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86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0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4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2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44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9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6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4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9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65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6820-F133-466C-83CB-B63D0705A13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C0CD-0933-456D-A0DF-BF359304F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9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8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3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6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2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7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6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9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2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1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2025-05-12T15:17:37Z</dcterms:created>
  <dcterms:modified xsi:type="dcterms:W3CDTF">2025-05-12T15:17:52Z</dcterms:modified>
</cp:coreProperties>
</file>