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4: Basic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Rule-Based Chatbot using Python</a:t>
            </a:r>
            <a:endParaRPr lang="en-US" dirty="0"/>
          </a:p>
          <a:p>
            <a:r>
              <a:rPr lang="en-US" b="1" dirty="0"/>
              <a:t>Presented</a:t>
            </a:r>
            <a:r>
              <a:rPr lang="en-US" dirty="0"/>
              <a:t> </a:t>
            </a:r>
            <a:r>
              <a:rPr lang="en-US" b="1" dirty="0"/>
              <a:t>by : </a:t>
            </a:r>
            <a:r>
              <a:rPr lang="en-US" b="1"/>
              <a:t>S.Vaishnavi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G</a:t>
            </a:r>
            <a:r>
              <a:rPr lang="en-US" b="1" dirty="0" err="1"/>
              <a:t>oal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simple rule-based chatbot that responds to basic greetings.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S</a:t>
            </a:r>
            <a:r>
              <a:rPr lang="en-US" b="1" dirty="0"/>
              <a:t>cope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Input from user like: "hello", "how are you", "bye"</a:t>
            </a:r>
          </a:p>
          <a:p>
            <a:pPr>
              <a:buNone/>
            </a:pPr>
            <a:r>
              <a:t>• Predefined replies like: "Hi!", "I'm fine, thanks!", "Goodbye!"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Key Concepts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t>• if-elif statements</a:t>
            </a:r>
          </a:p>
          <a:p>
            <a:pPr>
              <a:buNone/>
            </a:pPr>
            <a:r>
              <a:t>• functions</a:t>
            </a:r>
          </a:p>
          <a:p>
            <a:pPr>
              <a:buNone/>
            </a:pPr>
            <a:r>
              <a:t>• loops</a:t>
            </a:r>
          </a:p>
          <a:p>
            <a:pPr>
              <a:buNone/>
            </a:pPr>
            <a:r>
              <a:t>• input/output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Python Code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def chatbot_response(user_input):</a:t>
            </a:r>
          </a:p>
          <a:p>
            <a:r>
              <a:t>    user_input = user_input.lower()</a:t>
            </a:r>
          </a:p>
          <a:p>
            <a:r>
              <a:t>    if user_input == "hello":</a:t>
            </a:r>
          </a:p>
          <a:p>
            <a:r>
              <a:t>        return "Hi!"</a:t>
            </a:r>
          </a:p>
          <a:p>
            <a:r>
              <a:t>    elif user_input == "how are you":</a:t>
            </a:r>
          </a:p>
          <a:p>
            <a:r>
              <a:t>        return "I'm fine, thanks!"</a:t>
            </a:r>
          </a:p>
          <a:p>
            <a:r>
              <a:t>    elif user_input == "bye":</a:t>
            </a:r>
          </a:p>
          <a:p>
            <a:r>
              <a:t>        return "Goodbye!"</a:t>
            </a:r>
          </a:p>
          <a:p>
            <a:r>
              <a:t>    else:</a:t>
            </a:r>
          </a:p>
          <a:p>
            <a:r>
              <a:t>        return "Sorry, I didn't understand that."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Python Code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def run_chatbot():</a:t>
            </a:r>
          </a:p>
          <a:p>
            <a:r>
              <a:t>    print("Welcome to ChatBot! Type 'bye' to exit.")</a:t>
            </a:r>
          </a:p>
          <a:p>
            <a:r>
              <a:t>    while True:</a:t>
            </a:r>
          </a:p>
          <a:p>
            <a:r>
              <a:t>        user_input = input("You: ")</a:t>
            </a:r>
          </a:p>
          <a:p>
            <a:r>
              <a:t>        response = chatbot_response(user_input)</a:t>
            </a:r>
          </a:p>
          <a:p>
            <a:r>
              <a:t>        print("Bot:", response)</a:t>
            </a:r>
          </a:p>
          <a:p>
            <a:r>
              <a:t>        if user_input.lower() == "bye":</a:t>
            </a:r>
          </a:p>
          <a:p>
            <a:r>
              <a:t>            break</a:t>
            </a:r>
          </a:p>
          <a:p>
            <a:endParaRPr/>
          </a:p>
          <a:p>
            <a:r>
              <a:t>run_chatbot()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Sample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You: hello</a:t>
            </a:r>
          </a:p>
          <a:p>
            <a:r>
              <a:t>Bot: Hi!</a:t>
            </a:r>
          </a:p>
          <a:p>
            <a:endParaRPr/>
          </a:p>
          <a:p>
            <a:r>
              <a:t>You: how are you</a:t>
            </a:r>
          </a:p>
          <a:p>
            <a:r>
              <a:t>Bot: I'm fine, thanks!</a:t>
            </a:r>
          </a:p>
          <a:p>
            <a:endParaRPr/>
          </a:p>
          <a:p>
            <a:r>
              <a:t>You: bye</a:t>
            </a:r>
          </a:p>
          <a:p>
            <a:r>
              <a:t>Bot: Goodbye!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266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TASK 4: Basic Chatbot</vt:lpstr>
      <vt:lpstr>Goal</vt:lpstr>
      <vt:lpstr>Scope</vt:lpstr>
      <vt:lpstr>Key Concepts Used</vt:lpstr>
      <vt:lpstr>Python Code (Part 1)</vt:lpstr>
      <vt:lpstr>Python Code (Part 2)</vt:lpstr>
      <vt:lpstr>Sample Output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4: Basic Chatbot</dc:title>
  <dc:creator>Sree</dc:creator>
  <dc:description>generated using python-pptx</dc:description>
  <cp:lastModifiedBy>vaishnavi sorupaka</cp:lastModifiedBy>
  <cp:revision>3</cp:revision>
  <dcterms:created xsi:type="dcterms:W3CDTF">2013-01-27T09:14:16Z</dcterms:created>
  <dcterms:modified xsi:type="dcterms:W3CDTF">2025-06-15T18:04:32Z</dcterms:modified>
</cp:coreProperties>
</file>