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2: Stock Portfolio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simple Python program to calculate total stock investment.</a:t>
            </a:r>
            <a:endParaRPr lang="en-US" dirty="0"/>
          </a:p>
          <a:p>
            <a:r>
              <a:rPr lang="en-US" b="1" dirty="0"/>
              <a:t>Presented by : </a:t>
            </a:r>
            <a:r>
              <a:rPr lang="en-US" b="1"/>
              <a:t>S.Vaishnavi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stock tracker that calculates total investment using defined stock prices.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Simplified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User inputs stock names and quantity</a:t>
            </a:r>
          </a:p>
          <a:p>
            <a:pPr>
              <a:buNone/>
            </a:pPr>
            <a:r>
              <a:t>• Hardcoded dictionary holds stock prices (e.g., "AAPL": 188, "TSLA": 250)</a:t>
            </a:r>
          </a:p>
          <a:p>
            <a:pPr>
              <a:buNone/>
            </a:pPr>
            <a:r>
              <a:t>• Display total investment</a:t>
            </a:r>
          </a:p>
          <a:p>
            <a:pPr>
              <a:buNone/>
            </a:pPr>
            <a:r>
              <a:t>• Optionally save result in a .txt or .csv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Dictionary</a:t>
            </a:r>
          </a:p>
          <a:p>
            <a:pPr>
              <a:buNone/>
            </a:pPr>
            <a:r>
              <a:t>• Input/Output</a:t>
            </a:r>
          </a:p>
          <a:p>
            <a:pPr>
              <a:buNone/>
            </a:pPr>
            <a:r>
              <a:t>• Basic Arithmetic</a:t>
            </a:r>
          </a:p>
          <a:p>
            <a:pPr>
              <a:buNone/>
            </a:pPr>
            <a:r>
              <a:t>• File Handling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stock_prices = {</a:t>
            </a:r>
          </a:p>
          <a:p>
            <a:r>
              <a:t>    "AAPL": 188,</a:t>
            </a:r>
          </a:p>
          <a:p>
            <a:r>
              <a:t>    "TSLA": 250,</a:t>
            </a:r>
          </a:p>
          <a:p>
            <a:r>
              <a:t>    "GOOG": 2800,</a:t>
            </a:r>
          </a:p>
          <a:p>
            <a:r>
              <a:t>    "AMZN": 130</a:t>
            </a:r>
          </a:p>
          <a:p>
            <a:r>
              <a:t>}</a:t>
            </a:r>
          </a:p>
          <a:p>
            <a:endParaRPr/>
          </a:p>
          <a:p>
            <a:r>
              <a:t>portfolio = {}</a:t>
            </a:r>
          </a:p>
          <a:p>
            <a:r>
              <a:t>total_value =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while True:</a:t>
            </a:r>
          </a:p>
          <a:p>
            <a:r>
              <a:t>    stock = input("Enter stock name (or 'done'): ").upper()</a:t>
            </a:r>
          </a:p>
          <a:p>
            <a:r>
              <a:t>    if stock == 'DONE':</a:t>
            </a:r>
          </a:p>
          <a:p>
            <a:r>
              <a:t>        break</a:t>
            </a:r>
          </a:p>
          <a:p>
            <a:r>
              <a:t>    if stock in stock_prices:</a:t>
            </a:r>
          </a:p>
          <a:p>
            <a:r>
              <a:t>        qty = int(input(f"Enter quantity for {stock}: "))</a:t>
            </a:r>
          </a:p>
          <a:p>
            <a:r>
              <a:t>        portfolio[stock] = qty</a:t>
            </a:r>
          </a:p>
          <a:p>
            <a:r>
              <a:t>    else:</a:t>
            </a:r>
          </a:p>
          <a:p>
            <a:r>
              <a:t>        print("Stock not found.")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for stock, qty in portfolio.items():</a:t>
            </a:r>
          </a:p>
          <a:p>
            <a:r>
              <a:t>    value = stock_prices[stock] * qty</a:t>
            </a:r>
          </a:p>
          <a:p>
            <a:r>
              <a:t>    total_value += value</a:t>
            </a:r>
          </a:p>
          <a:p>
            <a:r>
              <a:t>    print(f"{stock}: {qty} shares = ${value}")</a:t>
            </a:r>
          </a:p>
          <a:p>
            <a:endParaRPr/>
          </a:p>
          <a:p>
            <a:r>
              <a:t>print("Total Investment:", total_value)</a:t>
            </a:r>
          </a:p>
          <a:p>
            <a:endParaRPr/>
          </a:p>
          <a:p>
            <a:r>
              <a:t># Optional: Save to file</a:t>
            </a:r>
          </a:p>
          <a:p>
            <a:r>
              <a:t>with open("portfolio.txt", "w") as f:</a:t>
            </a:r>
          </a:p>
          <a:p>
            <a:r>
              <a:t>    for stock, qty in portfolio.items():</a:t>
            </a:r>
          </a:p>
          <a:p>
            <a:r>
              <a:t>        f.write(f"{stock},{qty}\n")</a:t>
            </a:r>
          </a:p>
          <a:p>
            <a:r>
              <a:t>    f.write(f"Total,{total_value}")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327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TASK 2: Stock Portfolio Tracker</vt:lpstr>
      <vt:lpstr>Goal</vt:lpstr>
      <vt:lpstr>Simplified Scope</vt:lpstr>
      <vt:lpstr>Key Concepts Used</vt:lpstr>
      <vt:lpstr>Python Code (Part 1)</vt:lpstr>
      <vt:lpstr>Python Code (Part 2)</vt:lpstr>
      <vt:lpstr>Python Code (Part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Stock Portfolio Tracker</dc:title>
  <dc:creator>Sree</dc:creator>
  <dc:description>generated using python-pptx</dc:description>
  <cp:lastModifiedBy>vaishnavi sorupaka</cp:lastModifiedBy>
  <cp:revision>3</cp:revision>
  <dcterms:created xsi:type="dcterms:W3CDTF">2013-01-27T09:14:16Z</dcterms:created>
  <dcterms:modified xsi:type="dcterms:W3CDTF">2025-06-15T18:03:18Z</dcterms:modified>
</cp:coreProperties>
</file>