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2130305" y="3198275"/>
                </a:moveTo>
                <a:lnTo>
                  <a:pt x="198931" y="3198275"/>
                </a:lnTo>
                <a:lnTo>
                  <a:pt x="247788" y="3198203"/>
                </a:lnTo>
                <a:lnTo>
                  <a:pt x="296593" y="3197373"/>
                </a:lnTo>
                <a:lnTo>
                  <a:pt x="345337" y="3195786"/>
                </a:lnTo>
                <a:lnTo>
                  <a:pt x="394012" y="3193444"/>
                </a:lnTo>
                <a:lnTo>
                  <a:pt x="442608" y="3190351"/>
                </a:lnTo>
                <a:lnTo>
                  <a:pt x="491119" y="3186507"/>
                </a:lnTo>
                <a:lnTo>
                  <a:pt x="539534" y="3181916"/>
                </a:lnTo>
                <a:lnTo>
                  <a:pt x="587845" y="3176580"/>
                </a:lnTo>
                <a:lnTo>
                  <a:pt x="636044" y="3170500"/>
                </a:lnTo>
                <a:lnTo>
                  <a:pt x="684123" y="3163680"/>
                </a:lnTo>
                <a:lnTo>
                  <a:pt x="732071" y="3156121"/>
                </a:lnTo>
                <a:lnTo>
                  <a:pt x="779882" y="3147826"/>
                </a:lnTo>
                <a:lnTo>
                  <a:pt x="827546" y="3138797"/>
                </a:lnTo>
                <a:lnTo>
                  <a:pt x="875054" y="3129036"/>
                </a:lnTo>
                <a:lnTo>
                  <a:pt x="922399" y="3118545"/>
                </a:lnTo>
                <a:lnTo>
                  <a:pt x="969571" y="3107327"/>
                </a:lnTo>
                <a:lnTo>
                  <a:pt x="1016563" y="3095385"/>
                </a:lnTo>
                <a:lnTo>
                  <a:pt x="1063364" y="3082719"/>
                </a:lnTo>
                <a:lnTo>
                  <a:pt x="1109968" y="3069333"/>
                </a:lnTo>
                <a:lnTo>
                  <a:pt x="1156364" y="3055228"/>
                </a:lnTo>
                <a:lnTo>
                  <a:pt x="1202545" y="3040407"/>
                </a:lnTo>
                <a:lnTo>
                  <a:pt x="1248502" y="3024873"/>
                </a:lnTo>
                <a:lnTo>
                  <a:pt x="1294227" y="3008627"/>
                </a:lnTo>
                <a:lnTo>
                  <a:pt x="1339710" y="2991672"/>
                </a:lnTo>
                <a:lnTo>
                  <a:pt x="1384944" y="2974010"/>
                </a:lnTo>
                <a:lnTo>
                  <a:pt x="1429919" y="2955643"/>
                </a:lnTo>
                <a:lnTo>
                  <a:pt x="1474627" y="2936573"/>
                </a:lnTo>
                <a:lnTo>
                  <a:pt x="1519060" y="2916804"/>
                </a:lnTo>
                <a:lnTo>
                  <a:pt x="1563209" y="2896336"/>
                </a:lnTo>
                <a:lnTo>
                  <a:pt x="1607065" y="2875173"/>
                </a:lnTo>
                <a:lnTo>
                  <a:pt x="1650619" y="2853316"/>
                </a:lnTo>
                <a:lnTo>
                  <a:pt x="1693864" y="2830768"/>
                </a:lnTo>
                <a:lnTo>
                  <a:pt x="1736790" y="2807530"/>
                </a:lnTo>
                <a:lnTo>
                  <a:pt x="1779389" y="2783606"/>
                </a:lnTo>
                <a:lnTo>
                  <a:pt x="1821652" y="2758998"/>
                </a:lnTo>
                <a:lnTo>
                  <a:pt x="1863572" y="2733708"/>
                </a:lnTo>
                <a:lnTo>
                  <a:pt x="1905138" y="2707737"/>
                </a:lnTo>
                <a:lnTo>
                  <a:pt x="1946343" y="2681089"/>
                </a:lnTo>
                <a:lnTo>
                  <a:pt x="1987177" y="2653765"/>
                </a:lnTo>
                <a:lnTo>
                  <a:pt x="2027633" y="2625768"/>
                </a:lnTo>
                <a:lnTo>
                  <a:pt x="2067702" y="2597100"/>
                </a:lnTo>
                <a:lnTo>
                  <a:pt x="2107375" y="2567764"/>
                </a:lnTo>
                <a:lnTo>
                  <a:pt x="2146644" y="2537761"/>
                </a:lnTo>
                <a:lnTo>
                  <a:pt x="2185500" y="2507093"/>
                </a:lnTo>
                <a:lnTo>
                  <a:pt x="2223934" y="2475764"/>
                </a:lnTo>
                <a:lnTo>
                  <a:pt x="2261938" y="2443775"/>
                </a:lnTo>
                <a:lnTo>
                  <a:pt x="2299503" y="2411129"/>
                </a:lnTo>
                <a:lnTo>
                  <a:pt x="2336548" y="2377894"/>
                </a:lnTo>
                <a:lnTo>
                  <a:pt x="2372995" y="2344141"/>
                </a:lnTo>
                <a:lnTo>
                  <a:pt x="2408840" y="2309881"/>
                </a:lnTo>
                <a:lnTo>
                  <a:pt x="2444081" y="2275120"/>
                </a:lnTo>
                <a:lnTo>
                  <a:pt x="2478714" y="2239867"/>
                </a:lnTo>
                <a:lnTo>
                  <a:pt x="2512736" y="2204130"/>
                </a:lnTo>
                <a:lnTo>
                  <a:pt x="2546143" y="2167918"/>
                </a:lnTo>
                <a:lnTo>
                  <a:pt x="2578932" y="2131238"/>
                </a:lnTo>
                <a:lnTo>
                  <a:pt x="2611101" y="2094099"/>
                </a:lnTo>
                <a:lnTo>
                  <a:pt x="2642644" y="2056510"/>
                </a:lnTo>
                <a:lnTo>
                  <a:pt x="2673560" y="2018477"/>
                </a:lnTo>
                <a:lnTo>
                  <a:pt x="2703845" y="1980011"/>
                </a:lnTo>
                <a:lnTo>
                  <a:pt x="2733496" y="1941118"/>
                </a:lnTo>
                <a:lnTo>
                  <a:pt x="2762508" y="1901808"/>
                </a:lnTo>
                <a:lnTo>
                  <a:pt x="2790880" y="1862088"/>
                </a:lnTo>
                <a:lnTo>
                  <a:pt x="2818608" y="1821967"/>
                </a:lnTo>
                <a:lnTo>
                  <a:pt x="2845688" y="1781452"/>
                </a:lnTo>
                <a:lnTo>
                  <a:pt x="2872117" y="1740553"/>
                </a:lnTo>
                <a:lnTo>
                  <a:pt x="2897893" y="1699277"/>
                </a:lnTo>
                <a:lnTo>
                  <a:pt x="2923010" y="1657633"/>
                </a:lnTo>
                <a:lnTo>
                  <a:pt x="2947467" y="1615629"/>
                </a:lnTo>
                <a:lnTo>
                  <a:pt x="2971260" y="1573273"/>
                </a:lnTo>
                <a:lnTo>
                  <a:pt x="2994385" y="1530573"/>
                </a:lnTo>
                <a:lnTo>
                  <a:pt x="3016840" y="1487538"/>
                </a:lnTo>
                <a:lnTo>
                  <a:pt x="3038621" y="1444176"/>
                </a:lnTo>
                <a:lnTo>
                  <a:pt x="3059725" y="1400494"/>
                </a:lnTo>
                <a:lnTo>
                  <a:pt x="3080148" y="1356503"/>
                </a:lnTo>
                <a:lnTo>
                  <a:pt x="3099887" y="1312208"/>
                </a:lnTo>
                <a:lnTo>
                  <a:pt x="3118939" y="1267620"/>
                </a:lnTo>
                <a:lnTo>
                  <a:pt x="3137301" y="1222746"/>
                </a:lnTo>
                <a:lnTo>
                  <a:pt x="3154969" y="1177594"/>
                </a:lnTo>
                <a:lnTo>
                  <a:pt x="3171940" y="1132173"/>
                </a:lnTo>
                <a:lnTo>
                  <a:pt x="3188210" y="1086490"/>
                </a:lnTo>
                <a:lnTo>
                  <a:pt x="3203777" y="1040555"/>
                </a:lnTo>
                <a:lnTo>
                  <a:pt x="3218637" y="994375"/>
                </a:lnTo>
                <a:lnTo>
                  <a:pt x="3232786" y="947958"/>
                </a:lnTo>
                <a:lnTo>
                  <a:pt x="3246222" y="901314"/>
                </a:lnTo>
                <a:lnTo>
                  <a:pt x="3258942" y="854449"/>
                </a:lnTo>
                <a:lnTo>
                  <a:pt x="3270941" y="807373"/>
                </a:lnTo>
                <a:lnTo>
                  <a:pt x="3282216" y="760093"/>
                </a:lnTo>
                <a:lnTo>
                  <a:pt x="3292765" y="712618"/>
                </a:lnTo>
                <a:lnTo>
                  <a:pt x="3302584" y="664956"/>
                </a:lnTo>
                <a:lnTo>
                  <a:pt x="3311669" y="617116"/>
                </a:lnTo>
                <a:lnTo>
                  <a:pt x="3320018" y="569105"/>
                </a:lnTo>
                <a:lnTo>
                  <a:pt x="3327627" y="520932"/>
                </a:lnTo>
                <a:lnTo>
                  <a:pt x="3334492" y="472604"/>
                </a:lnTo>
                <a:lnTo>
                  <a:pt x="3340611" y="424131"/>
                </a:lnTo>
                <a:lnTo>
                  <a:pt x="3345980" y="375521"/>
                </a:lnTo>
                <a:lnTo>
                  <a:pt x="3350596" y="326781"/>
                </a:lnTo>
                <a:lnTo>
                  <a:pt x="3354456" y="277921"/>
                </a:lnTo>
                <a:lnTo>
                  <a:pt x="3357556" y="228947"/>
                </a:lnTo>
                <a:lnTo>
                  <a:pt x="3359892" y="179870"/>
                </a:lnTo>
                <a:lnTo>
                  <a:pt x="3361463" y="130696"/>
                </a:lnTo>
                <a:lnTo>
                  <a:pt x="3362190" y="85988"/>
                </a:lnTo>
                <a:lnTo>
                  <a:pt x="3362291" y="32092"/>
                </a:lnTo>
                <a:lnTo>
                  <a:pt x="3361805" y="0"/>
                </a:lnTo>
                <a:lnTo>
                  <a:pt x="3897431" y="0"/>
                </a:lnTo>
                <a:lnTo>
                  <a:pt x="3897809" y="32092"/>
                </a:lnTo>
                <a:lnTo>
                  <a:pt x="3897778" y="85988"/>
                </a:lnTo>
                <a:lnTo>
                  <a:pt x="3897030" y="135412"/>
                </a:lnTo>
                <a:lnTo>
                  <a:pt x="3895619" y="184761"/>
                </a:lnTo>
                <a:lnTo>
                  <a:pt x="3893549" y="234030"/>
                </a:lnTo>
                <a:lnTo>
                  <a:pt x="3890822" y="283211"/>
                </a:lnTo>
                <a:lnTo>
                  <a:pt x="3887440" y="332300"/>
                </a:lnTo>
                <a:lnTo>
                  <a:pt x="3883405" y="381290"/>
                </a:lnTo>
                <a:lnTo>
                  <a:pt x="3878720" y="430175"/>
                </a:lnTo>
                <a:lnTo>
                  <a:pt x="3873388" y="478949"/>
                </a:lnTo>
                <a:lnTo>
                  <a:pt x="3867411" y="527606"/>
                </a:lnTo>
                <a:lnTo>
                  <a:pt x="3860790" y="576139"/>
                </a:lnTo>
                <a:lnTo>
                  <a:pt x="3853530" y="624543"/>
                </a:lnTo>
                <a:lnTo>
                  <a:pt x="3845631" y="672811"/>
                </a:lnTo>
                <a:lnTo>
                  <a:pt x="3837098" y="720938"/>
                </a:lnTo>
                <a:lnTo>
                  <a:pt x="3827931" y="768918"/>
                </a:lnTo>
                <a:lnTo>
                  <a:pt x="3818133" y="816744"/>
                </a:lnTo>
                <a:lnTo>
                  <a:pt x="3807708" y="864410"/>
                </a:lnTo>
                <a:lnTo>
                  <a:pt x="3796656" y="911910"/>
                </a:lnTo>
                <a:lnTo>
                  <a:pt x="3784982" y="959238"/>
                </a:lnTo>
                <a:lnTo>
                  <a:pt x="3772687" y="1006389"/>
                </a:lnTo>
                <a:lnTo>
                  <a:pt x="3759773" y="1053355"/>
                </a:lnTo>
                <a:lnTo>
                  <a:pt x="3746243" y="1100131"/>
                </a:lnTo>
                <a:lnTo>
                  <a:pt x="3732099" y="1146711"/>
                </a:lnTo>
                <a:lnTo>
                  <a:pt x="3717345" y="1193089"/>
                </a:lnTo>
                <a:lnTo>
                  <a:pt x="3701982" y="1239258"/>
                </a:lnTo>
                <a:lnTo>
                  <a:pt x="3686012" y="1285213"/>
                </a:lnTo>
                <a:lnTo>
                  <a:pt x="3669439" y="1330948"/>
                </a:lnTo>
                <a:lnTo>
                  <a:pt x="3652264" y="1376456"/>
                </a:lnTo>
                <a:lnTo>
                  <a:pt x="3634491" y="1421731"/>
                </a:lnTo>
                <a:lnTo>
                  <a:pt x="3616121" y="1466767"/>
                </a:lnTo>
                <a:lnTo>
                  <a:pt x="3597156" y="1511559"/>
                </a:lnTo>
                <a:lnTo>
                  <a:pt x="3577601" y="1556100"/>
                </a:lnTo>
                <a:lnTo>
                  <a:pt x="3557455" y="1600383"/>
                </a:lnTo>
                <a:lnTo>
                  <a:pt x="3536723" y="1644404"/>
                </a:lnTo>
                <a:lnTo>
                  <a:pt x="3515407" y="1688156"/>
                </a:lnTo>
                <a:lnTo>
                  <a:pt x="3493509" y="1731632"/>
                </a:lnTo>
                <a:lnTo>
                  <a:pt x="3471031" y="1774827"/>
                </a:lnTo>
                <a:lnTo>
                  <a:pt x="3447976" y="1817735"/>
                </a:lnTo>
                <a:lnTo>
                  <a:pt x="3424347" y="1860349"/>
                </a:lnTo>
                <a:lnTo>
                  <a:pt x="3400145" y="1902664"/>
                </a:lnTo>
                <a:lnTo>
                  <a:pt x="3375374" y="1944673"/>
                </a:lnTo>
                <a:lnTo>
                  <a:pt x="3350035" y="1986371"/>
                </a:lnTo>
                <a:lnTo>
                  <a:pt x="3324131" y="2027750"/>
                </a:lnTo>
                <a:lnTo>
                  <a:pt x="3297665" y="2068806"/>
                </a:lnTo>
                <a:lnTo>
                  <a:pt x="3270639" y="2109532"/>
                </a:lnTo>
                <a:lnTo>
                  <a:pt x="3243055" y="2149923"/>
                </a:lnTo>
                <a:lnTo>
                  <a:pt x="3214916" y="2189971"/>
                </a:lnTo>
                <a:lnTo>
                  <a:pt x="3186225" y="2229670"/>
                </a:lnTo>
                <a:lnTo>
                  <a:pt x="3156983" y="2269016"/>
                </a:lnTo>
                <a:lnTo>
                  <a:pt x="3127193" y="2308001"/>
                </a:lnTo>
                <a:lnTo>
                  <a:pt x="3096857" y="2346621"/>
                </a:lnTo>
                <a:lnTo>
                  <a:pt x="3065979" y="2384867"/>
                </a:lnTo>
                <a:lnTo>
                  <a:pt x="3034560" y="2422735"/>
                </a:lnTo>
                <a:lnTo>
                  <a:pt x="3002603" y="2460219"/>
                </a:lnTo>
                <a:lnTo>
                  <a:pt x="2970110" y="2497311"/>
                </a:lnTo>
                <a:lnTo>
                  <a:pt x="2937084" y="2534008"/>
                </a:lnTo>
                <a:lnTo>
                  <a:pt x="2903527" y="2570301"/>
                </a:lnTo>
                <a:lnTo>
                  <a:pt x="2869441" y="2606185"/>
                </a:lnTo>
                <a:lnTo>
                  <a:pt x="2834830" y="2641654"/>
                </a:lnTo>
                <a:lnTo>
                  <a:pt x="2799695" y="2676703"/>
                </a:lnTo>
                <a:lnTo>
                  <a:pt x="2764039" y="2711324"/>
                </a:lnTo>
                <a:lnTo>
                  <a:pt x="2727864" y="2745512"/>
                </a:lnTo>
                <a:lnTo>
                  <a:pt x="2691173" y="2779260"/>
                </a:lnTo>
                <a:lnTo>
                  <a:pt x="2653968" y="2812564"/>
                </a:lnTo>
                <a:lnTo>
                  <a:pt x="2616316" y="2845360"/>
                </a:lnTo>
                <a:lnTo>
                  <a:pt x="2578285" y="2877592"/>
                </a:lnTo>
                <a:lnTo>
                  <a:pt x="2539882" y="2909257"/>
                </a:lnTo>
                <a:lnTo>
                  <a:pt x="2501114" y="2940353"/>
                </a:lnTo>
                <a:lnTo>
                  <a:pt x="2461986" y="2970880"/>
                </a:lnTo>
                <a:lnTo>
                  <a:pt x="2422506" y="3000835"/>
                </a:lnTo>
                <a:lnTo>
                  <a:pt x="2382678" y="3030216"/>
                </a:lnTo>
                <a:lnTo>
                  <a:pt x="2342511" y="3059023"/>
                </a:lnTo>
                <a:lnTo>
                  <a:pt x="2302009" y="3087253"/>
                </a:lnTo>
                <a:lnTo>
                  <a:pt x="2261180" y="3114905"/>
                </a:lnTo>
                <a:lnTo>
                  <a:pt x="2220029" y="3141976"/>
                </a:lnTo>
                <a:lnTo>
                  <a:pt x="2178563" y="3168466"/>
                </a:lnTo>
                <a:lnTo>
                  <a:pt x="2136789" y="3194373"/>
                </a:lnTo>
                <a:lnTo>
                  <a:pt x="2130305" y="3198275"/>
                </a:lnTo>
                <a:close/>
              </a:path>
              <a:path w="3898265" h="3729990">
                <a:moveTo>
                  <a:pt x="398438" y="3729415"/>
                </a:moveTo>
                <a:lnTo>
                  <a:pt x="37930" y="3729415"/>
                </a:lnTo>
                <a:lnTo>
                  <a:pt x="0" y="3727314"/>
                </a:lnTo>
                <a:lnTo>
                  <a:pt x="0" y="3190686"/>
                </a:lnTo>
                <a:lnTo>
                  <a:pt x="3152" y="3190928"/>
                </a:lnTo>
                <a:lnTo>
                  <a:pt x="52132" y="3193914"/>
                </a:lnTo>
                <a:lnTo>
                  <a:pt x="101094" y="3196133"/>
                </a:lnTo>
                <a:lnTo>
                  <a:pt x="150030" y="3197586"/>
                </a:lnTo>
                <a:lnTo>
                  <a:pt x="198931" y="3198275"/>
                </a:lnTo>
                <a:lnTo>
                  <a:pt x="2130305" y="3198275"/>
                </a:lnTo>
                <a:lnTo>
                  <a:pt x="2094712" y="3219695"/>
                </a:lnTo>
                <a:lnTo>
                  <a:pt x="2052339" y="3244430"/>
                </a:lnTo>
                <a:lnTo>
                  <a:pt x="2009677" y="3268577"/>
                </a:lnTo>
                <a:lnTo>
                  <a:pt x="1966731" y="3292134"/>
                </a:lnTo>
                <a:lnTo>
                  <a:pt x="1923508" y="3315099"/>
                </a:lnTo>
                <a:lnTo>
                  <a:pt x="1880015" y="3337472"/>
                </a:lnTo>
                <a:lnTo>
                  <a:pt x="1836257" y="3359249"/>
                </a:lnTo>
                <a:lnTo>
                  <a:pt x="1792241" y="3380429"/>
                </a:lnTo>
                <a:lnTo>
                  <a:pt x="1747973" y="3401012"/>
                </a:lnTo>
                <a:lnTo>
                  <a:pt x="1703460" y="3420994"/>
                </a:lnTo>
                <a:lnTo>
                  <a:pt x="1658708" y="3440375"/>
                </a:lnTo>
                <a:lnTo>
                  <a:pt x="1613723" y="3459153"/>
                </a:lnTo>
                <a:lnTo>
                  <a:pt x="1568512" y="3477326"/>
                </a:lnTo>
                <a:lnTo>
                  <a:pt x="1523081" y="3494892"/>
                </a:lnTo>
                <a:lnTo>
                  <a:pt x="1477436" y="3511850"/>
                </a:lnTo>
                <a:lnTo>
                  <a:pt x="1431584" y="3528198"/>
                </a:lnTo>
                <a:lnTo>
                  <a:pt x="1385530" y="3543935"/>
                </a:lnTo>
                <a:lnTo>
                  <a:pt x="1339282" y="3559058"/>
                </a:lnTo>
                <a:lnTo>
                  <a:pt x="1292846" y="3573567"/>
                </a:lnTo>
                <a:lnTo>
                  <a:pt x="1246227" y="3587459"/>
                </a:lnTo>
                <a:lnTo>
                  <a:pt x="1199433" y="3600733"/>
                </a:lnTo>
                <a:lnTo>
                  <a:pt x="1152469" y="3613387"/>
                </a:lnTo>
                <a:lnTo>
                  <a:pt x="1105343" y="3625420"/>
                </a:lnTo>
                <a:lnTo>
                  <a:pt x="1058059" y="3636829"/>
                </a:lnTo>
                <a:lnTo>
                  <a:pt x="1010626" y="3647614"/>
                </a:lnTo>
                <a:lnTo>
                  <a:pt x="963048" y="3657772"/>
                </a:lnTo>
                <a:lnTo>
                  <a:pt x="915332" y="3667302"/>
                </a:lnTo>
                <a:lnTo>
                  <a:pt x="867485" y="3676202"/>
                </a:lnTo>
                <a:lnTo>
                  <a:pt x="819513" y="3684471"/>
                </a:lnTo>
                <a:lnTo>
                  <a:pt x="771422" y="3692107"/>
                </a:lnTo>
                <a:lnTo>
                  <a:pt x="723219" y="3699107"/>
                </a:lnTo>
                <a:lnTo>
                  <a:pt x="674910" y="3705472"/>
                </a:lnTo>
                <a:lnTo>
                  <a:pt x="626501" y="3711198"/>
                </a:lnTo>
                <a:lnTo>
                  <a:pt x="577998" y="3716284"/>
                </a:lnTo>
                <a:lnTo>
                  <a:pt x="529409" y="3720730"/>
                </a:lnTo>
                <a:lnTo>
                  <a:pt x="480738" y="3724531"/>
                </a:lnTo>
                <a:lnTo>
                  <a:pt x="431994" y="3727689"/>
                </a:lnTo>
                <a:lnTo>
                  <a:pt x="398438" y="3729415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15975" y="799500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49" y="8687990"/>
                </a:moveTo>
                <a:lnTo>
                  <a:pt x="1448024" y="8687990"/>
                </a:lnTo>
                <a:lnTo>
                  <a:pt x="1398027" y="8687128"/>
                </a:lnTo>
                <a:lnTo>
                  <a:pt x="1348249" y="8684551"/>
                </a:lnTo>
                <a:lnTo>
                  <a:pt x="1298730" y="8680278"/>
                </a:lnTo>
                <a:lnTo>
                  <a:pt x="1249508" y="8674324"/>
                </a:lnTo>
                <a:lnTo>
                  <a:pt x="1200625" y="8666705"/>
                </a:lnTo>
                <a:lnTo>
                  <a:pt x="1152120" y="8657440"/>
                </a:lnTo>
                <a:lnTo>
                  <a:pt x="1104034" y="8646543"/>
                </a:lnTo>
                <a:lnTo>
                  <a:pt x="1056405" y="8634031"/>
                </a:lnTo>
                <a:lnTo>
                  <a:pt x="1009274" y="8619922"/>
                </a:lnTo>
                <a:lnTo>
                  <a:pt x="962682" y="8604231"/>
                </a:lnTo>
                <a:lnTo>
                  <a:pt x="916667" y="8586975"/>
                </a:lnTo>
                <a:lnTo>
                  <a:pt x="871270" y="8568171"/>
                </a:lnTo>
                <a:lnTo>
                  <a:pt x="826531" y="8547835"/>
                </a:lnTo>
                <a:lnTo>
                  <a:pt x="782490" y="8525984"/>
                </a:lnTo>
                <a:lnTo>
                  <a:pt x="739187" y="8502635"/>
                </a:lnTo>
                <a:lnTo>
                  <a:pt x="696662" y="8477803"/>
                </a:lnTo>
                <a:lnTo>
                  <a:pt x="654954" y="8451506"/>
                </a:lnTo>
                <a:lnTo>
                  <a:pt x="614104" y="8423760"/>
                </a:lnTo>
                <a:lnTo>
                  <a:pt x="574151" y="8394581"/>
                </a:lnTo>
                <a:lnTo>
                  <a:pt x="535136" y="8363986"/>
                </a:lnTo>
                <a:lnTo>
                  <a:pt x="497099" y="8331992"/>
                </a:lnTo>
                <a:lnTo>
                  <a:pt x="460079" y="8298616"/>
                </a:lnTo>
                <a:lnTo>
                  <a:pt x="424116" y="8263873"/>
                </a:lnTo>
                <a:lnTo>
                  <a:pt x="389373" y="8227910"/>
                </a:lnTo>
                <a:lnTo>
                  <a:pt x="355996" y="8190890"/>
                </a:lnTo>
                <a:lnTo>
                  <a:pt x="324003" y="8152852"/>
                </a:lnTo>
                <a:lnTo>
                  <a:pt x="293408" y="8113837"/>
                </a:lnTo>
                <a:lnTo>
                  <a:pt x="264229" y="8073885"/>
                </a:lnTo>
                <a:lnTo>
                  <a:pt x="236483" y="8033035"/>
                </a:lnTo>
                <a:lnTo>
                  <a:pt x="210186" y="7991327"/>
                </a:lnTo>
                <a:lnTo>
                  <a:pt x="185354" y="7948801"/>
                </a:lnTo>
                <a:lnTo>
                  <a:pt x="162005" y="7905498"/>
                </a:lnTo>
                <a:lnTo>
                  <a:pt x="140154" y="7861457"/>
                </a:lnTo>
                <a:lnTo>
                  <a:pt x="119818" y="7816718"/>
                </a:lnTo>
                <a:lnTo>
                  <a:pt x="101014" y="7771321"/>
                </a:lnTo>
                <a:lnTo>
                  <a:pt x="83759" y="7725306"/>
                </a:lnTo>
                <a:lnTo>
                  <a:pt x="68068" y="7678713"/>
                </a:lnTo>
                <a:lnTo>
                  <a:pt x="53958" y="7631582"/>
                </a:lnTo>
                <a:lnTo>
                  <a:pt x="41447" y="7583954"/>
                </a:lnTo>
                <a:lnTo>
                  <a:pt x="30550" y="7535867"/>
                </a:lnTo>
                <a:lnTo>
                  <a:pt x="21284" y="7487361"/>
                </a:lnTo>
                <a:lnTo>
                  <a:pt x="13666" y="7438478"/>
                </a:lnTo>
                <a:lnTo>
                  <a:pt x="7712" y="7389257"/>
                </a:lnTo>
                <a:lnTo>
                  <a:pt x="3438" y="7339737"/>
                </a:lnTo>
                <a:lnTo>
                  <a:pt x="862" y="7289959"/>
                </a:lnTo>
                <a:lnTo>
                  <a:pt x="0" y="7239962"/>
                </a:lnTo>
                <a:lnTo>
                  <a:pt x="0" y="0"/>
                </a:lnTo>
                <a:lnTo>
                  <a:pt x="15455949" y="0"/>
                </a:lnTo>
                <a:lnTo>
                  <a:pt x="15455949" y="86879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002478" y="7813676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49" h="1695450">
                <a:moveTo>
                  <a:pt x="853820" y="1695436"/>
                </a:moveTo>
                <a:lnTo>
                  <a:pt x="440824" y="1695436"/>
                </a:lnTo>
                <a:lnTo>
                  <a:pt x="0" y="1691940"/>
                </a:lnTo>
                <a:lnTo>
                  <a:pt x="1048" y="1643792"/>
                </a:lnTo>
                <a:lnTo>
                  <a:pt x="3417" y="1595983"/>
                </a:lnTo>
                <a:lnTo>
                  <a:pt x="7089" y="1548529"/>
                </a:lnTo>
                <a:lnTo>
                  <a:pt x="12045" y="1501448"/>
                </a:lnTo>
                <a:lnTo>
                  <a:pt x="18268" y="1454758"/>
                </a:lnTo>
                <a:lnTo>
                  <a:pt x="25741" y="1408477"/>
                </a:lnTo>
                <a:lnTo>
                  <a:pt x="34445" y="1362621"/>
                </a:lnTo>
                <a:lnTo>
                  <a:pt x="44364" y="1317209"/>
                </a:lnTo>
                <a:lnTo>
                  <a:pt x="55480" y="1272257"/>
                </a:lnTo>
                <a:lnTo>
                  <a:pt x="67774" y="1227785"/>
                </a:lnTo>
                <a:lnTo>
                  <a:pt x="81230" y="1183808"/>
                </a:lnTo>
                <a:lnTo>
                  <a:pt x="95829" y="1140345"/>
                </a:lnTo>
                <a:lnTo>
                  <a:pt x="111555" y="1097414"/>
                </a:lnTo>
                <a:lnTo>
                  <a:pt x="128388" y="1055031"/>
                </a:lnTo>
                <a:lnTo>
                  <a:pt x="146313" y="1013214"/>
                </a:lnTo>
                <a:lnTo>
                  <a:pt x="165311" y="971982"/>
                </a:lnTo>
                <a:lnTo>
                  <a:pt x="185365" y="931351"/>
                </a:lnTo>
                <a:lnTo>
                  <a:pt x="206456" y="891339"/>
                </a:lnTo>
                <a:lnTo>
                  <a:pt x="228568" y="851963"/>
                </a:lnTo>
                <a:lnTo>
                  <a:pt x="251682" y="813242"/>
                </a:lnTo>
                <a:lnTo>
                  <a:pt x="275782" y="775192"/>
                </a:lnTo>
                <a:lnTo>
                  <a:pt x="300849" y="737832"/>
                </a:lnTo>
                <a:lnTo>
                  <a:pt x="326865" y="701178"/>
                </a:lnTo>
                <a:lnTo>
                  <a:pt x="353814" y="665249"/>
                </a:lnTo>
                <a:lnTo>
                  <a:pt x="381678" y="630061"/>
                </a:lnTo>
                <a:lnTo>
                  <a:pt x="410438" y="595633"/>
                </a:lnTo>
                <a:lnTo>
                  <a:pt x="440077" y="561982"/>
                </a:lnTo>
                <a:lnTo>
                  <a:pt x="470579" y="529126"/>
                </a:lnTo>
                <a:lnTo>
                  <a:pt x="501924" y="497082"/>
                </a:lnTo>
                <a:lnTo>
                  <a:pt x="534096" y="465867"/>
                </a:lnTo>
                <a:lnTo>
                  <a:pt x="567076" y="435500"/>
                </a:lnTo>
                <a:lnTo>
                  <a:pt x="600848" y="405998"/>
                </a:lnTo>
                <a:lnTo>
                  <a:pt x="635393" y="377378"/>
                </a:lnTo>
                <a:lnTo>
                  <a:pt x="670694" y="349658"/>
                </a:lnTo>
                <a:lnTo>
                  <a:pt x="706733" y="322855"/>
                </a:lnTo>
                <a:lnTo>
                  <a:pt x="743493" y="296988"/>
                </a:lnTo>
                <a:lnTo>
                  <a:pt x="780956" y="272073"/>
                </a:lnTo>
                <a:lnTo>
                  <a:pt x="819104" y="248128"/>
                </a:lnTo>
                <a:lnTo>
                  <a:pt x="857920" y="225171"/>
                </a:lnTo>
                <a:lnTo>
                  <a:pt x="897386" y="203219"/>
                </a:lnTo>
                <a:lnTo>
                  <a:pt x="937484" y="182290"/>
                </a:lnTo>
                <a:lnTo>
                  <a:pt x="978198" y="162401"/>
                </a:lnTo>
                <a:lnTo>
                  <a:pt x="1019508" y="143570"/>
                </a:lnTo>
                <a:lnTo>
                  <a:pt x="1061398" y="125815"/>
                </a:lnTo>
                <a:lnTo>
                  <a:pt x="1103851" y="109153"/>
                </a:lnTo>
                <a:lnTo>
                  <a:pt x="1146847" y="93601"/>
                </a:lnTo>
                <a:lnTo>
                  <a:pt x="1190370" y="79178"/>
                </a:lnTo>
                <a:lnTo>
                  <a:pt x="1234403" y="65900"/>
                </a:lnTo>
                <a:lnTo>
                  <a:pt x="1278927" y="53785"/>
                </a:lnTo>
                <a:lnTo>
                  <a:pt x="1323924" y="42852"/>
                </a:lnTo>
                <a:lnTo>
                  <a:pt x="1369378" y="33117"/>
                </a:lnTo>
                <a:lnTo>
                  <a:pt x="1415270" y="24597"/>
                </a:lnTo>
                <a:lnTo>
                  <a:pt x="1461584" y="17312"/>
                </a:lnTo>
                <a:lnTo>
                  <a:pt x="1508300" y="11277"/>
                </a:lnTo>
                <a:lnTo>
                  <a:pt x="1555403" y="6511"/>
                </a:lnTo>
                <a:lnTo>
                  <a:pt x="1602873" y="3031"/>
                </a:lnTo>
                <a:lnTo>
                  <a:pt x="1650694" y="854"/>
                </a:lnTo>
                <a:lnTo>
                  <a:pt x="1698847" y="0"/>
                </a:lnTo>
                <a:lnTo>
                  <a:pt x="1747006" y="479"/>
                </a:lnTo>
                <a:lnTo>
                  <a:pt x="1794842" y="2282"/>
                </a:lnTo>
                <a:lnTo>
                  <a:pt x="1842339" y="5392"/>
                </a:lnTo>
                <a:lnTo>
                  <a:pt x="1889477" y="9790"/>
                </a:lnTo>
                <a:lnTo>
                  <a:pt x="1936239" y="15460"/>
                </a:lnTo>
                <a:lnTo>
                  <a:pt x="1982608" y="22385"/>
                </a:lnTo>
                <a:lnTo>
                  <a:pt x="2028565" y="30546"/>
                </a:lnTo>
                <a:lnTo>
                  <a:pt x="2074093" y="39926"/>
                </a:lnTo>
                <a:lnTo>
                  <a:pt x="2119175" y="50508"/>
                </a:lnTo>
                <a:lnTo>
                  <a:pt x="2163792" y="62275"/>
                </a:lnTo>
                <a:lnTo>
                  <a:pt x="2207926" y="75209"/>
                </a:lnTo>
                <a:lnTo>
                  <a:pt x="2251561" y="89293"/>
                </a:lnTo>
                <a:lnTo>
                  <a:pt x="2294677" y="104508"/>
                </a:lnTo>
                <a:lnTo>
                  <a:pt x="2337258" y="120839"/>
                </a:lnTo>
                <a:lnTo>
                  <a:pt x="2379286" y="138267"/>
                </a:lnTo>
                <a:lnTo>
                  <a:pt x="2420742" y="156775"/>
                </a:lnTo>
                <a:lnTo>
                  <a:pt x="2461609" y="176345"/>
                </a:lnTo>
                <a:lnTo>
                  <a:pt x="2501870" y="196961"/>
                </a:lnTo>
                <a:lnTo>
                  <a:pt x="2541506" y="218604"/>
                </a:lnTo>
                <a:lnTo>
                  <a:pt x="2580500" y="241258"/>
                </a:lnTo>
                <a:lnTo>
                  <a:pt x="2618834" y="264905"/>
                </a:lnTo>
                <a:lnTo>
                  <a:pt x="2656490" y="289527"/>
                </a:lnTo>
                <a:lnTo>
                  <a:pt x="2693450" y="315107"/>
                </a:lnTo>
                <a:lnTo>
                  <a:pt x="2729697" y="341627"/>
                </a:lnTo>
                <a:lnTo>
                  <a:pt x="2765213" y="369071"/>
                </a:lnTo>
                <a:lnTo>
                  <a:pt x="2799981" y="397421"/>
                </a:lnTo>
                <a:lnTo>
                  <a:pt x="2833981" y="426659"/>
                </a:lnTo>
                <a:lnTo>
                  <a:pt x="2867198" y="456768"/>
                </a:lnTo>
                <a:lnTo>
                  <a:pt x="2899612" y="487731"/>
                </a:lnTo>
                <a:lnTo>
                  <a:pt x="2931206" y="519529"/>
                </a:lnTo>
                <a:lnTo>
                  <a:pt x="2961963" y="552147"/>
                </a:lnTo>
                <a:lnTo>
                  <a:pt x="2991864" y="585566"/>
                </a:lnTo>
                <a:lnTo>
                  <a:pt x="3020892" y="619768"/>
                </a:lnTo>
                <a:lnTo>
                  <a:pt x="3049029" y="654737"/>
                </a:lnTo>
                <a:lnTo>
                  <a:pt x="3076257" y="690455"/>
                </a:lnTo>
                <a:lnTo>
                  <a:pt x="3102559" y="726905"/>
                </a:lnTo>
                <a:lnTo>
                  <a:pt x="3127917" y="764069"/>
                </a:lnTo>
                <a:lnTo>
                  <a:pt x="3152312" y="801929"/>
                </a:lnTo>
                <a:lnTo>
                  <a:pt x="3175728" y="840469"/>
                </a:lnTo>
                <a:lnTo>
                  <a:pt x="3183288" y="853688"/>
                </a:lnTo>
                <a:lnTo>
                  <a:pt x="1702177" y="853688"/>
                </a:lnTo>
                <a:lnTo>
                  <a:pt x="1654243" y="855202"/>
                </a:lnTo>
                <a:lnTo>
                  <a:pt x="1607010" y="859321"/>
                </a:lnTo>
                <a:lnTo>
                  <a:pt x="1560547" y="865973"/>
                </a:lnTo>
                <a:lnTo>
                  <a:pt x="1514925" y="875090"/>
                </a:lnTo>
                <a:lnTo>
                  <a:pt x="1470214" y="886602"/>
                </a:lnTo>
                <a:lnTo>
                  <a:pt x="1426486" y="900437"/>
                </a:lnTo>
                <a:lnTo>
                  <a:pt x="1383809" y="916525"/>
                </a:lnTo>
                <a:lnTo>
                  <a:pt x="1342255" y="934798"/>
                </a:lnTo>
                <a:lnTo>
                  <a:pt x="1301894" y="955184"/>
                </a:lnTo>
                <a:lnTo>
                  <a:pt x="1262797" y="977613"/>
                </a:lnTo>
                <a:lnTo>
                  <a:pt x="1225034" y="1002016"/>
                </a:lnTo>
                <a:lnTo>
                  <a:pt x="1188675" y="1028322"/>
                </a:lnTo>
                <a:lnTo>
                  <a:pt x="1153791" y="1056460"/>
                </a:lnTo>
                <a:lnTo>
                  <a:pt x="1120453" y="1086361"/>
                </a:lnTo>
                <a:lnTo>
                  <a:pt x="1088730" y="1117955"/>
                </a:lnTo>
                <a:lnTo>
                  <a:pt x="1058693" y="1151172"/>
                </a:lnTo>
                <a:lnTo>
                  <a:pt x="1030413" y="1185940"/>
                </a:lnTo>
                <a:lnTo>
                  <a:pt x="1003960" y="1222191"/>
                </a:lnTo>
                <a:lnTo>
                  <a:pt x="979404" y="1259854"/>
                </a:lnTo>
                <a:lnTo>
                  <a:pt x="956816" y="1298859"/>
                </a:lnTo>
                <a:lnTo>
                  <a:pt x="936267" y="1339135"/>
                </a:lnTo>
                <a:lnTo>
                  <a:pt x="917826" y="1380613"/>
                </a:lnTo>
                <a:lnTo>
                  <a:pt x="901565" y="1423222"/>
                </a:lnTo>
                <a:lnTo>
                  <a:pt x="887553" y="1466893"/>
                </a:lnTo>
                <a:lnTo>
                  <a:pt x="875861" y="1511555"/>
                </a:lnTo>
                <a:lnTo>
                  <a:pt x="866560" y="1557138"/>
                </a:lnTo>
                <a:lnTo>
                  <a:pt x="859719" y="1603571"/>
                </a:lnTo>
                <a:lnTo>
                  <a:pt x="855411" y="1650786"/>
                </a:lnTo>
                <a:lnTo>
                  <a:pt x="853820" y="1695436"/>
                </a:lnTo>
                <a:close/>
              </a:path>
              <a:path w="3409949" h="1695450">
                <a:moveTo>
                  <a:pt x="2557216" y="1692067"/>
                </a:moveTo>
                <a:lnTo>
                  <a:pt x="2555135" y="1644157"/>
                </a:lnTo>
                <a:lnTo>
                  <a:pt x="2550458" y="1596977"/>
                </a:lnTo>
                <a:lnTo>
                  <a:pt x="2543255" y="1550598"/>
                </a:lnTo>
                <a:lnTo>
                  <a:pt x="2533599" y="1505089"/>
                </a:lnTo>
                <a:lnTo>
                  <a:pt x="2521559" y="1460520"/>
                </a:lnTo>
                <a:lnTo>
                  <a:pt x="2507207" y="1416960"/>
                </a:lnTo>
                <a:lnTo>
                  <a:pt x="2490613" y="1374479"/>
                </a:lnTo>
                <a:lnTo>
                  <a:pt x="2471850" y="1333146"/>
                </a:lnTo>
                <a:lnTo>
                  <a:pt x="2450987" y="1293031"/>
                </a:lnTo>
                <a:lnTo>
                  <a:pt x="2428095" y="1254204"/>
                </a:lnTo>
                <a:lnTo>
                  <a:pt x="2403247" y="1216733"/>
                </a:lnTo>
                <a:lnTo>
                  <a:pt x="2376512" y="1180690"/>
                </a:lnTo>
                <a:lnTo>
                  <a:pt x="2347961" y="1146143"/>
                </a:lnTo>
                <a:lnTo>
                  <a:pt x="2317666" y="1113162"/>
                </a:lnTo>
                <a:lnTo>
                  <a:pt x="2285698" y="1081817"/>
                </a:lnTo>
                <a:lnTo>
                  <a:pt x="2252127" y="1052176"/>
                </a:lnTo>
                <a:lnTo>
                  <a:pt x="2217025" y="1024311"/>
                </a:lnTo>
                <a:lnTo>
                  <a:pt x="2180462" y="998289"/>
                </a:lnTo>
                <a:lnTo>
                  <a:pt x="2142509" y="974182"/>
                </a:lnTo>
                <a:lnTo>
                  <a:pt x="2103239" y="952059"/>
                </a:lnTo>
                <a:lnTo>
                  <a:pt x="2062720" y="931988"/>
                </a:lnTo>
                <a:lnTo>
                  <a:pt x="2021025" y="914040"/>
                </a:lnTo>
                <a:lnTo>
                  <a:pt x="1978224" y="898285"/>
                </a:lnTo>
                <a:lnTo>
                  <a:pt x="1934389" y="884791"/>
                </a:lnTo>
                <a:lnTo>
                  <a:pt x="1889590" y="873629"/>
                </a:lnTo>
                <a:lnTo>
                  <a:pt x="1843898" y="864868"/>
                </a:lnTo>
                <a:lnTo>
                  <a:pt x="1797385" y="858578"/>
                </a:lnTo>
                <a:lnTo>
                  <a:pt x="1750121" y="854828"/>
                </a:lnTo>
                <a:lnTo>
                  <a:pt x="1702177" y="853688"/>
                </a:lnTo>
                <a:lnTo>
                  <a:pt x="3183288" y="853688"/>
                </a:lnTo>
                <a:lnTo>
                  <a:pt x="3219549" y="919517"/>
                </a:lnTo>
                <a:lnTo>
                  <a:pt x="3239919" y="959991"/>
                </a:lnTo>
                <a:lnTo>
                  <a:pt x="3259238" y="1001074"/>
                </a:lnTo>
                <a:lnTo>
                  <a:pt x="3277488" y="1042749"/>
                </a:lnTo>
                <a:lnTo>
                  <a:pt x="3294652" y="1085000"/>
                </a:lnTo>
                <a:lnTo>
                  <a:pt x="3310712" y="1127807"/>
                </a:lnTo>
                <a:lnTo>
                  <a:pt x="3325650" y="1171155"/>
                </a:lnTo>
                <a:lnTo>
                  <a:pt x="3339449" y="1215025"/>
                </a:lnTo>
                <a:lnTo>
                  <a:pt x="3352205" y="1259854"/>
                </a:lnTo>
                <a:lnTo>
                  <a:pt x="3363555" y="1304264"/>
                </a:lnTo>
                <a:lnTo>
                  <a:pt x="3373828" y="1349597"/>
                </a:lnTo>
                <a:lnTo>
                  <a:pt x="3382890" y="1395384"/>
                </a:lnTo>
                <a:lnTo>
                  <a:pt x="3390723" y="1441606"/>
                </a:lnTo>
                <a:lnTo>
                  <a:pt x="3397311" y="1488246"/>
                </a:lnTo>
                <a:lnTo>
                  <a:pt x="3402634" y="1535286"/>
                </a:lnTo>
                <a:lnTo>
                  <a:pt x="3406675" y="1582710"/>
                </a:lnTo>
                <a:lnTo>
                  <a:pt x="3409417" y="1630500"/>
                </a:lnTo>
                <a:lnTo>
                  <a:pt x="3409949" y="1648478"/>
                </a:lnTo>
                <a:lnTo>
                  <a:pt x="3409949" y="1678652"/>
                </a:lnTo>
                <a:lnTo>
                  <a:pt x="2557216" y="1692067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747" y="1875682"/>
            <a:ext cx="14697204" cy="56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1790" y="2914938"/>
            <a:ext cx="12177118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35663" y="2155725"/>
            <a:ext cx="12092940" cy="52241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30"/>
              </a:spcBef>
            </a:pPr>
            <a:r>
              <a:rPr dirty="0" sz="8550" spc="195" b="1">
                <a:solidFill>
                  <a:srgbClr val="26316F"/>
                </a:solidFill>
                <a:latin typeface="Tahoma"/>
                <a:cs typeface="Tahoma"/>
              </a:rPr>
              <a:t>EMBRACING</a:t>
            </a:r>
            <a:r>
              <a:rPr dirty="0" sz="8550" spc="-5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8550" spc="240" b="1">
                <a:solidFill>
                  <a:srgbClr val="26316F"/>
                </a:solidFill>
                <a:latin typeface="Tahoma"/>
                <a:cs typeface="Tahoma"/>
              </a:rPr>
              <a:t>THE </a:t>
            </a:r>
            <a:r>
              <a:rPr dirty="0" sz="8550" spc="85" b="1">
                <a:solidFill>
                  <a:srgbClr val="26316F"/>
                </a:solidFill>
                <a:latin typeface="Tahoma"/>
                <a:cs typeface="Tahoma"/>
              </a:rPr>
              <a:t>FUTURE:</a:t>
            </a:r>
            <a:r>
              <a:rPr dirty="0" sz="8550" spc="-6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8550" spc="-10" b="1">
                <a:solidFill>
                  <a:srgbClr val="26316F"/>
                </a:solidFill>
                <a:latin typeface="Tahoma"/>
                <a:cs typeface="Tahoma"/>
              </a:rPr>
              <a:t>NURTURING </a:t>
            </a:r>
            <a:r>
              <a:rPr dirty="0" sz="8550" spc="265" b="1">
                <a:solidFill>
                  <a:srgbClr val="26316F"/>
                </a:solidFill>
                <a:latin typeface="Tahoma"/>
                <a:cs typeface="Tahoma"/>
              </a:rPr>
              <a:t>THE</a:t>
            </a:r>
            <a:r>
              <a:rPr dirty="0" sz="8550" spc="-9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8550" spc="335" b="1">
                <a:solidFill>
                  <a:srgbClr val="26316F"/>
                </a:solidFill>
                <a:latin typeface="Tahoma"/>
                <a:cs typeface="Tahoma"/>
              </a:rPr>
              <a:t>HEA</a:t>
            </a:r>
            <a:r>
              <a:rPr dirty="0" sz="8550" spc="-200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8550" spc="335" b="1">
                <a:solidFill>
                  <a:srgbClr val="26316F"/>
                </a:solidFill>
                <a:latin typeface="Tahoma"/>
                <a:cs typeface="Tahoma"/>
              </a:rPr>
              <a:t>TH</a:t>
            </a:r>
            <a:r>
              <a:rPr dirty="0" sz="8550" spc="-9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8550" spc="515" b="1">
                <a:solidFill>
                  <a:srgbClr val="26316F"/>
                </a:solidFill>
                <a:latin typeface="Tahoma"/>
                <a:cs typeface="Tahoma"/>
              </a:rPr>
              <a:t>OF</a:t>
            </a:r>
            <a:r>
              <a:rPr dirty="0" sz="8550" spc="-9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8550" spc="315" b="1">
                <a:solidFill>
                  <a:srgbClr val="26316F"/>
                </a:solidFill>
                <a:latin typeface="Tahoma"/>
                <a:cs typeface="Tahoma"/>
              </a:rPr>
              <a:t>OUR </a:t>
            </a:r>
            <a:r>
              <a:rPr dirty="0" sz="8550" b="1">
                <a:solidFill>
                  <a:srgbClr val="26316F"/>
                </a:solidFill>
                <a:latin typeface="Tahoma"/>
                <a:cs typeface="Tahoma"/>
              </a:rPr>
              <a:t>LITTLE</a:t>
            </a:r>
            <a:r>
              <a:rPr dirty="0" sz="8550" spc="-409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8550" spc="310" b="1">
                <a:solidFill>
                  <a:srgbClr val="26316F"/>
                </a:solidFill>
                <a:latin typeface="Tahoma"/>
                <a:cs typeface="Tahoma"/>
              </a:rPr>
              <a:t>HEROES</a:t>
            </a:r>
            <a:endParaRPr sz="8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10">
                <a:solidFill>
                  <a:srgbClr val="FABC00"/>
                </a:solidFill>
                <a:latin typeface="Tahoma"/>
                <a:cs typeface="Tahoma"/>
              </a:rPr>
              <a:t>INTRODUCTION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10901" y="3275838"/>
            <a:ext cx="5917565" cy="545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Welcome</a:t>
            </a:r>
            <a:r>
              <a:rPr dirty="0" sz="2750" spc="-1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2750" spc="-15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dirty="0" sz="2750" spc="-15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presentation</a:t>
            </a:r>
            <a:r>
              <a:rPr dirty="0" sz="2750" spc="-15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on </a:t>
            </a:r>
            <a:r>
              <a:rPr dirty="0" sz="2750" spc="110" i="1">
                <a:solidFill>
                  <a:srgbClr val="26316F"/>
                </a:solidFill>
                <a:latin typeface="Verdana"/>
                <a:cs typeface="Verdana"/>
              </a:rPr>
              <a:t>Embracing</a:t>
            </a:r>
            <a:r>
              <a:rPr dirty="0" sz="2750" spc="-229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0" i="1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dirty="0" sz="2750" spc="-220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60" i="1">
                <a:solidFill>
                  <a:srgbClr val="26316F"/>
                </a:solidFill>
                <a:latin typeface="Verdana"/>
                <a:cs typeface="Verdana"/>
              </a:rPr>
              <a:t>Future:</a:t>
            </a:r>
            <a:r>
              <a:rPr dirty="0" sz="2750" spc="-220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55" i="1">
                <a:solidFill>
                  <a:srgbClr val="26316F"/>
                </a:solidFill>
                <a:latin typeface="Verdana"/>
                <a:cs typeface="Verdana"/>
              </a:rPr>
              <a:t>Nurturing </a:t>
            </a:r>
            <a:r>
              <a:rPr dirty="0" sz="2750" spc="60" i="1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dirty="0" sz="2750" spc="-215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90" i="1">
                <a:solidFill>
                  <a:srgbClr val="26316F"/>
                </a:solidFill>
                <a:latin typeface="Verdana"/>
                <a:cs typeface="Verdana"/>
              </a:rPr>
              <a:t>Health</a:t>
            </a:r>
            <a:r>
              <a:rPr dirty="0" sz="2750" spc="-210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i="1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2750" spc="-210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0" i="1">
                <a:solidFill>
                  <a:srgbClr val="26316F"/>
                </a:solidFill>
                <a:latin typeface="Verdana"/>
                <a:cs typeface="Verdana"/>
              </a:rPr>
              <a:t>Our</a:t>
            </a:r>
            <a:r>
              <a:rPr dirty="0" sz="2750" spc="-210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i="1">
                <a:solidFill>
                  <a:srgbClr val="26316F"/>
                </a:solidFill>
                <a:latin typeface="Verdana"/>
                <a:cs typeface="Verdana"/>
              </a:rPr>
              <a:t>Little</a:t>
            </a:r>
            <a:r>
              <a:rPr dirty="0" sz="2750" spc="-215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0" i="1">
                <a:solidFill>
                  <a:srgbClr val="26316F"/>
                </a:solidFill>
                <a:latin typeface="Verdana"/>
                <a:cs typeface="Verdana"/>
              </a:rPr>
              <a:t>Heroes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109855">
              <a:lnSpc>
                <a:spcPts val="3900"/>
              </a:lnSpc>
              <a:spcBef>
                <a:spcPts val="155"/>
              </a:spcBef>
            </a:pPr>
            <a:r>
              <a:rPr dirty="0" sz="2750" spc="-135">
                <a:solidFill>
                  <a:srgbClr val="26316F"/>
                </a:solidFill>
                <a:latin typeface="Verdana"/>
                <a:cs typeface="Verdana"/>
              </a:rPr>
              <a:t>Today,</a:t>
            </a:r>
            <a:r>
              <a:rPr dirty="0" sz="2750" spc="-19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26316F"/>
                </a:solidFill>
                <a:latin typeface="Verdana"/>
                <a:cs typeface="Verdana"/>
              </a:rPr>
              <a:t>we</a:t>
            </a:r>
            <a:r>
              <a:rPr dirty="0" sz="2750" spc="-19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will</a:t>
            </a:r>
            <a:r>
              <a:rPr dirty="0" sz="2750" spc="-19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explore</a:t>
            </a:r>
            <a:r>
              <a:rPr dirty="0" sz="2750" spc="-19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innovative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approaches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2750" spc="-1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prioritize</a:t>
            </a:r>
            <a:r>
              <a:rPr dirty="0" sz="2750" spc="-1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dirty="0" sz="2750" spc="-1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well- </a:t>
            </a:r>
            <a:r>
              <a:rPr dirty="0" sz="2750" spc="90">
                <a:solidFill>
                  <a:srgbClr val="26316F"/>
                </a:solidFill>
                <a:latin typeface="Verdana"/>
                <a:cs typeface="Verdana"/>
              </a:rPr>
              <a:t>being</a:t>
            </a:r>
            <a:r>
              <a:rPr dirty="0" sz="275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2750" spc="-19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our</a:t>
            </a:r>
            <a:r>
              <a:rPr dirty="0" sz="2750" spc="-19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children.</a:t>
            </a:r>
            <a:r>
              <a:rPr dirty="0" sz="2750" spc="-19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26316F"/>
                </a:solidFill>
                <a:latin typeface="Verdana"/>
                <a:cs typeface="Verdana"/>
              </a:rPr>
              <a:t>By </a:t>
            </a:r>
            <a:r>
              <a:rPr dirty="0" sz="2750" spc="80">
                <a:solidFill>
                  <a:srgbClr val="26316F"/>
                </a:solidFill>
                <a:latin typeface="Verdana"/>
                <a:cs typeface="Verdana"/>
              </a:rPr>
              <a:t>empowering</a:t>
            </a:r>
            <a:r>
              <a:rPr dirty="0" sz="2750" spc="-2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26316F"/>
                </a:solidFill>
                <a:latin typeface="Verdana"/>
                <a:cs typeface="Verdana"/>
              </a:rPr>
              <a:t>them</a:t>
            </a:r>
            <a:r>
              <a:rPr dirty="0" sz="27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26316F"/>
                </a:solidFill>
                <a:latin typeface="Verdana"/>
                <a:cs typeface="Verdana"/>
              </a:rPr>
              <a:t>with</a:t>
            </a:r>
            <a:r>
              <a:rPr dirty="0" sz="27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75" b="1">
                <a:solidFill>
                  <a:srgbClr val="26316F"/>
                </a:solidFill>
                <a:latin typeface="Tahoma"/>
                <a:cs typeface="Tahoma"/>
              </a:rPr>
              <a:t>healthy</a:t>
            </a:r>
            <a:endParaRPr sz="2750">
              <a:latin typeface="Tahoma"/>
              <a:cs typeface="Tahoma"/>
            </a:endParaRPr>
          </a:p>
          <a:p>
            <a:pPr marL="12700" marR="478155">
              <a:lnSpc>
                <a:spcPts val="3829"/>
              </a:lnSpc>
              <a:spcBef>
                <a:spcPts val="55"/>
              </a:spcBef>
            </a:pPr>
            <a:r>
              <a:rPr dirty="0" sz="2750" spc="75" b="1">
                <a:solidFill>
                  <a:srgbClr val="26316F"/>
                </a:solidFill>
                <a:latin typeface="Tahoma"/>
                <a:cs typeface="Tahoma"/>
              </a:rPr>
              <a:t>habits</a:t>
            </a:r>
            <a:r>
              <a:rPr dirty="0" sz="2750" spc="-7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26316F"/>
                </a:solidFill>
                <a:latin typeface="Verdana"/>
                <a:cs typeface="Verdana"/>
              </a:rPr>
              <a:t>and</a:t>
            </a:r>
            <a:r>
              <a:rPr dirty="0" sz="2750" spc="-2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80" b="1">
                <a:solidFill>
                  <a:srgbClr val="26316F"/>
                </a:solidFill>
                <a:latin typeface="Tahoma"/>
                <a:cs typeface="Tahoma"/>
              </a:rPr>
              <a:t>cutting-</a:t>
            </a:r>
            <a:r>
              <a:rPr dirty="0" sz="2750" spc="125" b="1">
                <a:solidFill>
                  <a:srgbClr val="26316F"/>
                </a:solidFill>
                <a:latin typeface="Tahoma"/>
                <a:cs typeface="Tahoma"/>
              </a:rPr>
              <a:t>edge </a:t>
            </a:r>
            <a:r>
              <a:rPr dirty="0" sz="2750" spc="55" b="1">
                <a:solidFill>
                  <a:srgbClr val="26316F"/>
                </a:solidFill>
                <a:latin typeface="Tahoma"/>
                <a:cs typeface="Tahoma"/>
              </a:rPr>
              <a:t>technologies</a:t>
            </a:r>
            <a:r>
              <a:rPr dirty="0" sz="2750" spc="5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26316F"/>
                </a:solidFill>
                <a:latin typeface="Verdana"/>
                <a:cs typeface="Verdana"/>
              </a:rPr>
              <a:t>we</a:t>
            </a:r>
            <a:r>
              <a:rPr dirty="0" sz="27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can</a:t>
            </a:r>
            <a:r>
              <a:rPr dirty="0" sz="27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ensure</a:t>
            </a:r>
            <a:r>
              <a:rPr dirty="0" sz="27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endParaRPr sz="2750">
              <a:latin typeface="Verdana"/>
              <a:cs typeface="Verdana"/>
            </a:endParaRPr>
          </a:p>
          <a:p>
            <a:pPr marL="12700" marR="1147445">
              <a:lnSpc>
                <a:spcPts val="3900"/>
              </a:lnSpc>
            </a:pP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brighter</a:t>
            </a:r>
            <a:r>
              <a:rPr dirty="0" sz="2750" spc="-1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future</a:t>
            </a:r>
            <a:r>
              <a:rPr dirty="0" sz="2750" spc="-1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26316F"/>
                </a:solidFill>
                <a:latin typeface="Verdana"/>
                <a:cs typeface="Verdana"/>
              </a:rPr>
              <a:t>for</a:t>
            </a:r>
            <a:r>
              <a:rPr dirty="0" sz="2750" spc="-13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dirty="0" sz="2750" spc="-1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next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generation.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1387476" y="1939448"/>
                  </a:moveTo>
                  <a:lnTo>
                    <a:pt x="46138" y="1939448"/>
                  </a:lnTo>
                  <a:lnTo>
                    <a:pt x="95428" y="1938361"/>
                  </a:lnTo>
                  <a:lnTo>
                    <a:pt x="144564" y="1936044"/>
                  </a:lnTo>
                  <a:lnTo>
                    <a:pt x="193527" y="1932503"/>
                  </a:lnTo>
                  <a:lnTo>
                    <a:pt x="242294" y="1927749"/>
                  </a:lnTo>
                  <a:lnTo>
                    <a:pt x="290845" y="1921789"/>
                  </a:lnTo>
                  <a:lnTo>
                    <a:pt x="339160" y="1914632"/>
                  </a:lnTo>
                  <a:lnTo>
                    <a:pt x="387216" y="1906286"/>
                  </a:lnTo>
                  <a:lnTo>
                    <a:pt x="434993" y="1896760"/>
                  </a:lnTo>
                  <a:lnTo>
                    <a:pt x="482469" y="1886062"/>
                  </a:lnTo>
                  <a:lnTo>
                    <a:pt x="529625" y="1874201"/>
                  </a:lnTo>
                  <a:lnTo>
                    <a:pt x="576438" y="1861185"/>
                  </a:lnTo>
                  <a:lnTo>
                    <a:pt x="622887" y="1847023"/>
                  </a:lnTo>
                  <a:lnTo>
                    <a:pt x="668953" y="1831722"/>
                  </a:lnTo>
                  <a:lnTo>
                    <a:pt x="714612" y="1815293"/>
                  </a:lnTo>
                  <a:lnTo>
                    <a:pt x="759846" y="1797742"/>
                  </a:lnTo>
                  <a:lnTo>
                    <a:pt x="804631" y="1779079"/>
                  </a:lnTo>
                  <a:lnTo>
                    <a:pt x="848949" y="1759311"/>
                  </a:lnTo>
                  <a:lnTo>
                    <a:pt x="892776" y="1738448"/>
                  </a:lnTo>
                  <a:lnTo>
                    <a:pt x="936093" y="1716498"/>
                  </a:lnTo>
                  <a:lnTo>
                    <a:pt x="978878" y="1693469"/>
                  </a:lnTo>
                  <a:lnTo>
                    <a:pt x="1021111" y="1669370"/>
                  </a:lnTo>
                  <a:lnTo>
                    <a:pt x="1062770" y="1644209"/>
                  </a:lnTo>
                  <a:lnTo>
                    <a:pt x="1103834" y="1617995"/>
                  </a:lnTo>
                  <a:lnTo>
                    <a:pt x="1144282" y="1590736"/>
                  </a:lnTo>
                  <a:lnTo>
                    <a:pt x="1184093" y="1562441"/>
                  </a:lnTo>
                  <a:lnTo>
                    <a:pt x="1223246" y="1533118"/>
                  </a:lnTo>
                  <a:lnTo>
                    <a:pt x="1261720" y="1502775"/>
                  </a:lnTo>
                  <a:lnTo>
                    <a:pt x="1299494" y="1471422"/>
                  </a:lnTo>
                  <a:lnTo>
                    <a:pt x="1336548" y="1439066"/>
                  </a:lnTo>
                  <a:lnTo>
                    <a:pt x="1372859" y="1405716"/>
                  </a:lnTo>
                  <a:lnTo>
                    <a:pt x="1408407" y="1371380"/>
                  </a:lnTo>
                  <a:lnTo>
                    <a:pt x="1443080" y="1336162"/>
                  </a:lnTo>
                  <a:lnTo>
                    <a:pt x="1476775" y="1300170"/>
                  </a:lnTo>
                  <a:lnTo>
                    <a:pt x="1509483" y="1263427"/>
                  </a:lnTo>
                  <a:lnTo>
                    <a:pt x="1541195" y="1225953"/>
                  </a:lnTo>
                  <a:lnTo>
                    <a:pt x="1571904" y="1187770"/>
                  </a:lnTo>
                  <a:lnTo>
                    <a:pt x="1601599" y="1148898"/>
                  </a:lnTo>
                  <a:lnTo>
                    <a:pt x="1630273" y="1109358"/>
                  </a:lnTo>
                  <a:lnTo>
                    <a:pt x="1657917" y="1069171"/>
                  </a:lnTo>
                  <a:lnTo>
                    <a:pt x="1684522" y="1028359"/>
                  </a:lnTo>
                  <a:lnTo>
                    <a:pt x="1710080" y="986941"/>
                  </a:lnTo>
                  <a:lnTo>
                    <a:pt x="1734582" y="944940"/>
                  </a:lnTo>
                  <a:lnTo>
                    <a:pt x="1758018" y="902375"/>
                  </a:lnTo>
                  <a:lnTo>
                    <a:pt x="1780381" y="859269"/>
                  </a:lnTo>
                  <a:lnTo>
                    <a:pt x="1801662" y="815641"/>
                  </a:lnTo>
                  <a:lnTo>
                    <a:pt x="1821852" y="771514"/>
                  </a:lnTo>
                  <a:lnTo>
                    <a:pt x="1840943" y="726907"/>
                  </a:lnTo>
                  <a:lnTo>
                    <a:pt x="1858926" y="681842"/>
                  </a:lnTo>
                  <a:lnTo>
                    <a:pt x="1875791" y="636340"/>
                  </a:lnTo>
                  <a:lnTo>
                    <a:pt x="1891531" y="590422"/>
                  </a:lnTo>
                  <a:lnTo>
                    <a:pt x="1906137" y="544108"/>
                  </a:lnTo>
                  <a:lnTo>
                    <a:pt x="1919601" y="497420"/>
                  </a:lnTo>
                  <a:lnTo>
                    <a:pt x="1931912" y="450378"/>
                  </a:lnTo>
                  <a:lnTo>
                    <a:pt x="1943064" y="403005"/>
                  </a:lnTo>
                  <a:lnTo>
                    <a:pt x="1953047" y="355319"/>
                  </a:lnTo>
                  <a:lnTo>
                    <a:pt x="1961852" y="307343"/>
                  </a:lnTo>
                  <a:lnTo>
                    <a:pt x="1969471" y="259098"/>
                  </a:lnTo>
                  <a:lnTo>
                    <a:pt x="1975896" y="210604"/>
                  </a:lnTo>
                  <a:lnTo>
                    <a:pt x="1981117" y="161883"/>
                  </a:lnTo>
                  <a:lnTo>
                    <a:pt x="1985125" y="112954"/>
                  </a:lnTo>
                  <a:lnTo>
                    <a:pt x="1987917" y="63723"/>
                  </a:lnTo>
                  <a:lnTo>
                    <a:pt x="1989472" y="14562"/>
                  </a:lnTo>
                  <a:lnTo>
                    <a:pt x="1989566" y="0"/>
                  </a:lnTo>
                  <a:lnTo>
                    <a:pt x="2414845" y="0"/>
                  </a:lnTo>
                  <a:lnTo>
                    <a:pt x="2413483" y="63840"/>
                  </a:lnTo>
                  <a:lnTo>
                    <a:pt x="2411128" y="114114"/>
                  </a:lnTo>
                  <a:lnTo>
                    <a:pt x="2407711" y="164353"/>
                  </a:lnTo>
                  <a:lnTo>
                    <a:pt x="2403243" y="214425"/>
                  </a:lnTo>
                  <a:lnTo>
                    <a:pt x="2397731" y="264315"/>
                  </a:lnTo>
                  <a:lnTo>
                    <a:pt x="2391181" y="314008"/>
                  </a:lnTo>
                  <a:lnTo>
                    <a:pt x="2383599" y="363488"/>
                  </a:lnTo>
                  <a:lnTo>
                    <a:pt x="2374992" y="412741"/>
                  </a:lnTo>
                  <a:lnTo>
                    <a:pt x="2365366" y="461750"/>
                  </a:lnTo>
                  <a:lnTo>
                    <a:pt x="2354727" y="510501"/>
                  </a:lnTo>
                  <a:lnTo>
                    <a:pt x="2343082" y="558979"/>
                  </a:lnTo>
                  <a:lnTo>
                    <a:pt x="2330436" y="607168"/>
                  </a:lnTo>
                  <a:lnTo>
                    <a:pt x="2316796" y="655053"/>
                  </a:lnTo>
                  <a:lnTo>
                    <a:pt x="2302169" y="702618"/>
                  </a:lnTo>
                  <a:lnTo>
                    <a:pt x="2286561" y="749850"/>
                  </a:lnTo>
                  <a:lnTo>
                    <a:pt x="2269977" y="796731"/>
                  </a:lnTo>
                  <a:lnTo>
                    <a:pt x="2252425" y="843248"/>
                  </a:lnTo>
                  <a:lnTo>
                    <a:pt x="2233910" y="889385"/>
                  </a:lnTo>
                  <a:lnTo>
                    <a:pt x="2214439" y="935126"/>
                  </a:lnTo>
                  <a:lnTo>
                    <a:pt x="2194019" y="980457"/>
                  </a:lnTo>
                  <a:lnTo>
                    <a:pt x="2172655" y="1025362"/>
                  </a:lnTo>
                  <a:lnTo>
                    <a:pt x="2150353" y="1069827"/>
                  </a:lnTo>
                  <a:lnTo>
                    <a:pt x="2127121" y="1113834"/>
                  </a:lnTo>
                  <a:lnTo>
                    <a:pt x="2102964" y="1157371"/>
                  </a:lnTo>
                  <a:lnTo>
                    <a:pt x="2077889" y="1200420"/>
                  </a:lnTo>
                  <a:lnTo>
                    <a:pt x="2051902" y="1242968"/>
                  </a:lnTo>
                  <a:lnTo>
                    <a:pt x="2025008" y="1284999"/>
                  </a:lnTo>
                  <a:lnTo>
                    <a:pt x="1997216" y="1326497"/>
                  </a:lnTo>
                  <a:lnTo>
                    <a:pt x="1968530" y="1367448"/>
                  </a:lnTo>
                  <a:lnTo>
                    <a:pt x="1938958" y="1407835"/>
                  </a:lnTo>
                  <a:lnTo>
                    <a:pt x="1908504" y="1447645"/>
                  </a:lnTo>
                  <a:lnTo>
                    <a:pt x="1877177" y="1486862"/>
                  </a:lnTo>
                  <a:lnTo>
                    <a:pt x="1844982" y="1525469"/>
                  </a:lnTo>
                  <a:lnTo>
                    <a:pt x="1811924" y="1563454"/>
                  </a:lnTo>
                  <a:lnTo>
                    <a:pt x="1778012" y="1600799"/>
                  </a:lnTo>
                  <a:lnTo>
                    <a:pt x="1743250" y="1637490"/>
                  </a:lnTo>
                  <a:lnTo>
                    <a:pt x="1707646" y="1673511"/>
                  </a:lnTo>
                  <a:lnTo>
                    <a:pt x="1671287" y="1708770"/>
                  </a:lnTo>
                  <a:lnTo>
                    <a:pt x="1634266" y="1743180"/>
                  </a:lnTo>
                  <a:lnTo>
                    <a:pt x="1596599" y="1776735"/>
                  </a:lnTo>
                  <a:lnTo>
                    <a:pt x="1558302" y="1809428"/>
                  </a:lnTo>
                  <a:lnTo>
                    <a:pt x="1519389" y="1841253"/>
                  </a:lnTo>
                  <a:lnTo>
                    <a:pt x="1479876" y="1872205"/>
                  </a:lnTo>
                  <a:lnTo>
                    <a:pt x="1439778" y="1902277"/>
                  </a:lnTo>
                  <a:lnTo>
                    <a:pt x="1399110" y="1931462"/>
                  </a:lnTo>
                  <a:lnTo>
                    <a:pt x="1387476" y="1939448"/>
                  </a:lnTo>
                  <a:close/>
                </a:path>
                <a:path w="2414905" h="2363470">
                  <a:moveTo>
                    <a:pt x="120373" y="2362847"/>
                  </a:moveTo>
                  <a:lnTo>
                    <a:pt x="0" y="2362847"/>
                  </a:lnTo>
                  <a:lnTo>
                    <a:pt x="0" y="1939305"/>
                  </a:lnTo>
                  <a:lnTo>
                    <a:pt x="1387476" y="1939448"/>
                  </a:lnTo>
                  <a:lnTo>
                    <a:pt x="1357888" y="1959756"/>
                  </a:lnTo>
                  <a:lnTo>
                    <a:pt x="1316127" y="1987151"/>
                  </a:lnTo>
                  <a:lnTo>
                    <a:pt x="1273843" y="2013641"/>
                  </a:lnTo>
                  <a:lnTo>
                    <a:pt x="1231050" y="2039221"/>
                  </a:lnTo>
                  <a:lnTo>
                    <a:pt x="1187764" y="2063884"/>
                  </a:lnTo>
                  <a:lnTo>
                    <a:pt x="1143999" y="2087623"/>
                  </a:lnTo>
                  <a:lnTo>
                    <a:pt x="1099773" y="2110434"/>
                  </a:lnTo>
                  <a:lnTo>
                    <a:pt x="1055099" y="2132309"/>
                  </a:lnTo>
                  <a:lnTo>
                    <a:pt x="1009993" y="2153243"/>
                  </a:lnTo>
                  <a:lnTo>
                    <a:pt x="964470" y="2173230"/>
                  </a:lnTo>
                  <a:lnTo>
                    <a:pt x="918546" y="2192262"/>
                  </a:lnTo>
                  <a:lnTo>
                    <a:pt x="872236" y="2210335"/>
                  </a:lnTo>
                  <a:lnTo>
                    <a:pt x="825555" y="2227442"/>
                  </a:lnTo>
                  <a:lnTo>
                    <a:pt x="778519" y="2243576"/>
                  </a:lnTo>
                  <a:lnTo>
                    <a:pt x="731142" y="2258732"/>
                  </a:lnTo>
                  <a:lnTo>
                    <a:pt x="683440" y="2272904"/>
                  </a:lnTo>
                  <a:lnTo>
                    <a:pt x="635429" y="2286085"/>
                  </a:lnTo>
                  <a:lnTo>
                    <a:pt x="587123" y="2298269"/>
                  </a:lnTo>
                  <a:lnTo>
                    <a:pt x="538538" y="2309450"/>
                  </a:lnTo>
                  <a:lnTo>
                    <a:pt x="489689" y="2319622"/>
                  </a:lnTo>
                  <a:lnTo>
                    <a:pt x="440591" y="2328779"/>
                  </a:lnTo>
                  <a:lnTo>
                    <a:pt x="391261" y="2336914"/>
                  </a:lnTo>
                  <a:lnTo>
                    <a:pt x="341712" y="2344022"/>
                  </a:lnTo>
                  <a:lnTo>
                    <a:pt x="291961" y="2350096"/>
                  </a:lnTo>
                  <a:lnTo>
                    <a:pt x="242022" y="2355130"/>
                  </a:lnTo>
                  <a:lnTo>
                    <a:pt x="191911" y="2359118"/>
                  </a:lnTo>
                  <a:lnTo>
                    <a:pt x="141644" y="2362055"/>
                  </a:lnTo>
                  <a:lnTo>
                    <a:pt x="120373" y="2362847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0257337" y="3214281"/>
            <a:ext cx="6116320" cy="446405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15"/>
              </a:spcBef>
            </a:pP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Prevention</a:t>
            </a:r>
            <a:r>
              <a:rPr dirty="0" sz="27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26316F"/>
                </a:solidFill>
                <a:latin typeface="Verdana"/>
                <a:cs typeface="Verdana"/>
              </a:rPr>
              <a:t>is</a:t>
            </a:r>
            <a:r>
              <a:rPr dirty="0" sz="27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dirty="0" sz="27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26316F"/>
                </a:solidFill>
                <a:latin typeface="Verdana"/>
                <a:cs typeface="Verdana"/>
              </a:rPr>
              <a:t>key</a:t>
            </a:r>
            <a:r>
              <a:rPr dirty="0" sz="27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27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healthier </a:t>
            </a:r>
            <a:r>
              <a:rPr dirty="0" sz="2750" spc="-45">
                <a:solidFill>
                  <a:srgbClr val="26316F"/>
                </a:solidFill>
                <a:latin typeface="Verdana"/>
                <a:cs typeface="Verdana"/>
              </a:rPr>
              <a:t>future.</a:t>
            </a:r>
            <a:r>
              <a:rPr dirty="0" sz="27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By</a:t>
            </a:r>
            <a:r>
              <a:rPr dirty="0" sz="275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26316F"/>
                </a:solidFill>
                <a:latin typeface="Verdana"/>
                <a:cs typeface="Verdana"/>
              </a:rPr>
              <a:t>promoting</a:t>
            </a:r>
            <a:r>
              <a:rPr dirty="0" sz="2750" spc="-19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 i="1">
                <a:solidFill>
                  <a:srgbClr val="26316F"/>
                </a:solidFill>
                <a:latin typeface="Verdana"/>
                <a:cs typeface="Verdana"/>
              </a:rPr>
              <a:t>regular </a:t>
            </a:r>
            <a:r>
              <a:rPr dirty="0" sz="2750" spc="-80" i="1">
                <a:solidFill>
                  <a:srgbClr val="26316F"/>
                </a:solidFill>
                <a:latin typeface="Verdana"/>
                <a:cs typeface="Verdana"/>
              </a:rPr>
              <a:t>exercise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75" b="1">
                <a:solidFill>
                  <a:srgbClr val="26316F"/>
                </a:solidFill>
                <a:latin typeface="Verdana"/>
                <a:cs typeface="Verdana"/>
              </a:rPr>
              <a:t>balanced</a:t>
            </a:r>
            <a:r>
              <a:rPr dirty="0" sz="2750" spc="-114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30" b="1">
                <a:solidFill>
                  <a:srgbClr val="26316F"/>
                </a:solidFill>
                <a:latin typeface="Verdana"/>
                <a:cs typeface="Verdana"/>
              </a:rPr>
              <a:t>nutrition</a:t>
            </a:r>
            <a:r>
              <a:rPr dirty="0" sz="2750" spc="-13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2750" spc="-80" b="1">
                <a:solidFill>
                  <a:srgbClr val="26316F"/>
                </a:solidFill>
                <a:latin typeface="Verdana"/>
                <a:cs typeface="Verdana"/>
              </a:rPr>
              <a:t>mental</a:t>
            </a:r>
            <a:r>
              <a:rPr dirty="0" sz="2750" spc="-12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5" b="1">
                <a:solidFill>
                  <a:srgbClr val="26316F"/>
                </a:solidFill>
                <a:latin typeface="Verdana"/>
                <a:cs typeface="Verdana"/>
              </a:rPr>
              <a:t>well-</a:t>
            </a:r>
            <a:r>
              <a:rPr dirty="0" sz="2750" spc="-125" b="1">
                <a:solidFill>
                  <a:srgbClr val="26316F"/>
                </a:solidFill>
                <a:latin typeface="Verdana"/>
                <a:cs typeface="Verdana"/>
              </a:rPr>
              <a:t>being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26316F"/>
                </a:solidFill>
                <a:latin typeface="Verdana"/>
                <a:cs typeface="Verdana"/>
              </a:rPr>
              <a:t>we</a:t>
            </a:r>
            <a:r>
              <a:rPr dirty="0" sz="27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can</a:t>
            </a:r>
            <a:r>
              <a:rPr dirty="0" sz="27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26316F"/>
                </a:solidFill>
                <a:latin typeface="Verdana"/>
                <a:cs typeface="Verdana"/>
              </a:rPr>
              <a:t>lay</a:t>
            </a:r>
            <a:r>
              <a:rPr dirty="0" sz="27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strong</a:t>
            </a:r>
            <a:r>
              <a:rPr dirty="0" sz="2750" spc="-1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26316F"/>
                </a:solidFill>
                <a:latin typeface="Verdana"/>
                <a:cs typeface="Verdana"/>
              </a:rPr>
              <a:t>foundation</a:t>
            </a:r>
            <a:r>
              <a:rPr dirty="0" sz="2750" spc="-1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26316F"/>
                </a:solidFill>
                <a:latin typeface="Verdana"/>
                <a:cs typeface="Verdana"/>
              </a:rPr>
              <a:t>for</a:t>
            </a:r>
            <a:r>
              <a:rPr dirty="0" sz="2750" spc="-1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our</a:t>
            </a:r>
            <a:r>
              <a:rPr dirty="0" sz="2750" spc="-1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little </a:t>
            </a:r>
            <a:r>
              <a:rPr dirty="0" sz="2750" spc="-60">
                <a:solidFill>
                  <a:srgbClr val="26316F"/>
                </a:solidFill>
                <a:latin typeface="Verdana"/>
                <a:cs typeface="Verdana"/>
              </a:rPr>
              <a:t>heroes.</a:t>
            </a:r>
            <a:r>
              <a:rPr dirty="0" sz="27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26316F"/>
                </a:solidFill>
                <a:latin typeface="Verdana"/>
                <a:cs typeface="Verdana"/>
              </a:rPr>
              <a:t>Let's</a:t>
            </a:r>
            <a:r>
              <a:rPr dirty="0" sz="27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26316F"/>
                </a:solidFill>
                <a:latin typeface="Verdana"/>
                <a:cs typeface="Verdana"/>
              </a:rPr>
              <a:t>empower</a:t>
            </a:r>
            <a:r>
              <a:rPr dirty="0" sz="27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26316F"/>
                </a:solidFill>
                <a:latin typeface="Verdana"/>
                <a:cs typeface="Verdana"/>
              </a:rPr>
              <a:t>them</a:t>
            </a:r>
            <a:r>
              <a:rPr dirty="0" sz="27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2750" spc="60">
                <a:solidFill>
                  <a:srgbClr val="26316F"/>
                </a:solidFill>
                <a:latin typeface="Verdana"/>
                <a:cs typeface="Verdana"/>
              </a:rPr>
              <a:t>make</a:t>
            </a:r>
            <a:r>
              <a:rPr dirty="0" sz="2750" spc="-1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26316F"/>
                </a:solidFill>
                <a:latin typeface="Verdana"/>
                <a:cs typeface="Verdana"/>
              </a:rPr>
              <a:t>informed</a:t>
            </a:r>
            <a:r>
              <a:rPr dirty="0" sz="2750" spc="-13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choices</a:t>
            </a:r>
            <a:r>
              <a:rPr dirty="0" sz="2750" spc="-1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26316F"/>
                </a:solidFill>
                <a:latin typeface="Verdana"/>
                <a:cs typeface="Verdana"/>
              </a:rPr>
              <a:t>and</a:t>
            </a:r>
            <a:r>
              <a:rPr dirty="0" sz="2750" spc="6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create</a:t>
            </a:r>
            <a:r>
              <a:rPr dirty="0" sz="27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world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26316F"/>
                </a:solidFill>
                <a:latin typeface="Verdana"/>
                <a:cs typeface="Verdana"/>
              </a:rPr>
              <a:t>where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healthy 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habits</a:t>
            </a:r>
            <a:r>
              <a:rPr dirty="0" sz="2750" spc="-1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26316F"/>
                </a:solidFill>
                <a:latin typeface="Verdana"/>
                <a:cs typeface="Verdana"/>
              </a:rPr>
              <a:t>are</a:t>
            </a:r>
            <a:r>
              <a:rPr dirty="0" sz="27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dirty="0" sz="27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norm.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379" rIns="0" bIns="0" rtlCol="0" vert="horz">
            <a:spAutoFit/>
          </a:bodyPr>
          <a:lstStyle/>
          <a:p>
            <a:pPr marL="8459470">
              <a:lnSpc>
                <a:spcPct val="100000"/>
              </a:lnSpc>
              <a:spcBef>
                <a:spcPts val="125"/>
              </a:spcBef>
            </a:pPr>
            <a:r>
              <a:rPr dirty="0" spc="-95"/>
              <a:t>THE</a:t>
            </a:r>
            <a:r>
              <a:rPr dirty="0" spc="-175"/>
              <a:t> </a:t>
            </a:r>
            <a:r>
              <a:rPr dirty="0" spc="-30"/>
              <a:t>POWER</a:t>
            </a:r>
            <a:r>
              <a:rPr dirty="0" spc="-215"/>
              <a:t> </a:t>
            </a:r>
            <a:r>
              <a:rPr dirty="0"/>
              <a:t>OF</a:t>
            </a:r>
            <a:r>
              <a:rPr dirty="0" spc="-195"/>
              <a:t> </a:t>
            </a:r>
            <a:r>
              <a:rPr dirty="0" spc="-125"/>
              <a:t>PREVENTION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38776" y="766106"/>
            <a:ext cx="6412865" cy="4597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125">
                <a:solidFill>
                  <a:srgbClr val="FFFFFF"/>
                </a:solidFill>
                <a:latin typeface="Tahoma"/>
                <a:cs typeface="Tahoma"/>
              </a:rPr>
              <a:t>Embracing</a:t>
            </a:r>
            <a:r>
              <a:rPr dirty="0" sz="28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Tahoma"/>
                <a:cs typeface="Tahoma"/>
              </a:rPr>
              <a:t>Technology</a:t>
            </a:r>
            <a:r>
              <a:rPr dirty="0" sz="28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8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Tahoma"/>
                <a:cs typeface="Tahoma"/>
              </a:rPr>
              <a:t>Health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716288" y="3075780"/>
            <a:ext cx="6579234" cy="465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700" spc="-125">
                <a:solidFill>
                  <a:srgbClr val="26316F"/>
                </a:solidFill>
                <a:latin typeface="Verdana"/>
                <a:cs typeface="Verdana"/>
              </a:rPr>
              <a:t>In</a:t>
            </a:r>
            <a:r>
              <a:rPr dirty="0" sz="2700" spc="-19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this</a:t>
            </a:r>
            <a:r>
              <a:rPr dirty="0" sz="270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digital</a:t>
            </a:r>
            <a:r>
              <a:rPr dirty="0" sz="2700" spc="-19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45">
                <a:solidFill>
                  <a:srgbClr val="26316F"/>
                </a:solidFill>
                <a:latin typeface="Verdana"/>
                <a:cs typeface="Verdana"/>
              </a:rPr>
              <a:t>era,</a:t>
            </a:r>
            <a:r>
              <a:rPr dirty="0" sz="270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60">
                <a:solidFill>
                  <a:srgbClr val="26316F"/>
                </a:solidFill>
                <a:latin typeface="Verdana"/>
                <a:cs typeface="Verdana"/>
              </a:rPr>
              <a:t>we</a:t>
            </a:r>
            <a:r>
              <a:rPr dirty="0" sz="2700" spc="-19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40">
                <a:solidFill>
                  <a:srgbClr val="26316F"/>
                </a:solidFill>
                <a:latin typeface="Verdana"/>
                <a:cs typeface="Verdana"/>
              </a:rPr>
              <a:t>have</a:t>
            </a:r>
            <a:r>
              <a:rPr dirty="0" sz="270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an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incredible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opportunity</a:t>
            </a:r>
            <a:r>
              <a:rPr dirty="0" sz="2700" spc="-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 leverage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technology</a:t>
            </a:r>
            <a:r>
              <a:rPr dirty="0" sz="2700" spc="-1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40">
                <a:solidFill>
                  <a:srgbClr val="26316F"/>
                </a:solidFill>
                <a:latin typeface="Verdana"/>
                <a:cs typeface="Verdana"/>
              </a:rPr>
              <a:t>for</a:t>
            </a:r>
            <a:r>
              <a:rPr dirty="0" sz="2700" spc="-1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dirty="0" sz="2700" spc="-1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well-</a:t>
            </a:r>
            <a:r>
              <a:rPr dirty="0" sz="2700" spc="75">
                <a:solidFill>
                  <a:srgbClr val="26316F"/>
                </a:solidFill>
                <a:latin typeface="Verdana"/>
                <a:cs typeface="Verdana"/>
              </a:rPr>
              <a:t>being</a:t>
            </a:r>
            <a:r>
              <a:rPr dirty="0" sz="2700" spc="-1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2700" spc="-1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our children.</a:t>
            </a:r>
            <a:r>
              <a:rPr dirty="0" sz="27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70">
                <a:solidFill>
                  <a:srgbClr val="26316F"/>
                </a:solidFill>
                <a:latin typeface="Verdana"/>
                <a:cs typeface="Verdana"/>
              </a:rPr>
              <a:t>From</a:t>
            </a:r>
            <a:r>
              <a:rPr dirty="0" sz="27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50" b="1">
                <a:solidFill>
                  <a:srgbClr val="26316F"/>
                </a:solidFill>
                <a:latin typeface="Tahoma"/>
                <a:cs typeface="Tahoma"/>
              </a:rPr>
              <a:t>wearable</a:t>
            </a:r>
            <a:r>
              <a:rPr dirty="0" sz="270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70" b="1">
                <a:solidFill>
                  <a:srgbClr val="26316F"/>
                </a:solidFill>
                <a:latin typeface="Tahoma"/>
                <a:cs typeface="Tahoma"/>
              </a:rPr>
              <a:t>fitness </a:t>
            </a:r>
            <a:r>
              <a:rPr dirty="0" sz="2700" spc="50" b="1">
                <a:solidFill>
                  <a:srgbClr val="26316F"/>
                </a:solidFill>
                <a:latin typeface="Tahoma"/>
                <a:cs typeface="Tahoma"/>
              </a:rPr>
              <a:t>trackers</a:t>
            </a:r>
            <a:r>
              <a:rPr dirty="0" sz="2700" spc="-6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27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80" b="1">
                <a:solidFill>
                  <a:srgbClr val="26316F"/>
                </a:solidFill>
                <a:latin typeface="Tahoma"/>
                <a:cs typeface="Tahoma"/>
              </a:rPr>
              <a:t>health</a:t>
            </a:r>
            <a:r>
              <a:rPr dirty="0" sz="2700" spc="-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80" b="1">
                <a:solidFill>
                  <a:srgbClr val="26316F"/>
                </a:solidFill>
                <a:latin typeface="Tahoma"/>
                <a:cs typeface="Tahoma"/>
              </a:rPr>
              <a:t>monitoring</a:t>
            </a:r>
            <a:r>
              <a:rPr dirty="0" sz="2700" spc="-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apps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dirty="0" sz="2700" spc="-60">
                <a:solidFill>
                  <a:srgbClr val="26316F"/>
                </a:solidFill>
                <a:latin typeface="Verdana"/>
                <a:cs typeface="Verdana"/>
              </a:rPr>
              <a:t>let's</a:t>
            </a:r>
            <a:r>
              <a:rPr dirty="0" sz="270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explore</a:t>
            </a:r>
            <a:r>
              <a:rPr dirty="0" sz="270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how</a:t>
            </a:r>
            <a:r>
              <a:rPr dirty="0" sz="27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these</a:t>
            </a:r>
            <a:r>
              <a:rPr dirty="0" sz="270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advancements </a:t>
            </a:r>
            <a:r>
              <a:rPr dirty="0" sz="2700" spc="55">
                <a:solidFill>
                  <a:srgbClr val="26316F"/>
                </a:solidFill>
                <a:latin typeface="Verdana"/>
                <a:cs typeface="Verdana"/>
              </a:rPr>
              <a:t>can</a:t>
            </a:r>
            <a:r>
              <a:rPr dirty="0" sz="27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55">
                <a:solidFill>
                  <a:srgbClr val="26316F"/>
                </a:solidFill>
                <a:latin typeface="Verdana"/>
                <a:cs typeface="Verdana"/>
              </a:rPr>
              <a:t>empower</a:t>
            </a:r>
            <a:r>
              <a:rPr dirty="0" sz="27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our</a:t>
            </a:r>
            <a:r>
              <a:rPr dirty="0" sz="27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little</a:t>
            </a:r>
            <a:r>
              <a:rPr dirty="0" sz="27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heroes</a:t>
            </a:r>
            <a:r>
              <a:rPr dirty="0" sz="27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27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take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charge</a:t>
            </a:r>
            <a:r>
              <a:rPr dirty="0" sz="270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270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their</a:t>
            </a:r>
            <a:r>
              <a:rPr dirty="0" sz="270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health</a:t>
            </a:r>
            <a:r>
              <a:rPr dirty="0" sz="270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65">
                <a:solidFill>
                  <a:srgbClr val="26316F"/>
                </a:solidFill>
                <a:latin typeface="Verdana"/>
                <a:cs typeface="Verdana"/>
              </a:rPr>
              <a:t>and</a:t>
            </a:r>
            <a:r>
              <a:rPr dirty="0" sz="270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embrace</a:t>
            </a:r>
            <a:r>
              <a:rPr dirty="0" sz="2700" spc="-1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50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future</a:t>
            </a:r>
            <a:r>
              <a:rPr dirty="0" sz="27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full</a:t>
            </a:r>
            <a:r>
              <a:rPr dirty="0" sz="270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270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possibilities.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 descr="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algn="ctr" marR="5080">
              <a:lnSpc>
                <a:spcPct val="116500"/>
              </a:lnSpc>
              <a:spcBef>
                <a:spcPts val="75"/>
              </a:spcBef>
            </a:pPr>
            <a:r>
              <a:rPr dirty="0" spc="145"/>
              <a:t>As</a:t>
            </a:r>
            <a:r>
              <a:rPr dirty="0" spc="-20"/>
              <a:t> </a:t>
            </a:r>
            <a:r>
              <a:rPr dirty="0" spc="110"/>
              <a:t>we</a:t>
            </a:r>
            <a:r>
              <a:rPr dirty="0" spc="-15"/>
              <a:t> </a:t>
            </a:r>
            <a:r>
              <a:rPr dirty="0" spc="145"/>
              <a:t>conclude</a:t>
            </a:r>
            <a:r>
              <a:rPr dirty="0" spc="-15"/>
              <a:t> </a:t>
            </a:r>
            <a:r>
              <a:rPr dirty="0" spc="60"/>
              <a:t>this</a:t>
            </a:r>
            <a:r>
              <a:rPr dirty="0" spc="-20"/>
              <a:t> </a:t>
            </a:r>
            <a:r>
              <a:rPr dirty="0" spc="65"/>
              <a:t>presentation,</a:t>
            </a:r>
            <a:r>
              <a:rPr dirty="0" spc="-15"/>
              <a:t> </a:t>
            </a:r>
            <a:r>
              <a:rPr dirty="0"/>
              <a:t>let's</a:t>
            </a:r>
            <a:r>
              <a:rPr dirty="0" spc="-15"/>
              <a:t> </a:t>
            </a:r>
            <a:r>
              <a:rPr dirty="0" spc="130"/>
              <a:t>remember </a:t>
            </a:r>
            <a:r>
              <a:rPr dirty="0" spc="80"/>
              <a:t>that</a:t>
            </a:r>
            <a:r>
              <a:rPr dirty="0" spc="-10"/>
              <a:t> </a:t>
            </a:r>
            <a:r>
              <a:rPr dirty="0" spc="114"/>
              <a:t>the</a:t>
            </a:r>
            <a:r>
              <a:rPr dirty="0" spc="-10"/>
              <a:t> </a:t>
            </a:r>
            <a:r>
              <a:rPr dirty="0" spc="105"/>
              <a:t>health</a:t>
            </a:r>
            <a:r>
              <a:rPr dirty="0" spc="-10"/>
              <a:t> </a:t>
            </a:r>
            <a:r>
              <a:rPr dirty="0" spc="70"/>
              <a:t>of</a:t>
            </a:r>
            <a:r>
              <a:rPr dirty="0" spc="-10"/>
              <a:t> </a:t>
            </a:r>
            <a:r>
              <a:rPr dirty="0" spc="85"/>
              <a:t>our</a:t>
            </a:r>
            <a:r>
              <a:rPr dirty="0" spc="-10"/>
              <a:t> </a:t>
            </a:r>
            <a:r>
              <a:rPr dirty="0"/>
              <a:t>little</a:t>
            </a:r>
            <a:r>
              <a:rPr dirty="0" spc="-5"/>
              <a:t> </a:t>
            </a:r>
            <a:r>
              <a:rPr dirty="0" spc="85"/>
              <a:t>heroes</a:t>
            </a:r>
            <a:r>
              <a:rPr dirty="0" spc="-10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 spc="70"/>
              <a:t>in</a:t>
            </a:r>
            <a:r>
              <a:rPr dirty="0" spc="-10"/>
              <a:t> </a:t>
            </a:r>
            <a:r>
              <a:rPr dirty="0" spc="85"/>
              <a:t>our</a:t>
            </a:r>
            <a:r>
              <a:rPr dirty="0" spc="-10"/>
              <a:t> </a:t>
            </a:r>
            <a:r>
              <a:rPr dirty="0" spc="75"/>
              <a:t>hands.</a:t>
            </a:r>
            <a:r>
              <a:rPr dirty="0" spc="-10"/>
              <a:t> </a:t>
            </a:r>
            <a:r>
              <a:rPr dirty="0" spc="135"/>
              <a:t>By </a:t>
            </a:r>
            <a:r>
              <a:rPr dirty="0" spc="70"/>
              <a:t>fostering</a:t>
            </a:r>
            <a:r>
              <a:rPr dirty="0" spc="-50"/>
              <a:t> </a:t>
            </a:r>
            <a:r>
              <a:rPr dirty="0" spc="60"/>
              <a:t>a</a:t>
            </a:r>
            <a:r>
              <a:rPr dirty="0" spc="-50"/>
              <a:t> </a:t>
            </a:r>
            <a:r>
              <a:rPr dirty="0" spc="110"/>
              <a:t>culture</a:t>
            </a:r>
            <a:r>
              <a:rPr dirty="0" spc="-45"/>
              <a:t> </a:t>
            </a:r>
            <a:r>
              <a:rPr dirty="0" spc="70"/>
              <a:t>of</a:t>
            </a:r>
            <a:r>
              <a:rPr dirty="0" spc="-50"/>
              <a:t> </a:t>
            </a:r>
            <a:r>
              <a:rPr dirty="0">
                <a:latin typeface="Verdana"/>
                <a:cs typeface="Verdana"/>
              </a:rPr>
              <a:t>health</a:t>
            </a:r>
            <a:r>
              <a:rPr dirty="0" spc="-160">
                <a:latin typeface="Verdana"/>
                <a:cs typeface="Verdana"/>
              </a:rPr>
              <a:t> </a:t>
            </a:r>
            <a:r>
              <a:rPr dirty="0" spc="-50">
                <a:latin typeface="Verdana"/>
                <a:cs typeface="Verdana"/>
              </a:rPr>
              <a:t>promotion</a:t>
            </a:r>
            <a:r>
              <a:rPr dirty="0" spc="-215">
                <a:latin typeface="Verdana"/>
                <a:cs typeface="Verdana"/>
              </a:rPr>
              <a:t> </a:t>
            </a:r>
            <a:r>
              <a:rPr dirty="0" spc="114"/>
              <a:t>and </a:t>
            </a:r>
            <a:r>
              <a:rPr dirty="0" spc="-60">
                <a:latin typeface="Verdana"/>
                <a:cs typeface="Verdana"/>
              </a:rPr>
              <a:t>innovation</a:t>
            </a:r>
            <a:r>
              <a:rPr dirty="0" spc="-60"/>
              <a:t>,</a:t>
            </a:r>
            <a:r>
              <a:rPr dirty="0" spc="-45"/>
              <a:t> </a:t>
            </a:r>
            <a:r>
              <a:rPr dirty="0" spc="110"/>
              <a:t>we</a:t>
            </a:r>
            <a:r>
              <a:rPr dirty="0" spc="-40"/>
              <a:t> </a:t>
            </a:r>
            <a:r>
              <a:rPr dirty="0" spc="145"/>
              <a:t>can</a:t>
            </a:r>
            <a:r>
              <a:rPr dirty="0" spc="-40"/>
              <a:t> </a:t>
            </a:r>
            <a:r>
              <a:rPr dirty="0" spc="65"/>
              <a:t>create</a:t>
            </a:r>
            <a:r>
              <a:rPr dirty="0" spc="-40"/>
              <a:t> </a:t>
            </a:r>
            <a:r>
              <a:rPr dirty="0" spc="60"/>
              <a:t>a</a:t>
            </a:r>
            <a:r>
              <a:rPr dirty="0" spc="-40"/>
              <a:t> </a:t>
            </a:r>
            <a:r>
              <a:rPr dirty="0" spc="75"/>
              <a:t>world</a:t>
            </a:r>
            <a:r>
              <a:rPr dirty="0" spc="-45"/>
              <a:t> </a:t>
            </a:r>
            <a:r>
              <a:rPr dirty="0" spc="100"/>
              <a:t>where</a:t>
            </a:r>
            <a:r>
              <a:rPr dirty="0" spc="-40"/>
              <a:t> </a:t>
            </a:r>
            <a:r>
              <a:rPr dirty="0" spc="60"/>
              <a:t>every</a:t>
            </a:r>
            <a:r>
              <a:rPr dirty="0" spc="-40"/>
              <a:t> </a:t>
            </a:r>
            <a:r>
              <a:rPr dirty="0" spc="85"/>
              <a:t>child </a:t>
            </a:r>
            <a:r>
              <a:rPr dirty="0"/>
              <a:t>thrives. </a:t>
            </a:r>
            <a:r>
              <a:rPr dirty="0" spc="45"/>
              <a:t>Together,</a:t>
            </a:r>
            <a:r>
              <a:rPr dirty="0"/>
              <a:t> let's</a:t>
            </a:r>
            <a:r>
              <a:rPr dirty="0" spc="5"/>
              <a:t> </a:t>
            </a:r>
            <a:r>
              <a:rPr dirty="0" spc="140"/>
              <a:t>embrace</a:t>
            </a:r>
            <a:r>
              <a:rPr dirty="0"/>
              <a:t> </a:t>
            </a:r>
            <a:r>
              <a:rPr dirty="0" spc="114"/>
              <a:t>the</a:t>
            </a:r>
            <a:r>
              <a:rPr dirty="0" spc="5"/>
              <a:t> </a:t>
            </a:r>
            <a:r>
              <a:rPr dirty="0" spc="75"/>
              <a:t>future</a:t>
            </a:r>
            <a:r>
              <a:rPr dirty="0"/>
              <a:t> </a:t>
            </a:r>
            <a:r>
              <a:rPr dirty="0" spc="114"/>
              <a:t>and </a:t>
            </a:r>
            <a:r>
              <a:rPr dirty="0" spc="85"/>
              <a:t>nurture</a:t>
            </a:r>
            <a:r>
              <a:rPr dirty="0"/>
              <a:t> </a:t>
            </a:r>
            <a:r>
              <a:rPr dirty="0" spc="114"/>
              <a:t>the</a:t>
            </a:r>
            <a:r>
              <a:rPr dirty="0"/>
              <a:t> </a:t>
            </a:r>
            <a:r>
              <a:rPr dirty="0" spc="105"/>
              <a:t>health</a:t>
            </a:r>
            <a:r>
              <a:rPr dirty="0"/>
              <a:t> </a:t>
            </a:r>
            <a:r>
              <a:rPr dirty="0" spc="70"/>
              <a:t>of</a:t>
            </a:r>
            <a:r>
              <a:rPr dirty="0" spc="5"/>
              <a:t> </a:t>
            </a:r>
            <a:r>
              <a:rPr dirty="0" spc="85"/>
              <a:t>our</a:t>
            </a:r>
            <a:r>
              <a:rPr dirty="0"/>
              <a:t> little </a:t>
            </a:r>
            <a:r>
              <a:rPr dirty="0" spc="45"/>
              <a:t>heroes,</a:t>
            </a:r>
            <a:r>
              <a:rPr dirty="0" spc="5"/>
              <a:t> </a:t>
            </a:r>
            <a:r>
              <a:rPr dirty="0" spc="105"/>
              <a:t>ensuring</a:t>
            </a:r>
            <a:r>
              <a:rPr dirty="0"/>
              <a:t> </a:t>
            </a:r>
            <a:r>
              <a:rPr dirty="0" spc="10"/>
              <a:t>a </a:t>
            </a:r>
            <a:r>
              <a:rPr dirty="0" spc="80"/>
              <a:t>brighter</a:t>
            </a:r>
            <a:r>
              <a:rPr dirty="0" spc="10"/>
              <a:t> </a:t>
            </a:r>
            <a:r>
              <a:rPr dirty="0" spc="90"/>
              <a:t>tomorrow</a:t>
            </a:r>
            <a:r>
              <a:rPr dirty="0" spc="10"/>
              <a:t>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 spc="-20"/>
              <a:t>all.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79" y="1742325"/>
            <a:ext cx="320611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85">
                <a:solidFill>
                  <a:srgbClr val="FABC00"/>
                </a:solidFill>
                <a:latin typeface="Tahoma"/>
                <a:cs typeface="Tahoma"/>
              </a:rPr>
              <a:t>CONCLUSION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53" y="2306226"/>
            <a:ext cx="5740400" cy="1706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0" spc="175">
                <a:latin typeface="Tahoma"/>
                <a:cs typeface="Tahoma"/>
              </a:rPr>
              <a:t>Thanks!</a:t>
            </a:r>
            <a:endParaRPr sz="1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01253" y="4229723"/>
            <a:ext cx="5614670" cy="232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3150" spc="110">
                <a:solidFill>
                  <a:srgbClr val="FABC00"/>
                </a:solidFill>
                <a:latin typeface="Verdana"/>
                <a:cs typeface="Verdana"/>
              </a:rPr>
              <a:t>Do</a:t>
            </a:r>
            <a:r>
              <a:rPr dirty="0" sz="3150" spc="-27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FABC00"/>
                </a:solidFill>
                <a:latin typeface="Verdana"/>
                <a:cs typeface="Verdana"/>
              </a:rPr>
              <a:t>you</a:t>
            </a:r>
            <a:r>
              <a:rPr dirty="0" sz="3150" spc="-265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FABC00"/>
                </a:solidFill>
                <a:latin typeface="Verdana"/>
                <a:cs typeface="Verdana"/>
              </a:rPr>
              <a:t>have</a:t>
            </a:r>
            <a:r>
              <a:rPr dirty="0" sz="3150" spc="-265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-50">
                <a:solidFill>
                  <a:srgbClr val="FABC00"/>
                </a:solidFill>
                <a:latin typeface="Verdana"/>
                <a:cs typeface="Verdana"/>
              </a:rPr>
              <a:t>any</a:t>
            </a:r>
            <a:r>
              <a:rPr dirty="0" sz="3150" spc="-265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FABC00"/>
                </a:solidFill>
                <a:latin typeface="Verdana"/>
                <a:cs typeface="Verdana"/>
              </a:rPr>
              <a:t>questions? </a:t>
            </a:r>
            <a:r>
              <a:rPr dirty="0" sz="3150" spc="-10">
                <a:solidFill>
                  <a:srgbClr val="26316F"/>
                </a:solidFill>
                <a:latin typeface="Verdana"/>
                <a:cs typeface="Verdana"/>
              </a:rPr>
              <a:t>youremail@freepik.com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150" spc="-590">
                <a:solidFill>
                  <a:srgbClr val="26316F"/>
                </a:solidFill>
                <a:latin typeface="Verdana"/>
                <a:cs typeface="Verdana"/>
              </a:rPr>
              <a:t>+91</a:t>
            </a:r>
            <a:r>
              <a:rPr dirty="0" sz="3150" spc="-2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95">
                <a:solidFill>
                  <a:srgbClr val="26316F"/>
                </a:solidFill>
                <a:latin typeface="Verdana"/>
                <a:cs typeface="Verdana"/>
              </a:rPr>
              <a:t>620</a:t>
            </a:r>
            <a:r>
              <a:rPr dirty="0" sz="31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355">
                <a:solidFill>
                  <a:srgbClr val="26316F"/>
                </a:solidFill>
                <a:latin typeface="Verdana"/>
                <a:cs typeface="Verdana"/>
              </a:rPr>
              <a:t>421</a:t>
            </a:r>
            <a:r>
              <a:rPr dirty="0" sz="31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838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3150" spc="-10">
                <a:solidFill>
                  <a:srgbClr val="26316F"/>
                </a:solidFill>
                <a:latin typeface="Verdana"/>
                <a:cs typeface="Verdana"/>
              </a:rPr>
              <a:t>yourcompany.com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2023-10-03T08:56:42Z</dcterms:created>
  <dcterms:modified xsi:type="dcterms:W3CDTF">2023-10-03T08:56:42Z</dcterms:modified>
</cp:coreProperties>
</file>