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398F-EDDD-4F6E-A057-E50E7AB2C902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509C-E87B-4F2F-BDC3-C450D090A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A509C-E87B-4F2F-BDC3-C450D090A9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3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1387476" y="1939448"/>
                </a:moveTo>
                <a:lnTo>
                  <a:pt x="46138" y="1939448"/>
                </a:lnTo>
                <a:lnTo>
                  <a:pt x="95428" y="1938361"/>
                </a:lnTo>
                <a:lnTo>
                  <a:pt x="144564" y="1936044"/>
                </a:lnTo>
                <a:lnTo>
                  <a:pt x="193527" y="1932503"/>
                </a:lnTo>
                <a:lnTo>
                  <a:pt x="242294" y="1927749"/>
                </a:lnTo>
                <a:lnTo>
                  <a:pt x="290845" y="1921789"/>
                </a:lnTo>
                <a:lnTo>
                  <a:pt x="339160" y="1914632"/>
                </a:lnTo>
                <a:lnTo>
                  <a:pt x="387216" y="1906286"/>
                </a:lnTo>
                <a:lnTo>
                  <a:pt x="434993" y="1896760"/>
                </a:lnTo>
                <a:lnTo>
                  <a:pt x="482469" y="1886062"/>
                </a:lnTo>
                <a:lnTo>
                  <a:pt x="529625" y="1874201"/>
                </a:lnTo>
                <a:lnTo>
                  <a:pt x="576438" y="1861185"/>
                </a:lnTo>
                <a:lnTo>
                  <a:pt x="622887" y="1847023"/>
                </a:lnTo>
                <a:lnTo>
                  <a:pt x="668953" y="1831722"/>
                </a:lnTo>
                <a:lnTo>
                  <a:pt x="714612" y="1815293"/>
                </a:lnTo>
                <a:lnTo>
                  <a:pt x="759846" y="1797742"/>
                </a:lnTo>
                <a:lnTo>
                  <a:pt x="804631" y="1779079"/>
                </a:lnTo>
                <a:lnTo>
                  <a:pt x="848949" y="1759311"/>
                </a:lnTo>
                <a:lnTo>
                  <a:pt x="892776" y="1738448"/>
                </a:lnTo>
                <a:lnTo>
                  <a:pt x="936093" y="1716498"/>
                </a:lnTo>
                <a:lnTo>
                  <a:pt x="978878" y="1693469"/>
                </a:lnTo>
                <a:lnTo>
                  <a:pt x="1021111" y="1669370"/>
                </a:lnTo>
                <a:lnTo>
                  <a:pt x="1062770" y="1644209"/>
                </a:lnTo>
                <a:lnTo>
                  <a:pt x="1103834" y="1617995"/>
                </a:lnTo>
                <a:lnTo>
                  <a:pt x="1144282" y="1590736"/>
                </a:lnTo>
                <a:lnTo>
                  <a:pt x="1184093" y="1562441"/>
                </a:lnTo>
                <a:lnTo>
                  <a:pt x="1223246" y="1533118"/>
                </a:lnTo>
                <a:lnTo>
                  <a:pt x="1261720" y="1502775"/>
                </a:lnTo>
                <a:lnTo>
                  <a:pt x="1299494" y="1471422"/>
                </a:lnTo>
                <a:lnTo>
                  <a:pt x="1336548" y="1439066"/>
                </a:lnTo>
                <a:lnTo>
                  <a:pt x="1372859" y="1405716"/>
                </a:lnTo>
                <a:lnTo>
                  <a:pt x="1408407" y="1371380"/>
                </a:lnTo>
                <a:lnTo>
                  <a:pt x="1443080" y="1336162"/>
                </a:lnTo>
                <a:lnTo>
                  <a:pt x="1476775" y="1300170"/>
                </a:lnTo>
                <a:lnTo>
                  <a:pt x="1509483" y="1263427"/>
                </a:lnTo>
                <a:lnTo>
                  <a:pt x="1541195" y="1225953"/>
                </a:lnTo>
                <a:lnTo>
                  <a:pt x="1571904" y="1187770"/>
                </a:lnTo>
                <a:lnTo>
                  <a:pt x="1601599" y="1148898"/>
                </a:lnTo>
                <a:lnTo>
                  <a:pt x="1630273" y="1109358"/>
                </a:lnTo>
                <a:lnTo>
                  <a:pt x="1657917" y="1069171"/>
                </a:lnTo>
                <a:lnTo>
                  <a:pt x="1684522" y="1028359"/>
                </a:lnTo>
                <a:lnTo>
                  <a:pt x="1710080" y="986941"/>
                </a:lnTo>
                <a:lnTo>
                  <a:pt x="1734582" y="944940"/>
                </a:lnTo>
                <a:lnTo>
                  <a:pt x="1758018" y="902375"/>
                </a:lnTo>
                <a:lnTo>
                  <a:pt x="1780381" y="859269"/>
                </a:lnTo>
                <a:lnTo>
                  <a:pt x="1801662" y="815641"/>
                </a:lnTo>
                <a:lnTo>
                  <a:pt x="1821852" y="771514"/>
                </a:lnTo>
                <a:lnTo>
                  <a:pt x="1840943" y="726907"/>
                </a:lnTo>
                <a:lnTo>
                  <a:pt x="1858926" y="681842"/>
                </a:lnTo>
                <a:lnTo>
                  <a:pt x="1875791" y="636340"/>
                </a:lnTo>
                <a:lnTo>
                  <a:pt x="1891531" y="590422"/>
                </a:lnTo>
                <a:lnTo>
                  <a:pt x="1906137" y="544108"/>
                </a:lnTo>
                <a:lnTo>
                  <a:pt x="1919601" y="497420"/>
                </a:lnTo>
                <a:lnTo>
                  <a:pt x="1931912" y="450378"/>
                </a:lnTo>
                <a:lnTo>
                  <a:pt x="1943064" y="403005"/>
                </a:lnTo>
                <a:lnTo>
                  <a:pt x="1953047" y="355319"/>
                </a:lnTo>
                <a:lnTo>
                  <a:pt x="1961852" y="307343"/>
                </a:lnTo>
                <a:lnTo>
                  <a:pt x="1969471" y="259098"/>
                </a:lnTo>
                <a:lnTo>
                  <a:pt x="1975896" y="210604"/>
                </a:lnTo>
                <a:lnTo>
                  <a:pt x="1981117" y="161883"/>
                </a:lnTo>
                <a:lnTo>
                  <a:pt x="1985125" y="112954"/>
                </a:lnTo>
                <a:lnTo>
                  <a:pt x="1987917" y="63723"/>
                </a:lnTo>
                <a:lnTo>
                  <a:pt x="1989472" y="14562"/>
                </a:lnTo>
                <a:lnTo>
                  <a:pt x="1989566" y="0"/>
                </a:lnTo>
                <a:lnTo>
                  <a:pt x="2414845" y="0"/>
                </a:lnTo>
                <a:lnTo>
                  <a:pt x="2413483" y="63840"/>
                </a:lnTo>
                <a:lnTo>
                  <a:pt x="2411128" y="114114"/>
                </a:lnTo>
                <a:lnTo>
                  <a:pt x="2407711" y="164353"/>
                </a:lnTo>
                <a:lnTo>
                  <a:pt x="2403243" y="214425"/>
                </a:lnTo>
                <a:lnTo>
                  <a:pt x="2397731" y="264315"/>
                </a:lnTo>
                <a:lnTo>
                  <a:pt x="2391181" y="314008"/>
                </a:lnTo>
                <a:lnTo>
                  <a:pt x="2383599" y="363488"/>
                </a:lnTo>
                <a:lnTo>
                  <a:pt x="2374992" y="412741"/>
                </a:lnTo>
                <a:lnTo>
                  <a:pt x="2365366" y="461750"/>
                </a:lnTo>
                <a:lnTo>
                  <a:pt x="2354727" y="510501"/>
                </a:lnTo>
                <a:lnTo>
                  <a:pt x="2343082" y="558979"/>
                </a:lnTo>
                <a:lnTo>
                  <a:pt x="2330436" y="607168"/>
                </a:lnTo>
                <a:lnTo>
                  <a:pt x="2316796" y="655053"/>
                </a:lnTo>
                <a:lnTo>
                  <a:pt x="2302169" y="702618"/>
                </a:lnTo>
                <a:lnTo>
                  <a:pt x="2286561" y="749850"/>
                </a:lnTo>
                <a:lnTo>
                  <a:pt x="2269977" y="796731"/>
                </a:lnTo>
                <a:lnTo>
                  <a:pt x="2252425" y="843248"/>
                </a:lnTo>
                <a:lnTo>
                  <a:pt x="2233910" y="889385"/>
                </a:lnTo>
                <a:lnTo>
                  <a:pt x="2214439" y="935126"/>
                </a:lnTo>
                <a:lnTo>
                  <a:pt x="2194019" y="980457"/>
                </a:lnTo>
                <a:lnTo>
                  <a:pt x="2172655" y="1025362"/>
                </a:lnTo>
                <a:lnTo>
                  <a:pt x="2150353" y="1069827"/>
                </a:lnTo>
                <a:lnTo>
                  <a:pt x="2127121" y="1113834"/>
                </a:lnTo>
                <a:lnTo>
                  <a:pt x="2102964" y="1157371"/>
                </a:lnTo>
                <a:lnTo>
                  <a:pt x="2077889" y="1200420"/>
                </a:lnTo>
                <a:lnTo>
                  <a:pt x="2051902" y="1242968"/>
                </a:lnTo>
                <a:lnTo>
                  <a:pt x="2025008" y="1284999"/>
                </a:lnTo>
                <a:lnTo>
                  <a:pt x="1997216" y="1326497"/>
                </a:lnTo>
                <a:lnTo>
                  <a:pt x="1968530" y="1367448"/>
                </a:lnTo>
                <a:lnTo>
                  <a:pt x="1938958" y="1407835"/>
                </a:lnTo>
                <a:lnTo>
                  <a:pt x="1908504" y="1447645"/>
                </a:lnTo>
                <a:lnTo>
                  <a:pt x="1877177" y="1486862"/>
                </a:lnTo>
                <a:lnTo>
                  <a:pt x="1844982" y="1525469"/>
                </a:lnTo>
                <a:lnTo>
                  <a:pt x="1811924" y="1563454"/>
                </a:lnTo>
                <a:lnTo>
                  <a:pt x="1778012" y="1600799"/>
                </a:lnTo>
                <a:lnTo>
                  <a:pt x="1743250" y="1637490"/>
                </a:lnTo>
                <a:lnTo>
                  <a:pt x="1707646" y="1673511"/>
                </a:lnTo>
                <a:lnTo>
                  <a:pt x="1671287" y="1708770"/>
                </a:lnTo>
                <a:lnTo>
                  <a:pt x="1634266" y="1743180"/>
                </a:lnTo>
                <a:lnTo>
                  <a:pt x="1596599" y="1776735"/>
                </a:lnTo>
                <a:lnTo>
                  <a:pt x="1558302" y="1809428"/>
                </a:lnTo>
                <a:lnTo>
                  <a:pt x="1519389" y="1841253"/>
                </a:lnTo>
                <a:lnTo>
                  <a:pt x="1479876" y="1872205"/>
                </a:lnTo>
                <a:lnTo>
                  <a:pt x="1439778" y="1902277"/>
                </a:lnTo>
                <a:lnTo>
                  <a:pt x="1399110" y="1931462"/>
                </a:lnTo>
                <a:lnTo>
                  <a:pt x="1387476" y="1939448"/>
                </a:lnTo>
                <a:close/>
              </a:path>
              <a:path w="2414905" h="2363470">
                <a:moveTo>
                  <a:pt x="120373" y="2362847"/>
                </a:moveTo>
                <a:lnTo>
                  <a:pt x="0" y="2362847"/>
                </a:lnTo>
                <a:lnTo>
                  <a:pt x="0" y="1939305"/>
                </a:lnTo>
                <a:lnTo>
                  <a:pt x="1387476" y="1939448"/>
                </a:lnTo>
                <a:lnTo>
                  <a:pt x="1357888" y="1959756"/>
                </a:lnTo>
                <a:lnTo>
                  <a:pt x="1316127" y="1987151"/>
                </a:lnTo>
                <a:lnTo>
                  <a:pt x="1273843" y="2013641"/>
                </a:lnTo>
                <a:lnTo>
                  <a:pt x="1231050" y="2039221"/>
                </a:lnTo>
                <a:lnTo>
                  <a:pt x="1187764" y="2063884"/>
                </a:lnTo>
                <a:lnTo>
                  <a:pt x="1143999" y="2087623"/>
                </a:lnTo>
                <a:lnTo>
                  <a:pt x="1099773" y="2110434"/>
                </a:lnTo>
                <a:lnTo>
                  <a:pt x="1055099" y="2132309"/>
                </a:lnTo>
                <a:lnTo>
                  <a:pt x="1009993" y="2153243"/>
                </a:lnTo>
                <a:lnTo>
                  <a:pt x="964470" y="2173230"/>
                </a:lnTo>
                <a:lnTo>
                  <a:pt x="918546" y="2192262"/>
                </a:lnTo>
                <a:lnTo>
                  <a:pt x="872236" y="2210335"/>
                </a:lnTo>
                <a:lnTo>
                  <a:pt x="825555" y="2227442"/>
                </a:lnTo>
                <a:lnTo>
                  <a:pt x="778519" y="2243576"/>
                </a:lnTo>
                <a:lnTo>
                  <a:pt x="731142" y="2258732"/>
                </a:lnTo>
                <a:lnTo>
                  <a:pt x="683440" y="2272904"/>
                </a:lnTo>
                <a:lnTo>
                  <a:pt x="635429" y="2286085"/>
                </a:lnTo>
                <a:lnTo>
                  <a:pt x="587123" y="2298269"/>
                </a:lnTo>
                <a:lnTo>
                  <a:pt x="538538" y="2309450"/>
                </a:lnTo>
                <a:lnTo>
                  <a:pt x="489689" y="2319622"/>
                </a:lnTo>
                <a:lnTo>
                  <a:pt x="440591" y="2328779"/>
                </a:lnTo>
                <a:lnTo>
                  <a:pt x="391261" y="2336914"/>
                </a:lnTo>
                <a:lnTo>
                  <a:pt x="341712" y="2344022"/>
                </a:lnTo>
                <a:lnTo>
                  <a:pt x="291961" y="2350096"/>
                </a:lnTo>
                <a:lnTo>
                  <a:pt x="242022" y="2355130"/>
                </a:lnTo>
                <a:lnTo>
                  <a:pt x="191911" y="2359118"/>
                </a:lnTo>
                <a:lnTo>
                  <a:pt x="141644" y="2362055"/>
                </a:lnTo>
                <a:lnTo>
                  <a:pt x="120373" y="236284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5965" y="1935187"/>
            <a:ext cx="14408768" cy="471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8522" y="2914938"/>
            <a:ext cx="12083654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5874" y="2165250"/>
            <a:ext cx="14432280" cy="5218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200"/>
              </a:lnSpc>
              <a:spcBef>
                <a:spcPts val="105"/>
              </a:spcBef>
            </a:pPr>
            <a:r>
              <a:rPr sz="6800" b="1" spc="-14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4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6800" b="1" spc="-18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6800" b="1" spc="-1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6800" b="1" spc="8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6800" b="1" spc="-19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6800" b="1" spc="-2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25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NN</a:t>
            </a:r>
            <a:r>
              <a:rPr sz="6800" b="1" spc="-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6800" b="1" spc="8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8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6800" b="1" spc="-10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-855" dirty="0">
                <a:solidFill>
                  <a:srgbClr val="26316F"/>
                </a:solidFill>
                <a:latin typeface="Verdana"/>
                <a:cs typeface="Verdana"/>
              </a:rPr>
              <a:t>:  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6800" b="1" spc="1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6800" b="1" spc="-18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6800" b="1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-3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25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8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6800" b="1" spc="-18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2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6800" b="1" spc="-1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6800" b="1" spc="-3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4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6800" b="1" spc="-110" dirty="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sz="6800" b="1" spc="-4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6800" b="1" spc="-18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-3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25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6800" b="1" spc="-18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6800" b="1" spc="-4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-49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6800" b="1" spc="-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-6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6800" b="1" spc="-3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sz="6800" b="1" spc="-1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6800" b="1" spc="-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6800" b="1" spc="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-6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6800" b="1" spc="-3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6800" b="1" spc="-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6800" b="1" spc="40" dirty="0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sz="6800" b="1" spc="-4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6800" b="1" spc="-3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6800" b="1" spc="-5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6800" b="1" spc="-65" dirty="0">
                <a:solidFill>
                  <a:srgbClr val="26316F"/>
                </a:solidFill>
                <a:latin typeface="Verdana"/>
                <a:cs typeface="Verdana"/>
              </a:rPr>
              <a:t>FF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8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6800" b="1" spc="-19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6800" b="1" spc="-147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25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-5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1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6800" b="1" spc="-3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6800" b="1" spc="4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6800" b="1" spc="-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6800" b="1" spc="-2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6800" b="1" spc="-1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6800" b="1" spc="-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6800" b="1" spc="-5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6800" b="1" spc="-110" dirty="0">
                <a:solidFill>
                  <a:srgbClr val="26316F"/>
                </a:solidFill>
                <a:latin typeface="Verdana"/>
                <a:cs typeface="Verdana"/>
              </a:rPr>
              <a:t>LABOUR</a:t>
            </a:r>
            <a:endParaRPr sz="6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14281"/>
            <a:ext cx="5461000" cy="28257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14"/>
              </a:spcBef>
            </a:pPr>
            <a:r>
              <a:rPr sz="3150" b="1" spc="120" dirty="0">
                <a:solidFill>
                  <a:srgbClr val="26316F"/>
                </a:solidFill>
                <a:latin typeface="Tahoma"/>
                <a:cs typeface="Tahoma"/>
              </a:rPr>
              <a:t>Un</a:t>
            </a:r>
            <a:r>
              <a:rPr sz="3150" b="1" spc="120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3150" b="1" spc="120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3150" b="1" spc="120" dirty="0">
                <a:solidFill>
                  <a:srgbClr val="29357A"/>
                </a:solidFill>
                <a:latin typeface="Tahoma"/>
                <a:cs typeface="Tahoma"/>
              </a:rPr>
              <a:t>ac</a:t>
            </a:r>
            <a:r>
              <a:rPr sz="3150" b="1" spc="120" dirty="0">
                <a:solidFill>
                  <a:srgbClr val="26316F"/>
                </a:solidFill>
                <a:latin typeface="Tahoma"/>
                <a:cs typeface="Tahoma"/>
              </a:rPr>
              <a:t>kl</a:t>
            </a:r>
            <a:r>
              <a:rPr sz="3150" b="1" spc="12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150" b="1" spc="120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3150" b="1" spc="120" dirty="0">
                <a:solidFill>
                  <a:srgbClr val="29357A"/>
                </a:solidFill>
                <a:latin typeface="Tahoma"/>
                <a:cs typeface="Tahoma"/>
              </a:rPr>
              <a:t>g 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In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no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nc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: </a:t>
            </a:r>
            <a:r>
              <a:rPr sz="3150" spc="-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95" dirty="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4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27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1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55" dirty="0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sz="3150" spc="-18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4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1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Labour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48574" y="1925662"/>
            <a:ext cx="372872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45" dirty="0">
                <a:latin typeface="Tahoma"/>
                <a:cs typeface="Tahoma"/>
              </a:rPr>
              <a:t>I</a:t>
            </a:r>
            <a:r>
              <a:rPr sz="3500" spc="45" dirty="0">
                <a:solidFill>
                  <a:srgbClr val="26316F"/>
                </a:solidFill>
                <a:latin typeface="Tahoma"/>
                <a:cs typeface="Tahoma"/>
              </a:rPr>
              <a:t>NTR</a:t>
            </a:r>
            <a:r>
              <a:rPr sz="3500" spc="45" dirty="0">
                <a:latin typeface="Tahoma"/>
                <a:cs typeface="Tahoma"/>
              </a:rPr>
              <a:t>ODUCTIO</a:t>
            </a:r>
            <a:r>
              <a:rPr sz="3500" spc="4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541020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90" dirty="0">
                <a:solidFill>
                  <a:srgbClr val="FABC00"/>
                </a:solidFill>
                <a:latin typeface="Tahoma"/>
                <a:cs typeface="Tahoma"/>
              </a:rPr>
              <a:t>EXTENT</a:t>
            </a:r>
            <a:r>
              <a:rPr sz="3050" spc="-40" dirty="0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sz="3050" spc="215" dirty="0">
                <a:solidFill>
                  <a:srgbClr val="FABC00"/>
                </a:solidFill>
                <a:latin typeface="Tahoma"/>
                <a:cs typeface="Tahoma"/>
              </a:rPr>
              <a:t>OF</a:t>
            </a:r>
            <a:r>
              <a:rPr sz="3050" spc="-40" dirty="0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sz="3050" spc="120" dirty="0">
                <a:solidFill>
                  <a:srgbClr val="FABC00"/>
                </a:solidFill>
                <a:latin typeface="Tahoma"/>
                <a:cs typeface="Tahoma"/>
              </a:rPr>
              <a:t>THE</a:t>
            </a:r>
            <a:r>
              <a:rPr sz="3050" spc="-35" dirty="0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sz="3050" spc="180" dirty="0">
                <a:solidFill>
                  <a:srgbClr val="FABC00"/>
                </a:solidFill>
                <a:latin typeface="Tahoma"/>
                <a:cs typeface="Tahoma"/>
              </a:rPr>
              <a:t>PROBLEM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4229" y="3045176"/>
            <a:ext cx="6129655" cy="5321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130"/>
              </a:spcBef>
            </a:pPr>
            <a:r>
              <a:rPr sz="2750" b="1" spc="185" dirty="0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sz="2750" b="1" dirty="0">
                <a:solidFill>
                  <a:srgbClr val="26316F"/>
                </a:solidFill>
                <a:latin typeface="Tahoma"/>
                <a:cs typeface="Tahoma"/>
              </a:rPr>
              <a:t>illi</a:t>
            </a:r>
            <a:r>
              <a:rPr sz="27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2750" b="1" spc="150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2750" b="1" spc="5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2750" b="1" spc="-2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2750" b="1" spc="20" dirty="0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sz="2750" b="1" spc="-2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70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2750" b="1" spc="150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2750" b="1" dirty="0">
                <a:solidFill>
                  <a:srgbClr val="26316F"/>
                </a:solidFill>
                <a:latin typeface="Tahoma"/>
                <a:cs typeface="Tahoma"/>
              </a:rPr>
              <a:t>il</a:t>
            </a:r>
            <a:r>
              <a:rPr sz="2750" b="1" spc="180" dirty="0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sz="2750" b="1" spc="-30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2750" b="1" spc="11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50" b="1" spc="15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2750" b="1" spc="-8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18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rs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-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75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10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41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43510">
              <a:lnSpc>
                <a:spcPct val="126099"/>
              </a:lnSpc>
              <a:spcBef>
                <a:spcPts val="40"/>
              </a:spcBef>
            </a:pPr>
            <a:r>
              <a:rPr sz="2750" spc="-1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5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8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41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rs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3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8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5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2750" spc="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170" dirty="0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sz="2750" b="1" spc="-30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2750" b="1" spc="7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50" b="1" spc="6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2750" b="1" spc="170" dirty="0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sz="2750" b="1" spc="-2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55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2750" b="1" spc="170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2750" b="1" spc="114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2750" b="1" spc="-2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2750" b="1" spc="170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2750" b="1" spc="150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2750" b="1" spc="6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2750" b="1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2750" b="1" spc="150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2750" b="1" spc="40" dirty="0">
                <a:solidFill>
                  <a:srgbClr val="26316F"/>
                </a:solidFill>
                <a:latin typeface="Tahoma"/>
                <a:cs typeface="Tahoma"/>
              </a:rPr>
              <a:t>s 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26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3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2750" spc="-9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2750" spc="-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26316F"/>
                </a:solidFill>
                <a:latin typeface="Verdana"/>
                <a:cs typeface="Verdana"/>
              </a:rPr>
              <a:t>tu</a:t>
            </a:r>
            <a:r>
              <a:rPr sz="2750" spc="-35" dirty="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sz="2750" spc="-3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01747" y="1894732"/>
            <a:ext cx="6094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sz="2400" b="1" spc="15" dirty="0">
                <a:solidFill>
                  <a:srgbClr val="FFCE00"/>
                </a:solidFill>
                <a:latin typeface="Verdana"/>
                <a:cs typeface="Verdana"/>
              </a:rPr>
              <a:t>M</a:t>
            </a:r>
            <a:r>
              <a:rPr sz="2400" b="1" spc="-5" dirty="0">
                <a:solidFill>
                  <a:srgbClr val="FFCE0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2400" b="1" spc="40" dirty="0">
                <a:solidFill>
                  <a:srgbClr val="FABC00"/>
                </a:solidFill>
                <a:latin typeface="Verdana"/>
                <a:cs typeface="Verdana"/>
              </a:rPr>
              <a:t>W</a:t>
            </a:r>
            <a:r>
              <a:rPr sz="2400" b="1" spc="-30" dirty="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sz="2400" b="1" spc="-114" dirty="0">
                <a:solidFill>
                  <a:srgbClr val="FFCE00"/>
                </a:solidFill>
                <a:latin typeface="Verdana"/>
                <a:cs typeface="Verdana"/>
              </a:rPr>
              <a:t>R</a:t>
            </a:r>
            <a:r>
              <a:rPr sz="2400" b="1" spc="-525" dirty="0">
                <a:solidFill>
                  <a:srgbClr val="FFCE00"/>
                </a:solidFill>
                <a:latin typeface="Verdana"/>
                <a:cs typeface="Verdana"/>
              </a:rPr>
              <a:t>I</a:t>
            </a:r>
            <a:r>
              <a:rPr sz="2400" b="1" spc="-95" dirty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sz="2400" b="1" spc="-100" dirty="0">
                <a:solidFill>
                  <a:srgbClr val="FABC00"/>
                </a:solidFill>
                <a:latin typeface="Verdana"/>
                <a:cs typeface="Verdana"/>
              </a:rPr>
              <a:t>G</a:t>
            </a:r>
            <a:r>
              <a:rPr sz="2400" b="1" spc="-145" dirty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sz="2400" b="1" spc="-155" dirty="0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sz="2400" b="1" spc="-75" dirty="0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sz="2400" b="1" spc="-114" dirty="0">
                <a:solidFill>
                  <a:srgbClr val="FFCE00"/>
                </a:solidFill>
                <a:latin typeface="Verdana"/>
                <a:cs typeface="Verdana"/>
              </a:rPr>
              <a:t>R</a:t>
            </a:r>
            <a:r>
              <a:rPr sz="2400" b="1" spc="-15" dirty="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sz="2400" b="1" spc="-60" dirty="0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sz="2400" b="1" spc="-100" dirty="0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sz="2400" b="1" spc="-75" dirty="0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sz="2400" b="1" spc="-145" dirty="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sz="2400" b="1" spc="-10" dirty="0">
                <a:solidFill>
                  <a:srgbClr val="FFCE00"/>
                </a:solidFill>
                <a:latin typeface="Verdana"/>
                <a:cs typeface="Verdana"/>
              </a:rPr>
              <a:t>D</a:t>
            </a:r>
            <a:r>
              <a:rPr sz="2400" b="1" spc="-60" dirty="0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sz="2400" b="1" spc="-15" dirty="0">
                <a:solidFill>
                  <a:srgbClr val="FFCE00"/>
                </a:solidFill>
                <a:latin typeface="Verdana"/>
                <a:cs typeface="Verdana"/>
              </a:rPr>
              <a:t>C</a:t>
            </a:r>
            <a:r>
              <a:rPr sz="2400" b="1" spc="-110" dirty="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sz="2400" b="1" spc="-155" dirty="0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sz="2400" b="1" spc="-525" dirty="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sz="2400" b="1" spc="-15" dirty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sz="2400" b="1" spc="-95" dirty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901" y="3279648"/>
            <a:ext cx="6127750" cy="4711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25"/>
              </a:spcBef>
            </a:pPr>
            <a:r>
              <a:rPr sz="2900" spc="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13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90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13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50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2900" b="1" spc="-6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b="1" spc="-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b="1" spc="-1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900" b="1" spc="-8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b="1" spc="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b="1" spc="-3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90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b="1" spc="-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900" b="1" spc="1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900" b="1" spc="-16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b="1" spc="1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900" b="1" spc="-21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90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b="1" spc="-9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900" b="1" spc="-1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900" b="1" spc="-8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900" b="1" spc="-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900" b="1" spc="-229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90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-430" dirty="0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sz="2900" spc="40" dirty="0">
                <a:solidFill>
                  <a:srgbClr val="26316F"/>
                </a:solidFill>
                <a:latin typeface="Verdana"/>
                <a:cs typeface="Verdana"/>
              </a:rPr>
              <a:t>By </a:t>
            </a:r>
            <a:r>
              <a:rPr sz="2900" spc="45" dirty="0">
                <a:solidFill>
                  <a:srgbClr val="26316F"/>
                </a:solidFill>
                <a:latin typeface="Verdana"/>
                <a:cs typeface="Verdana"/>
              </a:rPr>
              <a:t>providing </a:t>
            </a:r>
            <a:r>
              <a:rPr sz="2900" spc="15" dirty="0">
                <a:solidFill>
                  <a:srgbClr val="26316F"/>
                </a:solidFill>
                <a:latin typeface="Verdana"/>
                <a:cs typeface="Verdana"/>
              </a:rPr>
              <a:t>quality </a:t>
            </a:r>
            <a:r>
              <a:rPr sz="2900" spc="20" dirty="0">
                <a:solidFill>
                  <a:srgbClr val="26316F"/>
                </a:solidFill>
                <a:latin typeface="Verdana"/>
                <a:cs typeface="Verdana"/>
              </a:rPr>
              <a:t>education, </a:t>
            </a:r>
            <a:r>
              <a:rPr sz="2900" spc="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5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28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430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1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ill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434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0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0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40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exploitation.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0" dirty="0">
                <a:solidFill>
                  <a:srgbClr val="26316F"/>
                </a:solidFill>
                <a:latin typeface="Verdana"/>
                <a:cs typeface="Verdana"/>
              </a:rPr>
              <a:t>It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26316F"/>
                </a:solidFill>
                <a:latin typeface="Verdana"/>
                <a:cs typeface="Verdana"/>
              </a:rPr>
              <a:t>is</a:t>
            </a:r>
            <a:r>
              <a:rPr sz="2900" spc="-2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crucial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25" dirty="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sz="2900" spc="-2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b="1" spc="-114" dirty="0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sz="2900" b="1" spc="-114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900" b="1" spc="-114" dirty="0">
                <a:solidFill>
                  <a:srgbClr val="26316F"/>
                </a:solidFill>
                <a:latin typeface="Verdana"/>
                <a:cs typeface="Verdana"/>
              </a:rPr>
              <a:t>est </a:t>
            </a:r>
            <a:r>
              <a:rPr sz="2900" b="1" spc="-98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b="1" spc="-16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b="1" spc="-1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b="1" spc="-6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b="1" spc="1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900" b="1" spc="-1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900" b="1" spc="-5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900" b="1" spc="-1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b="1" spc="-8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b="1" spc="-22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90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5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-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sz="2900" spc="-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0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27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900" spc="16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90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90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-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900" spc="19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90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900" spc="1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2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90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90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90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90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900" spc="17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90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900" spc="12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90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900" spc="-434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14281"/>
            <a:ext cx="5689600" cy="4959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10"/>
              </a:spcBef>
            </a:pPr>
            <a:r>
              <a:rPr sz="2750" spc="-3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27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405" dirty="0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sz="2750" spc="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2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27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750" spc="1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405" dirty="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sz="275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9357A"/>
                </a:solidFill>
                <a:latin typeface="Verdana"/>
                <a:cs typeface="Verdana"/>
              </a:rPr>
              <a:t>mm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13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-60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95" dirty="0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-8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-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b="1" spc="-1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b="1" spc="-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b="1" spc="-5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750" b="1" spc="-5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b="1" spc="-1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b="1" spc="-1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b="1" spc="-9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750" b="1" spc="12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750" b="1" spc="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1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b="1" spc="-1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b="1" spc="-1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b="1" spc="-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spc="-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b="1" spc="-1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-15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spc="-1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b="1" spc="-8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b="1" spc="-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b="1" spc="-1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b="1" spc="-1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b="1" spc="-1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6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b="1" spc="-17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405" dirty="0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sz="2750" spc="7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8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16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12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16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27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0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2750" spc="20" dirty="0">
                <a:solidFill>
                  <a:srgbClr val="26316F"/>
                </a:solidFill>
                <a:latin typeface="Verdana"/>
                <a:cs typeface="Verdana"/>
              </a:rPr>
              <a:t>pe</a:t>
            </a:r>
            <a:r>
              <a:rPr sz="2750" spc="20" dirty="0">
                <a:solidFill>
                  <a:srgbClr val="29357A"/>
                </a:solidFill>
                <a:latin typeface="Verdana"/>
                <a:cs typeface="Verdana"/>
              </a:rPr>
              <a:t>rie</a:t>
            </a:r>
            <a:r>
              <a:rPr sz="2750" spc="20" dirty="0">
                <a:solidFill>
                  <a:srgbClr val="26316F"/>
                </a:solidFill>
                <a:latin typeface="Verdana"/>
                <a:cs typeface="Verdana"/>
              </a:rPr>
              <a:t>nce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26316F"/>
                </a:solidFill>
                <a:latin typeface="Verdana"/>
                <a:cs typeface="Verdana"/>
              </a:rPr>
              <a:t>joy</a:t>
            </a:r>
            <a:r>
              <a:rPr sz="2750" spc="-2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24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ildho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od, </a:t>
            </a:r>
            <a:r>
              <a:rPr sz="2750" spc="-9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26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750" spc="40" dirty="0">
                <a:solidFill>
                  <a:srgbClr val="29357A"/>
                </a:solidFill>
                <a:latin typeface="Verdana"/>
                <a:cs typeface="Verdana"/>
              </a:rPr>
              <a:t>bondage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1469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T</a:t>
            </a:r>
            <a:r>
              <a:rPr dirty="0"/>
              <a:t>O</a:t>
            </a:r>
            <a:r>
              <a:rPr spc="-100" dirty="0"/>
              <a:t>G</a:t>
            </a:r>
            <a:r>
              <a:rPr spc="-20" dirty="0">
                <a:solidFill>
                  <a:srgbClr val="26316F"/>
                </a:solidFill>
              </a:rPr>
              <a:t>E</a:t>
            </a:r>
            <a:r>
              <a:rPr spc="-170" dirty="0">
                <a:solidFill>
                  <a:srgbClr val="26316F"/>
                </a:solidFill>
              </a:rPr>
              <a:t>T</a:t>
            </a:r>
            <a:r>
              <a:rPr spc="-70" dirty="0"/>
              <a:t>H</a:t>
            </a:r>
            <a:r>
              <a:rPr spc="-20" dirty="0">
                <a:solidFill>
                  <a:srgbClr val="26316F"/>
                </a:solidFill>
              </a:rPr>
              <a:t>E</a:t>
            </a:r>
            <a:r>
              <a:rPr spc="-120" dirty="0"/>
              <a:t>R</a:t>
            </a:r>
            <a:r>
              <a:rPr spc="-165" dirty="0"/>
              <a:t> </a:t>
            </a:r>
            <a:r>
              <a:rPr spc="-200" dirty="0"/>
              <a:t>T</a:t>
            </a:r>
            <a:r>
              <a:rPr spc="-70" dirty="0"/>
              <a:t>O</a:t>
            </a:r>
            <a:r>
              <a:rPr spc="10" dirty="0"/>
              <a:t>W</a:t>
            </a:r>
            <a:r>
              <a:rPr spc="-15" dirty="0"/>
              <a:t>A</a:t>
            </a:r>
            <a:r>
              <a:rPr spc="-120" dirty="0"/>
              <a:t>R</a:t>
            </a:r>
            <a:r>
              <a:rPr spc="5" dirty="0"/>
              <a:t>D</a:t>
            </a:r>
            <a:r>
              <a:rPr spc="-195" dirty="0">
                <a:solidFill>
                  <a:srgbClr val="26316F"/>
                </a:solidFill>
              </a:rPr>
              <a:t>S</a:t>
            </a:r>
            <a:r>
              <a:rPr spc="-165" dirty="0">
                <a:solidFill>
                  <a:srgbClr val="26316F"/>
                </a:solidFill>
              </a:rPr>
              <a:t> </a:t>
            </a:r>
            <a:r>
              <a:rPr spc="45" dirty="0">
                <a:solidFill>
                  <a:srgbClr val="26316F"/>
                </a:solidFill>
              </a:rPr>
              <a:t>C</a:t>
            </a:r>
            <a:r>
              <a:rPr spc="-70" dirty="0">
                <a:solidFill>
                  <a:srgbClr val="26316F"/>
                </a:solidFill>
              </a:rPr>
              <a:t>H</a:t>
            </a:r>
            <a:r>
              <a:rPr spc="-15" dirty="0">
                <a:solidFill>
                  <a:srgbClr val="26316F"/>
                </a:solidFill>
              </a:rPr>
              <a:t>A</a:t>
            </a:r>
            <a:r>
              <a:rPr spc="-95" dirty="0">
                <a:solidFill>
                  <a:srgbClr val="26316F"/>
                </a:solidFill>
              </a:rPr>
              <a:t>N</a:t>
            </a:r>
            <a:r>
              <a:rPr spc="-100" dirty="0">
                <a:solidFill>
                  <a:srgbClr val="26316F"/>
                </a:solidFill>
              </a:rPr>
              <a:t>G</a:t>
            </a:r>
            <a:r>
              <a:rPr spc="-20" dirty="0">
                <a:solidFill>
                  <a:srgbClr val="26316F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algn="ctr">
              <a:lnSpc>
                <a:spcPct val="116500"/>
              </a:lnSpc>
              <a:spcBef>
                <a:spcPts val="75"/>
              </a:spcBef>
            </a:pPr>
            <a:r>
              <a:rPr spc="135" dirty="0"/>
              <a:t>Unshackling </a:t>
            </a:r>
            <a:r>
              <a:rPr spc="85" dirty="0"/>
              <a:t>Innocence </a:t>
            </a:r>
            <a:r>
              <a:rPr spc="25" dirty="0"/>
              <a:t>is </a:t>
            </a:r>
            <a:r>
              <a:rPr spc="90" dirty="0"/>
              <a:t>our </a:t>
            </a:r>
            <a:r>
              <a:rPr spc="85" dirty="0"/>
              <a:t>collective </a:t>
            </a:r>
            <a:r>
              <a:rPr spc="90" dirty="0"/>
              <a:t> </a:t>
            </a:r>
            <a:r>
              <a:rPr spc="45" dirty="0"/>
              <a:t>responsibility. </a:t>
            </a:r>
            <a:r>
              <a:rPr spc="170" dirty="0"/>
              <a:t>By </a:t>
            </a:r>
            <a:r>
              <a:rPr spc="135" dirty="0"/>
              <a:t>empowering </a:t>
            </a:r>
            <a:r>
              <a:rPr spc="105" dirty="0"/>
              <a:t>children </a:t>
            </a:r>
            <a:r>
              <a:rPr spc="100" dirty="0"/>
              <a:t>with </a:t>
            </a:r>
            <a:r>
              <a:rPr spc="130" dirty="0"/>
              <a:t>the </a:t>
            </a:r>
            <a:r>
              <a:rPr spc="135" dirty="0"/>
              <a:t> </a:t>
            </a:r>
            <a:r>
              <a:rPr spc="90" dirty="0"/>
              <a:t>right </a:t>
            </a:r>
            <a:r>
              <a:rPr spc="65" dirty="0"/>
              <a:t>to </a:t>
            </a:r>
            <a:r>
              <a:rPr spc="165" dirty="0"/>
              <a:t>freedom </a:t>
            </a:r>
            <a:r>
              <a:rPr spc="175" dirty="0"/>
              <a:t>from </a:t>
            </a:r>
            <a:r>
              <a:rPr spc="125" dirty="0"/>
              <a:t>trafﬁcking </a:t>
            </a:r>
            <a:r>
              <a:rPr spc="155" dirty="0"/>
              <a:t>and </a:t>
            </a:r>
            <a:r>
              <a:rPr spc="180" dirty="0"/>
              <a:t>bonded </a:t>
            </a:r>
            <a:r>
              <a:rPr spc="185" dirty="0"/>
              <a:t> </a:t>
            </a:r>
            <a:r>
              <a:rPr spc="45" dirty="0"/>
              <a:t>labour,</a:t>
            </a:r>
            <a:r>
              <a:rPr spc="-35" dirty="0"/>
              <a:t> </a:t>
            </a:r>
            <a:r>
              <a:rPr spc="114" dirty="0"/>
              <a:t>we</a:t>
            </a:r>
            <a:r>
              <a:rPr spc="-30" dirty="0"/>
              <a:t> </a:t>
            </a:r>
            <a:r>
              <a:rPr spc="150" dirty="0"/>
              <a:t>can</a:t>
            </a:r>
            <a:r>
              <a:rPr spc="-35" dirty="0"/>
              <a:t> </a:t>
            </a:r>
            <a:r>
              <a:rPr spc="70" dirty="0"/>
              <a:t>create</a:t>
            </a:r>
            <a:r>
              <a:rPr spc="-30" dirty="0"/>
              <a:t> </a:t>
            </a:r>
            <a:r>
              <a:rPr spc="60" dirty="0"/>
              <a:t>a</a:t>
            </a:r>
            <a:r>
              <a:rPr spc="-35" dirty="0"/>
              <a:t> </a:t>
            </a:r>
            <a:r>
              <a:rPr spc="80" dirty="0"/>
              <a:t>future</a:t>
            </a:r>
            <a:r>
              <a:rPr spc="-30" dirty="0"/>
              <a:t> </a:t>
            </a:r>
            <a:r>
              <a:rPr spc="110" dirty="0"/>
              <a:t>where</a:t>
            </a:r>
            <a:r>
              <a:rPr spc="-30" dirty="0"/>
              <a:t> </a:t>
            </a:r>
            <a:r>
              <a:rPr spc="70" dirty="0"/>
              <a:t>every</a:t>
            </a:r>
            <a:r>
              <a:rPr spc="-35" dirty="0"/>
              <a:t> </a:t>
            </a:r>
            <a:r>
              <a:rPr spc="114" dirty="0"/>
              <a:t>child</a:t>
            </a:r>
            <a:r>
              <a:rPr spc="-30" dirty="0"/>
              <a:t> </a:t>
            </a:r>
            <a:r>
              <a:rPr spc="150" dirty="0"/>
              <a:t>can </a:t>
            </a:r>
            <a:r>
              <a:rPr spc="-994" dirty="0"/>
              <a:t> </a:t>
            </a:r>
            <a:r>
              <a:rPr spc="25" dirty="0"/>
              <a:t>thrive. </a:t>
            </a:r>
            <a:r>
              <a:rPr spc="55" dirty="0"/>
              <a:t>Together, </a:t>
            </a:r>
            <a:r>
              <a:rPr spc="60" dirty="0"/>
              <a:t>let </a:t>
            </a:r>
            <a:r>
              <a:rPr spc="105" dirty="0"/>
              <a:t>us </a:t>
            </a:r>
            <a:r>
              <a:rPr spc="125" dirty="0"/>
              <a:t>continue </a:t>
            </a:r>
            <a:r>
              <a:rPr spc="65" dirty="0"/>
              <a:t>to </a:t>
            </a:r>
            <a:r>
              <a:rPr spc="40" dirty="0"/>
              <a:t>raise </a:t>
            </a:r>
            <a:r>
              <a:rPr spc="50" dirty="0"/>
              <a:t>awareness, </a:t>
            </a:r>
            <a:r>
              <a:rPr spc="-1000" dirty="0"/>
              <a:t> </a:t>
            </a:r>
            <a:r>
              <a:rPr spc="105" dirty="0"/>
              <a:t>advocate</a:t>
            </a:r>
            <a:r>
              <a:rPr spc="-35" dirty="0"/>
              <a:t> </a:t>
            </a:r>
            <a:r>
              <a:rPr spc="35" dirty="0"/>
              <a:t>for</a:t>
            </a:r>
            <a:r>
              <a:rPr spc="-35" dirty="0"/>
              <a:t> </a:t>
            </a:r>
            <a:r>
              <a:rPr spc="114" dirty="0"/>
              <a:t>change,</a:t>
            </a:r>
            <a:r>
              <a:rPr spc="-30" dirty="0"/>
              <a:t> </a:t>
            </a:r>
            <a:r>
              <a:rPr spc="155" dirty="0"/>
              <a:t>and</a:t>
            </a:r>
            <a:r>
              <a:rPr spc="-35" dirty="0"/>
              <a:t> </a:t>
            </a:r>
            <a:r>
              <a:rPr spc="90" dirty="0"/>
              <a:t>take</a:t>
            </a:r>
            <a:r>
              <a:rPr spc="-30" dirty="0"/>
              <a:t> </a:t>
            </a:r>
            <a:r>
              <a:rPr spc="114" dirty="0"/>
              <a:t>action</a:t>
            </a:r>
            <a:r>
              <a:rPr spc="-35" dirty="0"/>
              <a:t> </a:t>
            </a:r>
            <a:r>
              <a:rPr spc="65" dirty="0"/>
              <a:t>to</a:t>
            </a:r>
            <a:r>
              <a:rPr spc="-30" dirty="0"/>
              <a:t> </a:t>
            </a:r>
            <a:r>
              <a:rPr spc="105" dirty="0"/>
              <a:t>protect</a:t>
            </a:r>
            <a:r>
              <a:rPr spc="-35" dirty="0"/>
              <a:t> </a:t>
            </a:r>
            <a:r>
              <a:rPr spc="155" dirty="0"/>
              <a:t>and </a:t>
            </a:r>
            <a:r>
              <a:rPr spc="-994" dirty="0"/>
              <a:t> </a:t>
            </a:r>
            <a:r>
              <a:rPr spc="70" dirty="0"/>
              <a:t>uplift</a:t>
            </a:r>
            <a:r>
              <a:rPr spc="-40" dirty="0"/>
              <a:t> </a:t>
            </a:r>
            <a:r>
              <a:rPr spc="130" dirty="0"/>
              <a:t>the</a:t>
            </a:r>
            <a:r>
              <a:rPr spc="-35" dirty="0"/>
              <a:t> </a:t>
            </a:r>
            <a:r>
              <a:rPr spc="150" dirty="0"/>
              <a:t>most</a:t>
            </a:r>
            <a:r>
              <a:rPr spc="-35" dirty="0"/>
              <a:t> </a:t>
            </a:r>
            <a:r>
              <a:rPr spc="90" dirty="0"/>
              <a:t>vulnerable</a:t>
            </a:r>
            <a:r>
              <a:rPr spc="-35" dirty="0"/>
              <a:t> </a:t>
            </a:r>
            <a:r>
              <a:rPr spc="195" dirty="0"/>
              <a:t>among</a:t>
            </a:r>
            <a:r>
              <a:rPr spc="-40" dirty="0"/>
              <a:t> </a:t>
            </a:r>
            <a:r>
              <a:rPr spc="10" dirty="0"/>
              <a:t>us.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105" dirty="0">
                <a:solidFill>
                  <a:srgbClr val="FABC00"/>
                </a:solidFill>
                <a:latin typeface="Tahoma"/>
                <a:cs typeface="Tahoma"/>
              </a:rPr>
              <a:t>CONCLUSION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248</Words>
  <Application>Microsoft Office PowerPoint</Application>
  <PresentationFormat>Custom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Tahoma</vt:lpstr>
      <vt:lpstr>Verdana</vt:lpstr>
      <vt:lpstr>Office Theme</vt:lpstr>
      <vt:lpstr>PowerPoint Presentation</vt:lpstr>
      <vt:lpstr>INTRODUCTION</vt:lpstr>
      <vt:lpstr>EXTENT OF THE PROBLEM</vt:lpstr>
      <vt:lpstr>PowerPoint Presentation</vt:lpstr>
      <vt:lpstr>TOGETHER TOWARDS CHANGE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prasharabhinav4@gmail.com</cp:lastModifiedBy>
  <cp:revision>3</cp:revision>
  <dcterms:created xsi:type="dcterms:W3CDTF">2023-10-03T08:33:02Z</dcterms:created>
  <dcterms:modified xsi:type="dcterms:W3CDTF">2023-10-03T08:48:46Z</dcterms:modified>
</cp:coreProperties>
</file>