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43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3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610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3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590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06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27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2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38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8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1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32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33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87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35884E-7CB8-430F-A746-3219AD44377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B1AAF7-22F2-4300-92B9-75970C83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17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FUNDAMENTALS OF COMPUTERS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COMPUTER,CHARACTERISTICS OF COMPUTERS,STORED PROGRAM CONCEPT,TYPES OF STORED PROGRAM CONCEPT,GENERATIONS OF COMPUTERS,CLASSIFICATIONS OF COMPUTERS,APPLICATIONNS OF COMPUTERS,BASIC ORGANIZATION OF COMPUTER,INPUT AND OUTPUT DEVICES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41696" y="2060812"/>
            <a:ext cx="45719" cy="24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9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is an electronic device that is designed to accept data perform the required mathematical and logical operations at high speed and output the result.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38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CHARACTERISTICS OF A COMPUTER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SPEED,ACCURACY,DELIGENCE,VERSATALITY,RELIABITY,AUTOMATION,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STORAGE AND RETRIEVAL,DATA MANAGEMENT AND DATA ANALYSIS,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CONNECTIVITY,MULTITASKING,NO IQ,ECONOMICAL</a:t>
            </a:r>
          </a:p>
        </p:txBody>
      </p:sp>
    </p:spTree>
    <p:extLst>
      <p:ext uri="{BB962C8B-B14F-4D97-AF65-F5344CB8AC3E}">
        <p14:creationId xmlns:p14="http://schemas.microsoft.com/office/powerpoint/2010/main" val="117275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GENERATIONS OF COMPUTER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5069" y="3846051"/>
            <a:ext cx="8158690" cy="9545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GENERATION          4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GENERATION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 GENERATION 3</a:t>
            </a:r>
            <a:r>
              <a:rPr lang="en-US" baseline="30000" dirty="0" smtClean="0">
                <a:solidFill>
                  <a:srgbClr val="FF0000"/>
                </a:solidFill>
              </a:rPr>
              <a:t>RD</a:t>
            </a:r>
            <a:r>
              <a:rPr lang="en-US" dirty="0" smtClean="0">
                <a:solidFill>
                  <a:srgbClr val="FF0000"/>
                </a:solidFill>
              </a:rPr>
              <a:t> GENERATION   5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GENERATION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00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V="1">
            <a:off x="12583234" y="6987654"/>
            <a:ext cx="354843" cy="110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GENERATION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Hardware technology: First generation computers are manufactured using thousands of </a:t>
            </a:r>
            <a:r>
              <a:rPr lang="en-US" dirty="0" err="1" smtClean="0"/>
              <a:t>vaccum</a:t>
            </a:r>
            <a:r>
              <a:rPr lang="en-US" dirty="0" smtClean="0"/>
              <a:t> tubes.</a:t>
            </a:r>
          </a:p>
          <a:p>
            <a:r>
              <a:rPr lang="en-US" dirty="0" smtClean="0"/>
              <a:t>Memory: Electromagnetic relay was used as primary memory and punched cards were used to store data and instructions.</a:t>
            </a:r>
          </a:p>
          <a:p>
            <a:r>
              <a:rPr lang="en-US" dirty="0" smtClean="0"/>
              <a:t>Software technology: Programming was done in machine or assembly language.</a:t>
            </a:r>
          </a:p>
          <a:p>
            <a:r>
              <a:rPr lang="en-US" dirty="0" smtClean="0"/>
              <a:t>Used for: Scientific applications</a:t>
            </a:r>
          </a:p>
          <a:p>
            <a:r>
              <a:rPr lang="en-US" dirty="0" smtClean="0"/>
              <a:t>Highlights:1) They were the fastest calculating device of those times</a:t>
            </a:r>
          </a:p>
          <a:p>
            <a:r>
              <a:rPr lang="en-US" dirty="0" smtClean="0"/>
              <a:t>2)Computers are too bulky and required a complete room for storage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HARDWARE TECHNOLOGY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SOFTWARE TECHNOLOGY</a:t>
            </a:r>
          </a:p>
          <a:p>
            <a:r>
              <a:rPr lang="en-US" dirty="0" smtClean="0"/>
              <a:t>USED FOR</a:t>
            </a:r>
          </a:p>
          <a:p>
            <a:r>
              <a:rPr lang="en-US" dirty="0" smtClean="0"/>
              <a:t>HIGHLIGHTS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06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technology: These computers were manufactured using </a:t>
            </a:r>
            <a:r>
              <a:rPr lang="en-US" dirty="0" err="1" smtClean="0"/>
              <a:t>transalators</a:t>
            </a:r>
            <a:endParaRPr lang="en-US" dirty="0" smtClean="0"/>
          </a:p>
          <a:p>
            <a:r>
              <a:rPr lang="en-US" dirty="0" smtClean="0"/>
              <a:t>Memory: magnetic core</a:t>
            </a:r>
          </a:p>
          <a:p>
            <a:r>
              <a:rPr lang="en-US" dirty="0" smtClean="0"/>
              <a:t>Software technology: High level language.</a:t>
            </a:r>
          </a:p>
          <a:p>
            <a:r>
              <a:rPr lang="en-US" dirty="0" smtClean="0"/>
              <a:t>Used for: Scientific and commercial applications</a:t>
            </a:r>
          </a:p>
          <a:p>
            <a:r>
              <a:rPr lang="en-US" dirty="0" smtClean="0"/>
              <a:t>Highlights: Faster, smaller, cheaper, reliable, and easier to use than 1</a:t>
            </a:r>
            <a:r>
              <a:rPr lang="en-US" baseline="30000" dirty="0" smtClean="0"/>
              <a:t>st</a:t>
            </a:r>
            <a:r>
              <a:rPr lang="en-US" dirty="0" smtClean="0"/>
              <a:t> generation computers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HARDWARE TECHNOLOGY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SOFTWARE TECHNOLOGY</a:t>
            </a:r>
          </a:p>
          <a:p>
            <a:r>
              <a:rPr lang="en-US" dirty="0" smtClean="0"/>
              <a:t>USED FOR</a:t>
            </a:r>
          </a:p>
          <a:p>
            <a:r>
              <a:rPr lang="en-US" dirty="0" smtClean="0"/>
              <a:t>HIGHLIGHTS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10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technology: IC’S (Integrated circuits)</a:t>
            </a:r>
          </a:p>
          <a:p>
            <a:r>
              <a:rPr lang="en-US" dirty="0" smtClean="0"/>
              <a:t>Memory: Magnetic </a:t>
            </a:r>
            <a:r>
              <a:rPr lang="en-US" dirty="0" err="1" smtClean="0"/>
              <a:t>core,magnetic</a:t>
            </a:r>
            <a:r>
              <a:rPr lang="en-US" dirty="0" smtClean="0"/>
              <a:t> disks</a:t>
            </a:r>
          </a:p>
          <a:p>
            <a:r>
              <a:rPr lang="en-US" dirty="0" smtClean="0"/>
              <a:t>Software technology: FORTRAN, COBOL,PASCAL,BASIC</a:t>
            </a:r>
          </a:p>
          <a:p>
            <a:r>
              <a:rPr lang="en-US" dirty="0" smtClean="0"/>
              <a:t>Used for: </a:t>
            </a:r>
            <a:r>
              <a:rPr lang="en-US" dirty="0" err="1" smtClean="0"/>
              <a:t>Scientific,Commercial,and</a:t>
            </a:r>
            <a:r>
              <a:rPr lang="en-US" dirty="0" smtClean="0"/>
              <a:t> interactive online applications</a:t>
            </a:r>
          </a:p>
          <a:p>
            <a:r>
              <a:rPr lang="en-US" dirty="0" smtClean="0"/>
              <a:t>Examples: IBM360/370,PDP-8,PADP-11,CDC6600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HARDWARE TECHNOLOGY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SOFTWARE TECHNOLOGY</a:t>
            </a:r>
          </a:p>
          <a:p>
            <a:r>
              <a:rPr lang="en-US" dirty="0" smtClean="0"/>
              <a:t>USED FOR</a:t>
            </a:r>
          </a:p>
          <a:p>
            <a:r>
              <a:rPr lang="en-US" dirty="0" smtClean="0"/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</TotalTime>
  <Words>259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Arial</vt:lpstr>
      <vt:lpstr>Garamond</vt:lpstr>
      <vt:lpstr>Organic</vt:lpstr>
      <vt:lpstr>FUNDAMENTALS OF COMPUTERS</vt:lpstr>
      <vt:lpstr>COMPUTER</vt:lpstr>
      <vt:lpstr>CHARACTERISTICS OF A COMPUTER</vt:lpstr>
      <vt:lpstr>GENERATIONS OF COMPUTER</vt:lpstr>
      <vt:lpstr>1ST GENERATION </vt:lpstr>
      <vt:lpstr>2nd GENERATION</vt:lpstr>
      <vt:lpstr>3rd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COMPUTERS</dc:title>
  <dc:creator>GVPW</dc:creator>
  <cp:lastModifiedBy>GVPW</cp:lastModifiedBy>
  <cp:revision>12</cp:revision>
  <dcterms:created xsi:type="dcterms:W3CDTF">2024-11-25T04:24:53Z</dcterms:created>
  <dcterms:modified xsi:type="dcterms:W3CDTF">2024-11-25T06:32:25Z</dcterms:modified>
</cp:coreProperties>
</file>