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0104100" cy="14217650"/>
  <p:notesSz cx="20104100" cy="14217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AFBF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0" d="100"/>
          <a:sy n="30" d="100"/>
        </p:scale>
        <p:origin x="1288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712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712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9FE4A-C226-41F0-82A3-109EE2DCB874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778000"/>
            <a:ext cx="6784975" cy="4797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6842125"/>
            <a:ext cx="16084550" cy="559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04863"/>
            <a:ext cx="8712200" cy="712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3504863"/>
            <a:ext cx="8712200" cy="712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E81E-BD63-4C3D-8B1F-5014E578F9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1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1E81E-BD63-4C3D-8B1F-5014E578F92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42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4407471"/>
            <a:ext cx="17088486" cy="29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7961884"/>
            <a:ext cx="14072870" cy="35544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4211935"/>
          </a:xfrm>
          <a:custGeom>
            <a:avLst/>
            <a:gdLst/>
            <a:ahLst/>
            <a:cxnLst/>
            <a:rect l="l" t="t" r="r" b="b"/>
            <a:pathLst>
              <a:path w="20104100" h="14211935">
                <a:moveTo>
                  <a:pt x="20104100" y="14211673"/>
                </a:moveTo>
                <a:lnTo>
                  <a:pt x="0" y="14211673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4211673"/>
                </a:lnTo>
                <a:close/>
              </a:path>
            </a:pathLst>
          </a:custGeom>
          <a:solidFill>
            <a:srgbClr val="D8C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5227" y="0"/>
            <a:ext cx="19968872" cy="14211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611904" y="4768698"/>
            <a:ext cx="2279650" cy="1219835"/>
          </a:xfrm>
          <a:custGeom>
            <a:avLst/>
            <a:gdLst/>
            <a:ahLst/>
            <a:cxnLst/>
            <a:rect l="l" t="t" r="r" b="b"/>
            <a:pathLst>
              <a:path w="2279650" h="1219835">
                <a:moveTo>
                  <a:pt x="1331482" y="906795"/>
                </a:moveTo>
                <a:lnTo>
                  <a:pt x="798725" y="995051"/>
                </a:lnTo>
                <a:lnTo>
                  <a:pt x="849040" y="985667"/>
                </a:lnTo>
                <a:lnTo>
                  <a:pt x="898853" y="974003"/>
                </a:lnTo>
                <a:lnTo>
                  <a:pt x="948008" y="959527"/>
                </a:lnTo>
                <a:lnTo>
                  <a:pt x="996350" y="941706"/>
                </a:lnTo>
                <a:lnTo>
                  <a:pt x="1043726" y="920009"/>
                </a:lnTo>
                <a:lnTo>
                  <a:pt x="1090294" y="893950"/>
                </a:lnTo>
                <a:lnTo>
                  <a:pt x="1134449" y="864790"/>
                </a:lnTo>
                <a:lnTo>
                  <a:pt x="1176590" y="833037"/>
                </a:lnTo>
                <a:lnTo>
                  <a:pt x="1217119" y="799197"/>
                </a:lnTo>
                <a:lnTo>
                  <a:pt x="1256435" y="763778"/>
                </a:lnTo>
                <a:lnTo>
                  <a:pt x="1294941" y="727286"/>
                </a:lnTo>
                <a:lnTo>
                  <a:pt x="1332722" y="689029"/>
                </a:lnTo>
                <a:lnTo>
                  <a:pt x="1369810" y="650032"/>
                </a:lnTo>
                <a:lnTo>
                  <a:pt x="1404754" y="615377"/>
                </a:lnTo>
                <a:lnTo>
                  <a:pt x="1441010" y="582884"/>
                </a:lnTo>
                <a:lnTo>
                  <a:pt x="1478581" y="552558"/>
                </a:lnTo>
                <a:lnTo>
                  <a:pt x="1517471" y="524398"/>
                </a:lnTo>
                <a:lnTo>
                  <a:pt x="1557681" y="498408"/>
                </a:lnTo>
                <a:lnTo>
                  <a:pt x="1599217" y="474587"/>
                </a:lnTo>
                <a:lnTo>
                  <a:pt x="1642081" y="452940"/>
                </a:lnTo>
                <a:lnTo>
                  <a:pt x="1686277" y="433466"/>
                </a:lnTo>
                <a:lnTo>
                  <a:pt x="1731807" y="416168"/>
                </a:lnTo>
                <a:lnTo>
                  <a:pt x="1784341" y="399183"/>
                </a:lnTo>
                <a:lnTo>
                  <a:pt x="1806980" y="390660"/>
                </a:lnTo>
                <a:lnTo>
                  <a:pt x="1799083" y="383687"/>
                </a:lnTo>
                <a:lnTo>
                  <a:pt x="1792302" y="377575"/>
                </a:lnTo>
                <a:lnTo>
                  <a:pt x="1786091" y="372318"/>
                </a:lnTo>
                <a:lnTo>
                  <a:pt x="1779901" y="367913"/>
                </a:lnTo>
                <a:lnTo>
                  <a:pt x="1674451" y="301328"/>
                </a:lnTo>
                <a:lnTo>
                  <a:pt x="1639575" y="278684"/>
                </a:lnTo>
                <a:lnTo>
                  <a:pt x="1622617" y="266711"/>
                </a:lnTo>
                <a:lnTo>
                  <a:pt x="1606147" y="254029"/>
                </a:lnTo>
                <a:lnTo>
                  <a:pt x="1589889" y="241050"/>
                </a:lnTo>
                <a:lnTo>
                  <a:pt x="1573568" y="228188"/>
                </a:lnTo>
                <a:lnTo>
                  <a:pt x="1537944" y="191472"/>
                </a:lnTo>
                <a:lnTo>
                  <a:pt x="1519188" y="150180"/>
                </a:lnTo>
                <a:lnTo>
                  <a:pt x="1515830" y="104627"/>
                </a:lnTo>
                <a:lnTo>
                  <a:pt x="1526403" y="55128"/>
                </a:lnTo>
                <a:lnTo>
                  <a:pt x="1529586" y="42917"/>
                </a:lnTo>
                <a:lnTo>
                  <a:pt x="1531745" y="29829"/>
                </a:lnTo>
                <a:lnTo>
                  <a:pt x="1533574" y="15610"/>
                </a:lnTo>
                <a:lnTo>
                  <a:pt x="1535767" y="0"/>
                </a:lnTo>
                <a:lnTo>
                  <a:pt x="1543994" y="3705"/>
                </a:lnTo>
                <a:lnTo>
                  <a:pt x="1550829" y="6608"/>
                </a:lnTo>
                <a:lnTo>
                  <a:pt x="1556443" y="9310"/>
                </a:lnTo>
                <a:lnTo>
                  <a:pt x="1561006" y="12411"/>
                </a:lnTo>
                <a:lnTo>
                  <a:pt x="1600843" y="45189"/>
                </a:lnTo>
                <a:lnTo>
                  <a:pt x="1641643" y="76169"/>
                </a:lnTo>
                <a:lnTo>
                  <a:pt x="1683375" y="105413"/>
                </a:lnTo>
                <a:lnTo>
                  <a:pt x="1726006" y="132981"/>
                </a:lnTo>
                <a:lnTo>
                  <a:pt x="1769505" y="158934"/>
                </a:lnTo>
                <a:lnTo>
                  <a:pt x="1813839" y="183334"/>
                </a:lnTo>
                <a:lnTo>
                  <a:pt x="1858976" y="206243"/>
                </a:lnTo>
                <a:lnTo>
                  <a:pt x="1904885" y="227720"/>
                </a:lnTo>
                <a:lnTo>
                  <a:pt x="1951533" y="247828"/>
                </a:lnTo>
                <a:lnTo>
                  <a:pt x="1998887" y="266627"/>
                </a:lnTo>
                <a:lnTo>
                  <a:pt x="2046917" y="284179"/>
                </a:lnTo>
                <a:lnTo>
                  <a:pt x="2095589" y="300544"/>
                </a:lnTo>
                <a:lnTo>
                  <a:pt x="2203572" y="332181"/>
                </a:lnTo>
                <a:lnTo>
                  <a:pt x="2242000" y="345346"/>
                </a:lnTo>
                <a:lnTo>
                  <a:pt x="2263824" y="360942"/>
                </a:lnTo>
                <a:lnTo>
                  <a:pt x="2274432" y="385686"/>
                </a:lnTo>
                <a:lnTo>
                  <a:pt x="2279212" y="426299"/>
                </a:lnTo>
                <a:lnTo>
                  <a:pt x="2279496" y="429545"/>
                </a:lnTo>
                <a:lnTo>
                  <a:pt x="2278774" y="432831"/>
                </a:lnTo>
                <a:lnTo>
                  <a:pt x="2278812" y="436118"/>
                </a:lnTo>
                <a:lnTo>
                  <a:pt x="2277428" y="498356"/>
                </a:lnTo>
                <a:lnTo>
                  <a:pt x="2271290" y="539894"/>
                </a:lnTo>
                <a:lnTo>
                  <a:pt x="2270736" y="541065"/>
                </a:lnTo>
                <a:lnTo>
                  <a:pt x="1861495" y="608859"/>
                </a:lnTo>
                <a:lnTo>
                  <a:pt x="1813640" y="619257"/>
                </a:lnTo>
                <a:lnTo>
                  <a:pt x="1767762" y="632841"/>
                </a:lnTo>
                <a:lnTo>
                  <a:pt x="1723261" y="648715"/>
                </a:lnTo>
                <a:lnTo>
                  <a:pt x="1679537" y="665981"/>
                </a:lnTo>
                <a:lnTo>
                  <a:pt x="1630340" y="687511"/>
                </a:lnTo>
                <a:lnTo>
                  <a:pt x="1582895" y="711540"/>
                </a:lnTo>
                <a:lnTo>
                  <a:pt x="1537155" y="738027"/>
                </a:lnTo>
                <a:lnTo>
                  <a:pt x="1493072" y="766930"/>
                </a:lnTo>
                <a:lnTo>
                  <a:pt x="1450601" y="798208"/>
                </a:lnTo>
                <a:lnTo>
                  <a:pt x="1409693" y="831820"/>
                </a:lnTo>
                <a:lnTo>
                  <a:pt x="1370302" y="867726"/>
                </a:lnTo>
                <a:lnTo>
                  <a:pt x="1331482" y="906795"/>
                </a:lnTo>
                <a:close/>
              </a:path>
              <a:path w="2279650" h="1219835">
                <a:moveTo>
                  <a:pt x="1798631" y="883995"/>
                </a:moveTo>
                <a:lnTo>
                  <a:pt x="1794278" y="881423"/>
                </a:lnTo>
                <a:lnTo>
                  <a:pt x="1785447" y="877060"/>
                </a:lnTo>
                <a:lnTo>
                  <a:pt x="1781393" y="841223"/>
                </a:lnTo>
                <a:lnTo>
                  <a:pt x="1781722" y="769720"/>
                </a:lnTo>
                <a:lnTo>
                  <a:pt x="1805963" y="703575"/>
                </a:lnTo>
                <a:lnTo>
                  <a:pt x="1842186" y="641457"/>
                </a:lnTo>
                <a:lnTo>
                  <a:pt x="1861495" y="608859"/>
                </a:lnTo>
                <a:lnTo>
                  <a:pt x="2270736" y="541065"/>
                </a:lnTo>
                <a:lnTo>
                  <a:pt x="2258572" y="566782"/>
                </a:lnTo>
                <a:lnTo>
                  <a:pt x="2237450" y="585065"/>
                </a:lnTo>
                <a:lnTo>
                  <a:pt x="2206101" y="600793"/>
                </a:lnTo>
                <a:lnTo>
                  <a:pt x="2093444" y="650849"/>
                </a:lnTo>
                <a:lnTo>
                  <a:pt x="2059048" y="666662"/>
                </a:lnTo>
                <a:lnTo>
                  <a:pt x="1980486" y="710222"/>
                </a:lnTo>
                <a:lnTo>
                  <a:pt x="1938548" y="740277"/>
                </a:lnTo>
                <a:lnTo>
                  <a:pt x="1899484" y="773801"/>
                </a:lnTo>
                <a:lnTo>
                  <a:pt x="1863309" y="810744"/>
                </a:lnTo>
                <a:lnTo>
                  <a:pt x="1830040" y="851053"/>
                </a:lnTo>
                <a:lnTo>
                  <a:pt x="1822762" y="859746"/>
                </a:lnTo>
                <a:lnTo>
                  <a:pt x="1814882" y="867956"/>
                </a:lnTo>
                <a:lnTo>
                  <a:pt x="1798631" y="883995"/>
                </a:lnTo>
                <a:close/>
              </a:path>
              <a:path w="2279650" h="1219835">
                <a:moveTo>
                  <a:pt x="849839" y="1202790"/>
                </a:moveTo>
                <a:lnTo>
                  <a:pt x="802706" y="1209458"/>
                </a:lnTo>
                <a:lnTo>
                  <a:pt x="753356" y="1214353"/>
                </a:lnTo>
                <a:lnTo>
                  <a:pt x="704014" y="1217659"/>
                </a:lnTo>
                <a:lnTo>
                  <a:pt x="654686" y="1219366"/>
                </a:lnTo>
                <a:lnTo>
                  <a:pt x="605379" y="1219462"/>
                </a:lnTo>
                <a:lnTo>
                  <a:pt x="556099" y="1217936"/>
                </a:lnTo>
                <a:lnTo>
                  <a:pt x="506853" y="1214775"/>
                </a:lnTo>
                <a:lnTo>
                  <a:pt x="457647" y="1209969"/>
                </a:lnTo>
                <a:lnTo>
                  <a:pt x="408488" y="1203507"/>
                </a:lnTo>
                <a:lnTo>
                  <a:pt x="359382" y="1195376"/>
                </a:lnTo>
                <a:lnTo>
                  <a:pt x="311959" y="1185823"/>
                </a:lnTo>
                <a:lnTo>
                  <a:pt x="265088" y="1174586"/>
                </a:lnTo>
                <a:lnTo>
                  <a:pt x="218763" y="1161669"/>
                </a:lnTo>
                <a:lnTo>
                  <a:pt x="172979" y="1147079"/>
                </a:lnTo>
                <a:lnTo>
                  <a:pt x="127730" y="1130821"/>
                </a:lnTo>
                <a:lnTo>
                  <a:pt x="82929" y="1112864"/>
                </a:lnTo>
                <a:lnTo>
                  <a:pt x="38811" y="1093320"/>
                </a:lnTo>
                <a:lnTo>
                  <a:pt x="0" y="1036451"/>
                </a:lnTo>
                <a:lnTo>
                  <a:pt x="5069" y="1001907"/>
                </a:lnTo>
                <a:lnTo>
                  <a:pt x="27980" y="974406"/>
                </a:lnTo>
                <a:lnTo>
                  <a:pt x="40982" y="969227"/>
                </a:lnTo>
                <a:lnTo>
                  <a:pt x="56498" y="967608"/>
                </a:lnTo>
                <a:lnTo>
                  <a:pt x="72971" y="968325"/>
                </a:lnTo>
                <a:lnTo>
                  <a:pt x="126344" y="975280"/>
                </a:lnTo>
                <a:lnTo>
                  <a:pt x="201071" y="987628"/>
                </a:lnTo>
                <a:lnTo>
                  <a:pt x="288819" y="1005634"/>
                </a:lnTo>
                <a:lnTo>
                  <a:pt x="339724" y="1013485"/>
                </a:lnTo>
                <a:lnTo>
                  <a:pt x="390748" y="1018989"/>
                </a:lnTo>
                <a:lnTo>
                  <a:pt x="441853" y="1022247"/>
                </a:lnTo>
                <a:lnTo>
                  <a:pt x="493000" y="1023361"/>
                </a:lnTo>
                <a:lnTo>
                  <a:pt x="544152" y="1022431"/>
                </a:lnTo>
                <a:lnTo>
                  <a:pt x="595270" y="1019560"/>
                </a:lnTo>
                <a:lnTo>
                  <a:pt x="646316" y="1014848"/>
                </a:lnTo>
                <a:lnTo>
                  <a:pt x="697208" y="1009109"/>
                </a:lnTo>
                <a:lnTo>
                  <a:pt x="748063" y="1002687"/>
                </a:lnTo>
                <a:lnTo>
                  <a:pt x="798725" y="995051"/>
                </a:lnTo>
                <a:lnTo>
                  <a:pt x="1331482" y="906795"/>
                </a:lnTo>
                <a:lnTo>
                  <a:pt x="1300213" y="938536"/>
                </a:lnTo>
                <a:lnTo>
                  <a:pt x="1266944" y="970162"/>
                </a:lnTo>
                <a:lnTo>
                  <a:pt x="1232907" y="1001045"/>
                </a:lnTo>
                <a:lnTo>
                  <a:pt x="1163863" y="1061727"/>
                </a:lnTo>
                <a:lnTo>
                  <a:pt x="1124193" y="1093448"/>
                </a:lnTo>
                <a:lnTo>
                  <a:pt x="1082674" y="1120865"/>
                </a:lnTo>
                <a:lnTo>
                  <a:pt x="1039449" y="1144237"/>
                </a:lnTo>
                <a:lnTo>
                  <a:pt x="994660" y="1163822"/>
                </a:lnTo>
                <a:lnTo>
                  <a:pt x="948449" y="1179878"/>
                </a:lnTo>
                <a:lnTo>
                  <a:pt x="900958" y="1192664"/>
                </a:lnTo>
                <a:lnTo>
                  <a:pt x="854034" y="1202095"/>
                </a:lnTo>
                <a:lnTo>
                  <a:pt x="849839" y="1202790"/>
                </a:lnTo>
                <a:close/>
              </a:path>
            </a:pathLst>
          </a:custGeom>
          <a:solidFill>
            <a:srgbClr val="000000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63381" y="2686054"/>
            <a:ext cx="4646295" cy="6583045"/>
          </a:xfrm>
          <a:custGeom>
            <a:avLst/>
            <a:gdLst/>
            <a:ahLst/>
            <a:cxnLst/>
            <a:rect l="l" t="t" r="r" b="b"/>
            <a:pathLst>
              <a:path w="4646295" h="6583045">
                <a:moveTo>
                  <a:pt x="892276" y="5884342"/>
                </a:moveTo>
                <a:lnTo>
                  <a:pt x="383349" y="5884342"/>
                </a:lnTo>
                <a:lnTo>
                  <a:pt x="383349" y="5929122"/>
                </a:lnTo>
                <a:lnTo>
                  <a:pt x="892276" y="5929122"/>
                </a:lnTo>
                <a:lnTo>
                  <a:pt x="892276" y="5884342"/>
                </a:lnTo>
                <a:close/>
              </a:path>
              <a:path w="4646295" h="6583045">
                <a:moveTo>
                  <a:pt x="1603730" y="5884342"/>
                </a:moveTo>
                <a:lnTo>
                  <a:pt x="1242288" y="5884342"/>
                </a:lnTo>
                <a:lnTo>
                  <a:pt x="1242288" y="5929122"/>
                </a:lnTo>
                <a:lnTo>
                  <a:pt x="1603730" y="5929122"/>
                </a:lnTo>
                <a:lnTo>
                  <a:pt x="1603730" y="5884342"/>
                </a:lnTo>
                <a:close/>
              </a:path>
              <a:path w="4646295" h="6583045">
                <a:moveTo>
                  <a:pt x="1846668" y="6538150"/>
                </a:moveTo>
                <a:lnTo>
                  <a:pt x="0" y="6538150"/>
                </a:lnTo>
                <a:lnTo>
                  <a:pt x="0" y="6582943"/>
                </a:lnTo>
                <a:lnTo>
                  <a:pt x="1846668" y="6582943"/>
                </a:lnTo>
                <a:lnTo>
                  <a:pt x="1846668" y="6538150"/>
                </a:lnTo>
                <a:close/>
              </a:path>
              <a:path w="4646295" h="6583045">
                <a:moveTo>
                  <a:pt x="2706903" y="1961451"/>
                </a:moveTo>
                <a:lnTo>
                  <a:pt x="386854" y="1961451"/>
                </a:lnTo>
                <a:lnTo>
                  <a:pt x="386854" y="2006231"/>
                </a:lnTo>
                <a:lnTo>
                  <a:pt x="2706903" y="2006231"/>
                </a:lnTo>
                <a:lnTo>
                  <a:pt x="2706903" y="1961451"/>
                </a:lnTo>
                <a:close/>
              </a:path>
              <a:path w="4646295" h="6583045">
                <a:moveTo>
                  <a:pt x="4052036" y="0"/>
                </a:moveTo>
                <a:lnTo>
                  <a:pt x="3674567" y="0"/>
                </a:lnTo>
                <a:lnTo>
                  <a:pt x="3674567" y="44780"/>
                </a:lnTo>
                <a:lnTo>
                  <a:pt x="4052036" y="44780"/>
                </a:lnTo>
                <a:lnTo>
                  <a:pt x="4052036" y="0"/>
                </a:lnTo>
                <a:close/>
              </a:path>
              <a:path w="4646295" h="6583045">
                <a:moveTo>
                  <a:pt x="4645952" y="3269081"/>
                </a:moveTo>
                <a:lnTo>
                  <a:pt x="4585005" y="3269081"/>
                </a:lnTo>
                <a:lnTo>
                  <a:pt x="1918258" y="3269081"/>
                </a:lnTo>
                <a:lnTo>
                  <a:pt x="1918258" y="3313861"/>
                </a:lnTo>
                <a:lnTo>
                  <a:pt x="4585005" y="3313861"/>
                </a:lnTo>
                <a:lnTo>
                  <a:pt x="4645952" y="3313861"/>
                </a:lnTo>
                <a:lnTo>
                  <a:pt x="4645952" y="3269081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3270059"/>
            <a:ext cx="8745284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1265442" y="3325002"/>
            <a:ext cx="8141334" cy="852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rgbClr val="4A4A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4211935"/>
          </a:xfrm>
          <a:custGeom>
            <a:avLst/>
            <a:gdLst/>
            <a:ahLst/>
            <a:cxnLst/>
            <a:rect l="l" t="t" r="r" b="b"/>
            <a:pathLst>
              <a:path w="20104100" h="14211935">
                <a:moveTo>
                  <a:pt x="20104100" y="14211673"/>
                </a:moveTo>
                <a:lnTo>
                  <a:pt x="0" y="14211673"/>
                </a:lnTo>
                <a:lnTo>
                  <a:pt x="0" y="0"/>
                </a:lnTo>
                <a:lnTo>
                  <a:pt x="20104100" y="0"/>
                </a:lnTo>
                <a:lnTo>
                  <a:pt x="20104100" y="14211673"/>
                </a:lnTo>
                <a:close/>
              </a:path>
            </a:pathLst>
          </a:custGeom>
          <a:solidFill>
            <a:srgbClr val="D8C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3518" y="26881"/>
            <a:ext cx="13594715" cy="170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3270059"/>
            <a:ext cx="18093690" cy="93836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3222415"/>
            <a:ext cx="6433312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3222415"/>
            <a:ext cx="4623943" cy="7108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3051" cy="14211672"/>
            <a:chOff x="0" y="0"/>
            <a:chExt cx="20103051" cy="14211672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0103051" cy="14211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83697" y="7984533"/>
              <a:ext cx="3385820" cy="3718560"/>
            </a:xfrm>
            <a:custGeom>
              <a:avLst/>
              <a:gdLst/>
              <a:ahLst/>
              <a:cxnLst/>
              <a:rect l="l" t="t" r="r" b="b"/>
              <a:pathLst>
                <a:path w="3385819" h="3718559">
                  <a:moveTo>
                    <a:pt x="1577206" y="670191"/>
                  </a:moveTo>
                  <a:lnTo>
                    <a:pt x="1571170" y="670191"/>
                  </a:lnTo>
                  <a:lnTo>
                    <a:pt x="1569698" y="657491"/>
                  </a:lnTo>
                  <a:lnTo>
                    <a:pt x="1576981" y="657491"/>
                  </a:lnTo>
                  <a:lnTo>
                    <a:pt x="1577206" y="670191"/>
                  </a:lnTo>
                  <a:close/>
                </a:path>
                <a:path w="3385819" h="3718559">
                  <a:moveTo>
                    <a:pt x="1594923" y="670191"/>
                  </a:moveTo>
                  <a:lnTo>
                    <a:pt x="1585539" y="670191"/>
                  </a:lnTo>
                  <a:lnTo>
                    <a:pt x="1584308" y="657491"/>
                  </a:lnTo>
                  <a:lnTo>
                    <a:pt x="1594683" y="657491"/>
                  </a:lnTo>
                  <a:lnTo>
                    <a:pt x="1594923" y="670191"/>
                  </a:lnTo>
                  <a:close/>
                </a:path>
                <a:path w="3385819" h="3718559">
                  <a:moveTo>
                    <a:pt x="1745898" y="670191"/>
                  </a:moveTo>
                  <a:lnTo>
                    <a:pt x="1598737" y="670191"/>
                  </a:lnTo>
                  <a:lnTo>
                    <a:pt x="1597506" y="657491"/>
                  </a:lnTo>
                  <a:lnTo>
                    <a:pt x="1744892" y="657491"/>
                  </a:lnTo>
                  <a:lnTo>
                    <a:pt x="1745898" y="670191"/>
                  </a:lnTo>
                  <a:close/>
                </a:path>
                <a:path w="3385819" h="3718559">
                  <a:moveTo>
                    <a:pt x="1757565" y="670191"/>
                  </a:moveTo>
                  <a:lnTo>
                    <a:pt x="1745898" y="670191"/>
                  </a:lnTo>
                  <a:lnTo>
                    <a:pt x="1746604" y="657491"/>
                  </a:lnTo>
                  <a:lnTo>
                    <a:pt x="1758916" y="657491"/>
                  </a:lnTo>
                  <a:lnTo>
                    <a:pt x="1757565" y="670191"/>
                  </a:lnTo>
                  <a:close/>
                </a:path>
                <a:path w="3385819" h="3718559">
                  <a:moveTo>
                    <a:pt x="1543317" y="682891"/>
                  </a:moveTo>
                  <a:lnTo>
                    <a:pt x="1541966" y="682891"/>
                  </a:lnTo>
                  <a:lnTo>
                    <a:pt x="1542777" y="670191"/>
                  </a:lnTo>
                  <a:lnTo>
                    <a:pt x="1543197" y="670191"/>
                  </a:lnTo>
                  <a:lnTo>
                    <a:pt x="1543317" y="682891"/>
                  </a:lnTo>
                  <a:close/>
                </a:path>
                <a:path w="3385819" h="3718559">
                  <a:moveTo>
                    <a:pt x="1794577" y="682891"/>
                  </a:moveTo>
                  <a:lnTo>
                    <a:pt x="1548182" y="682891"/>
                  </a:lnTo>
                  <a:lnTo>
                    <a:pt x="1546425" y="670191"/>
                  </a:lnTo>
                  <a:lnTo>
                    <a:pt x="1793406" y="670191"/>
                  </a:lnTo>
                  <a:lnTo>
                    <a:pt x="1794577" y="682891"/>
                  </a:lnTo>
                  <a:close/>
                </a:path>
                <a:path w="3385819" h="3718559">
                  <a:moveTo>
                    <a:pt x="1801138" y="682891"/>
                  </a:moveTo>
                  <a:lnTo>
                    <a:pt x="1795042" y="682891"/>
                  </a:lnTo>
                  <a:lnTo>
                    <a:pt x="1796048" y="670191"/>
                  </a:lnTo>
                  <a:lnTo>
                    <a:pt x="1802550" y="670191"/>
                  </a:lnTo>
                  <a:lnTo>
                    <a:pt x="1801138" y="682891"/>
                  </a:lnTo>
                  <a:close/>
                </a:path>
                <a:path w="3385819" h="3718559">
                  <a:moveTo>
                    <a:pt x="1804366" y="682891"/>
                  </a:moveTo>
                  <a:lnTo>
                    <a:pt x="1803135" y="682891"/>
                  </a:lnTo>
                  <a:lnTo>
                    <a:pt x="1803781" y="670191"/>
                  </a:lnTo>
                  <a:lnTo>
                    <a:pt x="1805718" y="670191"/>
                  </a:lnTo>
                  <a:lnTo>
                    <a:pt x="1804366" y="682891"/>
                  </a:lnTo>
                  <a:close/>
                </a:path>
                <a:path w="3385819" h="3718559">
                  <a:moveTo>
                    <a:pt x="1829351" y="695591"/>
                  </a:moveTo>
                  <a:lnTo>
                    <a:pt x="1514564" y="695591"/>
                  </a:lnTo>
                  <a:lnTo>
                    <a:pt x="1515044" y="682891"/>
                  </a:lnTo>
                  <a:lnTo>
                    <a:pt x="1827715" y="682891"/>
                  </a:lnTo>
                  <a:lnTo>
                    <a:pt x="1829351" y="695591"/>
                  </a:lnTo>
                  <a:close/>
                </a:path>
                <a:path w="3385819" h="3718559">
                  <a:moveTo>
                    <a:pt x="1833811" y="695591"/>
                  </a:moveTo>
                  <a:lnTo>
                    <a:pt x="1830883" y="695591"/>
                  </a:lnTo>
                  <a:lnTo>
                    <a:pt x="1832459" y="682891"/>
                  </a:lnTo>
                  <a:lnTo>
                    <a:pt x="1835567" y="682891"/>
                  </a:lnTo>
                  <a:lnTo>
                    <a:pt x="1833811" y="695591"/>
                  </a:lnTo>
                  <a:close/>
                </a:path>
                <a:path w="3385819" h="3718559">
                  <a:moveTo>
                    <a:pt x="1492161" y="708291"/>
                  </a:moveTo>
                  <a:lnTo>
                    <a:pt x="1486771" y="708291"/>
                  </a:lnTo>
                  <a:lnTo>
                    <a:pt x="1488408" y="695591"/>
                  </a:lnTo>
                  <a:lnTo>
                    <a:pt x="1490119" y="695591"/>
                  </a:lnTo>
                  <a:lnTo>
                    <a:pt x="1492161" y="708291"/>
                  </a:lnTo>
                  <a:close/>
                </a:path>
                <a:path w="3385819" h="3718559">
                  <a:moveTo>
                    <a:pt x="1497672" y="708291"/>
                  </a:moveTo>
                  <a:lnTo>
                    <a:pt x="1494278" y="708291"/>
                  </a:lnTo>
                  <a:lnTo>
                    <a:pt x="1494684" y="695591"/>
                  </a:lnTo>
                  <a:lnTo>
                    <a:pt x="1495450" y="695591"/>
                  </a:lnTo>
                  <a:lnTo>
                    <a:pt x="1497672" y="708291"/>
                  </a:lnTo>
                  <a:close/>
                </a:path>
                <a:path w="3385819" h="3718559">
                  <a:moveTo>
                    <a:pt x="1865958" y="708291"/>
                  </a:moveTo>
                  <a:lnTo>
                    <a:pt x="1499443" y="708291"/>
                  </a:lnTo>
                  <a:lnTo>
                    <a:pt x="1496801" y="695591"/>
                  </a:lnTo>
                  <a:lnTo>
                    <a:pt x="1867594" y="695591"/>
                  </a:lnTo>
                  <a:lnTo>
                    <a:pt x="1865958" y="708291"/>
                  </a:lnTo>
                  <a:close/>
                </a:path>
                <a:path w="3385819" h="3718559">
                  <a:moveTo>
                    <a:pt x="1891408" y="720991"/>
                  </a:moveTo>
                  <a:lnTo>
                    <a:pt x="1478438" y="720991"/>
                  </a:lnTo>
                  <a:lnTo>
                    <a:pt x="1478272" y="708291"/>
                  </a:lnTo>
                  <a:lnTo>
                    <a:pt x="1893060" y="708291"/>
                  </a:lnTo>
                  <a:lnTo>
                    <a:pt x="1891408" y="720991"/>
                  </a:lnTo>
                  <a:close/>
                </a:path>
                <a:path w="3385819" h="3718559">
                  <a:moveTo>
                    <a:pt x="1915222" y="733691"/>
                  </a:moveTo>
                  <a:lnTo>
                    <a:pt x="1463197" y="733691"/>
                  </a:lnTo>
                  <a:lnTo>
                    <a:pt x="1465600" y="720991"/>
                  </a:lnTo>
                  <a:lnTo>
                    <a:pt x="1914231" y="720991"/>
                  </a:lnTo>
                  <a:lnTo>
                    <a:pt x="1915222" y="733691"/>
                  </a:lnTo>
                  <a:close/>
                </a:path>
                <a:path w="3385819" h="3718559">
                  <a:moveTo>
                    <a:pt x="1927654" y="733691"/>
                  </a:moveTo>
                  <a:lnTo>
                    <a:pt x="1922909" y="733691"/>
                  </a:lnTo>
                  <a:lnTo>
                    <a:pt x="1924486" y="720991"/>
                  </a:lnTo>
                  <a:lnTo>
                    <a:pt x="1925717" y="720991"/>
                  </a:lnTo>
                  <a:lnTo>
                    <a:pt x="1927654" y="733691"/>
                  </a:lnTo>
                  <a:close/>
                </a:path>
                <a:path w="3385819" h="3718559">
                  <a:moveTo>
                    <a:pt x="1941903" y="746391"/>
                  </a:moveTo>
                  <a:lnTo>
                    <a:pt x="1452807" y="746391"/>
                  </a:lnTo>
                  <a:lnTo>
                    <a:pt x="1453858" y="733691"/>
                  </a:lnTo>
                  <a:lnTo>
                    <a:pt x="1941498" y="733691"/>
                  </a:lnTo>
                  <a:lnTo>
                    <a:pt x="1941903" y="746391"/>
                  </a:lnTo>
                  <a:close/>
                </a:path>
                <a:path w="3385819" h="3718559">
                  <a:moveTo>
                    <a:pt x="1969005" y="759091"/>
                  </a:moveTo>
                  <a:lnTo>
                    <a:pt x="1441786" y="759091"/>
                  </a:lnTo>
                  <a:lnTo>
                    <a:pt x="1438678" y="746391"/>
                  </a:lnTo>
                  <a:lnTo>
                    <a:pt x="1968600" y="746391"/>
                  </a:lnTo>
                  <a:lnTo>
                    <a:pt x="1969005" y="759091"/>
                  </a:lnTo>
                  <a:close/>
                </a:path>
                <a:path w="3385819" h="3718559">
                  <a:moveTo>
                    <a:pt x="1995747" y="771791"/>
                  </a:moveTo>
                  <a:lnTo>
                    <a:pt x="1432867" y="771791"/>
                  </a:lnTo>
                  <a:lnTo>
                    <a:pt x="1433858" y="759091"/>
                  </a:lnTo>
                  <a:lnTo>
                    <a:pt x="1995281" y="759091"/>
                  </a:lnTo>
                  <a:lnTo>
                    <a:pt x="1995747" y="771791"/>
                  </a:lnTo>
                  <a:close/>
                </a:path>
                <a:path w="3385819" h="3718559">
                  <a:moveTo>
                    <a:pt x="1423723" y="784491"/>
                  </a:moveTo>
                  <a:lnTo>
                    <a:pt x="1417973" y="784491"/>
                  </a:lnTo>
                  <a:lnTo>
                    <a:pt x="1419144" y="771791"/>
                  </a:lnTo>
                  <a:lnTo>
                    <a:pt x="1420675" y="771791"/>
                  </a:lnTo>
                  <a:lnTo>
                    <a:pt x="1423723" y="784491"/>
                  </a:lnTo>
                  <a:close/>
                </a:path>
                <a:path w="3385819" h="3718559">
                  <a:moveTo>
                    <a:pt x="2013810" y="784491"/>
                  </a:moveTo>
                  <a:lnTo>
                    <a:pt x="1424594" y="784491"/>
                  </a:lnTo>
                  <a:lnTo>
                    <a:pt x="1424714" y="771791"/>
                  </a:lnTo>
                  <a:lnTo>
                    <a:pt x="2015807" y="771791"/>
                  </a:lnTo>
                  <a:lnTo>
                    <a:pt x="2013810" y="784491"/>
                  </a:lnTo>
                  <a:close/>
                </a:path>
                <a:path w="3385819" h="3718559">
                  <a:moveTo>
                    <a:pt x="2023194" y="784491"/>
                  </a:moveTo>
                  <a:lnTo>
                    <a:pt x="2017218" y="784491"/>
                  </a:lnTo>
                  <a:lnTo>
                    <a:pt x="2018389" y="771791"/>
                  </a:lnTo>
                  <a:lnTo>
                    <a:pt x="2020041" y="771791"/>
                  </a:lnTo>
                  <a:lnTo>
                    <a:pt x="2023194" y="784491"/>
                  </a:lnTo>
                  <a:close/>
                </a:path>
                <a:path w="3385819" h="3718559">
                  <a:moveTo>
                    <a:pt x="2045026" y="797191"/>
                  </a:moveTo>
                  <a:lnTo>
                    <a:pt x="1416276" y="797191"/>
                  </a:lnTo>
                  <a:lnTo>
                    <a:pt x="1416501" y="784491"/>
                  </a:lnTo>
                  <a:lnTo>
                    <a:pt x="2044545" y="784491"/>
                  </a:lnTo>
                  <a:lnTo>
                    <a:pt x="2045026" y="797191"/>
                  </a:lnTo>
                  <a:close/>
                </a:path>
                <a:path w="3385819" h="3718559">
                  <a:moveTo>
                    <a:pt x="2061797" y="809891"/>
                  </a:moveTo>
                  <a:lnTo>
                    <a:pt x="1408873" y="809891"/>
                  </a:lnTo>
                  <a:lnTo>
                    <a:pt x="1408588" y="797191"/>
                  </a:lnTo>
                  <a:lnTo>
                    <a:pt x="2063899" y="797191"/>
                  </a:lnTo>
                  <a:lnTo>
                    <a:pt x="2061797" y="809891"/>
                  </a:lnTo>
                  <a:close/>
                </a:path>
                <a:path w="3385819" h="3718559">
                  <a:moveTo>
                    <a:pt x="2071182" y="809891"/>
                  </a:moveTo>
                  <a:lnTo>
                    <a:pt x="2064965" y="809891"/>
                  </a:lnTo>
                  <a:lnTo>
                    <a:pt x="2066662" y="797191"/>
                  </a:lnTo>
                  <a:lnTo>
                    <a:pt x="2068239" y="797191"/>
                  </a:lnTo>
                  <a:lnTo>
                    <a:pt x="2071182" y="809891"/>
                  </a:lnTo>
                  <a:close/>
                </a:path>
                <a:path w="3385819" h="3718559">
                  <a:moveTo>
                    <a:pt x="2084665" y="822591"/>
                  </a:moveTo>
                  <a:lnTo>
                    <a:pt x="1396036" y="822591"/>
                  </a:lnTo>
                  <a:lnTo>
                    <a:pt x="1397267" y="809891"/>
                  </a:lnTo>
                  <a:lnTo>
                    <a:pt x="2082082" y="809891"/>
                  </a:lnTo>
                  <a:lnTo>
                    <a:pt x="2084665" y="822591"/>
                  </a:lnTo>
                  <a:close/>
                </a:path>
                <a:path w="3385819" h="3718559">
                  <a:moveTo>
                    <a:pt x="2104139" y="835291"/>
                  </a:moveTo>
                  <a:lnTo>
                    <a:pt x="1395570" y="835291"/>
                  </a:lnTo>
                  <a:lnTo>
                    <a:pt x="1396501" y="822591"/>
                  </a:lnTo>
                  <a:lnTo>
                    <a:pt x="2103614" y="822591"/>
                  </a:lnTo>
                  <a:lnTo>
                    <a:pt x="2104139" y="835291"/>
                  </a:lnTo>
                  <a:close/>
                </a:path>
                <a:path w="3385819" h="3718559">
                  <a:moveTo>
                    <a:pt x="2106256" y="835291"/>
                  </a:moveTo>
                  <a:lnTo>
                    <a:pt x="2104139" y="835291"/>
                  </a:lnTo>
                  <a:lnTo>
                    <a:pt x="2104665" y="822591"/>
                  </a:lnTo>
                  <a:lnTo>
                    <a:pt x="2108359" y="822591"/>
                  </a:lnTo>
                  <a:lnTo>
                    <a:pt x="2106256" y="835291"/>
                  </a:lnTo>
                  <a:close/>
                </a:path>
                <a:path w="3385819" h="3718559">
                  <a:moveTo>
                    <a:pt x="1389880" y="847991"/>
                  </a:moveTo>
                  <a:lnTo>
                    <a:pt x="1385540" y="847991"/>
                  </a:lnTo>
                  <a:lnTo>
                    <a:pt x="1385420" y="835291"/>
                  </a:lnTo>
                  <a:lnTo>
                    <a:pt x="1386306" y="835291"/>
                  </a:lnTo>
                  <a:lnTo>
                    <a:pt x="1389880" y="847991"/>
                  </a:lnTo>
                  <a:close/>
                </a:path>
                <a:path w="3385819" h="3718559">
                  <a:moveTo>
                    <a:pt x="2131527" y="847991"/>
                  </a:moveTo>
                  <a:lnTo>
                    <a:pt x="1390811" y="847991"/>
                  </a:lnTo>
                  <a:lnTo>
                    <a:pt x="1390931" y="835291"/>
                  </a:lnTo>
                  <a:lnTo>
                    <a:pt x="2133343" y="835291"/>
                  </a:lnTo>
                  <a:lnTo>
                    <a:pt x="2131527" y="847991"/>
                  </a:lnTo>
                  <a:close/>
                </a:path>
                <a:path w="3385819" h="3718559">
                  <a:moveTo>
                    <a:pt x="2166541" y="860691"/>
                  </a:moveTo>
                  <a:lnTo>
                    <a:pt x="1386411" y="860691"/>
                  </a:lnTo>
                  <a:lnTo>
                    <a:pt x="1386997" y="847991"/>
                  </a:lnTo>
                  <a:lnTo>
                    <a:pt x="2160265" y="847991"/>
                  </a:lnTo>
                  <a:lnTo>
                    <a:pt x="2166541" y="860691"/>
                  </a:lnTo>
                  <a:close/>
                </a:path>
                <a:path w="3385819" h="3718559">
                  <a:moveTo>
                    <a:pt x="2169364" y="860691"/>
                  </a:moveTo>
                  <a:lnTo>
                    <a:pt x="2168013" y="860691"/>
                  </a:lnTo>
                  <a:lnTo>
                    <a:pt x="2169589" y="847991"/>
                  </a:lnTo>
                  <a:lnTo>
                    <a:pt x="2171061" y="847991"/>
                  </a:lnTo>
                  <a:lnTo>
                    <a:pt x="2169364" y="860691"/>
                  </a:lnTo>
                  <a:close/>
                </a:path>
                <a:path w="3385819" h="3718559">
                  <a:moveTo>
                    <a:pt x="2195400" y="873391"/>
                  </a:moveTo>
                  <a:lnTo>
                    <a:pt x="1382192" y="873391"/>
                  </a:lnTo>
                  <a:lnTo>
                    <a:pt x="1383138" y="860691"/>
                  </a:lnTo>
                  <a:lnTo>
                    <a:pt x="2191887" y="860691"/>
                  </a:lnTo>
                  <a:lnTo>
                    <a:pt x="2195400" y="873391"/>
                  </a:lnTo>
                  <a:close/>
                </a:path>
                <a:path w="3385819" h="3718559">
                  <a:moveTo>
                    <a:pt x="2224499" y="886091"/>
                  </a:moveTo>
                  <a:lnTo>
                    <a:pt x="1379669" y="886091"/>
                  </a:lnTo>
                  <a:lnTo>
                    <a:pt x="1380721" y="873391"/>
                  </a:lnTo>
                  <a:lnTo>
                    <a:pt x="2224379" y="873391"/>
                  </a:lnTo>
                  <a:lnTo>
                    <a:pt x="2224499" y="886091"/>
                  </a:lnTo>
                  <a:close/>
                </a:path>
                <a:path w="3385819" h="3718559">
                  <a:moveTo>
                    <a:pt x="2225955" y="886091"/>
                  </a:moveTo>
                  <a:lnTo>
                    <a:pt x="2224499" y="886091"/>
                  </a:lnTo>
                  <a:lnTo>
                    <a:pt x="2225730" y="873391"/>
                  </a:lnTo>
                  <a:lnTo>
                    <a:pt x="2225955" y="886091"/>
                  </a:lnTo>
                  <a:close/>
                </a:path>
                <a:path w="3385819" h="3718559">
                  <a:moveTo>
                    <a:pt x="2233583" y="886091"/>
                  </a:moveTo>
                  <a:lnTo>
                    <a:pt x="2231000" y="886091"/>
                  </a:lnTo>
                  <a:lnTo>
                    <a:pt x="2231886" y="873391"/>
                  </a:lnTo>
                  <a:lnTo>
                    <a:pt x="2235400" y="873391"/>
                  </a:lnTo>
                  <a:lnTo>
                    <a:pt x="2233583" y="886091"/>
                  </a:lnTo>
                  <a:close/>
                </a:path>
                <a:path w="3385819" h="3718559">
                  <a:moveTo>
                    <a:pt x="2258283" y="898791"/>
                  </a:moveTo>
                  <a:lnTo>
                    <a:pt x="1372567" y="898791"/>
                  </a:lnTo>
                  <a:lnTo>
                    <a:pt x="1373573" y="886091"/>
                  </a:lnTo>
                  <a:lnTo>
                    <a:pt x="2254754" y="886091"/>
                  </a:lnTo>
                  <a:lnTo>
                    <a:pt x="2258283" y="898791"/>
                  </a:lnTo>
                  <a:close/>
                </a:path>
                <a:path w="3385819" h="3718559">
                  <a:moveTo>
                    <a:pt x="2265790" y="898791"/>
                  </a:moveTo>
                  <a:lnTo>
                    <a:pt x="2259334" y="898791"/>
                  </a:lnTo>
                  <a:lnTo>
                    <a:pt x="2261090" y="886091"/>
                  </a:lnTo>
                  <a:lnTo>
                    <a:pt x="2265850" y="886091"/>
                  </a:lnTo>
                  <a:lnTo>
                    <a:pt x="2265790" y="898791"/>
                  </a:lnTo>
                  <a:close/>
                </a:path>
                <a:path w="3385819" h="3718559">
                  <a:moveTo>
                    <a:pt x="2279919" y="911491"/>
                  </a:moveTo>
                  <a:lnTo>
                    <a:pt x="1371877" y="911491"/>
                  </a:lnTo>
                  <a:lnTo>
                    <a:pt x="1371576" y="898791"/>
                  </a:lnTo>
                  <a:lnTo>
                    <a:pt x="2280039" y="898791"/>
                  </a:lnTo>
                  <a:lnTo>
                    <a:pt x="2279919" y="911491"/>
                  </a:lnTo>
                  <a:close/>
                </a:path>
                <a:path w="3385819" h="3718559">
                  <a:moveTo>
                    <a:pt x="2287306" y="911491"/>
                  </a:moveTo>
                  <a:lnTo>
                    <a:pt x="2282967" y="911491"/>
                  </a:lnTo>
                  <a:lnTo>
                    <a:pt x="2285144" y="898791"/>
                  </a:lnTo>
                  <a:lnTo>
                    <a:pt x="2289423" y="898791"/>
                  </a:lnTo>
                  <a:lnTo>
                    <a:pt x="2287306" y="911491"/>
                  </a:lnTo>
                  <a:close/>
                </a:path>
                <a:path w="3385819" h="3718559">
                  <a:moveTo>
                    <a:pt x="2302847" y="924191"/>
                  </a:moveTo>
                  <a:lnTo>
                    <a:pt x="1375856" y="924191"/>
                  </a:lnTo>
                  <a:lnTo>
                    <a:pt x="1375976" y="911491"/>
                  </a:lnTo>
                  <a:lnTo>
                    <a:pt x="2301916" y="911491"/>
                  </a:lnTo>
                  <a:lnTo>
                    <a:pt x="2302847" y="924191"/>
                  </a:lnTo>
                  <a:close/>
                </a:path>
                <a:path w="3385819" h="3718559">
                  <a:moveTo>
                    <a:pt x="2305955" y="924191"/>
                  </a:moveTo>
                  <a:lnTo>
                    <a:pt x="2302847" y="924191"/>
                  </a:lnTo>
                  <a:lnTo>
                    <a:pt x="2303207" y="911491"/>
                  </a:lnTo>
                  <a:lnTo>
                    <a:pt x="2308252" y="911491"/>
                  </a:lnTo>
                  <a:lnTo>
                    <a:pt x="2305955" y="924191"/>
                  </a:lnTo>
                  <a:close/>
                </a:path>
                <a:path w="3385819" h="3718559">
                  <a:moveTo>
                    <a:pt x="1375570" y="936891"/>
                  </a:moveTo>
                  <a:lnTo>
                    <a:pt x="1371231" y="936891"/>
                  </a:lnTo>
                  <a:lnTo>
                    <a:pt x="1371291" y="924191"/>
                  </a:lnTo>
                  <a:lnTo>
                    <a:pt x="1375570" y="936891"/>
                  </a:lnTo>
                  <a:close/>
                </a:path>
                <a:path w="3385819" h="3718559">
                  <a:moveTo>
                    <a:pt x="2325910" y="936891"/>
                  </a:moveTo>
                  <a:lnTo>
                    <a:pt x="1375570" y="936891"/>
                  </a:lnTo>
                  <a:lnTo>
                    <a:pt x="1375796" y="924191"/>
                  </a:lnTo>
                  <a:lnTo>
                    <a:pt x="2323087" y="924191"/>
                  </a:lnTo>
                  <a:lnTo>
                    <a:pt x="2325910" y="936891"/>
                  </a:lnTo>
                  <a:close/>
                </a:path>
                <a:path w="3385819" h="3718559">
                  <a:moveTo>
                    <a:pt x="2351240" y="949591"/>
                  </a:moveTo>
                  <a:lnTo>
                    <a:pt x="1376621" y="949591"/>
                  </a:lnTo>
                  <a:lnTo>
                    <a:pt x="1376381" y="936891"/>
                  </a:lnTo>
                  <a:lnTo>
                    <a:pt x="2353642" y="936891"/>
                  </a:lnTo>
                  <a:lnTo>
                    <a:pt x="2351240" y="949591"/>
                  </a:lnTo>
                  <a:close/>
                </a:path>
                <a:path w="3385819" h="3718559">
                  <a:moveTo>
                    <a:pt x="2365909" y="962291"/>
                  </a:moveTo>
                  <a:lnTo>
                    <a:pt x="1373513" y="962291"/>
                  </a:lnTo>
                  <a:lnTo>
                    <a:pt x="1372868" y="949591"/>
                  </a:lnTo>
                  <a:lnTo>
                    <a:pt x="2365384" y="949591"/>
                  </a:lnTo>
                  <a:lnTo>
                    <a:pt x="2365909" y="962291"/>
                  </a:lnTo>
                  <a:close/>
                </a:path>
                <a:path w="3385819" h="3718559">
                  <a:moveTo>
                    <a:pt x="2374588" y="962291"/>
                  </a:moveTo>
                  <a:lnTo>
                    <a:pt x="2369423" y="962291"/>
                  </a:lnTo>
                  <a:lnTo>
                    <a:pt x="2371240" y="949591"/>
                  </a:lnTo>
                  <a:lnTo>
                    <a:pt x="2372831" y="949591"/>
                  </a:lnTo>
                  <a:lnTo>
                    <a:pt x="2374588" y="962291"/>
                  </a:lnTo>
                  <a:close/>
                </a:path>
                <a:path w="3385819" h="3718559">
                  <a:moveTo>
                    <a:pt x="2395053" y="974991"/>
                  </a:moveTo>
                  <a:lnTo>
                    <a:pt x="1379609" y="974991"/>
                  </a:lnTo>
                  <a:lnTo>
                    <a:pt x="1379384" y="962291"/>
                  </a:lnTo>
                  <a:lnTo>
                    <a:pt x="2392291" y="962291"/>
                  </a:lnTo>
                  <a:lnTo>
                    <a:pt x="2395053" y="974991"/>
                  </a:lnTo>
                  <a:close/>
                </a:path>
                <a:path w="3385819" h="3718559">
                  <a:moveTo>
                    <a:pt x="1377973" y="987691"/>
                  </a:moveTo>
                  <a:lnTo>
                    <a:pt x="1376802" y="987691"/>
                  </a:lnTo>
                  <a:lnTo>
                    <a:pt x="1377387" y="974991"/>
                  </a:lnTo>
                  <a:lnTo>
                    <a:pt x="1381306" y="974991"/>
                  </a:lnTo>
                  <a:lnTo>
                    <a:pt x="1377973" y="987691"/>
                  </a:lnTo>
                  <a:close/>
                </a:path>
                <a:path w="3385819" h="3718559">
                  <a:moveTo>
                    <a:pt x="2406255" y="987691"/>
                  </a:moveTo>
                  <a:lnTo>
                    <a:pt x="1382312" y="987691"/>
                  </a:lnTo>
                  <a:lnTo>
                    <a:pt x="1382432" y="974991"/>
                  </a:lnTo>
                  <a:lnTo>
                    <a:pt x="2408717" y="974991"/>
                  </a:lnTo>
                  <a:lnTo>
                    <a:pt x="2406255" y="987691"/>
                  </a:lnTo>
                  <a:close/>
                </a:path>
                <a:path w="3385819" h="3718559">
                  <a:moveTo>
                    <a:pt x="2413762" y="987691"/>
                  </a:moveTo>
                  <a:lnTo>
                    <a:pt x="2409077" y="987691"/>
                  </a:lnTo>
                  <a:lnTo>
                    <a:pt x="2411420" y="974991"/>
                  </a:lnTo>
                  <a:lnTo>
                    <a:pt x="2413477" y="974991"/>
                  </a:lnTo>
                  <a:lnTo>
                    <a:pt x="2413762" y="987691"/>
                  </a:lnTo>
                  <a:close/>
                </a:path>
                <a:path w="3385819" h="3718559">
                  <a:moveTo>
                    <a:pt x="2433762" y="1000391"/>
                  </a:moveTo>
                  <a:lnTo>
                    <a:pt x="1385540" y="1000391"/>
                  </a:lnTo>
                  <a:lnTo>
                    <a:pt x="1385300" y="987691"/>
                  </a:lnTo>
                  <a:lnTo>
                    <a:pt x="2433357" y="987691"/>
                  </a:lnTo>
                  <a:lnTo>
                    <a:pt x="2433762" y="1000391"/>
                  </a:lnTo>
                  <a:close/>
                </a:path>
                <a:path w="3385819" h="3718559">
                  <a:moveTo>
                    <a:pt x="2452996" y="1013091"/>
                  </a:moveTo>
                  <a:lnTo>
                    <a:pt x="1383784" y="1013091"/>
                  </a:lnTo>
                  <a:lnTo>
                    <a:pt x="1385060" y="1000391"/>
                  </a:lnTo>
                  <a:lnTo>
                    <a:pt x="2450308" y="1000391"/>
                  </a:lnTo>
                  <a:lnTo>
                    <a:pt x="2452996" y="1013091"/>
                  </a:lnTo>
                  <a:close/>
                </a:path>
                <a:path w="3385819" h="3718559">
                  <a:moveTo>
                    <a:pt x="1388994" y="1025791"/>
                  </a:moveTo>
                  <a:lnTo>
                    <a:pt x="1388769" y="1025791"/>
                  </a:lnTo>
                  <a:lnTo>
                    <a:pt x="1388408" y="1013091"/>
                  </a:lnTo>
                  <a:lnTo>
                    <a:pt x="1393108" y="1013091"/>
                  </a:lnTo>
                  <a:lnTo>
                    <a:pt x="1388994" y="1025791"/>
                  </a:lnTo>
                  <a:close/>
                </a:path>
                <a:path w="3385819" h="3718559">
                  <a:moveTo>
                    <a:pt x="2461795" y="1025791"/>
                  </a:moveTo>
                  <a:lnTo>
                    <a:pt x="1393919" y="1025791"/>
                  </a:lnTo>
                  <a:lnTo>
                    <a:pt x="1393693" y="1013091"/>
                  </a:lnTo>
                  <a:lnTo>
                    <a:pt x="2461389" y="1013091"/>
                  </a:lnTo>
                  <a:lnTo>
                    <a:pt x="2461795" y="1025791"/>
                  </a:lnTo>
                  <a:close/>
                </a:path>
                <a:path w="3385819" h="3718559">
                  <a:moveTo>
                    <a:pt x="2463732" y="1025791"/>
                  </a:moveTo>
                  <a:lnTo>
                    <a:pt x="2462500" y="1025791"/>
                  </a:lnTo>
                  <a:lnTo>
                    <a:pt x="2465083" y="1013091"/>
                  </a:lnTo>
                  <a:lnTo>
                    <a:pt x="2466254" y="1013091"/>
                  </a:lnTo>
                  <a:lnTo>
                    <a:pt x="2463732" y="1025791"/>
                  </a:lnTo>
                  <a:close/>
                </a:path>
                <a:path w="3385819" h="3718559">
                  <a:moveTo>
                    <a:pt x="2468777" y="1025791"/>
                  </a:moveTo>
                  <a:lnTo>
                    <a:pt x="2465083" y="1025791"/>
                  </a:lnTo>
                  <a:lnTo>
                    <a:pt x="2467606" y="1013091"/>
                  </a:lnTo>
                  <a:lnTo>
                    <a:pt x="2468371" y="1013091"/>
                  </a:lnTo>
                  <a:lnTo>
                    <a:pt x="2468777" y="1025791"/>
                  </a:lnTo>
                  <a:close/>
                </a:path>
                <a:path w="3385819" h="3718559">
                  <a:moveTo>
                    <a:pt x="2477876" y="1038491"/>
                  </a:moveTo>
                  <a:lnTo>
                    <a:pt x="1400495" y="1038491"/>
                  </a:lnTo>
                  <a:lnTo>
                    <a:pt x="1398378" y="1025791"/>
                  </a:lnTo>
                  <a:lnTo>
                    <a:pt x="2478101" y="1025791"/>
                  </a:lnTo>
                  <a:lnTo>
                    <a:pt x="2477876" y="1038491"/>
                  </a:lnTo>
                  <a:close/>
                </a:path>
                <a:path w="3385819" h="3718559">
                  <a:moveTo>
                    <a:pt x="2485969" y="1038491"/>
                  </a:moveTo>
                  <a:lnTo>
                    <a:pt x="2484317" y="1038491"/>
                  </a:lnTo>
                  <a:lnTo>
                    <a:pt x="2484798" y="1025791"/>
                  </a:lnTo>
                  <a:lnTo>
                    <a:pt x="2485083" y="1025791"/>
                  </a:lnTo>
                  <a:lnTo>
                    <a:pt x="2485969" y="1038491"/>
                  </a:lnTo>
                  <a:close/>
                </a:path>
                <a:path w="3385819" h="3718559">
                  <a:moveTo>
                    <a:pt x="1395150" y="1051191"/>
                  </a:moveTo>
                  <a:lnTo>
                    <a:pt x="1393753" y="1051191"/>
                  </a:lnTo>
                  <a:lnTo>
                    <a:pt x="1394624" y="1038491"/>
                  </a:lnTo>
                  <a:lnTo>
                    <a:pt x="1398558" y="1038491"/>
                  </a:lnTo>
                  <a:lnTo>
                    <a:pt x="1395150" y="1051191"/>
                  </a:lnTo>
                  <a:close/>
                </a:path>
                <a:path w="3385819" h="3718559">
                  <a:moveTo>
                    <a:pt x="2493296" y="1051191"/>
                  </a:moveTo>
                  <a:lnTo>
                    <a:pt x="1399444" y="1051191"/>
                  </a:lnTo>
                  <a:lnTo>
                    <a:pt x="1399444" y="1038491"/>
                  </a:lnTo>
                  <a:lnTo>
                    <a:pt x="2496224" y="1038491"/>
                  </a:lnTo>
                  <a:lnTo>
                    <a:pt x="2493296" y="1051191"/>
                  </a:lnTo>
                  <a:close/>
                </a:path>
                <a:path w="3385819" h="3718559">
                  <a:moveTo>
                    <a:pt x="1405420" y="1063891"/>
                  </a:moveTo>
                  <a:lnTo>
                    <a:pt x="1404955" y="1063891"/>
                  </a:lnTo>
                  <a:lnTo>
                    <a:pt x="1404834" y="1051191"/>
                  </a:lnTo>
                  <a:lnTo>
                    <a:pt x="1409414" y="1051191"/>
                  </a:lnTo>
                  <a:lnTo>
                    <a:pt x="1405420" y="1063891"/>
                  </a:lnTo>
                  <a:close/>
                </a:path>
                <a:path w="3385819" h="3718559">
                  <a:moveTo>
                    <a:pt x="2506554" y="1063891"/>
                  </a:moveTo>
                  <a:lnTo>
                    <a:pt x="1410285" y="1063891"/>
                  </a:lnTo>
                  <a:lnTo>
                    <a:pt x="1410105" y="1051191"/>
                  </a:lnTo>
                  <a:lnTo>
                    <a:pt x="2505323" y="1051191"/>
                  </a:lnTo>
                  <a:lnTo>
                    <a:pt x="2506554" y="1063891"/>
                  </a:lnTo>
                  <a:close/>
                </a:path>
                <a:path w="3385819" h="3718559">
                  <a:moveTo>
                    <a:pt x="2509302" y="1063891"/>
                  </a:moveTo>
                  <a:lnTo>
                    <a:pt x="2506840" y="1063891"/>
                  </a:lnTo>
                  <a:lnTo>
                    <a:pt x="2509602" y="1051191"/>
                  </a:lnTo>
                  <a:lnTo>
                    <a:pt x="2512065" y="1051191"/>
                  </a:lnTo>
                  <a:lnTo>
                    <a:pt x="2509302" y="1063891"/>
                  </a:lnTo>
                  <a:close/>
                </a:path>
                <a:path w="3385819" h="3718559">
                  <a:moveTo>
                    <a:pt x="2526254" y="1076591"/>
                  </a:moveTo>
                  <a:lnTo>
                    <a:pt x="1412807" y="1076591"/>
                  </a:lnTo>
                  <a:lnTo>
                    <a:pt x="1416216" y="1063891"/>
                  </a:lnTo>
                  <a:lnTo>
                    <a:pt x="2526089" y="1063891"/>
                  </a:lnTo>
                  <a:lnTo>
                    <a:pt x="2526254" y="1076591"/>
                  </a:lnTo>
                  <a:close/>
                </a:path>
                <a:path w="3385819" h="3718559">
                  <a:moveTo>
                    <a:pt x="2533536" y="1076591"/>
                  </a:moveTo>
                  <a:lnTo>
                    <a:pt x="2528071" y="1076591"/>
                  </a:lnTo>
                  <a:lnTo>
                    <a:pt x="2531014" y="1063891"/>
                  </a:lnTo>
                  <a:lnTo>
                    <a:pt x="2532365" y="1063891"/>
                  </a:lnTo>
                  <a:lnTo>
                    <a:pt x="2533536" y="1076591"/>
                  </a:lnTo>
                  <a:close/>
                </a:path>
                <a:path w="3385819" h="3718559">
                  <a:moveTo>
                    <a:pt x="1418903" y="1089291"/>
                  </a:moveTo>
                  <a:lnTo>
                    <a:pt x="1418258" y="1089291"/>
                  </a:lnTo>
                  <a:lnTo>
                    <a:pt x="1418213" y="1076591"/>
                  </a:lnTo>
                  <a:lnTo>
                    <a:pt x="1422492" y="1076591"/>
                  </a:lnTo>
                  <a:lnTo>
                    <a:pt x="1418903" y="1089291"/>
                  </a:lnTo>
                  <a:close/>
                </a:path>
                <a:path w="3385819" h="3718559">
                  <a:moveTo>
                    <a:pt x="2532185" y="1089291"/>
                  </a:moveTo>
                  <a:lnTo>
                    <a:pt x="1424474" y="1089291"/>
                  </a:lnTo>
                  <a:lnTo>
                    <a:pt x="1423663" y="1076591"/>
                  </a:lnTo>
                  <a:lnTo>
                    <a:pt x="2531539" y="1076591"/>
                  </a:lnTo>
                  <a:lnTo>
                    <a:pt x="2532185" y="1089291"/>
                  </a:lnTo>
                  <a:close/>
                </a:path>
                <a:path w="3385819" h="3718559">
                  <a:moveTo>
                    <a:pt x="2538521" y="1089291"/>
                  </a:moveTo>
                  <a:lnTo>
                    <a:pt x="2532950" y="1089291"/>
                  </a:lnTo>
                  <a:lnTo>
                    <a:pt x="2535698" y="1076591"/>
                  </a:lnTo>
                  <a:lnTo>
                    <a:pt x="2538221" y="1076591"/>
                  </a:lnTo>
                  <a:lnTo>
                    <a:pt x="2538521" y="1089291"/>
                  </a:lnTo>
                  <a:close/>
                </a:path>
                <a:path w="3385819" h="3718559">
                  <a:moveTo>
                    <a:pt x="2543686" y="1101991"/>
                  </a:moveTo>
                  <a:lnTo>
                    <a:pt x="1424654" y="1101991"/>
                  </a:lnTo>
                  <a:lnTo>
                    <a:pt x="1425300" y="1089291"/>
                  </a:lnTo>
                  <a:lnTo>
                    <a:pt x="2542275" y="1089291"/>
                  </a:lnTo>
                  <a:lnTo>
                    <a:pt x="2543686" y="1101991"/>
                  </a:lnTo>
                  <a:close/>
                </a:path>
                <a:path w="3385819" h="3718559">
                  <a:moveTo>
                    <a:pt x="2550713" y="1101991"/>
                  </a:moveTo>
                  <a:lnTo>
                    <a:pt x="2545443" y="1101991"/>
                  </a:lnTo>
                  <a:lnTo>
                    <a:pt x="2547725" y="1089291"/>
                  </a:lnTo>
                  <a:lnTo>
                    <a:pt x="2549482" y="1089291"/>
                  </a:lnTo>
                  <a:lnTo>
                    <a:pt x="2550713" y="1101991"/>
                  </a:lnTo>
                  <a:close/>
                </a:path>
                <a:path w="3385819" h="3718559">
                  <a:moveTo>
                    <a:pt x="2554587" y="1114691"/>
                  </a:moveTo>
                  <a:lnTo>
                    <a:pt x="1433048" y="1114691"/>
                  </a:lnTo>
                  <a:lnTo>
                    <a:pt x="1432747" y="1101991"/>
                  </a:lnTo>
                  <a:lnTo>
                    <a:pt x="2557815" y="1101991"/>
                  </a:lnTo>
                  <a:lnTo>
                    <a:pt x="2554587" y="1114691"/>
                  </a:lnTo>
                  <a:close/>
                </a:path>
                <a:path w="3385819" h="3718559">
                  <a:moveTo>
                    <a:pt x="2556644" y="1114691"/>
                  </a:moveTo>
                  <a:lnTo>
                    <a:pt x="2555818" y="1114691"/>
                  </a:lnTo>
                  <a:lnTo>
                    <a:pt x="2558926" y="1101991"/>
                  </a:lnTo>
                  <a:lnTo>
                    <a:pt x="2560158" y="1101991"/>
                  </a:lnTo>
                  <a:lnTo>
                    <a:pt x="2556644" y="1114691"/>
                  </a:lnTo>
                  <a:close/>
                </a:path>
                <a:path w="3385819" h="3718559">
                  <a:moveTo>
                    <a:pt x="1439609" y="1127391"/>
                  </a:moveTo>
                  <a:lnTo>
                    <a:pt x="1435330" y="1127391"/>
                  </a:lnTo>
                  <a:lnTo>
                    <a:pt x="1434279" y="1114691"/>
                  </a:lnTo>
                  <a:lnTo>
                    <a:pt x="1440675" y="1114691"/>
                  </a:lnTo>
                  <a:lnTo>
                    <a:pt x="1439609" y="1127391"/>
                  </a:lnTo>
                  <a:close/>
                </a:path>
                <a:path w="3385819" h="3718559">
                  <a:moveTo>
                    <a:pt x="2570653" y="1127391"/>
                  </a:moveTo>
                  <a:lnTo>
                    <a:pt x="1440960" y="1127391"/>
                  </a:lnTo>
                  <a:lnTo>
                    <a:pt x="1440675" y="1114691"/>
                  </a:lnTo>
                  <a:lnTo>
                    <a:pt x="2568551" y="1114691"/>
                  </a:lnTo>
                  <a:lnTo>
                    <a:pt x="2570653" y="1127391"/>
                  </a:lnTo>
                  <a:close/>
                </a:path>
                <a:path w="3385819" h="3718559">
                  <a:moveTo>
                    <a:pt x="2579166" y="1140091"/>
                  </a:moveTo>
                  <a:lnTo>
                    <a:pt x="1448002" y="1140091"/>
                  </a:lnTo>
                  <a:lnTo>
                    <a:pt x="1447762" y="1127391"/>
                  </a:lnTo>
                  <a:lnTo>
                    <a:pt x="2579572" y="1127391"/>
                  </a:lnTo>
                  <a:lnTo>
                    <a:pt x="2579166" y="1140091"/>
                  </a:lnTo>
                  <a:close/>
                </a:path>
                <a:path w="3385819" h="3718559">
                  <a:moveTo>
                    <a:pt x="2589422" y="1152791"/>
                  </a:moveTo>
                  <a:lnTo>
                    <a:pt x="1456921" y="1152791"/>
                  </a:lnTo>
                  <a:lnTo>
                    <a:pt x="1454984" y="1140091"/>
                  </a:lnTo>
                  <a:lnTo>
                    <a:pt x="2593115" y="1140091"/>
                  </a:lnTo>
                  <a:lnTo>
                    <a:pt x="2589422" y="1152791"/>
                  </a:lnTo>
                  <a:close/>
                </a:path>
                <a:path w="3385819" h="3718559">
                  <a:moveTo>
                    <a:pt x="2597515" y="1165491"/>
                  </a:moveTo>
                  <a:lnTo>
                    <a:pt x="1465660" y="1165491"/>
                  </a:lnTo>
                  <a:lnTo>
                    <a:pt x="1462657" y="1152791"/>
                  </a:lnTo>
                  <a:lnTo>
                    <a:pt x="2595758" y="1152791"/>
                  </a:lnTo>
                  <a:lnTo>
                    <a:pt x="2597515" y="1165491"/>
                  </a:lnTo>
                  <a:close/>
                </a:path>
                <a:path w="3385819" h="3718559">
                  <a:moveTo>
                    <a:pt x="2605623" y="1178191"/>
                  </a:moveTo>
                  <a:lnTo>
                    <a:pt x="1473813" y="1178191"/>
                  </a:lnTo>
                  <a:lnTo>
                    <a:pt x="1472627" y="1165491"/>
                  </a:lnTo>
                  <a:lnTo>
                    <a:pt x="2604797" y="1165491"/>
                  </a:lnTo>
                  <a:lnTo>
                    <a:pt x="2605623" y="1178191"/>
                  </a:lnTo>
                  <a:close/>
                </a:path>
                <a:path w="3385819" h="3718559">
                  <a:moveTo>
                    <a:pt x="2607905" y="1190891"/>
                  </a:moveTo>
                  <a:lnTo>
                    <a:pt x="1484594" y="1190891"/>
                  </a:lnTo>
                  <a:lnTo>
                    <a:pt x="1483543" y="1178191"/>
                  </a:lnTo>
                  <a:lnTo>
                    <a:pt x="2607665" y="1178191"/>
                  </a:lnTo>
                  <a:lnTo>
                    <a:pt x="2607905" y="1190891"/>
                  </a:lnTo>
                  <a:close/>
                </a:path>
                <a:path w="3385819" h="3718559">
                  <a:moveTo>
                    <a:pt x="2613130" y="1190891"/>
                  </a:moveTo>
                  <a:lnTo>
                    <a:pt x="2608836" y="1190891"/>
                  </a:lnTo>
                  <a:lnTo>
                    <a:pt x="2612004" y="1178191"/>
                  </a:lnTo>
                  <a:lnTo>
                    <a:pt x="2613070" y="1178191"/>
                  </a:lnTo>
                  <a:lnTo>
                    <a:pt x="2613130" y="1190891"/>
                  </a:lnTo>
                  <a:close/>
                </a:path>
                <a:path w="3385819" h="3718559">
                  <a:moveTo>
                    <a:pt x="2626899" y="1203591"/>
                  </a:moveTo>
                  <a:lnTo>
                    <a:pt x="1495795" y="1203591"/>
                  </a:lnTo>
                  <a:lnTo>
                    <a:pt x="1493513" y="1190891"/>
                  </a:lnTo>
                  <a:lnTo>
                    <a:pt x="2627259" y="1190891"/>
                  </a:lnTo>
                  <a:lnTo>
                    <a:pt x="2626899" y="1203591"/>
                  </a:lnTo>
                  <a:close/>
                </a:path>
                <a:path w="3385819" h="3718559">
                  <a:moveTo>
                    <a:pt x="1501666" y="1216291"/>
                  </a:moveTo>
                  <a:lnTo>
                    <a:pt x="1500254" y="1216291"/>
                  </a:lnTo>
                  <a:lnTo>
                    <a:pt x="1500780" y="1203591"/>
                  </a:lnTo>
                  <a:lnTo>
                    <a:pt x="1504834" y="1203591"/>
                  </a:lnTo>
                  <a:lnTo>
                    <a:pt x="1501666" y="1216291"/>
                  </a:lnTo>
                  <a:close/>
                </a:path>
                <a:path w="3385819" h="3718559">
                  <a:moveTo>
                    <a:pt x="1509113" y="1216291"/>
                  </a:moveTo>
                  <a:lnTo>
                    <a:pt x="1506470" y="1216291"/>
                  </a:lnTo>
                  <a:lnTo>
                    <a:pt x="1506065" y="1203591"/>
                  </a:lnTo>
                  <a:lnTo>
                    <a:pt x="1511290" y="1203591"/>
                  </a:lnTo>
                  <a:lnTo>
                    <a:pt x="1509113" y="1216291"/>
                  </a:lnTo>
                  <a:close/>
                </a:path>
                <a:path w="3385819" h="3718559">
                  <a:moveTo>
                    <a:pt x="2629376" y="1216291"/>
                  </a:moveTo>
                  <a:lnTo>
                    <a:pt x="1512401" y="1216291"/>
                  </a:lnTo>
                  <a:lnTo>
                    <a:pt x="1512687" y="1203591"/>
                  </a:lnTo>
                  <a:lnTo>
                    <a:pt x="2628190" y="1203591"/>
                  </a:lnTo>
                  <a:lnTo>
                    <a:pt x="2629376" y="1216291"/>
                  </a:lnTo>
                  <a:close/>
                </a:path>
                <a:path w="3385819" h="3718559">
                  <a:moveTo>
                    <a:pt x="2638806" y="1228991"/>
                  </a:moveTo>
                  <a:lnTo>
                    <a:pt x="1515044" y="1228991"/>
                  </a:lnTo>
                  <a:lnTo>
                    <a:pt x="1517852" y="1216291"/>
                  </a:lnTo>
                  <a:lnTo>
                    <a:pt x="2636989" y="1216291"/>
                  </a:lnTo>
                  <a:lnTo>
                    <a:pt x="2638806" y="1228991"/>
                  </a:lnTo>
                  <a:close/>
                </a:path>
                <a:path w="3385819" h="3718559">
                  <a:moveTo>
                    <a:pt x="2647079" y="1241691"/>
                  </a:moveTo>
                  <a:lnTo>
                    <a:pt x="1532581" y="1241691"/>
                  </a:lnTo>
                  <a:lnTo>
                    <a:pt x="1531350" y="1228991"/>
                  </a:lnTo>
                  <a:lnTo>
                    <a:pt x="2650607" y="1228991"/>
                  </a:lnTo>
                  <a:lnTo>
                    <a:pt x="2647079" y="1241691"/>
                  </a:lnTo>
                  <a:close/>
                </a:path>
                <a:path w="3385819" h="3718559">
                  <a:moveTo>
                    <a:pt x="2653821" y="1254391"/>
                  </a:moveTo>
                  <a:lnTo>
                    <a:pt x="1548587" y="1254391"/>
                  </a:lnTo>
                  <a:lnTo>
                    <a:pt x="1539969" y="1241691"/>
                  </a:lnTo>
                  <a:lnTo>
                    <a:pt x="2653595" y="1241691"/>
                  </a:lnTo>
                  <a:lnTo>
                    <a:pt x="2653821" y="1254391"/>
                  </a:lnTo>
                  <a:close/>
                </a:path>
                <a:path w="3385819" h="3718559">
                  <a:moveTo>
                    <a:pt x="1555975" y="1267091"/>
                  </a:moveTo>
                  <a:lnTo>
                    <a:pt x="1554398" y="1267091"/>
                  </a:lnTo>
                  <a:lnTo>
                    <a:pt x="1557326" y="1254391"/>
                  </a:lnTo>
                  <a:lnTo>
                    <a:pt x="1558272" y="1254391"/>
                  </a:lnTo>
                  <a:lnTo>
                    <a:pt x="1555975" y="1267091"/>
                  </a:lnTo>
                  <a:close/>
                </a:path>
                <a:path w="3385819" h="3718559">
                  <a:moveTo>
                    <a:pt x="2662860" y="1267091"/>
                  </a:moveTo>
                  <a:lnTo>
                    <a:pt x="1560209" y="1267091"/>
                  </a:lnTo>
                  <a:lnTo>
                    <a:pt x="1559788" y="1254391"/>
                  </a:lnTo>
                  <a:lnTo>
                    <a:pt x="2666553" y="1254391"/>
                  </a:lnTo>
                  <a:lnTo>
                    <a:pt x="2662860" y="1267091"/>
                  </a:lnTo>
                  <a:close/>
                </a:path>
                <a:path w="3385819" h="3718559">
                  <a:moveTo>
                    <a:pt x="2669902" y="1279791"/>
                  </a:moveTo>
                  <a:lnTo>
                    <a:pt x="1574803" y="1279791"/>
                  </a:lnTo>
                  <a:lnTo>
                    <a:pt x="1566065" y="1267091"/>
                  </a:lnTo>
                  <a:lnTo>
                    <a:pt x="2667559" y="1267091"/>
                  </a:lnTo>
                  <a:lnTo>
                    <a:pt x="2669902" y="1279791"/>
                  </a:lnTo>
                  <a:close/>
                </a:path>
                <a:path w="3385819" h="3718559">
                  <a:moveTo>
                    <a:pt x="2677634" y="1292491"/>
                  </a:moveTo>
                  <a:lnTo>
                    <a:pt x="1584608" y="1292491"/>
                  </a:lnTo>
                  <a:lnTo>
                    <a:pt x="1587296" y="1279791"/>
                  </a:lnTo>
                  <a:lnTo>
                    <a:pt x="2677409" y="1279791"/>
                  </a:lnTo>
                  <a:lnTo>
                    <a:pt x="2677634" y="1292491"/>
                  </a:lnTo>
                  <a:close/>
                </a:path>
                <a:path w="3385819" h="3718559">
                  <a:moveTo>
                    <a:pt x="1600854" y="1305191"/>
                  </a:moveTo>
                  <a:lnTo>
                    <a:pt x="1598272" y="1305191"/>
                  </a:lnTo>
                  <a:lnTo>
                    <a:pt x="1597791" y="1292491"/>
                  </a:lnTo>
                  <a:lnTo>
                    <a:pt x="1603137" y="1292491"/>
                  </a:lnTo>
                  <a:lnTo>
                    <a:pt x="1600854" y="1305191"/>
                  </a:lnTo>
                  <a:close/>
                </a:path>
                <a:path w="3385819" h="3718559">
                  <a:moveTo>
                    <a:pt x="2684856" y="1305191"/>
                  </a:moveTo>
                  <a:lnTo>
                    <a:pt x="1606064" y="1305191"/>
                  </a:lnTo>
                  <a:lnTo>
                    <a:pt x="1604368" y="1292491"/>
                  </a:lnTo>
                  <a:lnTo>
                    <a:pt x="2685322" y="1292491"/>
                  </a:lnTo>
                  <a:lnTo>
                    <a:pt x="2684856" y="1305191"/>
                  </a:lnTo>
                  <a:close/>
                </a:path>
                <a:path w="3385819" h="3718559">
                  <a:moveTo>
                    <a:pt x="1615689" y="1317891"/>
                  </a:moveTo>
                  <a:lnTo>
                    <a:pt x="1615103" y="1317891"/>
                  </a:lnTo>
                  <a:lnTo>
                    <a:pt x="1614398" y="1305191"/>
                  </a:lnTo>
                  <a:lnTo>
                    <a:pt x="1618151" y="1305191"/>
                  </a:lnTo>
                  <a:lnTo>
                    <a:pt x="1615689" y="1317891"/>
                  </a:lnTo>
                  <a:close/>
                </a:path>
                <a:path w="3385819" h="3718559">
                  <a:moveTo>
                    <a:pt x="2700697" y="1330591"/>
                  </a:moveTo>
                  <a:lnTo>
                    <a:pt x="1636335" y="1330591"/>
                  </a:lnTo>
                  <a:lnTo>
                    <a:pt x="1638737" y="1317891"/>
                  </a:lnTo>
                  <a:lnTo>
                    <a:pt x="1617040" y="1317891"/>
                  </a:lnTo>
                  <a:lnTo>
                    <a:pt x="1619563" y="1305191"/>
                  </a:lnTo>
                  <a:lnTo>
                    <a:pt x="2689256" y="1305191"/>
                  </a:lnTo>
                  <a:lnTo>
                    <a:pt x="2695817" y="1317891"/>
                  </a:lnTo>
                  <a:lnTo>
                    <a:pt x="2700697" y="1330591"/>
                  </a:lnTo>
                  <a:close/>
                </a:path>
                <a:path w="3385819" h="3718559">
                  <a:moveTo>
                    <a:pt x="1633572" y="1330591"/>
                  </a:moveTo>
                  <a:lnTo>
                    <a:pt x="1632806" y="1330591"/>
                  </a:lnTo>
                  <a:lnTo>
                    <a:pt x="1632461" y="1317891"/>
                  </a:lnTo>
                  <a:lnTo>
                    <a:pt x="1635749" y="1317891"/>
                  </a:lnTo>
                  <a:lnTo>
                    <a:pt x="1633572" y="1330591"/>
                  </a:lnTo>
                  <a:close/>
                </a:path>
                <a:path w="3385819" h="3718559">
                  <a:moveTo>
                    <a:pt x="2706493" y="1343291"/>
                  </a:moveTo>
                  <a:lnTo>
                    <a:pt x="1661439" y="1343291"/>
                  </a:lnTo>
                  <a:lnTo>
                    <a:pt x="1659623" y="1330591"/>
                  </a:lnTo>
                  <a:lnTo>
                    <a:pt x="2706433" y="1330591"/>
                  </a:lnTo>
                  <a:lnTo>
                    <a:pt x="2706493" y="1343291"/>
                  </a:lnTo>
                  <a:close/>
                </a:path>
                <a:path w="3385819" h="3718559">
                  <a:moveTo>
                    <a:pt x="2712244" y="1343291"/>
                  </a:moveTo>
                  <a:lnTo>
                    <a:pt x="2707379" y="1343291"/>
                  </a:lnTo>
                  <a:lnTo>
                    <a:pt x="2710667" y="1330591"/>
                  </a:lnTo>
                  <a:lnTo>
                    <a:pt x="2711838" y="1330591"/>
                  </a:lnTo>
                  <a:lnTo>
                    <a:pt x="2712244" y="1343291"/>
                  </a:lnTo>
                  <a:close/>
                </a:path>
                <a:path w="3385819" h="3718559">
                  <a:moveTo>
                    <a:pt x="1673932" y="1355991"/>
                  </a:moveTo>
                  <a:lnTo>
                    <a:pt x="1672581" y="1355991"/>
                  </a:lnTo>
                  <a:lnTo>
                    <a:pt x="1674863" y="1343291"/>
                  </a:lnTo>
                  <a:lnTo>
                    <a:pt x="1676334" y="1343291"/>
                  </a:lnTo>
                  <a:lnTo>
                    <a:pt x="1673932" y="1355991"/>
                  </a:lnTo>
                  <a:close/>
                </a:path>
                <a:path w="3385819" h="3718559">
                  <a:moveTo>
                    <a:pt x="2713190" y="1355991"/>
                  </a:moveTo>
                  <a:lnTo>
                    <a:pt x="1676620" y="1355991"/>
                  </a:lnTo>
                  <a:lnTo>
                    <a:pt x="1679037" y="1343291"/>
                  </a:lnTo>
                  <a:lnTo>
                    <a:pt x="2712184" y="1343291"/>
                  </a:lnTo>
                  <a:lnTo>
                    <a:pt x="2713190" y="1355991"/>
                  </a:lnTo>
                  <a:close/>
                </a:path>
                <a:path w="3385819" h="3718559">
                  <a:moveTo>
                    <a:pt x="1696574" y="1368691"/>
                  </a:moveTo>
                  <a:lnTo>
                    <a:pt x="1694743" y="1368691"/>
                  </a:lnTo>
                  <a:lnTo>
                    <a:pt x="1696980" y="1355991"/>
                  </a:lnTo>
                  <a:lnTo>
                    <a:pt x="1698031" y="1355991"/>
                  </a:lnTo>
                  <a:lnTo>
                    <a:pt x="1696574" y="1368691"/>
                  </a:lnTo>
                  <a:close/>
                </a:path>
                <a:path w="3385819" h="3718559">
                  <a:moveTo>
                    <a:pt x="2721868" y="1368691"/>
                  </a:moveTo>
                  <a:lnTo>
                    <a:pt x="1700854" y="1368691"/>
                  </a:lnTo>
                  <a:lnTo>
                    <a:pt x="1700493" y="1355991"/>
                  </a:lnTo>
                  <a:lnTo>
                    <a:pt x="2718340" y="1355991"/>
                  </a:lnTo>
                  <a:lnTo>
                    <a:pt x="2721868" y="1368691"/>
                  </a:lnTo>
                  <a:close/>
                </a:path>
                <a:path w="3385819" h="3718559">
                  <a:moveTo>
                    <a:pt x="1710989" y="1381391"/>
                  </a:moveTo>
                  <a:lnTo>
                    <a:pt x="1711169" y="1368691"/>
                  </a:lnTo>
                  <a:lnTo>
                    <a:pt x="1712640" y="1368691"/>
                  </a:lnTo>
                  <a:lnTo>
                    <a:pt x="1710989" y="1381391"/>
                  </a:lnTo>
                  <a:close/>
                </a:path>
                <a:path w="3385819" h="3718559">
                  <a:moveTo>
                    <a:pt x="1720553" y="1381391"/>
                  </a:moveTo>
                  <a:lnTo>
                    <a:pt x="1712580" y="1381391"/>
                  </a:lnTo>
                  <a:lnTo>
                    <a:pt x="1712640" y="1368691"/>
                  </a:lnTo>
                  <a:lnTo>
                    <a:pt x="1720854" y="1368691"/>
                  </a:lnTo>
                  <a:lnTo>
                    <a:pt x="1720553" y="1381391"/>
                  </a:lnTo>
                  <a:close/>
                </a:path>
                <a:path w="3385819" h="3718559">
                  <a:moveTo>
                    <a:pt x="2724676" y="1381391"/>
                  </a:moveTo>
                  <a:lnTo>
                    <a:pt x="1721905" y="1381391"/>
                  </a:lnTo>
                  <a:lnTo>
                    <a:pt x="1720854" y="1368691"/>
                  </a:lnTo>
                  <a:lnTo>
                    <a:pt x="2724976" y="1368691"/>
                  </a:lnTo>
                  <a:lnTo>
                    <a:pt x="2724676" y="1381391"/>
                  </a:lnTo>
                  <a:close/>
                </a:path>
                <a:path w="3385819" h="3718559">
                  <a:moveTo>
                    <a:pt x="2730247" y="1381391"/>
                  </a:moveTo>
                  <a:lnTo>
                    <a:pt x="2725262" y="1381391"/>
                  </a:lnTo>
                  <a:lnTo>
                    <a:pt x="2729601" y="1368691"/>
                  </a:lnTo>
                  <a:lnTo>
                    <a:pt x="2729901" y="1368691"/>
                  </a:lnTo>
                  <a:lnTo>
                    <a:pt x="2730247" y="1381391"/>
                  </a:lnTo>
                  <a:close/>
                </a:path>
                <a:path w="3385819" h="3718559">
                  <a:moveTo>
                    <a:pt x="2731898" y="1394091"/>
                  </a:moveTo>
                  <a:lnTo>
                    <a:pt x="1733286" y="1394091"/>
                  </a:lnTo>
                  <a:lnTo>
                    <a:pt x="1735628" y="1381391"/>
                  </a:lnTo>
                  <a:lnTo>
                    <a:pt x="2729316" y="1381391"/>
                  </a:lnTo>
                  <a:lnTo>
                    <a:pt x="2731898" y="1394091"/>
                  </a:lnTo>
                  <a:close/>
                </a:path>
                <a:path w="3385819" h="3718559">
                  <a:moveTo>
                    <a:pt x="1755163" y="1406791"/>
                  </a:moveTo>
                  <a:lnTo>
                    <a:pt x="1751754" y="1406791"/>
                  </a:lnTo>
                  <a:lnTo>
                    <a:pt x="1754217" y="1394091"/>
                  </a:lnTo>
                  <a:lnTo>
                    <a:pt x="1756574" y="1394091"/>
                  </a:lnTo>
                  <a:lnTo>
                    <a:pt x="1755163" y="1406791"/>
                  </a:lnTo>
                  <a:close/>
                </a:path>
                <a:path w="3385819" h="3718559">
                  <a:moveTo>
                    <a:pt x="2736237" y="1406791"/>
                  </a:moveTo>
                  <a:lnTo>
                    <a:pt x="1756274" y="1406791"/>
                  </a:lnTo>
                  <a:lnTo>
                    <a:pt x="1758511" y="1394091"/>
                  </a:lnTo>
                  <a:lnTo>
                    <a:pt x="2735592" y="1394091"/>
                  </a:lnTo>
                  <a:lnTo>
                    <a:pt x="2736237" y="1406791"/>
                  </a:lnTo>
                  <a:close/>
                </a:path>
                <a:path w="3385819" h="3718559">
                  <a:moveTo>
                    <a:pt x="2740982" y="1419491"/>
                  </a:moveTo>
                  <a:lnTo>
                    <a:pt x="1773811" y="1419491"/>
                  </a:lnTo>
                  <a:lnTo>
                    <a:pt x="1773751" y="1406791"/>
                  </a:lnTo>
                  <a:lnTo>
                    <a:pt x="2739991" y="1406791"/>
                  </a:lnTo>
                  <a:lnTo>
                    <a:pt x="2740982" y="1419491"/>
                  </a:lnTo>
                  <a:close/>
                </a:path>
                <a:path w="3385819" h="3718559">
                  <a:moveTo>
                    <a:pt x="1809066" y="1432191"/>
                  </a:moveTo>
                  <a:lnTo>
                    <a:pt x="1801198" y="1432191"/>
                  </a:lnTo>
                  <a:lnTo>
                    <a:pt x="1803315" y="1419491"/>
                  </a:lnTo>
                  <a:lnTo>
                    <a:pt x="1809592" y="1419491"/>
                  </a:lnTo>
                  <a:lnTo>
                    <a:pt x="1809066" y="1432191"/>
                  </a:lnTo>
                  <a:close/>
                </a:path>
                <a:path w="3385819" h="3718559">
                  <a:moveTo>
                    <a:pt x="2745322" y="1432191"/>
                  </a:moveTo>
                  <a:lnTo>
                    <a:pt x="1810703" y="1432191"/>
                  </a:lnTo>
                  <a:lnTo>
                    <a:pt x="1809592" y="1419491"/>
                  </a:lnTo>
                  <a:lnTo>
                    <a:pt x="2744796" y="1419491"/>
                  </a:lnTo>
                  <a:lnTo>
                    <a:pt x="2745322" y="1432191"/>
                  </a:lnTo>
                  <a:close/>
                </a:path>
                <a:path w="3385819" h="3718559">
                  <a:moveTo>
                    <a:pt x="1829411" y="1444891"/>
                  </a:moveTo>
                  <a:lnTo>
                    <a:pt x="1827835" y="1444891"/>
                  </a:lnTo>
                  <a:lnTo>
                    <a:pt x="1825838" y="1432191"/>
                  </a:lnTo>
                  <a:lnTo>
                    <a:pt x="1831168" y="1432191"/>
                  </a:lnTo>
                  <a:lnTo>
                    <a:pt x="1829411" y="1444891"/>
                  </a:lnTo>
                  <a:close/>
                </a:path>
                <a:path w="3385819" h="3718559">
                  <a:moveTo>
                    <a:pt x="1834276" y="1444891"/>
                  </a:moveTo>
                  <a:lnTo>
                    <a:pt x="1831003" y="1444891"/>
                  </a:lnTo>
                  <a:lnTo>
                    <a:pt x="1832700" y="1432191"/>
                  </a:lnTo>
                  <a:lnTo>
                    <a:pt x="1835808" y="1432191"/>
                  </a:lnTo>
                  <a:lnTo>
                    <a:pt x="1834276" y="1444891"/>
                  </a:lnTo>
                  <a:close/>
                </a:path>
                <a:path w="3385819" h="3718559">
                  <a:moveTo>
                    <a:pt x="2749841" y="1444891"/>
                  </a:moveTo>
                  <a:lnTo>
                    <a:pt x="1838631" y="1444891"/>
                  </a:lnTo>
                  <a:lnTo>
                    <a:pt x="1838030" y="1432191"/>
                  </a:lnTo>
                  <a:lnTo>
                    <a:pt x="2749135" y="1432191"/>
                  </a:lnTo>
                  <a:lnTo>
                    <a:pt x="2749841" y="1444891"/>
                  </a:lnTo>
                  <a:close/>
                </a:path>
                <a:path w="3385819" h="3718559">
                  <a:moveTo>
                    <a:pt x="2756057" y="1457591"/>
                  </a:moveTo>
                  <a:lnTo>
                    <a:pt x="1857444" y="1457591"/>
                  </a:lnTo>
                  <a:lnTo>
                    <a:pt x="1856693" y="1444891"/>
                  </a:lnTo>
                  <a:lnTo>
                    <a:pt x="2753249" y="1444891"/>
                  </a:lnTo>
                  <a:lnTo>
                    <a:pt x="2756057" y="1457591"/>
                  </a:lnTo>
                  <a:close/>
                </a:path>
                <a:path w="3385819" h="3718559">
                  <a:moveTo>
                    <a:pt x="1881093" y="1470291"/>
                  </a:moveTo>
                  <a:lnTo>
                    <a:pt x="1879096" y="1470291"/>
                  </a:lnTo>
                  <a:lnTo>
                    <a:pt x="1878675" y="1457591"/>
                  </a:lnTo>
                  <a:lnTo>
                    <a:pt x="1883315" y="1457591"/>
                  </a:lnTo>
                  <a:lnTo>
                    <a:pt x="1881093" y="1470291"/>
                  </a:lnTo>
                  <a:close/>
                </a:path>
                <a:path w="3385819" h="3718559">
                  <a:moveTo>
                    <a:pt x="2762859" y="1470291"/>
                  </a:moveTo>
                  <a:lnTo>
                    <a:pt x="1887249" y="1470291"/>
                  </a:lnTo>
                  <a:lnTo>
                    <a:pt x="1886138" y="1457591"/>
                  </a:lnTo>
                  <a:lnTo>
                    <a:pt x="2761988" y="1457591"/>
                  </a:lnTo>
                  <a:lnTo>
                    <a:pt x="2762859" y="1470291"/>
                  </a:lnTo>
                  <a:close/>
                </a:path>
                <a:path w="3385819" h="3718559">
                  <a:moveTo>
                    <a:pt x="1895462" y="1482991"/>
                  </a:moveTo>
                  <a:lnTo>
                    <a:pt x="1892579" y="1482991"/>
                  </a:lnTo>
                  <a:lnTo>
                    <a:pt x="1893225" y="1470291"/>
                  </a:lnTo>
                  <a:lnTo>
                    <a:pt x="1898330" y="1470291"/>
                  </a:lnTo>
                  <a:lnTo>
                    <a:pt x="1895462" y="1482991"/>
                  </a:lnTo>
                  <a:close/>
                </a:path>
                <a:path w="3385819" h="3718559">
                  <a:moveTo>
                    <a:pt x="2760802" y="1482991"/>
                  </a:moveTo>
                  <a:lnTo>
                    <a:pt x="1899096" y="1482991"/>
                  </a:lnTo>
                  <a:lnTo>
                    <a:pt x="1899441" y="1470291"/>
                  </a:lnTo>
                  <a:lnTo>
                    <a:pt x="2760577" y="1470291"/>
                  </a:lnTo>
                  <a:lnTo>
                    <a:pt x="2760802" y="1482991"/>
                  </a:lnTo>
                  <a:close/>
                </a:path>
                <a:path w="3385819" h="3718559">
                  <a:moveTo>
                    <a:pt x="2769315" y="1495691"/>
                  </a:moveTo>
                  <a:lnTo>
                    <a:pt x="1900732" y="1495691"/>
                  </a:lnTo>
                  <a:lnTo>
                    <a:pt x="1903315" y="1482991"/>
                  </a:lnTo>
                  <a:lnTo>
                    <a:pt x="2768790" y="1482991"/>
                  </a:lnTo>
                  <a:lnTo>
                    <a:pt x="2769315" y="1495691"/>
                  </a:lnTo>
                  <a:close/>
                </a:path>
                <a:path w="3385819" h="3718559">
                  <a:moveTo>
                    <a:pt x="2767198" y="1508391"/>
                  </a:moveTo>
                  <a:lnTo>
                    <a:pt x="1912939" y="1508391"/>
                  </a:lnTo>
                  <a:lnTo>
                    <a:pt x="1916573" y="1495691"/>
                  </a:lnTo>
                  <a:lnTo>
                    <a:pt x="2766673" y="1495691"/>
                  </a:lnTo>
                  <a:lnTo>
                    <a:pt x="2767198" y="1508391"/>
                  </a:lnTo>
                  <a:close/>
                </a:path>
                <a:path w="3385819" h="3718559">
                  <a:moveTo>
                    <a:pt x="2769961" y="1521091"/>
                  </a:moveTo>
                  <a:lnTo>
                    <a:pt x="1924080" y="1521091"/>
                  </a:lnTo>
                  <a:lnTo>
                    <a:pt x="1923315" y="1508391"/>
                  </a:lnTo>
                  <a:lnTo>
                    <a:pt x="2769195" y="1508391"/>
                  </a:lnTo>
                  <a:lnTo>
                    <a:pt x="2769961" y="1521091"/>
                  </a:lnTo>
                  <a:close/>
                </a:path>
                <a:path w="3385819" h="3718559">
                  <a:moveTo>
                    <a:pt x="2772889" y="1533791"/>
                  </a:moveTo>
                  <a:lnTo>
                    <a:pt x="1928660" y="1533791"/>
                  </a:lnTo>
                  <a:lnTo>
                    <a:pt x="1927894" y="1521091"/>
                  </a:lnTo>
                  <a:lnTo>
                    <a:pt x="2776883" y="1521091"/>
                  </a:lnTo>
                  <a:lnTo>
                    <a:pt x="2772889" y="1533791"/>
                  </a:lnTo>
                  <a:close/>
                </a:path>
                <a:path w="3385819" h="3718559">
                  <a:moveTo>
                    <a:pt x="1924966" y="1546491"/>
                  </a:moveTo>
                  <a:lnTo>
                    <a:pt x="1923675" y="1546491"/>
                  </a:lnTo>
                  <a:lnTo>
                    <a:pt x="1924141" y="1533791"/>
                  </a:lnTo>
                  <a:lnTo>
                    <a:pt x="1928825" y="1533791"/>
                  </a:lnTo>
                  <a:lnTo>
                    <a:pt x="1924966" y="1546491"/>
                  </a:lnTo>
                  <a:close/>
                </a:path>
                <a:path w="3385819" h="3718559">
                  <a:moveTo>
                    <a:pt x="2775471" y="1546491"/>
                  </a:moveTo>
                  <a:lnTo>
                    <a:pt x="1929996" y="1546491"/>
                  </a:lnTo>
                  <a:lnTo>
                    <a:pt x="1928945" y="1533791"/>
                  </a:lnTo>
                  <a:lnTo>
                    <a:pt x="2774886" y="1533791"/>
                  </a:lnTo>
                  <a:lnTo>
                    <a:pt x="2775471" y="1546491"/>
                  </a:lnTo>
                  <a:close/>
                </a:path>
                <a:path w="3385819" h="3718559">
                  <a:moveTo>
                    <a:pt x="2782213" y="1559191"/>
                  </a:moveTo>
                  <a:lnTo>
                    <a:pt x="1936453" y="1559191"/>
                  </a:lnTo>
                  <a:lnTo>
                    <a:pt x="1936633" y="1546491"/>
                  </a:lnTo>
                  <a:lnTo>
                    <a:pt x="2782679" y="1546491"/>
                  </a:lnTo>
                  <a:lnTo>
                    <a:pt x="2782213" y="1559191"/>
                  </a:lnTo>
                  <a:close/>
                </a:path>
                <a:path w="3385819" h="3718559">
                  <a:moveTo>
                    <a:pt x="2779631" y="1571891"/>
                  </a:moveTo>
                  <a:lnTo>
                    <a:pt x="1942489" y="1571891"/>
                  </a:lnTo>
                  <a:lnTo>
                    <a:pt x="1941903" y="1559191"/>
                  </a:lnTo>
                  <a:lnTo>
                    <a:pt x="2779991" y="1559191"/>
                  </a:lnTo>
                  <a:lnTo>
                    <a:pt x="2779631" y="1571891"/>
                  </a:lnTo>
                  <a:close/>
                </a:path>
                <a:path w="3385819" h="3718559">
                  <a:moveTo>
                    <a:pt x="2782634" y="1584591"/>
                  </a:moveTo>
                  <a:lnTo>
                    <a:pt x="1945657" y="1584591"/>
                  </a:lnTo>
                  <a:lnTo>
                    <a:pt x="1945897" y="1571891"/>
                  </a:lnTo>
                  <a:lnTo>
                    <a:pt x="2782048" y="1571891"/>
                  </a:lnTo>
                  <a:lnTo>
                    <a:pt x="2782634" y="1584591"/>
                  </a:lnTo>
                  <a:close/>
                </a:path>
                <a:path w="3385819" h="3718559">
                  <a:moveTo>
                    <a:pt x="2784916" y="1597291"/>
                  </a:moveTo>
                  <a:lnTo>
                    <a:pt x="1947068" y="1597291"/>
                  </a:lnTo>
                  <a:lnTo>
                    <a:pt x="1946843" y="1584591"/>
                  </a:lnTo>
                  <a:lnTo>
                    <a:pt x="2784856" y="1584591"/>
                  </a:lnTo>
                  <a:lnTo>
                    <a:pt x="2784916" y="1597291"/>
                  </a:lnTo>
                  <a:close/>
                </a:path>
                <a:path w="3385819" h="3718559">
                  <a:moveTo>
                    <a:pt x="2787679" y="1609991"/>
                  </a:moveTo>
                  <a:lnTo>
                    <a:pt x="1945597" y="1609991"/>
                  </a:lnTo>
                  <a:lnTo>
                    <a:pt x="1946242" y="1597291"/>
                  </a:lnTo>
                  <a:lnTo>
                    <a:pt x="2787318" y="1597291"/>
                  </a:lnTo>
                  <a:lnTo>
                    <a:pt x="2787679" y="1609991"/>
                  </a:lnTo>
                  <a:close/>
                </a:path>
                <a:path w="3385819" h="3718559">
                  <a:moveTo>
                    <a:pt x="2790186" y="1622691"/>
                  </a:moveTo>
                  <a:lnTo>
                    <a:pt x="1941438" y="1622691"/>
                  </a:lnTo>
                  <a:lnTo>
                    <a:pt x="1941903" y="1609991"/>
                  </a:lnTo>
                  <a:lnTo>
                    <a:pt x="2789495" y="1609991"/>
                  </a:lnTo>
                  <a:lnTo>
                    <a:pt x="2790186" y="1622691"/>
                  </a:lnTo>
                  <a:close/>
                </a:path>
                <a:path w="3385819" h="3718559">
                  <a:moveTo>
                    <a:pt x="2791778" y="1635391"/>
                  </a:moveTo>
                  <a:lnTo>
                    <a:pt x="1935747" y="1635391"/>
                  </a:lnTo>
                  <a:lnTo>
                    <a:pt x="1936573" y="1622691"/>
                  </a:lnTo>
                  <a:lnTo>
                    <a:pt x="2792709" y="1622691"/>
                  </a:lnTo>
                  <a:lnTo>
                    <a:pt x="2791778" y="1635391"/>
                  </a:lnTo>
                  <a:close/>
                </a:path>
                <a:path w="3385819" h="3718559">
                  <a:moveTo>
                    <a:pt x="2794706" y="1648091"/>
                  </a:moveTo>
                  <a:lnTo>
                    <a:pt x="1928240" y="1648091"/>
                  </a:lnTo>
                  <a:lnTo>
                    <a:pt x="1929771" y="1635391"/>
                  </a:lnTo>
                  <a:lnTo>
                    <a:pt x="2794120" y="1635391"/>
                  </a:lnTo>
                  <a:lnTo>
                    <a:pt x="2794706" y="1648091"/>
                  </a:lnTo>
                  <a:close/>
                </a:path>
                <a:path w="3385819" h="3718559">
                  <a:moveTo>
                    <a:pt x="2799585" y="1648091"/>
                  </a:moveTo>
                  <a:lnTo>
                    <a:pt x="2794766" y="1648091"/>
                  </a:lnTo>
                  <a:lnTo>
                    <a:pt x="2798985" y="1635391"/>
                  </a:lnTo>
                  <a:lnTo>
                    <a:pt x="2799871" y="1635391"/>
                  </a:lnTo>
                  <a:lnTo>
                    <a:pt x="2799585" y="1648091"/>
                  </a:lnTo>
                  <a:close/>
                </a:path>
                <a:path w="3385819" h="3718559">
                  <a:moveTo>
                    <a:pt x="2802573" y="1660791"/>
                  </a:moveTo>
                  <a:lnTo>
                    <a:pt x="1923255" y="1660791"/>
                  </a:lnTo>
                  <a:lnTo>
                    <a:pt x="1923900" y="1648091"/>
                  </a:lnTo>
                  <a:lnTo>
                    <a:pt x="2801928" y="1648091"/>
                  </a:lnTo>
                  <a:lnTo>
                    <a:pt x="2802573" y="1660791"/>
                  </a:lnTo>
                  <a:close/>
                </a:path>
                <a:path w="3385819" h="3718559">
                  <a:moveTo>
                    <a:pt x="1917459" y="1673491"/>
                  </a:moveTo>
                  <a:lnTo>
                    <a:pt x="1913060" y="1673491"/>
                  </a:lnTo>
                  <a:lnTo>
                    <a:pt x="1912699" y="1660791"/>
                  </a:lnTo>
                  <a:lnTo>
                    <a:pt x="1913585" y="1660791"/>
                  </a:lnTo>
                  <a:lnTo>
                    <a:pt x="1917459" y="1673491"/>
                  </a:lnTo>
                  <a:close/>
                </a:path>
                <a:path w="3385819" h="3718559">
                  <a:moveTo>
                    <a:pt x="2800982" y="1673491"/>
                  </a:moveTo>
                  <a:lnTo>
                    <a:pt x="1918150" y="1673491"/>
                  </a:lnTo>
                  <a:lnTo>
                    <a:pt x="1918270" y="1660791"/>
                  </a:lnTo>
                  <a:lnTo>
                    <a:pt x="2799465" y="1660791"/>
                  </a:lnTo>
                  <a:lnTo>
                    <a:pt x="2800982" y="1673491"/>
                  </a:lnTo>
                  <a:close/>
                </a:path>
                <a:path w="3385819" h="3718559">
                  <a:moveTo>
                    <a:pt x="1911813" y="1686191"/>
                  </a:moveTo>
                  <a:lnTo>
                    <a:pt x="1907474" y="1673491"/>
                  </a:lnTo>
                  <a:lnTo>
                    <a:pt x="1908825" y="1673491"/>
                  </a:lnTo>
                  <a:lnTo>
                    <a:pt x="1911813" y="1686191"/>
                  </a:lnTo>
                  <a:close/>
                </a:path>
                <a:path w="3385819" h="3718559">
                  <a:moveTo>
                    <a:pt x="2806853" y="1686191"/>
                  </a:moveTo>
                  <a:lnTo>
                    <a:pt x="1911813" y="1686191"/>
                  </a:lnTo>
                  <a:lnTo>
                    <a:pt x="1912414" y="1673491"/>
                  </a:lnTo>
                  <a:lnTo>
                    <a:pt x="2807258" y="1673491"/>
                  </a:lnTo>
                  <a:lnTo>
                    <a:pt x="2806853" y="1686191"/>
                  </a:lnTo>
                  <a:close/>
                </a:path>
                <a:path w="3385819" h="3718559">
                  <a:moveTo>
                    <a:pt x="2804210" y="1698891"/>
                  </a:moveTo>
                  <a:lnTo>
                    <a:pt x="1902204" y="1698891"/>
                  </a:lnTo>
                  <a:lnTo>
                    <a:pt x="1903030" y="1686191"/>
                  </a:lnTo>
                  <a:lnTo>
                    <a:pt x="2804570" y="1686191"/>
                  </a:lnTo>
                  <a:lnTo>
                    <a:pt x="2804210" y="1698891"/>
                  </a:lnTo>
                  <a:close/>
                </a:path>
                <a:path w="3385819" h="3718559">
                  <a:moveTo>
                    <a:pt x="1901798" y="1711591"/>
                  </a:moveTo>
                  <a:lnTo>
                    <a:pt x="1896979" y="1711591"/>
                  </a:lnTo>
                  <a:lnTo>
                    <a:pt x="1897159" y="1698891"/>
                  </a:lnTo>
                  <a:lnTo>
                    <a:pt x="1897804" y="1698891"/>
                  </a:lnTo>
                  <a:lnTo>
                    <a:pt x="1901798" y="1711591"/>
                  </a:lnTo>
                  <a:close/>
                </a:path>
                <a:path w="3385819" h="3718559">
                  <a:moveTo>
                    <a:pt x="2806733" y="1711591"/>
                  </a:moveTo>
                  <a:lnTo>
                    <a:pt x="1901903" y="1711591"/>
                  </a:lnTo>
                  <a:lnTo>
                    <a:pt x="1902444" y="1698891"/>
                  </a:lnTo>
                  <a:lnTo>
                    <a:pt x="2806913" y="1698891"/>
                  </a:lnTo>
                  <a:lnTo>
                    <a:pt x="2806733" y="1711591"/>
                  </a:lnTo>
                  <a:close/>
                </a:path>
                <a:path w="3385819" h="3718559">
                  <a:moveTo>
                    <a:pt x="2809781" y="1724291"/>
                  </a:moveTo>
                  <a:lnTo>
                    <a:pt x="1892459" y="1724291"/>
                  </a:lnTo>
                  <a:lnTo>
                    <a:pt x="1893060" y="1711591"/>
                  </a:lnTo>
                  <a:lnTo>
                    <a:pt x="2809495" y="1711591"/>
                  </a:lnTo>
                  <a:lnTo>
                    <a:pt x="2809781" y="1724291"/>
                  </a:lnTo>
                  <a:close/>
                </a:path>
                <a:path w="3385819" h="3718559">
                  <a:moveTo>
                    <a:pt x="2817228" y="1736991"/>
                  </a:moveTo>
                  <a:lnTo>
                    <a:pt x="1887534" y="1736991"/>
                  </a:lnTo>
                  <a:lnTo>
                    <a:pt x="1888240" y="1724291"/>
                  </a:lnTo>
                  <a:lnTo>
                    <a:pt x="2816522" y="1724291"/>
                  </a:lnTo>
                  <a:lnTo>
                    <a:pt x="2817228" y="1736991"/>
                  </a:lnTo>
                  <a:close/>
                </a:path>
                <a:path w="3385819" h="3718559">
                  <a:moveTo>
                    <a:pt x="1888660" y="1749691"/>
                  </a:moveTo>
                  <a:lnTo>
                    <a:pt x="1884021" y="1749691"/>
                  </a:lnTo>
                  <a:lnTo>
                    <a:pt x="1884201" y="1736991"/>
                  </a:lnTo>
                  <a:lnTo>
                    <a:pt x="1888660" y="1749691"/>
                  </a:lnTo>
                  <a:close/>
                </a:path>
                <a:path w="3385819" h="3718559">
                  <a:moveTo>
                    <a:pt x="2809015" y="1749691"/>
                  </a:moveTo>
                  <a:lnTo>
                    <a:pt x="1889186" y="1749691"/>
                  </a:lnTo>
                  <a:lnTo>
                    <a:pt x="1888765" y="1736991"/>
                  </a:lnTo>
                  <a:lnTo>
                    <a:pt x="2810201" y="1736991"/>
                  </a:lnTo>
                  <a:lnTo>
                    <a:pt x="2809015" y="1749691"/>
                  </a:lnTo>
                  <a:close/>
                </a:path>
                <a:path w="3385819" h="3718559">
                  <a:moveTo>
                    <a:pt x="2814420" y="1749691"/>
                  </a:moveTo>
                  <a:lnTo>
                    <a:pt x="2810366" y="1749691"/>
                  </a:lnTo>
                  <a:lnTo>
                    <a:pt x="2814180" y="1736991"/>
                  </a:lnTo>
                  <a:lnTo>
                    <a:pt x="2814420" y="1749691"/>
                  </a:lnTo>
                  <a:close/>
                </a:path>
                <a:path w="3385819" h="3718559">
                  <a:moveTo>
                    <a:pt x="2816883" y="1762391"/>
                  </a:moveTo>
                  <a:lnTo>
                    <a:pt x="1884486" y="1762391"/>
                  </a:lnTo>
                  <a:lnTo>
                    <a:pt x="1885372" y="1749691"/>
                  </a:lnTo>
                  <a:lnTo>
                    <a:pt x="2816582" y="1749691"/>
                  </a:lnTo>
                  <a:lnTo>
                    <a:pt x="2816883" y="1762391"/>
                  </a:lnTo>
                  <a:close/>
                </a:path>
                <a:path w="3385819" h="3718559">
                  <a:moveTo>
                    <a:pt x="2819405" y="1775091"/>
                  </a:moveTo>
                  <a:lnTo>
                    <a:pt x="1880612" y="1775091"/>
                  </a:lnTo>
                  <a:lnTo>
                    <a:pt x="1881153" y="1762391"/>
                  </a:lnTo>
                  <a:lnTo>
                    <a:pt x="2818940" y="1762391"/>
                  </a:lnTo>
                  <a:lnTo>
                    <a:pt x="2819405" y="1775091"/>
                  </a:lnTo>
                  <a:close/>
                </a:path>
                <a:path w="3385819" h="3718559">
                  <a:moveTo>
                    <a:pt x="2821928" y="1787791"/>
                  </a:moveTo>
                  <a:lnTo>
                    <a:pt x="1872354" y="1787791"/>
                  </a:lnTo>
                  <a:lnTo>
                    <a:pt x="1872820" y="1775091"/>
                  </a:lnTo>
                  <a:lnTo>
                    <a:pt x="2821567" y="1775091"/>
                  </a:lnTo>
                  <a:lnTo>
                    <a:pt x="2821928" y="1787791"/>
                  </a:lnTo>
                  <a:close/>
                </a:path>
                <a:path w="3385819" h="3718559">
                  <a:moveTo>
                    <a:pt x="1873690" y="1800491"/>
                  </a:moveTo>
                  <a:lnTo>
                    <a:pt x="1868705" y="1800491"/>
                  </a:lnTo>
                  <a:lnTo>
                    <a:pt x="1868886" y="1787791"/>
                  </a:lnTo>
                  <a:lnTo>
                    <a:pt x="1873465" y="1787791"/>
                  </a:lnTo>
                  <a:lnTo>
                    <a:pt x="1873690" y="1800491"/>
                  </a:lnTo>
                  <a:close/>
                </a:path>
                <a:path w="3385819" h="3718559">
                  <a:moveTo>
                    <a:pt x="2824390" y="1800491"/>
                  </a:moveTo>
                  <a:lnTo>
                    <a:pt x="1873690" y="1800491"/>
                  </a:lnTo>
                  <a:lnTo>
                    <a:pt x="1874111" y="1787791"/>
                  </a:lnTo>
                  <a:lnTo>
                    <a:pt x="2824030" y="1787791"/>
                  </a:lnTo>
                  <a:lnTo>
                    <a:pt x="2824390" y="1800491"/>
                  </a:lnTo>
                  <a:close/>
                </a:path>
                <a:path w="3385819" h="3718559">
                  <a:moveTo>
                    <a:pt x="2827783" y="1813191"/>
                  </a:moveTo>
                  <a:lnTo>
                    <a:pt x="1870117" y="1813191"/>
                  </a:lnTo>
                  <a:lnTo>
                    <a:pt x="1870582" y="1800491"/>
                  </a:lnTo>
                  <a:lnTo>
                    <a:pt x="2826267" y="1800491"/>
                  </a:lnTo>
                  <a:lnTo>
                    <a:pt x="2827783" y="1813191"/>
                  </a:lnTo>
                  <a:close/>
                </a:path>
                <a:path w="3385819" h="3718559">
                  <a:moveTo>
                    <a:pt x="2829135" y="1825891"/>
                  </a:moveTo>
                  <a:lnTo>
                    <a:pt x="1861739" y="1825891"/>
                  </a:lnTo>
                  <a:lnTo>
                    <a:pt x="1862144" y="1813191"/>
                  </a:lnTo>
                  <a:lnTo>
                    <a:pt x="2829015" y="1813191"/>
                  </a:lnTo>
                  <a:lnTo>
                    <a:pt x="2829135" y="1825891"/>
                  </a:lnTo>
                  <a:close/>
                </a:path>
                <a:path w="3385819" h="3718559">
                  <a:moveTo>
                    <a:pt x="2831597" y="1838591"/>
                  </a:moveTo>
                  <a:lnTo>
                    <a:pt x="1863495" y="1838591"/>
                  </a:lnTo>
                  <a:lnTo>
                    <a:pt x="1863660" y="1825891"/>
                  </a:lnTo>
                  <a:lnTo>
                    <a:pt x="2831477" y="1825891"/>
                  </a:lnTo>
                  <a:lnTo>
                    <a:pt x="2831597" y="1838591"/>
                  </a:lnTo>
                  <a:close/>
                </a:path>
                <a:path w="3385819" h="3718559">
                  <a:moveTo>
                    <a:pt x="2834360" y="1851291"/>
                  </a:moveTo>
                  <a:lnTo>
                    <a:pt x="1860327" y="1851291"/>
                  </a:lnTo>
                  <a:lnTo>
                    <a:pt x="1860733" y="1838591"/>
                  </a:lnTo>
                  <a:lnTo>
                    <a:pt x="2834000" y="1838591"/>
                  </a:lnTo>
                  <a:lnTo>
                    <a:pt x="2834360" y="1851291"/>
                  </a:lnTo>
                  <a:close/>
                </a:path>
                <a:path w="3385819" h="3718559">
                  <a:moveTo>
                    <a:pt x="2836582" y="1863991"/>
                  </a:moveTo>
                  <a:lnTo>
                    <a:pt x="1857159" y="1863991"/>
                  </a:lnTo>
                  <a:lnTo>
                    <a:pt x="1857504" y="1851291"/>
                  </a:lnTo>
                  <a:lnTo>
                    <a:pt x="2841042" y="1851291"/>
                  </a:lnTo>
                  <a:lnTo>
                    <a:pt x="2836582" y="1863991"/>
                  </a:lnTo>
                  <a:close/>
                </a:path>
                <a:path w="3385819" h="3718559">
                  <a:moveTo>
                    <a:pt x="2844330" y="1876691"/>
                  </a:moveTo>
                  <a:lnTo>
                    <a:pt x="1849531" y="1876691"/>
                  </a:lnTo>
                  <a:lnTo>
                    <a:pt x="1849651" y="1863991"/>
                  </a:lnTo>
                  <a:lnTo>
                    <a:pt x="2843864" y="1863991"/>
                  </a:lnTo>
                  <a:lnTo>
                    <a:pt x="2844330" y="1876691"/>
                  </a:lnTo>
                  <a:close/>
                </a:path>
                <a:path w="3385819" h="3718559">
                  <a:moveTo>
                    <a:pt x="2841988" y="1889391"/>
                  </a:moveTo>
                  <a:lnTo>
                    <a:pt x="1851123" y="1889391"/>
                  </a:lnTo>
                  <a:lnTo>
                    <a:pt x="1851648" y="1876691"/>
                  </a:lnTo>
                  <a:lnTo>
                    <a:pt x="2846447" y="1876691"/>
                  </a:lnTo>
                  <a:lnTo>
                    <a:pt x="2841988" y="1889391"/>
                  </a:lnTo>
                  <a:close/>
                </a:path>
                <a:path w="3385819" h="3718559">
                  <a:moveTo>
                    <a:pt x="2849615" y="1902091"/>
                  </a:moveTo>
                  <a:lnTo>
                    <a:pt x="1843661" y="1902091"/>
                  </a:lnTo>
                  <a:lnTo>
                    <a:pt x="1843781" y="1889391"/>
                  </a:lnTo>
                  <a:lnTo>
                    <a:pt x="2849255" y="1889391"/>
                  </a:lnTo>
                  <a:lnTo>
                    <a:pt x="2849615" y="1902091"/>
                  </a:lnTo>
                  <a:close/>
                </a:path>
                <a:path w="3385819" h="3718559">
                  <a:moveTo>
                    <a:pt x="2847378" y="1914791"/>
                  </a:moveTo>
                  <a:lnTo>
                    <a:pt x="1845312" y="1914791"/>
                  </a:lnTo>
                  <a:lnTo>
                    <a:pt x="1845778" y="1902091"/>
                  </a:lnTo>
                  <a:lnTo>
                    <a:pt x="2847093" y="1902091"/>
                  </a:lnTo>
                  <a:lnTo>
                    <a:pt x="2847378" y="1914791"/>
                  </a:lnTo>
                  <a:close/>
                </a:path>
                <a:path w="3385819" h="3718559">
                  <a:moveTo>
                    <a:pt x="2850021" y="1927491"/>
                  </a:moveTo>
                  <a:lnTo>
                    <a:pt x="1842790" y="1927491"/>
                  </a:lnTo>
                  <a:lnTo>
                    <a:pt x="1842790" y="1914791"/>
                  </a:lnTo>
                  <a:lnTo>
                    <a:pt x="2849435" y="1914791"/>
                  </a:lnTo>
                  <a:lnTo>
                    <a:pt x="2850021" y="1927491"/>
                  </a:lnTo>
                  <a:close/>
                </a:path>
                <a:path w="3385819" h="3718559">
                  <a:moveTo>
                    <a:pt x="2854885" y="1927491"/>
                  </a:moveTo>
                  <a:lnTo>
                    <a:pt x="2850246" y="1927491"/>
                  </a:lnTo>
                  <a:lnTo>
                    <a:pt x="2854705" y="1914791"/>
                  </a:lnTo>
                  <a:lnTo>
                    <a:pt x="2855126" y="1914791"/>
                  </a:lnTo>
                  <a:lnTo>
                    <a:pt x="2854885" y="1927491"/>
                  </a:lnTo>
                  <a:close/>
                </a:path>
                <a:path w="3385819" h="3718559">
                  <a:moveTo>
                    <a:pt x="2852723" y="1940191"/>
                  </a:moveTo>
                  <a:lnTo>
                    <a:pt x="1839682" y="1940191"/>
                  </a:lnTo>
                  <a:lnTo>
                    <a:pt x="1839967" y="1927491"/>
                  </a:lnTo>
                  <a:lnTo>
                    <a:pt x="2852363" y="1927491"/>
                  </a:lnTo>
                  <a:lnTo>
                    <a:pt x="2852723" y="1940191"/>
                  </a:lnTo>
                  <a:close/>
                </a:path>
                <a:path w="3385819" h="3718559">
                  <a:moveTo>
                    <a:pt x="2855351" y="1952891"/>
                  </a:moveTo>
                  <a:lnTo>
                    <a:pt x="1831934" y="1952891"/>
                  </a:lnTo>
                  <a:lnTo>
                    <a:pt x="1828060" y="1940191"/>
                  </a:lnTo>
                  <a:lnTo>
                    <a:pt x="2855411" y="1940191"/>
                  </a:lnTo>
                  <a:lnTo>
                    <a:pt x="2855351" y="1952891"/>
                  </a:lnTo>
                  <a:close/>
                </a:path>
                <a:path w="3385819" h="3718559">
                  <a:moveTo>
                    <a:pt x="2858114" y="1965591"/>
                  </a:moveTo>
                  <a:lnTo>
                    <a:pt x="1829351" y="1965591"/>
                  </a:lnTo>
                  <a:lnTo>
                    <a:pt x="1829592" y="1952891"/>
                  </a:lnTo>
                  <a:lnTo>
                    <a:pt x="2857933" y="1952891"/>
                  </a:lnTo>
                  <a:lnTo>
                    <a:pt x="2858114" y="1965591"/>
                  </a:lnTo>
                  <a:close/>
                </a:path>
                <a:path w="3385819" h="3718559">
                  <a:moveTo>
                    <a:pt x="2860876" y="1978291"/>
                  </a:moveTo>
                  <a:lnTo>
                    <a:pt x="1831003" y="1978291"/>
                  </a:lnTo>
                  <a:lnTo>
                    <a:pt x="1832880" y="1965591"/>
                  </a:lnTo>
                  <a:lnTo>
                    <a:pt x="2859810" y="1965591"/>
                  </a:lnTo>
                  <a:lnTo>
                    <a:pt x="2860876" y="1978291"/>
                  </a:lnTo>
                  <a:close/>
                </a:path>
                <a:path w="3385819" h="3718559">
                  <a:moveTo>
                    <a:pt x="2868084" y="1990991"/>
                  </a:moveTo>
                  <a:lnTo>
                    <a:pt x="1823496" y="1990991"/>
                  </a:lnTo>
                  <a:lnTo>
                    <a:pt x="1823841" y="1978291"/>
                  </a:lnTo>
                  <a:lnTo>
                    <a:pt x="2868324" y="1978291"/>
                  </a:lnTo>
                  <a:lnTo>
                    <a:pt x="2868084" y="1990991"/>
                  </a:lnTo>
                  <a:close/>
                </a:path>
                <a:path w="3385819" h="3718559">
                  <a:moveTo>
                    <a:pt x="2865681" y="2003691"/>
                  </a:moveTo>
                  <a:lnTo>
                    <a:pt x="1825072" y="2003691"/>
                  </a:lnTo>
                  <a:lnTo>
                    <a:pt x="1825958" y="1990991"/>
                  </a:lnTo>
                  <a:lnTo>
                    <a:pt x="2865906" y="1990991"/>
                  </a:lnTo>
                  <a:lnTo>
                    <a:pt x="2865681" y="2003691"/>
                  </a:lnTo>
                  <a:close/>
                </a:path>
                <a:path w="3385819" h="3718559">
                  <a:moveTo>
                    <a:pt x="2869014" y="2016391"/>
                  </a:moveTo>
                  <a:lnTo>
                    <a:pt x="1821679" y="2016391"/>
                  </a:lnTo>
                  <a:lnTo>
                    <a:pt x="1822369" y="2003691"/>
                  </a:lnTo>
                  <a:lnTo>
                    <a:pt x="2868669" y="2003691"/>
                  </a:lnTo>
                  <a:lnTo>
                    <a:pt x="2869014" y="2016391"/>
                  </a:lnTo>
                  <a:close/>
                </a:path>
                <a:path w="3385819" h="3718559">
                  <a:moveTo>
                    <a:pt x="2876642" y="2029091"/>
                  </a:moveTo>
                  <a:lnTo>
                    <a:pt x="1814231" y="2029091"/>
                  </a:lnTo>
                  <a:lnTo>
                    <a:pt x="1810117" y="2016391"/>
                  </a:lnTo>
                  <a:lnTo>
                    <a:pt x="2875936" y="2016391"/>
                  </a:lnTo>
                  <a:lnTo>
                    <a:pt x="2876642" y="2029091"/>
                  </a:lnTo>
                  <a:close/>
                </a:path>
                <a:path w="3385819" h="3718559">
                  <a:moveTo>
                    <a:pt x="2878939" y="2041791"/>
                  </a:moveTo>
                  <a:lnTo>
                    <a:pt x="1816454" y="2041791"/>
                  </a:lnTo>
                  <a:lnTo>
                    <a:pt x="1815868" y="2029091"/>
                  </a:lnTo>
                  <a:lnTo>
                    <a:pt x="2878699" y="2029091"/>
                  </a:lnTo>
                  <a:lnTo>
                    <a:pt x="2878939" y="2041791"/>
                  </a:lnTo>
                  <a:close/>
                </a:path>
                <a:path w="3385819" h="3718559">
                  <a:moveTo>
                    <a:pt x="2876702" y="2054491"/>
                  </a:moveTo>
                  <a:lnTo>
                    <a:pt x="1813691" y="2054491"/>
                  </a:lnTo>
                  <a:lnTo>
                    <a:pt x="1813931" y="2041791"/>
                  </a:lnTo>
                  <a:lnTo>
                    <a:pt x="2876417" y="2041791"/>
                  </a:lnTo>
                  <a:lnTo>
                    <a:pt x="2876702" y="2054491"/>
                  </a:lnTo>
                  <a:close/>
                </a:path>
                <a:path w="3385819" h="3718559">
                  <a:moveTo>
                    <a:pt x="2879225" y="2067191"/>
                  </a:moveTo>
                  <a:lnTo>
                    <a:pt x="1807475" y="2067191"/>
                  </a:lnTo>
                  <a:lnTo>
                    <a:pt x="1807715" y="2054491"/>
                  </a:lnTo>
                  <a:lnTo>
                    <a:pt x="2878939" y="2054491"/>
                  </a:lnTo>
                  <a:lnTo>
                    <a:pt x="2879225" y="2067191"/>
                  </a:lnTo>
                  <a:close/>
                </a:path>
                <a:path w="3385819" h="3718559">
                  <a:moveTo>
                    <a:pt x="2884270" y="2067191"/>
                  </a:moveTo>
                  <a:lnTo>
                    <a:pt x="2879870" y="2067191"/>
                  </a:lnTo>
                  <a:lnTo>
                    <a:pt x="2883864" y="2054491"/>
                  </a:lnTo>
                  <a:lnTo>
                    <a:pt x="2884510" y="2054491"/>
                  </a:lnTo>
                  <a:lnTo>
                    <a:pt x="2884270" y="2067191"/>
                  </a:lnTo>
                  <a:close/>
                </a:path>
                <a:path w="3385819" h="3718559">
                  <a:moveTo>
                    <a:pt x="2887032" y="2079891"/>
                  </a:moveTo>
                  <a:lnTo>
                    <a:pt x="1801318" y="2079891"/>
                  </a:lnTo>
                  <a:lnTo>
                    <a:pt x="1801379" y="2067191"/>
                  </a:lnTo>
                  <a:lnTo>
                    <a:pt x="2885741" y="2067191"/>
                  </a:lnTo>
                  <a:lnTo>
                    <a:pt x="2887032" y="2079891"/>
                  </a:lnTo>
                  <a:close/>
                </a:path>
                <a:path w="3385819" h="3718559">
                  <a:moveTo>
                    <a:pt x="2884795" y="2092591"/>
                  </a:moveTo>
                  <a:lnTo>
                    <a:pt x="1794757" y="2092591"/>
                  </a:lnTo>
                  <a:lnTo>
                    <a:pt x="1795508" y="2079891"/>
                  </a:lnTo>
                  <a:lnTo>
                    <a:pt x="2884089" y="2079891"/>
                  </a:lnTo>
                  <a:lnTo>
                    <a:pt x="2884795" y="2092591"/>
                  </a:lnTo>
                  <a:close/>
                </a:path>
                <a:path w="3385819" h="3718559">
                  <a:moveTo>
                    <a:pt x="2892543" y="2105291"/>
                  </a:moveTo>
                  <a:lnTo>
                    <a:pt x="1803075" y="2105291"/>
                  </a:lnTo>
                  <a:lnTo>
                    <a:pt x="1802955" y="2092591"/>
                  </a:lnTo>
                  <a:lnTo>
                    <a:pt x="2891717" y="2092591"/>
                  </a:lnTo>
                  <a:lnTo>
                    <a:pt x="2892543" y="2105291"/>
                  </a:lnTo>
                  <a:close/>
                </a:path>
                <a:path w="3385819" h="3718559">
                  <a:moveTo>
                    <a:pt x="2890020" y="2117991"/>
                  </a:moveTo>
                  <a:lnTo>
                    <a:pt x="1797385" y="2117991"/>
                  </a:lnTo>
                  <a:lnTo>
                    <a:pt x="1796799" y="2105291"/>
                  </a:lnTo>
                  <a:lnTo>
                    <a:pt x="2890140" y="2105291"/>
                  </a:lnTo>
                  <a:lnTo>
                    <a:pt x="2890020" y="2117991"/>
                  </a:lnTo>
                  <a:close/>
                </a:path>
                <a:path w="3385819" h="3718559">
                  <a:moveTo>
                    <a:pt x="2891957" y="2130691"/>
                  </a:moveTo>
                  <a:lnTo>
                    <a:pt x="1799442" y="2130691"/>
                  </a:lnTo>
                  <a:lnTo>
                    <a:pt x="1800087" y="2117991"/>
                  </a:lnTo>
                  <a:lnTo>
                    <a:pt x="2892483" y="2117991"/>
                  </a:lnTo>
                  <a:lnTo>
                    <a:pt x="2891957" y="2130691"/>
                  </a:lnTo>
                  <a:close/>
                </a:path>
                <a:path w="3385819" h="3718559">
                  <a:moveTo>
                    <a:pt x="2902167" y="2130691"/>
                  </a:moveTo>
                  <a:lnTo>
                    <a:pt x="2897588" y="2130691"/>
                  </a:lnTo>
                  <a:lnTo>
                    <a:pt x="2901567" y="2117991"/>
                  </a:lnTo>
                  <a:lnTo>
                    <a:pt x="2901867" y="2117991"/>
                  </a:lnTo>
                  <a:lnTo>
                    <a:pt x="2902167" y="2130691"/>
                  </a:lnTo>
                  <a:close/>
                </a:path>
                <a:path w="3385819" h="3718559">
                  <a:moveTo>
                    <a:pt x="2894540" y="2143391"/>
                  </a:moveTo>
                  <a:lnTo>
                    <a:pt x="1803195" y="2143391"/>
                  </a:lnTo>
                  <a:lnTo>
                    <a:pt x="1803496" y="2130691"/>
                  </a:lnTo>
                  <a:lnTo>
                    <a:pt x="2894660" y="2130691"/>
                  </a:lnTo>
                  <a:lnTo>
                    <a:pt x="2894540" y="2143391"/>
                  </a:lnTo>
                  <a:close/>
                </a:path>
                <a:path w="3385819" h="3718559">
                  <a:moveTo>
                    <a:pt x="2897167" y="2156091"/>
                  </a:moveTo>
                  <a:lnTo>
                    <a:pt x="1796574" y="2156091"/>
                  </a:lnTo>
                  <a:lnTo>
                    <a:pt x="1796979" y="2143391"/>
                  </a:lnTo>
                  <a:lnTo>
                    <a:pt x="2900756" y="2143391"/>
                  </a:lnTo>
                  <a:lnTo>
                    <a:pt x="2897167" y="2156091"/>
                  </a:lnTo>
                  <a:close/>
                </a:path>
                <a:path w="3385819" h="3718559">
                  <a:moveTo>
                    <a:pt x="2898459" y="2168791"/>
                  </a:moveTo>
                  <a:lnTo>
                    <a:pt x="1800027" y="2168791"/>
                  </a:lnTo>
                  <a:lnTo>
                    <a:pt x="1800613" y="2156091"/>
                  </a:lnTo>
                  <a:lnTo>
                    <a:pt x="2898579" y="2156091"/>
                  </a:lnTo>
                  <a:lnTo>
                    <a:pt x="2898459" y="2168791"/>
                  </a:lnTo>
                  <a:close/>
                </a:path>
                <a:path w="3385819" h="3718559">
                  <a:moveTo>
                    <a:pt x="2903864" y="2168791"/>
                  </a:moveTo>
                  <a:lnTo>
                    <a:pt x="2899525" y="2168791"/>
                  </a:lnTo>
                  <a:lnTo>
                    <a:pt x="2902918" y="2156091"/>
                  </a:lnTo>
                  <a:lnTo>
                    <a:pt x="2903864" y="2168791"/>
                  </a:lnTo>
                  <a:close/>
                </a:path>
                <a:path w="3385819" h="3718559">
                  <a:moveTo>
                    <a:pt x="2901627" y="2181491"/>
                  </a:moveTo>
                  <a:lnTo>
                    <a:pt x="1793811" y="2181491"/>
                  </a:lnTo>
                  <a:lnTo>
                    <a:pt x="1793991" y="2168791"/>
                  </a:lnTo>
                  <a:lnTo>
                    <a:pt x="2900696" y="2168791"/>
                  </a:lnTo>
                  <a:lnTo>
                    <a:pt x="2901627" y="2181491"/>
                  </a:lnTo>
                  <a:close/>
                </a:path>
                <a:path w="3385819" h="3718559">
                  <a:moveTo>
                    <a:pt x="2902858" y="2194191"/>
                  </a:moveTo>
                  <a:lnTo>
                    <a:pt x="1792234" y="2194191"/>
                  </a:lnTo>
                  <a:lnTo>
                    <a:pt x="1792985" y="2181491"/>
                  </a:lnTo>
                  <a:lnTo>
                    <a:pt x="2901927" y="2181491"/>
                  </a:lnTo>
                  <a:lnTo>
                    <a:pt x="2902858" y="2194191"/>
                  </a:lnTo>
                  <a:close/>
                </a:path>
                <a:path w="3385819" h="3718559">
                  <a:moveTo>
                    <a:pt x="1740493" y="2206891"/>
                  </a:moveTo>
                  <a:lnTo>
                    <a:pt x="1739157" y="2206891"/>
                  </a:lnTo>
                  <a:lnTo>
                    <a:pt x="1738736" y="2194191"/>
                  </a:lnTo>
                  <a:lnTo>
                    <a:pt x="1740613" y="2194191"/>
                  </a:lnTo>
                  <a:lnTo>
                    <a:pt x="1740493" y="2206891"/>
                  </a:lnTo>
                  <a:close/>
                </a:path>
                <a:path w="3385819" h="3718559">
                  <a:moveTo>
                    <a:pt x="1752340" y="2206891"/>
                  </a:moveTo>
                  <a:lnTo>
                    <a:pt x="1748886" y="2206891"/>
                  </a:lnTo>
                  <a:lnTo>
                    <a:pt x="1749067" y="2194191"/>
                  </a:lnTo>
                  <a:lnTo>
                    <a:pt x="1752175" y="2194191"/>
                  </a:lnTo>
                  <a:lnTo>
                    <a:pt x="1752340" y="2206891"/>
                  </a:lnTo>
                  <a:close/>
                </a:path>
                <a:path w="3385819" h="3718559">
                  <a:moveTo>
                    <a:pt x="1758736" y="2206891"/>
                  </a:moveTo>
                  <a:lnTo>
                    <a:pt x="1752340" y="2206891"/>
                  </a:lnTo>
                  <a:lnTo>
                    <a:pt x="1753526" y="2194191"/>
                  </a:lnTo>
                  <a:lnTo>
                    <a:pt x="1758976" y="2194191"/>
                  </a:lnTo>
                  <a:lnTo>
                    <a:pt x="1758736" y="2206891"/>
                  </a:lnTo>
                  <a:close/>
                </a:path>
                <a:path w="3385819" h="3718559">
                  <a:moveTo>
                    <a:pt x="1779967" y="2206891"/>
                  </a:moveTo>
                  <a:lnTo>
                    <a:pt x="1760853" y="2206891"/>
                  </a:lnTo>
                  <a:lnTo>
                    <a:pt x="1760027" y="2194191"/>
                  </a:lnTo>
                  <a:lnTo>
                    <a:pt x="1779847" y="2194191"/>
                  </a:lnTo>
                  <a:lnTo>
                    <a:pt x="1779967" y="2206891"/>
                  </a:lnTo>
                  <a:close/>
                </a:path>
                <a:path w="3385819" h="3718559">
                  <a:moveTo>
                    <a:pt x="1791003" y="2206891"/>
                  </a:moveTo>
                  <a:lnTo>
                    <a:pt x="1783436" y="2206891"/>
                  </a:lnTo>
                  <a:lnTo>
                    <a:pt x="1782955" y="2194191"/>
                  </a:lnTo>
                  <a:lnTo>
                    <a:pt x="1790237" y="2194191"/>
                  </a:lnTo>
                  <a:lnTo>
                    <a:pt x="1791003" y="2206891"/>
                  </a:lnTo>
                  <a:close/>
                </a:path>
                <a:path w="3385819" h="3718559">
                  <a:moveTo>
                    <a:pt x="1795508" y="2206891"/>
                  </a:moveTo>
                  <a:lnTo>
                    <a:pt x="1791168" y="2194191"/>
                  </a:lnTo>
                  <a:lnTo>
                    <a:pt x="1795568" y="2194191"/>
                  </a:lnTo>
                  <a:lnTo>
                    <a:pt x="1795508" y="2206891"/>
                  </a:lnTo>
                  <a:close/>
                </a:path>
                <a:path w="3385819" h="3718559">
                  <a:moveTo>
                    <a:pt x="2911837" y="2219591"/>
                  </a:moveTo>
                  <a:lnTo>
                    <a:pt x="1792640" y="2219591"/>
                  </a:lnTo>
                  <a:lnTo>
                    <a:pt x="1812700" y="2194191"/>
                  </a:lnTo>
                  <a:lnTo>
                    <a:pt x="2909254" y="2194191"/>
                  </a:lnTo>
                  <a:lnTo>
                    <a:pt x="2909555" y="2206891"/>
                  </a:lnTo>
                  <a:lnTo>
                    <a:pt x="2911251" y="2206891"/>
                  </a:lnTo>
                  <a:lnTo>
                    <a:pt x="2911837" y="2219591"/>
                  </a:lnTo>
                  <a:close/>
                </a:path>
                <a:path w="3385819" h="3718559">
                  <a:moveTo>
                    <a:pt x="1546650" y="2219591"/>
                  </a:moveTo>
                  <a:lnTo>
                    <a:pt x="1545239" y="2219591"/>
                  </a:lnTo>
                  <a:lnTo>
                    <a:pt x="1545359" y="2206891"/>
                  </a:lnTo>
                  <a:lnTo>
                    <a:pt x="1546650" y="2219591"/>
                  </a:lnTo>
                  <a:close/>
                </a:path>
                <a:path w="3385819" h="3718559">
                  <a:moveTo>
                    <a:pt x="1548527" y="2219591"/>
                  </a:moveTo>
                  <a:lnTo>
                    <a:pt x="1547116" y="2219591"/>
                  </a:lnTo>
                  <a:lnTo>
                    <a:pt x="1548347" y="2206891"/>
                  </a:lnTo>
                  <a:lnTo>
                    <a:pt x="1548527" y="2206891"/>
                  </a:lnTo>
                  <a:lnTo>
                    <a:pt x="1548527" y="2219591"/>
                  </a:lnTo>
                  <a:close/>
                </a:path>
                <a:path w="3385819" h="3718559">
                  <a:moveTo>
                    <a:pt x="1573107" y="2219591"/>
                  </a:moveTo>
                  <a:lnTo>
                    <a:pt x="1570224" y="2219591"/>
                  </a:lnTo>
                  <a:lnTo>
                    <a:pt x="1569593" y="2206891"/>
                  </a:lnTo>
                  <a:lnTo>
                    <a:pt x="1573167" y="2206891"/>
                  </a:lnTo>
                  <a:lnTo>
                    <a:pt x="1573107" y="2219591"/>
                  </a:lnTo>
                  <a:close/>
                </a:path>
                <a:path w="3385819" h="3718559">
                  <a:moveTo>
                    <a:pt x="1587941" y="2219591"/>
                  </a:moveTo>
                  <a:lnTo>
                    <a:pt x="1584893" y="2219591"/>
                  </a:lnTo>
                  <a:lnTo>
                    <a:pt x="1584248" y="2206891"/>
                  </a:lnTo>
                  <a:lnTo>
                    <a:pt x="1587656" y="2206891"/>
                  </a:lnTo>
                  <a:lnTo>
                    <a:pt x="1587941" y="2219591"/>
                  </a:lnTo>
                  <a:close/>
                </a:path>
                <a:path w="3385819" h="3718559">
                  <a:moveTo>
                    <a:pt x="1590989" y="2219591"/>
                  </a:moveTo>
                  <a:lnTo>
                    <a:pt x="1589593" y="2219591"/>
                  </a:lnTo>
                  <a:lnTo>
                    <a:pt x="1589233" y="2206891"/>
                  </a:lnTo>
                  <a:lnTo>
                    <a:pt x="1591050" y="2206891"/>
                  </a:lnTo>
                  <a:lnTo>
                    <a:pt x="1590989" y="2219591"/>
                  </a:lnTo>
                  <a:close/>
                </a:path>
                <a:path w="3385819" h="3718559">
                  <a:moveTo>
                    <a:pt x="1605899" y="2219591"/>
                  </a:moveTo>
                  <a:lnTo>
                    <a:pt x="1604248" y="2219591"/>
                  </a:lnTo>
                  <a:lnTo>
                    <a:pt x="1603902" y="2206891"/>
                  </a:lnTo>
                  <a:lnTo>
                    <a:pt x="1605599" y="2206891"/>
                  </a:lnTo>
                  <a:lnTo>
                    <a:pt x="1605899" y="2219591"/>
                  </a:lnTo>
                  <a:close/>
                </a:path>
                <a:path w="3385819" h="3718559">
                  <a:moveTo>
                    <a:pt x="1608647" y="2219591"/>
                  </a:moveTo>
                  <a:lnTo>
                    <a:pt x="1607536" y="2219591"/>
                  </a:lnTo>
                  <a:lnTo>
                    <a:pt x="1608001" y="2206891"/>
                  </a:lnTo>
                  <a:lnTo>
                    <a:pt x="1608647" y="2219591"/>
                  </a:lnTo>
                  <a:close/>
                </a:path>
                <a:path w="3385819" h="3718559">
                  <a:moveTo>
                    <a:pt x="1661665" y="2219591"/>
                  </a:moveTo>
                  <a:lnTo>
                    <a:pt x="1610824" y="2219591"/>
                  </a:lnTo>
                  <a:lnTo>
                    <a:pt x="1610929" y="2206891"/>
                  </a:lnTo>
                  <a:lnTo>
                    <a:pt x="1661319" y="2206891"/>
                  </a:lnTo>
                  <a:lnTo>
                    <a:pt x="1661665" y="2219591"/>
                  </a:lnTo>
                  <a:close/>
                </a:path>
                <a:path w="3385819" h="3718559">
                  <a:moveTo>
                    <a:pt x="1792640" y="2219591"/>
                  </a:moveTo>
                  <a:lnTo>
                    <a:pt x="1663481" y="2219591"/>
                  </a:lnTo>
                  <a:lnTo>
                    <a:pt x="1662731" y="2206891"/>
                  </a:lnTo>
                  <a:lnTo>
                    <a:pt x="1789532" y="2206891"/>
                  </a:lnTo>
                  <a:lnTo>
                    <a:pt x="1792640" y="2219591"/>
                  </a:lnTo>
                  <a:close/>
                </a:path>
                <a:path w="3385819" h="3718559">
                  <a:moveTo>
                    <a:pt x="1314865" y="2232291"/>
                  </a:moveTo>
                  <a:lnTo>
                    <a:pt x="1311982" y="2232291"/>
                  </a:lnTo>
                  <a:lnTo>
                    <a:pt x="1311277" y="2219591"/>
                  </a:lnTo>
                  <a:lnTo>
                    <a:pt x="1315030" y="2219591"/>
                  </a:lnTo>
                  <a:lnTo>
                    <a:pt x="1314865" y="2232291"/>
                  </a:lnTo>
                  <a:close/>
                </a:path>
                <a:path w="3385819" h="3718559">
                  <a:moveTo>
                    <a:pt x="1367703" y="2232291"/>
                  </a:moveTo>
                  <a:lnTo>
                    <a:pt x="1365540" y="2232291"/>
                  </a:lnTo>
                  <a:lnTo>
                    <a:pt x="1365766" y="2219591"/>
                  </a:lnTo>
                  <a:lnTo>
                    <a:pt x="1367417" y="2219591"/>
                  </a:lnTo>
                  <a:lnTo>
                    <a:pt x="1367703" y="2232291"/>
                  </a:lnTo>
                  <a:close/>
                </a:path>
                <a:path w="3385819" h="3718559">
                  <a:moveTo>
                    <a:pt x="1374279" y="2232291"/>
                  </a:moveTo>
                  <a:lnTo>
                    <a:pt x="1370991" y="2232291"/>
                  </a:lnTo>
                  <a:lnTo>
                    <a:pt x="1370691" y="2219591"/>
                  </a:lnTo>
                  <a:lnTo>
                    <a:pt x="1373979" y="2219591"/>
                  </a:lnTo>
                  <a:lnTo>
                    <a:pt x="1374279" y="2232291"/>
                  </a:lnTo>
                  <a:close/>
                </a:path>
                <a:path w="3385819" h="3718559">
                  <a:moveTo>
                    <a:pt x="1387117" y="2232291"/>
                  </a:moveTo>
                  <a:lnTo>
                    <a:pt x="1382597" y="2232291"/>
                  </a:lnTo>
                  <a:lnTo>
                    <a:pt x="1381907" y="2219591"/>
                  </a:lnTo>
                  <a:lnTo>
                    <a:pt x="1387237" y="2219591"/>
                  </a:lnTo>
                  <a:lnTo>
                    <a:pt x="1387117" y="2232291"/>
                  </a:lnTo>
                  <a:close/>
                </a:path>
                <a:path w="3385819" h="3718559">
                  <a:moveTo>
                    <a:pt x="1395270" y="2232291"/>
                  </a:moveTo>
                  <a:lnTo>
                    <a:pt x="1393859" y="2232291"/>
                  </a:lnTo>
                  <a:lnTo>
                    <a:pt x="1393573" y="2219591"/>
                  </a:lnTo>
                  <a:lnTo>
                    <a:pt x="1395390" y="2219591"/>
                  </a:lnTo>
                  <a:lnTo>
                    <a:pt x="1395270" y="2232291"/>
                  </a:lnTo>
                  <a:close/>
                </a:path>
                <a:path w="3385819" h="3718559">
                  <a:moveTo>
                    <a:pt x="1415090" y="2232291"/>
                  </a:moveTo>
                  <a:lnTo>
                    <a:pt x="1411982" y="2232291"/>
                  </a:lnTo>
                  <a:lnTo>
                    <a:pt x="1411336" y="2219591"/>
                  </a:lnTo>
                  <a:lnTo>
                    <a:pt x="1414804" y="2219591"/>
                  </a:lnTo>
                  <a:lnTo>
                    <a:pt x="1415090" y="2232291"/>
                  </a:lnTo>
                  <a:close/>
                </a:path>
                <a:path w="3385819" h="3718559">
                  <a:moveTo>
                    <a:pt x="1428183" y="2232291"/>
                  </a:moveTo>
                  <a:lnTo>
                    <a:pt x="1421846" y="2232291"/>
                  </a:lnTo>
                  <a:lnTo>
                    <a:pt x="1421141" y="2219591"/>
                  </a:lnTo>
                  <a:lnTo>
                    <a:pt x="1427882" y="2219591"/>
                  </a:lnTo>
                  <a:lnTo>
                    <a:pt x="1428183" y="2232291"/>
                  </a:lnTo>
                  <a:close/>
                </a:path>
                <a:path w="3385819" h="3718559">
                  <a:moveTo>
                    <a:pt x="1434564" y="2232291"/>
                  </a:moveTo>
                  <a:lnTo>
                    <a:pt x="1433108" y="2232291"/>
                  </a:lnTo>
                  <a:lnTo>
                    <a:pt x="1432807" y="2219591"/>
                  </a:lnTo>
                  <a:lnTo>
                    <a:pt x="1434564" y="2219591"/>
                  </a:lnTo>
                  <a:lnTo>
                    <a:pt x="1434564" y="2232291"/>
                  </a:lnTo>
                  <a:close/>
                </a:path>
                <a:path w="3385819" h="3718559">
                  <a:moveTo>
                    <a:pt x="1442597" y="2232291"/>
                  </a:moveTo>
                  <a:lnTo>
                    <a:pt x="1436381" y="2232291"/>
                  </a:lnTo>
                  <a:lnTo>
                    <a:pt x="1436336" y="2219591"/>
                  </a:lnTo>
                  <a:lnTo>
                    <a:pt x="1441666" y="2219591"/>
                  </a:lnTo>
                  <a:lnTo>
                    <a:pt x="1442597" y="2232291"/>
                  </a:lnTo>
                  <a:close/>
                </a:path>
                <a:path w="3385819" h="3718559">
                  <a:moveTo>
                    <a:pt x="2908489" y="2232291"/>
                  </a:moveTo>
                  <a:lnTo>
                    <a:pt x="1442597" y="2232291"/>
                  </a:lnTo>
                  <a:lnTo>
                    <a:pt x="1442897" y="2219591"/>
                  </a:lnTo>
                  <a:lnTo>
                    <a:pt x="2908203" y="2219591"/>
                  </a:lnTo>
                  <a:lnTo>
                    <a:pt x="2908489" y="2232291"/>
                  </a:lnTo>
                  <a:close/>
                </a:path>
                <a:path w="3385819" h="3718559">
                  <a:moveTo>
                    <a:pt x="2913369" y="2232291"/>
                  </a:moveTo>
                  <a:lnTo>
                    <a:pt x="2908609" y="2232291"/>
                  </a:lnTo>
                  <a:lnTo>
                    <a:pt x="2912828" y="2219591"/>
                  </a:lnTo>
                  <a:lnTo>
                    <a:pt x="2913594" y="2219591"/>
                  </a:lnTo>
                  <a:lnTo>
                    <a:pt x="2913369" y="2232291"/>
                  </a:lnTo>
                  <a:close/>
                </a:path>
                <a:path w="3385819" h="3718559">
                  <a:moveTo>
                    <a:pt x="1196743" y="2244991"/>
                  </a:moveTo>
                  <a:lnTo>
                    <a:pt x="1192283" y="2244991"/>
                  </a:lnTo>
                  <a:lnTo>
                    <a:pt x="1192103" y="2232291"/>
                  </a:lnTo>
                  <a:lnTo>
                    <a:pt x="1196202" y="2232291"/>
                  </a:lnTo>
                  <a:lnTo>
                    <a:pt x="1196743" y="2244991"/>
                  </a:lnTo>
                  <a:close/>
                </a:path>
                <a:path w="3385819" h="3718559">
                  <a:moveTo>
                    <a:pt x="1221307" y="2244991"/>
                  </a:moveTo>
                  <a:lnTo>
                    <a:pt x="1205421" y="2244991"/>
                  </a:lnTo>
                  <a:lnTo>
                    <a:pt x="1205481" y="2232291"/>
                  </a:lnTo>
                  <a:lnTo>
                    <a:pt x="1221427" y="2232291"/>
                  </a:lnTo>
                  <a:lnTo>
                    <a:pt x="1221307" y="2244991"/>
                  </a:lnTo>
                  <a:close/>
                </a:path>
                <a:path w="3385819" h="3718559">
                  <a:moveTo>
                    <a:pt x="1233394" y="2244991"/>
                  </a:moveTo>
                  <a:lnTo>
                    <a:pt x="1228875" y="2244991"/>
                  </a:lnTo>
                  <a:lnTo>
                    <a:pt x="1228289" y="2232291"/>
                  </a:lnTo>
                  <a:lnTo>
                    <a:pt x="1233634" y="2232291"/>
                  </a:lnTo>
                  <a:lnTo>
                    <a:pt x="1233394" y="2244991"/>
                  </a:lnTo>
                  <a:close/>
                </a:path>
                <a:path w="3385819" h="3718559">
                  <a:moveTo>
                    <a:pt x="1238619" y="2244991"/>
                  </a:moveTo>
                  <a:lnTo>
                    <a:pt x="1235331" y="2244991"/>
                  </a:lnTo>
                  <a:lnTo>
                    <a:pt x="1235031" y="2232291"/>
                  </a:lnTo>
                  <a:lnTo>
                    <a:pt x="1238559" y="2232291"/>
                  </a:lnTo>
                  <a:lnTo>
                    <a:pt x="1238619" y="2244991"/>
                  </a:lnTo>
                  <a:close/>
                </a:path>
                <a:path w="3385819" h="3718559">
                  <a:moveTo>
                    <a:pt x="2910020" y="2244991"/>
                  </a:moveTo>
                  <a:lnTo>
                    <a:pt x="1242418" y="2244991"/>
                  </a:lnTo>
                  <a:lnTo>
                    <a:pt x="1242959" y="2232291"/>
                  </a:lnTo>
                  <a:lnTo>
                    <a:pt x="2910320" y="2232291"/>
                  </a:lnTo>
                  <a:lnTo>
                    <a:pt x="2910020" y="2244991"/>
                  </a:lnTo>
                  <a:close/>
                </a:path>
                <a:path w="3385819" h="3718559">
                  <a:moveTo>
                    <a:pt x="2915411" y="2244991"/>
                  </a:moveTo>
                  <a:lnTo>
                    <a:pt x="2910786" y="2244991"/>
                  </a:lnTo>
                  <a:lnTo>
                    <a:pt x="2915005" y="2232291"/>
                  </a:lnTo>
                  <a:lnTo>
                    <a:pt x="2915411" y="2244991"/>
                  </a:lnTo>
                  <a:close/>
                </a:path>
                <a:path w="3385819" h="3718559">
                  <a:moveTo>
                    <a:pt x="1185647" y="2257691"/>
                  </a:moveTo>
                  <a:lnTo>
                    <a:pt x="1184476" y="2257691"/>
                  </a:lnTo>
                  <a:lnTo>
                    <a:pt x="1184596" y="2244991"/>
                  </a:lnTo>
                  <a:lnTo>
                    <a:pt x="1185647" y="2257691"/>
                  </a:lnTo>
                  <a:close/>
                </a:path>
                <a:path w="3385819" h="3718559">
                  <a:moveTo>
                    <a:pt x="2917122" y="2257691"/>
                  </a:moveTo>
                  <a:lnTo>
                    <a:pt x="1185647" y="2257691"/>
                  </a:lnTo>
                  <a:lnTo>
                    <a:pt x="1185647" y="2244991"/>
                  </a:lnTo>
                  <a:lnTo>
                    <a:pt x="2917468" y="2244991"/>
                  </a:lnTo>
                  <a:lnTo>
                    <a:pt x="2917122" y="2257691"/>
                  </a:lnTo>
                  <a:close/>
                </a:path>
                <a:path w="3385819" h="3718559">
                  <a:moveTo>
                    <a:pt x="2914600" y="2270391"/>
                  </a:moveTo>
                  <a:lnTo>
                    <a:pt x="1168590" y="2270391"/>
                  </a:lnTo>
                  <a:lnTo>
                    <a:pt x="1175677" y="2257691"/>
                  </a:lnTo>
                  <a:lnTo>
                    <a:pt x="2914299" y="2257691"/>
                  </a:lnTo>
                  <a:lnTo>
                    <a:pt x="2914600" y="2270391"/>
                  </a:lnTo>
                  <a:close/>
                </a:path>
                <a:path w="3385819" h="3718559">
                  <a:moveTo>
                    <a:pt x="2922107" y="2283091"/>
                  </a:moveTo>
                  <a:lnTo>
                    <a:pt x="1162839" y="2283091"/>
                  </a:lnTo>
                  <a:lnTo>
                    <a:pt x="1163590" y="2270391"/>
                  </a:lnTo>
                  <a:lnTo>
                    <a:pt x="2921041" y="2270391"/>
                  </a:lnTo>
                  <a:lnTo>
                    <a:pt x="2922107" y="2283091"/>
                  </a:lnTo>
                  <a:close/>
                </a:path>
                <a:path w="3385819" h="3718559">
                  <a:moveTo>
                    <a:pt x="2918353" y="2295791"/>
                  </a:moveTo>
                  <a:lnTo>
                    <a:pt x="1163124" y="2295791"/>
                  </a:lnTo>
                  <a:lnTo>
                    <a:pt x="1162719" y="2283091"/>
                  </a:lnTo>
                  <a:lnTo>
                    <a:pt x="2918819" y="2283091"/>
                  </a:lnTo>
                  <a:lnTo>
                    <a:pt x="2918353" y="2295791"/>
                  </a:lnTo>
                  <a:close/>
                </a:path>
                <a:path w="3385819" h="3718559">
                  <a:moveTo>
                    <a:pt x="1144130" y="2308491"/>
                  </a:moveTo>
                  <a:lnTo>
                    <a:pt x="1140317" y="2308491"/>
                  </a:lnTo>
                  <a:lnTo>
                    <a:pt x="1141127" y="2295791"/>
                  </a:lnTo>
                  <a:lnTo>
                    <a:pt x="1144130" y="2308491"/>
                  </a:lnTo>
                  <a:close/>
                </a:path>
                <a:path w="3385819" h="3718559">
                  <a:moveTo>
                    <a:pt x="1149175" y="2308491"/>
                  </a:moveTo>
                  <a:lnTo>
                    <a:pt x="1145767" y="2308491"/>
                  </a:lnTo>
                  <a:lnTo>
                    <a:pt x="1144536" y="2295791"/>
                  </a:lnTo>
                  <a:lnTo>
                    <a:pt x="1146172" y="2295791"/>
                  </a:lnTo>
                  <a:lnTo>
                    <a:pt x="1149175" y="2308491"/>
                  </a:lnTo>
                  <a:close/>
                </a:path>
                <a:path w="3385819" h="3718559">
                  <a:moveTo>
                    <a:pt x="2925801" y="2308491"/>
                  </a:moveTo>
                  <a:lnTo>
                    <a:pt x="1149175" y="2308491"/>
                  </a:lnTo>
                  <a:lnTo>
                    <a:pt x="1150752" y="2295791"/>
                  </a:lnTo>
                  <a:lnTo>
                    <a:pt x="2925215" y="2295791"/>
                  </a:lnTo>
                  <a:lnTo>
                    <a:pt x="2925801" y="2308491"/>
                  </a:lnTo>
                  <a:close/>
                </a:path>
                <a:path w="3385819" h="3718559">
                  <a:moveTo>
                    <a:pt x="1152389" y="2321191"/>
                  </a:moveTo>
                  <a:lnTo>
                    <a:pt x="1147464" y="2321191"/>
                  </a:lnTo>
                  <a:lnTo>
                    <a:pt x="1147299" y="2308491"/>
                  </a:lnTo>
                  <a:lnTo>
                    <a:pt x="1147929" y="2308491"/>
                  </a:lnTo>
                  <a:lnTo>
                    <a:pt x="1152389" y="2321191"/>
                  </a:lnTo>
                  <a:close/>
                </a:path>
                <a:path w="3385819" h="3718559">
                  <a:moveTo>
                    <a:pt x="2928083" y="2321191"/>
                  </a:moveTo>
                  <a:lnTo>
                    <a:pt x="1152389" y="2321191"/>
                  </a:lnTo>
                  <a:lnTo>
                    <a:pt x="1152103" y="2308491"/>
                  </a:lnTo>
                  <a:lnTo>
                    <a:pt x="2928263" y="2308491"/>
                  </a:lnTo>
                  <a:lnTo>
                    <a:pt x="2928083" y="2321191"/>
                  </a:lnTo>
                  <a:close/>
                </a:path>
                <a:path w="3385819" h="3718559">
                  <a:moveTo>
                    <a:pt x="2931011" y="2333891"/>
                  </a:moveTo>
                  <a:lnTo>
                    <a:pt x="1151398" y="2333891"/>
                  </a:lnTo>
                  <a:lnTo>
                    <a:pt x="1151097" y="2321191"/>
                  </a:lnTo>
                  <a:lnTo>
                    <a:pt x="2930365" y="2321191"/>
                  </a:lnTo>
                  <a:lnTo>
                    <a:pt x="2931011" y="2333891"/>
                  </a:lnTo>
                  <a:close/>
                </a:path>
                <a:path w="3385819" h="3718559">
                  <a:moveTo>
                    <a:pt x="2933368" y="2346591"/>
                  </a:moveTo>
                  <a:lnTo>
                    <a:pt x="1146172" y="2346591"/>
                  </a:lnTo>
                  <a:lnTo>
                    <a:pt x="1146172" y="2333891"/>
                  </a:lnTo>
                  <a:lnTo>
                    <a:pt x="2932543" y="2333891"/>
                  </a:lnTo>
                  <a:lnTo>
                    <a:pt x="2933368" y="2346591"/>
                  </a:lnTo>
                  <a:close/>
                </a:path>
                <a:path w="3385819" h="3718559">
                  <a:moveTo>
                    <a:pt x="2936582" y="2359291"/>
                  </a:moveTo>
                  <a:lnTo>
                    <a:pt x="1151743" y="2359291"/>
                  </a:lnTo>
                  <a:lnTo>
                    <a:pt x="1151338" y="2346591"/>
                  </a:lnTo>
                  <a:lnTo>
                    <a:pt x="2935771" y="2346591"/>
                  </a:lnTo>
                  <a:lnTo>
                    <a:pt x="2936582" y="2359291"/>
                  </a:lnTo>
                  <a:close/>
                </a:path>
                <a:path w="3385819" h="3718559">
                  <a:moveTo>
                    <a:pt x="2940696" y="2371991"/>
                  </a:moveTo>
                  <a:lnTo>
                    <a:pt x="1153980" y="2371991"/>
                  </a:lnTo>
                  <a:lnTo>
                    <a:pt x="1153154" y="2359291"/>
                  </a:lnTo>
                  <a:lnTo>
                    <a:pt x="2938413" y="2359291"/>
                  </a:lnTo>
                  <a:lnTo>
                    <a:pt x="2940696" y="2371991"/>
                  </a:lnTo>
                  <a:close/>
                </a:path>
                <a:path w="3385819" h="3718559">
                  <a:moveTo>
                    <a:pt x="2942633" y="2384691"/>
                  </a:moveTo>
                  <a:lnTo>
                    <a:pt x="1155857" y="2384691"/>
                  </a:lnTo>
                  <a:lnTo>
                    <a:pt x="1155211" y="2371991"/>
                  </a:lnTo>
                  <a:lnTo>
                    <a:pt x="2941041" y="2371991"/>
                  </a:lnTo>
                  <a:lnTo>
                    <a:pt x="2942633" y="2384691"/>
                  </a:lnTo>
                  <a:close/>
                </a:path>
                <a:path w="3385819" h="3718559">
                  <a:moveTo>
                    <a:pt x="2946266" y="2397391"/>
                  </a:moveTo>
                  <a:lnTo>
                    <a:pt x="1152569" y="2397391"/>
                  </a:lnTo>
                  <a:lnTo>
                    <a:pt x="1151983" y="2384691"/>
                  </a:lnTo>
                  <a:lnTo>
                    <a:pt x="2943398" y="2384691"/>
                  </a:lnTo>
                  <a:lnTo>
                    <a:pt x="2946266" y="2397391"/>
                  </a:lnTo>
                  <a:close/>
                </a:path>
                <a:path w="3385819" h="3718559">
                  <a:moveTo>
                    <a:pt x="2949089" y="2410091"/>
                  </a:moveTo>
                  <a:lnTo>
                    <a:pt x="1159431" y="2410091"/>
                  </a:lnTo>
                  <a:lnTo>
                    <a:pt x="1159250" y="2397391"/>
                  </a:lnTo>
                  <a:lnTo>
                    <a:pt x="2947437" y="2397391"/>
                  </a:lnTo>
                  <a:lnTo>
                    <a:pt x="2949089" y="2410091"/>
                  </a:lnTo>
                  <a:close/>
                </a:path>
                <a:path w="3385819" h="3718559">
                  <a:moveTo>
                    <a:pt x="2953008" y="2422791"/>
                  </a:moveTo>
                  <a:lnTo>
                    <a:pt x="1162313" y="2422791"/>
                  </a:lnTo>
                  <a:lnTo>
                    <a:pt x="1161307" y="2410091"/>
                  </a:lnTo>
                  <a:lnTo>
                    <a:pt x="2951777" y="2410091"/>
                  </a:lnTo>
                  <a:lnTo>
                    <a:pt x="2953008" y="2422791"/>
                  </a:lnTo>
                  <a:close/>
                </a:path>
                <a:path w="3385819" h="3718559">
                  <a:moveTo>
                    <a:pt x="1159731" y="2435491"/>
                  </a:moveTo>
                  <a:lnTo>
                    <a:pt x="1158905" y="2435491"/>
                  </a:lnTo>
                  <a:lnTo>
                    <a:pt x="1159025" y="2422791"/>
                  </a:lnTo>
                  <a:lnTo>
                    <a:pt x="1163830" y="2422791"/>
                  </a:lnTo>
                  <a:lnTo>
                    <a:pt x="1159731" y="2435491"/>
                  </a:lnTo>
                  <a:close/>
                </a:path>
                <a:path w="3385819" h="3718559">
                  <a:moveTo>
                    <a:pt x="2956702" y="2435491"/>
                  </a:moveTo>
                  <a:lnTo>
                    <a:pt x="1164070" y="2435491"/>
                  </a:lnTo>
                  <a:lnTo>
                    <a:pt x="1163950" y="2422791"/>
                  </a:lnTo>
                  <a:lnTo>
                    <a:pt x="2954945" y="2422791"/>
                  </a:lnTo>
                  <a:lnTo>
                    <a:pt x="2956702" y="2435491"/>
                  </a:lnTo>
                  <a:close/>
                </a:path>
                <a:path w="3385819" h="3718559">
                  <a:moveTo>
                    <a:pt x="2964690" y="2448191"/>
                  </a:moveTo>
                  <a:lnTo>
                    <a:pt x="1162253" y="2448191"/>
                  </a:lnTo>
                  <a:lnTo>
                    <a:pt x="1161773" y="2435491"/>
                  </a:lnTo>
                  <a:lnTo>
                    <a:pt x="2963804" y="2435491"/>
                  </a:lnTo>
                  <a:lnTo>
                    <a:pt x="2964690" y="2448191"/>
                  </a:lnTo>
                  <a:close/>
                </a:path>
                <a:path w="3385819" h="3718559">
                  <a:moveTo>
                    <a:pt x="2957828" y="2460891"/>
                  </a:moveTo>
                  <a:lnTo>
                    <a:pt x="1164881" y="2460891"/>
                  </a:lnTo>
                  <a:lnTo>
                    <a:pt x="1168935" y="2448191"/>
                  </a:lnTo>
                  <a:lnTo>
                    <a:pt x="2958293" y="2448191"/>
                  </a:lnTo>
                  <a:lnTo>
                    <a:pt x="2957828" y="2460891"/>
                  </a:lnTo>
                  <a:close/>
                </a:path>
                <a:path w="3385819" h="3718559">
                  <a:moveTo>
                    <a:pt x="2962632" y="2460891"/>
                  </a:moveTo>
                  <a:lnTo>
                    <a:pt x="2958819" y="2460891"/>
                  </a:lnTo>
                  <a:lnTo>
                    <a:pt x="2961521" y="2448191"/>
                  </a:lnTo>
                  <a:lnTo>
                    <a:pt x="2962813" y="2448191"/>
                  </a:lnTo>
                  <a:lnTo>
                    <a:pt x="2962632" y="2460891"/>
                  </a:lnTo>
                  <a:close/>
                </a:path>
                <a:path w="3385819" h="3718559">
                  <a:moveTo>
                    <a:pt x="1163770" y="2473591"/>
                  </a:moveTo>
                  <a:lnTo>
                    <a:pt x="1162313" y="2473591"/>
                  </a:lnTo>
                  <a:lnTo>
                    <a:pt x="1163425" y="2460891"/>
                  </a:lnTo>
                  <a:lnTo>
                    <a:pt x="1167238" y="2460891"/>
                  </a:lnTo>
                  <a:lnTo>
                    <a:pt x="1163770" y="2473591"/>
                  </a:lnTo>
                  <a:close/>
                </a:path>
                <a:path w="3385819" h="3718559">
                  <a:moveTo>
                    <a:pt x="2966732" y="2473591"/>
                  </a:moveTo>
                  <a:lnTo>
                    <a:pt x="1167944" y="2473591"/>
                  </a:lnTo>
                  <a:lnTo>
                    <a:pt x="1168229" y="2460891"/>
                  </a:lnTo>
                  <a:lnTo>
                    <a:pt x="2965801" y="2460891"/>
                  </a:lnTo>
                  <a:lnTo>
                    <a:pt x="2966732" y="2473591"/>
                  </a:lnTo>
                  <a:close/>
                </a:path>
                <a:path w="3385819" h="3718559">
                  <a:moveTo>
                    <a:pt x="2969089" y="2486291"/>
                  </a:moveTo>
                  <a:lnTo>
                    <a:pt x="1176322" y="2486291"/>
                  </a:lnTo>
                  <a:lnTo>
                    <a:pt x="1176202" y="2473591"/>
                  </a:lnTo>
                  <a:lnTo>
                    <a:pt x="2969374" y="2473591"/>
                  </a:lnTo>
                  <a:lnTo>
                    <a:pt x="2969089" y="2486291"/>
                  </a:lnTo>
                  <a:close/>
                </a:path>
                <a:path w="3385819" h="3718559">
                  <a:moveTo>
                    <a:pt x="2972948" y="2498991"/>
                  </a:moveTo>
                  <a:lnTo>
                    <a:pt x="1180436" y="2498991"/>
                  </a:lnTo>
                  <a:lnTo>
                    <a:pt x="1179896" y="2486291"/>
                  </a:lnTo>
                  <a:lnTo>
                    <a:pt x="2972602" y="2486291"/>
                  </a:lnTo>
                  <a:lnTo>
                    <a:pt x="2972948" y="2498991"/>
                  </a:lnTo>
                  <a:close/>
                </a:path>
                <a:path w="3385819" h="3718559">
                  <a:moveTo>
                    <a:pt x="2976416" y="2511691"/>
                  </a:moveTo>
                  <a:lnTo>
                    <a:pt x="1183710" y="2511691"/>
                  </a:lnTo>
                  <a:lnTo>
                    <a:pt x="1183545" y="2498991"/>
                  </a:lnTo>
                  <a:lnTo>
                    <a:pt x="2976536" y="2498991"/>
                  </a:lnTo>
                  <a:lnTo>
                    <a:pt x="2976416" y="2511691"/>
                  </a:lnTo>
                  <a:close/>
                </a:path>
                <a:path w="3385819" h="3718559">
                  <a:moveTo>
                    <a:pt x="2979990" y="2524391"/>
                  </a:moveTo>
                  <a:lnTo>
                    <a:pt x="1182959" y="2524391"/>
                  </a:lnTo>
                  <a:lnTo>
                    <a:pt x="1182418" y="2511691"/>
                  </a:lnTo>
                  <a:lnTo>
                    <a:pt x="2979584" y="2511691"/>
                  </a:lnTo>
                  <a:lnTo>
                    <a:pt x="2979990" y="2524391"/>
                  </a:lnTo>
                  <a:close/>
                </a:path>
                <a:path w="3385819" h="3718559">
                  <a:moveTo>
                    <a:pt x="2983503" y="2537091"/>
                  </a:moveTo>
                  <a:lnTo>
                    <a:pt x="1191097" y="2537091"/>
                  </a:lnTo>
                  <a:lnTo>
                    <a:pt x="1191457" y="2524391"/>
                  </a:lnTo>
                  <a:lnTo>
                    <a:pt x="2983338" y="2524391"/>
                  </a:lnTo>
                  <a:lnTo>
                    <a:pt x="2983503" y="2537091"/>
                  </a:lnTo>
                  <a:close/>
                </a:path>
                <a:path w="3385819" h="3718559">
                  <a:moveTo>
                    <a:pt x="1186412" y="2549791"/>
                  </a:moveTo>
                  <a:lnTo>
                    <a:pt x="1185361" y="2549791"/>
                  </a:lnTo>
                  <a:lnTo>
                    <a:pt x="1184415" y="2537091"/>
                  </a:lnTo>
                  <a:lnTo>
                    <a:pt x="1188875" y="2537091"/>
                  </a:lnTo>
                  <a:lnTo>
                    <a:pt x="1186412" y="2549791"/>
                  </a:lnTo>
                  <a:close/>
                </a:path>
                <a:path w="3385819" h="3718559">
                  <a:moveTo>
                    <a:pt x="2986972" y="2549791"/>
                  </a:moveTo>
                  <a:lnTo>
                    <a:pt x="1190226" y="2549791"/>
                  </a:lnTo>
                  <a:lnTo>
                    <a:pt x="1190226" y="2537091"/>
                  </a:lnTo>
                  <a:lnTo>
                    <a:pt x="2986446" y="2537091"/>
                  </a:lnTo>
                  <a:lnTo>
                    <a:pt x="2986972" y="2549791"/>
                  </a:lnTo>
                  <a:close/>
                </a:path>
                <a:path w="3385819" h="3718559">
                  <a:moveTo>
                    <a:pt x="2990966" y="2562491"/>
                  </a:moveTo>
                  <a:lnTo>
                    <a:pt x="1193454" y="2562491"/>
                  </a:lnTo>
                  <a:lnTo>
                    <a:pt x="1193860" y="2549791"/>
                  </a:lnTo>
                  <a:lnTo>
                    <a:pt x="2990320" y="2549791"/>
                  </a:lnTo>
                  <a:lnTo>
                    <a:pt x="2990966" y="2562491"/>
                  </a:lnTo>
                  <a:close/>
                </a:path>
                <a:path w="3385819" h="3718559">
                  <a:moveTo>
                    <a:pt x="2993954" y="2575191"/>
                  </a:moveTo>
                  <a:lnTo>
                    <a:pt x="1202659" y="2575191"/>
                  </a:lnTo>
                  <a:lnTo>
                    <a:pt x="1202253" y="2562491"/>
                  </a:lnTo>
                  <a:lnTo>
                    <a:pt x="2993533" y="2562491"/>
                  </a:lnTo>
                  <a:lnTo>
                    <a:pt x="2993954" y="2575191"/>
                  </a:lnTo>
                  <a:close/>
                </a:path>
                <a:path w="3385819" h="3718559">
                  <a:moveTo>
                    <a:pt x="2997887" y="2587891"/>
                  </a:moveTo>
                  <a:lnTo>
                    <a:pt x="1201367" y="2587891"/>
                  </a:lnTo>
                  <a:lnTo>
                    <a:pt x="1200662" y="2575191"/>
                  </a:lnTo>
                  <a:lnTo>
                    <a:pt x="2997062" y="2575191"/>
                  </a:lnTo>
                  <a:lnTo>
                    <a:pt x="2997887" y="2587891"/>
                  </a:lnTo>
                  <a:close/>
                </a:path>
                <a:path w="3385819" h="3718559">
                  <a:moveTo>
                    <a:pt x="2996356" y="2600591"/>
                  </a:moveTo>
                  <a:lnTo>
                    <a:pt x="1209641" y="2600591"/>
                  </a:lnTo>
                  <a:lnTo>
                    <a:pt x="1209641" y="2587891"/>
                  </a:lnTo>
                  <a:lnTo>
                    <a:pt x="2995650" y="2587891"/>
                  </a:lnTo>
                  <a:lnTo>
                    <a:pt x="2996356" y="2600591"/>
                  </a:lnTo>
                  <a:close/>
                </a:path>
                <a:path w="3385819" h="3718559">
                  <a:moveTo>
                    <a:pt x="3004629" y="2613291"/>
                  </a:moveTo>
                  <a:lnTo>
                    <a:pt x="1209115" y="2613291"/>
                  </a:lnTo>
                  <a:lnTo>
                    <a:pt x="1213334" y="2600591"/>
                  </a:lnTo>
                  <a:lnTo>
                    <a:pt x="3004389" y="2600591"/>
                  </a:lnTo>
                  <a:lnTo>
                    <a:pt x="3004629" y="2613291"/>
                  </a:lnTo>
                  <a:close/>
                </a:path>
                <a:path w="3385819" h="3718559">
                  <a:moveTo>
                    <a:pt x="3003683" y="2625991"/>
                  </a:moveTo>
                  <a:lnTo>
                    <a:pt x="1216908" y="2625991"/>
                  </a:lnTo>
                  <a:lnTo>
                    <a:pt x="1217028" y="2613291"/>
                  </a:lnTo>
                  <a:lnTo>
                    <a:pt x="3007497" y="2613291"/>
                  </a:lnTo>
                  <a:lnTo>
                    <a:pt x="3003683" y="2625991"/>
                  </a:lnTo>
                  <a:close/>
                </a:path>
                <a:path w="3385819" h="3718559">
                  <a:moveTo>
                    <a:pt x="3007617" y="2638691"/>
                  </a:moveTo>
                  <a:lnTo>
                    <a:pt x="1220436" y="2638691"/>
                  </a:lnTo>
                  <a:lnTo>
                    <a:pt x="1220722" y="2625991"/>
                  </a:lnTo>
                  <a:lnTo>
                    <a:pt x="3007092" y="2625991"/>
                  </a:lnTo>
                  <a:lnTo>
                    <a:pt x="3007617" y="2638691"/>
                  </a:lnTo>
                  <a:close/>
                </a:path>
                <a:path w="3385819" h="3718559">
                  <a:moveTo>
                    <a:pt x="1220076" y="2651391"/>
                  </a:moveTo>
                  <a:lnTo>
                    <a:pt x="1219265" y="2651391"/>
                  </a:lnTo>
                  <a:lnTo>
                    <a:pt x="1219550" y="2638691"/>
                  </a:lnTo>
                  <a:lnTo>
                    <a:pt x="1224070" y="2638691"/>
                  </a:lnTo>
                  <a:lnTo>
                    <a:pt x="1220076" y="2651391"/>
                  </a:lnTo>
                  <a:close/>
                </a:path>
                <a:path w="3385819" h="3718559">
                  <a:moveTo>
                    <a:pt x="3016701" y="2651391"/>
                  </a:moveTo>
                  <a:lnTo>
                    <a:pt x="1224836" y="2651391"/>
                  </a:lnTo>
                  <a:lnTo>
                    <a:pt x="1224836" y="2638691"/>
                  </a:lnTo>
                  <a:lnTo>
                    <a:pt x="3016596" y="2638691"/>
                  </a:lnTo>
                  <a:lnTo>
                    <a:pt x="3016701" y="2651391"/>
                  </a:lnTo>
                  <a:close/>
                </a:path>
                <a:path w="3385819" h="3718559">
                  <a:moveTo>
                    <a:pt x="3015830" y="2664091"/>
                  </a:moveTo>
                  <a:lnTo>
                    <a:pt x="1228875" y="2664091"/>
                  </a:lnTo>
                  <a:lnTo>
                    <a:pt x="1227824" y="2651391"/>
                  </a:lnTo>
                  <a:lnTo>
                    <a:pt x="3015950" y="2651391"/>
                  </a:lnTo>
                  <a:lnTo>
                    <a:pt x="3015830" y="2664091"/>
                  </a:lnTo>
                  <a:close/>
                </a:path>
                <a:path w="3385819" h="3718559">
                  <a:moveTo>
                    <a:pt x="3021221" y="2664091"/>
                  </a:moveTo>
                  <a:lnTo>
                    <a:pt x="3016656" y="2664091"/>
                  </a:lnTo>
                  <a:lnTo>
                    <a:pt x="3020290" y="2651391"/>
                  </a:lnTo>
                  <a:lnTo>
                    <a:pt x="3021221" y="2651391"/>
                  </a:lnTo>
                  <a:lnTo>
                    <a:pt x="3021221" y="2664091"/>
                  </a:lnTo>
                  <a:close/>
                </a:path>
                <a:path w="3385819" h="3718559">
                  <a:moveTo>
                    <a:pt x="3019869" y="2676791"/>
                  </a:moveTo>
                  <a:lnTo>
                    <a:pt x="1228349" y="2676791"/>
                  </a:lnTo>
                  <a:lnTo>
                    <a:pt x="1227118" y="2664091"/>
                  </a:lnTo>
                  <a:lnTo>
                    <a:pt x="3020290" y="2664091"/>
                  </a:lnTo>
                  <a:lnTo>
                    <a:pt x="3019869" y="2676791"/>
                  </a:lnTo>
                  <a:close/>
                </a:path>
                <a:path w="3385819" h="3718559">
                  <a:moveTo>
                    <a:pt x="3025215" y="2676791"/>
                  </a:moveTo>
                  <a:lnTo>
                    <a:pt x="3020815" y="2676791"/>
                  </a:lnTo>
                  <a:lnTo>
                    <a:pt x="3024794" y="2664091"/>
                  </a:lnTo>
                  <a:lnTo>
                    <a:pt x="3025335" y="2664091"/>
                  </a:lnTo>
                  <a:lnTo>
                    <a:pt x="3025215" y="2676791"/>
                  </a:lnTo>
                  <a:close/>
                </a:path>
                <a:path w="3385819" h="3718559">
                  <a:moveTo>
                    <a:pt x="3031191" y="2689491"/>
                  </a:moveTo>
                  <a:lnTo>
                    <a:pt x="1232403" y="2689491"/>
                  </a:lnTo>
                  <a:lnTo>
                    <a:pt x="1231577" y="2676791"/>
                  </a:lnTo>
                  <a:lnTo>
                    <a:pt x="3029088" y="2676791"/>
                  </a:lnTo>
                  <a:lnTo>
                    <a:pt x="3031191" y="2689491"/>
                  </a:lnTo>
                  <a:close/>
                </a:path>
                <a:path w="3385819" h="3718559">
                  <a:moveTo>
                    <a:pt x="3038353" y="2702191"/>
                  </a:moveTo>
                  <a:lnTo>
                    <a:pt x="1237028" y="2702191"/>
                  </a:lnTo>
                  <a:lnTo>
                    <a:pt x="1236262" y="2689491"/>
                  </a:lnTo>
                  <a:lnTo>
                    <a:pt x="3038818" y="2689491"/>
                  </a:lnTo>
                  <a:lnTo>
                    <a:pt x="3038353" y="2702191"/>
                  </a:lnTo>
                  <a:close/>
                </a:path>
                <a:path w="3385819" h="3718559">
                  <a:moveTo>
                    <a:pt x="3038473" y="2714891"/>
                  </a:moveTo>
                  <a:lnTo>
                    <a:pt x="1246067" y="2714891"/>
                  </a:lnTo>
                  <a:lnTo>
                    <a:pt x="1245947" y="2702191"/>
                  </a:lnTo>
                  <a:lnTo>
                    <a:pt x="3038413" y="2702191"/>
                  </a:lnTo>
                  <a:lnTo>
                    <a:pt x="3038473" y="2714891"/>
                  </a:lnTo>
                  <a:close/>
                </a:path>
                <a:path w="3385819" h="3718559">
                  <a:moveTo>
                    <a:pt x="3048082" y="2727591"/>
                  </a:moveTo>
                  <a:lnTo>
                    <a:pt x="1245826" y="2727591"/>
                  </a:lnTo>
                  <a:lnTo>
                    <a:pt x="1245121" y="2714891"/>
                  </a:lnTo>
                  <a:lnTo>
                    <a:pt x="3047557" y="2714891"/>
                  </a:lnTo>
                  <a:lnTo>
                    <a:pt x="3048082" y="2727591"/>
                  </a:lnTo>
                  <a:close/>
                </a:path>
                <a:path w="3385819" h="3718559">
                  <a:moveTo>
                    <a:pt x="3052602" y="2752991"/>
                  </a:moveTo>
                  <a:lnTo>
                    <a:pt x="1255676" y="2752991"/>
                  </a:lnTo>
                  <a:lnTo>
                    <a:pt x="1255511" y="2740291"/>
                  </a:lnTo>
                  <a:lnTo>
                    <a:pt x="1255977" y="2727591"/>
                  </a:lnTo>
                  <a:lnTo>
                    <a:pt x="3052842" y="2727591"/>
                  </a:lnTo>
                  <a:lnTo>
                    <a:pt x="3052422" y="2740291"/>
                  </a:lnTo>
                  <a:lnTo>
                    <a:pt x="3049839" y="2740291"/>
                  </a:lnTo>
                  <a:lnTo>
                    <a:pt x="3052602" y="2752991"/>
                  </a:lnTo>
                  <a:close/>
                </a:path>
                <a:path w="3385819" h="3718559">
                  <a:moveTo>
                    <a:pt x="3056941" y="2765691"/>
                  </a:moveTo>
                  <a:lnTo>
                    <a:pt x="1261427" y="2765691"/>
                  </a:lnTo>
                  <a:lnTo>
                    <a:pt x="1260136" y="2752991"/>
                  </a:lnTo>
                  <a:lnTo>
                    <a:pt x="3056416" y="2752991"/>
                  </a:lnTo>
                  <a:lnTo>
                    <a:pt x="3056941" y="2765691"/>
                  </a:lnTo>
                  <a:close/>
                </a:path>
                <a:path w="3385819" h="3718559">
                  <a:moveTo>
                    <a:pt x="3061341" y="2778391"/>
                  </a:moveTo>
                  <a:lnTo>
                    <a:pt x="1266937" y="2778391"/>
                  </a:lnTo>
                  <a:lnTo>
                    <a:pt x="1271052" y="2765691"/>
                  </a:lnTo>
                  <a:lnTo>
                    <a:pt x="3060289" y="2765691"/>
                  </a:lnTo>
                  <a:lnTo>
                    <a:pt x="3061341" y="2778391"/>
                  </a:lnTo>
                  <a:close/>
                </a:path>
                <a:path w="3385819" h="3718559">
                  <a:moveTo>
                    <a:pt x="3066686" y="2791091"/>
                  </a:moveTo>
                  <a:lnTo>
                    <a:pt x="1273859" y="2791091"/>
                  </a:lnTo>
                  <a:lnTo>
                    <a:pt x="1270046" y="2778391"/>
                  </a:lnTo>
                  <a:lnTo>
                    <a:pt x="3063863" y="2778391"/>
                  </a:lnTo>
                  <a:lnTo>
                    <a:pt x="3066686" y="2791091"/>
                  </a:lnTo>
                  <a:close/>
                </a:path>
                <a:path w="3385819" h="3718559">
                  <a:moveTo>
                    <a:pt x="3070380" y="2803791"/>
                  </a:moveTo>
                  <a:lnTo>
                    <a:pt x="1278619" y="2803791"/>
                  </a:lnTo>
                  <a:lnTo>
                    <a:pt x="1277553" y="2791091"/>
                  </a:lnTo>
                  <a:lnTo>
                    <a:pt x="3069313" y="2791091"/>
                  </a:lnTo>
                  <a:lnTo>
                    <a:pt x="3070380" y="2803791"/>
                  </a:lnTo>
                  <a:close/>
                </a:path>
                <a:path w="3385819" h="3718559">
                  <a:moveTo>
                    <a:pt x="1285481" y="2816491"/>
                  </a:moveTo>
                  <a:lnTo>
                    <a:pt x="1284355" y="2816491"/>
                  </a:lnTo>
                  <a:lnTo>
                    <a:pt x="1283604" y="2803791"/>
                  </a:lnTo>
                  <a:lnTo>
                    <a:pt x="1289054" y="2803791"/>
                  </a:lnTo>
                  <a:lnTo>
                    <a:pt x="1285481" y="2816491"/>
                  </a:lnTo>
                  <a:close/>
                </a:path>
                <a:path w="3385819" h="3718559">
                  <a:moveTo>
                    <a:pt x="3073367" y="2816491"/>
                  </a:moveTo>
                  <a:lnTo>
                    <a:pt x="1290286" y="2816491"/>
                  </a:lnTo>
                  <a:lnTo>
                    <a:pt x="1289460" y="2803791"/>
                  </a:lnTo>
                  <a:lnTo>
                    <a:pt x="3073773" y="2803791"/>
                  </a:lnTo>
                  <a:lnTo>
                    <a:pt x="3073367" y="2816491"/>
                  </a:lnTo>
                  <a:close/>
                </a:path>
                <a:path w="3385819" h="3718559">
                  <a:moveTo>
                    <a:pt x="3078818" y="2816491"/>
                  </a:moveTo>
                  <a:lnTo>
                    <a:pt x="3074238" y="2816491"/>
                  </a:lnTo>
                  <a:lnTo>
                    <a:pt x="3078352" y="2803791"/>
                  </a:lnTo>
                  <a:lnTo>
                    <a:pt x="3078533" y="2803791"/>
                  </a:lnTo>
                  <a:lnTo>
                    <a:pt x="3078818" y="2816491"/>
                  </a:lnTo>
                  <a:close/>
                </a:path>
                <a:path w="3385819" h="3718559">
                  <a:moveTo>
                    <a:pt x="3077887" y="2829191"/>
                  </a:moveTo>
                  <a:lnTo>
                    <a:pt x="1290751" y="2829191"/>
                  </a:lnTo>
                  <a:lnTo>
                    <a:pt x="1290631" y="2816491"/>
                  </a:lnTo>
                  <a:lnTo>
                    <a:pt x="3077647" y="2816491"/>
                  </a:lnTo>
                  <a:lnTo>
                    <a:pt x="3077887" y="2829191"/>
                  </a:lnTo>
                  <a:close/>
                </a:path>
                <a:path w="3385819" h="3718559">
                  <a:moveTo>
                    <a:pt x="3081866" y="2841891"/>
                  </a:moveTo>
                  <a:lnTo>
                    <a:pt x="1298784" y="2841891"/>
                  </a:lnTo>
                  <a:lnTo>
                    <a:pt x="1296262" y="2829191"/>
                  </a:lnTo>
                  <a:lnTo>
                    <a:pt x="3081400" y="2829191"/>
                  </a:lnTo>
                  <a:lnTo>
                    <a:pt x="3081866" y="2841891"/>
                  </a:lnTo>
                  <a:close/>
                </a:path>
                <a:path w="3385819" h="3718559">
                  <a:moveTo>
                    <a:pt x="3085500" y="2854591"/>
                  </a:moveTo>
                  <a:lnTo>
                    <a:pt x="1306472" y="2854591"/>
                  </a:lnTo>
                  <a:lnTo>
                    <a:pt x="1302658" y="2841891"/>
                  </a:lnTo>
                  <a:lnTo>
                    <a:pt x="3084809" y="2841891"/>
                  </a:lnTo>
                  <a:lnTo>
                    <a:pt x="3085500" y="2854591"/>
                  </a:lnTo>
                  <a:close/>
                </a:path>
                <a:path w="3385819" h="3718559">
                  <a:moveTo>
                    <a:pt x="3089494" y="2867291"/>
                  </a:moveTo>
                  <a:lnTo>
                    <a:pt x="1311922" y="2867291"/>
                  </a:lnTo>
                  <a:lnTo>
                    <a:pt x="1308814" y="2854591"/>
                  </a:lnTo>
                  <a:lnTo>
                    <a:pt x="3087376" y="2854591"/>
                  </a:lnTo>
                  <a:lnTo>
                    <a:pt x="3089494" y="2867291"/>
                  </a:lnTo>
                  <a:close/>
                </a:path>
                <a:path w="3385819" h="3718559">
                  <a:moveTo>
                    <a:pt x="3092782" y="2879991"/>
                  </a:moveTo>
                  <a:lnTo>
                    <a:pt x="1312868" y="2879991"/>
                  </a:lnTo>
                  <a:lnTo>
                    <a:pt x="1316682" y="2867291"/>
                  </a:lnTo>
                  <a:lnTo>
                    <a:pt x="3096596" y="2867291"/>
                  </a:lnTo>
                  <a:lnTo>
                    <a:pt x="3092782" y="2879991"/>
                  </a:lnTo>
                  <a:close/>
                </a:path>
                <a:path w="3385819" h="3718559">
                  <a:moveTo>
                    <a:pt x="3096115" y="2892691"/>
                  </a:moveTo>
                  <a:lnTo>
                    <a:pt x="1326937" y="2892691"/>
                  </a:lnTo>
                  <a:lnTo>
                    <a:pt x="1323018" y="2879991"/>
                  </a:lnTo>
                  <a:lnTo>
                    <a:pt x="3095950" y="2879991"/>
                  </a:lnTo>
                  <a:lnTo>
                    <a:pt x="3096115" y="2892691"/>
                  </a:lnTo>
                  <a:close/>
                </a:path>
                <a:path w="3385819" h="3718559">
                  <a:moveTo>
                    <a:pt x="3100935" y="2905391"/>
                  </a:moveTo>
                  <a:lnTo>
                    <a:pt x="1331457" y="2905391"/>
                  </a:lnTo>
                  <a:lnTo>
                    <a:pt x="1331336" y="2892691"/>
                  </a:lnTo>
                  <a:lnTo>
                    <a:pt x="3099824" y="2892691"/>
                  </a:lnTo>
                  <a:lnTo>
                    <a:pt x="3100935" y="2905391"/>
                  </a:lnTo>
                  <a:close/>
                </a:path>
                <a:path w="3385819" h="3718559">
                  <a:moveTo>
                    <a:pt x="1334219" y="2918091"/>
                  </a:moveTo>
                  <a:lnTo>
                    <a:pt x="1333108" y="2918091"/>
                  </a:lnTo>
                  <a:lnTo>
                    <a:pt x="1332568" y="2905391"/>
                  </a:lnTo>
                  <a:lnTo>
                    <a:pt x="1336502" y="2905391"/>
                  </a:lnTo>
                  <a:lnTo>
                    <a:pt x="1334219" y="2918091"/>
                  </a:lnTo>
                  <a:close/>
                </a:path>
                <a:path w="3385819" h="3718559">
                  <a:moveTo>
                    <a:pt x="1339084" y="2918091"/>
                  </a:moveTo>
                  <a:lnTo>
                    <a:pt x="1338619" y="2918091"/>
                  </a:lnTo>
                  <a:lnTo>
                    <a:pt x="1338439" y="2905391"/>
                  </a:lnTo>
                  <a:lnTo>
                    <a:pt x="1343018" y="2905391"/>
                  </a:lnTo>
                  <a:lnTo>
                    <a:pt x="1339084" y="2918091"/>
                  </a:lnTo>
                  <a:close/>
                </a:path>
                <a:path w="3385819" h="3718559">
                  <a:moveTo>
                    <a:pt x="3104328" y="2918091"/>
                  </a:moveTo>
                  <a:lnTo>
                    <a:pt x="1343664" y="2918091"/>
                  </a:lnTo>
                  <a:lnTo>
                    <a:pt x="1344249" y="2905391"/>
                  </a:lnTo>
                  <a:lnTo>
                    <a:pt x="3104163" y="2905391"/>
                  </a:lnTo>
                  <a:lnTo>
                    <a:pt x="3104328" y="2918091"/>
                  </a:lnTo>
                  <a:close/>
                </a:path>
                <a:path w="3385819" h="3718559">
                  <a:moveTo>
                    <a:pt x="1346712" y="2930791"/>
                  </a:moveTo>
                  <a:lnTo>
                    <a:pt x="1345826" y="2930791"/>
                  </a:lnTo>
                  <a:lnTo>
                    <a:pt x="1345946" y="2918091"/>
                  </a:lnTo>
                  <a:lnTo>
                    <a:pt x="1350405" y="2918091"/>
                  </a:lnTo>
                  <a:lnTo>
                    <a:pt x="1346712" y="2930791"/>
                  </a:lnTo>
                  <a:close/>
                </a:path>
                <a:path w="3385819" h="3718559">
                  <a:moveTo>
                    <a:pt x="3108908" y="2930791"/>
                  </a:moveTo>
                  <a:lnTo>
                    <a:pt x="1350991" y="2930791"/>
                  </a:lnTo>
                  <a:lnTo>
                    <a:pt x="1351637" y="2918091"/>
                  </a:lnTo>
                  <a:lnTo>
                    <a:pt x="3108668" y="2918091"/>
                  </a:lnTo>
                  <a:lnTo>
                    <a:pt x="3108908" y="2930791"/>
                  </a:lnTo>
                  <a:close/>
                </a:path>
                <a:path w="3385819" h="3718559">
                  <a:moveTo>
                    <a:pt x="3113607" y="2943491"/>
                  </a:moveTo>
                  <a:lnTo>
                    <a:pt x="1348228" y="2943491"/>
                  </a:lnTo>
                  <a:lnTo>
                    <a:pt x="1351817" y="2930791"/>
                  </a:lnTo>
                  <a:lnTo>
                    <a:pt x="3117947" y="2930791"/>
                  </a:lnTo>
                  <a:lnTo>
                    <a:pt x="3113607" y="2943491"/>
                  </a:lnTo>
                  <a:close/>
                </a:path>
                <a:path w="3385819" h="3718559">
                  <a:moveTo>
                    <a:pt x="3118052" y="2956191"/>
                  </a:moveTo>
                  <a:lnTo>
                    <a:pt x="1360495" y="2956191"/>
                  </a:lnTo>
                  <a:lnTo>
                    <a:pt x="1359610" y="2943491"/>
                  </a:lnTo>
                  <a:lnTo>
                    <a:pt x="3117947" y="2943491"/>
                  </a:lnTo>
                  <a:lnTo>
                    <a:pt x="3118052" y="2956191"/>
                  </a:lnTo>
                  <a:close/>
                </a:path>
                <a:path w="3385819" h="3718559">
                  <a:moveTo>
                    <a:pt x="3123517" y="2968891"/>
                  </a:moveTo>
                  <a:lnTo>
                    <a:pt x="1368063" y="2968891"/>
                  </a:lnTo>
                  <a:lnTo>
                    <a:pt x="1368408" y="2956191"/>
                  </a:lnTo>
                  <a:lnTo>
                    <a:pt x="3127331" y="2956191"/>
                  </a:lnTo>
                  <a:lnTo>
                    <a:pt x="3123517" y="2968891"/>
                  </a:lnTo>
                  <a:close/>
                </a:path>
                <a:path w="3385819" h="3718559">
                  <a:moveTo>
                    <a:pt x="1360255" y="2981591"/>
                  </a:moveTo>
                  <a:lnTo>
                    <a:pt x="1358844" y="2981591"/>
                  </a:lnTo>
                  <a:lnTo>
                    <a:pt x="1359790" y="2968891"/>
                  </a:lnTo>
                  <a:lnTo>
                    <a:pt x="1366937" y="2968891"/>
                  </a:lnTo>
                  <a:lnTo>
                    <a:pt x="1360255" y="2981591"/>
                  </a:lnTo>
                  <a:close/>
                </a:path>
                <a:path w="3385819" h="3718559">
                  <a:moveTo>
                    <a:pt x="3133607" y="2994291"/>
                  </a:moveTo>
                  <a:lnTo>
                    <a:pt x="1383603" y="2994291"/>
                  </a:lnTo>
                  <a:lnTo>
                    <a:pt x="1387237" y="2981591"/>
                  </a:lnTo>
                  <a:lnTo>
                    <a:pt x="1376501" y="2981591"/>
                  </a:lnTo>
                  <a:lnTo>
                    <a:pt x="1374805" y="2968891"/>
                  </a:lnTo>
                  <a:lnTo>
                    <a:pt x="3133487" y="2968891"/>
                  </a:lnTo>
                  <a:lnTo>
                    <a:pt x="3133022" y="2981591"/>
                  </a:lnTo>
                  <a:lnTo>
                    <a:pt x="3133607" y="2994291"/>
                  </a:lnTo>
                  <a:close/>
                </a:path>
                <a:path w="3385819" h="3718559">
                  <a:moveTo>
                    <a:pt x="3138352" y="3006991"/>
                  </a:moveTo>
                  <a:lnTo>
                    <a:pt x="1391231" y="3006991"/>
                  </a:lnTo>
                  <a:lnTo>
                    <a:pt x="1390991" y="2994291"/>
                  </a:lnTo>
                  <a:lnTo>
                    <a:pt x="3137586" y="2994291"/>
                  </a:lnTo>
                  <a:lnTo>
                    <a:pt x="3138352" y="3006991"/>
                  </a:lnTo>
                  <a:close/>
                </a:path>
                <a:path w="3385819" h="3718559">
                  <a:moveTo>
                    <a:pt x="3143517" y="3019691"/>
                  </a:moveTo>
                  <a:lnTo>
                    <a:pt x="1401021" y="3019691"/>
                  </a:lnTo>
                  <a:lnTo>
                    <a:pt x="1397207" y="3006991"/>
                  </a:lnTo>
                  <a:lnTo>
                    <a:pt x="3143457" y="3006991"/>
                  </a:lnTo>
                  <a:lnTo>
                    <a:pt x="3143517" y="3019691"/>
                  </a:lnTo>
                  <a:close/>
                </a:path>
                <a:path w="3385819" h="3718559">
                  <a:moveTo>
                    <a:pt x="1401666" y="3032391"/>
                  </a:moveTo>
                  <a:lnTo>
                    <a:pt x="1400780" y="3032391"/>
                  </a:lnTo>
                  <a:lnTo>
                    <a:pt x="1400555" y="3019691"/>
                  </a:lnTo>
                  <a:lnTo>
                    <a:pt x="1405015" y="3019691"/>
                  </a:lnTo>
                  <a:lnTo>
                    <a:pt x="1401666" y="3032391"/>
                  </a:lnTo>
                  <a:close/>
                </a:path>
                <a:path w="3385819" h="3718559">
                  <a:moveTo>
                    <a:pt x="3148968" y="3032391"/>
                  </a:moveTo>
                  <a:lnTo>
                    <a:pt x="1406997" y="3032391"/>
                  </a:lnTo>
                  <a:lnTo>
                    <a:pt x="1406126" y="3019691"/>
                  </a:lnTo>
                  <a:lnTo>
                    <a:pt x="3148262" y="3019691"/>
                  </a:lnTo>
                  <a:lnTo>
                    <a:pt x="3148968" y="3032391"/>
                  </a:lnTo>
                  <a:close/>
                </a:path>
                <a:path w="3385819" h="3718559">
                  <a:moveTo>
                    <a:pt x="3154253" y="3045091"/>
                  </a:moveTo>
                  <a:lnTo>
                    <a:pt x="1417973" y="3045091"/>
                  </a:lnTo>
                  <a:lnTo>
                    <a:pt x="1414279" y="3032391"/>
                  </a:lnTo>
                  <a:lnTo>
                    <a:pt x="3153953" y="3032391"/>
                  </a:lnTo>
                  <a:lnTo>
                    <a:pt x="3154253" y="3045091"/>
                  </a:lnTo>
                  <a:close/>
                </a:path>
                <a:path w="3385819" h="3718559">
                  <a:moveTo>
                    <a:pt x="3159118" y="3057791"/>
                  </a:moveTo>
                  <a:lnTo>
                    <a:pt x="1423543" y="3057791"/>
                  </a:lnTo>
                  <a:lnTo>
                    <a:pt x="1427237" y="3045091"/>
                  </a:lnTo>
                  <a:lnTo>
                    <a:pt x="3159238" y="3045091"/>
                  </a:lnTo>
                  <a:lnTo>
                    <a:pt x="3159118" y="3057791"/>
                  </a:lnTo>
                  <a:close/>
                </a:path>
                <a:path w="3385819" h="3718559">
                  <a:moveTo>
                    <a:pt x="3165034" y="3070491"/>
                  </a:moveTo>
                  <a:lnTo>
                    <a:pt x="1432987" y="3070491"/>
                  </a:lnTo>
                  <a:lnTo>
                    <a:pt x="1431111" y="3057791"/>
                  </a:lnTo>
                  <a:lnTo>
                    <a:pt x="3169088" y="3057791"/>
                  </a:lnTo>
                  <a:lnTo>
                    <a:pt x="3165034" y="3070491"/>
                  </a:lnTo>
                  <a:close/>
                </a:path>
                <a:path w="3385819" h="3718559">
                  <a:moveTo>
                    <a:pt x="3169913" y="3083191"/>
                  </a:moveTo>
                  <a:lnTo>
                    <a:pt x="1441726" y="3083191"/>
                  </a:lnTo>
                  <a:lnTo>
                    <a:pt x="1438798" y="3070491"/>
                  </a:lnTo>
                  <a:lnTo>
                    <a:pt x="3173667" y="3070491"/>
                  </a:lnTo>
                  <a:lnTo>
                    <a:pt x="3169913" y="3083191"/>
                  </a:lnTo>
                  <a:close/>
                </a:path>
                <a:path w="3385819" h="3718559">
                  <a:moveTo>
                    <a:pt x="1452162" y="3095891"/>
                  </a:moveTo>
                  <a:lnTo>
                    <a:pt x="1450119" y="3095891"/>
                  </a:lnTo>
                  <a:lnTo>
                    <a:pt x="1449939" y="3083191"/>
                  </a:lnTo>
                  <a:lnTo>
                    <a:pt x="1454744" y="3083191"/>
                  </a:lnTo>
                  <a:lnTo>
                    <a:pt x="1452162" y="3095891"/>
                  </a:lnTo>
                  <a:close/>
                </a:path>
                <a:path w="3385819" h="3718559">
                  <a:moveTo>
                    <a:pt x="3174598" y="3095891"/>
                  </a:moveTo>
                  <a:lnTo>
                    <a:pt x="1455690" y="3095891"/>
                  </a:lnTo>
                  <a:lnTo>
                    <a:pt x="1456216" y="3083191"/>
                  </a:lnTo>
                  <a:lnTo>
                    <a:pt x="3174358" y="3083191"/>
                  </a:lnTo>
                  <a:lnTo>
                    <a:pt x="3174598" y="3095891"/>
                  </a:lnTo>
                  <a:close/>
                </a:path>
                <a:path w="3385819" h="3718559">
                  <a:moveTo>
                    <a:pt x="1465480" y="3108591"/>
                  </a:moveTo>
                  <a:lnTo>
                    <a:pt x="1454158" y="3108591"/>
                  </a:lnTo>
                  <a:lnTo>
                    <a:pt x="1457567" y="3095891"/>
                  </a:lnTo>
                  <a:lnTo>
                    <a:pt x="1466306" y="3095891"/>
                  </a:lnTo>
                  <a:lnTo>
                    <a:pt x="1465480" y="3108591"/>
                  </a:lnTo>
                  <a:close/>
                </a:path>
                <a:path w="3385819" h="3718559">
                  <a:moveTo>
                    <a:pt x="3179523" y="3108591"/>
                  </a:moveTo>
                  <a:lnTo>
                    <a:pt x="1465765" y="3108591"/>
                  </a:lnTo>
                  <a:lnTo>
                    <a:pt x="1466306" y="3095891"/>
                  </a:lnTo>
                  <a:lnTo>
                    <a:pt x="3178757" y="3095891"/>
                  </a:lnTo>
                  <a:lnTo>
                    <a:pt x="3179523" y="3108591"/>
                  </a:lnTo>
                  <a:close/>
                </a:path>
                <a:path w="3385819" h="3718559">
                  <a:moveTo>
                    <a:pt x="1465074" y="3121291"/>
                  </a:moveTo>
                  <a:lnTo>
                    <a:pt x="1463843" y="3121291"/>
                  </a:lnTo>
                  <a:lnTo>
                    <a:pt x="1463363" y="3108591"/>
                  </a:lnTo>
                  <a:lnTo>
                    <a:pt x="1467056" y="3108591"/>
                  </a:lnTo>
                  <a:lnTo>
                    <a:pt x="1465074" y="3121291"/>
                  </a:lnTo>
                  <a:close/>
                </a:path>
                <a:path w="3385819" h="3718559">
                  <a:moveTo>
                    <a:pt x="3184808" y="3121291"/>
                  </a:moveTo>
                  <a:lnTo>
                    <a:pt x="1469999" y="3121291"/>
                  </a:lnTo>
                  <a:lnTo>
                    <a:pt x="1467942" y="3108591"/>
                  </a:lnTo>
                  <a:lnTo>
                    <a:pt x="3188787" y="3108591"/>
                  </a:lnTo>
                  <a:lnTo>
                    <a:pt x="3184808" y="3121291"/>
                  </a:lnTo>
                  <a:close/>
                </a:path>
                <a:path w="3385819" h="3718559">
                  <a:moveTo>
                    <a:pt x="3188847" y="3133991"/>
                  </a:moveTo>
                  <a:lnTo>
                    <a:pt x="1479504" y="3133991"/>
                  </a:lnTo>
                  <a:lnTo>
                    <a:pt x="1478438" y="3121291"/>
                  </a:lnTo>
                  <a:lnTo>
                    <a:pt x="3188262" y="3121291"/>
                  </a:lnTo>
                  <a:lnTo>
                    <a:pt x="3188847" y="3133991"/>
                  </a:lnTo>
                  <a:close/>
                </a:path>
                <a:path w="3385819" h="3718559">
                  <a:moveTo>
                    <a:pt x="3197120" y="3146691"/>
                  </a:moveTo>
                  <a:lnTo>
                    <a:pt x="1485660" y="3146691"/>
                  </a:lnTo>
                  <a:lnTo>
                    <a:pt x="1489173" y="3133991"/>
                  </a:lnTo>
                  <a:lnTo>
                    <a:pt x="3197526" y="3133991"/>
                  </a:lnTo>
                  <a:lnTo>
                    <a:pt x="3197120" y="3146691"/>
                  </a:lnTo>
                  <a:close/>
                </a:path>
                <a:path w="3385819" h="3718559">
                  <a:moveTo>
                    <a:pt x="3196295" y="3159391"/>
                  </a:moveTo>
                  <a:lnTo>
                    <a:pt x="1501260" y="3159391"/>
                  </a:lnTo>
                  <a:lnTo>
                    <a:pt x="1496801" y="3146691"/>
                  </a:lnTo>
                  <a:lnTo>
                    <a:pt x="3196595" y="3146691"/>
                  </a:lnTo>
                  <a:lnTo>
                    <a:pt x="3196295" y="3159391"/>
                  </a:lnTo>
                  <a:close/>
                </a:path>
                <a:path w="3385819" h="3718559">
                  <a:moveTo>
                    <a:pt x="3205574" y="3172091"/>
                  </a:moveTo>
                  <a:lnTo>
                    <a:pt x="1507822" y="3172091"/>
                  </a:lnTo>
                  <a:lnTo>
                    <a:pt x="1511110" y="3159391"/>
                  </a:lnTo>
                  <a:lnTo>
                    <a:pt x="3204973" y="3159391"/>
                  </a:lnTo>
                  <a:lnTo>
                    <a:pt x="3205574" y="3172091"/>
                  </a:lnTo>
                  <a:close/>
                </a:path>
                <a:path w="3385819" h="3718559">
                  <a:moveTo>
                    <a:pt x="3204508" y="3184791"/>
                  </a:moveTo>
                  <a:lnTo>
                    <a:pt x="1527476" y="3184791"/>
                  </a:lnTo>
                  <a:lnTo>
                    <a:pt x="1522837" y="3172091"/>
                  </a:lnTo>
                  <a:lnTo>
                    <a:pt x="3204343" y="3172091"/>
                  </a:lnTo>
                  <a:lnTo>
                    <a:pt x="3204508" y="3184791"/>
                  </a:lnTo>
                  <a:close/>
                </a:path>
                <a:path w="3385819" h="3718559">
                  <a:moveTo>
                    <a:pt x="3212781" y="3197491"/>
                  </a:moveTo>
                  <a:lnTo>
                    <a:pt x="1536921" y="3197491"/>
                  </a:lnTo>
                  <a:lnTo>
                    <a:pt x="1534563" y="3184791"/>
                  </a:lnTo>
                  <a:lnTo>
                    <a:pt x="3213126" y="3184791"/>
                  </a:lnTo>
                  <a:lnTo>
                    <a:pt x="3212781" y="3197491"/>
                  </a:lnTo>
                  <a:close/>
                </a:path>
                <a:path w="3385819" h="3718559">
                  <a:moveTo>
                    <a:pt x="3211790" y="3210191"/>
                  </a:moveTo>
                  <a:lnTo>
                    <a:pt x="1548948" y="3210191"/>
                  </a:lnTo>
                  <a:lnTo>
                    <a:pt x="1548707" y="3197491"/>
                  </a:lnTo>
                  <a:lnTo>
                    <a:pt x="3211490" y="3197491"/>
                  </a:lnTo>
                  <a:lnTo>
                    <a:pt x="3211790" y="3210191"/>
                  </a:lnTo>
                  <a:close/>
                </a:path>
                <a:path w="3385819" h="3718559">
                  <a:moveTo>
                    <a:pt x="3215424" y="3222891"/>
                  </a:moveTo>
                  <a:lnTo>
                    <a:pt x="1562026" y="3222891"/>
                  </a:lnTo>
                  <a:lnTo>
                    <a:pt x="1561665" y="3210191"/>
                  </a:lnTo>
                  <a:lnTo>
                    <a:pt x="3215364" y="3210191"/>
                  </a:lnTo>
                  <a:lnTo>
                    <a:pt x="3215424" y="3222891"/>
                  </a:lnTo>
                  <a:close/>
                </a:path>
                <a:path w="3385819" h="3718559">
                  <a:moveTo>
                    <a:pt x="1571936" y="3235591"/>
                  </a:moveTo>
                  <a:lnTo>
                    <a:pt x="1570764" y="3235591"/>
                  </a:lnTo>
                  <a:lnTo>
                    <a:pt x="1573632" y="3222891"/>
                  </a:lnTo>
                  <a:lnTo>
                    <a:pt x="1574683" y="3222891"/>
                  </a:lnTo>
                  <a:lnTo>
                    <a:pt x="1571936" y="3235591"/>
                  </a:lnTo>
                  <a:close/>
                </a:path>
                <a:path w="3385819" h="3718559">
                  <a:moveTo>
                    <a:pt x="3226159" y="3235591"/>
                  </a:moveTo>
                  <a:lnTo>
                    <a:pt x="1576035" y="3235591"/>
                  </a:lnTo>
                  <a:lnTo>
                    <a:pt x="1575269" y="3222891"/>
                  </a:lnTo>
                  <a:lnTo>
                    <a:pt x="3223922" y="3222891"/>
                  </a:lnTo>
                  <a:lnTo>
                    <a:pt x="3226159" y="3235591"/>
                  </a:lnTo>
                  <a:close/>
                </a:path>
                <a:path w="3385819" h="3718559">
                  <a:moveTo>
                    <a:pt x="3224568" y="3248291"/>
                  </a:moveTo>
                  <a:lnTo>
                    <a:pt x="1591515" y="3248291"/>
                  </a:lnTo>
                  <a:lnTo>
                    <a:pt x="1588947" y="3235591"/>
                  </a:lnTo>
                  <a:lnTo>
                    <a:pt x="3228562" y="3235591"/>
                  </a:lnTo>
                  <a:lnTo>
                    <a:pt x="3224568" y="3248291"/>
                  </a:lnTo>
                  <a:close/>
                </a:path>
                <a:path w="3385819" h="3718559">
                  <a:moveTo>
                    <a:pt x="3234192" y="3260991"/>
                  </a:moveTo>
                  <a:lnTo>
                    <a:pt x="1605944" y="3260991"/>
                  </a:lnTo>
                  <a:lnTo>
                    <a:pt x="1604608" y="3248291"/>
                  </a:lnTo>
                  <a:lnTo>
                    <a:pt x="3238592" y="3248291"/>
                  </a:lnTo>
                  <a:lnTo>
                    <a:pt x="3234192" y="3260991"/>
                  </a:lnTo>
                  <a:close/>
                </a:path>
                <a:path w="3385819" h="3718559">
                  <a:moveTo>
                    <a:pt x="1615449" y="3273691"/>
                  </a:moveTo>
                  <a:lnTo>
                    <a:pt x="1613752" y="3273691"/>
                  </a:lnTo>
                  <a:lnTo>
                    <a:pt x="1613692" y="3260991"/>
                  </a:lnTo>
                  <a:lnTo>
                    <a:pt x="1617326" y="3260991"/>
                  </a:lnTo>
                  <a:lnTo>
                    <a:pt x="1615449" y="3273691"/>
                  </a:lnTo>
                  <a:close/>
                </a:path>
                <a:path w="3385819" h="3718559">
                  <a:moveTo>
                    <a:pt x="3233832" y="3273691"/>
                  </a:moveTo>
                  <a:lnTo>
                    <a:pt x="1621500" y="3273691"/>
                  </a:lnTo>
                  <a:lnTo>
                    <a:pt x="1620494" y="3260991"/>
                  </a:lnTo>
                  <a:lnTo>
                    <a:pt x="3237946" y="3260991"/>
                  </a:lnTo>
                  <a:lnTo>
                    <a:pt x="3233832" y="3273691"/>
                  </a:lnTo>
                  <a:close/>
                </a:path>
                <a:path w="3385819" h="3718559">
                  <a:moveTo>
                    <a:pt x="3238592" y="3286391"/>
                  </a:moveTo>
                  <a:lnTo>
                    <a:pt x="1629653" y="3286391"/>
                  </a:lnTo>
                  <a:lnTo>
                    <a:pt x="1632461" y="3273691"/>
                  </a:lnTo>
                  <a:lnTo>
                    <a:pt x="3242631" y="3273691"/>
                  </a:lnTo>
                  <a:lnTo>
                    <a:pt x="3238592" y="3286391"/>
                  </a:lnTo>
                  <a:close/>
                </a:path>
                <a:path w="3385819" h="3718559">
                  <a:moveTo>
                    <a:pt x="3243517" y="3286391"/>
                  </a:moveTo>
                  <a:lnTo>
                    <a:pt x="3239943" y="3286391"/>
                  </a:lnTo>
                  <a:lnTo>
                    <a:pt x="3242991" y="3273691"/>
                  </a:lnTo>
                  <a:lnTo>
                    <a:pt x="3243517" y="3286391"/>
                  </a:lnTo>
                  <a:close/>
                </a:path>
                <a:path w="3385819" h="3718559">
                  <a:moveTo>
                    <a:pt x="3243276" y="3299091"/>
                  </a:moveTo>
                  <a:lnTo>
                    <a:pt x="1649593" y="3299091"/>
                  </a:lnTo>
                  <a:lnTo>
                    <a:pt x="1649007" y="3286391"/>
                  </a:lnTo>
                  <a:lnTo>
                    <a:pt x="3243457" y="3286391"/>
                  </a:lnTo>
                  <a:lnTo>
                    <a:pt x="3243276" y="3299091"/>
                  </a:lnTo>
                  <a:close/>
                </a:path>
                <a:path w="3385819" h="3718559">
                  <a:moveTo>
                    <a:pt x="1659262" y="3311791"/>
                  </a:moveTo>
                  <a:lnTo>
                    <a:pt x="1656680" y="3311791"/>
                  </a:lnTo>
                  <a:lnTo>
                    <a:pt x="1656274" y="3299091"/>
                  </a:lnTo>
                  <a:lnTo>
                    <a:pt x="1661725" y="3299091"/>
                  </a:lnTo>
                  <a:lnTo>
                    <a:pt x="1659262" y="3311791"/>
                  </a:lnTo>
                  <a:close/>
                </a:path>
                <a:path w="3385819" h="3718559">
                  <a:moveTo>
                    <a:pt x="3254012" y="3311791"/>
                  </a:moveTo>
                  <a:lnTo>
                    <a:pt x="1664668" y="3311791"/>
                  </a:lnTo>
                  <a:lnTo>
                    <a:pt x="1662896" y="3299091"/>
                  </a:lnTo>
                  <a:lnTo>
                    <a:pt x="3254132" y="3299091"/>
                  </a:lnTo>
                  <a:lnTo>
                    <a:pt x="3254012" y="3311791"/>
                  </a:lnTo>
                  <a:close/>
                </a:path>
                <a:path w="3385819" h="3718559">
                  <a:moveTo>
                    <a:pt x="3254778" y="3324491"/>
                  </a:moveTo>
                  <a:lnTo>
                    <a:pt x="1682671" y="3324491"/>
                  </a:lnTo>
                  <a:lnTo>
                    <a:pt x="1685313" y="3311791"/>
                  </a:lnTo>
                  <a:lnTo>
                    <a:pt x="3258817" y="3311791"/>
                  </a:lnTo>
                  <a:lnTo>
                    <a:pt x="3254778" y="3324491"/>
                  </a:lnTo>
                  <a:close/>
                </a:path>
                <a:path w="3385819" h="3718559">
                  <a:moveTo>
                    <a:pt x="3259823" y="3337191"/>
                  </a:moveTo>
                  <a:lnTo>
                    <a:pt x="1700433" y="3337191"/>
                  </a:lnTo>
                  <a:lnTo>
                    <a:pt x="1700553" y="3324491"/>
                  </a:lnTo>
                  <a:lnTo>
                    <a:pt x="3264102" y="3324491"/>
                  </a:lnTo>
                  <a:lnTo>
                    <a:pt x="3259823" y="3337191"/>
                  </a:lnTo>
                  <a:close/>
                </a:path>
                <a:path w="3385819" h="3718559">
                  <a:moveTo>
                    <a:pt x="3264928" y="3349891"/>
                  </a:moveTo>
                  <a:lnTo>
                    <a:pt x="1723256" y="3349891"/>
                  </a:lnTo>
                  <a:lnTo>
                    <a:pt x="1720388" y="3337191"/>
                  </a:lnTo>
                  <a:lnTo>
                    <a:pt x="3264342" y="3337191"/>
                  </a:lnTo>
                  <a:lnTo>
                    <a:pt x="3264928" y="3349891"/>
                  </a:lnTo>
                  <a:close/>
                </a:path>
                <a:path w="3385819" h="3718559">
                  <a:moveTo>
                    <a:pt x="3270438" y="3349891"/>
                  </a:moveTo>
                  <a:lnTo>
                    <a:pt x="3265859" y="3349891"/>
                  </a:lnTo>
                  <a:lnTo>
                    <a:pt x="3269267" y="3337191"/>
                  </a:lnTo>
                  <a:lnTo>
                    <a:pt x="3270258" y="3337191"/>
                  </a:lnTo>
                  <a:lnTo>
                    <a:pt x="3270438" y="3349891"/>
                  </a:lnTo>
                  <a:close/>
                </a:path>
                <a:path w="3385819" h="3718559">
                  <a:moveTo>
                    <a:pt x="3270558" y="3362591"/>
                  </a:moveTo>
                  <a:lnTo>
                    <a:pt x="1743496" y="3362591"/>
                  </a:lnTo>
                  <a:lnTo>
                    <a:pt x="1742025" y="3349891"/>
                  </a:lnTo>
                  <a:lnTo>
                    <a:pt x="3274898" y="3349891"/>
                  </a:lnTo>
                  <a:lnTo>
                    <a:pt x="3270558" y="3362591"/>
                  </a:lnTo>
                  <a:close/>
                </a:path>
                <a:path w="3385819" h="3718559">
                  <a:moveTo>
                    <a:pt x="3275603" y="3375291"/>
                  </a:moveTo>
                  <a:lnTo>
                    <a:pt x="1765958" y="3375291"/>
                  </a:lnTo>
                  <a:lnTo>
                    <a:pt x="1765313" y="3362591"/>
                  </a:lnTo>
                  <a:lnTo>
                    <a:pt x="3274417" y="3362591"/>
                  </a:lnTo>
                  <a:lnTo>
                    <a:pt x="3275603" y="3375291"/>
                  </a:lnTo>
                  <a:close/>
                </a:path>
                <a:path w="3385819" h="3718559">
                  <a:moveTo>
                    <a:pt x="1779742" y="3387991"/>
                  </a:moveTo>
                  <a:lnTo>
                    <a:pt x="1779262" y="3387991"/>
                  </a:lnTo>
                  <a:lnTo>
                    <a:pt x="1778511" y="3375291"/>
                  </a:lnTo>
                  <a:lnTo>
                    <a:pt x="1780207" y="3375291"/>
                  </a:lnTo>
                  <a:lnTo>
                    <a:pt x="1779742" y="3387991"/>
                  </a:lnTo>
                  <a:close/>
                </a:path>
                <a:path w="3385819" h="3718559">
                  <a:moveTo>
                    <a:pt x="3280168" y="3387991"/>
                  </a:moveTo>
                  <a:lnTo>
                    <a:pt x="1793931" y="3387991"/>
                  </a:lnTo>
                  <a:lnTo>
                    <a:pt x="1789412" y="3375291"/>
                  </a:lnTo>
                  <a:lnTo>
                    <a:pt x="3279462" y="3375291"/>
                  </a:lnTo>
                  <a:lnTo>
                    <a:pt x="3280168" y="3387991"/>
                  </a:lnTo>
                  <a:close/>
                </a:path>
                <a:path w="3385819" h="3718559">
                  <a:moveTo>
                    <a:pt x="3284687" y="3400691"/>
                  </a:moveTo>
                  <a:lnTo>
                    <a:pt x="1816979" y="3400691"/>
                  </a:lnTo>
                  <a:lnTo>
                    <a:pt x="1815463" y="3387991"/>
                  </a:lnTo>
                  <a:lnTo>
                    <a:pt x="3284162" y="3387991"/>
                  </a:lnTo>
                  <a:lnTo>
                    <a:pt x="3284687" y="3400691"/>
                  </a:lnTo>
                  <a:close/>
                </a:path>
                <a:path w="3385819" h="3718559">
                  <a:moveTo>
                    <a:pt x="3289973" y="3400691"/>
                  </a:moveTo>
                  <a:lnTo>
                    <a:pt x="3285213" y="3400691"/>
                  </a:lnTo>
                  <a:lnTo>
                    <a:pt x="3289027" y="3387991"/>
                  </a:lnTo>
                  <a:lnTo>
                    <a:pt x="3289793" y="3387991"/>
                  </a:lnTo>
                  <a:lnTo>
                    <a:pt x="3289973" y="3400691"/>
                  </a:lnTo>
                  <a:close/>
                </a:path>
                <a:path w="3385819" h="3718559">
                  <a:moveTo>
                    <a:pt x="1841904" y="3413391"/>
                  </a:moveTo>
                  <a:lnTo>
                    <a:pt x="1836979" y="3413391"/>
                  </a:lnTo>
                  <a:lnTo>
                    <a:pt x="1838856" y="3400691"/>
                  </a:lnTo>
                  <a:lnTo>
                    <a:pt x="1843555" y="3400691"/>
                  </a:lnTo>
                  <a:lnTo>
                    <a:pt x="1841904" y="3413391"/>
                  </a:lnTo>
                  <a:close/>
                </a:path>
                <a:path w="3385819" h="3718559">
                  <a:moveTo>
                    <a:pt x="3290033" y="3413391"/>
                  </a:moveTo>
                  <a:lnTo>
                    <a:pt x="1843555" y="3413391"/>
                  </a:lnTo>
                  <a:lnTo>
                    <a:pt x="1845312" y="3400691"/>
                  </a:lnTo>
                  <a:lnTo>
                    <a:pt x="3289327" y="3400691"/>
                  </a:lnTo>
                  <a:lnTo>
                    <a:pt x="3290033" y="3413391"/>
                  </a:lnTo>
                  <a:close/>
                </a:path>
                <a:path w="3385819" h="3718559">
                  <a:moveTo>
                    <a:pt x="3299297" y="3426091"/>
                  </a:moveTo>
                  <a:lnTo>
                    <a:pt x="1880913" y="3426091"/>
                  </a:lnTo>
                  <a:lnTo>
                    <a:pt x="1879216" y="3413391"/>
                  </a:lnTo>
                  <a:lnTo>
                    <a:pt x="3298591" y="3413391"/>
                  </a:lnTo>
                  <a:lnTo>
                    <a:pt x="3299297" y="3426091"/>
                  </a:lnTo>
                  <a:close/>
                </a:path>
                <a:path w="3385819" h="3718559">
                  <a:moveTo>
                    <a:pt x="1902609" y="3438791"/>
                  </a:moveTo>
                  <a:lnTo>
                    <a:pt x="1902144" y="3438791"/>
                  </a:lnTo>
                  <a:lnTo>
                    <a:pt x="1901903" y="3426091"/>
                  </a:lnTo>
                  <a:lnTo>
                    <a:pt x="1904426" y="3426091"/>
                  </a:lnTo>
                  <a:lnTo>
                    <a:pt x="1902609" y="3438791"/>
                  </a:lnTo>
                  <a:close/>
                </a:path>
                <a:path w="3385819" h="3718559">
                  <a:moveTo>
                    <a:pt x="3298817" y="3438791"/>
                  </a:moveTo>
                  <a:lnTo>
                    <a:pt x="1911408" y="3438791"/>
                  </a:lnTo>
                  <a:lnTo>
                    <a:pt x="1911648" y="3426091"/>
                  </a:lnTo>
                  <a:lnTo>
                    <a:pt x="3297705" y="3426091"/>
                  </a:lnTo>
                  <a:lnTo>
                    <a:pt x="3298817" y="3438791"/>
                  </a:lnTo>
                  <a:close/>
                </a:path>
                <a:path w="3385819" h="3718559">
                  <a:moveTo>
                    <a:pt x="3302931" y="3438791"/>
                  </a:moveTo>
                  <a:lnTo>
                    <a:pt x="3299823" y="3438791"/>
                  </a:lnTo>
                  <a:lnTo>
                    <a:pt x="3302345" y="3426091"/>
                  </a:lnTo>
                  <a:lnTo>
                    <a:pt x="3304042" y="3426091"/>
                  </a:lnTo>
                  <a:lnTo>
                    <a:pt x="3302931" y="3438791"/>
                  </a:lnTo>
                  <a:close/>
                </a:path>
                <a:path w="3385819" h="3718559">
                  <a:moveTo>
                    <a:pt x="3307976" y="3438791"/>
                  </a:moveTo>
                  <a:lnTo>
                    <a:pt x="3304567" y="3438791"/>
                  </a:lnTo>
                  <a:lnTo>
                    <a:pt x="3307330" y="3426091"/>
                  </a:lnTo>
                  <a:lnTo>
                    <a:pt x="3308967" y="3426091"/>
                  </a:lnTo>
                  <a:lnTo>
                    <a:pt x="3307976" y="3438791"/>
                  </a:lnTo>
                  <a:close/>
                </a:path>
                <a:path w="3385819" h="3718559">
                  <a:moveTo>
                    <a:pt x="3308201" y="3451491"/>
                  </a:moveTo>
                  <a:lnTo>
                    <a:pt x="1920732" y="3451491"/>
                  </a:lnTo>
                  <a:lnTo>
                    <a:pt x="1920732" y="3438791"/>
                  </a:lnTo>
                  <a:lnTo>
                    <a:pt x="3307510" y="3438791"/>
                  </a:lnTo>
                  <a:lnTo>
                    <a:pt x="3308201" y="3451491"/>
                  </a:lnTo>
                  <a:close/>
                </a:path>
                <a:path w="3385819" h="3718559">
                  <a:moveTo>
                    <a:pt x="3312840" y="3464191"/>
                  </a:moveTo>
                  <a:lnTo>
                    <a:pt x="1924966" y="3464191"/>
                  </a:lnTo>
                  <a:lnTo>
                    <a:pt x="1924020" y="3451491"/>
                  </a:lnTo>
                  <a:lnTo>
                    <a:pt x="3312135" y="3451491"/>
                  </a:lnTo>
                  <a:lnTo>
                    <a:pt x="3312840" y="3464191"/>
                  </a:lnTo>
                  <a:close/>
                </a:path>
                <a:path w="3385819" h="3718559">
                  <a:moveTo>
                    <a:pt x="3313246" y="3476891"/>
                  </a:moveTo>
                  <a:lnTo>
                    <a:pt x="1926663" y="3476891"/>
                  </a:lnTo>
                  <a:lnTo>
                    <a:pt x="1926363" y="3464191"/>
                  </a:lnTo>
                  <a:lnTo>
                    <a:pt x="3316714" y="3464191"/>
                  </a:lnTo>
                  <a:lnTo>
                    <a:pt x="3313246" y="3476891"/>
                  </a:lnTo>
                  <a:close/>
                </a:path>
                <a:path w="3385819" h="3718559">
                  <a:moveTo>
                    <a:pt x="3322585" y="3489591"/>
                  </a:moveTo>
                  <a:lnTo>
                    <a:pt x="1924080" y="3489591"/>
                  </a:lnTo>
                  <a:lnTo>
                    <a:pt x="1923840" y="3476891"/>
                  </a:lnTo>
                  <a:lnTo>
                    <a:pt x="3321759" y="3476891"/>
                  </a:lnTo>
                  <a:lnTo>
                    <a:pt x="3322585" y="3489591"/>
                  </a:lnTo>
                  <a:close/>
                </a:path>
                <a:path w="3385819" h="3718559">
                  <a:moveTo>
                    <a:pt x="3321819" y="3502291"/>
                  </a:moveTo>
                  <a:lnTo>
                    <a:pt x="1927068" y="3502291"/>
                  </a:lnTo>
                  <a:lnTo>
                    <a:pt x="1925552" y="3489591"/>
                  </a:lnTo>
                  <a:lnTo>
                    <a:pt x="3325858" y="3489591"/>
                  </a:lnTo>
                  <a:lnTo>
                    <a:pt x="3321819" y="3502291"/>
                  </a:lnTo>
                  <a:close/>
                </a:path>
                <a:path w="3385819" h="3718559">
                  <a:moveTo>
                    <a:pt x="3326504" y="3514991"/>
                  </a:moveTo>
                  <a:lnTo>
                    <a:pt x="1929005" y="3514991"/>
                  </a:lnTo>
                  <a:lnTo>
                    <a:pt x="1928705" y="3502291"/>
                  </a:lnTo>
                  <a:lnTo>
                    <a:pt x="3326339" y="3502291"/>
                  </a:lnTo>
                  <a:lnTo>
                    <a:pt x="3326504" y="3514991"/>
                  </a:lnTo>
                  <a:close/>
                </a:path>
                <a:path w="3385819" h="3718559">
                  <a:moveTo>
                    <a:pt x="3331669" y="3514991"/>
                  </a:moveTo>
                  <a:lnTo>
                    <a:pt x="3327570" y="3514991"/>
                  </a:lnTo>
                  <a:lnTo>
                    <a:pt x="3330678" y="3502291"/>
                  </a:lnTo>
                  <a:lnTo>
                    <a:pt x="3331789" y="3502291"/>
                  </a:lnTo>
                  <a:lnTo>
                    <a:pt x="3331669" y="3514991"/>
                  </a:lnTo>
                  <a:close/>
                </a:path>
                <a:path w="3385819" h="3718559">
                  <a:moveTo>
                    <a:pt x="3331909" y="3527691"/>
                  </a:moveTo>
                  <a:lnTo>
                    <a:pt x="1931183" y="3527691"/>
                  </a:lnTo>
                  <a:lnTo>
                    <a:pt x="1931348" y="3514991"/>
                  </a:lnTo>
                  <a:lnTo>
                    <a:pt x="3330723" y="3514991"/>
                  </a:lnTo>
                  <a:lnTo>
                    <a:pt x="3331909" y="3527691"/>
                  </a:lnTo>
                  <a:close/>
                </a:path>
                <a:path w="3385819" h="3718559">
                  <a:moveTo>
                    <a:pt x="3340588" y="3540391"/>
                  </a:moveTo>
                  <a:lnTo>
                    <a:pt x="1939381" y="3540391"/>
                  </a:lnTo>
                  <a:lnTo>
                    <a:pt x="1938570" y="3527691"/>
                  </a:lnTo>
                  <a:lnTo>
                    <a:pt x="3340648" y="3527691"/>
                  </a:lnTo>
                  <a:lnTo>
                    <a:pt x="3340588" y="3540391"/>
                  </a:lnTo>
                  <a:close/>
                </a:path>
                <a:path w="3385819" h="3718559">
                  <a:moveTo>
                    <a:pt x="1936813" y="3553091"/>
                  </a:moveTo>
                  <a:lnTo>
                    <a:pt x="1936813" y="3540391"/>
                  </a:lnTo>
                  <a:lnTo>
                    <a:pt x="1941152" y="3540391"/>
                  </a:lnTo>
                  <a:lnTo>
                    <a:pt x="1936813" y="3553091"/>
                  </a:lnTo>
                  <a:close/>
                </a:path>
                <a:path w="3385819" h="3718559">
                  <a:moveTo>
                    <a:pt x="3345213" y="3553091"/>
                  </a:moveTo>
                  <a:lnTo>
                    <a:pt x="1941678" y="3553091"/>
                  </a:lnTo>
                  <a:lnTo>
                    <a:pt x="1941738" y="3540391"/>
                  </a:lnTo>
                  <a:lnTo>
                    <a:pt x="3344627" y="3540391"/>
                  </a:lnTo>
                  <a:lnTo>
                    <a:pt x="3345213" y="3553091"/>
                  </a:lnTo>
                  <a:close/>
                </a:path>
                <a:path w="3385819" h="3718559">
                  <a:moveTo>
                    <a:pt x="1939561" y="3565791"/>
                  </a:moveTo>
                  <a:lnTo>
                    <a:pt x="1938855" y="3553091"/>
                  </a:lnTo>
                  <a:lnTo>
                    <a:pt x="1944200" y="3553091"/>
                  </a:lnTo>
                  <a:lnTo>
                    <a:pt x="1939561" y="3565791"/>
                  </a:lnTo>
                  <a:close/>
                </a:path>
                <a:path w="3385819" h="3718559">
                  <a:moveTo>
                    <a:pt x="3350258" y="3565791"/>
                  </a:moveTo>
                  <a:lnTo>
                    <a:pt x="1944666" y="3565791"/>
                  </a:lnTo>
                  <a:lnTo>
                    <a:pt x="1944200" y="3553091"/>
                  </a:lnTo>
                  <a:lnTo>
                    <a:pt x="3349086" y="3553091"/>
                  </a:lnTo>
                  <a:lnTo>
                    <a:pt x="3350258" y="3565791"/>
                  </a:lnTo>
                  <a:close/>
                </a:path>
                <a:path w="3385819" h="3718559">
                  <a:moveTo>
                    <a:pt x="1942969" y="3578491"/>
                  </a:moveTo>
                  <a:lnTo>
                    <a:pt x="1941963" y="3578491"/>
                  </a:lnTo>
                  <a:lnTo>
                    <a:pt x="1942143" y="3565791"/>
                  </a:lnTo>
                  <a:lnTo>
                    <a:pt x="1946303" y="3565791"/>
                  </a:lnTo>
                  <a:lnTo>
                    <a:pt x="1942969" y="3578491"/>
                  </a:lnTo>
                  <a:close/>
                </a:path>
                <a:path w="3385819" h="3718559">
                  <a:moveTo>
                    <a:pt x="3354957" y="3578491"/>
                  </a:moveTo>
                  <a:lnTo>
                    <a:pt x="1947128" y="3578491"/>
                  </a:lnTo>
                  <a:lnTo>
                    <a:pt x="1947534" y="3565791"/>
                  </a:lnTo>
                  <a:lnTo>
                    <a:pt x="3354252" y="3565791"/>
                  </a:lnTo>
                  <a:lnTo>
                    <a:pt x="3354957" y="3578491"/>
                  </a:lnTo>
                  <a:close/>
                </a:path>
                <a:path w="3385819" h="3718559">
                  <a:moveTo>
                    <a:pt x="3359237" y="3591191"/>
                  </a:moveTo>
                  <a:lnTo>
                    <a:pt x="1950597" y="3591191"/>
                  </a:lnTo>
                  <a:lnTo>
                    <a:pt x="1949831" y="3578491"/>
                  </a:lnTo>
                  <a:lnTo>
                    <a:pt x="3358711" y="3578491"/>
                  </a:lnTo>
                  <a:lnTo>
                    <a:pt x="3359237" y="3591191"/>
                  </a:lnTo>
                  <a:close/>
                </a:path>
                <a:path w="3385819" h="3718559">
                  <a:moveTo>
                    <a:pt x="3364807" y="3603891"/>
                  </a:moveTo>
                  <a:lnTo>
                    <a:pt x="1953164" y="3603891"/>
                  </a:lnTo>
                  <a:lnTo>
                    <a:pt x="1952474" y="3591191"/>
                  </a:lnTo>
                  <a:lnTo>
                    <a:pt x="3362585" y="3591191"/>
                  </a:lnTo>
                  <a:lnTo>
                    <a:pt x="3364807" y="3603891"/>
                  </a:lnTo>
                  <a:close/>
                </a:path>
                <a:path w="3385819" h="3718559">
                  <a:moveTo>
                    <a:pt x="3370032" y="3616591"/>
                  </a:moveTo>
                  <a:lnTo>
                    <a:pt x="1955687" y="3616591"/>
                  </a:lnTo>
                  <a:lnTo>
                    <a:pt x="1955221" y="3603891"/>
                  </a:lnTo>
                  <a:lnTo>
                    <a:pt x="3367675" y="3603891"/>
                  </a:lnTo>
                  <a:lnTo>
                    <a:pt x="3370032" y="3616591"/>
                  </a:lnTo>
                  <a:close/>
                </a:path>
                <a:path w="3385819" h="3718559">
                  <a:moveTo>
                    <a:pt x="3373426" y="3629291"/>
                  </a:moveTo>
                  <a:lnTo>
                    <a:pt x="1958915" y="3629291"/>
                  </a:lnTo>
                  <a:lnTo>
                    <a:pt x="1958450" y="3616591"/>
                  </a:lnTo>
                  <a:lnTo>
                    <a:pt x="3373080" y="3616591"/>
                  </a:lnTo>
                  <a:lnTo>
                    <a:pt x="3373426" y="3629291"/>
                  </a:lnTo>
                  <a:close/>
                </a:path>
                <a:path w="3385819" h="3718559">
                  <a:moveTo>
                    <a:pt x="3378065" y="3641991"/>
                  </a:moveTo>
                  <a:lnTo>
                    <a:pt x="1961438" y="3641991"/>
                  </a:lnTo>
                  <a:lnTo>
                    <a:pt x="1961317" y="3629291"/>
                  </a:lnTo>
                  <a:lnTo>
                    <a:pt x="3376774" y="3629291"/>
                  </a:lnTo>
                  <a:lnTo>
                    <a:pt x="3378065" y="3641991"/>
                  </a:lnTo>
                  <a:close/>
                </a:path>
                <a:path w="3385819" h="3718559">
                  <a:moveTo>
                    <a:pt x="3127091" y="3692791"/>
                  </a:moveTo>
                  <a:lnTo>
                    <a:pt x="1992879" y="3692791"/>
                  </a:lnTo>
                  <a:lnTo>
                    <a:pt x="1969531" y="3667391"/>
                  </a:lnTo>
                  <a:lnTo>
                    <a:pt x="1968540" y="3667391"/>
                  </a:lnTo>
                  <a:lnTo>
                    <a:pt x="1966302" y="3654691"/>
                  </a:lnTo>
                  <a:lnTo>
                    <a:pt x="1965657" y="3654691"/>
                  </a:lnTo>
                  <a:lnTo>
                    <a:pt x="1963089" y="3641991"/>
                  </a:lnTo>
                  <a:lnTo>
                    <a:pt x="3380648" y="3641991"/>
                  </a:lnTo>
                  <a:lnTo>
                    <a:pt x="3385272" y="3654691"/>
                  </a:lnTo>
                  <a:lnTo>
                    <a:pt x="3363110" y="3680091"/>
                  </a:lnTo>
                  <a:lnTo>
                    <a:pt x="3127737" y="3680091"/>
                  </a:lnTo>
                  <a:lnTo>
                    <a:pt x="3127091" y="3692791"/>
                  </a:lnTo>
                  <a:close/>
                </a:path>
                <a:path w="3385819" h="3718559">
                  <a:moveTo>
                    <a:pt x="3128622" y="3692791"/>
                  </a:moveTo>
                  <a:lnTo>
                    <a:pt x="3128202" y="3692791"/>
                  </a:lnTo>
                  <a:lnTo>
                    <a:pt x="3127737" y="3680091"/>
                  </a:lnTo>
                  <a:lnTo>
                    <a:pt x="3129493" y="3680091"/>
                  </a:lnTo>
                  <a:lnTo>
                    <a:pt x="3128622" y="3692791"/>
                  </a:lnTo>
                  <a:close/>
                </a:path>
                <a:path w="3385819" h="3718559">
                  <a:moveTo>
                    <a:pt x="3136175" y="3692791"/>
                  </a:moveTo>
                  <a:lnTo>
                    <a:pt x="3130139" y="3692791"/>
                  </a:lnTo>
                  <a:lnTo>
                    <a:pt x="3129899" y="3680091"/>
                  </a:lnTo>
                  <a:lnTo>
                    <a:pt x="3136415" y="3680091"/>
                  </a:lnTo>
                  <a:lnTo>
                    <a:pt x="3136175" y="3692791"/>
                  </a:lnTo>
                  <a:close/>
                </a:path>
                <a:path w="3385819" h="3718559">
                  <a:moveTo>
                    <a:pt x="3153022" y="3692791"/>
                  </a:moveTo>
                  <a:lnTo>
                    <a:pt x="3142992" y="3692791"/>
                  </a:lnTo>
                  <a:lnTo>
                    <a:pt x="3143217" y="3680091"/>
                  </a:lnTo>
                  <a:lnTo>
                    <a:pt x="3152721" y="3680091"/>
                  </a:lnTo>
                  <a:lnTo>
                    <a:pt x="3153022" y="3692791"/>
                  </a:lnTo>
                  <a:close/>
                </a:path>
                <a:path w="3385819" h="3718559">
                  <a:moveTo>
                    <a:pt x="3161280" y="3692791"/>
                  </a:moveTo>
                  <a:lnTo>
                    <a:pt x="3156010" y="3692791"/>
                  </a:lnTo>
                  <a:lnTo>
                    <a:pt x="3156235" y="3680091"/>
                  </a:lnTo>
                  <a:lnTo>
                    <a:pt x="3160754" y="3680091"/>
                  </a:lnTo>
                  <a:lnTo>
                    <a:pt x="3161280" y="3692791"/>
                  </a:lnTo>
                  <a:close/>
                </a:path>
                <a:path w="3385819" h="3718559">
                  <a:moveTo>
                    <a:pt x="3164508" y="3692791"/>
                  </a:moveTo>
                  <a:lnTo>
                    <a:pt x="3162811" y="3692791"/>
                  </a:lnTo>
                  <a:lnTo>
                    <a:pt x="3162511" y="3680091"/>
                  </a:lnTo>
                  <a:lnTo>
                    <a:pt x="3163983" y="3680091"/>
                  </a:lnTo>
                  <a:lnTo>
                    <a:pt x="3164508" y="3692791"/>
                  </a:lnTo>
                  <a:close/>
                </a:path>
                <a:path w="3385819" h="3718559">
                  <a:moveTo>
                    <a:pt x="3179238" y="3692791"/>
                  </a:moveTo>
                  <a:lnTo>
                    <a:pt x="3165799" y="3692791"/>
                  </a:lnTo>
                  <a:lnTo>
                    <a:pt x="3166040" y="3680091"/>
                  </a:lnTo>
                  <a:lnTo>
                    <a:pt x="3178697" y="3680091"/>
                  </a:lnTo>
                  <a:lnTo>
                    <a:pt x="3179238" y="3692791"/>
                  </a:lnTo>
                  <a:close/>
                </a:path>
                <a:path w="3385819" h="3718559">
                  <a:moveTo>
                    <a:pt x="3187271" y="3692791"/>
                  </a:moveTo>
                  <a:lnTo>
                    <a:pt x="3180694" y="3692791"/>
                  </a:lnTo>
                  <a:lnTo>
                    <a:pt x="3180469" y="3680091"/>
                  </a:lnTo>
                  <a:lnTo>
                    <a:pt x="3186970" y="3680091"/>
                  </a:lnTo>
                  <a:lnTo>
                    <a:pt x="3187271" y="3692791"/>
                  </a:lnTo>
                  <a:close/>
                </a:path>
                <a:path w="3385819" h="3718559">
                  <a:moveTo>
                    <a:pt x="3190904" y="3692791"/>
                  </a:moveTo>
                  <a:lnTo>
                    <a:pt x="3190499" y="3692791"/>
                  </a:lnTo>
                  <a:lnTo>
                    <a:pt x="3190259" y="3680091"/>
                  </a:lnTo>
                  <a:lnTo>
                    <a:pt x="3191730" y="3680091"/>
                  </a:lnTo>
                  <a:lnTo>
                    <a:pt x="3190904" y="3692791"/>
                  </a:lnTo>
                  <a:close/>
                </a:path>
                <a:path w="3385819" h="3718559">
                  <a:moveTo>
                    <a:pt x="3196835" y="3692791"/>
                  </a:moveTo>
                  <a:lnTo>
                    <a:pt x="3194072" y="3692791"/>
                  </a:lnTo>
                  <a:lnTo>
                    <a:pt x="3193772" y="3680091"/>
                  </a:lnTo>
                  <a:lnTo>
                    <a:pt x="3197000" y="3680091"/>
                  </a:lnTo>
                  <a:lnTo>
                    <a:pt x="3196835" y="3692791"/>
                  </a:lnTo>
                  <a:close/>
                </a:path>
                <a:path w="3385819" h="3718559">
                  <a:moveTo>
                    <a:pt x="3231790" y="3692791"/>
                  </a:moveTo>
                  <a:lnTo>
                    <a:pt x="3228096" y="3692791"/>
                  </a:lnTo>
                  <a:lnTo>
                    <a:pt x="3228201" y="3680091"/>
                  </a:lnTo>
                  <a:lnTo>
                    <a:pt x="3231084" y="3680091"/>
                  </a:lnTo>
                  <a:lnTo>
                    <a:pt x="3231790" y="3692791"/>
                  </a:lnTo>
                  <a:close/>
                </a:path>
                <a:path w="3385819" h="3718559">
                  <a:moveTo>
                    <a:pt x="3251264" y="3692791"/>
                  </a:moveTo>
                  <a:lnTo>
                    <a:pt x="3250784" y="3680091"/>
                  </a:lnTo>
                  <a:lnTo>
                    <a:pt x="3252721" y="3680091"/>
                  </a:lnTo>
                  <a:lnTo>
                    <a:pt x="3251264" y="3692791"/>
                  </a:lnTo>
                  <a:close/>
                </a:path>
                <a:path w="3385819" h="3718559">
                  <a:moveTo>
                    <a:pt x="1997458" y="3705491"/>
                  </a:moveTo>
                  <a:lnTo>
                    <a:pt x="1993990" y="3705491"/>
                  </a:lnTo>
                  <a:lnTo>
                    <a:pt x="1993870" y="3692791"/>
                  </a:lnTo>
                  <a:lnTo>
                    <a:pt x="1998044" y="3692791"/>
                  </a:lnTo>
                  <a:lnTo>
                    <a:pt x="1997458" y="3705491"/>
                  </a:lnTo>
                  <a:close/>
                </a:path>
                <a:path w="3385819" h="3718559">
                  <a:moveTo>
                    <a:pt x="2015101" y="3705491"/>
                  </a:moveTo>
                  <a:lnTo>
                    <a:pt x="2009470" y="3705491"/>
                  </a:lnTo>
                  <a:lnTo>
                    <a:pt x="2010176" y="3692791"/>
                  </a:lnTo>
                  <a:lnTo>
                    <a:pt x="2014936" y="3692791"/>
                  </a:lnTo>
                  <a:lnTo>
                    <a:pt x="2015101" y="3705491"/>
                  </a:lnTo>
                  <a:close/>
                </a:path>
                <a:path w="3385819" h="3718559">
                  <a:moveTo>
                    <a:pt x="2029125" y="3705491"/>
                  </a:moveTo>
                  <a:lnTo>
                    <a:pt x="2027773" y="3705491"/>
                  </a:lnTo>
                  <a:lnTo>
                    <a:pt x="2025551" y="3692791"/>
                  </a:lnTo>
                  <a:lnTo>
                    <a:pt x="2029185" y="3692791"/>
                  </a:lnTo>
                  <a:lnTo>
                    <a:pt x="2029125" y="3705491"/>
                  </a:lnTo>
                  <a:close/>
                </a:path>
                <a:path w="3385819" h="3718559">
                  <a:moveTo>
                    <a:pt x="2062563" y="3705491"/>
                  </a:moveTo>
                  <a:lnTo>
                    <a:pt x="2032353" y="3705491"/>
                  </a:lnTo>
                  <a:lnTo>
                    <a:pt x="2032638" y="3692791"/>
                  </a:lnTo>
                  <a:lnTo>
                    <a:pt x="2062143" y="3692791"/>
                  </a:lnTo>
                  <a:lnTo>
                    <a:pt x="2062563" y="3705491"/>
                  </a:lnTo>
                  <a:close/>
                </a:path>
                <a:path w="3385819" h="3718559">
                  <a:moveTo>
                    <a:pt x="2972542" y="3705491"/>
                  </a:moveTo>
                  <a:lnTo>
                    <a:pt x="2063674" y="3705491"/>
                  </a:lnTo>
                  <a:lnTo>
                    <a:pt x="2064320" y="3692791"/>
                  </a:lnTo>
                  <a:lnTo>
                    <a:pt x="2972362" y="3692791"/>
                  </a:lnTo>
                  <a:lnTo>
                    <a:pt x="2972542" y="3705491"/>
                  </a:lnTo>
                  <a:close/>
                </a:path>
                <a:path w="3385819" h="3718559">
                  <a:moveTo>
                    <a:pt x="3012257" y="3705491"/>
                  </a:moveTo>
                  <a:lnTo>
                    <a:pt x="2974014" y="3705491"/>
                  </a:lnTo>
                  <a:lnTo>
                    <a:pt x="2974239" y="3692791"/>
                  </a:lnTo>
                  <a:lnTo>
                    <a:pt x="3013893" y="3692791"/>
                  </a:lnTo>
                  <a:lnTo>
                    <a:pt x="3012257" y="3705491"/>
                  </a:lnTo>
                  <a:close/>
                </a:path>
                <a:path w="3385819" h="3718559">
                  <a:moveTo>
                    <a:pt x="3016941" y="3705491"/>
                  </a:moveTo>
                  <a:lnTo>
                    <a:pt x="3015890" y="3692791"/>
                  </a:lnTo>
                  <a:lnTo>
                    <a:pt x="3017182" y="3692791"/>
                  </a:lnTo>
                  <a:lnTo>
                    <a:pt x="3016941" y="3705491"/>
                  </a:lnTo>
                  <a:close/>
                </a:path>
                <a:path w="3385819" h="3718559">
                  <a:moveTo>
                    <a:pt x="3020695" y="3705491"/>
                  </a:moveTo>
                  <a:lnTo>
                    <a:pt x="3020230" y="3692791"/>
                  </a:lnTo>
                  <a:lnTo>
                    <a:pt x="3021926" y="3692791"/>
                  </a:lnTo>
                  <a:lnTo>
                    <a:pt x="3020695" y="3705491"/>
                  </a:lnTo>
                  <a:close/>
                </a:path>
                <a:path w="3385819" h="3718559">
                  <a:moveTo>
                    <a:pt x="3024104" y="3705491"/>
                  </a:moveTo>
                  <a:lnTo>
                    <a:pt x="3022392" y="3705491"/>
                  </a:lnTo>
                  <a:lnTo>
                    <a:pt x="3022167" y="3692791"/>
                  </a:lnTo>
                  <a:lnTo>
                    <a:pt x="3023803" y="3692791"/>
                  </a:lnTo>
                  <a:lnTo>
                    <a:pt x="3024104" y="3705491"/>
                  </a:lnTo>
                  <a:close/>
                </a:path>
                <a:path w="3385819" h="3718559">
                  <a:moveTo>
                    <a:pt x="3060410" y="3705491"/>
                  </a:moveTo>
                  <a:lnTo>
                    <a:pt x="3058533" y="3705491"/>
                  </a:lnTo>
                  <a:lnTo>
                    <a:pt x="3058758" y="3692791"/>
                  </a:lnTo>
                  <a:lnTo>
                    <a:pt x="3060109" y="3692791"/>
                  </a:lnTo>
                  <a:lnTo>
                    <a:pt x="3060410" y="3705491"/>
                  </a:lnTo>
                  <a:close/>
                </a:path>
                <a:path w="3385819" h="3718559">
                  <a:moveTo>
                    <a:pt x="2436810" y="3718191"/>
                  </a:moveTo>
                  <a:lnTo>
                    <a:pt x="2434227" y="3705491"/>
                  </a:lnTo>
                  <a:lnTo>
                    <a:pt x="2436930" y="3705491"/>
                  </a:lnTo>
                  <a:lnTo>
                    <a:pt x="2436810" y="3718191"/>
                  </a:lnTo>
                  <a:close/>
                </a:path>
                <a:path w="3385819" h="3718559">
                  <a:moveTo>
                    <a:pt x="2548716" y="3718191"/>
                  </a:moveTo>
                  <a:lnTo>
                    <a:pt x="2548551" y="3705491"/>
                  </a:lnTo>
                  <a:lnTo>
                    <a:pt x="2549947" y="3705491"/>
                  </a:lnTo>
                  <a:lnTo>
                    <a:pt x="2548716" y="3718191"/>
                  </a:lnTo>
                  <a:close/>
                </a:path>
                <a:path w="3385819" h="3718559">
                  <a:moveTo>
                    <a:pt x="2551539" y="3718191"/>
                  </a:moveTo>
                  <a:lnTo>
                    <a:pt x="2550428" y="3705491"/>
                  </a:lnTo>
                  <a:lnTo>
                    <a:pt x="2551779" y="3705491"/>
                  </a:lnTo>
                  <a:lnTo>
                    <a:pt x="2551539" y="3718191"/>
                  </a:lnTo>
                  <a:close/>
                </a:path>
                <a:path w="3385819" h="3718559">
                  <a:moveTo>
                    <a:pt x="2569722" y="3718191"/>
                  </a:moveTo>
                  <a:lnTo>
                    <a:pt x="2564617" y="3718191"/>
                  </a:lnTo>
                  <a:lnTo>
                    <a:pt x="2565443" y="3705491"/>
                  </a:lnTo>
                  <a:lnTo>
                    <a:pt x="2570067" y="3705491"/>
                  </a:lnTo>
                  <a:lnTo>
                    <a:pt x="2569722" y="3718191"/>
                  </a:lnTo>
                  <a:close/>
                </a:path>
                <a:path w="3385819" h="3718559">
                  <a:moveTo>
                    <a:pt x="2593235" y="3718191"/>
                  </a:moveTo>
                  <a:lnTo>
                    <a:pt x="2591298" y="3718191"/>
                  </a:lnTo>
                  <a:lnTo>
                    <a:pt x="2591599" y="3705491"/>
                  </a:lnTo>
                  <a:lnTo>
                    <a:pt x="2593010" y="3705491"/>
                  </a:lnTo>
                  <a:lnTo>
                    <a:pt x="2593235" y="3718191"/>
                  </a:lnTo>
                  <a:close/>
                </a:path>
                <a:path w="3385819" h="3718559">
                  <a:moveTo>
                    <a:pt x="2604797" y="3718191"/>
                  </a:moveTo>
                  <a:lnTo>
                    <a:pt x="2599572" y="3718191"/>
                  </a:lnTo>
                  <a:lnTo>
                    <a:pt x="2600157" y="3705491"/>
                  </a:lnTo>
                  <a:lnTo>
                    <a:pt x="2605082" y="3705491"/>
                  </a:lnTo>
                  <a:lnTo>
                    <a:pt x="2604797" y="3718191"/>
                  </a:lnTo>
                  <a:close/>
                </a:path>
                <a:path w="3385819" h="3718559">
                  <a:moveTo>
                    <a:pt x="2611659" y="3718191"/>
                  </a:moveTo>
                  <a:lnTo>
                    <a:pt x="2608731" y="3718191"/>
                  </a:lnTo>
                  <a:lnTo>
                    <a:pt x="2608491" y="3705491"/>
                  </a:lnTo>
                  <a:lnTo>
                    <a:pt x="2611899" y="3705491"/>
                  </a:lnTo>
                  <a:lnTo>
                    <a:pt x="2611659" y="3718191"/>
                  </a:lnTo>
                  <a:close/>
                </a:path>
                <a:path w="3385819" h="3718559">
                  <a:moveTo>
                    <a:pt x="2616403" y="3718191"/>
                  </a:moveTo>
                  <a:lnTo>
                    <a:pt x="2615818" y="3705491"/>
                  </a:lnTo>
                  <a:lnTo>
                    <a:pt x="2616989" y="3705491"/>
                  </a:lnTo>
                  <a:lnTo>
                    <a:pt x="2616403" y="3718191"/>
                  </a:lnTo>
                  <a:close/>
                </a:path>
                <a:path w="3385819" h="3718559">
                  <a:moveTo>
                    <a:pt x="2640157" y="3718191"/>
                  </a:moveTo>
                  <a:lnTo>
                    <a:pt x="2618115" y="3718191"/>
                  </a:lnTo>
                  <a:lnTo>
                    <a:pt x="2617515" y="3705491"/>
                  </a:lnTo>
                  <a:lnTo>
                    <a:pt x="2641328" y="3705491"/>
                  </a:lnTo>
                  <a:lnTo>
                    <a:pt x="2640157" y="3718191"/>
                  </a:lnTo>
                  <a:close/>
                </a:path>
                <a:path w="3385819" h="3718559">
                  <a:moveTo>
                    <a:pt x="2644917" y="3718191"/>
                  </a:moveTo>
                  <a:lnTo>
                    <a:pt x="2641914" y="3718191"/>
                  </a:lnTo>
                  <a:lnTo>
                    <a:pt x="2641328" y="3705491"/>
                  </a:lnTo>
                  <a:lnTo>
                    <a:pt x="2645502" y="3705491"/>
                  </a:lnTo>
                  <a:lnTo>
                    <a:pt x="2644917" y="3718191"/>
                  </a:lnTo>
                  <a:close/>
                </a:path>
                <a:path w="3385819" h="3718559">
                  <a:moveTo>
                    <a:pt x="2650667" y="3718191"/>
                  </a:moveTo>
                  <a:lnTo>
                    <a:pt x="2646433" y="3718191"/>
                  </a:lnTo>
                  <a:lnTo>
                    <a:pt x="2645502" y="3705491"/>
                  </a:lnTo>
                  <a:lnTo>
                    <a:pt x="2651839" y="3705491"/>
                  </a:lnTo>
                  <a:lnTo>
                    <a:pt x="2650667" y="3718191"/>
                  </a:lnTo>
                  <a:close/>
                </a:path>
                <a:path w="3385819" h="3718559">
                  <a:moveTo>
                    <a:pt x="2655352" y="3718191"/>
                  </a:moveTo>
                  <a:lnTo>
                    <a:pt x="2652064" y="3718191"/>
                  </a:lnTo>
                  <a:lnTo>
                    <a:pt x="2651839" y="3705491"/>
                  </a:lnTo>
                  <a:lnTo>
                    <a:pt x="2655697" y="3705491"/>
                  </a:lnTo>
                  <a:lnTo>
                    <a:pt x="2655352" y="3718191"/>
                  </a:lnTo>
                  <a:close/>
                </a:path>
                <a:path w="3385819" h="3718559">
                  <a:moveTo>
                    <a:pt x="2662214" y="3718191"/>
                  </a:moveTo>
                  <a:lnTo>
                    <a:pt x="2660923" y="3718191"/>
                  </a:lnTo>
                  <a:lnTo>
                    <a:pt x="2660682" y="3705491"/>
                  </a:lnTo>
                  <a:lnTo>
                    <a:pt x="2662514" y="3705491"/>
                  </a:lnTo>
                  <a:lnTo>
                    <a:pt x="2662214" y="3718191"/>
                  </a:lnTo>
                  <a:close/>
                </a:path>
                <a:path w="3385819" h="3718559">
                  <a:moveTo>
                    <a:pt x="2676403" y="3718191"/>
                  </a:moveTo>
                  <a:lnTo>
                    <a:pt x="2672890" y="3718191"/>
                  </a:lnTo>
                  <a:lnTo>
                    <a:pt x="2672589" y="3705491"/>
                  </a:lnTo>
                  <a:lnTo>
                    <a:pt x="2675817" y="3705491"/>
                  </a:lnTo>
                  <a:lnTo>
                    <a:pt x="2676403" y="3718191"/>
                  </a:lnTo>
                  <a:close/>
                </a:path>
                <a:path w="3385819" h="3718559">
                  <a:moveTo>
                    <a:pt x="2702739" y="3718191"/>
                  </a:moveTo>
                  <a:lnTo>
                    <a:pt x="2699346" y="3718191"/>
                  </a:lnTo>
                  <a:lnTo>
                    <a:pt x="2698985" y="3705491"/>
                  </a:lnTo>
                  <a:lnTo>
                    <a:pt x="2702094" y="3705491"/>
                  </a:lnTo>
                  <a:lnTo>
                    <a:pt x="2702739" y="3718191"/>
                  </a:lnTo>
                  <a:close/>
                </a:path>
                <a:path w="3385819" h="3718559">
                  <a:moveTo>
                    <a:pt x="167568" y="12699"/>
                  </a:moveTo>
                  <a:lnTo>
                    <a:pt x="166688" y="12699"/>
                  </a:lnTo>
                  <a:lnTo>
                    <a:pt x="165281" y="0"/>
                  </a:lnTo>
                  <a:lnTo>
                    <a:pt x="166102" y="0"/>
                  </a:lnTo>
                  <a:lnTo>
                    <a:pt x="167568" y="12699"/>
                  </a:lnTo>
                  <a:close/>
                </a:path>
                <a:path w="3385819" h="3718559">
                  <a:moveTo>
                    <a:pt x="177656" y="12699"/>
                  </a:moveTo>
                  <a:lnTo>
                    <a:pt x="168389" y="12699"/>
                  </a:lnTo>
                  <a:lnTo>
                    <a:pt x="172435" y="0"/>
                  </a:lnTo>
                  <a:lnTo>
                    <a:pt x="176776" y="0"/>
                  </a:lnTo>
                  <a:lnTo>
                    <a:pt x="177656" y="12699"/>
                  </a:lnTo>
                  <a:close/>
                </a:path>
                <a:path w="3385819" h="3718559">
                  <a:moveTo>
                    <a:pt x="248273" y="12699"/>
                  </a:moveTo>
                  <a:lnTo>
                    <a:pt x="179416" y="12699"/>
                  </a:lnTo>
                  <a:lnTo>
                    <a:pt x="178067" y="0"/>
                  </a:lnTo>
                  <a:lnTo>
                    <a:pt x="247863" y="0"/>
                  </a:lnTo>
                  <a:lnTo>
                    <a:pt x="248273" y="12699"/>
                  </a:lnTo>
                  <a:close/>
                </a:path>
                <a:path w="3385819" h="3718559">
                  <a:moveTo>
                    <a:pt x="250385" y="6349"/>
                  </a:moveTo>
                  <a:lnTo>
                    <a:pt x="251909" y="0"/>
                  </a:lnTo>
                  <a:lnTo>
                    <a:pt x="250385" y="6349"/>
                  </a:lnTo>
                  <a:close/>
                </a:path>
                <a:path w="3385819" h="3718559">
                  <a:moveTo>
                    <a:pt x="248860" y="12699"/>
                  </a:moveTo>
                  <a:lnTo>
                    <a:pt x="250385" y="6349"/>
                  </a:lnTo>
                  <a:lnTo>
                    <a:pt x="248860" y="12699"/>
                  </a:lnTo>
                  <a:close/>
                </a:path>
                <a:path w="3385819" h="3718559">
                  <a:moveTo>
                    <a:pt x="130089" y="25399"/>
                  </a:moveTo>
                  <a:lnTo>
                    <a:pt x="128212" y="25399"/>
                  </a:lnTo>
                  <a:lnTo>
                    <a:pt x="127861" y="12699"/>
                  </a:lnTo>
                  <a:lnTo>
                    <a:pt x="129796" y="12699"/>
                  </a:lnTo>
                  <a:lnTo>
                    <a:pt x="130089" y="25399"/>
                  </a:lnTo>
                  <a:close/>
                </a:path>
                <a:path w="3385819" h="3718559">
                  <a:moveTo>
                    <a:pt x="251088" y="25399"/>
                  </a:moveTo>
                  <a:lnTo>
                    <a:pt x="139709" y="25399"/>
                  </a:lnTo>
                  <a:lnTo>
                    <a:pt x="139826" y="12699"/>
                  </a:lnTo>
                  <a:lnTo>
                    <a:pt x="250502" y="12699"/>
                  </a:lnTo>
                  <a:lnTo>
                    <a:pt x="251088" y="25399"/>
                  </a:lnTo>
                  <a:close/>
                </a:path>
                <a:path w="3385819" h="3718559">
                  <a:moveTo>
                    <a:pt x="111437" y="38099"/>
                  </a:moveTo>
                  <a:lnTo>
                    <a:pt x="106805" y="38099"/>
                  </a:lnTo>
                  <a:lnTo>
                    <a:pt x="108505" y="25399"/>
                  </a:lnTo>
                  <a:lnTo>
                    <a:pt x="109033" y="25399"/>
                  </a:lnTo>
                  <a:lnTo>
                    <a:pt x="111437" y="38099"/>
                  </a:lnTo>
                  <a:close/>
                </a:path>
                <a:path w="3385819" h="3718559">
                  <a:moveTo>
                    <a:pt x="253142" y="38099"/>
                  </a:moveTo>
                  <a:lnTo>
                    <a:pt x="114488" y="38099"/>
                  </a:lnTo>
                  <a:lnTo>
                    <a:pt x="111966" y="25399"/>
                  </a:lnTo>
                  <a:lnTo>
                    <a:pt x="252731" y="25399"/>
                  </a:lnTo>
                  <a:lnTo>
                    <a:pt x="253142" y="38099"/>
                  </a:lnTo>
                  <a:close/>
                </a:path>
                <a:path w="3385819" h="3718559">
                  <a:moveTo>
                    <a:pt x="255312" y="50799"/>
                  </a:moveTo>
                  <a:lnTo>
                    <a:pt x="97831" y="50799"/>
                  </a:lnTo>
                  <a:lnTo>
                    <a:pt x="97948" y="38099"/>
                  </a:lnTo>
                  <a:lnTo>
                    <a:pt x="254783" y="38099"/>
                  </a:lnTo>
                  <a:lnTo>
                    <a:pt x="255312" y="50799"/>
                  </a:lnTo>
                  <a:close/>
                </a:path>
                <a:path w="3385819" h="3718559">
                  <a:moveTo>
                    <a:pt x="257013" y="63499"/>
                  </a:moveTo>
                  <a:lnTo>
                    <a:pt x="75954" y="63499"/>
                  </a:lnTo>
                  <a:lnTo>
                    <a:pt x="76775" y="50799"/>
                  </a:lnTo>
                  <a:lnTo>
                    <a:pt x="256896" y="50799"/>
                  </a:lnTo>
                  <a:lnTo>
                    <a:pt x="257013" y="63499"/>
                  </a:lnTo>
                  <a:close/>
                </a:path>
                <a:path w="3385819" h="3718559">
                  <a:moveTo>
                    <a:pt x="261939" y="63499"/>
                  </a:moveTo>
                  <a:lnTo>
                    <a:pt x="257013" y="63499"/>
                  </a:lnTo>
                  <a:lnTo>
                    <a:pt x="261411" y="50799"/>
                  </a:lnTo>
                  <a:lnTo>
                    <a:pt x="261822" y="50799"/>
                  </a:lnTo>
                  <a:lnTo>
                    <a:pt x="261939" y="63499"/>
                  </a:lnTo>
                  <a:close/>
                </a:path>
                <a:path w="3385819" h="3718559">
                  <a:moveTo>
                    <a:pt x="258537" y="76199"/>
                  </a:moveTo>
                  <a:lnTo>
                    <a:pt x="65395" y="76199"/>
                  </a:lnTo>
                  <a:lnTo>
                    <a:pt x="65395" y="63499"/>
                  </a:lnTo>
                  <a:lnTo>
                    <a:pt x="258244" y="63499"/>
                  </a:lnTo>
                  <a:lnTo>
                    <a:pt x="258537" y="76199"/>
                  </a:lnTo>
                  <a:close/>
                </a:path>
                <a:path w="3385819" h="3718559">
                  <a:moveTo>
                    <a:pt x="56891" y="88899"/>
                  </a:moveTo>
                  <a:lnTo>
                    <a:pt x="55894" y="88899"/>
                  </a:lnTo>
                  <a:lnTo>
                    <a:pt x="55777" y="76199"/>
                  </a:lnTo>
                  <a:lnTo>
                    <a:pt x="56247" y="76199"/>
                  </a:lnTo>
                  <a:lnTo>
                    <a:pt x="56891" y="88899"/>
                  </a:lnTo>
                  <a:close/>
                </a:path>
                <a:path w="3385819" h="3718559">
                  <a:moveTo>
                    <a:pt x="259475" y="88899"/>
                  </a:moveTo>
                  <a:lnTo>
                    <a:pt x="62229" y="88899"/>
                  </a:lnTo>
                  <a:lnTo>
                    <a:pt x="61936" y="76199"/>
                  </a:lnTo>
                  <a:lnTo>
                    <a:pt x="258713" y="76199"/>
                  </a:lnTo>
                  <a:lnTo>
                    <a:pt x="259475" y="88899"/>
                  </a:lnTo>
                  <a:close/>
                </a:path>
                <a:path w="3385819" h="3718559">
                  <a:moveTo>
                    <a:pt x="265164" y="101599"/>
                  </a:moveTo>
                  <a:lnTo>
                    <a:pt x="47918" y="101599"/>
                  </a:lnTo>
                  <a:lnTo>
                    <a:pt x="48681" y="88899"/>
                  </a:lnTo>
                  <a:lnTo>
                    <a:pt x="264813" y="88899"/>
                  </a:lnTo>
                  <a:lnTo>
                    <a:pt x="265164" y="101599"/>
                  </a:lnTo>
                  <a:close/>
                </a:path>
                <a:path w="3385819" h="3718559">
                  <a:moveTo>
                    <a:pt x="47214" y="114299"/>
                  </a:moveTo>
                  <a:lnTo>
                    <a:pt x="42288" y="114299"/>
                  </a:lnTo>
                  <a:lnTo>
                    <a:pt x="42405" y="101599"/>
                  </a:lnTo>
                  <a:lnTo>
                    <a:pt x="42992" y="101599"/>
                  </a:lnTo>
                  <a:lnTo>
                    <a:pt x="47214" y="114299"/>
                  </a:lnTo>
                  <a:close/>
                </a:path>
                <a:path w="3385819" h="3718559">
                  <a:moveTo>
                    <a:pt x="261001" y="114299"/>
                  </a:moveTo>
                  <a:lnTo>
                    <a:pt x="47272" y="114299"/>
                  </a:lnTo>
                  <a:lnTo>
                    <a:pt x="47448" y="101599"/>
                  </a:lnTo>
                  <a:lnTo>
                    <a:pt x="260472" y="101599"/>
                  </a:lnTo>
                  <a:lnTo>
                    <a:pt x="261001" y="114299"/>
                  </a:lnTo>
                  <a:close/>
                </a:path>
                <a:path w="3385819" h="3718559">
                  <a:moveTo>
                    <a:pt x="37830" y="126999"/>
                  </a:moveTo>
                  <a:lnTo>
                    <a:pt x="36950" y="126999"/>
                  </a:lnTo>
                  <a:lnTo>
                    <a:pt x="36774" y="114299"/>
                  </a:lnTo>
                  <a:lnTo>
                    <a:pt x="37830" y="126999"/>
                  </a:lnTo>
                  <a:close/>
                </a:path>
                <a:path w="3385819" h="3718559">
                  <a:moveTo>
                    <a:pt x="266514" y="126999"/>
                  </a:moveTo>
                  <a:lnTo>
                    <a:pt x="42112" y="126999"/>
                  </a:lnTo>
                  <a:lnTo>
                    <a:pt x="42170" y="114299"/>
                  </a:lnTo>
                  <a:lnTo>
                    <a:pt x="266339" y="114299"/>
                  </a:lnTo>
                  <a:lnTo>
                    <a:pt x="266514" y="126999"/>
                  </a:lnTo>
                  <a:close/>
                </a:path>
                <a:path w="3385819" h="3718559">
                  <a:moveTo>
                    <a:pt x="267394" y="139699"/>
                  </a:moveTo>
                  <a:lnTo>
                    <a:pt x="33079" y="139699"/>
                  </a:lnTo>
                  <a:lnTo>
                    <a:pt x="32962" y="126999"/>
                  </a:lnTo>
                  <a:lnTo>
                    <a:pt x="267277" y="126999"/>
                  </a:lnTo>
                  <a:lnTo>
                    <a:pt x="267394" y="139699"/>
                  </a:lnTo>
                  <a:close/>
                </a:path>
                <a:path w="3385819" h="3718559">
                  <a:moveTo>
                    <a:pt x="263523" y="152399"/>
                  </a:moveTo>
                  <a:lnTo>
                    <a:pt x="29794" y="152399"/>
                  </a:lnTo>
                  <a:lnTo>
                    <a:pt x="30088" y="139699"/>
                  </a:lnTo>
                  <a:lnTo>
                    <a:pt x="263112" y="139699"/>
                  </a:lnTo>
                  <a:lnTo>
                    <a:pt x="263523" y="152399"/>
                  </a:lnTo>
                  <a:close/>
                </a:path>
                <a:path w="3385819" h="3718559">
                  <a:moveTo>
                    <a:pt x="269094" y="165099"/>
                  </a:moveTo>
                  <a:lnTo>
                    <a:pt x="32082" y="165099"/>
                  </a:lnTo>
                  <a:lnTo>
                    <a:pt x="31731" y="152399"/>
                  </a:lnTo>
                  <a:lnTo>
                    <a:pt x="269035" y="152399"/>
                  </a:lnTo>
                  <a:lnTo>
                    <a:pt x="269094" y="165099"/>
                  </a:lnTo>
                  <a:close/>
                </a:path>
                <a:path w="3385819" h="3718559">
                  <a:moveTo>
                    <a:pt x="270210" y="177799"/>
                  </a:moveTo>
                  <a:lnTo>
                    <a:pt x="23929" y="177799"/>
                  </a:lnTo>
                  <a:lnTo>
                    <a:pt x="24165" y="165099"/>
                  </a:lnTo>
                  <a:lnTo>
                    <a:pt x="269857" y="165099"/>
                  </a:lnTo>
                  <a:lnTo>
                    <a:pt x="270210" y="177799"/>
                  </a:lnTo>
                  <a:close/>
                </a:path>
                <a:path w="3385819" h="3718559">
                  <a:moveTo>
                    <a:pt x="270737" y="190499"/>
                  </a:moveTo>
                  <a:lnTo>
                    <a:pt x="21289" y="190499"/>
                  </a:lnTo>
                  <a:lnTo>
                    <a:pt x="21701" y="177799"/>
                  </a:lnTo>
                  <a:lnTo>
                    <a:pt x="270502" y="177799"/>
                  </a:lnTo>
                  <a:lnTo>
                    <a:pt x="270737" y="190499"/>
                  </a:lnTo>
                  <a:close/>
                </a:path>
                <a:path w="3385819" h="3718559">
                  <a:moveTo>
                    <a:pt x="271616" y="203199"/>
                  </a:moveTo>
                  <a:lnTo>
                    <a:pt x="19999" y="203199"/>
                  </a:lnTo>
                  <a:lnTo>
                    <a:pt x="20058" y="190499"/>
                  </a:lnTo>
                  <a:lnTo>
                    <a:pt x="271265" y="190499"/>
                  </a:lnTo>
                  <a:lnTo>
                    <a:pt x="271616" y="203199"/>
                  </a:lnTo>
                  <a:close/>
                </a:path>
                <a:path w="3385819" h="3718559">
                  <a:moveTo>
                    <a:pt x="272379" y="215899"/>
                  </a:moveTo>
                  <a:lnTo>
                    <a:pt x="18944" y="215899"/>
                  </a:lnTo>
                  <a:lnTo>
                    <a:pt x="19119" y="203199"/>
                  </a:lnTo>
                  <a:lnTo>
                    <a:pt x="272321" y="203199"/>
                  </a:lnTo>
                  <a:lnTo>
                    <a:pt x="272379" y="215899"/>
                  </a:lnTo>
                  <a:close/>
                </a:path>
                <a:path w="3385819" h="3718559">
                  <a:moveTo>
                    <a:pt x="268508" y="228599"/>
                  </a:moveTo>
                  <a:lnTo>
                    <a:pt x="18710" y="228599"/>
                  </a:lnTo>
                  <a:lnTo>
                    <a:pt x="19119" y="215899"/>
                  </a:lnTo>
                  <a:lnTo>
                    <a:pt x="268157" y="215899"/>
                  </a:lnTo>
                  <a:lnTo>
                    <a:pt x="268508" y="228599"/>
                  </a:lnTo>
                  <a:close/>
                </a:path>
                <a:path w="3385819" h="3718559">
                  <a:moveTo>
                    <a:pt x="269388" y="241299"/>
                  </a:moveTo>
                  <a:lnTo>
                    <a:pt x="18415" y="241299"/>
                  </a:lnTo>
                  <a:lnTo>
                    <a:pt x="19061" y="228599"/>
                  </a:lnTo>
                  <a:lnTo>
                    <a:pt x="269915" y="228599"/>
                  </a:lnTo>
                  <a:lnTo>
                    <a:pt x="269388" y="241299"/>
                  </a:lnTo>
                  <a:close/>
                </a:path>
                <a:path w="3385819" h="3718559">
                  <a:moveTo>
                    <a:pt x="11436" y="253999"/>
                  </a:moveTo>
                  <a:lnTo>
                    <a:pt x="9911" y="253999"/>
                  </a:lnTo>
                  <a:lnTo>
                    <a:pt x="11202" y="241299"/>
                  </a:lnTo>
                  <a:lnTo>
                    <a:pt x="14544" y="241299"/>
                  </a:lnTo>
                  <a:lnTo>
                    <a:pt x="11436" y="253999"/>
                  </a:lnTo>
                  <a:close/>
                </a:path>
                <a:path w="3385819" h="3718559">
                  <a:moveTo>
                    <a:pt x="274960" y="253999"/>
                  </a:moveTo>
                  <a:lnTo>
                    <a:pt x="16129" y="253999"/>
                  </a:lnTo>
                  <a:lnTo>
                    <a:pt x="14544" y="241299"/>
                  </a:lnTo>
                  <a:lnTo>
                    <a:pt x="275370" y="241299"/>
                  </a:lnTo>
                  <a:lnTo>
                    <a:pt x="274960" y="253999"/>
                  </a:lnTo>
                  <a:close/>
                </a:path>
                <a:path w="3385819" h="3718559">
                  <a:moveTo>
                    <a:pt x="276016" y="266699"/>
                  </a:moveTo>
                  <a:lnTo>
                    <a:pt x="21583" y="266699"/>
                  </a:lnTo>
                  <a:lnTo>
                    <a:pt x="21583" y="253999"/>
                  </a:lnTo>
                  <a:lnTo>
                    <a:pt x="275782" y="253999"/>
                  </a:lnTo>
                  <a:lnTo>
                    <a:pt x="276016" y="266699"/>
                  </a:lnTo>
                  <a:close/>
                </a:path>
                <a:path w="3385819" h="3718559">
                  <a:moveTo>
                    <a:pt x="276954" y="279399"/>
                  </a:moveTo>
                  <a:lnTo>
                    <a:pt x="18710" y="279399"/>
                  </a:lnTo>
                  <a:lnTo>
                    <a:pt x="19002" y="266699"/>
                  </a:lnTo>
                  <a:lnTo>
                    <a:pt x="276661" y="266699"/>
                  </a:lnTo>
                  <a:lnTo>
                    <a:pt x="276954" y="279399"/>
                  </a:lnTo>
                  <a:close/>
                </a:path>
                <a:path w="3385819" h="3718559">
                  <a:moveTo>
                    <a:pt x="277834" y="292099"/>
                  </a:moveTo>
                  <a:lnTo>
                    <a:pt x="27155" y="292099"/>
                  </a:lnTo>
                  <a:lnTo>
                    <a:pt x="26568" y="279399"/>
                  </a:lnTo>
                  <a:lnTo>
                    <a:pt x="277600" y="279399"/>
                  </a:lnTo>
                  <a:lnTo>
                    <a:pt x="277834" y="292099"/>
                  </a:lnTo>
                  <a:close/>
                </a:path>
                <a:path w="3385819" h="3718559">
                  <a:moveTo>
                    <a:pt x="273728" y="304799"/>
                  </a:moveTo>
                  <a:lnTo>
                    <a:pt x="30439" y="304799"/>
                  </a:lnTo>
                  <a:lnTo>
                    <a:pt x="29971" y="292099"/>
                  </a:lnTo>
                  <a:lnTo>
                    <a:pt x="278068" y="292099"/>
                  </a:lnTo>
                  <a:lnTo>
                    <a:pt x="273728" y="304799"/>
                  </a:lnTo>
                  <a:close/>
                </a:path>
                <a:path w="3385819" h="3718559">
                  <a:moveTo>
                    <a:pt x="33430" y="317499"/>
                  </a:moveTo>
                  <a:lnTo>
                    <a:pt x="29208" y="317499"/>
                  </a:lnTo>
                  <a:lnTo>
                    <a:pt x="29149" y="304799"/>
                  </a:lnTo>
                  <a:lnTo>
                    <a:pt x="34134" y="304799"/>
                  </a:lnTo>
                  <a:lnTo>
                    <a:pt x="33430" y="317499"/>
                  </a:lnTo>
                  <a:close/>
                </a:path>
                <a:path w="3385819" h="3718559">
                  <a:moveTo>
                    <a:pt x="279828" y="317499"/>
                  </a:moveTo>
                  <a:lnTo>
                    <a:pt x="34369" y="317499"/>
                  </a:lnTo>
                  <a:lnTo>
                    <a:pt x="34546" y="304799"/>
                  </a:lnTo>
                  <a:lnTo>
                    <a:pt x="278890" y="304799"/>
                  </a:lnTo>
                  <a:lnTo>
                    <a:pt x="279828" y="317499"/>
                  </a:lnTo>
                  <a:close/>
                </a:path>
                <a:path w="3385819" h="3718559">
                  <a:moveTo>
                    <a:pt x="280179" y="330199"/>
                  </a:moveTo>
                  <a:lnTo>
                    <a:pt x="38827" y="330199"/>
                  </a:lnTo>
                  <a:lnTo>
                    <a:pt x="38181" y="317499"/>
                  </a:lnTo>
                  <a:lnTo>
                    <a:pt x="279770" y="317499"/>
                  </a:lnTo>
                  <a:lnTo>
                    <a:pt x="280179" y="330199"/>
                  </a:lnTo>
                  <a:close/>
                </a:path>
                <a:path w="3385819" h="3718559">
                  <a:moveTo>
                    <a:pt x="285400" y="342899"/>
                  </a:moveTo>
                  <a:lnTo>
                    <a:pt x="39414" y="342899"/>
                  </a:lnTo>
                  <a:lnTo>
                    <a:pt x="43753" y="330199"/>
                  </a:lnTo>
                  <a:lnTo>
                    <a:pt x="285751" y="330199"/>
                  </a:lnTo>
                  <a:lnTo>
                    <a:pt x="285400" y="342899"/>
                  </a:lnTo>
                  <a:close/>
                </a:path>
                <a:path w="3385819" h="3718559">
                  <a:moveTo>
                    <a:pt x="281294" y="355599"/>
                  </a:moveTo>
                  <a:lnTo>
                    <a:pt x="45278" y="355599"/>
                  </a:lnTo>
                  <a:lnTo>
                    <a:pt x="48622" y="342899"/>
                  </a:lnTo>
                  <a:lnTo>
                    <a:pt x="281881" y="342899"/>
                  </a:lnTo>
                  <a:lnTo>
                    <a:pt x="281294" y="355599"/>
                  </a:lnTo>
                  <a:close/>
                </a:path>
                <a:path w="3385819" h="3718559">
                  <a:moveTo>
                    <a:pt x="281763" y="368299"/>
                  </a:moveTo>
                  <a:lnTo>
                    <a:pt x="51613" y="368299"/>
                  </a:lnTo>
                  <a:lnTo>
                    <a:pt x="55601" y="355599"/>
                  </a:lnTo>
                  <a:lnTo>
                    <a:pt x="282056" y="355599"/>
                  </a:lnTo>
                  <a:lnTo>
                    <a:pt x="281763" y="368299"/>
                  </a:lnTo>
                  <a:close/>
                </a:path>
                <a:path w="3385819" h="3718559">
                  <a:moveTo>
                    <a:pt x="286926" y="368299"/>
                  </a:moveTo>
                  <a:lnTo>
                    <a:pt x="282409" y="368299"/>
                  </a:lnTo>
                  <a:lnTo>
                    <a:pt x="286807" y="355599"/>
                  </a:lnTo>
                  <a:lnTo>
                    <a:pt x="286926" y="368299"/>
                  </a:lnTo>
                  <a:close/>
                </a:path>
                <a:path w="3385819" h="3718559">
                  <a:moveTo>
                    <a:pt x="58534" y="380999"/>
                  </a:moveTo>
                  <a:lnTo>
                    <a:pt x="58007" y="380999"/>
                  </a:lnTo>
                  <a:lnTo>
                    <a:pt x="57302" y="368299"/>
                  </a:lnTo>
                  <a:lnTo>
                    <a:pt x="62053" y="368299"/>
                  </a:lnTo>
                  <a:lnTo>
                    <a:pt x="58534" y="380999"/>
                  </a:lnTo>
                  <a:close/>
                </a:path>
                <a:path w="3385819" h="3718559">
                  <a:moveTo>
                    <a:pt x="278948" y="380999"/>
                  </a:moveTo>
                  <a:lnTo>
                    <a:pt x="62816" y="380999"/>
                  </a:lnTo>
                  <a:lnTo>
                    <a:pt x="62757" y="368299"/>
                  </a:lnTo>
                  <a:lnTo>
                    <a:pt x="278185" y="368299"/>
                  </a:lnTo>
                  <a:lnTo>
                    <a:pt x="278948" y="380999"/>
                  </a:lnTo>
                  <a:close/>
                </a:path>
                <a:path w="3385819" h="3718559">
                  <a:moveTo>
                    <a:pt x="282115" y="380999"/>
                  </a:moveTo>
                  <a:lnTo>
                    <a:pt x="278948" y="380999"/>
                  </a:lnTo>
                  <a:lnTo>
                    <a:pt x="282056" y="368299"/>
                  </a:lnTo>
                  <a:lnTo>
                    <a:pt x="283582" y="368299"/>
                  </a:lnTo>
                  <a:lnTo>
                    <a:pt x="282115" y="380999"/>
                  </a:lnTo>
                  <a:close/>
                </a:path>
                <a:path w="3385819" h="3718559">
                  <a:moveTo>
                    <a:pt x="66334" y="393699"/>
                  </a:moveTo>
                  <a:lnTo>
                    <a:pt x="65044" y="393699"/>
                  </a:lnTo>
                  <a:lnTo>
                    <a:pt x="64868" y="380999"/>
                  </a:lnTo>
                  <a:lnTo>
                    <a:pt x="70088" y="380999"/>
                  </a:lnTo>
                  <a:lnTo>
                    <a:pt x="66334" y="393699"/>
                  </a:lnTo>
                  <a:close/>
                </a:path>
                <a:path w="3385819" h="3718559">
                  <a:moveTo>
                    <a:pt x="283875" y="393699"/>
                  </a:moveTo>
                  <a:lnTo>
                    <a:pt x="70558" y="393699"/>
                  </a:lnTo>
                  <a:lnTo>
                    <a:pt x="70558" y="380999"/>
                  </a:lnTo>
                  <a:lnTo>
                    <a:pt x="283406" y="380999"/>
                  </a:lnTo>
                  <a:lnTo>
                    <a:pt x="283875" y="393699"/>
                  </a:lnTo>
                  <a:close/>
                </a:path>
                <a:path w="3385819" h="3718559">
                  <a:moveTo>
                    <a:pt x="75191" y="406399"/>
                  </a:moveTo>
                  <a:lnTo>
                    <a:pt x="73841" y="406399"/>
                  </a:lnTo>
                  <a:lnTo>
                    <a:pt x="73549" y="393699"/>
                  </a:lnTo>
                  <a:lnTo>
                    <a:pt x="78534" y="393699"/>
                  </a:lnTo>
                  <a:lnTo>
                    <a:pt x="75191" y="406399"/>
                  </a:lnTo>
                  <a:close/>
                </a:path>
                <a:path w="3385819" h="3718559">
                  <a:moveTo>
                    <a:pt x="279770" y="406399"/>
                  </a:moveTo>
                  <a:lnTo>
                    <a:pt x="79883" y="406399"/>
                  </a:lnTo>
                  <a:lnTo>
                    <a:pt x="79296" y="393699"/>
                  </a:lnTo>
                  <a:lnTo>
                    <a:pt x="283933" y="393699"/>
                  </a:lnTo>
                  <a:lnTo>
                    <a:pt x="279770" y="406399"/>
                  </a:lnTo>
                  <a:close/>
                </a:path>
                <a:path w="3385819" h="3718559">
                  <a:moveTo>
                    <a:pt x="284989" y="419099"/>
                  </a:moveTo>
                  <a:lnTo>
                    <a:pt x="83226" y="419099"/>
                  </a:lnTo>
                  <a:lnTo>
                    <a:pt x="83344" y="406399"/>
                  </a:lnTo>
                  <a:lnTo>
                    <a:pt x="284637" y="406399"/>
                  </a:lnTo>
                  <a:lnTo>
                    <a:pt x="284989" y="419099"/>
                  </a:lnTo>
                  <a:close/>
                </a:path>
                <a:path w="3385819" h="3718559">
                  <a:moveTo>
                    <a:pt x="90910" y="431799"/>
                  </a:moveTo>
                  <a:lnTo>
                    <a:pt x="89736" y="431799"/>
                  </a:lnTo>
                  <a:lnTo>
                    <a:pt x="92493" y="419099"/>
                  </a:lnTo>
                  <a:lnTo>
                    <a:pt x="93726" y="419099"/>
                  </a:lnTo>
                  <a:lnTo>
                    <a:pt x="90910" y="431799"/>
                  </a:lnTo>
                  <a:close/>
                </a:path>
                <a:path w="3385819" h="3718559">
                  <a:moveTo>
                    <a:pt x="290385" y="431799"/>
                  </a:moveTo>
                  <a:lnTo>
                    <a:pt x="95191" y="431799"/>
                  </a:lnTo>
                  <a:lnTo>
                    <a:pt x="94428" y="419099"/>
                  </a:lnTo>
                  <a:lnTo>
                    <a:pt x="290326" y="419099"/>
                  </a:lnTo>
                  <a:lnTo>
                    <a:pt x="290385" y="431799"/>
                  </a:lnTo>
                  <a:close/>
                </a:path>
                <a:path w="3385819" h="3718559">
                  <a:moveTo>
                    <a:pt x="113667" y="444499"/>
                  </a:moveTo>
                  <a:lnTo>
                    <a:pt x="107625" y="444499"/>
                  </a:lnTo>
                  <a:lnTo>
                    <a:pt x="107449" y="431799"/>
                  </a:lnTo>
                  <a:lnTo>
                    <a:pt x="114488" y="431799"/>
                  </a:lnTo>
                  <a:lnTo>
                    <a:pt x="113667" y="444499"/>
                  </a:lnTo>
                  <a:close/>
                </a:path>
                <a:path w="3385819" h="3718559">
                  <a:moveTo>
                    <a:pt x="286456" y="444499"/>
                  </a:moveTo>
                  <a:lnTo>
                    <a:pt x="114898" y="444499"/>
                  </a:lnTo>
                  <a:lnTo>
                    <a:pt x="114488" y="431799"/>
                  </a:lnTo>
                  <a:lnTo>
                    <a:pt x="286221" y="431799"/>
                  </a:lnTo>
                  <a:lnTo>
                    <a:pt x="286456" y="444499"/>
                  </a:lnTo>
                  <a:close/>
                </a:path>
                <a:path w="3385819" h="3718559">
                  <a:moveTo>
                    <a:pt x="287101" y="457199"/>
                  </a:moveTo>
                  <a:lnTo>
                    <a:pt x="122581" y="457199"/>
                  </a:lnTo>
                  <a:lnTo>
                    <a:pt x="121879" y="444499"/>
                  </a:lnTo>
                  <a:lnTo>
                    <a:pt x="287101" y="444499"/>
                  </a:lnTo>
                  <a:lnTo>
                    <a:pt x="287101" y="457199"/>
                  </a:lnTo>
                  <a:close/>
                </a:path>
                <a:path w="3385819" h="3718559">
                  <a:moveTo>
                    <a:pt x="133842" y="469899"/>
                  </a:moveTo>
                  <a:lnTo>
                    <a:pt x="133374" y="469899"/>
                  </a:lnTo>
                  <a:lnTo>
                    <a:pt x="135897" y="457199"/>
                  </a:lnTo>
                  <a:lnTo>
                    <a:pt x="136599" y="457199"/>
                  </a:lnTo>
                  <a:lnTo>
                    <a:pt x="133842" y="469899"/>
                  </a:lnTo>
                  <a:close/>
                </a:path>
                <a:path w="3385819" h="3718559">
                  <a:moveTo>
                    <a:pt x="138712" y="469899"/>
                  </a:moveTo>
                  <a:lnTo>
                    <a:pt x="138712" y="457199"/>
                  </a:lnTo>
                  <a:lnTo>
                    <a:pt x="139650" y="457199"/>
                  </a:lnTo>
                  <a:lnTo>
                    <a:pt x="138712" y="469899"/>
                  </a:lnTo>
                  <a:close/>
                </a:path>
                <a:path w="3385819" h="3718559">
                  <a:moveTo>
                    <a:pt x="287804" y="469899"/>
                  </a:moveTo>
                  <a:lnTo>
                    <a:pt x="139473" y="469899"/>
                  </a:lnTo>
                  <a:lnTo>
                    <a:pt x="139650" y="457199"/>
                  </a:lnTo>
                  <a:lnTo>
                    <a:pt x="287981" y="457199"/>
                  </a:lnTo>
                  <a:lnTo>
                    <a:pt x="287804" y="469899"/>
                  </a:lnTo>
                  <a:close/>
                </a:path>
                <a:path w="3385819" h="3718559">
                  <a:moveTo>
                    <a:pt x="288508" y="482599"/>
                  </a:moveTo>
                  <a:lnTo>
                    <a:pt x="160060" y="482599"/>
                  </a:lnTo>
                  <a:lnTo>
                    <a:pt x="157773" y="469899"/>
                  </a:lnTo>
                  <a:lnTo>
                    <a:pt x="288508" y="469899"/>
                  </a:lnTo>
                  <a:lnTo>
                    <a:pt x="288508" y="482599"/>
                  </a:lnTo>
                  <a:close/>
                </a:path>
                <a:path w="3385819" h="3718559">
                  <a:moveTo>
                    <a:pt x="175369" y="495299"/>
                  </a:moveTo>
                  <a:lnTo>
                    <a:pt x="172260" y="495299"/>
                  </a:lnTo>
                  <a:lnTo>
                    <a:pt x="174489" y="482599"/>
                  </a:lnTo>
                  <a:lnTo>
                    <a:pt x="177539" y="482599"/>
                  </a:lnTo>
                  <a:lnTo>
                    <a:pt x="175369" y="495299"/>
                  </a:lnTo>
                  <a:close/>
                </a:path>
                <a:path w="3385819" h="3718559">
                  <a:moveTo>
                    <a:pt x="180764" y="495299"/>
                  </a:moveTo>
                  <a:lnTo>
                    <a:pt x="180413" y="482599"/>
                  </a:lnTo>
                  <a:lnTo>
                    <a:pt x="181527" y="482599"/>
                  </a:lnTo>
                  <a:lnTo>
                    <a:pt x="180764" y="495299"/>
                  </a:lnTo>
                  <a:close/>
                </a:path>
                <a:path w="3385819" h="3718559">
                  <a:moveTo>
                    <a:pt x="288801" y="495299"/>
                  </a:moveTo>
                  <a:lnTo>
                    <a:pt x="181351" y="495299"/>
                  </a:lnTo>
                  <a:lnTo>
                    <a:pt x="181527" y="482599"/>
                  </a:lnTo>
                  <a:lnTo>
                    <a:pt x="289330" y="482599"/>
                  </a:lnTo>
                  <a:lnTo>
                    <a:pt x="288801" y="495299"/>
                  </a:lnTo>
                  <a:close/>
                </a:path>
                <a:path w="3385819" h="3718559">
                  <a:moveTo>
                    <a:pt x="294314" y="495299"/>
                  </a:moveTo>
                  <a:lnTo>
                    <a:pt x="289917" y="495299"/>
                  </a:lnTo>
                  <a:lnTo>
                    <a:pt x="293376" y="482599"/>
                  </a:lnTo>
                  <a:lnTo>
                    <a:pt x="293963" y="482599"/>
                  </a:lnTo>
                  <a:lnTo>
                    <a:pt x="294314" y="495299"/>
                  </a:lnTo>
                  <a:close/>
                </a:path>
                <a:path w="3385819" h="3718559">
                  <a:moveTo>
                    <a:pt x="194548" y="507999"/>
                  </a:moveTo>
                  <a:lnTo>
                    <a:pt x="194372" y="495299"/>
                  </a:lnTo>
                  <a:lnTo>
                    <a:pt x="194841" y="495299"/>
                  </a:lnTo>
                  <a:lnTo>
                    <a:pt x="194548" y="507999"/>
                  </a:lnTo>
                  <a:close/>
                </a:path>
                <a:path w="3385819" h="3718559">
                  <a:moveTo>
                    <a:pt x="196278" y="503234"/>
                  </a:moveTo>
                  <a:lnTo>
                    <a:pt x="196717" y="495299"/>
                  </a:lnTo>
                  <a:lnTo>
                    <a:pt x="197597" y="495299"/>
                  </a:lnTo>
                  <a:lnTo>
                    <a:pt x="196278" y="503234"/>
                  </a:lnTo>
                  <a:close/>
                </a:path>
                <a:path w="3385819" h="3718559">
                  <a:moveTo>
                    <a:pt x="198126" y="507999"/>
                  </a:moveTo>
                  <a:lnTo>
                    <a:pt x="197833" y="495299"/>
                  </a:lnTo>
                  <a:lnTo>
                    <a:pt x="198830" y="495299"/>
                  </a:lnTo>
                  <a:lnTo>
                    <a:pt x="198126" y="507999"/>
                  </a:lnTo>
                  <a:close/>
                </a:path>
                <a:path w="3385819" h="3718559">
                  <a:moveTo>
                    <a:pt x="294667" y="507999"/>
                  </a:moveTo>
                  <a:lnTo>
                    <a:pt x="199123" y="507999"/>
                  </a:lnTo>
                  <a:lnTo>
                    <a:pt x="199240" y="495299"/>
                  </a:lnTo>
                  <a:lnTo>
                    <a:pt x="295077" y="495299"/>
                  </a:lnTo>
                  <a:lnTo>
                    <a:pt x="294667" y="507999"/>
                  </a:lnTo>
                  <a:close/>
                </a:path>
                <a:path w="3385819" h="3718559">
                  <a:moveTo>
                    <a:pt x="196015" y="507999"/>
                  </a:moveTo>
                  <a:lnTo>
                    <a:pt x="195486" y="507999"/>
                  </a:lnTo>
                  <a:lnTo>
                    <a:pt x="196278" y="503234"/>
                  </a:lnTo>
                  <a:lnTo>
                    <a:pt x="196015" y="507999"/>
                  </a:lnTo>
                  <a:close/>
                </a:path>
                <a:path w="3385819" h="3718559">
                  <a:moveTo>
                    <a:pt x="186395" y="520699"/>
                  </a:moveTo>
                  <a:lnTo>
                    <a:pt x="182173" y="520699"/>
                  </a:lnTo>
                  <a:lnTo>
                    <a:pt x="182173" y="507999"/>
                  </a:lnTo>
                  <a:lnTo>
                    <a:pt x="183287" y="507999"/>
                  </a:lnTo>
                  <a:lnTo>
                    <a:pt x="186395" y="520699"/>
                  </a:lnTo>
                  <a:close/>
                </a:path>
                <a:path w="3385819" h="3718559">
                  <a:moveTo>
                    <a:pt x="188330" y="520699"/>
                  </a:moveTo>
                  <a:lnTo>
                    <a:pt x="186630" y="520699"/>
                  </a:lnTo>
                  <a:lnTo>
                    <a:pt x="184108" y="507999"/>
                  </a:lnTo>
                  <a:lnTo>
                    <a:pt x="185339" y="507999"/>
                  </a:lnTo>
                  <a:lnTo>
                    <a:pt x="188330" y="520699"/>
                  </a:lnTo>
                  <a:close/>
                </a:path>
                <a:path w="3385819" h="3718559">
                  <a:moveTo>
                    <a:pt x="295372" y="520699"/>
                  </a:moveTo>
                  <a:lnTo>
                    <a:pt x="189151" y="520699"/>
                  </a:lnTo>
                  <a:lnTo>
                    <a:pt x="188566" y="507999"/>
                  </a:lnTo>
                  <a:lnTo>
                    <a:pt x="295372" y="507999"/>
                  </a:lnTo>
                  <a:lnTo>
                    <a:pt x="295372" y="520699"/>
                  </a:lnTo>
                  <a:close/>
                </a:path>
                <a:path w="3385819" h="3718559">
                  <a:moveTo>
                    <a:pt x="291441" y="533399"/>
                  </a:moveTo>
                  <a:lnTo>
                    <a:pt x="168742" y="533399"/>
                  </a:lnTo>
                  <a:lnTo>
                    <a:pt x="168917" y="520699"/>
                  </a:lnTo>
                  <a:lnTo>
                    <a:pt x="290914" y="520699"/>
                  </a:lnTo>
                  <a:lnTo>
                    <a:pt x="291441" y="533399"/>
                  </a:lnTo>
                  <a:close/>
                </a:path>
                <a:path w="3385819" h="3718559">
                  <a:moveTo>
                    <a:pt x="292145" y="546099"/>
                  </a:moveTo>
                  <a:lnTo>
                    <a:pt x="161116" y="546099"/>
                  </a:lnTo>
                  <a:lnTo>
                    <a:pt x="157832" y="533399"/>
                  </a:lnTo>
                  <a:lnTo>
                    <a:pt x="292028" y="533399"/>
                  </a:lnTo>
                  <a:lnTo>
                    <a:pt x="292145" y="546099"/>
                  </a:lnTo>
                  <a:close/>
                </a:path>
                <a:path w="3385819" h="3718559">
                  <a:moveTo>
                    <a:pt x="144342" y="558799"/>
                  </a:moveTo>
                  <a:lnTo>
                    <a:pt x="143697" y="558799"/>
                  </a:lnTo>
                  <a:lnTo>
                    <a:pt x="143697" y="546099"/>
                  </a:lnTo>
                  <a:lnTo>
                    <a:pt x="144165" y="546099"/>
                  </a:lnTo>
                  <a:lnTo>
                    <a:pt x="144342" y="558799"/>
                  </a:lnTo>
                  <a:close/>
                </a:path>
                <a:path w="3385819" h="3718559">
                  <a:moveTo>
                    <a:pt x="292849" y="558799"/>
                  </a:moveTo>
                  <a:lnTo>
                    <a:pt x="148330" y="558799"/>
                  </a:lnTo>
                  <a:lnTo>
                    <a:pt x="145574" y="546099"/>
                  </a:lnTo>
                  <a:lnTo>
                    <a:pt x="292849" y="546099"/>
                  </a:lnTo>
                  <a:lnTo>
                    <a:pt x="292849" y="558799"/>
                  </a:lnTo>
                  <a:close/>
                </a:path>
                <a:path w="3385819" h="3718559">
                  <a:moveTo>
                    <a:pt x="137891" y="571499"/>
                  </a:moveTo>
                  <a:lnTo>
                    <a:pt x="132670" y="571499"/>
                  </a:lnTo>
                  <a:lnTo>
                    <a:pt x="133433" y="558799"/>
                  </a:lnTo>
                  <a:lnTo>
                    <a:pt x="134547" y="558799"/>
                  </a:lnTo>
                  <a:lnTo>
                    <a:pt x="137891" y="571499"/>
                  </a:lnTo>
                  <a:close/>
                </a:path>
                <a:path w="3385819" h="3718559">
                  <a:moveTo>
                    <a:pt x="293495" y="571499"/>
                  </a:moveTo>
                  <a:lnTo>
                    <a:pt x="138418" y="571499"/>
                  </a:lnTo>
                  <a:lnTo>
                    <a:pt x="139005" y="558799"/>
                  </a:lnTo>
                  <a:lnTo>
                    <a:pt x="293495" y="558799"/>
                  </a:lnTo>
                  <a:lnTo>
                    <a:pt x="293495" y="571499"/>
                  </a:lnTo>
                  <a:close/>
                </a:path>
                <a:path w="3385819" h="3718559">
                  <a:moveTo>
                    <a:pt x="125632" y="584199"/>
                  </a:moveTo>
                  <a:lnTo>
                    <a:pt x="121350" y="584199"/>
                  </a:lnTo>
                  <a:lnTo>
                    <a:pt x="122054" y="571499"/>
                  </a:lnTo>
                  <a:lnTo>
                    <a:pt x="123227" y="571499"/>
                  </a:lnTo>
                  <a:lnTo>
                    <a:pt x="123838" y="573706"/>
                  </a:lnTo>
                  <a:lnTo>
                    <a:pt x="125632" y="584199"/>
                  </a:lnTo>
                  <a:close/>
                </a:path>
                <a:path w="3385819" h="3718559">
                  <a:moveTo>
                    <a:pt x="123838" y="573706"/>
                  </a:moveTo>
                  <a:lnTo>
                    <a:pt x="123227" y="571499"/>
                  </a:lnTo>
                  <a:lnTo>
                    <a:pt x="123461" y="571499"/>
                  </a:lnTo>
                  <a:lnTo>
                    <a:pt x="123838" y="573706"/>
                  </a:lnTo>
                  <a:close/>
                </a:path>
                <a:path w="3385819" h="3718559">
                  <a:moveTo>
                    <a:pt x="294256" y="584199"/>
                  </a:moveTo>
                  <a:lnTo>
                    <a:pt x="126746" y="584199"/>
                  </a:lnTo>
                  <a:lnTo>
                    <a:pt x="123838" y="573706"/>
                  </a:lnTo>
                  <a:lnTo>
                    <a:pt x="123461" y="571499"/>
                  </a:lnTo>
                  <a:lnTo>
                    <a:pt x="294314" y="571499"/>
                  </a:lnTo>
                  <a:lnTo>
                    <a:pt x="294256" y="584199"/>
                  </a:lnTo>
                  <a:close/>
                </a:path>
                <a:path w="3385819" h="3718559">
                  <a:moveTo>
                    <a:pt x="117713" y="596899"/>
                  </a:moveTo>
                  <a:lnTo>
                    <a:pt x="115895" y="596899"/>
                  </a:lnTo>
                  <a:lnTo>
                    <a:pt x="112904" y="584199"/>
                  </a:lnTo>
                  <a:lnTo>
                    <a:pt x="117304" y="584199"/>
                  </a:lnTo>
                  <a:lnTo>
                    <a:pt x="117713" y="596899"/>
                  </a:lnTo>
                  <a:close/>
                </a:path>
                <a:path w="3385819" h="3718559">
                  <a:moveTo>
                    <a:pt x="295253" y="596899"/>
                  </a:moveTo>
                  <a:lnTo>
                    <a:pt x="118418" y="596899"/>
                  </a:lnTo>
                  <a:lnTo>
                    <a:pt x="117655" y="584199"/>
                  </a:lnTo>
                  <a:lnTo>
                    <a:pt x="295077" y="584199"/>
                  </a:lnTo>
                  <a:lnTo>
                    <a:pt x="295253" y="596899"/>
                  </a:lnTo>
                  <a:close/>
                </a:path>
                <a:path w="3385819" h="3718559">
                  <a:moveTo>
                    <a:pt x="97655" y="609599"/>
                  </a:moveTo>
                  <a:lnTo>
                    <a:pt x="96188" y="609599"/>
                  </a:lnTo>
                  <a:lnTo>
                    <a:pt x="96717" y="596899"/>
                  </a:lnTo>
                  <a:lnTo>
                    <a:pt x="96892" y="596899"/>
                  </a:lnTo>
                  <a:lnTo>
                    <a:pt x="97655" y="609599"/>
                  </a:lnTo>
                  <a:close/>
                </a:path>
                <a:path w="3385819" h="3718559">
                  <a:moveTo>
                    <a:pt x="301471" y="609599"/>
                  </a:moveTo>
                  <a:lnTo>
                    <a:pt x="102172" y="609599"/>
                  </a:lnTo>
                  <a:lnTo>
                    <a:pt x="101819" y="596899"/>
                  </a:lnTo>
                  <a:lnTo>
                    <a:pt x="301002" y="596899"/>
                  </a:lnTo>
                  <a:lnTo>
                    <a:pt x="301471" y="609599"/>
                  </a:lnTo>
                  <a:close/>
                </a:path>
                <a:path w="3385819" h="3718559">
                  <a:moveTo>
                    <a:pt x="97479" y="622299"/>
                  </a:moveTo>
                  <a:lnTo>
                    <a:pt x="93139" y="622299"/>
                  </a:lnTo>
                  <a:lnTo>
                    <a:pt x="93667" y="609599"/>
                  </a:lnTo>
                  <a:lnTo>
                    <a:pt x="94428" y="609599"/>
                  </a:lnTo>
                  <a:lnTo>
                    <a:pt x="97479" y="622299"/>
                  </a:lnTo>
                  <a:close/>
                </a:path>
                <a:path w="3385819" h="3718559">
                  <a:moveTo>
                    <a:pt x="297541" y="622299"/>
                  </a:moveTo>
                  <a:lnTo>
                    <a:pt x="98418" y="622299"/>
                  </a:lnTo>
                  <a:lnTo>
                    <a:pt x="94664" y="609599"/>
                  </a:lnTo>
                  <a:lnTo>
                    <a:pt x="297365" y="609599"/>
                  </a:lnTo>
                  <a:lnTo>
                    <a:pt x="297541" y="622299"/>
                  </a:lnTo>
                  <a:close/>
                </a:path>
                <a:path w="3385819" h="3718559">
                  <a:moveTo>
                    <a:pt x="85163" y="634999"/>
                  </a:moveTo>
                  <a:lnTo>
                    <a:pt x="84164" y="634999"/>
                  </a:lnTo>
                  <a:lnTo>
                    <a:pt x="84164" y="622299"/>
                  </a:lnTo>
                  <a:lnTo>
                    <a:pt x="84576" y="622299"/>
                  </a:lnTo>
                  <a:lnTo>
                    <a:pt x="85163" y="634999"/>
                  </a:lnTo>
                  <a:close/>
                </a:path>
                <a:path w="3385819" h="3718559">
                  <a:moveTo>
                    <a:pt x="298597" y="634999"/>
                  </a:moveTo>
                  <a:lnTo>
                    <a:pt x="88856" y="634999"/>
                  </a:lnTo>
                  <a:lnTo>
                    <a:pt x="85338" y="622299"/>
                  </a:lnTo>
                  <a:lnTo>
                    <a:pt x="298480" y="622299"/>
                  </a:lnTo>
                  <a:lnTo>
                    <a:pt x="298597" y="634999"/>
                  </a:lnTo>
                  <a:close/>
                </a:path>
                <a:path w="3385819" h="3718559">
                  <a:moveTo>
                    <a:pt x="80646" y="647699"/>
                  </a:moveTo>
                  <a:lnTo>
                    <a:pt x="75718" y="647699"/>
                  </a:lnTo>
                  <a:lnTo>
                    <a:pt x="76071" y="634999"/>
                  </a:lnTo>
                  <a:lnTo>
                    <a:pt x="77419" y="634999"/>
                  </a:lnTo>
                  <a:lnTo>
                    <a:pt x="80646" y="647699"/>
                  </a:lnTo>
                  <a:close/>
                </a:path>
                <a:path w="3385819" h="3718559">
                  <a:moveTo>
                    <a:pt x="304344" y="647699"/>
                  </a:moveTo>
                  <a:lnTo>
                    <a:pt x="81232" y="647699"/>
                  </a:lnTo>
                  <a:lnTo>
                    <a:pt x="81819" y="634999"/>
                  </a:lnTo>
                  <a:lnTo>
                    <a:pt x="304286" y="634999"/>
                  </a:lnTo>
                  <a:lnTo>
                    <a:pt x="304344" y="647699"/>
                  </a:lnTo>
                  <a:close/>
                </a:path>
                <a:path w="3385819" h="3718559">
                  <a:moveTo>
                    <a:pt x="66100" y="660399"/>
                  </a:moveTo>
                  <a:lnTo>
                    <a:pt x="61995" y="660399"/>
                  </a:lnTo>
                  <a:lnTo>
                    <a:pt x="62463" y="647699"/>
                  </a:lnTo>
                  <a:lnTo>
                    <a:pt x="63637" y="647699"/>
                  </a:lnTo>
                  <a:lnTo>
                    <a:pt x="66100" y="660399"/>
                  </a:lnTo>
                  <a:close/>
                </a:path>
                <a:path w="3385819" h="3718559">
                  <a:moveTo>
                    <a:pt x="300766" y="660399"/>
                  </a:moveTo>
                  <a:lnTo>
                    <a:pt x="67684" y="660399"/>
                  </a:lnTo>
                  <a:lnTo>
                    <a:pt x="67331" y="647699"/>
                  </a:lnTo>
                  <a:lnTo>
                    <a:pt x="300591" y="647699"/>
                  </a:lnTo>
                  <a:lnTo>
                    <a:pt x="300766" y="660399"/>
                  </a:lnTo>
                  <a:close/>
                </a:path>
                <a:path w="3385819" h="3718559">
                  <a:moveTo>
                    <a:pt x="301939" y="673099"/>
                  </a:moveTo>
                  <a:lnTo>
                    <a:pt x="59238" y="673099"/>
                  </a:lnTo>
                  <a:lnTo>
                    <a:pt x="60586" y="660399"/>
                  </a:lnTo>
                  <a:lnTo>
                    <a:pt x="301646" y="660399"/>
                  </a:lnTo>
                  <a:lnTo>
                    <a:pt x="301939" y="673099"/>
                  </a:lnTo>
                  <a:close/>
                </a:path>
                <a:path w="3385819" h="3718559">
                  <a:moveTo>
                    <a:pt x="303289" y="685799"/>
                  </a:moveTo>
                  <a:lnTo>
                    <a:pt x="52845" y="685799"/>
                  </a:lnTo>
                  <a:lnTo>
                    <a:pt x="53490" y="673099"/>
                  </a:lnTo>
                  <a:lnTo>
                    <a:pt x="307688" y="673099"/>
                  </a:lnTo>
                  <a:lnTo>
                    <a:pt x="303289" y="685799"/>
                  </a:lnTo>
                  <a:close/>
                </a:path>
                <a:path w="3385819" h="3718559">
                  <a:moveTo>
                    <a:pt x="304052" y="698499"/>
                  </a:moveTo>
                  <a:lnTo>
                    <a:pt x="46568" y="698499"/>
                  </a:lnTo>
                  <a:lnTo>
                    <a:pt x="46217" y="685799"/>
                  </a:lnTo>
                  <a:lnTo>
                    <a:pt x="304344" y="685799"/>
                  </a:lnTo>
                  <a:lnTo>
                    <a:pt x="304052" y="698499"/>
                  </a:lnTo>
                  <a:close/>
                </a:path>
                <a:path w="3385819" h="3718559">
                  <a:moveTo>
                    <a:pt x="30498" y="711199"/>
                  </a:moveTo>
                  <a:lnTo>
                    <a:pt x="29208" y="711199"/>
                  </a:lnTo>
                  <a:lnTo>
                    <a:pt x="29442" y="698499"/>
                  </a:lnTo>
                  <a:lnTo>
                    <a:pt x="30498" y="711199"/>
                  </a:lnTo>
                  <a:close/>
                </a:path>
                <a:path w="3385819" h="3718559">
                  <a:moveTo>
                    <a:pt x="305107" y="711199"/>
                  </a:moveTo>
                  <a:lnTo>
                    <a:pt x="34663" y="711199"/>
                  </a:lnTo>
                  <a:lnTo>
                    <a:pt x="35073" y="698499"/>
                  </a:lnTo>
                  <a:lnTo>
                    <a:pt x="304873" y="698499"/>
                  </a:lnTo>
                  <a:lnTo>
                    <a:pt x="305107" y="711199"/>
                  </a:lnTo>
                  <a:close/>
                </a:path>
                <a:path w="3385819" h="3718559">
                  <a:moveTo>
                    <a:pt x="306456" y="723899"/>
                  </a:moveTo>
                  <a:lnTo>
                    <a:pt x="34017" y="723899"/>
                  </a:lnTo>
                  <a:lnTo>
                    <a:pt x="30029" y="711199"/>
                  </a:lnTo>
                  <a:lnTo>
                    <a:pt x="306221" y="711199"/>
                  </a:lnTo>
                  <a:lnTo>
                    <a:pt x="306456" y="723899"/>
                  </a:lnTo>
                  <a:close/>
                </a:path>
                <a:path w="3385819" h="3718559">
                  <a:moveTo>
                    <a:pt x="307218" y="736599"/>
                  </a:moveTo>
                  <a:lnTo>
                    <a:pt x="29208" y="736599"/>
                  </a:lnTo>
                  <a:lnTo>
                    <a:pt x="29501" y="723899"/>
                  </a:lnTo>
                  <a:lnTo>
                    <a:pt x="307453" y="723899"/>
                  </a:lnTo>
                  <a:lnTo>
                    <a:pt x="307218" y="736599"/>
                  </a:lnTo>
                  <a:close/>
                </a:path>
                <a:path w="3385819" h="3718559">
                  <a:moveTo>
                    <a:pt x="308510" y="749299"/>
                  </a:moveTo>
                  <a:lnTo>
                    <a:pt x="20116" y="749299"/>
                  </a:lnTo>
                  <a:lnTo>
                    <a:pt x="19824" y="736599"/>
                  </a:lnTo>
                  <a:lnTo>
                    <a:pt x="308450" y="736599"/>
                  </a:lnTo>
                  <a:lnTo>
                    <a:pt x="308510" y="749299"/>
                  </a:lnTo>
                  <a:close/>
                </a:path>
                <a:path w="3385819" h="3718559">
                  <a:moveTo>
                    <a:pt x="309212" y="761999"/>
                  </a:moveTo>
                  <a:lnTo>
                    <a:pt x="16597" y="761999"/>
                  </a:lnTo>
                  <a:lnTo>
                    <a:pt x="17126" y="749299"/>
                  </a:lnTo>
                  <a:lnTo>
                    <a:pt x="309682" y="749299"/>
                  </a:lnTo>
                  <a:lnTo>
                    <a:pt x="309212" y="761999"/>
                  </a:lnTo>
                  <a:close/>
                </a:path>
                <a:path w="3385819" h="3718559">
                  <a:moveTo>
                    <a:pt x="315898" y="774699"/>
                  </a:moveTo>
                  <a:lnTo>
                    <a:pt x="18710" y="774699"/>
                  </a:lnTo>
                  <a:lnTo>
                    <a:pt x="18474" y="761999"/>
                  </a:lnTo>
                  <a:lnTo>
                    <a:pt x="315430" y="761999"/>
                  </a:lnTo>
                  <a:lnTo>
                    <a:pt x="315898" y="774699"/>
                  </a:lnTo>
                  <a:close/>
                </a:path>
                <a:path w="3385819" h="3718559">
                  <a:moveTo>
                    <a:pt x="316661" y="787399"/>
                  </a:moveTo>
                  <a:lnTo>
                    <a:pt x="16070" y="787399"/>
                  </a:lnTo>
                  <a:lnTo>
                    <a:pt x="16480" y="774699"/>
                  </a:lnTo>
                  <a:lnTo>
                    <a:pt x="316544" y="774699"/>
                  </a:lnTo>
                  <a:lnTo>
                    <a:pt x="316661" y="787399"/>
                  </a:lnTo>
                  <a:close/>
                </a:path>
                <a:path w="3385819" h="3718559">
                  <a:moveTo>
                    <a:pt x="317775" y="800099"/>
                  </a:moveTo>
                  <a:lnTo>
                    <a:pt x="13900" y="800099"/>
                  </a:lnTo>
                  <a:lnTo>
                    <a:pt x="9501" y="787399"/>
                  </a:lnTo>
                  <a:lnTo>
                    <a:pt x="317658" y="787399"/>
                  </a:lnTo>
                  <a:lnTo>
                    <a:pt x="317775" y="800099"/>
                  </a:lnTo>
                  <a:close/>
                </a:path>
                <a:path w="3385819" h="3718559">
                  <a:moveTo>
                    <a:pt x="11729" y="812799"/>
                  </a:moveTo>
                  <a:lnTo>
                    <a:pt x="7507" y="812799"/>
                  </a:lnTo>
                  <a:lnTo>
                    <a:pt x="7271" y="800099"/>
                  </a:lnTo>
                  <a:lnTo>
                    <a:pt x="8328" y="800099"/>
                  </a:lnTo>
                  <a:lnTo>
                    <a:pt x="11729" y="812799"/>
                  </a:lnTo>
                  <a:close/>
                </a:path>
                <a:path w="3385819" h="3718559">
                  <a:moveTo>
                    <a:pt x="318655" y="812799"/>
                  </a:moveTo>
                  <a:lnTo>
                    <a:pt x="12903" y="812799"/>
                  </a:lnTo>
                  <a:lnTo>
                    <a:pt x="12141" y="800099"/>
                  </a:lnTo>
                  <a:lnTo>
                    <a:pt x="318655" y="800099"/>
                  </a:lnTo>
                  <a:lnTo>
                    <a:pt x="318655" y="812799"/>
                  </a:lnTo>
                  <a:close/>
                </a:path>
                <a:path w="3385819" h="3718559">
                  <a:moveTo>
                    <a:pt x="314726" y="825499"/>
                  </a:moveTo>
                  <a:lnTo>
                    <a:pt x="6393" y="825499"/>
                  </a:lnTo>
                  <a:lnTo>
                    <a:pt x="5102" y="812799"/>
                  </a:lnTo>
                  <a:lnTo>
                    <a:pt x="314726" y="812799"/>
                  </a:lnTo>
                  <a:lnTo>
                    <a:pt x="314726" y="825499"/>
                  </a:lnTo>
                  <a:close/>
                </a:path>
                <a:path w="3385819" h="3718559">
                  <a:moveTo>
                    <a:pt x="315489" y="838199"/>
                  </a:moveTo>
                  <a:lnTo>
                    <a:pt x="3929" y="838199"/>
                  </a:lnTo>
                  <a:lnTo>
                    <a:pt x="3929" y="825499"/>
                  </a:lnTo>
                  <a:lnTo>
                    <a:pt x="315137" y="825499"/>
                  </a:lnTo>
                  <a:lnTo>
                    <a:pt x="315489" y="838199"/>
                  </a:lnTo>
                  <a:close/>
                </a:path>
                <a:path w="3385819" h="3718559">
                  <a:moveTo>
                    <a:pt x="320943" y="850899"/>
                  </a:moveTo>
                  <a:lnTo>
                    <a:pt x="3049" y="850899"/>
                  </a:lnTo>
                  <a:lnTo>
                    <a:pt x="3166" y="838199"/>
                  </a:lnTo>
                  <a:lnTo>
                    <a:pt x="320885" y="838199"/>
                  </a:lnTo>
                  <a:lnTo>
                    <a:pt x="320943" y="850899"/>
                  </a:lnTo>
                  <a:close/>
                </a:path>
                <a:path w="3385819" h="3718559">
                  <a:moveTo>
                    <a:pt x="316954" y="863599"/>
                  </a:moveTo>
                  <a:lnTo>
                    <a:pt x="7507" y="863599"/>
                  </a:lnTo>
                  <a:lnTo>
                    <a:pt x="7507" y="850899"/>
                  </a:lnTo>
                  <a:lnTo>
                    <a:pt x="316954" y="850899"/>
                  </a:lnTo>
                  <a:lnTo>
                    <a:pt x="316954" y="863599"/>
                  </a:lnTo>
                  <a:close/>
                </a:path>
                <a:path w="3385819" h="3718559">
                  <a:moveTo>
                    <a:pt x="317248" y="876299"/>
                  </a:moveTo>
                  <a:lnTo>
                    <a:pt x="7683" y="876299"/>
                  </a:lnTo>
                  <a:lnTo>
                    <a:pt x="7624" y="863599"/>
                  </a:lnTo>
                  <a:lnTo>
                    <a:pt x="317658" y="863599"/>
                  </a:lnTo>
                  <a:lnTo>
                    <a:pt x="317248" y="876299"/>
                  </a:lnTo>
                  <a:close/>
                </a:path>
                <a:path w="3385819" h="3718559">
                  <a:moveTo>
                    <a:pt x="318421" y="888999"/>
                  </a:moveTo>
                  <a:lnTo>
                    <a:pt x="8797" y="888999"/>
                  </a:lnTo>
                  <a:lnTo>
                    <a:pt x="8270" y="876299"/>
                  </a:lnTo>
                  <a:lnTo>
                    <a:pt x="318011" y="876299"/>
                  </a:lnTo>
                  <a:lnTo>
                    <a:pt x="318421" y="888999"/>
                  </a:lnTo>
                  <a:close/>
                </a:path>
                <a:path w="3385819" h="3718559">
                  <a:moveTo>
                    <a:pt x="324227" y="901699"/>
                  </a:moveTo>
                  <a:lnTo>
                    <a:pt x="292" y="901699"/>
                  </a:lnTo>
                  <a:lnTo>
                    <a:pt x="0" y="888999"/>
                  </a:lnTo>
                  <a:lnTo>
                    <a:pt x="323817" y="888999"/>
                  </a:lnTo>
                  <a:lnTo>
                    <a:pt x="324227" y="901699"/>
                  </a:lnTo>
                  <a:close/>
                </a:path>
                <a:path w="3385819" h="3718559">
                  <a:moveTo>
                    <a:pt x="324639" y="914399"/>
                  </a:moveTo>
                  <a:lnTo>
                    <a:pt x="6920" y="914399"/>
                  </a:lnTo>
                  <a:lnTo>
                    <a:pt x="6686" y="901699"/>
                  </a:lnTo>
                  <a:lnTo>
                    <a:pt x="324403" y="901699"/>
                  </a:lnTo>
                  <a:lnTo>
                    <a:pt x="324639" y="914399"/>
                  </a:lnTo>
                  <a:close/>
                </a:path>
                <a:path w="3385819" h="3718559">
                  <a:moveTo>
                    <a:pt x="325283" y="927099"/>
                  </a:moveTo>
                  <a:lnTo>
                    <a:pt x="9735" y="927099"/>
                  </a:lnTo>
                  <a:lnTo>
                    <a:pt x="9267" y="914399"/>
                  </a:lnTo>
                  <a:lnTo>
                    <a:pt x="325166" y="914399"/>
                  </a:lnTo>
                  <a:lnTo>
                    <a:pt x="325283" y="927099"/>
                  </a:lnTo>
                  <a:close/>
                </a:path>
                <a:path w="3385819" h="3718559">
                  <a:moveTo>
                    <a:pt x="12962" y="939799"/>
                  </a:moveTo>
                  <a:lnTo>
                    <a:pt x="12433" y="939799"/>
                  </a:lnTo>
                  <a:lnTo>
                    <a:pt x="12785" y="927099"/>
                  </a:lnTo>
                  <a:lnTo>
                    <a:pt x="16950" y="927099"/>
                  </a:lnTo>
                  <a:lnTo>
                    <a:pt x="12962" y="939799"/>
                  </a:lnTo>
                  <a:close/>
                </a:path>
                <a:path w="3385819" h="3718559">
                  <a:moveTo>
                    <a:pt x="320826" y="939799"/>
                  </a:moveTo>
                  <a:lnTo>
                    <a:pt x="17713" y="939799"/>
                  </a:lnTo>
                  <a:lnTo>
                    <a:pt x="17654" y="927099"/>
                  </a:lnTo>
                  <a:lnTo>
                    <a:pt x="321353" y="927099"/>
                  </a:lnTo>
                  <a:lnTo>
                    <a:pt x="320826" y="939799"/>
                  </a:lnTo>
                  <a:close/>
                </a:path>
                <a:path w="3385819" h="3718559">
                  <a:moveTo>
                    <a:pt x="326867" y="952499"/>
                  </a:moveTo>
                  <a:lnTo>
                    <a:pt x="17184" y="952499"/>
                  </a:lnTo>
                  <a:lnTo>
                    <a:pt x="16716" y="939799"/>
                  </a:lnTo>
                  <a:lnTo>
                    <a:pt x="326691" y="939799"/>
                  </a:lnTo>
                  <a:lnTo>
                    <a:pt x="326867" y="952499"/>
                  </a:lnTo>
                  <a:close/>
                </a:path>
                <a:path w="3385819" h="3718559">
                  <a:moveTo>
                    <a:pt x="327864" y="965199"/>
                  </a:moveTo>
                  <a:lnTo>
                    <a:pt x="22463" y="965199"/>
                  </a:lnTo>
                  <a:lnTo>
                    <a:pt x="20938" y="952499"/>
                  </a:lnTo>
                  <a:lnTo>
                    <a:pt x="327337" y="952499"/>
                  </a:lnTo>
                  <a:lnTo>
                    <a:pt x="327864" y="965199"/>
                  </a:lnTo>
                  <a:close/>
                </a:path>
                <a:path w="3385819" h="3718559">
                  <a:moveTo>
                    <a:pt x="29032" y="977899"/>
                  </a:moveTo>
                  <a:lnTo>
                    <a:pt x="28621" y="977899"/>
                  </a:lnTo>
                  <a:lnTo>
                    <a:pt x="28679" y="965199"/>
                  </a:lnTo>
                  <a:lnTo>
                    <a:pt x="33137" y="965199"/>
                  </a:lnTo>
                  <a:lnTo>
                    <a:pt x="29032" y="977899"/>
                  </a:lnTo>
                  <a:close/>
                </a:path>
                <a:path w="3385819" h="3718559">
                  <a:moveTo>
                    <a:pt x="328685" y="977899"/>
                  </a:moveTo>
                  <a:lnTo>
                    <a:pt x="29912" y="977899"/>
                  </a:lnTo>
                  <a:lnTo>
                    <a:pt x="33783" y="965199"/>
                  </a:lnTo>
                  <a:lnTo>
                    <a:pt x="328215" y="965199"/>
                  </a:lnTo>
                  <a:lnTo>
                    <a:pt x="328685" y="977899"/>
                  </a:lnTo>
                  <a:close/>
                </a:path>
                <a:path w="3385819" h="3718559">
                  <a:moveTo>
                    <a:pt x="329272" y="990599"/>
                  </a:moveTo>
                  <a:lnTo>
                    <a:pt x="36598" y="990599"/>
                  </a:lnTo>
                  <a:lnTo>
                    <a:pt x="36070" y="977899"/>
                  </a:lnTo>
                  <a:lnTo>
                    <a:pt x="329331" y="977899"/>
                  </a:lnTo>
                  <a:lnTo>
                    <a:pt x="329272" y="990599"/>
                  </a:lnTo>
                  <a:close/>
                </a:path>
                <a:path w="3385819" h="3718559">
                  <a:moveTo>
                    <a:pt x="41818" y="1003299"/>
                  </a:moveTo>
                  <a:lnTo>
                    <a:pt x="40235" y="1003299"/>
                  </a:lnTo>
                  <a:lnTo>
                    <a:pt x="40645" y="990599"/>
                  </a:lnTo>
                  <a:lnTo>
                    <a:pt x="45103" y="990599"/>
                  </a:lnTo>
                  <a:lnTo>
                    <a:pt x="41818" y="1003299"/>
                  </a:lnTo>
                  <a:close/>
                </a:path>
                <a:path w="3385819" h="3718559">
                  <a:moveTo>
                    <a:pt x="51085" y="1003299"/>
                  </a:moveTo>
                  <a:lnTo>
                    <a:pt x="45866" y="1003299"/>
                  </a:lnTo>
                  <a:lnTo>
                    <a:pt x="45688" y="990599"/>
                  </a:lnTo>
                  <a:lnTo>
                    <a:pt x="51672" y="990599"/>
                  </a:lnTo>
                  <a:lnTo>
                    <a:pt x="51085" y="1003299"/>
                  </a:lnTo>
                  <a:close/>
                </a:path>
                <a:path w="3385819" h="3718559">
                  <a:moveTo>
                    <a:pt x="330503" y="1003299"/>
                  </a:moveTo>
                  <a:lnTo>
                    <a:pt x="51672" y="1003299"/>
                  </a:lnTo>
                  <a:lnTo>
                    <a:pt x="52376" y="990599"/>
                  </a:lnTo>
                  <a:lnTo>
                    <a:pt x="330152" y="990599"/>
                  </a:lnTo>
                  <a:lnTo>
                    <a:pt x="330503" y="1003299"/>
                  </a:lnTo>
                  <a:close/>
                </a:path>
                <a:path w="3385819" h="3718559">
                  <a:moveTo>
                    <a:pt x="52962" y="1015999"/>
                  </a:moveTo>
                  <a:lnTo>
                    <a:pt x="52669" y="1015999"/>
                  </a:lnTo>
                  <a:lnTo>
                    <a:pt x="55484" y="1003299"/>
                  </a:lnTo>
                  <a:lnTo>
                    <a:pt x="56188" y="1003299"/>
                  </a:lnTo>
                  <a:lnTo>
                    <a:pt x="52962" y="1015999"/>
                  </a:lnTo>
                  <a:close/>
                </a:path>
                <a:path w="3385819" h="3718559">
                  <a:moveTo>
                    <a:pt x="335020" y="1015999"/>
                  </a:moveTo>
                  <a:lnTo>
                    <a:pt x="56950" y="1015999"/>
                  </a:lnTo>
                  <a:lnTo>
                    <a:pt x="56715" y="1003299"/>
                  </a:lnTo>
                  <a:lnTo>
                    <a:pt x="336134" y="1003299"/>
                  </a:lnTo>
                  <a:lnTo>
                    <a:pt x="335020" y="1015999"/>
                  </a:lnTo>
                  <a:close/>
                </a:path>
                <a:path w="3385819" h="3718559">
                  <a:moveTo>
                    <a:pt x="332029" y="1028699"/>
                  </a:moveTo>
                  <a:lnTo>
                    <a:pt x="70146" y="1028699"/>
                  </a:lnTo>
                  <a:lnTo>
                    <a:pt x="69149" y="1015999"/>
                  </a:lnTo>
                  <a:lnTo>
                    <a:pt x="331910" y="1015999"/>
                  </a:lnTo>
                  <a:lnTo>
                    <a:pt x="332029" y="1028699"/>
                  </a:lnTo>
                  <a:close/>
                </a:path>
                <a:path w="3385819" h="3718559">
                  <a:moveTo>
                    <a:pt x="90675" y="1041399"/>
                  </a:moveTo>
                  <a:lnTo>
                    <a:pt x="88036" y="1041399"/>
                  </a:lnTo>
                  <a:lnTo>
                    <a:pt x="84164" y="1028699"/>
                  </a:lnTo>
                  <a:lnTo>
                    <a:pt x="92434" y="1028699"/>
                  </a:lnTo>
                  <a:lnTo>
                    <a:pt x="90675" y="1041399"/>
                  </a:lnTo>
                  <a:close/>
                </a:path>
                <a:path w="3385819" h="3718559">
                  <a:moveTo>
                    <a:pt x="327805" y="1041399"/>
                  </a:moveTo>
                  <a:lnTo>
                    <a:pt x="91086" y="1041399"/>
                  </a:lnTo>
                  <a:lnTo>
                    <a:pt x="93667" y="1028699"/>
                  </a:lnTo>
                  <a:lnTo>
                    <a:pt x="327981" y="1028699"/>
                  </a:lnTo>
                  <a:lnTo>
                    <a:pt x="327805" y="1041399"/>
                  </a:lnTo>
                  <a:close/>
                </a:path>
                <a:path w="3385819" h="3718559">
                  <a:moveTo>
                    <a:pt x="98476" y="1054099"/>
                  </a:moveTo>
                  <a:lnTo>
                    <a:pt x="97421" y="1054099"/>
                  </a:lnTo>
                  <a:lnTo>
                    <a:pt x="99942" y="1041399"/>
                  </a:lnTo>
                  <a:lnTo>
                    <a:pt x="100176" y="1041399"/>
                  </a:lnTo>
                  <a:lnTo>
                    <a:pt x="98476" y="1054099"/>
                  </a:lnTo>
                  <a:close/>
                </a:path>
                <a:path w="3385819" h="3718559">
                  <a:moveTo>
                    <a:pt x="333553" y="1054099"/>
                  </a:moveTo>
                  <a:lnTo>
                    <a:pt x="100997" y="1054099"/>
                  </a:lnTo>
                  <a:lnTo>
                    <a:pt x="103520" y="1041399"/>
                  </a:lnTo>
                  <a:lnTo>
                    <a:pt x="334140" y="1041399"/>
                  </a:lnTo>
                  <a:lnTo>
                    <a:pt x="333553" y="1054099"/>
                  </a:lnTo>
                  <a:close/>
                </a:path>
                <a:path w="3385819" h="3718559">
                  <a:moveTo>
                    <a:pt x="120412" y="1066799"/>
                  </a:moveTo>
                  <a:lnTo>
                    <a:pt x="119649" y="1066799"/>
                  </a:lnTo>
                  <a:lnTo>
                    <a:pt x="121996" y="1054099"/>
                  </a:lnTo>
                  <a:lnTo>
                    <a:pt x="122758" y="1054099"/>
                  </a:lnTo>
                  <a:lnTo>
                    <a:pt x="120412" y="1066799"/>
                  </a:lnTo>
                  <a:close/>
                </a:path>
                <a:path w="3385819" h="3718559">
                  <a:moveTo>
                    <a:pt x="122523" y="1066799"/>
                  </a:moveTo>
                  <a:lnTo>
                    <a:pt x="121116" y="1066799"/>
                  </a:lnTo>
                  <a:lnTo>
                    <a:pt x="123578" y="1054099"/>
                  </a:lnTo>
                  <a:lnTo>
                    <a:pt x="124870" y="1054099"/>
                  </a:lnTo>
                  <a:lnTo>
                    <a:pt x="122523" y="1066799"/>
                  </a:lnTo>
                  <a:close/>
                </a:path>
                <a:path w="3385819" h="3718559">
                  <a:moveTo>
                    <a:pt x="334903" y="1066799"/>
                  </a:moveTo>
                  <a:lnTo>
                    <a:pt x="127978" y="1066799"/>
                  </a:lnTo>
                  <a:lnTo>
                    <a:pt x="126512" y="1054099"/>
                  </a:lnTo>
                  <a:lnTo>
                    <a:pt x="333906" y="1054099"/>
                  </a:lnTo>
                  <a:lnTo>
                    <a:pt x="334903" y="1066799"/>
                  </a:lnTo>
                  <a:close/>
                </a:path>
                <a:path w="3385819" h="3718559">
                  <a:moveTo>
                    <a:pt x="139885" y="1079499"/>
                  </a:moveTo>
                  <a:lnTo>
                    <a:pt x="138242" y="1079499"/>
                  </a:lnTo>
                  <a:lnTo>
                    <a:pt x="138418" y="1066799"/>
                  </a:lnTo>
                  <a:lnTo>
                    <a:pt x="140470" y="1066799"/>
                  </a:lnTo>
                  <a:lnTo>
                    <a:pt x="139885" y="1079499"/>
                  </a:lnTo>
                  <a:close/>
                </a:path>
                <a:path w="3385819" h="3718559">
                  <a:moveTo>
                    <a:pt x="330269" y="1079499"/>
                  </a:moveTo>
                  <a:lnTo>
                    <a:pt x="143990" y="1079499"/>
                  </a:lnTo>
                  <a:lnTo>
                    <a:pt x="140999" y="1066799"/>
                  </a:lnTo>
                  <a:lnTo>
                    <a:pt x="330621" y="1066799"/>
                  </a:lnTo>
                  <a:lnTo>
                    <a:pt x="330269" y="1079499"/>
                  </a:lnTo>
                  <a:close/>
                </a:path>
                <a:path w="3385819" h="3718559">
                  <a:moveTo>
                    <a:pt x="335605" y="1092199"/>
                  </a:moveTo>
                  <a:lnTo>
                    <a:pt x="136365" y="1092199"/>
                  </a:lnTo>
                  <a:lnTo>
                    <a:pt x="138008" y="1079499"/>
                  </a:lnTo>
                  <a:lnTo>
                    <a:pt x="336134" y="1079499"/>
                  </a:lnTo>
                  <a:lnTo>
                    <a:pt x="335605" y="1092199"/>
                  </a:lnTo>
                  <a:close/>
                </a:path>
                <a:path w="3385819" h="3718559">
                  <a:moveTo>
                    <a:pt x="129445" y="1104899"/>
                  </a:moveTo>
                  <a:lnTo>
                    <a:pt x="124575" y="1104899"/>
                  </a:lnTo>
                  <a:lnTo>
                    <a:pt x="124635" y="1092199"/>
                  </a:lnTo>
                  <a:lnTo>
                    <a:pt x="125574" y="1092199"/>
                  </a:lnTo>
                  <a:lnTo>
                    <a:pt x="129445" y="1104899"/>
                  </a:lnTo>
                  <a:close/>
                </a:path>
                <a:path w="3385819" h="3718559">
                  <a:moveTo>
                    <a:pt x="337072" y="1104899"/>
                  </a:moveTo>
                  <a:lnTo>
                    <a:pt x="129445" y="1104899"/>
                  </a:lnTo>
                  <a:lnTo>
                    <a:pt x="130676" y="1092199"/>
                  </a:lnTo>
                  <a:lnTo>
                    <a:pt x="336602" y="1092199"/>
                  </a:lnTo>
                  <a:lnTo>
                    <a:pt x="337072" y="1104899"/>
                  </a:lnTo>
                  <a:close/>
                </a:path>
                <a:path w="3385819" h="3718559">
                  <a:moveTo>
                    <a:pt x="122054" y="1117599"/>
                  </a:moveTo>
                  <a:lnTo>
                    <a:pt x="118066" y="1117599"/>
                  </a:lnTo>
                  <a:lnTo>
                    <a:pt x="117596" y="1104899"/>
                  </a:lnTo>
                  <a:lnTo>
                    <a:pt x="118008" y="1104899"/>
                  </a:lnTo>
                  <a:lnTo>
                    <a:pt x="122054" y="1117599"/>
                  </a:lnTo>
                  <a:close/>
                </a:path>
                <a:path w="3385819" h="3718559">
                  <a:moveTo>
                    <a:pt x="333202" y="1117599"/>
                  </a:moveTo>
                  <a:lnTo>
                    <a:pt x="122700" y="1117599"/>
                  </a:lnTo>
                  <a:lnTo>
                    <a:pt x="122876" y="1104899"/>
                  </a:lnTo>
                  <a:lnTo>
                    <a:pt x="333026" y="1104899"/>
                  </a:lnTo>
                  <a:lnTo>
                    <a:pt x="333202" y="1117599"/>
                  </a:lnTo>
                  <a:close/>
                </a:path>
                <a:path w="3385819" h="3718559">
                  <a:moveTo>
                    <a:pt x="111437" y="1130299"/>
                  </a:moveTo>
                  <a:lnTo>
                    <a:pt x="109150" y="1130299"/>
                  </a:lnTo>
                  <a:lnTo>
                    <a:pt x="106394" y="1117599"/>
                  </a:lnTo>
                  <a:lnTo>
                    <a:pt x="110440" y="1117599"/>
                  </a:lnTo>
                  <a:lnTo>
                    <a:pt x="111437" y="1130299"/>
                  </a:lnTo>
                  <a:close/>
                </a:path>
                <a:path w="3385819" h="3718559">
                  <a:moveTo>
                    <a:pt x="111437" y="1130299"/>
                  </a:moveTo>
                  <a:lnTo>
                    <a:pt x="110440" y="1117599"/>
                  </a:lnTo>
                  <a:lnTo>
                    <a:pt x="110676" y="1117599"/>
                  </a:lnTo>
                  <a:lnTo>
                    <a:pt x="111437" y="1130299"/>
                  </a:lnTo>
                  <a:close/>
                </a:path>
                <a:path w="3385819" h="3718559">
                  <a:moveTo>
                    <a:pt x="115602" y="1130299"/>
                  </a:moveTo>
                  <a:lnTo>
                    <a:pt x="111437" y="1130299"/>
                  </a:lnTo>
                  <a:lnTo>
                    <a:pt x="110676" y="1117599"/>
                  </a:lnTo>
                  <a:lnTo>
                    <a:pt x="111849" y="1117599"/>
                  </a:lnTo>
                  <a:lnTo>
                    <a:pt x="115602" y="1130299"/>
                  </a:lnTo>
                  <a:close/>
                </a:path>
                <a:path w="3385819" h="3718559">
                  <a:moveTo>
                    <a:pt x="334023" y="1130299"/>
                  </a:moveTo>
                  <a:lnTo>
                    <a:pt x="115895" y="1130299"/>
                  </a:lnTo>
                  <a:lnTo>
                    <a:pt x="116012" y="1117599"/>
                  </a:lnTo>
                  <a:lnTo>
                    <a:pt x="333670" y="1117599"/>
                  </a:lnTo>
                  <a:lnTo>
                    <a:pt x="334023" y="1130299"/>
                  </a:lnTo>
                  <a:close/>
                </a:path>
                <a:path w="3385819" h="3718559">
                  <a:moveTo>
                    <a:pt x="338304" y="1130299"/>
                  </a:moveTo>
                  <a:lnTo>
                    <a:pt x="334199" y="1130299"/>
                  </a:lnTo>
                  <a:lnTo>
                    <a:pt x="338304" y="1117599"/>
                  </a:lnTo>
                  <a:lnTo>
                    <a:pt x="339418" y="1117599"/>
                  </a:lnTo>
                  <a:lnTo>
                    <a:pt x="338304" y="1130299"/>
                  </a:lnTo>
                  <a:close/>
                </a:path>
                <a:path w="3385819" h="3718559">
                  <a:moveTo>
                    <a:pt x="108388" y="1142999"/>
                  </a:moveTo>
                  <a:lnTo>
                    <a:pt x="104341" y="1130299"/>
                  </a:lnTo>
                  <a:lnTo>
                    <a:pt x="105338" y="1130299"/>
                  </a:lnTo>
                  <a:lnTo>
                    <a:pt x="108388" y="1142999"/>
                  </a:lnTo>
                  <a:close/>
                </a:path>
                <a:path w="3385819" h="3718559">
                  <a:moveTo>
                    <a:pt x="339595" y="1142999"/>
                  </a:moveTo>
                  <a:lnTo>
                    <a:pt x="109385" y="1142999"/>
                  </a:lnTo>
                  <a:lnTo>
                    <a:pt x="108975" y="1130299"/>
                  </a:lnTo>
                  <a:lnTo>
                    <a:pt x="339476" y="1130299"/>
                  </a:lnTo>
                  <a:lnTo>
                    <a:pt x="339595" y="1142999"/>
                  </a:lnTo>
                  <a:close/>
                </a:path>
                <a:path w="3385819" h="3718559">
                  <a:moveTo>
                    <a:pt x="95954" y="1155699"/>
                  </a:moveTo>
                  <a:lnTo>
                    <a:pt x="92551" y="1155699"/>
                  </a:lnTo>
                  <a:lnTo>
                    <a:pt x="91554" y="1142999"/>
                  </a:lnTo>
                  <a:lnTo>
                    <a:pt x="92963" y="1142999"/>
                  </a:lnTo>
                  <a:lnTo>
                    <a:pt x="95954" y="1155699"/>
                  </a:lnTo>
                  <a:close/>
                </a:path>
                <a:path w="3385819" h="3718559">
                  <a:moveTo>
                    <a:pt x="97889" y="1155699"/>
                  </a:moveTo>
                  <a:lnTo>
                    <a:pt x="97361" y="1155699"/>
                  </a:lnTo>
                  <a:lnTo>
                    <a:pt x="96482" y="1142999"/>
                  </a:lnTo>
                  <a:lnTo>
                    <a:pt x="97889" y="1155699"/>
                  </a:lnTo>
                  <a:close/>
                </a:path>
                <a:path w="3385819" h="3718559">
                  <a:moveTo>
                    <a:pt x="340416" y="1155699"/>
                  </a:moveTo>
                  <a:lnTo>
                    <a:pt x="101994" y="1155699"/>
                  </a:lnTo>
                  <a:lnTo>
                    <a:pt x="102523" y="1142999"/>
                  </a:lnTo>
                  <a:lnTo>
                    <a:pt x="340416" y="1142999"/>
                  </a:lnTo>
                  <a:lnTo>
                    <a:pt x="340416" y="1155699"/>
                  </a:lnTo>
                  <a:close/>
                </a:path>
                <a:path w="3385819" h="3718559">
                  <a:moveTo>
                    <a:pt x="94781" y="1168399"/>
                  </a:moveTo>
                  <a:lnTo>
                    <a:pt x="90792" y="1168399"/>
                  </a:lnTo>
                  <a:lnTo>
                    <a:pt x="90733" y="1155699"/>
                  </a:lnTo>
                  <a:lnTo>
                    <a:pt x="91496" y="1155699"/>
                  </a:lnTo>
                  <a:lnTo>
                    <a:pt x="92376" y="1158383"/>
                  </a:lnTo>
                  <a:lnTo>
                    <a:pt x="94781" y="1168399"/>
                  </a:lnTo>
                  <a:close/>
                </a:path>
                <a:path w="3385819" h="3718559">
                  <a:moveTo>
                    <a:pt x="92376" y="1158383"/>
                  </a:moveTo>
                  <a:lnTo>
                    <a:pt x="91496" y="1155699"/>
                  </a:lnTo>
                  <a:lnTo>
                    <a:pt x="91732" y="1155699"/>
                  </a:lnTo>
                  <a:lnTo>
                    <a:pt x="92376" y="1158383"/>
                  </a:lnTo>
                  <a:close/>
                </a:path>
                <a:path w="3385819" h="3718559">
                  <a:moveTo>
                    <a:pt x="341060" y="1168399"/>
                  </a:moveTo>
                  <a:lnTo>
                    <a:pt x="95661" y="1168399"/>
                  </a:lnTo>
                  <a:lnTo>
                    <a:pt x="92376" y="1158383"/>
                  </a:lnTo>
                  <a:lnTo>
                    <a:pt x="91732" y="1155699"/>
                  </a:lnTo>
                  <a:lnTo>
                    <a:pt x="341178" y="1155699"/>
                  </a:lnTo>
                  <a:lnTo>
                    <a:pt x="341060" y="1168399"/>
                  </a:lnTo>
                  <a:close/>
                </a:path>
                <a:path w="3385819" h="3718559">
                  <a:moveTo>
                    <a:pt x="84810" y="1181099"/>
                  </a:moveTo>
                  <a:lnTo>
                    <a:pt x="80822" y="1181099"/>
                  </a:lnTo>
                  <a:lnTo>
                    <a:pt x="79825" y="1168399"/>
                  </a:lnTo>
                  <a:lnTo>
                    <a:pt x="83988" y="1168399"/>
                  </a:lnTo>
                  <a:lnTo>
                    <a:pt x="84810" y="1181099"/>
                  </a:lnTo>
                  <a:close/>
                </a:path>
                <a:path w="3385819" h="3718559">
                  <a:moveTo>
                    <a:pt x="89092" y="1181099"/>
                  </a:moveTo>
                  <a:lnTo>
                    <a:pt x="85397" y="1181099"/>
                  </a:lnTo>
                  <a:lnTo>
                    <a:pt x="84458" y="1168399"/>
                  </a:lnTo>
                  <a:lnTo>
                    <a:pt x="85163" y="1168399"/>
                  </a:lnTo>
                  <a:lnTo>
                    <a:pt x="89092" y="1181099"/>
                  </a:lnTo>
                  <a:close/>
                </a:path>
                <a:path w="3385819" h="3718559">
                  <a:moveTo>
                    <a:pt x="341940" y="1181099"/>
                  </a:moveTo>
                  <a:lnTo>
                    <a:pt x="89795" y="1181099"/>
                  </a:lnTo>
                  <a:lnTo>
                    <a:pt x="90148" y="1168399"/>
                  </a:lnTo>
                  <a:lnTo>
                    <a:pt x="341706" y="1168399"/>
                  </a:lnTo>
                  <a:lnTo>
                    <a:pt x="341940" y="1181099"/>
                  </a:lnTo>
                  <a:close/>
                </a:path>
                <a:path w="3385819" h="3718559">
                  <a:moveTo>
                    <a:pt x="342820" y="1193799"/>
                  </a:moveTo>
                  <a:lnTo>
                    <a:pt x="82287" y="1193799"/>
                  </a:lnTo>
                  <a:lnTo>
                    <a:pt x="84458" y="1181099"/>
                  </a:lnTo>
                  <a:lnTo>
                    <a:pt x="342586" y="1181099"/>
                  </a:lnTo>
                  <a:lnTo>
                    <a:pt x="342820" y="1193799"/>
                  </a:lnTo>
                  <a:close/>
                </a:path>
                <a:path w="3385819" h="3718559">
                  <a:moveTo>
                    <a:pt x="72963" y="1206499"/>
                  </a:moveTo>
                  <a:lnTo>
                    <a:pt x="69326" y="1206499"/>
                  </a:lnTo>
                  <a:lnTo>
                    <a:pt x="68447" y="1193799"/>
                  </a:lnTo>
                  <a:lnTo>
                    <a:pt x="70088" y="1193799"/>
                  </a:lnTo>
                  <a:lnTo>
                    <a:pt x="72963" y="1206499"/>
                  </a:lnTo>
                  <a:close/>
                </a:path>
                <a:path w="3385819" h="3718559">
                  <a:moveTo>
                    <a:pt x="77772" y="1206499"/>
                  </a:moveTo>
                  <a:lnTo>
                    <a:pt x="74428" y="1206499"/>
                  </a:lnTo>
                  <a:lnTo>
                    <a:pt x="73197" y="1193799"/>
                  </a:lnTo>
                  <a:lnTo>
                    <a:pt x="74663" y="1193799"/>
                  </a:lnTo>
                  <a:lnTo>
                    <a:pt x="77772" y="1206499"/>
                  </a:lnTo>
                  <a:close/>
                </a:path>
                <a:path w="3385819" h="3718559">
                  <a:moveTo>
                    <a:pt x="343466" y="1206499"/>
                  </a:moveTo>
                  <a:lnTo>
                    <a:pt x="79062" y="1206499"/>
                  </a:lnTo>
                  <a:lnTo>
                    <a:pt x="78886" y="1193799"/>
                  </a:lnTo>
                  <a:lnTo>
                    <a:pt x="343172" y="1193799"/>
                  </a:lnTo>
                  <a:lnTo>
                    <a:pt x="343466" y="1206499"/>
                  </a:lnTo>
                  <a:close/>
                </a:path>
                <a:path w="3385819" h="3718559">
                  <a:moveTo>
                    <a:pt x="73431" y="1219199"/>
                  </a:moveTo>
                  <a:lnTo>
                    <a:pt x="68505" y="1219199"/>
                  </a:lnTo>
                  <a:lnTo>
                    <a:pt x="68798" y="1206499"/>
                  </a:lnTo>
                  <a:lnTo>
                    <a:pt x="69209" y="1206499"/>
                  </a:lnTo>
                  <a:lnTo>
                    <a:pt x="73431" y="1219199"/>
                  </a:lnTo>
                  <a:close/>
                </a:path>
                <a:path w="3385819" h="3718559">
                  <a:moveTo>
                    <a:pt x="344170" y="1219199"/>
                  </a:moveTo>
                  <a:lnTo>
                    <a:pt x="74019" y="1219199"/>
                  </a:lnTo>
                  <a:lnTo>
                    <a:pt x="73490" y="1206499"/>
                  </a:lnTo>
                  <a:lnTo>
                    <a:pt x="343993" y="1206499"/>
                  </a:lnTo>
                  <a:lnTo>
                    <a:pt x="344170" y="1219199"/>
                  </a:lnTo>
                  <a:close/>
                </a:path>
                <a:path w="3385819" h="3718559">
                  <a:moveTo>
                    <a:pt x="344873" y="1231899"/>
                  </a:moveTo>
                  <a:lnTo>
                    <a:pt x="68856" y="1231899"/>
                  </a:lnTo>
                  <a:lnTo>
                    <a:pt x="69736" y="1219199"/>
                  </a:lnTo>
                  <a:lnTo>
                    <a:pt x="344697" y="1219199"/>
                  </a:lnTo>
                  <a:lnTo>
                    <a:pt x="344873" y="1231899"/>
                  </a:lnTo>
                  <a:close/>
                </a:path>
                <a:path w="3385819" h="3718559">
                  <a:moveTo>
                    <a:pt x="344990" y="1244599"/>
                  </a:moveTo>
                  <a:lnTo>
                    <a:pt x="64340" y="1244599"/>
                  </a:lnTo>
                  <a:lnTo>
                    <a:pt x="64576" y="1231899"/>
                  </a:lnTo>
                  <a:lnTo>
                    <a:pt x="345870" y="1231899"/>
                  </a:lnTo>
                  <a:lnTo>
                    <a:pt x="344990" y="1244599"/>
                  </a:lnTo>
                  <a:close/>
                </a:path>
                <a:path w="3385819" h="3718559">
                  <a:moveTo>
                    <a:pt x="346340" y="1257299"/>
                  </a:moveTo>
                  <a:lnTo>
                    <a:pt x="55718" y="1257299"/>
                  </a:lnTo>
                  <a:lnTo>
                    <a:pt x="55191" y="1244599"/>
                  </a:lnTo>
                  <a:lnTo>
                    <a:pt x="346281" y="1244599"/>
                  </a:lnTo>
                  <a:lnTo>
                    <a:pt x="346340" y="1257299"/>
                  </a:lnTo>
                  <a:close/>
                </a:path>
                <a:path w="3385819" h="3718559">
                  <a:moveTo>
                    <a:pt x="50848" y="1267874"/>
                  </a:moveTo>
                  <a:lnTo>
                    <a:pt x="47331" y="1257299"/>
                  </a:lnTo>
                  <a:lnTo>
                    <a:pt x="48504" y="1257299"/>
                  </a:lnTo>
                  <a:lnTo>
                    <a:pt x="50848" y="1267874"/>
                  </a:lnTo>
                  <a:close/>
                </a:path>
                <a:path w="3385819" h="3718559">
                  <a:moveTo>
                    <a:pt x="347044" y="1269999"/>
                  </a:moveTo>
                  <a:lnTo>
                    <a:pt x="52552" y="1269999"/>
                  </a:lnTo>
                  <a:lnTo>
                    <a:pt x="52199" y="1257299"/>
                  </a:lnTo>
                  <a:lnTo>
                    <a:pt x="346925" y="1257299"/>
                  </a:lnTo>
                  <a:lnTo>
                    <a:pt x="347044" y="1269999"/>
                  </a:lnTo>
                  <a:close/>
                </a:path>
                <a:path w="3385819" h="3718559">
                  <a:moveTo>
                    <a:pt x="51555" y="1269999"/>
                  </a:moveTo>
                  <a:lnTo>
                    <a:pt x="51319" y="1269999"/>
                  </a:lnTo>
                  <a:lnTo>
                    <a:pt x="50848" y="1267874"/>
                  </a:lnTo>
                  <a:lnTo>
                    <a:pt x="51555" y="1269999"/>
                  </a:lnTo>
                  <a:close/>
                </a:path>
                <a:path w="3385819" h="3718559">
                  <a:moveTo>
                    <a:pt x="53724" y="1282699"/>
                  </a:moveTo>
                  <a:lnTo>
                    <a:pt x="49091" y="1282699"/>
                  </a:lnTo>
                  <a:lnTo>
                    <a:pt x="48622" y="1269999"/>
                  </a:lnTo>
                  <a:lnTo>
                    <a:pt x="49149" y="1269999"/>
                  </a:lnTo>
                  <a:lnTo>
                    <a:pt x="53724" y="1282699"/>
                  </a:lnTo>
                  <a:close/>
                </a:path>
                <a:path w="3385819" h="3718559">
                  <a:moveTo>
                    <a:pt x="352439" y="1282699"/>
                  </a:moveTo>
                  <a:lnTo>
                    <a:pt x="53842" y="1282699"/>
                  </a:lnTo>
                  <a:lnTo>
                    <a:pt x="53959" y="1269999"/>
                  </a:lnTo>
                  <a:lnTo>
                    <a:pt x="352792" y="1269999"/>
                  </a:lnTo>
                  <a:lnTo>
                    <a:pt x="352439" y="1282699"/>
                  </a:lnTo>
                  <a:close/>
                </a:path>
                <a:path w="3385819" h="3718559">
                  <a:moveTo>
                    <a:pt x="353613" y="1295399"/>
                  </a:moveTo>
                  <a:lnTo>
                    <a:pt x="51613" y="1295399"/>
                  </a:lnTo>
                  <a:lnTo>
                    <a:pt x="50558" y="1282699"/>
                  </a:lnTo>
                  <a:lnTo>
                    <a:pt x="353201" y="1282699"/>
                  </a:lnTo>
                  <a:lnTo>
                    <a:pt x="353613" y="1295399"/>
                  </a:lnTo>
                  <a:close/>
                </a:path>
                <a:path w="3385819" h="3718559">
                  <a:moveTo>
                    <a:pt x="348921" y="1308099"/>
                  </a:moveTo>
                  <a:lnTo>
                    <a:pt x="48857" y="1308099"/>
                  </a:lnTo>
                  <a:lnTo>
                    <a:pt x="48974" y="1295399"/>
                  </a:lnTo>
                  <a:lnTo>
                    <a:pt x="349272" y="1295399"/>
                  </a:lnTo>
                  <a:lnTo>
                    <a:pt x="348921" y="1308099"/>
                  </a:lnTo>
                  <a:close/>
                </a:path>
                <a:path w="3385819" h="3718559">
                  <a:moveTo>
                    <a:pt x="350035" y="1320799"/>
                  </a:moveTo>
                  <a:lnTo>
                    <a:pt x="47155" y="1320799"/>
                  </a:lnTo>
                  <a:lnTo>
                    <a:pt x="47390" y="1308099"/>
                  </a:lnTo>
                  <a:lnTo>
                    <a:pt x="349565" y="1308099"/>
                  </a:lnTo>
                  <a:lnTo>
                    <a:pt x="350035" y="1320799"/>
                  </a:lnTo>
                  <a:close/>
                </a:path>
                <a:path w="3385819" h="3718559">
                  <a:moveTo>
                    <a:pt x="355607" y="1333499"/>
                  </a:moveTo>
                  <a:lnTo>
                    <a:pt x="41232" y="1333499"/>
                  </a:lnTo>
                  <a:lnTo>
                    <a:pt x="40996" y="1320799"/>
                  </a:lnTo>
                  <a:lnTo>
                    <a:pt x="355724" y="1320799"/>
                  </a:lnTo>
                  <a:lnTo>
                    <a:pt x="355607" y="1333499"/>
                  </a:lnTo>
                  <a:close/>
                </a:path>
                <a:path w="3385819" h="3718559">
                  <a:moveTo>
                    <a:pt x="351500" y="1346199"/>
                  </a:moveTo>
                  <a:lnTo>
                    <a:pt x="40352" y="1346199"/>
                  </a:lnTo>
                  <a:lnTo>
                    <a:pt x="39941" y="1333499"/>
                  </a:lnTo>
                  <a:lnTo>
                    <a:pt x="351383" y="1333499"/>
                  </a:lnTo>
                  <a:lnTo>
                    <a:pt x="351500" y="1346199"/>
                  </a:lnTo>
                  <a:close/>
                </a:path>
                <a:path w="3385819" h="3718559">
                  <a:moveTo>
                    <a:pt x="352497" y="1358899"/>
                  </a:moveTo>
                  <a:lnTo>
                    <a:pt x="39706" y="1358899"/>
                  </a:lnTo>
                  <a:lnTo>
                    <a:pt x="39999" y="1346199"/>
                  </a:lnTo>
                  <a:lnTo>
                    <a:pt x="356955" y="1346199"/>
                  </a:lnTo>
                  <a:lnTo>
                    <a:pt x="352497" y="1358899"/>
                  </a:lnTo>
                  <a:close/>
                </a:path>
                <a:path w="3385819" h="3718559">
                  <a:moveTo>
                    <a:pt x="358305" y="1371599"/>
                  </a:moveTo>
                  <a:lnTo>
                    <a:pt x="44986" y="1371599"/>
                  </a:lnTo>
                  <a:lnTo>
                    <a:pt x="45161" y="1358899"/>
                  </a:lnTo>
                  <a:lnTo>
                    <a:pt x="357894" y="1358899"/>
                  </a:lnTo>
                  <a:lnTo>
                    <a:pt x="358305" y="1371599"/>
                  </a:lnTo>
                  <a:close/>
                </a:path>
                <a:path w="3385819" h="3718559">
                  <a:moveTo>
                    <a:pt x="358949" y="1384299"/>
                  </a:moveTo>
                  <a:lnTo>
                    <a:pt x="45396" y="1384299"/>
                  </a:lnTo>
                  <a:lnTo>
                    <a:pt x="45747" y="1371599"/>
                  </a:lnTo>
                  <a:lnTo>
                    <a:pt x="358774" y="1371599"/>
                  </a:lnTo>
                  <a:lnTo>
                    <a:pt x="358949" y="1384299"/>
                  </a:lnTo>
                  <a:close/>
                </a:path>
                <a:path w="3385819" h="3718559">
                  <a:moveTo>
                    <a:pt x="359946" y="1396999"/>
                  </a:moveTo>
                  <a:lnTo>
                    <a:pt x="41876" y="1396999"/>
                  </a:lnTo>
                  <a:lnTo>
                    <a:pt x="41525" y="1384299"/>
                  </a:lnTo>
                  <a:lnTo>
                    <a:pt x="360299" y="1384299"/>
                  </a:lnTo>
                  <a:lnTo>
                    <a:pt x="359946" y="1396999"/>
                  </a:lnTo>
                  <a:close/>
                </a:path>
                <a:path w="3385819" h="3718559">
                  <a:moveTo>
                    <a:pt x="43285" y="1409699"/>
                  </a:moveTo>
                  <a:lnTo>
                    <a:pt x="42815" y="1409699"/>
                  </a:lnTo>
                  <a:lnTo>
                    <a:pt x="43167" y="1396999"/>
                  </a:lnTo>
                  <a:lnTo>
                    <a:pt x="47390" y="1396999"/>
                  </a:lnTo>
                  <a:lnTo>
                    <a:pt x="43285" y="1409699"/>
                  </a:lnTo>
                  <a:close/>
                </a:path>
                <a:path w="3385819" h="3718559">
                  <a:moveTo>
                    <a:pt x="360943" y="1409699"/>
                  </a:moveTo>
                  <a:lnTo>
                    <a:pt x="47977" y="1409699"/>
                  </a:lnTo>
                  <a:lnTo>
                    <a:pt x="48387" y="1396999"/>
                  </a:lnTo>
                  <a:lnTo>
                    <a:pt x="360943" y="1396999"/>
                  </a:lnTo>
                  <a:lnTo>
                    <a:pt x="360943" y="1409699"/>
                  </a:lnTo>
                  <a:close/>
                </a:path>
                <a:path w="3385819" h="3718559">
                  <a:moveTo>
                    <a:pt x="361882" y="1422399"/>
                  </a:moveTo>
                  <a:lnTo>
                    <a:pt x="50029" y="1422399"/>
                  </a:lnTo>
                  <a:lnTo>
                    <a:pt x="49912" y="1409699"/>
                  </a:lnTo>
                  <a:lnTo>
                    <a:pt x="361940" y="1409699"/>
                  </a:lnTo>
                  <a:lnTo>
                    <a:pt x="361882" y="1422399"/>
                  </a:lnTo>
                  <a:close/>
                </a:path>
                <a:path w="3385819" h="3718559">
                  <a:moveTo>
                    <a:pt x="47742" y="1435099"/>
                  </a:moveTo>
                  <a:lnTo>
                    <a:pt x="47155" y="1435099"/>
                  </a:lnTo>
                  <a:lnTo>
                    <a:pt x="47272" y="1422399"/>
                  </a:lnTo>
                  <a:lnTo>
                    <a:pt x="52082" y="1422399"/>
                  </a:lnTo>
                  <a:lnTo>
                    <a:pt x="47742" y="1435099"/>
                  </a:lnTo>
                  <a:close/>
                </a:path>
                <a:path w="3385819" h="3718559">
                  <a:moveTo>
                    <a:pt x="358422" y="1435099"/>
                  </a:moveTo>
                  <a:lnTo>
                    <a:pt x="52257" y="1435099"/>
                  </a:lnTo>
                  <a:lnTo>
                    <a:pt x="52082" y="1422399"/>
                  </a:lnTo>
                  <a:lnTo>
                    <a:pt x="358305" y="1422399"/>
                  </a:lnTo>
                  <a:lnTo>
                    <a:pt x="358422" y="1435099"/>
                  </a:lnTo>
                  <a:close/>
                </a:path>
                <a:path w="3385819" h="3718559">
                  <a:moveTo>
                    <a:pt x="363936" y="1447799"/>
                  </a:moveTo>
                  <a:lnTo>
                    <a:pt x="50088" y="1447799"/>
                  </a:lnTo>
                  <a:lnTo>
                    <a:pt x="50205" y="1435099"/>
                  </a:lnTo>
                  <a:lnTo>
                    <a:pt x="363994" y="1435099"/>
                  </a:lnTo>
                  <a:lnTo>
                    <a:pt x="363936" y="1447799"/>
                  </a:lnTo>
                  <a:close/>
                </a:path>
                <a:path w="3385819" h="3718559">
                  <a:moveTo>
                    <a:pt x="365343" y="1460499"/>
                  </a:moveTo>
                  <a:lnTo>
                    <a:pt x="53549" y="1460499"/>
                  </a:lnTo>
                  <a:lnTo>
                    <a:pt x="53137" y="1447799"/>
                  </a:lnTo>
                  <a:lnTo>
                    <a:pt x="365050" y="1447799"/>
                  </a:lnTo>
                  <a:lnTo>
                    <a:pt x="365343" y="1460499"/>
                  </a:lnTo>
                  <a:close/>
                </a:path>
                <a:path w="3385819" h="3718559">
                  <a:moveTo>
                    <a:pt x="366047" y="1473199"/>
                  </a:moveTo>
                  <a:lnTo>
                    <a:pt x="52552" y="1473199"/>
                  </a:lnTo>
                  <a:lnTo>
                    <a:pt x="56891" y="1460499"/>
                  </a:lnTo>
                  <a:lnTo>
                    <a:pt x="366047" y="1460499"/>
                  </a:lnTo>
                  <a:lnTo>
                    <a:pt x="366047" y="1473199"/>
                  </a:lnTo>
                  <a:close/>
                </a:path>
                <a:path w="3385819" h="3718559">
                  <a:moveTo>
                    <a:pt x="362469" y="1485899"/>
                  </a:moveTo>
                  <a:lnTo>
                    <a:pt x="61760" y="1485899"/>
                  </a:lnTo>
                  <a:lnTo>
                    <a:pt x="61466" y="1473199"/>
                  </a:lnTo>
                  <a:lnTo>
                    <a:pt x="362352" y="1473199"/>
                  </a:lnTo>
                  <a:lnTo>
                    <a:pt x="362469" y="1485899"/>
                  </a:lnTo>
                  <a:close/>
                </a:path>
                <a:path w="3385819" h="3718559">
                  <a:moveTo>
                    <a:pt x="62053" y="1498599"/>
                  </a:moveTo>
                  <a:lnTo>
                    <a:pt x="61702" y="1498599"/>
                  </a:lnTo>
                  <a:lnTo>
                    <a:pt x="62229" y="1485899"/>
                  </a:lnTo>
                  <a:lnTo>
                    <a:pt x="66100" y="1485899"/>
                  </a:lnTo>
                  <a:lnTo>
                    <a:pt x="62053" y="1498599"/>
                  </a:lnTo>
                  <a:close/>
                </a:path>
                <a:path w="3385819" h="3718559">
                  <a:moveTo>
                    <a:pt x="368158" y="1498599"/>
                  </a:moveTo>
                  <a:lnTo>
                    <a:pt x="67097" y="1498599"/>
                  </a:lnTo>
                  <a:lnTo>
                    <a:pt x="66453" y="1485899"/>
                  </a:lnTo>
                  <a:lnTo>
                    <a:pt x="368334" y="1485899"/>
                  </a:lnTo>
                  <a:lnTo>
                    <a:pt x="368158" y="1498599"/>
                  </a:lnTo>
                  <a:close/>
                </a:path>
                <a:path w="3385819" h="3718559">
                  <a:moveTo>
                    <a:pt x="369272" y="1511299"/>
                  </a:moveTo>
                  <a:lnTo>
                    <a:pt x="72727" y="1511299"/>
                  </a:lnTo>
                  <a:lnTo>
                    <a:pt x="72259" y="1498599"/>
                  </a:lnTo>
                  <a:lnTo>
                    <a:pt x="369155" y="1498599"/>
                  </a:lnTo>
                  <a:lnTo>
                    <a:pt x="369272" y="1511299"/>
                  </a:lnTo>
                  <a:close/>
                </a:path>
                <a:path w="3385819" h="3718559">
                  <a:moveTo>
                    <a:pt x="370505" y="1523999"/>
                  </a:moveTo>
                  <a:lnTo>
                    <a:pt x="81115" y="1523999"/>
                  </a:lnTo>
                  <a:lnTo>
                    <a:pt x="78475" y="1511299"/>
                  </a:lnTo>
                  <a:lnTo>
                    <a:pt x="370152" y="1511299"/>
                  </a:lnTo>
                  <a:lnTo>
                    <a:pt x="370505" y="1523999"/>
                  </a:lnTo>
                  <a:close/>
                </a:path>
                <a:path w="3385819" h="3718559">
                  <a:moveTo>
                    <a:pt x="87038" y="1536699"/>
                  </a:moveTo>
                  <a:lnTo>
                    <a:pt x="83637" y="1536699"/>
                  </a:lnTo>
                  <a:lnTo>
                    <a:pt x="87098" y="1523999"/>
                  </a:lnTo>
                  <a:lnTo>
                    <a:pt x="87918" y="1523999"/>
                  </a:lnTo>
                  <a:lnTo>
                    <a:pt x="87038" y="1536699"/>
                  </a:lnTo>
                  <a:close/>
                </a:path>
                <a:path w="3385819" h="3718559">
                  <a:moveTo>
                    <a:pt x="88975" y="1536699"/>
                  </a:moveTo>
                  <a:lnTo>
                    <a:pt x="88154" y="1536699"/>
                  </a:lnTo>
                  <a:lnTo>
                    <a:pt x="87918" y="1523999"/>
                  </a:lnTo>
                  <a:lnTo>
                    <a:pt x="92729" y="1523999"/>
                  </a:lnTo>
                  <a:lnTo>
                    <a:pt x="88975" y="1536699"/>
                  </a:lnTo>
                  <a:close/>
                </a:path>
                <a:path w="3385819" h="3718559">
                  <a:moveTo>
                    <a:pt x="371207" y="1536699"/>
                  </a:moveTo>
                  <a:lnTo>
                    <a:pt x="89678" y="1536699"/>
                  </a:lnTo>
                  <a:lnTo>
                    <a:pt x="93021" y="1523999"/>
                  </a:lnTo>
                  <a:lnTo>
                    <a:pt x="371090" y="1523999"/>
                  </a:lnTo>
                  <a:lnTo>
                    <a:pt x="371207" y="1536699"/>
                  </a:lnTo>
                  <a:close/>
                </a:path>
                <a:path w="3385819" h="3718559">
                  <a:moveTo>
                    <a:pt x="93490" y="1549399"/>
                  </a:moveTo>
                  <a:lnTo>
                    <a:pt x="93021" y="1549399"/>
                  </a:lnTo>
                  <a:lnTo>
                    <a:pt x="96305" y="1536699"/>
                  </a:lnTo>
                  <a:lnTo>
                    <a:pt x="96775" y="1536699"/>
                  </a:lnTo>
                  <a:lnTo>
                    <a:pt x="93490" y="1549399"/>
                  </a:lnTo>
                  <a:close/>
                </a:path>
                <a:path w="3385819" h="3718559">
                  <a:moveTo>
                    <a:pt x="367571" y="1549399"/>
                  </a:moveTo>
                  <a:lnTo>
                    <a:pt x="97596" y="1549399"/>
                  </a:lnTo>
                  <a:lnTo>
                    <a:pt x="97361" y="1536699"/>
                  </a:lnTo>
                  <a:lnTo>
                    <a:pt x="368041" y="1536699"/>
                  </a:lnTo>
                  <a:lnTo>
                    <a:pt x="367571" y="1549399"/>
                  </a:lnTo>
                  <a:close/>
                </a:path>
                <a:path w="3385819" h="3718559">
                  <a:moveTo>
                    <a:pt x="373554" y="1562099"/>
                  </a:moveTo>
                  <a:lnTo>
                    <a:pt x="109972" y="1562099"/>
                  </a:lnTo>
                  <a:lnTo>
                    <a:pt x="112729" y="1549399"/>
                  </a:lnTo>
                  <a:lnTo>
                    <a:pt x="373201" y="1549399"/>
                  </a:lnTo>
                  <a:lnTo>
                    <a:pt x="373554" y="1562099"/>
                  </a:lnTo>
                  <a:close/>
                </a:path>
                <a:path w="3385819" h="3718559">
                  <a:moveTo>
                    <a:pt x="103696" y="1574799"/>
                  </a:moveTo>
                  <a:lnTo>
                    <a:pt x="103286" y="1574799"/>
                  </a:lnTo>
                  <a:lnTo>
                    <a:pt x="105748" y="1562099"/>
                  </a:lnTo>
                  <a:lnTo>
                    <a:pt x="113550" y="1562099"/>
                  </a:lnTo>
                  <a:lnTo>
                    <a:pt x="103696" y="1574799"/>
                  </a:lnTo>
                  <a:close/>
                </a:path>
                <a:path w="3385819" h="3718559">
                  <a:moveTo>
                    <a:pt x="122289" y="1574799"/>
                  </a:moveTo>
                  <a:lnTo>
                    <a:pt x="121409" y="1574799"/>
                  </a:lnTo>
                  <a:lnTo>
                    <a:pt x="121350" y="1562099"/>
                  </a:lnTo>
                  <a:lnTo>
                    <a:pt x="124458" y="1562099"/>
                  </a:lnTo>
                  <a:lnTo>
                    <a:pt x="122289" y="1574799"/>
                  </a:lnTo>
                  <a:close/>
                </a:path>
                <a:path w="3385819" h="3718559">
                  <a:moveTo>
                    <a:pt x="125104" y="1574799"/>
                  </a:moveTo>
                  <a:lnTo>
                    <a:pt x="122581" y="1574799"/>
                  </a:lnTo>
                  <a:lnTo>
                    <a:pt x="125691" y="1562099"/>
                  </a:lnTo>
                  <a:lnTo>
                    <a:pt x="127215" y="1562099"/>
                  </a:lnTo>
                  <a:lnTo>
                    <a:pt x="125104" y="1574799"/>
                  </a:lnTo>
                  <a:close/>
                </a:path>
                <a:path w="3385819" h="3718559">
                  <a:moveTo>
                    <a:pt x="374023" y="1574799"/>
                  </a:moveTo>
                  <a:lnTo>
                    <a:pt x="128212" y="1574799"/>
                  </a:lnTo>
                  <a:lnTo>
                    <a:pt x="128212" y="1562099"/>
                  </a:lnTo>
                  <a:lnTo>
                    <a:pt x="374200" y="1562099"/>
                  </a:lnTo>
                  <a:lnTo>
                    <a:pt x="374023" y="1574799"/>
                  </a:lnTo>
                  <a:close/>
                </a:path>
                <a:path w="3385819" h="3718559">
                  <a:moveTo>
                    <a:pt x="375373" y="1587499"/>
                  </a:moveTo>
                  <a:lnTo>
                    <a:pt x="137596" y="1587499"/>
                  </a:lnTo>
                  <a:lnTo>
                    <a:pt x="136599" y="1574799"/>
                  </a:lnTo>
                  <a:lnTo>
                    <a:pt x="374785" y="1574799"/>
                  </a:lnTo>
                  <a:lnTo>
                    <a:pt x="375373" y="1587499"/>
                  </a:lnTo>
                  <a:close/>
                </a:path>
                <a:path w="3385819" h="3718559">
                  <a:moveTo>
                    <a:pt x="172318" y="1600199"/>
                  </a:moveTo>
                  <a:lnTo>
                    <a:pt x="162641" y="1600199"/>
                  </a:lnTo>
                  <a:lnTo>
                    <a:pt x="162700" y="1587499"/>
                  </a:lnTo>
                  <a:lnTo>
                    <a:pt x="173434" y="1587499"/>
                  </a:lnTo>
                  <a:lnTo>
                    <a:pt x="172318" y="1600199"/>
                  </a:lnTo>
                  <a:close/>
                </a:path>
                <a:path w="3385819" h="3718559">
                  <a:moveTo>
                    <a:pt x="175428" y="1600199"/>
                  </a:moveTo>
                  <a:lnTo>
                    <a:pt x="175311" y="1587499"/>
                  </a:lnTo>
                  <a:lnTo>
                    <a:pt x="176191" y="1587499"/>
                  </a:lnTo>
                  <a:lnTo>
                    <a:pt x="175428" y="1600199"/>
                  </a:lnTo>
                  <a:close/>
                </a:path>
                <a:path w="3385819" h="3718559">
                  <a:moveTo>
                    <a:pt x="376428" y="1600199"/>
                  </a:moveTo>
                  <a:lnTo>
                    <a:pt x="176131" y="1600199"/>
                  </a:lnTo>
                  <a:lnTo>
                    <a:pt x="176191" y="1587499"/>
                  </a:lnTo>
                  <a:lnTo>
                    <a:pt x="380827" y="1587499"/>
                  </a:lnTo>
                  <a:lnTo>
                    <a:pt x="376428" y="1600199"/>
                  </a:lnTo>
                  <a:close/>
                </a:path>
                <a:path w="3385819" h="3718559">
                  <a:moveTo>
                    <a:pt x="187686" y="1612899"/>
                  </a:moveTo>
                  <a:lnTo>
                    <a:pt x="186572" y="1612899"/>
                  </a:lnTo>
                  <a:lnTo>
                    <a:pt x="188154" y="1600199"/>
                  </a:lnTo>
                  <a:lnTo>
                    <a:pt x="188566" y="1600199"/>
                  </a:lnTo>
                  <a:lnTo>
                    <a:pt x="187686" y="1612899"/>
                  </a:lnTo>
                  <a:close/>
                </a:path>
                <a:path w="3385819" h="3718559">
                  <a:moveTo>
                    <a:pt x="189621" y="1612899"/>
                  </a:moveTo>
                  <a:lnTo>
                    <a:pt x="187979" y="1612899"/>
                  </a:lnTo>
                  <a:lnTo>
                    <a:pt x="189739" y="1600199"/>
                  </a:lnTo>
                  <a:lnTo>
                    <a:pt x="191323" y="1600199"/>
                  </a:lnTo>
                  <a:lnTo>
                    <a:pt x="189621" y="1612899"/>
                  </a:lnTo>
                  <a:close/>
                </a:path>
                <a:path w="3385819" h="3718559">
                  <a:moveTo>
                    <a:pt x="193492" y="1612899"/>
                  </a:moveTo>
                  <a:lnTo>
                    <a:pt x="193785" y="1600199"/>
                  </a:lnTo>
                  <a:lnTo>
                    <a:pt x="194314" y="1600199"/>
                  </a:lnTo>
                  <a:lnTo>
                    <a:pt x="193492" y="1612899"/>
                  </a:lnTo>
                  <a:close/>
                </a:path>
                <a:path w="3385819" h="3718559">
                  <a:moveTo>
                    <a:pt x="202584" y="1612899"/>
                  </a:moveTo>
                  <a:lnTo>
                    <a:pt x="194489" y="1612899"/>
                  </a:lnTo>
                  <a:lnTo>
                    <a:pt x="194431" y="1600199"/>
                  </a:lnTo>
                  <a:lnTo>
                    <a:pt x="203464" y="1600199"/>
                  </a:lnTo>
                  <a:lnTo>
                    <a:pt x="202584" y="1612899"/>
                  </a:lnTo>
                  <a:close/>
                </a:path>
                <a:path w="3385819" h="3718559">
                  <a:moveTo>
                    <a:pt x="377191" y="1612899"/>
                  </a:moveTo>
                  <a:lnTo>
                    <a:pt x="203111" y="1612899"/>
                  </a:lnTo>
                  <a:lnTo>
                    <a:pt x="204402" y="1600199"/>
                  </a:lnTo>
                  <a:lnTo>
                    <a:pt x="376838" y="1600199"/>
                  </a:lnTo>
                  <a:lnTo>
                    <a:pt x="377191" y="1612899"/>
                  </a:lnTo>
                  <a:close/>
                </a:path>
                <a:path w="3385819" h="3718559">
                  <a:moveTo>
                    <a:pt x="377601" y="1625599"/>
                  </a:moveTo>
                  <a:lnTo>
                    <a:pt x="207803" y="1625599"/>
                  </a:lnTo>
                  <a:lnTo>
                    <a:pt x="208156" y="1612899"/>
                  </a:lnTo>
                  <a:lnTo>
                    <a:pt x="377425" y="1612899"/>
                  </a:lnTo>
                  <a:lnTo>
                    <a:pt x="377601" y="1625599"/>
                  </a:lnTo>
                  <a:close/>
                </a:path>
                <a:path w="3385819" h="3718559">
                  <a:moveTo>
                    <a:pt x="378305" y="1638299"/>
                  </a:moveTo>
                  <a:lnTo>
                    <a:pt x="200354" y="1638299"/>
                  </a:lnTo>
                  <a:lnTo>
                    <a:pt x="203522" y="1625599"/>
                  </a:lnTo>
                  <a:lnTo>
                    <a:pt x="378129" y="1625599"/>
                  </a:lnTo>
                  <a:lnTo>
                    <a:pt x="378305" y="1638299"/>
                  </a:lnTo>
                  <a:close/>
                </a:path>
                <a:path w="3385819" h="3718559">
                  <a:moveTo>
                    <a:pt x="193785" y="1650999"/>
                  </a:moveTo>
                  <a:lnTo>
                    <a:pt x="188976" y="1650999"/>
                  </a:lnTo>
                  <a:lnTo>
                    <a:pt x="189680" y="1638299"/>
                  </a:lnTo>
                  <a:lnTo>
                    <a:pt x="190736" y="1638299"/>
                  </a:lnTo>
                  <a:lnTo>
                    <a:pt x="193785" y="1650999"/>
                  </a:lnTo>
                  <a:close/>
                </a:path>
                <a:path w="3385819" h="3718559">
                  <a:moveTo>
                    <a:pt x="378951" y="1650999"/>
                  </a:moveTo>
                  <a:lnTo>
                    <a:pt x="195018" y="1650999"/>
                  </a:lnTo>
                  <a:lnTo>
                    <a:pt x="194899" y="1638299"/>
                  </a:lnTo>
                  <a:lnTo>
                    <a:pt x="378951" y="1638299"/>
                  </a:lnTo>
                  <a:lnTo>
                    <a:pt x="378951" y="1650999"/>
                  </a:lnTo>
                  <a:close/>
                </a:path>
                <a:path w="3385819" h="3718559">
                  <a:moveTo>
                    <a:pt x="380065" y="1663699"/>
                  </a:moveTo>
                  <a:lnTo>
                    <a:pt x="188037" y="1663699"/>
                  </a:lnTo>
                  <a:lnTo>
                    <a:pt x="183874" y="1650999"/>
                  </a:lnTo>
                  <a:lnTo>
                    <a:pt x="379595" y="1650999"/>
                  </a:lnTo>
                  <a:lnTo>
                    <a:pt x="380065" y="1663699"/>
                  </a:lnTo>
                  <a:close/>
                </a:path>
                <a:path w="3385819" h="3718559">
                  <a:moveTo>
                    <a:pt x="380299" y="1676399"/>
                  </a:moveTo>
                  <a:lnTo>
                    <a:pt x="180706" y="1676399"/>
                  </a:lnTo>
                  <a:lnTo>
                    <a:pt x="182231" y="1663699"/>
                  </a:lnTo>
                  <a:lnTo>
                    <a:pt x="380240" y="1663699"/>
                  </a:lnTo>
                  <a:lnTo>
                    <a:pt x="380299" y="1676399"/>
                  </a:lnTo>
                  <a:close/>
                </a:path>
                <a:path w="3385819" h="3718559">
                  <a:moveTo>
                    <a:pt x="381003" y="1689099"/>
                  </a:moveTo>
                  <a:lnTo>
                    <a:pt x="175369" y="1689099"/>
                  </a:lnTo>
                  <a:lnTo>
                    <a:pt x="174431" y="1676399"/>
                  </a:lnTo>
                  <a:lnTo>
                    <a:pt x="381003" y="1676399"/>
                  </a:lnTo>
                  <a:lnTo>
                    <a:pt x="381003" y="1689099"/>
                  </a:lnTo>
                  <a:close/>
                </a:path>
                <a:path w="3385819" h="3718559">
                  <a:moveTo>
                    <a:pt x="381766" y="1701799"/>
                  </a:moveTo>
                  <a:lnTo>
                    <a:pt x="168037" y="1701799"/>
                  </a:lnTo>
                  <a:lnTo>
                    <a:pt x="168623" y="1689099"/>
                  </a:lnTo>
                  <a:lnTo>
                    <a:pt x="381647" y="1689099"/>
                  </a:lnTo>
                  <a:lnTo>
                    <a:pt x="381766" y="1701799"/>
                  </a:lnTo>
                  <a:close/>
                </a:path>
                <a:path w="3385819" h="3718559">
                  <a:moveTo>
                    <a:pt x="377659" y="1714499"/>
                  </a:moveTo>
                  <a:lnTo>
                    <a:pt x="165398" y="1714499"/>
                  </a:lnTo>
                  <a:lnTo>
                    <a:pt x="162173" y="1701799"/>
                  </a:lnTo>
                  <a:lnTo>
                    <a:pt x="377249" y="1701799"/>
                  </a:lnTo>
                  <a:lnTo>
                    <a:pt x="377659" y="1714499"/>
                  </a:lnTo>
                  <a:close/>
                </a:path>
                <a:path w="3385819" h="3718559">
                  <a:moveTo>
                    <a:pt x="154020" y="1727199"/>
                  </a:moveTo>
                  <a:lnTo>
                    <a:pt x="149386" y="1727199"/>
                  </a:lnTo>
                  <a:lnTo>
                    <a:pt x="149093" y="1714499"/>
                  </a:lnTo>
                  <a:lnTo>
                    <a:pt x="149796" y="1714499"/>
                  </a:lnTo>
                  <a:lnTo>
                    <a:pt x="154020" y="1727199"/>
                  </a:lnTo>
                  <a:close/>
                </a:path>
                <a:path w="3385819" h="3718559">
                  <a:moveTo>
                    <a:pt x="378951" y="1727199"/>
                  </a:moveTo>
                  <a:lnTo>
                    <a:pt x="154488" y="1727199"/>
                  </a:lnTo>
                  <a:lnTo>
                    <a:pt x="155075" y="1714499"/>
                  </a:lnTo>
                  <a:lnTo>
                    <a:pt x="382644" y="1714499"/>
                  </a:lnTo>
                  <a:lnTo>
                    <a:pt x="378951" y="1727199"/>
                  </a:lnTo>
                  <a:close/>
                </a:path>
                <a:path w="3385819" h="3718559">
                  <a:moveTo>
                    <a:pt x="147568" y="1739899"/>
                  </a:moveTo>
                  <a:lnTo>
                    <a:pt x="146922" y="1739899"/>
                  </a:lnTo>
                  <a:lnTo>
                    <a:pt x="143580" y="1727199"/>
                  </a:lnTo>
                  <a:lnTo>
                    <a:pt x="147568" y="1739899"/>
                  </a:lnTo>
                  <a:close/>
                </a:path>
                <a:path w="3385819" h="3718559">
                  <a:moveTo>
                    <a:pt x="378891" y="1739899"/>
                  </a:moveTo>
                  <a:lnTo>
                    <a:pt x="148155" y="1739899"/>
                  </a:lnTo>
                  <a:lnTo>
                    <a:pt x="148272" y="1727199"/>
                  </a:lnTo>
                  <a:lnTo>
                    <a:pt x="378715" y="1727199"/>
                  </a:lnTo>
                  <a:lnTo>
                    <a:pt x="378891" y="1739899"/>
                  </a:lnTo>
                  <a:close/>
                </a:path>
                <a:path w="3385819" h="3718559">
                  <a:moveTo>
                    <a:pt x="141937" y="1752599"/>
                  </a:moveTo>
                  <a:lnTo>
                    <a:pt x="137011" y="1752599"/>
                  </a:lnTo>
                  <a:lnTo>
                    <a:pt x="136952" y="1739899"/>
                  </a:lnTo>
                  <a:lnTo>
                    <a:pt x="137949" y="1739899"/>
                  </a:lnTo>
                  <a:lnTo>
                    <a:pt x="141937" y="1752599"/>
                  </a:lnTo>
                  <a:close/>
                </a:path>
                <a:path w="3385819" h="3718559">
                  <a:moveTo>
                    <a:pt x="379770" y="1752599"/>
                  </a:moveTo>
                  <a:lnTo>
                    <a:pt x="141996" y="1752599"/>
                  </a:lnTo>
                  <a:lnTo>
                    <a:pt x="142171" y="1739899"/>
                  </a:lnTo>
                  <a:lnTo>
                    <a:pt x="379478" y="1739899"/>
                  </a:lnTo>
                  <a:lnTo>
                    <a:pt x="379770" y="1752599"/>
                  </a:lnTo>
                  <a:close/>
                </a:path>
                <a:path w="3385819" h="3718559">
                  <a:moveTo>
                    <a:pt x="380650" y="1765299"/>
                  </a:moveTo>
                  <a:lnTo>
                    <a:pt x="136248" y="1765299"/>
                  </a:lnTo>
                  <a:lnTo>
                    <a:pt x="136599" y="1752599"/>
                  </a:lnTo>
                  <a:lnTo>
                    <a:pt x="380123" y="1752599"/>
                  </a:lnTo>
                  <a:lnTo>
                    <a:pt x="380650" y="1765299"/>
                  </a:lnTo>
                  <a:close/>
                </a:path>
                <a:path w="3385819" h="3718559">
                  <a:moveTo>
                    <a:pt x="390505" y="1777999"/>
                  </a:moveTo>
                  <a:lnTo>
                    <a:pt x="131086" y="1777999"/>
                  </a:lnTo>
                  <a:lnTo>
                    <a:pt x="131439" y="1765299"/>
                  </a:lnTo>
                  <a:lnTo>
                    <a:pt x="390387" y="1765299"/>
                  </a:lnTo>
                  <a:lnTo>
                    <a:pt x="390505" y="1777999"/>
                  </a:lnTo>
                  <a:close/>
                </a:path>
                <a:path w="3385819" h="3718559">
                  <a:moveTo>
                    <a:pt x="386751" y="1790699"/>
                  </a:moveTo>
                  <a:lnTo>
                    <a:pt x="126101" y="1790699"/>
                  </a:lnTo>
                  <a:lnTo>
                    <a:pt x="126688" y="1777999"/>
                  </a:lnTo>
                  <a:lnTo>
                    <a:pt x="386751" y="1777999"/>
                  </a:lnTo>
                  <a:lnTo>
                    <a:pt x="386751" y="1790699"/>
                  </a:lnTo>
                  <a:close/>
                </a:path>
                <a:path w="3385819" h="3718559">
                  <a:moveTo>
                    <a:pt x="122230" y="1803399"/>
                  </a:moveTo>
                  <a:lnTo>
                    <a:pt x="117772" y="1803399"/>
                  </a:lnTo>
                  <a:lnTo>
                    <a:pt x="117128" y="1790699"/>
                  </a:lnTo>
                  <a:lnTo>
                    <a:pt x="118008" y="1790699"/>
                  </a:lnTo>
                  <a:lnTo>
                    <a:pt x="122230" y="1803399"/>
                  </a:lnTo>
                  <a:close/>
                </a:path>
                <a:path w="3385819" h="3718559">
                  <a:moveTo>
                    <a:pt x="388099" y="1803399"/>
                  </a:moveTo>
                  <a:lnTo>
                    <a:pt x="122230" y="1803399"/>
                  </a:lnTo>
                  <a:lnTo>
                    <a:pt x="122817" y="1790699"/>
                  </a:lnTo>
                  <a:lnTo>
                    <a:pt x="387514" y="1790699"/>
                  </a:lnTo>
                  <a:lnTo>
                    <a:pt x="388099" y="1803399"/>
                  </a:lnTo>
                  <a:close/>
                </a:path>
                <a:path w="3385819" h="3718559">
                  <a:moveTo>
                    <a:pt x="388686" y="1816099"/>
                  </a:moveTo>
                  <a:lnTo>
                    <a:pt x="118886" y="1816099"/>
                  </a:lnTo>
                  <a:lnTo>
                    <a:pt x="119356" y="1803399"/>
                  </a:lnTo>
                  <a:lnTo>
                    <a:pt x="388686" y="1803399"/>
                  </a:lnTo>
                  <a:lnTo>
                    <a:pt x="388686" y="1816099"/>
                  </a:lnTo>
                  <a:close/>
                </a:path>
                <a:path w="3385819" h="3718559">
                  <a:moveTo>
                    <a:pt x="389215" y="1828799"/>
                  </a:moveTo>
                  <a:lnTo>
                    <a:pt x="116189" y="1828799"/>
                  </a:lnTo>
                  <a:lnTo>
                    <a:pt x="116951" y="1816099"/>
                  </a:lnTo>
                  <a:lnTo>
                    <a:pt x="389800" y="1816099"/>
                  </a:lnTo>
                  <a:lnTo>
                    <a:pt x="389215" y="1828799"/>
                  </a:lnTo>
                  <a:close/>
                </a:path>
                <a:path w="3385819" h="3718559">
                  <a:moveTo>
                    <a:pt x="114371" y="1841499"/>
                  </a:moveTo>
                  <a:lnTo>
                    <a:pt x="109620" y="1841499"/>
                  </a:lnTo>
                  <a:lnTo>
                    <a:pt x="109385" y="1828799"/>
                  </a:lnTo>
                  <a:lnTo>
                    <a:pt x="110030" y="1828799"/>
                  </a:lnTo>
                  <a:lnTo>
                    <a:pt x="114371" y="1841499"/>
                  </a:lnTo>
                  <a:close/>
                </a:path>
                <a:path w="3385819" h="3718559">
                  <a:moveTo>
                    <a:pt x="390856" y="1841499"/>
                  </a:moveTo>
                  <a:lnTo>
                    <a:pt x="114371" y="1841499"/>
                  </a:lnTo>
                  <a:lnTo>
                    <a:pt x="114488" y="1828799"/>
                  </a:lnTo>
                  <a:lnTo>
                    <a:pt x="390505" y="1828799"/>
                  </a:lnTo>
                  <a:lnTo>
                    <a:pt x="390856" y="1841499"/>
                  </a:lnTo>
                  <a:close/>
                </a:path>
                <a:path w="3385819" h="3718559">
                  <a:moveTo>
                    <a:pt x="391619" y="1854199"/>
                  </a:moveTo>
                  <a:lnTo>
                    <a:pt x="113197" y="1854199"/>
                  </a:lnTo>
                  <a:lnTo>
                    <a:pt x="113256" y="1841499"/>
                  </a:lnTo>
                  <a:lnTo>
                    <a:pt x="391619" y="1841499"/>
                  </a:lnTo>
                  <a:lnTo>
                    <a:pt x="391619" y="1854199"/>
                  </a:lnTo>
                  <a:close/>
                </a:path>
                <a:path w="3385819" h="3718559">
                  <a:moveTo>
                    <a:pt x="392850" y="1866899"/>
                  </a:moveTo>
                  <a:lnTo>
                    <a:pt x="103344" y="1866899"/>
                  </a:lnTo>
                  <a:lnTo>
                    <a:pt x="103169" y="1854199"/>
                  </a:lnTo>
                  <a:lnTo>
                    <a:pt x="392557" y="1854199"/>
                  </a:lnTo>
                  <a:lnTo>
                    <a:pt x="392850" y="1866899"/>
                  </a:lnTo>
                  <a:close/>
                </a:path>
                <a:path w="3385819" h="3718559">
                  <a:moveTo>
                    <a:pt x="393730" y="1879599"/>
                  </a:moveTo>
                  <a:lnTo>
                    <a:pt x="113784" y="1879599"/>
                  </a:lnTo>
                  <a:lnTo>
                    <a:pt x="113021" y="1866899"/>
                  </a:lnTo>
                  <a:lnTo>
                    <a:pt x="393671" y="1866899"/>
                  </a:lnTo>
                  <a:lnTo>
                    <a:pt x="393730" y="1879599"/>
                  </a:lnTo>
                  <a:close/>
                </a:path>
                <a:path w="3385819" h="3718559">
                  <a:moveTo>
                    <a:pt x="395489" y="1904999"/>
                  </a:moveTo>
                  <a:lnTo>
                    <a:pt x="115895" y="1904999"/>
                  </a:lnTo>
                  <a:lnTo>
                    <a:pt x="115719" y="1892299"/>
                  </a:lnTo>
                  <a:lnTo>
                    <a:pt x="114254" y="1892299"/>
                  </a:lnTo>
                  <a:lnTo>
                    <a:pt x="114135" y="1879599"/>
                  </a:lnTo>
                  <a:lnTo>
                    <a:pt x="394200" y="1879599"/>
                  </a:lnTo>
                  <a:lnTo>
                    <a:pt x="395489" y="1904999"/>
                  </a:lnTo>
                  <a:close/>
                </a:path>
                <a:path w="3385819" h="3718559">
                  <a:moveTo>
                    <a:pt x="391736" y="1917699"/>
                  </a:moveTo>
                  <a:lnTo>
                    <a:pt x="119239" y="1917699"/>
                  </a:lnTo>
                  <a:lnTo>
                    <a:pt x="117889" y="1904999"/>
                  </a:lnTo>
                  <a:lnTo>
                    <a:pt x="392791" y="1904999"/>
                  </a:lnTo>
                  <a:lnTo>
                    <a:pt x="391736" y="1917699"/>
                  </a:lnTo>
                  <a:close/>
                </a:path>
                <a:path w="3385819" h="3718559">
                  <a:moveTo>
                    <a:pt x="116365" y="1930399"/>
                  </a:moveTo>
                  <a:lnTo>
                    <a:pt x="112317" y="1930399"/>
                  </a:lnTo>
                  <a:lnTo>
                    <a:pt x="115251" y="1917699"/>
                  </a:lnTo>
                  <a:lnTo>
                    <a:pt x="120882" y="1917699"/>
                  </a:lnTo>
                  <a:lnTo>
                    <a:pt x="116365" y="1930399"/>
                  </a:lnTo>
                  <a:close/>
                </a:path>
                <a:path w="3385819" h="3718559">
                  <a:moveTo>
                    <a:pt x="397425" y="1930399"/>
                  </a:moveTo>
                  <a:lnTo>
                    <a:pt x="121116" y="1930399"/>
                  </a:lnTo>
                  <a:lnTo>
                    <a:pt x="121057" y="1917699"/>
                  </a:lnTo>
                  <a:lnTo>
                    <a:pt x="397601" y="1917699"/>
                  </a:lnTo>
                  <a:lnTo>
                    <a:pt x="397425" y="1930399"/>
                  </a:lnTo>
                  <a:close/>
                </a:path>
                <a:path w="3385819" h="3718559">
                  <a:moveTo>
                    <a:pt x="398188" y="1943099"/>
                  </a:moveTo>
                  <a:lnTo>
                    <a:pt x="124928" y="1943099"/>
                  </a:lnTo>
                  <a:lnTo>
                    <a:pt x="124575" y="1930399"/>
                  </a:lnTo>
                  <a:lnTo>
                    <a:pt x="398599" y="1930399"/>
                  </a:lnTo>
                  <a:lnTo>
                    <a:pt x="398188" y="1943099"/>
                  </a:lnTo>
                  <a:close/>
                </a:path>
                <a:path w="3385819" h="3718559">
                  <a:moveTo>
                    <a:pt x="129269" y="1955799"/>
                  </a:moveTo>
                  <a:lnTo>
                    <a:pt x="124224" y="1955799"/>
                  </a:lnTo>
                  <a:lnTo>
                    <a:pt x="124517" y="1943099"/>
                  </a:lnTo>
                  <a:lnTo>
                    <a:pt x="129562" y="1943099"/>
                  </a:lnTo>
                  <a:lnTo>
                    <a:pt x="129269" y="1955799"/>
                  </a:lnTo>
                  <a:close/>
                </a:path>
                <a:path w="3385819" h="3718559">
                  <a:moveTo>
                    <a:pt x="134020" y="1955799"/>
                  </a:moveTo>
                  <a:lnTo>
                    <a:pt x="129328" y="1955799"/>
                  </a:lnTo>
                  <a:lnTo>
                    <a:pt x="130325" y="1943099"/>
                  </a:lnTo>
                  <a:lnTo>
                    <a:pt x="134664" y="1943099"/>
                  </a:lnTo>
                  <a:lnTo>
                    <a:pt x="134020" y="1955799"/>
                  </a:lnTo>
                  <a:close/>
                </a:path>
                <a:path w="3385819" h="3718559">
                  <a:moveTo>
                    <a:pt x="399360" y="1955799"/>
                  </a:moveTo>
                  <a:lnTo>
                    <a:pt x="134430" y="1955799"/>
                  </a:lnTo>
                  <a:lnTo>
                    <a:pt x="135427" y="1943099"/>
                  </a:lnTo>
                  <a:lnTo>
                    <a:pt x="398775" y="1943099"/>
                  </a:lnTo>
                  <a:lnTo>
                    <a:pt x="399360" y="1955799"/>
                  </a:lnTo>
                  <a:close/>
                </a:path>
                <a:path w="3385819" h="3718559">
                  <a:moveTo>
                    <a:pt x="400240" y="1968499"/>
                  </a:moveTo>
                  <a:lnTo>
                    <a:pt x="135251" y="1968499"/>
                  </a:lnTo>
                  <a:lnTo>
                    <a:pt x="135251" y="1955799"/>
                  </a:lnTo>
                  <a:lnTo>
                    <a:pt x="399596" y="1955799"/>
                  </a:lnTo>
                  <a:lnTo>
                    <a:pt x="400240" y="1968499"/>
                  </a:lnTo>
                  <a:close/>
                </a:path>
                <a:path w="3385819" h="3718559">
                  <a:moveTo>
                    <a:pt x="401354" y="1981199"/>
                  </a:moveTo>
                  <a:lnTo>
                    <a:pt x="138359" y="1981199"/>
                  </a:lnTo>
                  <a:lnTo>
                    <a:pt x="141586" y="1968499"/>
                  </a:lnTo>
                  <a:lnTo>
                    <a:pt x="400710" y="1968499"/>
                  </a:lnTo>
                  <a:lnTo>
                    <a:pt x="401354" y="1981199"/>
                  </a:lnTo>
                  <a:close/>
                </a:path>
                <a:path w="3385819" h="3718559">
                  <a:moveTo>
                    <a:pt x="402351" y="1993899"/>
                  </a:moveTo>
                  <a:lnTo>
                    <a:pt x="150207" y="1993899"/>
                  </a:lnTo>
                  <a:lnTo>
                    <a:pt x="150207" y="1981199"/>
                  </a:lnTo>
                  <a:lnTo>
                    <a:pt x="406751" y="1981199"/>
                  </a:lnTo>
                  <a:lnTo>
                    <a:pt x="402351" y="1993899"/>
                  </a:lnTo>
                  <a:close/>
                </a:path>
                <a:path w="3385819" h="3718559">
                  <a:moveTo>
                    <a:pt x="155017" y="2006599"/>
                  </a:moveTo>
                  <a:lnTo>
                    <a:pt x="153902" y="2006599"/>
                  </a:lnTo>
                  <a:lnTo>
                    <a:pt x="153140" y="1993899"/>
                  </a:lnTo>
                  <a:lnTo>
                    <a:pt x="157598" y="1993899"/>
                  </a:lnTo>
                  <a:lnTo>
                    <a:pt x="155017" y="2006599"/>
                  </a:lnTo>
                  <a:close/>
                </a:path>
                <a:path w="3385819" h="3718559">
                  <a:moveTo>
                    <a:pt x="402997" y="2006599"/>
                  </a:moveTo>
                  <a:lnTo>
                    <a:pt x="160296" y="2006599"/>
                  </a:lnTo>
                  <a:lnTo>
                    <a:pt x="159299" y="1993899"/>
                  </a:lnTo>
                  <a:lnTo>
                    <a:pt x="402997" y="1993899"/>
                  </a:lnTo>
                  <a:lnTo>
                    <a:pt x="402997" y="2006599"/>
                  </a:lnTo>
                  <a:close/>
                </a:path>
                <a:path w="3385819" h="3718559">
                  <a:moveTo>
                    <a:pt x="167275" y="2019299"/>
                  </a:moveTo>
                  <a:lnTo>
                    <a:pt x="164811" y="2019299"/>
                  </a:lnTo>
                  <a:lnTo>
                    <a:pt x="164811" y="2006599"/>
                  </a:lnTo>
                  <a:lnTo>
                    <a:pt x="169680" y="2006599"/>
                  </a:lnTo>
                  <a:lnTo>
                    <a:pt x="167275" y="2019299"/>
                  </a:lnTo>
                  <a:close/>
                </a:path>
                <a:path w="3385819" h="3718559">
                  <a:moveTo>
                    <a:pt x="403994" y="2019299"/>
                  </a:moveTo>
                  <a:lnTo>
                    <a:pt x="171380" y="2019299"/>
                  </a:lnTo>
                  <a:lnTo>
                    <a:pt x="171321" y="2006599"/>
                  </a:lnTo>
                  <a:lnTo>
                    <a:pt x="403467" y="2006599"/>
                  </a:lnTo>
                  <a:lnTo>
                    <a:pt x="403994" y="2019299"/>
                  </a:lnTo>
                  <a:close/>
                </a:path>
                <a:path w="3385819" h="3718559">
                  <a:moveTo>
                    <a:pt x="180588" y="2031999"/>
                  </a:moveTo>
                  <a:lnTo>
                    <a:pt x="178946" y="2031999"/>
                  </a:lnTo>
                  <a:lnTo>
                    <a:pt x="181761" y="2019299"/>
                  </a:lnTo>
                  <a:lnTo>
                    <a:pt x="182700" y="2019299"/>
                  </a:lnTo>
                  <a:lnTo>
                    <a:pt x="180588" y="2031999"/>
                  </a:lnTo>
                  <a:close/>
                </a:path>
                <a:path w="3385819" h="3718559">
                  <a:moveTo>
                    <a:pt x="405285" y="2031999"/>
                  </a:moveTo>
                  <a:lnTo>
                    <a:pt x="184635" y="2031999"/>
                  </a:lnTo>
                  <a:lnTo>
                    <a:pt x="184812" y="2019299"/>
                  </a:lnTo>
                  <a:lnTo>
                    <a:pt x="404757" y="2019299"/>
                  </a:lnTo>
                  <a:lnTo>
                    <a:pt x="405285" y="2031999"/>
                  </a:lnTo>
                  <a:close/>
                </a:path>
                <a:path w="3385819" h="3718559">
                  <a:moveTo>
                    <a:pt x="192671" y="2044699"/>
                  </a:moveTo>
                  <a:lnTo>
                    <a:pt x="192554" y="2031999"/>
                  </a:lnTo>
                  <a:lnTo>
                    <a:pt x="195545" y="2031999"/>
                  </a:lnTo>
                  <a:lnTo>
                    <a:pt x="192671" y="2044699"/>
                  </a:lnTo>
                  <a:close/>
                </a:path>
                <a:path w="3385819" h="3718559">
                  <a:moveTo>
                    <a:pt x="405871" y="2044699"/>
                  </a:moveTo>
                  <a:lnTo>
                    <a:pt x="197246" y="2044699"/>
                  </a:lnTo>
                  <a:lnTo>
                    <a:pt x="199886" y="2031999"/>
                  </a:lnTo>
                  <a:lnTo>
                    <a:pt x="405578" y="2031999"/>
                  </a:lnTo>
                  <a:lnTo>
                    <a:pt x="405871" y="2044699"/>
                  </a:lnTo>
                  <a:close/>
                </a:path>
                <a:path w="3385819" h="3718559">
                  <a:moveTo>
                    <a:pt x="383524" y="2082799"/>
                  </a:moveTo>
                  <a:lnTo>
                    <a:pt x="301002" y="2082799"/>
                  </a:lnTo>
                  <a:lnTo>
                    <a:pt x="301588" y="2070099"/>
                  </a:lnTo>
                  <a:lnTo>
                    <a:pt x="247217" y="2070099"/>
                  </a:lnTo>
                  <a:lnTo>
                    <a:pt x="241939" y="2057399"/>
                  </a:lnTo>
                  <a:lnTo>
                    <a:pt x="220061" y="2057399"/>
                  </a:lnTo>
                  <a:lnTo>
                    <a:pt x="219240" y="2044699"/>
                  </a:lnTo>
                  <a:lnTo>
                    <a:pt x="406634" y="2044699"/>
                  </a:lnTo>
                  <a:lnTo>
                    <a:pt x="408393" y="2070099"/>
                  </a:lnTo>
                  <a:lnTo>
                    <a:pt x="383524" y="2082799"/>
                  </a:lnTo>
                  <a:close/>
                </a:path>
                <a:path w="3385819" h="3718559">
                  <a:moveTo>
                    <a:pt x="262115" y="2082799"/>
                  </a:moveTo>
                  <a:lnTo>
                    <a:pt x="261822" y="2082799"/>
                  </a:lnTo>
                  <a:lnTo>
                    <a:pt x="261352" y="2070099"/>
                  </a:lnTo>
                  <a:lnTo>
                    <a:pt x="262408" y="2070099"/>
                  </a:lnTo>
                  <a:lnTo>
                    <a:pt x="262115" y="2082799"/>
                  </a:lnTo>
                  <a:close/>
                </a:path>
                <a:path w="3385819" h="3718559">
                  <a:moveTo>
                    <a:pt x="279418" y="2082799"/>
                  </a:moveTo>
                  <a:lnTo>
                    <a:pt x="279065" y="2082799"/>
                  </a:lnTo>
                  <a:lnTo>
                    <a:pt x="278714" y="2070099"/>
                  </a:lnTo>
                  <a:lnTo>
                    <a:pt x="279418" y="2070099"/>
                  </a:lnTo>
                  <a:lnTo>
                    <a:pt x="279418" y="2082799"/>
                  </a:lnTo>
                  <a:close/>
                </a:path>
                <a:path w="3385819" h="3718559">
                  <a:moveTo>
                    <a:pt x="300239" y="2082799"/>
                  </a:moveTo>
                  <a:lnTo>
                    <a:pt x="281354" y="2082799"/>
                  </a:lnTo>
                  <a:lnTo>
                    <a:pt x="282292" y="2070099"/>
                  </a:lnTo>
                  <a:lnTo>
                    <a:pt x="300474" y="2070099"/>
                  </a:lnTo>
                  <a:lnTo>
                    <a:pt x="300239" y="2082799"/>
                  </a:lnTo>
                  <a:close/>
                </a:path>
              </a:pathLst>
            </a:custGeom>
            <a:solidFill>
              <a:srgbClr val="56C4A5">
                <a:alpha val="5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1823" y="6823430"/>
              <a:ext cx="1938020" cy="3467100"/>
            </a:xfrm>
            <a:custGeom>
              <a:avLst/>
              <a:gdLst/>
              <a:ahLst/>
              <a:cxnLst/>
              <a:rect l="l" t="t" r="r" b="b"/>
              <a:pathLst>
                <a:path w="1938019" h="3467100">
                  <a:moveTo>
                    <a:pt x="1376917" y="12699"/>
                  </a:moveTo>
                  <a:lnTo>
                    <a:pt x="1374275" y="12699"/>
                  </a:lnTo>
                  <a:lnTo>
                    <a:pt x="1373689" y="0"/>
                  </a:lnTo>
                  <a:lnTo>
                    <a:pt x="1376677" y="0"/>
                  </a:lnTo>
                  <a:lnTo>
                    <a:pt x="1376917" y="12699"/>
                  </a:lnTo>
                  <a:close/>
                </a:path>
                <a:path w="1938019" h="3467100">
                  <a:moveTo>
                    <a:pt x="1382248" y="12699"/>
                  </a:moveTo>
                  <a:lnTo>
                    <a:pt x="1380025" y="12699"/>
                  </a:lnTo>
                  <a:lnTo>
                    <a:pt x="1378974" y="0"/>
                  </a:lnTo>
                  <a:lnTo>
                    <a:pt x="1382248" y="0"/>
                  </a:lnTo>
                  <a:lnTo>
                    <a:pt x="1382248" y="12699"/>
                  </a:lnTo>
                  <a:close/>
                </a:path>
                <a:path w="1938019" h="3467100">
                  <a:moveTo>
                    <a:pt x="1641840" y="12699"/>
                  </a:moveTo>
                  <a:lnTo>
                    <a:pt x="1424064" y="12699"/>
                  </a:lnTo>
                  <a:lnTo>
                    <a:pt x="1430521" y="0"/>
                  </a:lnTo>
                  <a:lnTo>
                    <a:pt x="1633402" y="0"/>
                  </a:lnTo>
                  <a:lnTo>
                    <a:pt x="1641840" y="12699"/>
                  </a:lnTo>
                  <a:close/>
                </a:path>
                <a:path w="1938019" h="3467100">
                  <a:moveTo>
                    <a:pt x="1652816" y="12699"/>
                  </a:moveTo>
                  <a:lnTo>
                    <a:pt x="1648057" y="12699"/>
                  </a:lnTo>
                  <a:lnTo>
                    <a:pt x="1647831" y="0"/>
                  </a:lnTo>
                  <a:lnTo>
                    <a:pt x="1654273" y="0"/>
                  </a:lnTo>
                  <a:lnTo>
                    <a:pt x="1652816" y="12699"/>
                  </a:lnTo>
                  <a:close/>
                </a:path>
                <a:path w="1938019" h="3467100">
                  <a:moveTo>
                    <a:pt x="1206768" y="25399"/>
                  </a:moveTo>
                  <a:lnTo>
                    <a:pt x="1202008" y="25399"/>
                  </a:lnTo>
                  <a:lnTo>
                    <a:pt x="1201017" y="12699"/>
                  </a:lnTo>
                  <a:lnTo>
                    <a:pt x="1207414" y="12699"/>
                  </a:lnTo>
                  <a:lnTo>
                    <a:pt x="1206768" y="25399"/>
                  </a:lnTo>
                  <a:close/>
                </a:path>
                <a:path w="1938019" h="3467100">
                  <a:moveTo>
                    <a:pt x="1685489" y="25399"/>
                  </a:moveTo>
                  <a:lnTo>
                    <a:pt x="1237969" y="25399"/>
                  </a:lnTo>
                  <a:lnTo>
                    <a:pt x="1249996" y="12699"/>
                  </a:lnTo>
                  <a:lnTo>
                    <a:pt x="1685068" y="12699"/>
                  </a:lnTo>
                  <a:lnTo>
                    <a:pt x="1685489" y="25399"/>
                  </a:lnTo>
                  <a:close/>
                </a:path>
                <a:path w="1938019" h="3467100">
                  <a:moveTo>
                    <a:pt x="1688477" y="25399"/>
                  </a:moveTo>
                  <a:lnTo>
                    <a:pt x="1685489" y="25399"/>
                  </a:lnTo>
                  <a:lnTo>
                    <a:pt x="1688011" y="12699"/>
                  </a:lnTo>
                  <a:lnTo>
                    <a:pt x="1688477" y="25399"/>
                  </a:lnTo>
                  <a:close/>
                </a:path>
                <a:path w="1938019" h="3467100">
                  <a:moveTo>
                    <a:pt x="972445" y="38099"/>
                  </a:moveTo>
                  <a:lnTo>
                    <a:pt x="970223" y="38099"/>
                  </a:lnTo>
                  <a:lnTo>
                    <a:pt x="971980" y="25399"/>
                  </a:lnTo>
                  <a:lnTo>
                    <a:pt x="972445" y="38099"/>
                  </a:lnTo>
                  <a:close/>
                </a:path>
                <a:path w="1938019" h="3467100">
                  <a:moveTo>
                    <a:pt x="1029052" y="38099"/>
                  </a:moveTo>
                  <a:lnTo>
                    <a:pt x="1023646" y="38099"/>
                  </a:lnTo>
                  <a:lnTo>
                    <a:pt x="1023946" y="25399"/>
                  </a:lnTo>
                  <a:lnTo>
                    <a:pt x="1029637" y="25399"/>
                  </a:lnTo>
                  <a:lnTo>
                    <a:pt x="1029052" y="38099"/>
                  </a:lnTo>
                  <a:close/>
                </a:path>
                <a:path w="1938019" h="3467100">
                  <a:moveTo>
                    <a:pt x="1076153" y="38099"/>
                  </a:moveTo>
                  <a:lnTo>
                    <a:pt x="1061949" y="38099"/>
                  </a:lnTo>
                  <a:lnTo>
                    <a:pt x="1072925" y="25399"/>
                  </a:lnTo>
                  <a:lnTo>
                    <a:pt x="1075673" y="25399"/>
                  </a:lnTo>
                  <a:lnTo>
                    <a:pt x="1076153" y="38099"/>
                  </a:lnTo>
                  <a:close/>
                </a:path>
                <a:path w="1938019" h="3467100">
                  <a:moveTo>
                    <a:pt x="1081544" y="38099"/>
                  </a:moveTo>
                  <a:lnTo>
                    <a:pt x="1079201" y="38099"/>
                  </a:lnTo>
                  <a:lnTo>
                    <a:pt x="1078255" y="25399"/>
                  </a:lnTo>
                  <a:lnTo>
                    <a:pt x="1081303" y="25399"/>
                  </a:lnTo>
                  <a:lnTo>
                    <a:pt x="1081544" y="38099"/>
                  </a:lnTo>
                  <a:close/>
                </a:path>
                <a:path w="1938019" h="3467100">
                  <a:moveTo>
                    <a:pt x="1092339" y="38099"/>
                  </a:moveTo>
                  <a:lnTo>
                    <a:pt x="1084652" y="38099"/>
                  </a:lnTo>
                  <a:lnTo>
                    <a:pt x="1083706" y="25399"/>
                  </a:lnTo>
                  <a:lnTo>
                    <a:pt x="1092805" y="25399"/>
                  </a:lnTo>
                  <a:lnTo>
                    <a:pt x="1092339" y="38099"/>
                  </a:lnTo>
                  <a:close/>
                </a:path>
                <a:path w="1938019" h="3467100">
                  <a:moveTo>
                    <a:pt x="1115267" y="38099"/>
                  </a:moveTo>
                  <a:lnTo>
                    <a:pt x="1098556" y="38099"/>
                  </a:lnTo>
                  <a:lnTo>
                    <a:pt x="1097790" y="25399"/>
                  </a:lnTo>
                  <a:lnTo>
                    <a:pt x="1114802" y="25399"/>
                  </a:lnTo>
                  <a:lnTo>
                    <a:pt x="1115267" y="38099"/>
                  </a:lnTo>
                  <a:close/>
                </a:path>
                <a:path w="1938019" h="3467100">
                  <a:moveTo>
                    <a:pt x="1712351" y="38099"/>
                  </a:moveTo>
                  <a:lnTo>
                    <a:pt x="1115853" y="38099"/>
                  </a:lnTo>
                  <a:lnTo>
                    <a:pt x="1117444" y="25399"/>
                  </a:lnTo>
                  <a:lnTo>
                    <a:pt x="1708477" y="25399"/>
                  </a:lnTo>
                  <a:lnTo>
                    <a:pt x="1712351" y="38099"/>
                  </a:lnTo>
                  <a:close/>
                </a:path>
                <a:path w="1938019" h="3467100">
                  <a:moveTo>
                    <a:pt x="805825" y="50799"/>
                  </a:moveTo>
                  <a:lnTo>
                    <a:pt x="803527" y="50799"/>
                  </a:lnTo>
                  <a:lnTo>
                    <a:pt x="803828" y="38099"/>
                  </a:lnTo>
                  <a:lnTo>
                    <a:pt x="805825" y="50799"/>
                  </a:lnTo>
                  <a:close/>
                </a:path>
                <a:path w="1938019" h="3467100">
                  <a:moveTo>
                    <a:pt x="808287" y="50799"/>
                  </a:moveTo>
                  <a:lnTo>
                    <a:pt x="806350" y="50799"/>
                  </a:lnTo>
                  <a:lnTo>
                    <a:pt x="807116" y="38099"/>
                  </a:lnTo>
                  <a:lnTo>
                    <a:pt x="808287" y="50799"/>
                  </a:lnTo>
                  <a:close/>
                </a:path>
                <a:path w="1938019" h="3467100">
                  <a:moveTo>
                    <a:pt x="823182" y="50799"/>
                  </a:moveTo>
                  <a:lnTo>
                    <a:pt x="809098" y="50799"/>
                  </a:lnTo>
                  <a:lnTo>
                    <a:pt x="810044" y="38099"/>
                  </a:lnTo>
                  <a:lnTo>
                    <a:pt x="823302" y="38099"/>
                  </a:lnTo>
                  <a:lnTo>
                    <a:pt x="823182" y="50799"/>
                  </a:lnTo>
                  <a:close/>
                </a:path>
                <a:path w="1938019" h="3467100">
                  <a:moveTo>
                    <a:pt x="842656" y="50799"/>
                  </a:moveTo>
                  <a:lnTo>
                    <a:pt x="826350" y="50799"/>
                  </a:lnTo>
                  <a:lnTo>
                    <a:pt x="825705" y="38099"/>
                  </a:lnTo>
                  <a:lnTo>
                    <a:pt x="843002" y="38099"/>
                  </a:lnTo>
                  <a:lnTo>
                    <a:pt x="842656" y="50799"/>
                  </a:lnTo>
                  <a:close/>
                </a:path>
                <a:path w="1938019" h="3467100">
                  <a:moveTo>
                    <a:pt x="868167" y="50799"/>
                  </a:moveTo>
                  <a:lnTo>
                    <a:pt x="845945" y="50799"/>
                  </a:lnTo>
                  <a:lnTo>
                    <a:pt x="845299" y="38099"/>
                  </a:lnTo>
                  <a:lnTo>
                    <a:pt x="867821" y="38099"/>
                  </a:lnTo>
                  <a:lnTo>
                    <a:pt x="868167" y="50799"/>
                  </a:lnTo>
                  <a:close/>
                </a:path>
                <a:path w="1938019" h="3467100">
                  <a:moveTo>
                    <a:pt x="1727771" y="50799"/>
                  </a:moveTo>
                  <a:lnTo>
                    <a:pt x="870974" y="50799"/>
                  </a:lnTo>
                  <a:lnTo>
                    <a:pt x="870569" y="38099"/>
                  </a:lnTo>
                  <a:lnTo>
                    <a:pt x="1726885" y="38099"/>
                  </a:lnTo>
                  <a:lnTo>
                    <a:pt x="1727771" y="50799"/>
                  </a:lnTo>
                  <a:close/>
                </a:path>
                <a:path w="1938019" h="3467100">
                  <a:moveTo>
                    <a:pt x="565229" y="63499"/>
                  </a:moveTo>
                  <a:lnTo>
                    <a:pt x="562296" y="63499"/>
                  </a:lnTo>
                  <a:lnTo>
                    <a:pt x="561241" y="50799"/>
                  </a:lnTo>
                  <a:lnTo>
                    <a:pt x="565463" y="50799"/>
                  </a:lnTo>
                  <a:lnTo>
                    <a:pt x="565229" y="63499"/>
                  </a:lnTo>
                  <a:close/>
                </a:path>
                <a:path w="1938019" h="3467100">
                  <a:moveTo>
                    <a:pt x="609922" y="63499"/>
                  </a:moveTo>
                  <a:lnTo>
                    <a:pt x="607692" y="63499"/>
                  </a:lnTo>
                  <a:lnTo>
                    <a:pt x="606812" y="50799"/>
                  </a:lnTo>
                  <a:lnTo>
                    <a:pt x="610039" y="50799"/>
                  </a:lnTo>
                  <a:lnTo>
                    <a:pt x="609922" y="63499"/>
                  </a:lnTo>
                  <a:close/>
                </a:path>
                <a:path w="1938019" h="3467100">
                  <a:moveTo>
                    <a:pt x="632562" y="63499"/>
                  </a:moveTo>
                  <a:lnTo>
                    <a:pt x="629276" y="63499"/>
                  </a:lnTo>
                  <a:lnTo>
                    <a:pt x="630098" y="50799"/>
                  </a:lnTo>
                  <a:lnTo>
                    <a:pt x="632033" y="50799"/>
                  </a:lnTo>
                  <a:lnTo>
                    <a:pt x="632562" y="63499"/>
                  </a:lnTo>
                  <a:close/>
                </a:path>
                <a:path w="1938019" h="3467100">
                  <a:moveTo>
                    <a:pt x="634965" y="63499"/>
                  </a:moveTo>
                  <a:lnTo>
                    <a:pt x="632562" y="63499"/>
                  </a:lnTo>
                  <a:lnTo>
                    <a:pt x="634438" y="50799"/>
                  </a:lnTo>
                  <a:lnTo>
                    <a:pt x="634965" y="63499"/>
                  </a:lnTo>
                  <a:close/>
                </a:path>
                <a:path w="1938019" h="3467100">
                  <a:moveTo>
                    <a:pt x="1740564" y="63499"/>
                  </a:moveTo>
                  <a:lnTo>
                    <a:pt x="640596" y="63499"/>
                  </a:lnTo>
                  <a:lnTo>
                    <a:pt x="640303" y="50799"/>
                  </a:lnTo>
                  <a:lnTo>
                    <a:pt x="1735984" y="50799"/>
                  </a:lnTo>
                  <a:lnTo>
                    <a:pt x="1740564" y="63499"/>
                  </a:lnTo>
                  <a:close/>
                </a:path>
                <a:path w="1938019" h="3467100">
                  <a:moveTo>
                    <a:pt x="507926" y="76199"/>
                  </a:moveTo>
                  <a:lnTo>
                    <a:pt x="505696" y="76199"/>
                  </a:lnTo>
                  <a:lnTo>
                    <a:pt x="504348" y="63499"/>
                  </a:lnTo>
                  <a:lnTo>
                    <a:pt x="507514" y="63499"/>
                  </a:lnTo>
                  <a:lnTo>
                    <a:pt x="507926" y="76199"/>
                  </a:lnTo>
                  <a:close/>
                </a:path>
                <a:path w="1938019" h="3467100">
                  <a:moveTo>
                    <a:pt x="521474" y="76199"/>
                  </a:moveTo>
                  <a:lnTo>
                    <a:pt x="513615" y="76199"/>
                  </a:lnTo>
                  <a:lnTo>
                    <a:pt x="512676" y="63499"/>
                  </a:lnTo>
                  <a:lnTo>
                    <a:pt x="521005" y="63499"/>
                  </a:lnTo>
                  <a:lnTo>
                    <a:pt x="521474" y="76199"/>
                  </a:lnTo>
                  <a:close/>
                </a:path>
                <a:path w="1938019" h="3467100">
                  <a:moveTo>
                    <a:pt x="1751179" y="76199"/>
                  </a:moveTo>
                  <a:lnTo>
                    <a:pt x="521591" y="76199"/>
                  </a:lnTo>
                  <a:lnTo>
                    <a:pt x="526987" y="63499"/>
                  </a:lnTo>
                  <a:lnTo>
                    <a:pt x="1749182" y="63499"/>
                  </a:lnTo>
                  <a:lnTo>
                    <a:pt x="1751179" y="76199"/>
                  </a:lnTo>
                  <a:close/>
                </a:path>
                <a:path w="1938019" h="3467100">
                  <a:moveTo>
                    <a:pt x="310034" y="88899"/>
                  </a:moveTo>
                  <a:lnTo>
                    <a:pt x="307218" y="88899"/>
                  </a:lnTo>
                  <a:lnTo>
                    <a:pt x="307453" y="76199"/>
                  </a:lnTo>
                  <a:lnTo>
                    <a:pt x="310034" y="88899"/>
                  </a:lnTo>
                  <a:close/>
                </a:path>
                <a:path w="1938019" h="3467100">
                  <a:moveTo>
                    <a:pt x="318772" y="88899"/>
                  </a:moveTo>
                  <a:lnTo>
                    <a:pt x="315606" y="88899"/>
                  </a:lnTo>
                  <a:lnTo>
                    <a:pt x="316251" y="76199"/>
                  </a:lnTo>
                  <a:lnTo>
                    <a:pt x="318362" y="76199"/>
                  </a:lnTo>
                  <a:lnTo>
                    <a:pt x="318772" y="88899"/>
                  </a:lnTo>
                  <a:close/>
                </a:path>
                <a:path w="1938019" h="3467100">
                  <a:moveTo>
                    <a:pt x="334961" y="88899"/>
                  </a:moveTo>
                  <a:lnTo>
                    <a:pt x="329799" y="88899"/>
                  </a:lnTo>
                  <a:lnTo>
                    <a:pt x="329506" y="76199"/>
                  </a:lnTo>
                  <a:lnTo>
                    <a:pt x="335313" y="76199"/>
                  </a:lnTo>
                  <a:lnTo>
                    <a:pt x="334961" y="88899"/>
                  </a:lnTo>
                  <a:close/>
                </a:path>
                <a:path w="1938019" h="3467100">
                  <a:moveTo>
                    <a:pt x="357189" y="88899"/>
                  </a:moveTo>
                  <a:lnTo>
                    <a:pt x="343817" y="88899"/>
                  </a:lnTo>
                  <a:lnTo>
                    <a:pt x="343054" y="76199"/>
                  </a:lnTo>
                  <a:lnTo>
                    <a:pt x="357424" y="76199"/>
                  </a:lnTo>
                  <a:lnTo>
                    <a:pt x="357189" y="88899"/>
                  </a:lnTo>
                  <a:close/>
                </a:path>
                <a:path w="1938019" h="3467100">
                  <a:moveTo>
                    <a:pt x="398715" y="88899"/>
                  </a:moveTo>
                  <a:lnTo>
                    <a:pt x="368803" y="88899"/>
                  </a:lnTo>
                  <a:lnTo>
                    <a:pt x="367865" y="76199"/>
                  </a:lnTo>
                  <a:lnTo>
                    <a:pt x="398775" y="76199"/>
                  </a:lnTo>
                  <a:lnTo>
                    <a:pt x="398715" y="88899"/>
                  </a:lnTo>
                  <a:close/>
                </a:path>
                <a:path w="1938019" h="3467100">
                  <a:moveTo>
                    <a:pt x="408979" y="88899"/>
                  </a:moveTo>
                  <a:lnTo>
                    <a:pt x="406222" y="88899"/>
                  </a:lnTo>
                  <a:lnTo>
                    <a:pt x="408040" y="76199"/>
                  </a:lnTo>
                  <a:lnTo>
                    <a:pt x="408979" y="88899"/>
                  </a:lnTo>
                  <a:close/>
                </a:path>
                <a:path w="1938019" h="3467100">
                  <a:moveTo>
                    <a:pt x="412498" y="88899"/>
                  </a:moveTo>
                  <a:lnTo>
                    <a:pt x="408979" y="88899"/>
                  </a:lnTo>
                  <a:lnTo>
                    <a:pt x="409859" y="76199"/>
                  </a:lnTo>
                  <a:lnTo>
                    <a:pt x="410212" y="76199"/>
                  </a:lnTo>
                  <a:lnTo>
                    <a:pt x="412498" y="88899"/>
                  </a:lnTo>
                  <a:close/>
                </a:path>
                <a:path w="1938019" h="3467100">
                  <a:moveTo>
                    <a:pt x="1761795" y="88899"/>
                  </a:moveTo>
                  <a:lnTo>
                    <a:pt x="412498" y="88899"/>
                  </a:lnTo>
                  <a:lnTo>
                    <a:pt x="412616" y="76199"/>
                  </a:lnTo>
                  <a:lnTo>
                    <a:pt x="1758101" y="76199"/>
                  </a:lnTo>
                  <a:lnTo>
                    <a:pt x="1761795" y="88899"/>
                  </a:lnTo>
                  <a:close/>
                </a:path>
                <a:path w="1938019" h="3467100">
                  <a:moveTo>
                    <a:pt x="212847" y="101599"/>
                  </a:moveTo>
                  <a:lnTo>
                    <a:pt x="207803" y="101599"/>
                  </a:lnTo>
                  <a:lnTo>
                    <a:pt x="206513" y="88899"/>
                  </a:lnTo>
                  <a:lnTo>
                    <a:pt x="212847" y="88899"/>
                  </a:lnTo>
                  <a:lnTo>
                    <a:pt x="212847" y="101599"/>
                  </a:lnTo>
                  <a:close/>
                </a:path>
                <a:path w="1938019" h="3467100">
                  <a:moveTo>
                    <a:pt x="1760023" y="101599"/>
                  </a:moveTo>
                  <a:lnTo>
                    <a:pt x="218947" y="101599"/>
                  </a:lnTo>
                  <a:lnTo>
                    <a:pt x="221821" y="88899"/>
                  </a:lnTo>
                  <a:lnTo>
                    <a:pt x="1760203" y="88899"/>
                  </a:lnTo>
                  <a:lnTo>
                    <a:pt x="1760023" y="101599"/>
                  </a:lnTo>
                  <a:close/>
                </a:path>
                <a:path w="1938019" h="3467100">
                  <a:moveTo>
                    <a:pt x="158946" y="114299"/>
                  </a:moveTo>
                  <a:lnTo>
                    <a:pt x="146218" y="114299"/>
                  </a:lnTo>
                  <a:lnTo>
                    <a:pt x="146863" y="101599"/>
                  </a:lnTo>
                  <a:lnTo>
                    <a:pt x="158183" y="101599"/>
                  </a:lnTo>
                  <a:lnTo>
                    <a:pt x="158946" y="114299"/>
                  </a:lnTo>
                  <a:close/>
                </a:path>
                <a:path w="1938019" h="3467100">
                  <a:moveTo>
                    <a:pt x="1771765" y="114299"/>
                  </a:moveTo>
                  <a:lnTo>
                    <a:pt x="161878" y="114299"/>
                  </a:lnTo>
                  <a:lnTo>
                    <a:pt x="161995" y="101599"/>
                  </a:lnTo>
                  <a:lnTo>
                    <a:pt x="1769407" y="101599"/>
                  </a:lnTo>
                  <a:lnTo>
                    <a:pt x="1771765" y="114299"/>
                  </a:lnTo>
                  <a:close/>
                </a:path>
                <a:path w="1938019" h="3467100">
                  <a:moveTo>
                    <a:pt x="1770053" y="126999"/>
                  </a:moveTo>
                  <a:lnTo>
                    <a:pt x="120470" y="126999"/>
                  </a:lnTo>
                  <a:lnTo>
                    <a:pt x="118359" y="114299"/>
                  </a:lnTo>
                  <a:lnTo>
                    <a:pt x="1769828" y="114299"/>
                  </a:lnTo>
                  <a:lnTo>
                    <a:pt x="1770053" y="126999"/>
                  </a:lnTo>
                  <a:close/>
                </a:path>
                <a:path w="1938019" h="3467100">
                  <a:moveTo>
                    <a:pt x="1775578" y="126999"/>
                  </a:moveTo>
                  <a:lnTo>
                    <a:pt x="1771344" y="126999"/>
                  </a:lnTo>
                  <a:lnTo>
                    <a:pt x="1774347" y="114299"/>
                  </a:lnTo>
                  <a:lnTo>
                    <a:pt x="1775744" y="114299"/>
                  </a:lnTo>
                  <a:lnTo>
                    <a:pt x="1775578" y="126999"/>
                  </a:lnTo>
                  <a:close/>
                </a:path>
                <a:path w="1938019" h="3467100">
                  <a:moveTo>
                    <a:pt x="87918" y="139699"/>
                  </a:moveTo>
                  <a:lnTo>
                    <a:pt x="83579" y="139699"/>
                  </a:lnTo>
                  <a:lnTo>
                    <a:pt x="85455" y="126999"/>
                  </a:lnTo>
                  <a:lnTo>
                    <a:pt x="86158" y="126999"/>
                  </a:lnTo>
                  <a:lnTo>
                    <a:pt x="87918" y="139699"/>
                  </a:lnTo>
                  <a:close/>
                </a:path>
                <a:path w="1938019" h="3467100">
                  <a:moveTo>
                    <a:pt x="1779978" y="139699"/>
                  </a:moveTo>
                  <a:lnTo>
                    <a:pt x="90733" y="139699"/>
                  </a:lnTo>
                  <a:lnTo>
                    <a:pt x="88329" y="126999"/>
                  </a:lnTo>
                  <a:lnTo>
                    <a:pt x="1784317" y="126999"/>
                  </a:lnTo>
                  <a:lnTo>
                    <a:pt x="1779978" y="139699"/>
                  </a:lnTo>
                  <a:close/>
                </a:path>
                <a:path w="1938019" h="3467100">
                  <a:moveTo>
                    <a:pt x="66628" y="152399"/>
                  </a:moveTo>
                  <a:lnTo>
                    <a:pt x="62522" y="152399"/>
                  </a:lnTo>
                  <a:lnTo>
                    <a:pt x="63402" y="139699"/>
                  </a:lnTo>
                  <a:lnTo>
                    <a:pt x="64633" y="139699"/>
                  </a:lnTo>
                  <a:lnTo>
                    <a:pt x="66628" y="152399"/>
                  </a:lnTo>
                  <a:close/>
                </a:path>
                <a:path w="1938019" h="3467100">
                  <a:moveTo>
                    <a:pt x="1783837" y="152399"/>
                  </a:moveTo>
                  <a:lnTo>
                    <a:pt x="69502" y="152399"/>
                  </a:lnTo>
                  <a:lnTo>
                    <a:pt x="66745" y="139699"/>
                  </a:lnTo>
                  <a:lnTo>
                    <a:pt x="1783131" y="139699"/>
                  </a:lnTo>
                  <a:lnTo>
                    <a:pt x="1783837" y="152399"/>
                  </a:lnTo>
                  <a:close/>
                </a:path>
                <a:path w="1938019" h="3467100">
                  <a:moveTo>
                    <a:pt x="46158" y="165099"/>
                  </a:moveTo>
                  <a:lnTo>
                    <a:pt x="39824" y="165099"/>
                  </a:lnTo>
                  <a:lnTo>
                    <a:pt x="42990" y="152399"/>
                  </a:lnTo>
                  <a:lnTo>
                    <a:pt x="46158" y="165099"/>
                  </a:lnTo>
                  <a:close/>
                </a:path>
                <a:path w="1938019" h="3467100">
                  <a:moveTo>
                    <a:pt x="1787245" y="165099"/>
                  </a:moveTo>
                  <a:lnTo>
                    <a:pt x="54134" y="165099"/>
                  </a:lnTo>
                  <a:lnTo>
                    <a:pt x="56598" y="152399"/>
                  </a:lnTo>
                  <a:lnTo>
                    <a:pt x="1786014" y="152399"/>
                  </a:lnTo>
                  <a:lnTo>
                    <a:pt x="1787245" y="165099"/>
                  </a:lnTo>
                  <a:close/>
                </a:path>
                <a:path w="1938019" h="3467100">
                  <a:moveTo>
                    <a:pt x="1789527" y="177799"/>
                  </a:moveTo>
                  <a:lnTo>
                    <a:pt x="34193" y="177799"/>
                  </a:lnTo>
                  <a:lnTo>
                    <a:pt x="34017" y="165099"/>
                  </a:lnTo>
                  <a:lnTo>
                    <a:pt x="1788476" y="165099"/>
                  </a:lnTo>
                  <a:lnTo>
                    <a:pt x="1789527" y="177799"/>
                  </a:lnTo>
                  <a:close/>
                </a:path>
                <a:path w="1938019" h="3467100">
                  <a:moveTo>
                    <a:pt x="1790939" y="190499"/>
                  </a:moveTo>
                  <a:lnTo>
                    <a:pt x="29384" y="190499"/>
                  </a:lnTo>
                  <a:lnTo>
                    <a:pt x="31436" y="177799"/>
                  </a:lnTo>
                  <a:lnTo>
                    <a:pt x="1791059" y="177799"/>
                  </a:lnTo>
                  <a:lnTo>
                    <a:pt x="1790939" y="190499"/>
                  </a:lnTo>
                  <a:close/>
                </a:path>
                <a:path w="1938019" h="3467100">
                  <a:moveTo>
                    <a:pt x="1792350" y="203199"/>
                  </a:moveTo>
                  <a:lnTo>
                    <a:pt x="16480" y="203199"/>
                  </a:lnTo>
                  <a:lnTo>
                    <a:pt x="19882" y="190499"/>
                  </a:lnTo>
                  <a:lnTo>
                    <a:pt x="1793401" y="190499"/>
                  </a:lnTo>
                  <a:lnTo>
                    <a:pt x="1792350" y="203199"/>
                  </a:lnTo>
                  <a:close/>
                </a:path>
                <a:path w="1938019" h="3467100">
                  <a:moveTo>
                    <a:pt x="1794452" y="215899"/>
                  </a:moveTo>
                  <a:lnTo>
                    <a:pt x="9501" y="215899"/>
                  </a:lnTo>
                  <a:lnTo>
                    <a:pt x="11202" y="203199"/>
                  </a:lnTo>
                  <a:lnTo>
                    <a:pt x="1793806" y="203199"/>
                  </a:lnTo>
                  <a:lnTo>
                    <a:pt x="1794452" y="215899"/>
                  </a:lnTo>
                  <a:close/>
                </a:path>
                <a:path w="1938019" h="3467100">
                  <a:moveTo>
                    <a:pt x="1797155" y="241299"/>
                  </a:moveTo>
                  <a:lnTo>
                    <a:pt x="4573" y="241299"/>
                  </a:lnTo>
                  <a:lnTo>
                    <a:pt x="4397" y="228599"/>
                  </a:lnTo>
                  <a:lnTo>
                    <a:pt x="6803" y="228599"/>
                  </a:lnTo>
                  <a:lnTo>
                    <a:pt x="7154" y="215899"/>
                  </a:lnTo>
                  <a:lnTo>
                    <a:pt x="1795683" y="215899"/>
                  </a:lnTo>
                  <a:lnTo>
                    <a:pt x="1796269" y="228599"/>
                  </a:lnTo>
                  <a:lnTo>
                    <a:pt x="1797155" y="241299"/>
                  </a:lnTo>
                  <a:close/>
                </a:path>
                <a:path w="1938019" h="3467100">
                  <a:moveTo>
                    <a:pt x="1803251" y="253999"/>
                  </a:moveTo>
                  <a:lnTo>
                    <a:pt x="3108" y="253999"/>
                  </a:lnTo>
                  <a:lnTo>
                    <a:pt x="2815" y="241299"/>
                  </a:lnTo>
                  <a:lnTo>
                    <a:pt x="1803026" y="241299"/>
                  </a:lnTo>
                  <a:lnTo>
                    <a:pt x="1803251" y="253999"/>
                  </a:lnTo>
                  <a:close/>
                </a:path>
                <a:path w="1938019" h="3467100">
                  <a:moveTo>
                    <a:pt x="1269110" y="266699"/>
                  </a:moveTo>
                  <a:lnTo>
                    <a:pt x="2403" y="266699"/>
                  </a:lnTo>
                  <a:lnTo>
                    <a:pt x="2815" y="253999"/>
                  </a:lnTo>
                  <a:lnTo>
                    <a:pt x="1271873" y="253999"/>
                  </a:lnTo>
                  <a:lnTo>
                    <a:pt x="1269110" y="266699"/>
                  </a:lnTo>
                  <a:close/>
                </a:path>
                <a:path w="1938019" h="3467100">
                  <a:moveTo>
                    <a:pt x="1297263" y="266699"/>
                  </a:moveTo>
                  <a:lnTo>
                    <a:pt x="1288404" y="266699"/>
                  </a:lnTo>
                  <a:lnTo>
                    <a:pt x="1288885" y="253999"/>
                  </a:lnTo>
                  <a:lnTo>
                    <a:pt x="1296678" y="253999"/>
                  </a:lnTo>
                  <a:lnTo>
                    <a:pt x="1297263" y="266699"/>
                  </a:lnTo>
                  <a:close/>
                </a:path>
                <a:path w="1938019" h="3467100">
                  <a:moveTo>
                    <a:pt x="1302954" y="266699"/>
                  </a:moveTo>
                  <a:lnTo>
                    <a:pt x="1299906" y="266699"/>
                  </a:lnTo>
                  <a:lnTo>
                    <a:pt x="1299786" y="253999"/>
                  </a:lnTo>
                  <a:lnTo>
                    <a:pt x="1302128" y="253999"/>
                  </a:lnTo>
                  <a:lnTo>
                    <a:pt x="1302954" y="266699"/>
                  </a:lnTo>
                  <a:close/>
                </a:path>
                <a:path w="1938019" h="3467100">
                  <a:moveTo>
                    <a:pt x="1313870" y="266699"/>
                  </a:moveTo>
                  <a:lnTo>
                    <a:pt x="1310761" y="266699"/>
                  </a:lnTo>
                  <a:lnTo>
                    <a:pt x="1310987" y="253999"/>
                  </a:lnTo>
                  <a:lnTo>
                    <a:pt x="1313329" y="253999"/>
                  </a:lnTo>
                  <a:lnTo>
                    <a:pt x="1313870" y="266699"/>
                  </a:lnTo>
                  <a:close/>
                </a:path>
                <a:path w="1938019" h="3467100">
                  <a:moveTo>
                    <a:pt x="1338854" y="266699"/>
                  </a:moveTo>
                  <a:lnTo>
                    <a:pt x="1327173" y="266699"/>
                  </a:lnTo>
                  <a:lnTo>
                    <a:pt x="1327653" y="253999"/>
                  </a:lnTo>
                  <a:lnTo>
                    <a:pt x="1338209" y="253999"/>
                  </a:lnTo>
                  <a:lnTo>
                    <a:pt x="1338854" y="266699"/>
                  </a:lnTo>
                  <a:close/>
                </a:path>
                <a:path w="1938019" h="3467100">
                  <a:moveTo>
                    <a:pt x="1349755" y="266699"/>
                  </a:moveTo>
                  <a:lnTo>
                    <a:pt x="1341317" y="266699"/>
                  </a:lnTo>
                  <a:lnTo>
                    <a:pt x="1341317" y="253999"/>
                  </a:lnTo>
                  <a:lnTo>
                    <a:pt x="1349290" y="253999"/>
                  </a:lnTo>
                  <a:lnTo>
                    <a:pt x="1349755" y="266699"/>
                  </a:lnTo>
                  <a:close/>
                </a:path>
                <a:path w="1938019" h="3467100">
                  <a:moveTo>
                    <a:pt x="1366362" y="266699"/>
                  </a:moveTo>
                  <a:lnTo>
                    <a:pt x="1357908" y="266699"/>
                  </a:lnTo>
                  <a:lnTo>
                    <a:pt x="1357788" y="253999"/>
                  </a:lnTo>
                  <a:lnTo>
                    <a:pt x="1365881" y="253999"/>
                  </a:lnTo>
                  <a:lnTo>
                    <a:pt x="1366362" y="266699"/>
                  </a:lnTo>
                  <a:close/>
                </a:path>
                <a:path w="1938019" h="3467100">
                  <a:moveTo>
                    <a:pt x="1380311" y="266699"/>
                  </a:moveTo>
                  <a:lnTo>
                    <a:pt x="1374395" y="266699"/>
                  </a:lnTo>
                  <a:lnTo>
                    <a:pt x="1374515" y="253999"/>
                  </a:lnTo>
                  <a:lnTo>
                    <a:pt x="1379605" y="253999"/>
                  </a:lnTo>
                  <a:lnTo>
                    <a:pt x="1380311" y="266699"/>
                  </a:lnTo>
                  <a:close/>
                </a:path>
                <a:path w="1938019" h="3467100">
                  <a:moveTo>
                    <a:pt x="1393989" y="266699"/>
                  </a:moveTo>
                  <a:lnTo>
                    <a:pt x="1385190" y="266699"/>
                  </a:lnTo>
                  <a:lnTo>
                    <a:pt x="1385716" y="253999"/>
                  </a:lnTo>
                  <a:lnTo>
                    <a:pt x="1393509" y="253999"/>
                  </a:lnTo>
                  <a:lnTo>
                    <a:pt x="1393989" y="266699"/>
                  </a:lnTo>
                  <a:close/>
                </a:path>
                <a:path w="1938019" h="3467100">
                  <a:moveTo>
                    <a:pt x="1405235" y="266699"/>
                  </a:moveTo>
                  <a:lnTo>
                    <a:pt x="1396392" y="266699"/>
                  </a:lnTo>
                  <a:lnTo>
                    <a:pt x="1396617" y="253999"/>
                  </a:lnTo>
                  <a:lnTo>
                    <a:pt x="1407352" y="253999"/>
                  </a:lnTo>
                  <a:lnTo>
                    <a:pt x="1405235" y="266699"/>
                  </a:lnTo>
                  <a:close/>
                </a:path>
                <a:path w="1938019" h="3467100">
                  <a:moveTo>
                    <a:pt x="1410340" y="266699"/>
                  </a:moveTo>
                  <a:lnTo>
                    <a:pt x="1407653" y="266699"/>
                  </a:lnTo>
                  <a:lnTo>
                    <a:pt x="1407352" y="253999"/>
                  </a:lnTo>
                  <a:lnTo>
                    <a:pt x="1410701" y="253999"/>
                  </a:lnTo>
                  <a:lnTo>
                    <a:pt x="1410340" y="266699"/>
                  </a:lnTo>
                  <a:close/>
                </a:path>
                <a:path w="1938019" h="3467100">
                  <a:moveTo>
                    <a:pt x="1413103" y="266699"/>
                  </a:moveTo>
                  <a:lnTo>
                    <a:pt x="1412638" y="266699"/>
                  </a:lnTo>
                  <a:lnTo>
                    <a:pt x="1410701" y="253999"/>
                  </a:lnTo>
                  <a:lnTo>
                    <a:pt x="1413869" y="253999"/>
                  </a:lnTo>
                  <a:lnTo>
                    <a:pt x="1413103" y="266699"/>
                  </a:lnTo>
                  <a:close/>
                </a:path>
                <a:path w="1938019" h="3467100">
                  <a:moveTo>
                    <a:pt x="1420551" y="266699"/>
                  </a:moveTo>
                  <a:lnTo>
                    <a:pt x="1419560" y="253999"/>
                  </a:lnTo>
                  <a:lnTo>
                    <a:pt x="1421436" y="253999"/>
                  </a:lnTo>
                  <a:lnTo>
                    <a:pt x="1420551" y="266699"/>
                  </a:lnTo>
                  <a:close/>
                </a:path>
                <a:path w="1938019" h="3467100">
                  <a:moveTo>
                    <a:pt x="1429169" y="266699"/>
                  </a:moveTo>
                  <a:lnTo>
                    <a:pt x="1427593" y="253999"/>
                  </a:lnTo>
                  <a:lnTo>
                    <a:pt x="1429695" y="253999"/>
                  </a:lnTo>
                  <a:lnTo>
                    <a:pt x="1429169" y="266699"/>
                  </a:lnTo>
                  <a:close/>
                </a:path>
                <a:path w="1938019" h="3467100">
                  <a:moveTo>
                    <a:pt x="1454920" y="266699"/>
                  </a:moveTo>
                  <a:lnTo>
                    <a:pt x="1451406" y="266699"/>
                  </a:lnTo>
                  <a:lnTo>
                    <a:pt x="1452217" y="253999"/>
                  </a:lnTo>
                  <a:lnTo>
                    <a:pt x="1454154" y="253999"/>
                  </a:lnTo>
                  <a:lnTo>
                    <a:pt x="1454920" y="266699"/>
                  </a:lnTo>
                  <a:close/>
                </a:path>
                <a:path w="1938019" h="3467100">
                  <a:moveTo>
                    <a:pt x="1535445" y="266699"/>
                  </a:moveTo>
                  <a:lnTo>
                    <a:pt x="1532697" y="266699"/>
                  </a:lnTo>
                  <a:lnTo>
                    <a:pt x="1533568" y="253999"/>
                  </a:lnTo>
                  <a:lnTo>
                    <a:pt x="1535865" y="253999"/>
                  </a:lnTo>
                  <a:lnTo>
                    <a:pt x="1535445" y="266699"/>
                  </a:lnTo>
                  <a:close/>
                </a:path>
                <a:path w="1938019" h="3467100">
                  <a:moveTo>
                    <a:pt x="1554454" y="266699"/>
                  </a:moveTo>
                  <a:lnTo>
                    <a:pt x="1547186" y="266699"/>
                  </a:lnTo>
                  <a:lnTo>
                    <a:pt x="1546361" y="253999"/>
                  </a:lnTo>
                  <a:lnTo>
                    <a:pt x="1554454" y="253999"/>
                  </a:lnTo>
                  <a:lnTo>
                    <a:pt x="1554454" y="266699"/>
                  </a:lnTo>
                  <a:close/>
                </a:path>
                <a:path w="1938019" h="3467100">
                  <a:moveTo>
                    <a:pt x="1799858" y="266699"/>
                  </a:moveTo>
                  <a:lnTo>
                    <a:pt x="1564364" y="266699"/>
                  </a:lnTo>
                  <a:lnTo>
                    <a:pt x="1565475" y="253999"/>
                  </a:lnTo>
                  <a:lnTo>
                    <a:pt x="1799377" y="253999"/>
                  </a:lnTo>
                  <a:lnTo>
                    <a:pt x="1799858" y="266699"/>
                  </a:lnTo>
                  <a:close/>
                </a:path>
                <a:path w="1938019" h="3467100">
                  <a:moveTo>
                    <a:pt x="1057970" y="279399"/>
                  </a:moveTo>
                  <a:lnTo>
                    <a:pt x="7624" y="279399"/>
                  </a:lnTo>
                  <a:lnTo>
                    <a:pt x="7330" y="266699"/>
                  </a:lnTo>
                  <a:lnTo>
                    <a:pt x="1060373" y="266699"/>
                  </a:lnTo>
                  <a:lnTo>
                    <a:pt x="1057970" y="279399"/>
                  </a:lnTo>
                  <a:close/>
                </a:path>
                <a:path w="1938019" h="3467100">
                  <a:moveTo>
                    <a:pt x="1069697" y="279399"/>
                  </a:moveTo>
                  <a:lnTo>
                    <a:pt x="1061183" y="279399"/>
                  </a:lnTo>
                  <a:lnTo>
                    <a:pt x="1060778" y="266699"/>
                  </a:lnTo>
                  <a:lnTo>
                    <a:pt x="1068871" y="266699"/>
                  </a:lnTo>
                  <a:lnTo>
                    <a:pt x="1069697" y="279399"/>
                  </a:lnTo>
                  <a:close/>
                </a:path>
                <a:path w="1938019" h="3467100">
                  <a:moveTo>
                    <a:pt x="1097324" y="279399"/>
                  </a:moveTo>
                  <a:lnTo>
                    <a:pt x="1080252" y="279399"/>
                  </a:lnTo>
                  <a:lnTo>
                    <a:pt x="1080493" y="266699"/>
                  </a:lnTo>
                  <a:lnTo>
                    <a:pt x="1096739" y="266699"/>
                  </a:lnTo>
                  <a:lnTo>
                    <a:pt x="1097324" y="279399"/>
                  </a:lnTo>
                  <a:close/>
                </a:path>
                <a:path w="1938019" h="3467100">
                  <a:moveTo>
                    <a:pt x="1116844" y="279399"/>
                  </a:moveTo>
                  <a:lnTo>
                    <a:pt x="1105237" y="279399"/>
                  </a:lnTo>
                  <a:lnTo>
                    <a:pt x="1105538" y="266699"/>
                  </a:lnTo>
                  <a:lnTo>
                    <a:pt x="1115973" y="266699"/>
                  </a:lnTo>
                  <a:lnTo>
                    <a:pt x="1116844" y="279399"/>
                  </a:lnTo>
                  <a:close/>
                </a:path>
                <a:path w="1938019" h="3467100">
                  <a:moveTo>
                    <a:pt x="1133510" y="279399"/>
                  </a:moveTo>
                  <a:lnTo>
                    <a:pt x="1121829" y="279399"/>
                  </a:lnTo>
                  <a:lnTo>
                    <a:pt x="1122249" y="266699"/>
                  </a:lnTo>
                  <a:lnTo>
                    <a:pt x="1132805" y="266699"/>
                  </a:lnTo>
                  <a:lnTo>
                    <a:pt x="1133510" y="279399"/>
                  </a:lnTo>
                  <a:close/>
                </a:path>
                <a:path w="1938019" h="3467100">
                  <a:moveTo>
                    <a:pt x="1202954" y="279399"/>
                  </a:moveTo>
                  <a:lnTo>
                    <a:pt x="1196918" y="279399"/>
                  </a:lnTo>
                  <a:lnTo>
                    <a:pt x="1197609" y="266699"/>
                  </a:lnTo>
                  <a:lnTo>
                    <a:pt x="1203180" y="266699"/>
                  </a:lnTo>
                  <a:lnTo>
                    <a:pt x="1202954" y="279399"/>
                  </a:lnTo>
                  <a:close/>
                </a:path>
                <a:path w="1938019" h="3467100">
                  <a:moveTo>
                    <a:pt x="1205357" y="279399"/>
                  </a:moveTo>
                  <a:lnTo>
                    <a:pt x="1203180" y="266699"/>
                  </a:lnTo>
                  <a:lnTo>
                    <a:pt x="1206123" y="266699"/>
                  </a:lnTo>
                  <a:lnTo>
                    <a:pt x="1205357" y="279399"/>
                  </a:lnTo>
                  <a:close/>
                </a:path>
                <a:path w="1938019" h="3467100">
                  <a:moveTo>
                    <a:pt x="1617441" y="279399"/>
                  </a:moveTo>
                  <a:lnTo>
                    <a:pt x="1615459" y="266699"/>
                  </a:lnTo>
                  <a:lnTo>
                    <a:pt x="1618672" y="266699"/>
                  </a:lnTo>
                  <a:lnTo>
                    <a:pt x="1617441" y="279399"/>
                  </a:lnTo>
                  <a:close/>
                </a:path>
                <a:path w="1938019" h="3467100">
                  <a:moveTo>
                    <a:pt x="1801314" y="279399"/>
                  </a:moveTo>
                  <a:lnTo>
                    <a:pt x="1630579" y="279399"/>
                  </a:lnTo>
                  <a:lnTo>
                    <a:pt x="1630639" y="266699"/>
                  </a:lnTo>
                  <a:lnTo>
                    <a:pt x="1801089" y="266699"/>
                  </a:lnTo>
                  <a:lnTo>
                    <a:pt x="1801314" y="279399"/>
                  </a:lnTo>
                  <a:close/>
                </a:path>
                <a:path w="1938019" h="3467100">
                  <a:moveTo>
                    <a:pt x="897085" y="292099"/>
                  </a:moveTo>
                  <a:lnTo>
                    <a:pt x="2696" y="292099"/>
                  </a:lnTo>
                  <a:lnTo>
                    <a:pt x="1935" y="279399"/>
                  </a:lnTo>
                  <a:lnTo>
                    <a:pt x="897311" y="279399"/>
                  </a:lnTo>
                  <a:lnTo>
                    <a:pt x="897085" y="292099"/>
                  </a:lnTo>
                  <a:close/>
                </a:path>
                <a:path w="1938019" h="3467100">
                  <a:moveTo>
                    <a:pt x="900194" y="292099"/>
                  </a:moveTo>
                  <a:lnTo>
                    <a:pt x="899428" y="292099"/>
                  </a:lnTo>
                  <a:lnTo>
                    <a:pt x="897311" y="279399"/>
                  </a:lnTo>
                  <a:lnTo>
                    <a:pt x="902356" y="279399"/>
                  </a:lnTo>
                  <a:lnTo>
                    <a:pt x="900194" y="292099"/>
                  </a:lnTo>
                  <a:close/>
                </a:path>
                <a:path w="1938019" h="3467100">
                  <a:moveTo>
                    <a:pt x="905884" y="292099"/>
                  </a:moveTo>
                  <a:lnTo>
                    <a:pt x="902836" y="292099"/>
                  </a:lnTo>
                  <a:lnTo>
                    <a:pt x="902596" y="279399"/>
                  </a:lnTo>
                  <a:lnTo>
                    <a:pt x="905404" y="279399"/>
                  </a:lnTo>
                  <a:lnTo>
                    <a:pt x="905884" y="292099"/>
                  </a:lnTo>
                  <a:close/>
                </a:path>
                <a:path w="1938019" h="3467100">
                  <a:moveTo>
                    <a:pt x="928226" y="292099"/>
                  </a:moveTo>
                  <a:lnTo>
                    <a:pt x="916560" y="292099"/>
                  </a:lnTo>
                  <a:lnTo>
                    <a:pt x="916785" y="279399"/>
                  </a:lnTo>
                  <a:lnTo>
                    <a:pt x="927175" y="279399"/>
                  </a:lnTo>
                  <a:lnTo>
                    <a:pt x="928226" y="292099"/>
                  </a:lnTo>
                  <a:close/>
                </a:path>
                <a:path w="1938019" h="3467100">
                  <a:moveTo>
                    <a:pt x="952866" y="292099"/>
                  </a:moveTo>
                  <a:lnTo>
                    <a:pt x="947581" y="292099"/>
                  </a:lnTo>
                  <a:lnTo>
                    <a:pt x="946875" y="279399"/>
                  </a:lnTo>
                  <a:lnTo>
                    <a:pt x="953271" y="279399"/>
                  </a:lnTo>
                  <a:lnTo>
                    <a:pt x="952866" y="292099"/>
                  </a:lnTo>
                  <a:close/>
                </a:path>
                <a:path w="1938019" h="3467100">
                  <a:moveTo>
                    <a:pt x="1803146" y="292099"/>
                  </a:moveTo>
                  <a:lnTo>
                    <a:pt x="1648882" y="292099"/>
                  </a:lnTo>
                  <a:lnTo>
                    <a:pt x="1646946" y="279399"/>
                  </a:lnTo>
                  <a:lnTo>
                    <a:pt x="1802545" y="279399"/>
                  </a:lnTo>
                  <a:lnTo>
                    <a:pt x="1803146" y="292099"/>
                  </a:lnTo>
                  <a:close/>
                </a:path>
                <a:path w="1938019" h="3467100">
                  <a:moveTo>
                    <a:pt x="750630" y="304799"/>
                  </a:moveTo>
                  <a:lnTo>
                    <a:pt x="2403" y="304799"/>
                  </a:lnTo>
                  <a:lnTo>
                    <a:pt x="1993" y="292099"/>
                  </a:lnTo>
                  <a:lnTo>
                    <a:pt x="752507" y="292099"/>
                  </a:lnTo>
                  <a:lnTo>
                    <a:pt x="750630" y="304799"/>
                  </a:lnTo>
                  <a:close/>
                </a:path>
                <a:path w="1938019" h="3467100">
                  <a:moveTo>
                    <a:pt x="758423" y="304799"/>
                  </a:moveTo>
                  <a:lnTo>
                    <a:pt x="753092" y="304799"/>
                  </a:lnTo>
                  <a:lnTo>
                    <a:pt x="752507" y="292099"/>
                  </a:lnTo>
                  <a:lnTo>
                    <a:pt x="758723" y="292099"/>
                  </a:lnTo>
                  <a:lnTo>
                    <a:pt x="758423" y="304799"/>
                  </a:lnTo>
                  <a:close/>
                </a:path>
                <a:path w="1938019" h="3467100">
                  <a:moveTo>
                    <a:pt x="789338" y="304799"/>
                  </a:moveTo>
                  <a:lnTo>
                    <a:pt x="786290" y="304799"/>
                  </a:lnTo>
                  <a:lnTo>
                    <a:pt x="786576" y="292099"/>
                  </a:lnTo>
                  <a:lnTo>
                    <a:pt x="788993" y="292099"/>
                  </a:lnTo>
                  <a:lnTo>
                    <a:pt x="789338" y="304799"/>
                  </a:lnTo>
                  <a:close/>
                </a:path>
                <a:path w="1938019" h="3467100">
                  <a:moveTo>
                    <a:pt x="808452" y="304799"/>
                  </a:moveTo>
                  <a:lnTo>
                    <a:pt x="800074" y="304799"/>
                  </a:lnTo>
                  <a:lnTo>
                    <a:pt x="800419" y="292099"/>
                  </a:lnTo>
                  <a:lnTo>
                    <a:pt x="809158" y="292099"/>
                  </a:lnTo>
                  <a:lnTo>
                    <a:pt x="808452" y="304799"/>
                  </a:lnTo>
                  <a:close/>
                </a:path>
                <a:path w="1938019" h="3467100">
                  <a:moveTo>
                    <a:pt x="1657276" y="304799"/>
                  </a:moveTo>
                  <a:lnTo>
                    <a:pt x="1653222" y="304799"/>
                  </a:lnTo>
                  <a:lnTo>
                    <a:pt x="1653687" y="292099"/>
                  </a:lnTo>
                  <a:lnTo>
                    <a:pt x="1658612" y="292099"/>
                  </a:lnTo>
                  <a:lnTo>
                    <a:pt x="1657276" y="304799"/>
                  </a:lnTo>
                  <a:close/>
                </a:path>
                <a:path w="1938019" h="3467100">
                  <a:moveTo>
                    <a:pt x="1809062" y="304799"/>
                  </a:moveTo>
                  <a:lnTo>
                    <a:pt x="1659258" y="304799"/>
                  </a:lnTo>
                  <a:lnTo>
                    <a:pt x="1658612" y="292099"/>
                  </a:lnTo>
                  <a:lnTo>
                    <a:pt x="1808356" y="292099"/>
                  </a:lnTo>
                  <a:lnTo>
                    <a:pt x="1809062" y="304799"/>
                  </a:lnTo>
                  <a:close/>
                </a:path>
                <a:path w="1938019" h="3467100">
                  <a:moveTo>
                    <a:pt x="616608" y="317499"/>
                  </a:moveTo>
                  <a:lnTo>
                    <a:pt x="6978" y="317499"/>
                  </a:lnTo>
                  <a:lnTo>
                    <a:pt x="6920" y="304799"/>
                  </a:lnTo>
                  <a:lnTo>
                    <a:pt x="624937" y="304799"/>
                  </a:lnTo>
                  <a:lnTo>
                    <a:pt x="616608" y="317499"/>
                  </a:lnTo>
                  <a:close/>
                </a:path>
                <a:path w="1938019" h="3467100">
                  <a:moveTo>
                    <a:pt x="639248" y="317499"/>
                  </a:moveTo>
                  <a:lnTo>
                    <a:pt x="633323" y="317499"/>
                  </a:lnTo>
                  <a:lnTo>
                    <a:pt x="633617" y="304799"/>
                  </a:lnTo>
                  <a:lnTo>
                    <a:pt x="638778" y="304799"/>
                  </a:lnTo>
                  <a:lnTo>
                    <a:pt x="639248" y="317499"/>
                  </a:lnTo>
                  <a:close/>
                </a:path>
                <a:path w="1938019" h="3467100">
                  <a:moveTo>
                    <a:pt x="1659858" y="317499"/>
                  </a:moveTo>
                  <a:lnTo>
                    <a:pt x="1659318" y="317499"/>
                  </a:lnTo>
                  <a:lnTo>
                    <a:pt x="1659153" y="304799"/>
                  </a:lnTo>
                  <a:lnTo>
                    <a:pt x="1663957" y="304799"/>
                  </a:lnTo>
                  <a:lnTo>
                    <a:pt x="1659858" y="317499"/>
                  </a:lnTo>
                  <a:close/>
                </a:path>
                <a:path w="1938019" h="3467100">
                  <a:moveTo>
                    <a:pt x="1805248" y="317499"/>
                  </a:moveTo>
                  <a:lnTo>
                    <a:pt x="1665309" y="317499"/>
                  </a:lnTo>
                  <a:lnTo>
                    <a:pt x="1664363" y="304799"/>
                  </a:lnTo>
                  <a:lnTo>
                    <a:pt x="1805188" y="304799"/>
                  </a:lnTo>
                  <a:lnTo>
                    <a:pt x="1805248" y="317499"/>
                  </a:lnTo>
                  <a:close/>
                </a:path>
                <a:path w="1938019" h="3467100">
                  <a:moveTo>
                    <a:pt x="449390" y="330199"/>
                  </a:moveTo>
                  <a:lnTo>
                    <a:pt x="6803" y="330199"/>
                  </a:lnTo>
                  <a:lnTo>
                    <a:pt x="6803" y="317499"/>
                  </a:lnTo>
                  <a:lnTo>
                    <a:pt x="450740" y="317499"/>
                  </a:lnTo>
                  <a:lnTo>
                    <a:pt x="449390" y="330199"/>
                  </a:lnTo>
                  <a:close/>
                </a:path>
                <a:path w="1938019" h="3467100">
                  <a:moveTo>
                    <a:pt x="453848" y="330199"/>
                  </a:moveTo>
                  <a:lnTo>
                    <a:pt x="451678" y="330199"/>
                  </a:lnTo>
                  <a:lnTo>
                    <a:pt x="450740" y="317499"/>
                  </a:lnTo>
                  <a:lnTo>
                    <a:pt x="453965" y="317499"/>
                  </a:lnTo>
                  <a:lnTo>
                    <a:pt x="453848" y="330199"/>
                  </a:lnTo>
                  <a:close/>
                </a:path>
                <a:path w="1938019" h="3467100">
                  <a:moveTo>
                    <a:pt x="462118" y="330199"/>
                  </a:moveTo>
                  <a:lnTo>
                    <a:pt x="456488" y="330199"/>
                  </a:lnTo>
                  <a:lnTo>
                    <a:pt x="456780" y="317499"/>
                  </a:lnTo>
                  <a:lnTo>
                    <a:pt x="461473" y="317499"/>
                  </a:lnTo>
                  <a:lnTo>
                    <a:pt x="462118" y="330199"/>
                  </a:lnTo>
                  <a:close/>
                </a:path>
                <a:path w="1938019" h="3467100">
                  <a:moveTo>
                    <a:pt x="490564" y="330199"/>
                  </a:moveTo>
                  <a:lnTo>
                    <a:pt x="483585" y="330199"/>
                  </a:lnTo>
                  <a:lnTo>
                    <a:pt x="483995" y="317499"/>
                  </a:lnTo>
                  <a:lnTo>
                    <a:pt x="489450" y="317499"/>
                  </a:lnTo>
                  <a:lnTo>
                    <a:pt x="490564" y="330199"/>
                  </a:lnTo>
                  <a:close/>
                </a:path>
                <a:path w="1938019" h="3467100">
                  <a:moveTo>
                    <a:pt x="1807890" y="330199"/>
                  </a:moveTo>
                  <a:lnTo>
                    <a:pt x="1664258" y="330199"/>
                  </a:lnTo>
                  <a:lnTo>
                    <a:pt x="1664663" y="317499"/>
                  </a:lnTo>
                  <a:lnTo>
                    <a:pt x="1805833" y="317499"/>
                  </a:lnTo>
                  <a:lnTo>
                    <a:pt x="1807890" y="330199"/>
                  </a:lnTo>
                  <a:close/>
                </a:path>
                <a:path w="1938019" h="3467100">
                  <a:moveTo>
                    <a:pt x="333846" y="342899"/>
                  </a:moveTo>
                  <a:lnTo>
                    <a:pt x="1876" y="342899"/>
                  </a:lnTo>
                  <a:lnTo>
                    <a:pt x="1993" y="330199"/>
                  </a:lnTo>
                  <a:lnTo>
                    <a:pt x="334023" y="330199"/>
                  </a:lnTo>
                  <a:lnTo>
                    <a:pt x="333846" y="342899"/>
                  </a:lnTo>
                  <a:close/>
                </a:path>
                <a:path w="1938019" h="3467100">
                  <a:moveTo>
                    <a:pt x="359946" y="342899"/>
                  </a:moveTo>
                  <a:lnTo>
                    <a:pt x="337599" y="342899"/>
                  </a:lnTo>
                  <a:lnTo>
                    <a:pt x="336897" y="330199"/>
                  </a:lnTo>
                  <a:lnTo>
                    <a:pt x="358949" y="330199"/>
                  </a:lnTo>
                  <a:lnTo>
                    <a:pt x="359946" y="342899"/>
                  </a:lnTo>
                  <a:close/>
                </a:path>
                <a:path w="1938019" h="3467100">
                  <a:moveTo>
                    <a:pt x="373496" y="342899"/>
                  </a:moveTo>
                  <a:lnTo>
                    <a:pt x="370386" y="342899"/>
                  </a:lnTo>
                  <a:lnTo>
                    <a:pt x="369800" y="330199"/>
                  </a:lnTo>
                  <a:lnTo>
                    <a:pt x="372029" y="330199"/>
                  </a:lnTo>
                  <a:lnTo>
                    <a:pt x="373496" y="342899"/>
                  </a:lnTo>
                  <a:close/>
                </a:path>
                <a:path w="1938019" h="3467100">
                  <a:moveTo>
                    <a:pt x="415138" y="342899"/>
                  </a:moveTo>
                  <a:lnTo>
                    <a:pt x="413671" y="330199"/>
                  </a:lnTo>
                  <a:lnTo>
                    <a:pt x="416018" y="330199"/>
                  </a:lnTo>
                  <a:lnTo>
                    <a:pt x="415138" y="342899"/>
                  </a:lnTo>
                  <a:close/>
                </a:path>
                <a:path w="1938019" h="3467100">
                  <a:moveTo>
                    <a:pt x="1808011" y="342899"/>
                  </a:moveTo>
                  <a:lnTo>
                    <a:pt x="1673222" y="342899"/>
                  </a:lnTo>
                  <a:lnTo>
                    <a:pt x="1672051" y="330199"/>
                  </a:lnTo>
                  <a:lnTo>
                    <a:pt x="1808011" y="330199"/>
                  </a:lnTo>
                  <a:lnTo>
                    <a:pt x="1808011" y="342899"/>
                  </a:lnTo>
                  <a:close/>
                </a:path>
                <a:path w="1938019" h="3467100">
                  <a:moveTo>
                    <a:pt x="300298" y="355599"/>
                  </a:moveTo>
                  <a:lnTo>
                    <a:pt x="6508" y="355599"/>
                  </a:lnTo>
                  <a:lnTo>
                    <a:pt x="6508" y="342899"/>
                  </a:lnTo>
                  <a:lnTo>
                    <a:pt x="305693" y="342899"/>
                  </a:lnTo>
                  <a:lnTo>
                    <a:pt x="300298" y="355599"/>
                  </a:lnTo>
                  <a:close/>
                </a:path>
                <a:path w="1938019" h="3467100">
                  <a:moveTo>
                    <a:pt x="1814752" y="355599"/>
                  </a:moveTo>
                  <a:lnTo>
                    <a:pt x="1670174" y="355599"/>
                  </a:lnTo>
                  <a:lnTo>
                    <a:pt x="1670519" y="342899"/>
                  </a:lnTo>
                  <a:lnTo>
                    <a:pt x="1814167" y="342899"/>
                  </a:lnTo>
                  <a:lnTo>
                    <a:pt x="1814752" y="355599"/>
                  </a:lnTo>
                  <a:close/>
                </a:path>
                <a:path w="1938019" h="3467100">
                  <a:moveTo>
                    <a:pt x="249974" y="368299"/>
                  </a:moveTo>
                  <a:lnTo>
                    <a:pt x="1289" y="368299"/>
                  </a:lnTo>
                  <a:lnTo>
                    <a:pt x="1699" y="355599"/>
                  </a:lnTo>
                  <a:lnTo>
                    <a:pt x="262819" y="355599"/>
                  </a:lnTo>
                  <a:lnTo>
                    <a:pt x="249974" y="368299"/>
                  </a:lnTo>
                  <a:close/>
                </a:path>
                <a:path w="1938019" h="3467100">
                  <a:moveTo>
                    <a:pt x="1815578" y="368299"/>
                  </a:moveTo>
                  <a:lnTo>
                    <a:pt x="1678267" y="368299"/>
                  </a:lnTo>
                  <a:lnTo>
                    <a:pt x="1677621" y="355599"/>
                  </a:lnTo>
                  <a:lnTo>
                    <a:pt x="1815458" y="355599"/>
                  </a:lnTo>
                  <a:lnTo>
                    <a:pt x="1815578" y="368299"/>
                  </a:lnTo>
                  <a:close/>
                </a:path>
                <a:path w="1938019" h="3467100">
                  <a:moveTo>
                    <a:pt x="214021" y="380999"/>
                  </a:moveTo>
                  <a:lnTo>
                    <a:pt x="6216" y="380999"/>
                  </a:lnTo>
                  <a:lnTo>
                    <a:pt x="6274" y="368299"/>
                  </a:lnTo>
                  <a:lnTo>
                    <a:pt x="214021" y="368299"/>
                  </a:lnTo>
                  <a:lnTo>
                    <a:pt x="214021" y="380999"/>
                  </a:lnTo>
                  <a:close/>
                </a:path>
                <a:path w="1938019" h="3467100">
                  <a:moveTo>
                    <a:pt x="1812050" y="380999"/>
                  </a:moveTo>
                  <a:lnTo>
                    <a:pt x="1675279" y="380999"/>
                  </a:lnTo>
                  <a:lnTo>
                    <a:pt x="1674813" y="368299"/>
                  </a:lnTo>
                  <a:lnTo>
                    <a:pt x="1812170" y="368299"/>
                  </a:lnTo>
                  <a:lnTo>
                    <a:pt x="1812050" y="380999"/>
                  </a:lnTo>
                  <a:close/>
                </a:path>
                <a:path w="1938019" h="3467100">
                  <a:moveTo>
                    <a:pt x="186982" y="393699"/>
                  </a:moveTo>
                  <a:lnTo>
                    <a:pt x="6040" y="393699"/>
                  </a:lnTo>
                  <a:lnTo>
                    <a:pt x="6099" y="380999"/>
                  </a:lnTo>
                  <a:lnTo>
                    <a:pt x="184401" y="380999"/>
                  </a:lnTo>
                  <a:lnTo>
                    <a:pt x="186982" y="393699"/>
                  </a:lnTo>
                  <a:close/>
                </a:path>
                <a:path w="1938019" h="3467100">
                  <a:moveTo>
                    <a:pt x="190853" y="393699"/>
                  </a:moveTo>
                  <a:lnTo>
                    <a:pt x="188037" y="393699"/>
                  </a:lnTo>
                  <a:lnTo>
                    <a:pt x="187157" y="380999"/>
                  </a:lnTo>
                  <a:lnTo>
                    <a:pt x="191380" y="380999"/>
                  </a:lnTo>
                  <a:lnTo>
                    <a:pt x="190853" y="393699"/>
                  </a:lnTo>
                  <a:close/>
                </a:path>
                <a:path w="1938019" h="3467100">
                  <a:moveTo>
                    <a:pt x="199886" y="393699"/>
                  </a:moveTo>
                  <a:lnTo>
                    <a:pt x="199123" y="393699"/>
                  </a:lnTo>
                  <a:lnTo>
                    <a:pt x="197070" y="380999"/>
                  </a:lnTo>
                  <a:lnTo>
                    <a:pt x="201527" y="380999"/>
                  </a:lnTo>
                  <a:lnTo>
                    <a:pt x="199886" y="393699"/>
                  </a:lnTo>
                  <a:close/>
                </a:path>
                <a:path w="1938019" h="3467100">
                  <a:moveTo>
                    <a:pt x="1813701" y="393699"/>
                  </a:moveTo>
                  <a:lnTo>
                    <a:pt x="1677276" y="393699"/>
                  </a:lnTo>
                  <a:lnTo>
                    <a:pt x="1676270" y="380999"/>
                  </a:lnTo>
                  <a:lnTo>
                    <a:pt x="1813581" y="380999"/>
                  </a:lnTo>
                  <a:lnTo>
                    <a:pt x="1813701" y="393699"/>
                  </a:lnTo>
                  <a:close/>
                </a:path>
                <a:path w="1938019" h="3467100">
                  <a:moveTo>
                    <a:pt x="180060" y="406399"/>
                  </a:moveTo>
                  <a:lnTo>
                    <a:pt x="5923" y="406399"/>
                  </a:lnTo>
                  <a:lnTo>
                    <a:pt x="5923" y="393699"/>
                  </a:lnTo>
                  <a:lnTo>
                    <a:pt x="177186" y="393699"/>
                  </a:lnTo>
                  <a:lnTo>
                    <a:pt x="180060" y="406399"/>
                  </a:lnTo>
                  <a:close/>
                </a:path>
                <a:path w="1938019" h="3467100">
                  <a:moveTo>
                    <a:pt x="1816329" y="419099"/>
                  </a:moveTo>
                  <a:lnTo>
                    <a:pt x="1684723" y="419099"/>
                  </a:lnTo>
                  <a:lnTo>
                    <a:pt x="1685068" y="406399"/>
                  </a:lnTo>
                  <a:lnTo>
                    <a:pt x="1678732" y="406399"/>
                  </a:lnTo>
                  <a:lnTo>
                    <a:pt x="1678147" y="393699"/>
                  </a:lnTo>
                  <a:lnTo>
                    <a:pt x="1814872" y="393699"/>
                  </a:lnTo>
                  <a:lnTo>
                    <a:pt x="1816329" y="419099"/>
                  </a:lnTo>
                  <a:close/>
                </a:path>
                <a:path w="1938019" h="3467100">
                  <a:moveTo>
                    <a:pt x="149327" y="431799"/>
                  </a:moveTo>
                  <a:lnTo>
                    <a:pt x="6099" y="431799"/>
                  </a:lnTo>
                  <a:lnTo>
                    <a:pt x="5689" y="419099"/>
                  </a:lnTo>
                  <a:lnTo>
                    <a:pt x="5864" y="406399"/>
                  </a:lnTo>
                  <a:lnTo>
                    <a:pt x="161703" y="406399"/>
                  </a:lnTo>
                  <a:lnTo>
                    <a:pt x="160119" y="419099"/>
                  </a:lnTo>
                  <a:lnTo>
                    <a:pt x="153140" y="419099"/>
                  </a:lnTo>
                  <a:lnTo>
                    <a:pt x="149327" y="431799"/>
                  </a:lnTo>
                  <a:close/>
                </a:path>
                <a:path w="1938019" h="3467100">
                  <a:moveTo>
                    <a:pt x="1465" y="431799"/>
                  </a:moveTo>
                  <a:lnTo>
                    <a:pt x="527" y="419099"/>
                  </a:lnTo>
                  <a:lnTo>
                    <a:pt x="5394" y="419099"/>
                  </a:lnTo>
                  <a:lnTo>
                    <a:pt x="1465" y="431799"/>
                  </a:lnTo>
                  <a:close/>
                </a:path>
                <a:path w="1938019" h="3467100">
                  <a:moveTo>
                    <a:pt x="1817740" y="431799"/>
                  </a:moveTo>
                  <a:lnTo>
                    <a:pt x="1681315" y="431799"/>
                  </a:lnTo>
                  <a:lnTo>
                    <a:pt x="1680969" y="419099"/>
                  </a:lnTo>
                  <a:lnTo>
                    <a:pt x="1817155" y="419099"/>
                  </a:lnTo>
                  <a:lnTo>
                    <a:pt x="1817740" y="431799"/>
                  </a:lnTo>
                  <a:close/>
                </a:path>
                <a:path w="1938019" h="3467100">
                  <a:moveTo>
                    <a:pt x="147626" y="444499"/>
                  </a:moveTo>
                  <a:lnTo>
                    <a:pt x="819" y="444499"/>
                  </a:lnTo>
                  <a:lnTo>
                    <a:pt x="468" y="431799"/>
                  </a:lnTo>
                  <a:lnTo>
                    <a:pt x="143638" y="431799"/>
                  </a:lnTo>
                  <a:lnTo>
                    <a:pt x="147626" y="444499"/>
                  </a:lnTo>
                  <a:close/>
                </a:path>
                <a:path w="1938019" h="3467100">
                  <a:moveTo>
                    <a:pt x="1819392" y="444499"/>
                  </a:moveTo>
                  <a:lnTo>
                    <a:pt x="1682486" y="444499"/>
                  </a:lnTo>
                  <a:lnTo>
                    <a:pt x="1681900" y="431799"/>
                  </a:lnTo>
                  <a:lnTo>
                    <a:pt x="1818746" y="431799"/>
                  </a:lnTo>
                  <a:lnTo>
                    <a:pt x="1819392" y="444499"/>
                  </a:lnTo>
                  <a:close/>
                </a:path>
                <a:path w="1938019" h="3467100">
                  <a:moveTo>
                    <a:pt x="138710" y="457199"/>
                  </a:moveTo>
                  <a:lnTo>
                    <a:pt x="5394" y="457199"/>
                  </a:lnTo>
                  <a:lnTo>
                    <a:pt x="5394" y="444499"/>
                  </a:lnTo>
                  <a:lnTo>
                    <a:pt x="138418" y="444499"/>
                  </a:lnTo>
                  <a:lnTo>
                    <a:pt x="138710" y="457199"/>
                  </a:lnTo>
                  <a:close/>
                </a:path>
                <a:path w="1938019" h="3467100">
                  <a:moveTo>
                    <a:pt x="1824962" y="457199"/>
                  </a:moveTo>
                  <a:lnTo>
                    <a:pt x="1683612" y="457199"/>
                  </a:lnTo>
                  <a:lnTo>
                    <a:pt x="1683492" y="444499"/>
                  </a:lnTo>
                  <a:lnTo>
                    <a:pt x="1825608" y="444499"/>
                  </a:lnTo>
                  <a:lnTo>
                    <a:pt x="1824962" y="457199"/>
                  </a:lnTo>
                  <a:close/>
                </a:path>
                <a:path w="1938019" h="3467100">
                  <a:moveTo>
                    <a:pt x="135719" y="469899"/>
                  </a:moveTo>
                  <a:lnTo>
                    <a:pt x="5219" y="469899"/>
                  </a:lnTo>
                  <a:lnTo>
                    <a:pt x="5277" y="457199"/>
                  </a:lnTo>
                  <a:lnTo>
                    <a:pt x="135778" y="457199"/>
                  </a:lnTo>
                  <a:lnTo>
                    <a:pt x="135719" y="469899"/>
                  </a:lnTo>
                  <a:close/>
                </a:path>
                <a:path w="1938019" h="3467100">
                  <a:moveTo>
                    <a:pt x="1821854" y="469899"/>
                  </a:moveTo>
                  <a:lnTo>
                    <a:pt x="1689288" y="469899"/>
                  </a:lnTo>
                  <a:lnTo>
                    <a:pt x="1689828" y="457199"/>
                  </a:lnTo>
                  <a:lnTo>
                    <a:pt x="1821314" y="457199"/>
                  </a:lnTo>
                  <a:lnTo>
                    <a:pt x="1821854" y="469899"/>
                  </a:lnTo>
                  <a:close/>
                </a:path>
                <a:path w="1938019" h="3467100">
                  <a:moveTo>
                    <a:pt x="135192" y="482599"/>
                  </a:moveTo>
                  <a:lnTo>
                    <a:pt x="409" y="482599"/>
                  </a:lnTo>
                  <a:lnTo>
                    <a:pt x="0" y="469899"/>
                  </a:lnTo>
                  <a:lnTo>
                    <a:pt x="135074" y="469899"/>
                  </a:lnTo>
                  <a:lnTo>
                    <a:pt x="135192" y="482599"/>
                  </a:lnTo>
                  <a:close/>
                </a:path>
                <a:path w="1938019" h="3467100">
                  <a:moveTo>
                    <a:pt x="1823371" y="482599"/>
                  </a:moveTo>
                  <a:lnTo>
                    <a:pt x="1685834" y="482599"/>
                  </a:lnTo>
                  <a:lnTo>
                    <a:pt x="1686014" y="469899"/>
                  </a:lnTo>
                  <a:lnTo>
                    <a:pt x="1822080" y="469899"/>
                  </a:lnTo>
                  <a:lnTo>
                    <a:pt x="1823371" y="482599"/>
                  </a:lnTo>
                  <a:close/>
                </a:path>
                <a:path w="1938019" h="3467100">
                  <a:moveTo>
                    <a:pt x="138008" y="520699"/>
                  </a:moveTo>
                  <a:lnTo>
                    <a:pt x="5102" y="520699"/>
                  </a:lnTo>
                  <a:lnTo>
                    <a:pt x="4692" y="507999"/>
                  </a:lnTo>
                  <a:lnTo>
                    <a:pt x="4809" y="495299"/>
                  </a:lnTo>
                  <a:lnTo>
                    <a:pt x="4984" y="482599"/>
                  </a:lnTo>
                  <a:lnTo>
                    <a:pt x="135309" y="482599"/>
                  </a:lnTo>
                  <a:lnTo>
                    <a:pt x="136189" y="495299"/>
                  </a:lnTo>
                  <a:lnTo>
                    <a:pt x="137830" y="507999"/>
                  </a:lnTo>
                  <a:lnTo>
                    <a:pt x="138008" y="520699"/>
                  </a:lnTo>
                  <a:close/>
                </a:path>
                <a:path w="1938019" h="3467100">
                  <a:moveTo>
                    <a:pt x="1824137" y="495299"/>
                  </a:moveTo>
                  <a:lnTo>
                    <a:pt x="1687531" y="495299"/>
                  </a:lnTo>
                  <a:lnTo>
                    <a:pt x="1686945" y="482599"/>
                  </a:lnTo>
                  <a:lnTo>
                    <a:pt x="1823836" y="482599"/>
                  </a:lnTo>
                  <a:lnTo>
                    <a:pt x="1824137" y="495299"/>
                  </a:lnTo>
                  <a:close/>
                </a:path>
                <a:path w="1938019" h="3467100">
                  <a:moveTo>
                    <a:pt x="1825188" y="507999"/>
                  </a:moveTo>
                  <a:lnTo>
                    <a:pt x="1689122" y="507999"/>
                  </a:lnTo>
                  <a:lnTo>
                    <a:pt x="1688822" y="495299"/>
                  </a:lnTo>
                  <a:lnTo>
                    <a:pt x="1824962" y="495299"/>
                  </a:lnTo>
                  <a:lnTo>
                    <a:pt x="1825188" y="507999"/>
                  </a:lnTo>
                  <a:close/>
                </a:path>
                <a:path w="1938019" h="3467100">
                  <a:moveTo>
                    <a:pt x="1694753" y="520699"/>
                  </a:moveTo>
                  <a:lnTo>
                    <a:pt x="1690354" y="520699"/>
                  </a:lnTo>
                  <a:lnTo>
                    <a:pt x="1690759" y="507999"/>
                  </a:lnTo>
                  <a:lnTo>
                    <a:pt x="1694753" y="520699"/>
                  </a:lnTo>
                  <a:close/>
                </a:path>
                <a:path w="1938019" h="3467100">
                  <a:moveTo>
                    <a:pt x="1826134" y="520699"/>
                  </a:moveTo>
                  <a:lnTo>
                    <a:pt x="1694753" y="520699"/>
                  </a:lnTo>
                  <a:lnTo>
                    <a:pt x="1694918" y="507999"/>
                  </a:lnTo>
                  <a:lnTo>
                    <a:pt x="1826254" y="507999"/>
                  </a:lnTo>
                  <a:lnTo>
                    <a:pt x="1826134" y="520699"/>
                  </a:lnTo>
                  <a:close/>
                </a:path>
                <a:path w="1938019" h="3467100">
                  <a:moveTo>
                    <a:pt x="139532" y="533399"/>
                  </a:moveTo>
                  <a:lnTo>
                    <a:pt x="4632" y="533399"/>
                  </a:lnTo>
                  <a:lnTo>
                    <a:pt x="4632" y="520699"/>
                  </a:lnTo>
                  <a:lnTo>
                    <a:pt x="138476" y="520699"/>
                  </a:lnTo>
                  <a:lnTo>
                    <a:pt x="139532" y="533399"/>
                  </a:lnTo>
                  <a:close/>
                </a:path>
                <a:path w="1938019" h="3467100">
                  <a:moveTo>
                    <a:pt x="1827710" y="533399"/>
                  </a:moveTo>
                  <a:lnTo>
                    <a:pt x="1691465" y="533399"/>
                  </a:lnTo>
                  <a:lnTo>
                    <a:pt x="1691225" y="520699"/>
                  </a:lnTo>
                  <a:lnTo>
                    <a:pt x="1827245" y="520699"/>
                  </a:lnTo>
                  <a:lnTo>
                    <a:pt x="1827710" y="533399"/>
                  </a:lnTo>
                  <a:close/>
                </a:path>
                <a:path w="1938019" h="3467100">
                  <a:moveTo>
                    <a:pt x="139590" y="546099"/>
                  </a:moveTo>
                  <a:lnTo>
                    <a:pt x="4984" y="546099"/>
                  </a:lnTo>
                  <a:lnTo>
                    <a:pt x="5277" y="533399"/>
                  </a:lnTo>
                  <a:lnTo>
                    <a:pt x="140060" y="533399"/>
                  </a:lnTo>
                  <a:lnTo>
                    <a:pt x="139590" y="546099"/>
                  </a:lnTo>
                  <a:close/>
                </a:path>
                <a:path w="1938019" h="3467100">
                  <a:moveTo>
                    <a:pt x="1828356" y="546099"/>
                  </a:moveTo>
                  <a:lnTo>
                    <a:pt x="1692456" y="546099"/>
                  </a:lnTo>
                  <a:lnTo>
                    <a:pt x="1691645" y="533399"/>
                  </a:lnTo>
                  <a:lnTo>
                    <a:pt x="1828536" y="533399"/>
                  </a:lnTo>
                  <a:lnTo>
                    <a:pt x="1828356" y="546099"/>
                  </a:lnTo>
                  <a:close/>
                </a:path>
                <a:path w="1938019" h="3467100">
                  <a:moveTo>
                    <a:pt x="140823" y="558799"/>
                  </a:moveTo>
                  <a:lnTo>
                    <a:pt x="5923" y="558799"/>
                  </a:lnTo>
                  <a:lnTo>
                    <a:pt x="5394" y="546099"/>
                  </a:lnTo>
                  <a:lnTo>
                    <a:pt x="140999" y="546099"/>
                  </a:lnTo>
                  <a:lnTo>
                    <a:pt x="140823" y="558799"/>
                  </a:lnTo>
                  <a:close/>
                </a:path>
                <a:path w="1938019" h="3467100">
                  <a:moveTo>
                    <a:pt x="1830938" y="571499"/>
                  </a:moveTo>
                  <a:lnTo>
                    <a:pt x="1693687" y="571499"/>
                  </a:lnTo>
                  <a:lnTo>
                    <a:pt x="1693282" y="558799"/>
                  </a:lnTo>
                  <a:lnTo>
                    <a:pt x="1692816" y="546099"/>
                  </a:lnTo>
                  <a:lnTo>
                    <a:pt x="1829767" y="546099"/>
                  </a:lnTo>
                  <a:lnTo>
                    <a:pt x="1830233" y="558799"/>
                  </a:lnTo>
                  <a:lnTo>
                    <a:pt x="1830698" y="558799"/>
                  </a:lnTo>
                  <a:lnTo>
                    <a:pt x="1830938" y="571499"/>
                  </a:lnTo>
                  <a:close/>
                </a:path>
                <a:path w="1938019" h="3467100">
                  <a:moveTo>
                    <a:pt x="142171" y="571499"/>
                  </a:moveTo>
                  <a:lnTo>
                    <a:pt x="6099" y="571499"/>
                  </a:lnTo>
                  <a:lnTo>
                    <a:pt x="5981" y="558799"/>
                  </a:lnTo>
                  <a:lnTo>
                    <a:pt x="141878" y="558799"/>
                  </a:lnTo>
                  <a:lnTo>
                    <a:pt x="142171" y="571499"/>
                  </a:lnTo>
                  <a:close/>
                </a:path>
                <a:path w="1938019" h="3467100">
                  <a:moveTo>
                    <a:pt x="138593" y="584199"/>
                  </a:moveTo>
                  <a:lnTo>
                    <a:pt x="7037" y="584199"/>
                  </a:lnTo>
                  <a:lnTo>
                    <a:pt x="6686" y="571499"/>
                  </a:lnTo>
                  <a:lnTo>
                    <a:pt x="138359" y="571499"/>
                  </a:lnTo>
                  <a:lnTo>
                    <a:pt x="138593" y="584199"/>
                  </a:lnTo>
                  <a:close/>
                </a:path>
                <a:path w="1938019" h="3467100">
                  <a:moveTo>
                    <a:pt x="142641" y="584199"/>
                  </a:moveTo>
                  <a:lnTo>
                    <a:pt x="138593" y="584199"/>
                  </a:lnTo>
                  <a:lnTo>
                    <a:pt x="142641" y="571499"/>
                  </a:lnTo>
                  <a:lnTo>
                    <a:pt x="143872" y="571499"/>
                  </a:lnTo>
                  <a:lnTo>
                    <a:pt x="142641" y="584199"/>
                  </a:lnTo>
                  <a:close/>
                </a:path>
                <a:path w="1938019" h="3467100">
                  <a:moveTo>
                    <a:pt x="1831524" y="584199"/>
                  </a:moveTo>
                  <a:lnTo>
                    <a:pt x="1698852" y="584199"/>
                  </a:lnTo>
                  <a:lnTo>
                    <a:pt x="1698732" y="571499"/>
                  </a:lnTo>
                  <a:lnTo>
                    <a:pt x="1831884" y="571499"/>
                  </a:lnTo>
                  <a:lnTo>
                    <a:pt x="1831524" y="584199"/>
                  </a:lnTo>
                  <a:close/>
                </a:path>
                <a:path w="1938019" h="3467100">
                  <a:moveTo>
                    <a:pt x="139649" y="596899"/>
                  </a:moveTo>
                  <a:lnTo>
                    <a:pt x="2932" y="596899"/>
                  </a:lnTo>
                  <a:lnTo>
                    <a:pt x="2403" y="584199"/>
                  </a:lnTo>
                  <a:lnTo>
                    <a:pt x="138827" y="584199"/>
                  </a:lnTo>
                  <a:lnTo>
                    <a:pt x="139649" y="596899"/>
                  </a:lnTo>
                  <a:close/>
                </a:path>
                <a:path w="1938019" h="3467100">
                  <a:moveTo>
                    <a:pt x="1834107" y="609599"/>
                  </a:moveTo>
                  <a:lnTo>
                    <a:pt x="1694918" y="609599"/>
                  </a:lnTo>
                  <a:lnTo>
                    <a:pt x="1694453" y="596899"/>
                  </a:lnTo>
                  <a:lnTo>
                    <a:pt x="1694333" y="584199"/>
                  </a:lnTo>
                  <a:lnTo>
                    <a:pt x="1832575" y="584199"/>
                  </a:lnTo>
                  <a:lnTo>
                    <a:pt x="1833056" y="596899"/>
                  </a:lnTo>
                  <a:lnTo>
                    <a:pt x="1833641" y="596899"/>
                  </a:lnTo>
                  <a:lnTo>
                    <a:pt x="1834107" y="609599"/>
                  </a:lnTo>
                  <a:close/>
                </a:path>
                <a:path w="1938019" h="3467100">
                  <a:moveTo>
                    <a:pt x="145398" y="609599"/>
                  </a:moveTo>
                  <a:lnTo>
                    <a:pt x="8621" y="609599"/>
                  </a:lnTo>
                  <a:lnTo>
                    <a:pt x="8385" y="596899"/>
                  </a:lnTo>
                  <a:lnTo>
                    <a:pt x="145162" y="596899"/>
                  </a:lnTo>
                  <a:lnTo>
                    <a:pt x="145398" y="609599"/>
                  </a:lnTo>
                  <a:close/>
                </a:path>
                <a:path w="1938019" h="3467100">
                  <a:moveTo>
                    <a:pt x="151146" y="622299"/>
                  </a:moveTo>
                  <a:lnTo>
                    <a:pt x="9324" y="622299"/>
                  </a:lnTo>
                  <a:lnTo>
                    <a:pt x="9735" y="609599"/>
                  </a:lnTo>
                  <a:lnTo>
                    <a:pt x="150734" y="609599"/>
                  </a:lnTo>
                  <a:lnTo>
                    <a:pt x="151146" y="622299"/>
                  </a:lnTo>
                  <a:close/>
                </a:path>
                <a:path w="1938019" h="3467100">
                  <a:moveTo>
                    <a:pt x="1834692" y="622299"/>
                  </a:moveTo>
                  <a:lnTo>
                    <a:pt x="1695279" y="622299"/>
                  </a:lnTo>
                  <a:lnTo>
                    <a:pt x="1695038" y="609599"/>
                  </a:lnTo>
                  <a:lnTo>
                    <a:pt x="1834287" y="609599"/>
                  </a:lnTo>
                  <a:lnTo>
                    <a:pt x="1834692" y="622299"/>
                  </a:lnTo>
                  <a:close/>
                </a:path>
                <a:path w="1938019" h="3467100">
                  <a:moveTo>
                    <a:pt x="142934" y="634999"/>
                  </a:moveTo>
                  <a:lnTo>
                    <a:pt x="10674" y="634999"/>
                  </a:lnTo>
                  <a:lnTo>
                    <a:pt x="10439" y="622299"/>
                  </a:lnTo>
                  <a:lnTo>
                    <a:pt x="141996" y="622299"/>
                  </a:lnTo>
                  <a:lnTo>
                    <a:pt x="142934" y="634999"/>
                  </a:lnTo>
                  <a:close/>
                </a:path>
                <a:path w="1938019" h="3467100">
                  <a:moveTo>
                    <a:pt x="1835683" y="634999"/>
                  </a:moveTo>
                  <a:lnTo>
                    <a:pt x="1695624" y="634999"/>
                  </a:lnTo>
                  <a:lnTo>
                    <a:pt x="1695564" y="622299"/>
                  </a:lnTo>
                  <a:lnTo>
                    <a:pt x="1835158" y="622299"/>
                  </a:lnTo>
                  <a:lnTo>
                    <a:pt x="1835683" y="634999"/>
                  </a:lnTo>
                  <a:close/>
                </a:path>
                <a:path w="1938019" h="3467100">
                  <a:moveTo>
                    <a:pt x="7213" y="647699"/>
                  </a:moveTo>
                  <a:lnTo>
                    <a:pt x="6391" y="647699"/>
                  </a:lnTo>
                  <a:lnTo>
                    <a:pt x="6569" y="634999"/>
                  </a:lnTo>
                  <a:lnTo>
                    <a:pt x="11378" y="634999"/>
                  </a:lnTo>
                  <a:lnTo>
                    <a:pt x="7213" y="647699"/>
                  </a:lnTo>
                  <a:close/>
                </a:path>
                <a:path w="1938019" h="3467100">
                  <a:moveTo>
                    <a:pt x="148330" y="647699"/>
                  </a:moveTo>
                  <a:lnTo>
                    <a:pt x="11495" y="647699"/>
                  </a:lnTo>
                  <a:lnTo>
                    <a:pt x="11378" y="634999"/>
                  </a:lnTo>
                  <a:lnTo>
                    <a:pt x="148212" y="634999"/>
                  </a:lnTo>
                  <a:lnTo>
                    <a:pt x="148330" y="647699"/>
                  </a:lnTo>
                  <a:close/>
                </a:path>
                <a:path w="1938019" h="3467100">
                  <a:moveTo>
                    <a:pt x="1836809" y="647699"/>
                  </a:moveTo>
                  <a:lnTo>
                    <a:pt x="1696390" y="647699"/>
                  </a:lnTo>
                  <a:lnTo>
                    <a:pt x="1696164" y="634999"/>
                  </a:lnTo>
                  <a:lnTo>
                    <a:pt x="1836329" y="634999"/>
                  </a:lnTo>
                  <a:lnTo>
                    <a:pt x="1836809" y="647699"/>
                  </a:lnTo>
                  <a:close/>
                </a:path>
                <a:path w="1938019" h="3467100">
                  <a:moveTo>
                    <a:pt x="159239" y="660399"/>
                  </a:moveTo>
                  <a:lnTo>
                    <a:pt x="12668" y="660399"/>
                  </a:lnTo>
                  <a:lnTo>
                    <a:pt x="12375" y="647699"/>
                  </a:lnTo>
                  <a:lnTo>
                    <a:pt x="158359" y="647699"/>
                  </a:lnTo>
                  <a:lnTo>
                    <a:pt x="159239" y="660399"/>
                  </a:lnTo>
                  <a:close/>
                </a:path>
                <a:path w="1938019" h="3467100">
                  <a:moveTo>
                    <a:pt x="1837680" y="660399"/>
                  </a:moveTo>
                  <a:lnTo>
                    <a:pt x="1696855" y="660399"/>
                  </a:lnTo>
                  <a:lnTo>
                    <a:pt x="1696690" y="647699"/>
                  </a:lnTo>
                  <a:lnTo>
                    <a:pt x="1837395" y="647699"/>
                  </a:lnTo>
                  <a:lnTo>
                    <a:pt x="1837680" y="660399"/>
                  </a:lnTo>
                  <a:close/>
                </a:path>
                <a:path w="1938019" h="3467100">
                  <a:moveTo>
                    <a:pt x="151321" y="673099"/>
                  </a:moveTo>
                  <a:lnTo>
                    <a:pt x="14076" y="673099"/>
                  </a:lnTo>
                  <a:lnTo>
                    <a:pt x="12843" y="660399"/>
                  </a:lnTo>
                  <a:lnTo>
                    <a:pt x="150383" y="660399"/>
                  </a:lnTo>
                  <a:lnTo>
                    <a:pt x="151321" y="673099"/>
                  </a:lnTo>
                  <a:close/>
                </a:path>
                <a:path w="1938019" h="3467100">
                  <a:moveTo>
                    <a:pt x="1838686" y="673099"/>
                  </a:moveTo>
                  <a:lnTo>
                    <a:pt x="1697801" y="673099"/>
                  </a:lnTo>
                  <a:lnTo>
                    <a:pt x="1697276" y="660399"/>
                  </a:lnTo>
                  <a:lnTo>
                    <a:pt x="1838266" y="660399"/>
                  </a:lnTo>
                  <a:lnTo>
                    <a:pt x="1838686" y="673099"/>
                  </a:lnTo>
                  <a:close/>
                </a:path>
                <a:path w="1938019" h="3467100">
                  <a:moveTo>
                    <a:pt x="155721" y="685799"/>
                  </a:moveTo>
                  <a:lnTo>
                    <a:pt x="10264" y="685799"/>
                  </a:lnTo>
                  <a:lnTo>
                    <a:pt x="9324" y="673099"/>
                  </a:lnTo>
                  <a:lnTo>
                    <a:pt x="156248" y="673099"/>
                  </a:lnTo>
                  <a:lnTo>
                    <a:pt x="155721" y="685799"/>
                  </a:lnTo>
                  <a:close/>
                </a:path>
                <a:path w="1938019" h="3467100">
                  <a:moveTo>
                    <a:pt x="1844482" y="685799"/>
                  </a:moveTo>
                  <a:lnTo>
                    <a:pt x="1703432" y="685799"/>
                  </a:lnTo>
                  <a:lnTo>
                    <a:pt x="1703612" y="673099"/>
                  </a:lnTo>
                  <a:lnTo>
                    <a:pt x="1844016" y="673099"/>
                  </a:lnTo>
                  <a:lnTo>
                    <a:pt x="1844482" y="685799"/>
                  </a:lnTo>
                  <a:close/>
                </a:path>
                <a:path w="1938019" h="3467100">
                  <a:moveTo>
                    <a:pt x="152670" y="698499"/>
                  </a:moveTo>
                  <a:lnTo>
                    <a:pt x="15834" y="698499"/>
                  </a:lnTo>
                  <a:lnTo>
                    <a:pt x="15953" y="685799"/>
                  </a:lnTo>
                  <a:lnTo>
                    <a:pt x="152905" y="685799"/>
                  </a:lnTo>
                  <a:lnTo>
                    <a:pt x="152670" y="698499"/>
                  </a:lnTo>
                  <a:close/>
                </a:path>
                <a:path w="1938019" h="3467100">
                  <a:moveTo>
                    <a:pt x="1840728" y="698499"/>
                  </a:moveTo>
                  <a:lnTo>
                    <a:pt x="1699858" y="698499"/>
                  </a:lnTo>
                  <a:lnTo>
                    <a:pt x="1699738" y="685799"/>
                  </a:lnTo>
                  <a:lnTo>
                    <a:pt x="1840323" y="685799"/>
                  </a:lnTo>
                  <a:lnTo>
                    <a:pt x="1840728" y="698499"/>
                  </a:lnTo>
                  <a:close/>
                </a:path>
                <a:path w="1938019" h="3467100">
                  <a:moveTo>
                    <a:pt x="154254" y="711199"/>
                  </a:moveTo>
                  <a:lnTo>
                    <a:pt x="11963" y="711199"/>
                  </a:lnTo>
                  <a:lnTo>
                    <a:pt x="11436" y="698499"/>
                  </a:lnTo>
                  <a:lnTo>
                    <a:pt x="153784" y="698499"/>
                  </a:lnTo>
                  <a:lnTo>
                    <a:pt x="154254" y="711199"/>
                  </a:lnTo>
                  <a:close/>
                </a:path>
                <a:path w="1938019" h="3467100">
                  <a:moveTo>
                    <a:pt x="1841374" y="711199"/>
                  </a:moveTo>
                  <a:lnTo>
                    <a:pt x="1696390" y="711199"/>
                  </a:lnTo>
                  <a:lnTo>
                    <a:pt x="1695744" y="698499"/>
                  </a:lnTo>
                  <a:lnTo>
                    <a:pt x="1840968" y="698499"/>
                  </a:lnTo>
                  <a:lnTo>
                    <a:pt x="1841374" y="711199"/>
                  </a:lnTo>
                  <a:close/>
                </a:path>
                <a:path w="1938019" h="3467100">
                  <a:moveTo>
                    <a:pt x="150617" y="723899"/>
                  </a:moveTo>
                  <a:lnTo>
                    <a:pt x="17947" y="723899"/>
                  </a:lnTo>
                  <a:lnTo>
                    <a:pt x="17535" y="711199"/>
                  </a:lnTo>
                  <a:lnTo>
                    <a:pt x="150207" y="711199"/>
                  </a:lnTo>
                  <a:lnTo>
                    <a:pt x="150617" y="723899"/>
                  </a:lnTo>
                  <a:close/>
                </a:path>
                <a:path w="1938019" h="3467100">
                  <a:moveTo>
                    <a:pt x="1838161" y="736599"/>
                  </a:moveTo>
                  <a:lnTo>
                    <a:pt x="1703312" y="736599"/>
                  </a:lnTo>
                  <a:lnTo>
                    <a:pt x="1703026" y="723899"/>
                  </a:lnTo>
                  <a:lnTo>
                    <a:pt x="1702080" y="711199"/>
                  </a:lnTo>
                  <a:lnTo>
                    <a:pt x="1841959" y="711199"/>
                  </a:lnTo>
                  <a:lnTo>
                    <a:pt x="1842500" y="723899"/>
                  </a:lnTo>
                  <a:lnTo>
                    <a:pt x="1838386" y="723899"/>
                  </a:lnTo>
                  <a:lnTo>
                    <a:pt x="1838161" y="736599"/>
                  </a:lnTo>
                  <a:close/>
                </a:path>
                <a:path w="1938019" h="3467100">
                  <a:moveTo>
                    <a:pt x="151790" y="736599"/>
                  </a:moveTo>
                  <a:lnTo>
                    <a:pt x="18240" y="736599"/>
                  </a:lnTo>
                  <a:lnTo>
                    <a:pt x="18650" y="723899"/>
                  </a:lnTo>
                  <a:lnTo>
                    <a:pt x="151497" y="723899"/>
                  </a:lnTo>
                  <a:lnTo>
                    <a:pt x="151790" y="736599"/>
                  </a:lnTo>
                  <a:close/>
                </a:path>
                <a:path w="1938019" h="3467100">
                  <a:moveTo>
                    <a:pt x="1843896" y="736599"/>
                  </a:moveTo>
                  <a:lnTo>
                    <a:pt x="1839272" y="736599"/>
                  </a:lnTo>
                  <a:lnTo>
                    <a:pt x="1842725" y="723899"/>
                  </a:lnTo>
                  <a:lnTo>
                    <a:pt x="1843896" y="736599"/>
                  </a:lnTo>
                  <a:close/>
                </a:path>
                <a:path w="1938019" h="3467100">
                  <a:moveTo>
                    <a:pt x="152728" y="749299"/>
                  </a:moveTo>
                  <a:lnTo>
                    <a:pt x="19061" y="749299"/>
                  </a:lnTo>
                  <a:lnTo>
                    <a:pt x="19707" y="736599"/>
                  </a:lnTo>
                  <a:lnTo>
                    <a:pt x="152260" y="736599"/>
                  </a:lnTo>
                  <a:lnTo>
                    <a:pt x="152728" y="749299"/>
                  </a:lnTo>
                  <a:close/>
                </a:path>
                <a:path w="1938019" h="3467100">
                  <a:moveTo>
                    <a:pt x="1844197" y="749299"/>
                  </a:moveTo>
                  <a:lnTo>
                    <a:pt x="1704783" y="749299"/>
                  </a:lnTo>
                  <a:lnTo>
                    <a:pt x="1703777" y="736599"/>
                  </a:lnTo>
                  <a:lnTo>
                    <a:pt x="1844197" y="736599"/>
                  </a:lnTo>
                  <a:lnTo>
                    <a:pt x="1844197" y="749299"/>
                  </a:lnTo>
                  <a:close/>
                </a:path>
                <a:path w="1938019" h="3467100">
                  <a:moveTo>
                    <a:pt x="153961" y="761999"/>
                  </a:moveTo>
                  <a:lnTo>
                    <a:pt x="24867" y="761999"/>
                  </a:lnTo>
                  <a:lnTo>
                    <a:pt x="25043" y="749299"/>
                  </a:lnTo>
                  <a:lnTo>
                    <a:pt x="153902" y="749299"/>
                  </a:lnTo>
                  <a:lnTo>
                    <a:pt x="153961" y="761999"/>
                  </a:lnTo>
                  <a:close/>
                </a:path>
                <a:path w="1938019" h="3467100">
                  <a:moveTo>
                    <a:pt x="1845368" y="761999"/>
                  </a:moveTo>
                  <a:lnTo>
                    <a:pt x="1705534" y="761999"/>
                  </a:lnTo>
                  <a:lnTo>
                    <a:pt x="1705309" y="749299"/>
                  </a:lnTo>
                  <a:lnTo>
                    <a:pt x="1844662" y="749299"/>
                  </a:lnTo>
                  <a:lnTo>
                    <a:pt x="1845368" y="761999"/>
                  </a:lnTo>
                  <a:close/>
                </a:path>
                <a:path w="1938019" h="3467100">
                  <a:moveTo>
                    <a:pt x="155368" y="774699"/>
                  </a:moveTo>
                  <a:lnTo>
                    <a:pt x="21113" y="774699"/>
                  </a:lnTo>
                  <a:lnTo>
                    <a:pt x="20645" y="761999"/>
                  </a:lnTo>
                  <a:lnTo>
                    <a:pt x="154371" y="761999"/>
                  </a:lnTo>
                  <a:lnTo>
                    <a:pt x="155368" y="774699"/>
                  </a:lnTo>
                  <a:close/>
                </a:path>
                <a:path w="1938019" h="3467100">
                  <a:moveTo>
                    <a:pt x="1846479" y="774699"/>
                  </a:moveTo>
                  <a:lnTo>
                    <a:pt x="1701735" y="774699"/>
                  </a:lnTo>
                  <a:lnTo>
                    <a:pt x="1701900" y="761999"/>
                  </a:lnTo>
                  <a:lnTo>
                    <a:pt x="1845773" y="761999"/>
                  </a:lnTo>
                  <a:lnTo>
                    <a:pt x="1846479" y="774699"/>
                  </a:lnTo>
                  <a:close/>
                </a:path>
                <a:path w="1938019" h="3467100">
                  <a:moveTo>
                    <a:pt x="156482" y="787399"/>
                  </a:moveTo>
                  <a:lnTo>
                    <a:pt x="21231" y="787399"/>
                  </a:lnTo>
                  <a:lnTo>
                    <a:pt x="21876" y="774699"/>
                  </a:lnTo>
                  <a:lnTo>
                    <a:pt x="156248" y="774699"/>
                  </a:lnTo>
                  <a:lnTo>
                    <a:pt x="156482" y="787399"/>
                  </a:lnTo>
                  <a:close/>
                </a:path>
                <a:path w="1938019" h="3467100">
                  <a:moveTo>
                    <a:pt x="1847064" y="787399"/>
                  </a:moveTo>
                  <a:lnTo>
                    <a:pt x="1707831" y="787399"/>
                  </a:lnTo>
                  <a:lnTo>
                    <a:pt x="1707711" y="774699"/>
                  </a:lnTo>
                  <a:lnTo>
                    <a:pt x="1847124" y="774699"/>
                  </a:lnTo>
                  <a:lnTo>
                    <a:pt x="1847064" y="787399"/>
                  </a:lnTo>
                  <a:close/>
                </a:path>
                <a:path w="1938019" h="3467100">
                  <a:moveTo>
                    <a:pt x="157538" y="800099"/>
                  </a:moveTo>
                  <a:lnTo>
                    <a:pt x="22639" y="800099"/>
                  </a:lnTo>
                  <a:lnTo>
                    <a:pt x="22403" y="787399"/>
                  </a:lnTo>
                  <a:lnTo>
                    <a:pt x="157011" y="787399"/>
                  </a:lnTo>
                  <a:lnTo>
                    <a:pt x="157538" y="800099"/>
                  </a:lnTo>
                  <a:close/>
                </a:path>
                <a:path w="1938019" h="3467100">
                  <a:moveTo>
                    <a:pt x="1848776" y="800099"/>
                  </a:moveTo>
                  <a:lnTo>
                    <a:pt x="1709768" y="800099"/>
                  </a:lnTo>
                  <a:lnTo>
                    <a:pt x="1708297" y="787399"/>
                  </a:lnTo>
                  <a:lnTo>
                    <a:pt x="1848236" y="787399"/>
                  </a:lnTo>
                  <a:lnTo>
                    <a:pt x="1848776" y="800099"/>
                  </a:lnTo>
                  <a:close/>
                </a:path>
                <a:path w="1938019" h="3467100">
                  <a:moveTo>
                    <a:pt x="158829" y="812799"/>
                  </a:moveTo>
                  <a:lnTo>
                    <a:pt x="18591" y="812799"/>
                  </a:lnTo>
                  <a:lnTo>
                    <a:pt x="18298" y="800099"/>
                  </a:lnTo>
                  <a:lnTo>
                    <a:pt x="158595" y="800099"/>
                  </a:lnTo>
                  <a:lnTo>
                    <a:pt x="158829" y="812799"/>
                  </a:lnTo>
                  <a:close/>
                </a:path>
                <a:path w="1938019" h="3467100">
                  <a:moveTo>
                    <a:pt x="1849422" y="812799"/>
                  </a:moveTo>
                  <a:lnTo>
                    <a:pt x="1710173" y="812799"/>
                  </a:lnTo>
                  <a:lnTo>
                    <a:pt x="1709993" y="800099"/>
                  </a:lnTo>
                  <a:lnTo>
                    <a:pt x="1849707" y="800099"/>
                  </a:lnTo>
                  <a:lnTo>
                    <a:pt x="1849422" y="812799"/>
                  </a:lnTo>
                  <a:close/>
                </a:path>
                <a:path w="1938019" h="3467100">
                  <a:moveTo>
                    <a:pt x="27858" y="825499"/>
                  </a:moveTo>
                  <a:lnTo>
                    <a:pt x="24104" y="825499"/>
                  </a:lnTo>
                  <a:lnTo>
                    <a:pt x="24809" y="812799"/>
                  </a:lnTo>
                  <a:lnTo>
                    <a:pt x="27858" y="825499"/>
                  </a:lnTo>
                  <a:close/>
                </a:path>
                <a:path w="1938019" h="3467100">
                  <a:moveTo>
                    <a:pt x="160177" y="825499"/>
                  </a:moveTo>
                  <a:lnTo>
                    <a:pt x="27858" y="825499"/>
                  </a:lnTo>
                  <a:lnTo>
                    <a:pt x="28797" y="812799"/>
                  </a:lnTo>
                  <a:lnTo>
                    <a:pt x="159473" y="812799"/>
                  </a:lnTo>
                  <a:lnTo>
                    <a:pt x="160177" y="825499"/>
                  </a:lnTo>
                  <a:close/>
                </a:path>
                <a:path w="1938019" h="3467100">
                  <a:moveTo>
                    <a:pt x="164811" y="825499"/>
                  </a:moveTo>
                  <a:lnTo>
                    <a:pt x="160177" y="825499"/>
                  </a:lnTo>
                  <a:lnTo>
                    <a:pt x="164518" y="812799"/>
                  </a:lnTo>
                  <a:lnTo>
                    <a:pt x="164811" y="825499"/>
                  </a:lnTo>
                  <a:close/>
                </a:path>
                <a:path w="1938019" h="3467100">
                  <a:moveTo>
                    <a:pt x="1850593" y="825499"/>
                  </a:moveTo>
                  <a:lnTo>
                    <a:pt x="1710879" y="825499"/>
                  </a:lnTo>
                  <a:lnTo>
                    <a:pt x="1711119" y="812799"/>
                  </a:lnTo>
                  <a:lnTo>
                    <a:pt x="1850233" y="812799"/>
                  </a:lnTo>
                  <a:lnTo>
                    <a:pt x="1850593" y="825499"/>
                  </a:lnTo>
                  <a:close/>
                </a:path>
                <a:path w="1938019" h="3467100">
                  <a:moveTo>
                    <a:pt x="165925" y="838199"/>
                  </a:moveTo>
                  <a:lnTo>
                    <a:pt x="25219" y="838199"/>
                  </a:lnTo>
                  <a:lnTo>
                    <a:pt x="24867" y="825499"/>
                  </a:lnTo>
                  <a:lnTo>
                    <a:pt x="165632" y="825499"/>
                  </a:lnTo>
                  <a:lnTo>
                    <a:pt x="165925" y="838199"/>
                  </a:lnTo>
                  <a:close/>
                </a:path>
                <a:path w="1938019" h="3467100">
                  <a:moveTo>
                    <a:pt x="1851584" y="838199"/>
                  </a:moveTo>
                  <a:lnTo>
                    <a:pt x="1711990" y="838199"/>
                  </a:lnTo>
                  <a:lnTo>
                    <a:pt x="1712351" y="825499"/>
                  </a:lnTo>
                  <a:lnTo>
                    <a:pt x="1850653" y="825499"/>
                  </a:lnTo>
                  <a:lnTo>
                    <a:pt x="1851584" y="838199"/>
                  </a:lnTo>
                  <a:close/>
                </a:path>
                <a:path w="1938019" h="3467100">
                  <a:moveTo>
                    <a:pt x="162465" y="850899"/>
                  </a:moveTo>
                  <a:lnTo>
                    <a:pt x="25806" y="850899"/>
                  </a:lnTo>
                  <a:lnTo>
                    <a:pt x="25689" y="838199"/>
                  </a:lnTo>
                  <a:lnTo>
                    <a:pt x="162171" y="838199"/>
                  </a:lnTo>
                  <a:lnTo>
                    <a:pt x="162465" y="850899"/>
                  </a:lnTo>
                  <a:close/>
                </a:path>
                <a:path w="1938019" h="3467100">
                  <a:moveTo>
                    <a:pt x="1852049" y="850899"/>
                  </a:moveTo>
                  <a:lnTo>
                    <a:pt x="1718627" y="850899"/>
                  </a:lnTo>
                  <a:lnTo>
                    <a:pt x="1718041" y="838199"/>
                  </a:lnTo>
                  <a:lnTo>
                    <a:pt x="1852995" y="838199"/>
                  </a:lnTo>
                  <a:lnTo>
                    <a:pt x="1852049" y="850899"/>
                  </a:lnTo>
                  <a:close/>
                </a:path>
                <a:path w="1938019" h="3467100">
                  <a:moveTo>
                    <a:pt x="163521" y="863599"/>
                  </a:moveTo>
                  <a:lnTo>
                    <a:pt x="26920" y="863599"/>
                  </a:lnTo>
                  <a:lnTo>
                    <a:pt x="26040" y="850899"/>
                  </a:lnTo>
                  <a:lnTo>
                    <a:pt x="163287" y="850899"/>
                  </a:lnTo>
                  <a:lnTo>
                    <a:pt x="163521" y="863599"/>
                  </a:lnTo>
                  <a:close/>
                </a:path>
                <a:path w="1938019" h="3467100">
                  <a:moveTo>
                    <a:pt x="1853581" y="863599"/>
                  </a:moveTo>
                  <a:lnTo>
                    <a:pt x="1714633" y="863599"/>
                  </a:lnTo>
                  <a:lnTo>
                    <a:pt x="1714573" y="850899"/>
                  </a:lnTo>
                  <a:lnTo>
                    <a:pt x="1853701" y="850899"/>
                  </a:lnTo>
                  <a:lnTo>
                    <a:pt x="1853581" y="863599"/>
                  </a:lnTo>
                  <a:close/>
                </a:path>
                <a:path w="1938019" h="3467100">
                  <a:moveTo>
                    <a:pt x="169444" y="876299"/>
                  </a:moveTo>
                  <a:lnTo>
                    <a:pt x="27154" y="876299"/>
                  </a:lnTo>
                  <a:lnTo>
                    <a:pt x="27975" y="863599"/>
                  </a:lnTo>
                  <a:lnTo>
                    <a:pt x="169737" y="863599"/>
                  </a:lnTo>
                  <a:lnTo>
                    <a:pt x="169444" y="876299"/>
                  </a:lnTo>
                  <a:close/>
                </a:path>
                <a:path w="1938019" h="3467100">
                  <a:moveTo>
                    <a:pt x="1854932" y="876299"/>
                  </a:moveTo>
                  <a:lnTo>
                    <a:pt x="1720444" y="876299"/>
                  </a:lnTo>
                  <a:lnTo>
                    <a:pt x="1720969" y="863599"/>
                  </a:lnTo>
                  <a:lnTo>
                    <a:pt x="1854692" y="863599"/>
                  </a:lnTo>
                  <a:lnTo>
                    <a:pt x="1854932" y="876299"/>
                  </a:lnTo>
                  <a:close/>
                </a:path>
                <a:path w="1938019" h="3467100">
                  <a:moveTo>
                    <a:pt x="171733" y="914399"/>
                  </a:moveTo>
                  <a:lnTo>
                    <a:pt x="29971" y="914399"/>
                  </a:lnTo>
                  <a:lnTo>
                    <a:pt x="27624" y="876299"/>
                  </a:lnTo>
                  <a:lnTo>
                    <a:pt x="165749" y="876299"/>
                  </a:lnTo>
                  <a:lnTo>
                    <a:pt x="165808" y="888999"/>
                  </a:lnTo>
                  <a:lnTo>
                    <a:pt x="176131" y="888999"/>
                  </a:lnTo>
                  <a:lnTo>
                    <a:pt x="175721" y="901699"/>
                  </a:lnTo>
                  <a:lnTo>
                    <a:pt x="171733" y="901699"/>
                  </a:lnTo>
                  <a:lnTo>
                    <a:pt x="171733" y="914399"/>
                  </a:lnTo>
                  <a:close/>
                </a:path>
                <a:path w="1938019" h="3467100">
                  <a:moveTo>
                    <a:pt x="1860563" y="888999"/>
                  </a:moveTo>
                  <a:lnTo>
                    <a:pt x="1716510" y="888999"/>
                  </a:lnTo>
                  <a:lnTo>
                    <a:pt x="1716630" y="876299"/>
                  </a:lnTo>
                  <a:lnTo>
                    <a:pt x="1860323" y="876299"/>
                  </a:lnTo>
                  <a:lnTo>
                    <a:pt x="1860563" y="888999"/>
                  </a:lnTo>
                  <a:close/>
                </a:path>
                <a:path w="1938019" h="3467100">
                  <a:moveTo>
                    <a:pt x="1859031" y="927099"/>
                  </a:moveTo>
                  <a:lnTo>
                    <a:pt x="1717501" y="927099"/>
                  </a:lnTo>
                  <a:lnTo>
                    <a:pt x="1717441" y="914399"/>
                  </a:lnTo>
                  <a:lnTo>
                    <a:pt x="1716975" y="914399"/>
                  </a:lnTo>
                  <a:lnTo>
                    <a:pt x="1716855" y="901699"/>
                  </a:lnTo>
                  <a:lnTo>
                    <a:pt x="1716795" y="888999"/>
                  </a:lnTo>
                  <a:lnTo>
                    <a:pt x="1855803" y="888999"/>
                  </a:lnTo>
                  <a:lnTo>
                    <a:pt x="1858626" y="914399"/>
                  </a:lnTo>
                  <a:lnTo>
                    <a:pt x="1859031" y="927099"/>
                  </a:lnTo>
                  <a:close/>
                </a:path>
                <a:path w="1938019" h="3467100">
                  <a:moveTo>
                    <a:pt x="169034" y="952499"/>
                  </a:moveTo>
                  <a:lnTo>
                    <a:pt x="32199" y="952499"/>
                  </a:lnTo>
                  <a:lnTo>
                    <a:pt x="31553" y="939799"/>
                  </a:lnTo>
                  <a:lnTo>
                    <a:pt x="30615" y="927099"/>
                  </a:lnTo>
                  <a:lnTo>
                    <a:pt x="30908" y="914399"/>
                  </a:lnTo>
                  <a:lnTo>
                    <a:pt x="167392" y="914399"/>
                  </a:lnTo>
                  <a:lnTo>
                    <a:pt x="167685" y="927099"/>
                  </a:lnTo>
                  <a:lnTo>
                    <a:pt x="168213" y="927099"/>
                  </a:lnTo>
                  <a:lnTo>
                    <a:pt x="168389" y="939799"/>
                  </a:lnTo>
                  <a:lnTo>
                    <a:pt x="168917" y="939799"/>
                  </a:lnTo>
                  <a:lnTo>
                    <a:pt x="169034" y="952499"/>
                  </a:lnTo>
                  <a:close/>
                </a:path>
                <a:path w="1938019" h="3467100">
                  <a:moveTo>
                    <a:pt x="1860968" y="939799"/>
                  </a:moveTo>
                  <a:lnTo>
                    <a:pt x="1723026" y="939799"/>
                  </a:lnTo>
                  <a:lnTo>
                    <a:pt x="1723432" y="927099"/>
                  </a:lnTo>
                  <a:lnTo>
                    <a:pt x="1859797" y="927099"/>
                  </a:lnTo>
                  <a:lnTo>
                    <a:pt x="1860968" y="939799"/>
                  </a:lnTo>
                  <a:close/>
                </a:path>
                <a:path w="1938019" h="3467100">
                  <a:moveTo>
                    <a:pt x="1860968" y="952499"/>
                  </a:moveTo>
                  <a:lnTo>
                    <a:pt x="1719858" y="952499"/>
                  </a:lnTo>
                  <a:lnTo>
                    <a:pt x="1719438" y="939799"/>
                  </a:lnTo>
                  <a:lnTo>
                    <a:pt x="1861028" y="939799"/>
                  </a:lnTo>
                  <a:lnTo>
                    <a:pt x="1860968" y="952499"/>
                  </a:lnTo>
                  <a:close/>
                </a:path>
                <a:path w="1938019" h="3467100">
                  <a:moveTo>
                    <a:pt x="169327" y="965199"/>
                  </a:moveTo>
                  <a:lnTo>
                    <a:pt x="33430" y="965199"/>
                  </a:lnTo>
                  <a:lnTo>
                    <a:pt x="32962" y="952499"/>
                  </a:lnTo>
                  <a:lnTo>
                    <a:pt x="169620" y="952499"/>
                  </a:lnTo>
                  <a:lnTo>
                    <a:pt x="169327" y="965199"/>
                  </a:lnTo>
                  <a:close/>
                </a:path>
                <a:path w="1938019" h="3467100">
                  <a:moveTo>
                    <a:pt x="1867004" y="965199"/>
                  </a:moveTo>
                  <a:lnTo>
                    <a:pt x="1720549" y="965199"/>
                  </a:lnTo>
                  <a:lnTo>
                    <a:pt x="1720083" y="952499"/>
                  </a:lnTo>
                  <a:lnTo>
                    <a:pt x="1866779" y="952499"/>
                  </a:lnTo>
                  <a:lnTo>
                    <a:pt x="1867004" y="965199"/>
                  </a:lnTo>
                  <a:close/>
                </a:path>
                <a:path w="1938019" h="3467100">
                  <a:moveTo>
                    <a:pt x="174782" y="977899"/>
                  </a:moveTo>
                  <a:lnTo>
                    <a:pt x="33900" y="977899"/>
                  </a:lnTo>
                  <a:lnTo>
                    <a:pt x="34193" y="965199"/>
                  </a:lnTo>
                  <a:lnTo>
                    <a:pt x="175428" y="965199"/>
                  </a:lnTo>
                  <a:lnTo>
                    <a:pt x="174782" y="977899"/>
                  </a:lnTo>
                  <a:close/>
                </a:path>
                <a:path w="1938019" h="3467100">
                  <a:moveTo>
                    <a:pt x="1863251" y="977899"/>
                  </a:moveTo>
                  <a:lnTo>
                    <a:pt x="1721900" y="977899"/>
                  </a:lnTo>
                  <a:lnTo>
                    <a:pt x="1721375" y="965199"/>
                  </a:lnTo>
                  <a:lnTo>
                    <a:pt x="1862965" y="965199"/>
                  </a:lnTo>
                  <a:lnTo>
                    <a:pt x="1863251" y="977899"/>
                  </a:lnTo>
                  <a:close/>
                </a:path>
                <a:path w="1938019" h="3467100">
                  <a:moveTo>
                    <a:pt x="175545" y="990599"/>
                  </a:moveTo>
                  <a:lnTo>
                    <a:pt x="35190" y="990599"/>
                  </a:lnTo>
                  <a:lnTo>
                    <a:pt x="34544" y="977899"/>
                  </a:lnTo>
                  <a:lnTo>
                    <a:pt x="175486" y="977899"/>
                  </a:lnTo>
                  <a:lnTo>
                    <a:pt x="175545" y="990599"/>
                  </a:lnTo>
                  <a:close/>
                </a:path>
                <a:path w="1938019" h="3467100">
                  <a:moveTo>
                    <a:pt x="1866073" y="1003299"/>
                  </a:moveTo>
                  <a:lnTo>
                    <a:pt x="1723131" y="1003299"/>
                  </a:lnTo>
                  <a:lnTo>
                    <a:pt x="1723492" y="990599"/>
                  </a:lnTo>
                  <a:lnTo>
                    <a:pt x="1722546" y="990599"/>
                  </a:lnTo>
                  <a:lnTo>
                    <a:pt x="1722441" y="977899"/>
                  </a:lnTo>
                  <a:lnTo>
                    <a:pt x="1863731" y="977899"/>
                  </a:lnTo>
                  <a:lnTo>
                    <a:pt x="1866073" y="1003299"/>
                  </a:lnTo>
                  <a:close/>
                </a:path>
                <a:path w="1938019" h="3467100">
                  <a:moveTo>
                    <a:pt x="171087" y="1003299"/>
                  </a:moveTo>
                  <a:lnTo>
                    <a:pt x="35483" y="1003299"/>
                  </a:lnTo>
                  <a:lnTo>
                    <a:pt x="35424" y="990599"/>
                  </a:lnTo>
                  <a:lnTo>
                    <a:pt x="171497" y="990599"/>
                  </a:lnTo>
                  <a:lnTo>
                    <a:pt x="171087" y="1003299"/>
                  </a:lnTo>
                  <a:close/>
                </a:path>
                <a:path w="1938019" h="3467100">
                  <a:moveTo>
                    <a:pt x="172201" y="1015999"/>
                  </a:moveTo>
                  <a:lnTo>
                    <a:pt x="36538" y="1015999"/>
                  </a:lnTo>
                  <a:lnTo>
                    <a:pt x="35777" y="1003299"/>
                  </a:lnTo>
                  <a:lnTo>
                    <a:pt x="171967" y="1003299"/>
                  </a:lnTo>
                  <a:lnTo>
                    <a:pt x="172201" y="1015999"/>
                  </a:lnTo>
                  <a:close/>
                </a:path>
                <a:path w="1938019" h="3467100">
                  <a:moveTo>
                    <a:pt x="1866479" y="1015999"/>
                  </a:moveTo>
                  <a:lnTo>
                    <a:pt x="1724783" y="1015999"/>
                  </a:lnTo>
                  <a:lnTo>
                    <a:pt x="1724197" y="1003299"/>
                  </a:lnTo>
                  <a:lnTo>
                    <a:pt x="1866013" y="1003299"/>
                  </a:lnTo>
                  <a:lnTo>
                    <a:pt x="1866479" y="1015999"/>
                  </a:lnTo>
                  <a:close/>
                </a:path>
                <a:path w="1938019" h="3467100">
                  <a:moveTo>
                    <a:pt x="182114" y="1028699"/>
                  </a:moveTo>
                  <a:lnTo>
                    <a:pt x="37125" y="1028699"/>
                  </a:lnTo>
                  <a:lnTo>
                    <a:pt x="36950" y="1015999"/>
                  </a:lnTo>
                  <a:lnTo>
                    <a:pt x="182582" y="1015999"/>
                  </a:lnTo>
                  <a:lnTo>
                    <a:pt x="182114" y="1028699"/>
                  </a:lnTo>
                  <a:close/>
                </a:path>
                <a:path w="1938019" h="3467100">
                  <a:moveTo>
                    <a:pt x="1867244" y="1028699"/>
                  </a:moveTo>
                  <a:lnTo>
                    <a:pt x="1725714" y="1028699"/>
                  </a:lnTo>
                  <a:lnTo>
                    <a:pt x="1725489" y="1015999"/>
                  </a:lnTo>
                  <a:lnTo>
                    <a:pt x="1867064" y="1015999"/>
                  </a:lnTo>
                  <a:lnTo>
                    <a:pt x="1867244" y="1028699"/>
                  </a:lnTo>
                  <a:close/>
                </a:path>
                <a:path w="1938019" h="3467100">
                  <a:moveTo>
                    <a:pt x="173491" y="1041399"/>
                  </a:moveTo>
                  <a:lnTo>
                    <a:pt x="38064" y="1041399"/>
                  </a:lnTo>
                  <a:lnTo>
                    <a:pt x="37537" y="1028699"/>
                  </a:lnTo>
                  <a:lnTo>
                    <a:pt x="172964" y="1028699"/>
                  </a:lnTo>
                  <a:lnTo>
                    <a:pt x="173491" y="1041399"/>
                  </a:lnTo>
                  <a:close/>
                </a:path>
                <a:path w="1938019" h="3467100">
                  <a:moveTo>
                    <a:pt x="1872289" y="1041399"/>
                  </a:moveTo>
                  <a:lnTo>
                    <a:pt x="1726825" y="1041399"/>
                  </a:lnTo>
                  <a:lnTo>
                    <a:pt x="1726359" y="1028699"/>
                  </a:lnTo>
                  <a:lnTo>
                    <a:pt x="1873055" y="1028699"/>
                  </a:lnTo>
                  <a:lnTo>
                    <a:pt x="1872289" y="1041399"/>
                  </a:lnTo>
                  <a:close/>
                </a:path>
                <a:path w="1938019" h="3467100">
                  <a:moveTo>
                    <a:pt x="174078" y="1054099"/>
                  </a:moveTo>
                  <a:lnTo>
                    <a:pt x="38357" y="1054099"/>
                  </a:lnTo>
                  <a:lnTo>
                    <a:pt x="38239" y="1041399"/>
                  </a:lnTo>
                  <a:lnTo>
                    <a:pt x="174078" y="1041399"/>
                  </a:lnTo>
                  <a:lnTo>
                    <a:pt x="174078" y="1054099"/>
                  </a:lnTo>
                  <a:close/>
                </a:path>
                <a:path w="1938019" h="3467100">
                  <a:moveTo>
                    <a:pt x="1872755" y="1054099"/>
                  </a:moveTo>
                  <a:lnTo>
                    <a:pt x="1727531" y="1054099"/>
                  </a:lnTo>
                  <a:lnTo>
                    <a:pt x="1727771" y="1041399"/>
                  </a:lnTo>
                  <a:lnTo>
                    <a:pt x="1872635" y="1041399"/>
                  </a:lnTo>
                  <a:lnTo>
                    <a:pt x="1872755" y="1054099"/>
                  </a:lnTo>
                  <a:close/>
                </a:path>
                <a:path w="1938019" h="3467100">
                  <a:moveTo>
                    <a:pt x="179650" y="1066799"/>
                  </a:moveTo>
                  <a:lnTo>
                    <a:pt x="34134" y="1066799"/>
                  </a:lnTo>
                  <a:lnTo>
                    <a:pt x="34076" y="1054099"/>
                  </a:lnTo>
                  <a:lnTo>
                    <a:pt x="179416" y="1054099"/>
                  </a:lnTo>
                  <a:lnTo>
                    <a:pt x="179650" y="1066799"/>
                  </a:lnTo>
                  <a:close/>
                </a:path>
                <a:path w="1938019" h="3467100">
                  <a:moveTo>
                    <a:pt x="1868296" y="1066799"/>
                  </a:moveTo>
                  <a:lnTo>
                    <a:pt x="1728702" y="1066799"/>
                  </a:lnTo>
                  <a:lnTo>
                    <a:pt x="1728942" y="1054099"/>
                  </a:lnTo>
                  <a:lnTo>
                    <a:pt x="1868296" y="1054099"/>
                  </a:lnTo>
                  <a:lnTo>
                    <a:pt x="1868296" y="1066799"/>
                  </a:lnTo>
                  <a:close/>
                </a:path>
                <a:path w="1938019" h="3467100">
                  <a:moveTo>
                    <a:pt x="175545" y="1079499"/>
                  </a:moveTo>
                  <a:lnTo>
                    <a:pt x="34603" y="1079499"/>
                  </a:lnTo>
                  <a:lnTo>
                    <a:pt x="34897" y="1066799"/>
                  </a:lnTo>
                  <a:lnTo>
                    <a:pt x="175075" y="1066799"/>
                  </a:lnTo>
                  <a:lnTo>
                    <a:pt x="175545" y="1079499"/>
                  </a:lnTo>
                  <a:close/>
                </a:path>
                <a:path w="1938019" h="3467100">
                  <a:moveTo>
                    <a:pt x="1873581" y="1079499"/>
                  </a:moveTo>
                  <a:lnTo>
                    <a:pt x="1729948" y="1079499"/>
                  </a:lnTo>
                  <a:lnTo>
                    <a:pt x="1729468" y="1066799"/>
                  </a:lnTo>
                  <a:lnTo>
                    <a:pt x="1873175" y="1066799"/>
                  </a:lnTo>
                  <a:lnTo>
                    <a:pt x="1873581" y="1079499"/>
                  </a:lnTo>
                  <a:close/>
                </a:path>
                <a:path w="1938019" h="3467100">
                  <a:moveTo>
                    <a:pt x="176306" y="1104899"/>
                  </a:moveTo>
                  <a:lnTo>
                    <a:pt x="40938" y="1104899"/>
                  </a:lnTo>
                  <a:lnTo>
                    <a:pt x="40352" y="1092199"/>
                  </a:lnTo>
                  <a:lnTo>
                    <a:pt x="40116" y="1079499"/>
                  </a:lnTo>
                  <a:lnTo>
                    <a:pt x="180881" y="1079499"/>
                  </a:lnTo>
                  <a:lnTo>
                    <a:pt x="180471" y="1092199"/>
                  </a:lnTo>
                  <a:lnTo>
                    <a:pt x="176189" y="1092199"/>
                  </a:lnTo>
                  <a:lnTo>
                    <a:pt x="176306" y="1104899"/>
                  </a:lnTo>
                  <a:close/>
                </a:path>
                <a:path w="1938019" h="3467100">
                  <a:moveTo>
                    <a:pt x="1869362" y="1104899"/>
                  </a:moveTo>
                  <a:lnTo>
                    <a:pt x="1731765" y="1104899"/>
                  </a:lnTo>
                  <a:lnTo>
                    <a:pt x="1731705" y="1092199"/>
                  </a:lnTo>
                  <a:lnTo>
                    <a:pt x="1730759" y="1092199"/>
                  </a:lnTo>
                  <a:lnTo>
                    <a:pt x="1730579" y="1079499"/>
                  </a:lnTo>
                  <a:lnTo>
                    <a:pt x="1868596" y="1079499"/>
                  </a:lnTo>
                  <a:lnTo>
                    <a:pt x="1868881" y="1092199"/>
                  </a:lnTo>
                  <a:lnTo>
                    <a:pt x="1869362" y="1104899"/>
                  </a:lnTo>
                  <a:close/>
                </a:path>
                <a:path w="1938019" h="3467100">
                  <a:moveTo>
                    <a:pt x="176248" y="1117599"/>
                  </a:moveTo>
                  <a:lnTo>
                    <a:pt x="41466" y="1117599"/>
                  </a:lnTo>
                  <a:lnTo>
                    <a:pt x="41935" y="1104899"/>
                  </a:lnTo>
                  <a:lnTo>
                    <a:pt x="176600" y="1104899"/>
                  </a:lnTo>
                  <a:lnTo>
                    <a:pt x="176248" y="1117599"/>
                  </a:lnTo>
                  <a:close/>
                </a:path>
                <a:path w="1938019" h="3467100">
                  <a:moveTo>
                    <a:pt x="1870067" y="1117599"/>
                  </a:moveTo>
                  <a:lnTo>
                    <a:pt x="1737456" y="1117599"/>
                  </a:lnTo>
                  <a:lnTo>
                    <a:pt x="1737155" y="1104899"/>
                  </a:lnTo>
                  <a:lnTo>
                    <a:pt x="1870533" y="1104899"/>
                  </a:lnTo>
                  <a:lnTo>
                    <a:pt x="1870067" y="1117599"/>
                  </a:lnTo>
                  <a:close/>
                </a:path>
                <a:path w="1938019" h="3467100">
                  <a:moveTo>
                    <a:pt x="1874046" y="1117599"/>
                  </a:moveTo>
                  <a:lnTo>
                    <a:pt x="1870533" y="1104899"/>
                  </a:lnTo>
                  <a:lnTo>
                    <a:pt x="1874692" y="1104899"/>
                  </a:lnTo>
                  <a:lnTo>
                    <a:pt x="1874046" y="1117599"/>
                  </a:lnTo>
                  <a:close/>
                </a:path>
                <a:path w="1938019" h="3467100">
                  <a:moveTo>
                    <a:pt x="177363" y="1130299"/>
                  </a:moveTo>
                  <a:lnTo>
                    <a:pt x="42756" y="1130299"/>
                  </a:lnTo>
                  <a:lnTo>
                    <a:pt x="41935" y="1117599"/>
                  </a:lnTo>
                  <a:lnTo>
                    <a:pt x="176542" y="1117599"/>
                  </a:lnTo>
                  <a:lnTo>
                    <a:pt x="177363" y="1130299"/>
                  </a:lnTo>
                  <a:close/>
                </a:path>
                <a:path w="1938019" h="3467100">
                  <a:moveTo>
                    <a:pt x="1877094" y="1142999"/>
                  </a:moveTo>
                  <a:lnTo>
                    <a:pt x="1734813" y="1142999"/>
                  </a:lnTo>
                  <a:lnTo>
                    <a:pt x="1733867" y="1130299"/>
                  </a:lnTo>
                  <a:lnTo>
                    <a:pt x="1733642" y="1117599"/>
                  </a:lnTo>
                  <a:lnTo>
                    <a:pt x="1870653" y="1117599"/>
                  </a:lnTo>
                  <a:lnTo>
                    <a:pt x="1871178" y="1130299"/>
                  </a:lnTo>
                  <a:lnTo>
                    <a:pt x="1876809" y="1130299"/>
                  </a:lnTo>
                  <a:lnTo>
                    <a:pt x="1877094" y="1142999"/>
                  </a:lnTo>
                  <a:close/>
                </a:path>
                <a:path w="1938019" h="3467100">
                  <a:moveTo>
                    <a:pt x="177597" y="1142999"/>
                  </a:moveTo>
                  <a:lnTo>
                    <a:pt x="38181" y="1142999"/>
                  </a:lnTo>
                  <a:lnTo>
                    <a:pt x="38005" y="1130299"/>
                  </a:lnTo>
                  <a:lnTo>
                    <a:pt x="177422" y="1130299"/>
                  </a:lnTo>
                  <a:lnTo>
                    <a:pt x="177597" y="1142999"/>
                  </a:lnTo>
                  <a:close/>
                </a:path>
                <a:path w="1938019" h="3467100">
                  <a:moveTo>
                    <a:pt x="183404" y="1155699"/>
                  </a:moveTo>
                  <a:lnTo>
                    <a:pt x="43519" y="1155699"/>
                  </a:lnTo>
                  <a:lnTo>
                    <a:pt x="43402" y="1142999"/>
                  </a:lnTo>
                  <a:lnTo>
                    <a:pt x="183345" y="1142999"/>
                  </a:lnTo>
                  <a:lnTo>
                    <a:pt x="183404" y="1155699"/>
                  </a:lnTo>
                  <a:close/>
                </a:path>
                <a:path w="1938019" h="3467100">
                  <a:moveTo>
                    <a:pt x="1878160" y="1155699"/>
                  </a:moveTo>
                  <a:lnTo>
                    <a:pt x="1740504" y="1155699"/>
                  </a:lnTo>
                  <a:lnTo>
                    <a:pt x="1740849" y="1142999"/>
                  </a:lnTo>
                  <a:lnTo>
                    <a:pt x="1877920" y="1142999"/>
                  </a:lnTo>
                  <a:lnTo>
                    <a:pt x="1878160" y="1155699"/>
                  </a:lnTo>
                  <a:close/>
                </a:path>
                <a:path w="1938019" h="3467100">
                  <a:moveTo>
                    <a:pt x="180001" y="1168399"/>
                  </a:moveTo>
                  <a:lnTo>
                    <a:pt x="44106" y="1168399"/>
                  </a:lnTo>
                  <a:lnTo>
                    <a:pt x="44106" y="1155699"/>
                  </a:lnTo>
                  <a:lnTo>
                    <a:pt x="179416" y="1155699"/>
                  </a:lnTo>
                  <a:lnTo>
                    <a:pt x="180001" y="1168399"/>
                  </a:lnTo>
                  <a:close/>
                </a:path>
                <a:path w="1938019" h="3467100">
                  <a:moveTo>
                    <a:pt x="1874572" y="1168399"/>
                  </a:moveTo>
                  <a:lnTo>
                    <a:pt x="1736975" y="1168399"/>
                  </a:lnTo>
                  <a:lnTo>
                    <a:pt x="1736570" y="1155699"/>
                  </a:lnTo>
                  <a:lnTo>
                    <a:pt x="1873521" y="1155699"/>
                  </a:lnTo>
                  <a:lnTo>
                    <a:pt x="1874572" y="1168399"/>
                  </a:lnTo>
                  <a:close/>
                </a:path>
                <a:path w="1938019" h="3467100">
                  <a:moveTo>
                    <a:pt x="181117" y="1181099"/>
                  </a:moveTo>
                  <a:lnTo>
                    <a:pt x="50263" y="1181099"/>
                  </a:lnTo>
                  <a:lnTo>
                    <a:pt x="49501" y="1168399"/>
                  </a:lnTo>
                  <a:lnTo>
                    <a:pt x="180881" y="1168399"/>
                  </a:lnTo>
                  <a:lnTo>
                    <a:pt x="181117" y="1181099"/>
                  </a:lnTo>
                  <a:close/>
                </a:path>
                <a:path w="1938019" h="3467100">
                  <a:moveTo>
                    <a:pt x="1880202" y="1181099"/>
                  </a:moveTo>
                  <a:lnTo>
                    <a:pt x="1737456" y="1181099"/>
                  </a:lnTo>
                  <a:lnTo>
                    <a:pt x="1737681" y="1168399"/>
                  </a:lnTo>
                  <a:lnTo>
                    <a:pt x="1879917" y="1168399"/>
                  </a:lnTo>
                  <a:lnTo>
                    <a:pt x="1880202" y="1181099"/>
                  </a:lnTo>
                  <a:close/>
                </a:path>
                <a:path w="1938019" h="3467100">
                  <a:moveTo>
                    <a:pt x="187745" y="1193799"/>
                  </a:moveTo>
                  <a:lnTo>
                    <a:pt x="42405" y="1193799"/>
                  </a:lnTo>
                  <a:lnTo>
                    <a:pt x="41700" y="1181099"/>
                  </a:lnTo>
                  <a:lnTo>
                    <a:pt x="186806" y="1181099"/>
                  </a:lnTo>
                  <a:lnTo>
                    <a:pt x="187745" y="1193799"/>
                  </a:lnTo>
                  <a:close/>
                </a:path>
                <a:path w="1938019" h="3467100">
                  <a:moveTo>
                    <a:pt x="1876689" y="1193799"/>
                  </a:moveTo>
                  <a:lnTo>
                    <a:pt x="1738627" y="1193799"/>
                  </a:lnTo>
                  <a:lnTo>
                    <a:pt x="1738507" y="1181099"/>
                  </a:lnTo>
                  <a:lnTo>
                    <a:pt x="1876509" y="1181099"/>
                  </a:lnTo>
                  <a:lnTo>
                    <a:pt x="1876689" y="1193799"/>
                  </a:lnTo>
                  <a:close/>
                </a:path>
                <a:path w="1938019" h="3467100">
                  <a:moveTo>
                    <a:pt x="189563" y="1219199"/>
                  </a:moveTo>
                  <a:lnTo>
                    <a:pt x="50851" y="1219199"/>
                  </a:lnTo>
                  <a:lnTo>
                    <a:pt x="48562" y="1193799"/>
                  </a:lnTo>
                  <a:lnTo>
                    <a:pt x="182817" y="1193799"/>
                  </a:lnTo>
                  <a:lnTo>
                    <a:pt x="183697" y="1206499"/>
                  </a:lnTo>
                  <a:lnTo>
                    <a:pt x="189856" y="1206499"/>
                  </a:lnTo>
                  <a:lnTo>
                    <a:pt x="189563" y="1219199"/>
                  </a:lnTo>
                  <a:close/>
                </a:path>
                <a:path w="1938019" h="3467100">
                  <a:moveTo>
                    <a:pt x="1877575" y="1206499"/>
                  </a:moveTo>
                  <a:lnTo>
                    <a:pt x="1739032" y="1206499"/>
                  </a:lnTo>
                  <a:lnTo>
                    <a:pt x="1739032" y="1193799"/>
                  </a:lnTo>
                  <a:lnTo>
                    <a:pt x="1877395" y="1193799"/>
                  </a:lnTo>
                  <a:lnTo>
                    <a:pt x="1877575" y="1206499"/>
                  </a:lnTo>
                  <a:close/>
                </a:path>
                <a:path w="1938019" h="3467100">
                  <a:moveTo>
                    <a:pt x="1878686" y="1219199"/>
                  </a:moveTo>
                  <a:lnTo>
                    <a:pt x="1734753" y="1219199"/>
                  </a:lnTo>
                  <a:lnTo>
                    <a:pt x="1734287" y="1206499"/>
                  </a:lnTo>
                  <a:lnTo>
                    <a:pt x="1878746" y="1206499"/>
                  </a:lnTo>
                  <a:lnTo>
                    <a:pt x="1878686" y="1219199"/>
                  </a:lnTo>
                  <a:close/>
                </a:path>
                <a:path w="1938019" h="3467100">
                  <a:moveTo>
                    <a:pt x="186102" y="1231899"/>
                  </a:moveTo>
                  <a:lnTo>
                    <a:pt x="52669" y="1231899"/>
                  </a:lnTo>
                  <a:lnTo>
                    <a:pt x="51848" y="1219199"/>
                  </a:lnTo>
                  <a:lnTo>
                    <a:pt x="185749" y="1219199"/>
                  </a:lnTo>
                  <a:lnTo>
                    <a:pt x="186102" y="1231899"/>
                  </a:lnTo>
                  <a:close/>
                </a:path>
                <a:path w="1938019" h="3467100">
                  <a:moveTo>
                    <a:pt x="1884722" y="1231899"/>
                  </a:moveTo>
                  <a:lnTo>
                    <a:pt x="1739798" y="1231899"/>
                  </a:lnTo>
                  <a:lnTo>
                    <a:pt x="1738972" y="1219199"/>
                  </a:lnTo>
                  <a:lnTo>
                    <a:pt x="1884437" y="1219199"/>
                  </a:lnTo>
                  <a:lnTo>
                    <a:pt x="1884722" y="1231899"/>
                  </a:lnTo>
                  <a:close/>
                </a:path>
                <a:path w="1938019" h="3467100">
                  <a:moveTo>
                    <a:pt x="186923" y="1244599"/>
                  </a:moveTo>
                  <a:lnTo>
                    <a:pt x="58475" y="1244599"/>
                  </a:lnTo>
                  <a:lnTo>
                    <a:pt x="57829" y="1231899"/>
                  </a:lnTo>
                  <a:lnTo>
                    <a:pt x="186512" y="1231899"/>
                  </a:lnTo>
                  <a:lnTo>
                    <a:pt x="186923" y="1244599"/>
                  </a:lnTo>
                  <a:close/>
                </a:path>
                <a:path w="1938019" h="3467100">
                  <a:moveTo>
                    <a:pt x="1735924" y="1244599"/>
                  </a:moveTo>
                  <a:lnTo>
                    <a:pt x="1734693" y="1231899"/>
                  </a:lnTo>
                  <a:lnTo>
                    <a:pt x="1738792" y="1231899"/>
                  </a:lnTo>
                  <a:lnTo>
                    <a:pt x="1735924" y="1244599"/>
                  </a:lnTo>
                  <a:close/>
                </a:path>
                <a:path w="1938019" h="3467100">
                  <a:moveTo>
                    <a:pt x="1885608" y="1244599"/>
                  </a:moveTo>
                  <a:lnTo>
                    <a:pt x="1739738" y="1244599"/>
                  </a:lnTo>
                  <a:lnTo>
                    <a:pt x="1738792" y="1231899"/>
                  </a:lnTo>
                  <a:lnTo>
                    <a:pt x="1885833" y="1231899"/>
                  </a:lnTo>
                  <a:lnTo>
                    <a:pt x="1885608" y="1244599"/>
                  </a:lnTo>
                  <a:close/>
                </a:path>
                <a:path w="1938019" h="3467100">
                  <a:moveTo>
                    <a:pt x="187626" y="1257299"/>
                  </a:moveTo>
                  <a:lnTo>
                    <a:pt x="53842" y="1257299"/>
                  </a:lnTo>
                  <a:lnTo>
                    <a:pt x="54134" y="1244599"/>
                  </a:lnTo>
                  <a:lnTo>
                    <a:pt x="187803" y="1244599"/>
                  </a:lnTo>
                  <a:lnTo>
                    <a:pt x="187626" y="1257299"/>
                  </a:lnTo>
                  <a:close/>
                </a:path>
                <a:path w="1938019" h="3467100">
                  <a:moveTo>
                    <a:pt x="1881974" y="1257299"/>
                  </a:moveTo>
                  <a:lnTo>
                    <a:pt x="1735098" y="1257299"/>
                  </a:lnTo>
                  <a:lnTo>
                    <a:pt x="1734933" y="1244599"/>
                  </a:lnTo>
                  <a:lnTo>
                    <a:pt x="1881854" y="1244599"/>
                  </a:lnTo>
                  <a:lnTo>
                    <a:pt x="1881974" y="1257299"/>
                  </a:lnTo>
                  <a:close/>
                </a:path>
                <a:path w="1938019" h="3467100">
                  <a:moveTo>
                    <a:pt x="187450" y="1269999"/>
                  </a:moveTo>
                  <a:lnTo>
                    <a:pt x="59765" y="1269999"/>
                  </a:lnTo>
                  <a:lnTo>
                    <a:pt x="59648" y="1257299"/>
                  </a:lnTo>
                  <a:lnTo>
                    <a:pt x="187803" y="1257299"/>
                  </a:lnTo>
                  <a:lnTo>
                    <a:pt x="187450" y="1269999"/>
                  </a:lnTo>
                  <a:close/>
                </a:path>
                <a:path w="1938019" h="3467100">
                  <a:moveTo>
                    <a:pt x="1883025" y="1269999"/>
                  </a:moveTo>
                  <a:lnTo>
                    <a:pt x="1740083" y="1269999"/>
                  </a:lnTo>
                  <a:lnTo>
                    <a:pt x="1740083" y="1257299"/>
                  </a:lnTo>
                  <a:lnTo>
                    <a:pt x="1883085" y="1257299"/>
                  </a:lnTo>
                  <a:lnTo>
                    <a:pt x="1883025" y="1269999"/>
                  </a:lnTo>
                  <a:close/>
                </a:path>
                <a:path w="1938019" h="3467100">
                  <a:moveTo>
                    <a:pt x="192671" y="1282699"/>
                  </a:moveTo>
                  <a:lnTo>
                    <a:pt x="55718" y="1282699"/>
                  </a:lnTo>
                  <a:lnTo>
                    <a:pt x="55718" y="1269999"/>
                  </a:lnTo>
                  <a:lnTo>
                    <a:pt x="193551" y="1269999"/>
                  </a:lnTo>
                  <a:lnTo>
                    <a:pt x="192671" y="1282699"/>
                  </a:lnTo>
                  <a:close/>
                </a:path>
                <a:path w="1938019" h="3467100">
                  <a:moveTo>
                    <a:pt x="196542" y="1282699"/>
                  </a:moveTo>
                  <a:lnTo>
                    <a:pt x="193551" y="1269999"/>
                  </a:lnTo>
                  <a:lnTo>
                    <a:pt x="197305" y="1269999"/>
                  </a:lnTo>
                  <a:lnTo>
                    <a:pt x="196542" y="1282699"/>
                  </a:lnTo>
                  <a:close/>
                </a:path>
                <a:path w="1938019" h="3467100">
                  <a:moveTo>
                    <a:pt x="1884602" y="1282699"/>
                  </a:moveTo>
                  <a:lnTo>
                    <a:pt x="1740443" y="1282699"/>
                  </a:lnTo>
                  <a:lnTo>
                    <a:pt x="1740323" y="1269999"/>
                  </a:lnTo>
                  <a:lnTo>
                    <a:pt x="1883956" y="1269999"/>
                  </a:lnTo>
                  <a:lnTo>
                    <a:pt x="1884602" y="1282699"/>
                  </a:lnTo>
                  <a:close/>
                </a:path>
                <a:path w="1938019" h="3467100">
                  <a:moveTo>
                    <a:pt x="192788" y="1295399"/>
                  </a:moveTo>
                  <a:lnTo>
                    <a:pt x="51143" y="1295399"/>
                  </a:lnTo>
                  <a:lnTo>
                    <a:pt x="52433" y="1282699"/>
                  </a:lnTo>
                  <a:lnTo>
                    <a:pt x="192730" y="1282699"/>
                  </a:lnTo>
                  <a:lnTo>
                    <a:pt x="192788" y="1295399"/>
                  </a:lnTo>
                  <a:close/>
                </a:path>
                <a:path w="1938019" h="3467100">
                  <a:moveTo>
                    <a:pt x="1885127" y="1295399"/>
                  </a:moveTo>
                  <a:lnTo>
                    <a:pt x="1740789" y="1295399"/>
                  </a:lnTo>
                  <a:lnTo>
                    <a:pt x="1740909" y="1282699"/>
                  </a:lnTo>
                  <a:lnTo>
                    <a:pt x="1889587" y="1282699"/>
                  </a:lnTo>
                  <a:lnTo>
                    <a:pt x="1885127" y="1295399"/>
                  </a:lnTo>
                  <a:close/>
                </a:path>
                <a:path w="1938019" h="3467100">
                  <a:moveTo>
                    <a:pt x="188213" y="1308099"/>
                  </a:moveTo>
                  <a:lnTo>
                    <a:pt x="62229" y="1308099"/>
                  </a:lnTo>
                  <a:lnTo>
                    <a:pt x="61936" y="1295399"/>
                  </a:lnTo>
                  <a:lnTo>
                    <a:pt x="188213" y="1295399"/>
                  </a:lnTo>
                  <a:lnTo>
                    <a:pt x="188213" y="1308099"/>
                  </a:lnTo>
                  <a:close/>
                </a:path>
                <a:path w="1938019" h="3467100">
                  <a:moveTo>
                    <a:pt x="1890998" y="1308099"/>
                  </a:moveTo>
                  <a:lnTo>
                    <a:pt x="1741555" y="1308099"/>
                  </a:lnTo>
                  <a:lnTo>
                    <a:pt x="1741795" y="1295399"/>
                  </a:lnTo>
                  <a:lnTo>
                    <a:pt x="1891238" y="1295399"/>
                  </a:lnTo>
                  <a:lnTo>
                    <a:pt x="1890998" y="1308099"/>
                  </a:lnTo>
                  <a:close/>
                </a:path>
                <a:path w="1938019" h="3467100">
                  <a:moveTo>
                    <a:pt x="58417" y="1320799"/>
                  </a:moveTo>
                  <a:lnTo>
                    <a:pt x="58299" y="1308099"/>
                  </a:lnTo>
                  <a:lnTo>
                    <a:pt x="62933" y="1308099"/>
                  </a:lnTo>
                  <a:lnTo>
                    <a:pt x="58417" y="1320799"/>
                  </a:lnTo>
                  <a:close/>
                </a:path>
                <a:path w="1938019" h="3467100">
                  <a:moveTo>
                    <a:pt x="193375" y="1320799"/>
                  </a:moveTo>
                  <a:lnTo>
                    <a:pt x="62874" y="1320799"/>
                  </a:lnTo>
                  <a:lnTo>
                    <a:pt x="62933" y="1308099"/>
                  </a:lnTo>
                  <a:lnTo>
                    <a:pt x="193022" y="1308099"/>
                  </a:lnTo>
                  <a:lnTo>
                    <a:pt x="193375" y="1320799"/>
                  </a:lnTo>
                  <a:close/>
                </a:path>
                <a:path w="1938019" h="3467100">
                  <a:moveTo>
                    <a:pt x="1888355" y="1333499"/>
                  </a:moveTo>
                  <a:lnTo>
                    <a:pt x="1743612" y="1333499"/>
                  </a:lnTo>
                  <a:lnTo>
                    <a:pt x="1743311" y="1320799"/>
                  </a:lnTo>
                  <a:lnTo>
                    <a:pt x="1742140" y="1308099"/>
                  </a:lnTo>
                  <a:lnTo>
                    <a:pt x="1887304" y="1308099"/>
                  </a:lnTo>
                  <a:lnTo>
                    <a:pt x="1887425" y="1320799"/>
                  </a:lnTo>
                  <a:lnTo>
                    <a:pt x="1888070" y="1320799"/>
                  </a:lnTo>
                  <a:lnTo>
                    <a:pt x="1888355" y="1333499"/>
                  </a:lnTo>
                  <a:close/>
                </a:path>
                <a:path w="1938019" h="3467100">
                  <a:moveTo>
                    <a:pt x="56187" y="1346199"/>
                  </a:moveTo>
                  <a:lnTo>
                    <a:pt x="55190" y="1333499"/>
                  </a:lnTo>
                  <a:lnTo>
                    <a:pt x="54310" y="1320799"/>
                  </a:lnTo>
                  <a:lnTo>
                    <a:pt x="188566" y="1320799"/>
                  </a:lnTo>
                  <a:lnTo>
                    <a:pt x="188566" y="1333499"/>
                  </a:lnTo>
                  <a:lnTo>
                    <a:pt x="59061" y="1333499"/>
                  </a:lnTo>
                  <a:lnTo>
                    <a:pt x="56187" y="1346199"/>
                  </a:lnTo>
                  <a:close/>
                </a:path>
                <a:path w="1938019" h="3467100">
                  <a:moveTo>
                    <a:pt x="193375" y="1346199"/>
                  </a:moveTo>
                  <a:lnTo>
                    <a:pt x="60586" y="1346199"/>
                  </a:lnTo>
                  <a:lnTo>
                    <a:pt x="59061" y="1333499"/>
                  </a:lnTo>
                  <a:lnTo>
                    <a:pt x="193317" y="1333499"/>
                  </a:lnTo>
                  <a:lnTo>
                    <a:pt x="193375" y="1346199"/>
                  </a:lnTo>
                  <a:close/>
                </a:path>
                <a:path w="1938019" h="3467100">
                  <a:moveTo>
                    <a:pt x="1889482" y="1346199"/>
                  </a:moveTo>
                  <a:lnTo>
                    <a:pt x="1744603" y="1346199"/>
                  </a:lnTo>
                  <a:lnTo>
                    <a:pt x="1744362" y="1333499"/>
                  </a:lnTo>
                  <a:lnTo>
                    <a:pt x="1889241" y="1333499"/>
                  </a:lnTo>
                  <a:lnTo>
                    <a:pt x="1889482" y="1346199"/>
                  </a:lnTo>
                  <a:close/>
                </a:path>
                <a:path w="1938019" h="3467100">
                  <a:moveTo>
                    <a:pt x="188859" y="1358899"/>
                  </a:moveTo>
                  <a:lnTo>
                    <a:pt x="65807" y="1358899"/>
                  </a:lnTo>
                  <a:lnTo>
                    <a:pt x="65278" y="1346199"/>
                  </a:lnTo>
                  <a:lnTo>
                    <a:pt x="188800" y="1346199"/>
                  </a:lnTo>
                  <a:lnTo>
                    <a:pt x="188859" y="1358899"/>
                  </a:lnTo>
                  <a:close/>
                </a:path>
                <a:path w="1938019" h="3467100">
                  <a:moveTo>
                    <a:pt x="1890352" y="1358899"/>
                  </a:moveTo>
                  <a:lnTo>
                    <a:pt x="1745428" y="1358899"/>
                  </a:lnTo>
                  <a:lnTo>
                    <a:pt x="1745714" y="1346199"/>
                  </a:lnTo>
                  <a:lnTo>
                    <a:pt x="1890172" y="1346199"/>
                  </a:lnTo>
                  <a:lnTo>
                    <a:pt x="1890352" y="1358899"/>
                  </a:lnTo>
                  <a:close/>
                </a:path>
                <a:path w="1938019" h="3467100">
                  <a:moveTo>
                    <a:pt x="188976" y="1371599"/>
                  </a:moveTo>
                  <a:lnTo>
                    <a:pt x="66334" y="1371599"/>
                  </a:lnTo>
                  <a:lnTo>
                    <a:pt x="66570" y="1358899"/>
                  </a:lnTo>
                  <a:lnTo>
                    <a:pt x="188447" y="1358899"/>
                  </a:lnTo>
                  <a:lnTo>
                    <a:pt x="188976" y="1371599"/>
                  </a:lnTo>
                  <a:close/>
                </a:path>
                <a:path w="1938019" h="3467100">
                  <a:moveTo>
                    <a:pt x="1894406" y="1409699"/>
                  </a:moveTo>
                  <a:lnTo>
                    <a:pt x="1751284" y="1409699"/>
                  </a:lnTo>
                  <a:lnTo>
                    <a:pt x="1750233" y="1396999"/>
                  </a:lnTo>
                  <a:lnTo>
                    <a:pt x="1747305" y="1371599"/>
                  </a:lnTo>
                  <a:lnTo>
                    <a:pt x="1746885" y="1358899"/>
                  </a:lnTo>
                  <a:lnTo>
                    <a:pt x="1895743" y="1358899"/>
                  </a:lnTo>
                  <a:lnTo>
                    <a:pt x="1896749" y="1371599"/>
                  </a:lnTo>
                  <a:lnTo>
                    <a:pt x="1892935" y="1371599"/>
                  </a:lnTo>
                  <a:lnTo>
                    <a:pt x="1892409" y="1384299"/>
                  </a:lnTo>
                  <a:lnTo>
                    <a:pt x="1897920" y="1384299"/>
                  </a:lnTo>
                  <a:lnTo>
                    <a:pt x="1898506" y="1396999"/>
                  </a:lnTo>
                  <a:lnTo>
                    <a:pt x="1893926" y="1396999"/>
                  </a:lnTo>
                  <a:lnTo>
                    <a:pt x="1894406" y="1409699"/>
                  </a:lnTo>
                  <a:close/>
                </a:path>
                <a:path w="1938019" h="3467100">
                  <a:moveTo>
                    <a:pt x="189151" y="1384299"/>
                  </a:moveTo>
                  <a:lnTo>
                    <a:pt x="67097" y="1384299"/>
                  </a:lnTo>
                  <a:lnTo>
                    <a:pt x="67038" y="1371599"/>
                  </a:lnTo>
                  <a:lnTo>
                    <a:pt x="189093" y="1371599"/>
                  </a:lnTo>
                  <a:lnTo>
                    <a:pt x="189151" y="1384299"/>
                  </a:lnTo>
                  <a:close/>
                </a:path>
                <a:path w="1938019" h="3467100">
                  <a:moveTo>
                    <a:pt x="191145" y="1435099"/>
                  </a:moveTo>
                  <a:lnTo>
                    <a:pt x="65983" y="1435099"/>
                  </a:lnTo>
                  <a:lnTo>
                    <a:pt x="64398" y="1409699"/>
                  </a:lnTo>
                  <a:lnTo>
                    <a:pt x="63989" y="1409699"/>
                  </a:lnTo>
                  <a:lnTo>
                    <a:pt x="62756" y="1384299"/>
                  </a:lnTo>
                  <a:lnTo>
                    <a:pt x="189386" y="1384299"/>
                  </a:lnTo>
                  <a:lnTo>
                    <a:pt x="189151" y="1396999"/>
                  </a:lnTo>
                  <a:lnTo>
                    <a:pt x="189503" y="1396999"/>
                  </a:lnTo>
                  <a:lnTo>
                    <a:pt x="190207" y="1409699"/>
                  </a:lnTo>
                  <a:lnTo>
                    <a:pt x="190501" y="1422399"/>
                  </a:lnTo>
                  <a:lnTo>
                    <a:pt x="191028" y="1422399"/>
                  </a:lnTo>
                  <a:lnTo>
                    <a:pt x="191145" y="1435099"/>
                  </a:lnTo>
                  <a:close/>
                </a:path>
                <a:path w="1938019" h="3467100">
                  <a:moveTo>
                    <a:pt x="1895458" y="1422399"/>
                  </a:moveTo>
                  <a:lnTo>
                    <a:pt x="1752410" y="1422399"/>
                  </a:lnTo>
                  <a:lnTo>
                    <a:pt x="1752110" y="1409699"/>
                  </a:lnTo>
                  <a:lnTo>
                    <a:pt x="1894572" y="1409699"/>
                  </a:lnTo>
                  <a:lnTo>
                    <a:pt x="1895458" y="1422399"/>
                  </a:lnTo>
                  <a:close/>
                </a:path>
                <a:path w="1938019" h="3467100">
                  <a:moveTo>
                    <a:pt x="1897800" y="1447799"/>
                  </a:moveTo>
                  <a:lnTo>
                    <a:pt x="1754978" y="1447799"/>
                  </a:lnTo>
                  <a:lnTo>
                    <a:pt x="1754167" y="1435099"/>
                  </a:lnTo>
                  <a:lnTo>
                    <a:pt x="1748356" y="1435099"/>
                  </a:lnTo>
                  <a:lnTo>
                    <a:pt x="1748717" y="1422399"/>
                  </a:lnTo>
                  <a:lnTo>
                    <a:pt x="1896388" y="1422399"/>
                  </a:lnTo>
                  <a:lnTo>
                    <a:pt x="1896629" y="1435099"/>
                  </a:lnTo>
                  <a:lnTo>
                    <a:pt x="1897800" y="1447799"/>
                  </a:lnTo>
                  <a:close/>
                </a:path>
                <a:path w="1938019" h="3467100">
                  <a:moveTo>
                    <a:pt x="192495" y="1447799"/>
                  </a:moveTo>
                  <a:lnTo>
                    <a:pt x="66334" y="1447799"/>
                  </a:lnTo>
                  <a:lnTo>
                    <a:pt x="66451" y="1435099"/>
                  </a:lnTo>
                  <a:lnTo>
                    <a:pt x="191791" y="1435099"/>
                  </a:lnTo>
                  <a:lnTo>
                    <a:pt x="192495" y="1447799"/>
                  </a:lnTo>
                  <a:close/>
                </a:path>
                <a:path w="1938019" h="3467100">
                  <a:moveTo>
                    <a:pt x="192905" y="1460499"/>
                  </a:moveTo>
                  <a:lnTo>
                    <a:pt x="66980" y="1460499"/>
                  </a:lnTo>
                  <a:lnTo>
                    <a:pt x="67448" y="1447799"/>
                  </a:lnTo>
                  <a:lnTo>
                    <a:pt x="192612" y="1447799"/>
                  </a:lnTo>
                  <a:lnTo>
                    <a:pt x="192905" y="1460499"/>
                  </a:lnTo>
                  <a:close/>
                </a:path>
                <a:path w="1938019" h="3467100">
                  <a:moveTo>
                    <a:pt x="1754753" y="1460499"/>
                  </a:moveTo>
                  <a:lnTo>
                    <a:pt x="1750579" y="1460499"/>
                  </a:lnTo>
                  <a:lnTo>
                    <a:pt x="1751224" y="1447799"/>
                  </a:lnTo>
                  <a:lnTo>
                    <a:pt x="1754753" y="1460499"/>
                  </a:lnTo>
                  <a:close/>
                </a:path>
                <a:path w="1938019" h="3467100">
                  <a:moveTo>
                    <a:pt x="1898626" y="1460499"/>
                  </a:moveTo>
                  <a:lnTo>
                    <a:pt x="1755218" y="1460499"/>
                  </a:lnTo>
                  <a:lnTo>
                    <a:pt x="1755624" y="1447799"/>
                  </a:lnTo>
                  <a:lnTo>
                    <a:pt x="1898160" y="1447799"/>
                  </a:lnTo>
                  <a:lnTo>
                    <a:pt x="1898626" y="1460499"/>
                  </a:lnTo>
                  <a:close/>
                </a:path>
                <a:path w="1938019" h="3467100">
                  <a:moveTo>
                    <a:pt x="198536" y="1473199"/>
                  </a:moveTo>
                  <a:lnTo>
                    <a:pt x="68269" y="1473199"/>
                  </a:lnTo>
                  <a:lnTo>
                    <a:pt x="68035" y="1460499"/>
                  </a:lnTo>
                  <a:lnTo>
                    <a:pt x="198009" y="1460499"/>
                  </a:lnTo>
                  <a:lnTo>
                    <a:pt x="198536" y="1473199"/>
                  </a:lnTo>
                  <a:close/>
                </a:path>
                <a:path w="1938019" h="3467100">
                  <a:moveTo>
                    <a:pt x="1898971" y="1473199"/>
                  </a:moveTo>
                  <a:lnTo>
                    <a:pt x="1755924" y="1473199"/>
                  </a:lnTo>
                  <a:lnTo>
                    <a:pt x="1756044" y="1460499"/>
                  </a:lnTo>
                  <a:lnTo>
                    <a:pt x="1899271" y="1460499"/>
                  </a:lnTo>
                  <a:lnTo>
                    <a:pt x="1898971" y="1473199"/>
                  </a:lnTo>
                  <a:close/>
                </a:path>
                <a:path w="1938019" h="3467100">
                  <a:moveTo>
                    <a:pt x="1908836" y="1473199"/>
                  </a:moveTo>
                  <a:lnTo>
                    <a:pt x="1904481" y="1473199"/>
                  </a:lnTo>
                  <a:lnTo>
                    <a:pt x="1908656" y="1460499"/>
                  </a:lnTo>
                  <a:lnTo>
                    <a:pt x="1908836" y="1473199"/>
                  </a:lnTo>
                  <a:close/>
                </a:path>
                <a:path w="1938019" h="3467100">
                  <a:moveTo>
                    <a:pt x="194195" y="1485899"/>
                  </a:moveTo>
                  <a:lnTo>
                    <a:pt x="68856" y="1485899"/>
                  </a:lnTo>
                  <a:lnTo>
                    <a:pt x="68974" y="1473199"/>
                  </a:lnTo>
                  <a:lnTo>
                    <a:pt x="194195" y="1473199"/>
                  </a:lnTo>
                  <a:lnTo>
                    <a:pt x="194195" y="1485899"/>
                  </a:lnTo>
                  <a:close/>
                </a:path>
                <a:path w="1938019" h="3467100">
                  <a:moveTo>
                    <a:pt x="1901433" y="1498599"/>
                  </a:moveTo>
                  <a:lnTo>
                    <a:pt x="1757861" y="1498599"/>
                  </a:lnTo>
                  <a:lnTo>
                    <a:pt x="1757621" y="1485899"/>
                  </a:lnTo>
                  <a:lnTo>
                    <a:pt x="1756569" y="1473199"/>
                  </a:lnTo>
                  <a:lnTo>
                    <a:pt x="1900262" y="1473199"/>
                  </a:lnTo>
                  <a:lnTo>
                    <a:pt x="1900563" y="1485899"/>
                  </a:lnTo>
                  <a:lnTo>
                    <a:pt x="1900908" y="1485899"/>
                  </a:lnTo>
                  <a:lnTo>
                    <a:pt x="1901433" y="1498599"/>
                  </a:lnTo>
                  <a:close/>
                </a:path>
                <a:path w="1938019" h="3467100">
                  <a:moveTo>
                    <a:pt x="70322" y="1498599"/>
                  </a:moveTo>
                  <a:lnTo>
                    <a:pt x="69266" y="1485899"/>
                  </a:lnTo>
                  <a:lnTo>
                    <a:pt x="73841" y="1485899"/>
                  </a:lnTo>
                  <a:lnTo>
                    <a:pt x="70322" y="1498599"/>
                  </a:lnTo>
                  <a:close/>
                </a:path>
                <a:path w="1938019" h="3467100">
                  <a:moveTo>
                    <a:pt x="195193" y="1498599"/>
                  </a:moveTo>
                  <a:lnTo>
                    <a:pt x="74780" y="1498599"/>
                  </a:lnTo>
                  <a:lnTo>
                    <a:pt x="74428" y="1485899"/>
                  </a:lnTo>
                  <a:lnTo>
                    <a:pt x="194899" y="1485899"/>
                  </a:lnTo>
                  <a:lnTo>
                    <a:pt x="195193" y="1498599"/>
                  </a:lnTo>
                  <a:close/>
                </a:path>
                <a:path w="1938019" h="3467100">
                  <a:moveTo>
                    <a:pt x="191145" y="1511299"/>
                  </a:moveTo>
                  <a:lnTo>
                    <a:pt x="70733" y="1511299"/>
                  </a:lnTo>
                  <a:lnTo>
                    <a:pt x="70440" y="1498599"/>
                  </a:lnTo>
                  <a:lnTo>
                    <a:pt x="191087" y="1498599"/>
                  </a:lnTo>
                  <a:lnTo>
                    <a:pt x="191145" y="1511299"/>
                  </a:lnTo>
                  <a:close/>
                </a:path>
                <a:path w="1938019" h="3467100">
                  <a:moveTo>
                    <a:pt x="195896" y="1511299"/>
                  </a:moveTo>
                  <a:lnTo>
                    <a:pt x="191145" y="1511299"/>
                  </a:lnTo>
                  <a:lnTo>
                    <a:pt x="195311" y="1498599"/>
                  </a:lnTo>
                  <a:lnTo>
                    <a:pt x="196073" y="1498599"/>
                  </a:lnTo>
                  <a:lnTo>
                    <a:pt x="195896" y="1511299"/>
                  </a:lnTo>
                  <a:close/>
                </a:path>
                <a:path w="1938019" h="3467100">
                  <a:moveTo>
                    <a:pt x="1902560" y="1511299"/>
                  </a:moveTo>
                  <a:lnTo>
                    <a:pt x="1758912" y="1511299"/>
                  </a:lnTo>
                  <a:lnTo>
                    <a:pt x="1758386" y="1498599"/>
                  </a:lnTo>
                  <a:lnTo>
                    <a:pt x="1901854" y="1498599"/>
                  </a:lnTo>
                  <a:lnTo>
                    <a:pt x="1902560" y="1511299"/>
                  </a:lnTo>
                  <a:close/>
                </a:path>
                <a:path w="1938019" h="3467100">
                  <a:moveTo>
                    <a:pt x="196717" y="1523999"/>
                  </a:moveTo>
                  <a:lnTo>
                    <a:pt x="71320" y="1523999"/>
                  </a:lnTo>
                  <a:lnTo>
                    <a:pt x="71143" y="1511299"/>
                  </a:lnTo>
                  <a:lnTo>
                    <a:pt x="196366" y="1511299"/>
                  </a:lnTo>
                  <a:lnTo>
                    <a:pt x="196717" y="1523999"/>
                  </a:lnTo>
                  <a:close/>
                </a:path>
                <a:path w="1938019" h="3467100">
                  <a:moveTo>
                    <a:pt x="1908295" y="1523999"/>
                  </a:moveTo>
                  <a:lnTo>
                    <a:pt x="1759497" y="1523999"/>
                  </a:lnTo>
                  <a:lnTo>
                    <a:pt x="1759152" y="1511299"/>
                  </a:lnTo>
                  <a:lnTo>
                    <a:pt x="1907710" y="1511299"/>
                  </a:lnTo>
                  <a:lnTo>
                    <a:pt x="1908295" y="1523999"/>
                  </a:lnTo>
                  <a:close/>
                </a:path>
                <a:path w="1938019" h="3467100">
                  <a:moveTo>
                    <a:pt x="192142" y="1536699"/>
                  </a:moveTo>
                  <a:lnTo>
                    <a:pt x="76540" y="1536699"/>
                  </a:lnTo>
                  <a:lnTo>
                    <a:pt x="76832" y="1523999"/>
                  </a:lnTo>
                  <a:lnTo>
                    <a:pt x="192554" y="1523999"/>
                  </a:lnTo>
                  <a:lnTo>
                    <a:pt x="192142" y="1536699"/>
                  </a:lnTo>
                  <a:close/>
                </a:path>
                <a:path w="1938019" h="3467100">
                  <a:moveTo>
                    <a:pt x="1903791" y="1536699"/>
                  </a:moveTo>
                  <a:lnTo>
                    <a:pt x="1760443" y="1536699"/>
                  </a:lnTo>
                  <a:lnTo>
                    <a:pt x="1760203" y="1523999"/>
                  </a:lnTo>
                  <a:lnTo>
                    <a:pt x="1903430" y="1523999"/>
                  </a:lnTo>
                  <a:lnTo>
                    <a:pt x="1903791" y="1536699"/>
                  </a:lnTo>
                  <a:close/>
                </a:path>
                <a:path w="1938019" h="3467100">
                  <a:moveTo>
                    <a:pt x="198360" y="1549399"/>
                  </a:moveTo>
                  <a:lnTo>
                    <a:pt x="72610" y="1549399"/>
                  </a:lnTo>
                  <a:lnTo>
                    <a:pt x="72140" y="1536699"/>
                  </a:lnTo>
                  <a:lnTo>
                    <a:pt x="198067" y="1536699"/>
                  </a:lnTo>
                  <a:lnTo>
                    <a:pt x="198360" y="1549399"/>
                  </a:lnTo>
                  <a:close/>
                </a:path>
                <a:path w="1938019" h="3467100">
                  <a:moveTo>
                    <a:pt x="1904481" y="1562099"/>
                  </a:moveTo>
                  <a:lnTo>
                    <a:pt x="1762080" y="1562099"/>
                  </a:lnTo>
                  <a:lnTo>
                    <a:pt x="1761029" y="1536699"/>
                  </a:lnTo>
                  <a:lnTo>
                    <a:pt x="1904076" y="1536699"/>
                  </a:lnTo>
                  <a:lnTo>
                    <a:pt x="1904196" y="1549399"/>
                  </a:lnTo>
                  <a:lnTo>
                    <a:pt x="1904436" y="1549399"/>
                  </a:lnTo>
                  <a:lnTo>
                    <a:pt x="1904481" y="1562099"/>
                  </a:lnTo>
                  <a:close/>
                </a:path>
                <a:path w="1938019" h="3467100">
                  <a:moveTo>
                    <a:pt x="199416" y="1562099"/>
                  </a:moveTo>
                  <a:lnTo>
                    <a:pt x="73314" y="1562099"/>
                  </a:lnTo>
                  <a:lnTo>
                    <a:pt x="72903" y="1549399"/>
                  </a:lnTo>
                  <a:lnTo>
                    <a:pt x="198947" y="1549399"/>
                  </a:lnTo>
                  <a:lnTo>
                    <a:pt x="199416" y="1562099"/>
                  </a:lnTo>
                  <a:close/>
                </a:path>
                <a:path w="1938019" h="3467100">
                  <a:moveTo>
                    <a:pt x="195369" y="1574799"/>
                  </a:moveTo>
                  <a:lnTo>
                    <a:pt x="73958" y="1574799"/>
                  </a:lnTo>
                  <a:lnTo>
                    <a:pt x="74428" y="1562099"/>
                  </a:lnTo>
                  <a:lnTo>
                    <a:pt x="195193" y="1562099"/>
                  </a:lnTo>
                  <a:lnTo>
                    <a:pt x="195369" y="1574799"/>
                  </a:lnTo>
                  <a:close/>
                </a:path>
                <a:path w="1938019" h="3467100">
                  <a:moveTo>
                    <a:pt x="200471" y="1574799"/>
                  </a:moveTo>
                  <a:lnTo>
                    <a:pt x="195545" y="1574799"/>
                  </a:lnTo>
                  <a:lnTo>
                    <a:pt x="199650" y="1562099"/>
                  </a:lnTo>
                  <a:lnTo>
                    <a:pt x="200471" y="1574799"/>
                  </a:lnTo>
                  <a:close/>
                </a:path>
                <a:path w="1938019" h="3467100">
                  <a:moveTo>
                    <a:pt x="1904902" y="1574799"/>
                  </a:moveTo>
                  <a:lnTo>
                    <a:pt x="1763371" y="1574799"/>
                  </a:lnTo>
                  <a:lnTo>
                    <a:pt x="1762320" y="1562099"/>
                  </a:lnTo>
                  <a:lnTo>
                    <a:pt x="1904376" y="1562099"/>
                  </a:lnTo>
                  <a:lnTo>
                    <a:pt x="1904902" y="1574799"/>
                  </a:lnTo>
                  <a:close/>
                </a:path>
                <a:path w="1938019" h="3467100">
                  <a:moveTo>
                    <a:pt x="201058" y="1587499"/>
                  </a:moveTo>
                  <a:lnTo>
                    <a:pt x="70088" y="1587499"/>
                  </a:lnTo>
                  <a:lnTo>
                    <a:pt x="69444" y="1574799"/>
                  </a:lnTo>
                  <a:lnTo>
                    <a:pt x="200883" y="1574799"/>
                  </a:lnTo>
                  <a:lnTo>
                    <a:pt x="201058" y="1587499"/>
                  </a:lnTo>
                  <a:close/>
                </a:path>
                <a:path w="1938019" h="3467100">
                  <a:moveTo>
                    <a:pt x="1904902" y="1587499"/>
                  </a:moveTo>
                  <a:lnTo>
                    <a:pt x="1763957" y="1587499"/>
                  </a:lnTo>
                  <a:lnTo>
                    <a:pt x="1763611" y="1574799"/>
                  </a:lnTo>
                  <a:lnTo>
                    <a:pt x="1904962" y="1574799"/>
                  </a:lnTo>
                  <a:lnTo>
                    <a:pt x="1904902" y="1587499"/>
                  </a:lnTo>
                  <a:close/>
                </a:path>
                <a:path w="1938019" h="3467100">
                  <a:moveTo>
                    <a:pt x="202114" y="1600199"/>
                  </a:moveTo>
                  <a:lnTo>
                    <a:pt x="75484" y="1600199"/>
                  </a:lnTo>
                  <a:lnTo>
                    <a:pt x="75250" y="1587499"/>
                  </a:lnTo>
                  <a:lnTo>
                    <a:pt x="201938" y="1587499"/>
                  </a:lnTo>
                  <a:lnTo>
                    <a:pt x="202114" y="1600199"/>
                  </a:lnTo>
                  <a:close/>
                </a:path>
                <a:path w="1938019" h="3467100">
                  <a:moveTo>
                    <a:pt x="1905307" y="1600199"/>
                  </a:moveTo>
                  <a:lnTo>
                    <a:pt x="1764663" y="1600199"/>
                  </a:lnTo>
                  <a:lnTo>
                    <a:pt x="1764482" y="1587499"/>
                  </a:lnTo>
                  <a:lnTo>
                    <a:pt x="1905082" y="1587499"/>
                  </a:lnTo>
                  <a:lnTo>
                    <a:pt x="1905307" y="1600199"/>
                  </a:lnTo>
                  <a:close/>
                </a:path>
                <a:path w="1938019" h="3467100">
                  <a:moveTo>
                    <a:pt x="203521" y="1612899"/>
                  </a:moveTo>
                  <a:lnTo>
                    <a:pt x="76013" y="1612899"/>
                  </a:lnTo>
                  <a:lnTo>
                    <a:pt x="76013" y="1600199"/>
                  </a:lnTo>
                  <a:lnTo>
                    <a:pt x="202582" y="1600199"/>
                  </a:lnTo>
                  <a:lnTo>
                    <a:pt x="203521" y="1612899"/>
                  </a:lnTo>
                  <a:close/>
                </a:path>
                <a:path w="1938019" h="3467100">
                  <a:moveTo>
                    <a:pt x="1910472" y="1612899"/>
                  </a:moveTo>
                  <a:lnTo>
                    <a:pt x="1765548" y="1612899"/>
                  </a:lnTo>
                  <a:lnTo>
                    <a:pt x="1765308" y="1600199"/>
                  </a:lnTo>
                  <a:lnTo>
                    <a:pt x="1910352" y="1600199"/>
                  </a:lnTo>
                  <a:lnTo>
                    <a:pt x="1910472" y="1612899"/>
                  </a:lnTo>
                  <a:close/>
                </a:path>
                <a:path w="1938019" h="3467100">
                  <a:moveTo>
                    <a:pt x="203932" y="1625599"/>
                  </a:moveTo>
                  <a:lnTo>
                    <a:pt x="76951" y="1625599"/>
                  </a:lnTo>
                  <a:lnTo>
                    <a:pt x="76130" y="1612899"/>
                  </a:lnTo>
                  <a:lnTo>
                    <a:pt x="203815" y="1612899"/>
                  </a:lnTo>
                  <a:lnTo>
                    <a:pt x="203932" y="1625599"/>
                  </a:lnTo>
                  <a:close/>
                </a:path>
                <a:path w="1938019" h="3467100">
                  <a:moveTo>
                    <a:pt x="1906539" y="1625599"/>
                  </a:moveTo>
                  <a:lnTo>
                    <a:pt x="1766419" y="1625599"/>
                  </a:lnTo>
                  <a:lnTo>
                    <a:pt x="1765894" y="1612899"/>
                  </a:lnTo>
                  <a:lnTo>
                    <a:pt x="1905728" y="1612899"/>
                  </a:lnTo>
                  <a:lnTo>
                    <a:pt x="1906539" y="1625599"/>
                  </a:lnTo>
                  <a:close/>
                </a:path>
                <a:path w="1938019" h="3467100">
                  <a:moveTo>
                    <a:pt x="76951" y="1638299"/>
                  </a:moveTo>
                  <a:lnTo>
                    <a:pt x="72727" y="1638299"/>
                  </a:lnTo>
                  <a:lnTo>
                    <a:pt x="73373" y="1625599"/>
                  </a:lnTo>
                  <a:lnTo>
                    <a:pt x="76951" y="1638299"/>
                  </a:lnTo>
                  <a:close/>
                </a:path>
                <a:path w="1938019" h="3467100">
                  <a:moveTo>
                    <a:pt x="200178" y="1638299"/>
                  </a:moveTo>
                  <a:lnTo>
                    <a:pt x="76951" y="1638299"/>
                  </a:lnTo>
                  <a:lnTo>
                    <a:pt x="77419" y="1625599"/>
                  </a:lnTo>
                  <a:lnTo>
                    <a:pt x="199650" y="1625599"/>
                  </a:lnTo>
                  <a:lnTo>
                    <a:pt x="200178" y="1638299"/>
                  </a:lnTo>
                  <a:close/>
                </a:path>
                <a:path w="1938019" h="3467100">
                  <a:moveTo>
                    <a:pt x="1911824" y="1638299"/>
                  </a:moveTo>
                  <a:lnTo>
                    <a:pt x="1762485" y="1638299"/>
                  </a:lnTo>
                  <a:lnTo>
                    <a:pt x="1761900" y="1625599"/>
                  </a:lnTo>
                  <a:lnTo>
                    <a:pt x="1911884" y="1625599"/>
                  </a:lnTo>
                  <a:lnTo>
                    <a:pt x="1911824" y="1638299"/>
                  </a:lnTo>
                  <a:close/>
                </a:path>
                <a:path w="1938019" h="3467100">
                  <a:moveTo>
                    <a:pt x="206806" y="1663699"/>
                  </a:moveTo>
                  <a:lnTo>
                    <a:pt x="79062" y="1663699"/>
                  </a:lnTo>
                  <a:lnTo>
                    <a:pt x="78124" y="1650999"/>
                  </a:lnTo>
                  <a:lnTo>
                    <a:pt x="78007" y="1638299"/>
                  </a:lnTo>
                  <a:lnTo>
                    <a:pt x="205809" y="1638299"/>
                  </a:lnTo>
                  <a:lnTo>
                    <a:pt x="205809" y="1650999"/>
                  </a:lnTo>
                  <a:lnTo>
                    <a:pt x="206923" y="1650999"/>
                  </a:lnTo>
                  <a:lnTo>
                    <a:pt x="206806" y="1663699"/>
                  </a:lnTo>
                  <a:close/>
                </a:path>
                <a:path w="1938019" h="3467100">
                  <a:moveTo>
                    <a:pt x="1908881" y="1650999"/>
                  </a:moveTo>
                  <a:lnTo>
                    <a:pt x="1768071" y="1650999"/>
                  </a:lnTo>
                  <a:lnTo>
                    <a:pt x="1768116" y="1638299"/>
                  </a:lnTo>
                  <a:lnTo>
                    <a:pt x="1908190" y="1638299"/>
                  </a:lnTo>
                  <a:lnTo>
                    <a:pt x="1908881" y="1650999"/>
                  </a:lnTo>
                  <a:close/>
                </a:path>
                <a:path w="1938019" h="3467100">
                  <a:moveTo>
                    <a:pt x="1769647" y="1663699"/>
                  </a:moveTo>
                  <a:lnTo>
                    <a:pt x="1768416" y="1650999"/>
                  </a:lnTo>
                  <a:lnTo>
                    <a:pt x="1772515" y="1650999"/>
                  </a:lnTo>
                  <a:lnTo>
                    <a:pt x="1769647" y="1663699"/>
                  </a:lnTo>
                  <a:close/>
                </a:path>
                <a:path w="1938019" h="3467100">
                  <a:moveTo>
                    <a:pt x="1914406" y="1663699"/>
                  </a:moveTo>
                  <a:lnTo>
                    <a:pt x="1772996" y="1663699"/>
                  </a:lnTo>
                  <a:lnTo>
                    <a:pt x="1773521" y="1650999"/>
                  </a:lnTo>
                  <a:lnTo>
                    <a:pt x="1913400" y="1650999"/>
                  </a:lnTo>
                  <a:lnTo>
                    <a:pt x="1914406" y="1663699"/>
                  </a:lnTo>
                  <a:close/>
                </a:path>
                <a:path w="1938019" h="3467100">
                  <a:moveTo>
                    <a:pt x="203345" y="1676399"/>
                  </a:moveTo>
                  <a:lnTo>
                    <a:pt x="74370" y="1676399"/>
                  </a:lnTo>
                  <a:lnTo>
                    <a:pt x="74721" y="1663699"/>
                  </a:lnTo>
                  <a:lnTo>
                    <a:pt x="203052" y="1663699"/>
                  </a:lnTo>
                  <a:lnTo>
                    <a:pt x="203345" y="1676399"/>
                  </a:lnTo>
                  <a:close/>
                </a:path>
                <a:path w="1938019" h="3467100">
                  <a:moveTo>
                    <a:pt x="1910532" y="1676399"/>
                  </a:moveTo>
                  <a:lnTo>
                    <a:pt x="1765188" y="1676399"/>
                  </a:lnTo>
                  <a:lnTo>
                    <a:pt x="1764482" y="1663699"/>
                  </a:lnTo>
                  <a:lnTo>
                    <a:pt x="1910292" y="1663699"/>
                  </a:lnTo>
                  <a:lnTo>
                    <a:pt x="1910532" y="1676399"/>
                  </a:lnTo>
                  <a:close/>
                </a:path>
                <a:path w="1938019" h="3467100">
                  <a:moveTo>
                    <a:pt x="209151" y="1689099"/>
                  </a:moveTo>
                  <a:lnTo>
                    <a:pt x="80880" y="1689099"/>
                  </a:lnTo>
                  <a:lnTo>
                    <a:pt x="79766" y="1676399"/>
                  </a:lnTo>
                  <a:lnTo>
                    <a:pt x="208683" y="1676399"/>
                  </a:lnTo>
                  <a:lnTo>
                    <a:pt x="209151" y="1689099"/>
                  </a:lnTo>
                  <a:close/>
                </a:path>
                <a:path w="1938019" h="3467100">
                  <a:moveTo>
                    <a:pt x="1916388" y="1689099"/>
                  </a:moveTo>
                  <a:lnTo>
                    <a:pt x="1770593" y="1689099"/>
                  </a:lnTo>
                  <a:lnTo>
                    <a:pt x="1770473" y="1676399"/>
                  </a:lnTo>
                  <a:lnTo>
                    <a:pt x="1916163" y="1676399"/>
                  </a:lnTo>
                  <a:lnTo>
                    <a:pt x="1916388" y="1689099"/>
                  </a:lnTo>
                  <a:close/>
                </a:path>
                <a:path w="1938019" h="3467100">
                  <a:moveTo>
                    <a:pt x="204988" y="1701799"/>
                  </a:moveTo>
                  <a:lnTo>
                    <a:pt x="85573" y="1701799"/>
                  </a:lnTo>
                  <a:lnTo>
                    <a:pt x="85573" y="1689099"/>
                  </a:lnTo>
                  <a:lnTo>
                    <a:pt x="205046" y="1689099"/>
                  </a:lnTo>
                  <a:lnTo>
                    <a:pt x="204988" y="1701799"/>
                  </a:lnTo>
                  <a:close/>
                </a:path>
                <a:path w="1938019" h="3467100">
                  <a:moveTo>
                    <a:pt x="1912229" y="1701799"/>
                  </a:moveTo>
                  <a:lnTo>
                    <a:pt x="1771404" y="1701799"/>
                  </a:lnTo>
                  <a:lnTo>
                    <a:pt x="1771644" y="1689099"/>
                  </a:lnTo>
                  <a:lnTo>
                    <a:pt x="1912469" y="1689099"/>
                  </a:lnTo>
                  <a:lnTo>
                    <a:pt x="1912229" y="1701799"/>
                  </a:lnTo>
                  <a:close/>
                </a:path>
                <a:path w="1938019" h="3467100">
                  <a:moveTo>
                    <a:pt x="1917334" y="1701799"/>
                  </a:moveTo>
                  <a:lnTo>
                    <a:pt x="1912995" y="1701799"/>
                  </a:lnTo>
                  <a:lnTo>
                    <a:pt x="1917274" y="1689099"/>
                  </a:lnTo>
                  <a:lnTo>
                    <a:pt x="1917334" y="1701799"/>
                  </a:lnTo>
                  <a:close/>
                </a:path>
                <a:path w="1938019" h="3467100">
                  <a:moveTo>
                    <a:pt x="210911" y="1714499"/>
                  </a:moveTo>
                  <a:lnTo>
                    <a:pt x="81760" y="1714499"/>
                  </a:lnTo>
                  <a:lnTo>
                    <a:pt x="81173" y="1701799"/>
                  </a:lnTo>
                  <a:lnTo>
                    <a:pt x="210443" y="1701799"/>
                  </a:lnTo>
                  <a:lnTo>
                    <a:pt x="210911" y="1714499"/>
                  </a:lnTo>
                  <a:close/>
                </a:path>
                <a:path w="1938019" h="3467100">
                  <a:moveTo>
                    <a:pt x="1914572" y="1714499"/>
                  </a:moveTo>
                  <a:lnTo>
                    <a:pt x="1772410" y="1714499"/>
                  </a:lnTo>
                  <a:lnTo>
                    <a:pt x="1772170" y="1701799"/>
                  </a:lnTo>
                  <a:lnTo>
                    <a:pt x="1913641" y="1701799"/>
                  </a:lnTo>
                  <a:lnTo>
                    <a:pt x="1914572" y="1714499"/>
                  </a:lnTo>
                  <a:close/>
                </a:path>
                <a:path w="1938019" h="3467100">
                  <a:moveTo>
                    <a:pt x="211557" y="1727199"/>
                  </a:moveTo>
                  <a:lnTo>
                    <a:pt x="82229" y="1727199"/>
                  </a:lnTo>
                  <a:lnTo>
                    <a:pt x="82053" y="1714499"/>
                  </a:lnTo>
                  <a:lnTo>
                    <a:pt x="212027" y="1714499"/>
                  </a:lnTo>
                  <a:lnTo>
                    <a:pt x="211557" y="1727199"/>
                  </a:lnTo>
                  <a:close/>
                </a:path>
                <a:path w="1938019" h="3467100">
                  <a:moveTo>
                    <a:pt x="1915457" y="1727199"/>
                  </a:moveTo>
                  <a:lnTo>
                    <a:pt x="1773521" y="1727199"/>
                  </a:lnTo>
                  <a:lnTo>
                    <a:pt x="1772756" y="1714499"/>
                  </a:lnTo>
                  <a:lnTo>
                    <a:pt x="1914812" y="1714499"/>
                  </a:lnTo>
                  <a:lnTo>
                    <a:pt x="1915457" y="1727199"/>
                  </a:lnTo>
                  <a:close/>
                </a:path>
                <a:path w="1938019" h="3467100">
                  <a:moveTo>
                    <a:pt x="1919496" y="1727199"/>
                  </a:moveTo>
                  <a:lnTo>
                    <a:pt x="1915457" y="1727199"/>
                  </a:lnTo>
                  <a:lnTo>
                    <a:pt x="1918866" y="1714499"/>
                  </a:lnTo>
                  <a:lnTo>
                    <a:pt x="1919977" y="1714499"/>
                  </a:lnTo>
                  <a:lnTo>
                    <a:pt x="1919496" y="1727199"/>
                  </a:lnTo>
                  <a:close/>
                </a:path>
                <a:path w="1938019" h="3467100">
                  <a:moveTo>
                    <a:pt x="210911" y="1777999"/>
                  </a:moveTo>
                  <a:lnTo>
                    <a:pt x="86217" y="1777999"/>
                  </a:lnTo>
                  <a:lnTo>
                    <a:pt x="83637" y="1739899"/>
                  </a:lnTo>
                  <a:lnTo>
                    <a:pt x="83167" y="1739899"/>
                  </a:lnTo>
                  <a:lnTo>
                    <a:pt x="82523" y="1727199"/>
                  </a:lnTo>
                  <a:lnTo>
                    <a:pt x="212554" y="1727199"/>
                  </a:lnTo>
                  <a:lnTo>
                    <a:pt x="212847" y="1739899"/>
                  </a:lnTo>
                  <a:lnTo>
                    <a:pt x="214431" y="1752599"/>
                  </a:lnTo>
                  <a:lnTo>
                    <a:pt x="213962" y="1752599"/>
                  </a:lnTo>
                  <a:lnTo>
                    <a:pt x="214842" y="1765299"/>
                  </a:lnTo>
                  <a:lnTo>
                    <a:pt x="211908" y="1765299"/>
                  </a:lnTo>
                  <a:lnTo>
                    <a:pt x="210911" y="1777999"/>
                  </a:lnTo>
                  <a:close/>
                </a:path>
                <a:path w="1938019" h="3467100">
                  <a:moveTo>
                    <a:pt x="1915923" y="1739899"/>
                  </a:moveTo>
                  <a:lnTo>
                    <a:pt x="1769467" y="1739899"/>
                  </a:lnTo>
                  <a:lnTo>
                    <a:pt x="1768942" y="1727199"/>
                  </a:lnTo>
                  <a:lnTo>
                    <a:pt x="1915758" y="1727199"/>
                  </a:lnTo>
                  <a:lnTo>
                    <a:pt x="1915923" y="1739899"/>
                  </a:lnTo>
                  <a:close/>
                </a:path>
                <a:path w="1938019" h="3467100">
                  <a:moveTo>
                    <a:pt x="219123" y="1752599"/>
                  </a:moveTo>
                  <a:lnTo>
                    <a:pt x="214431" y="1752599"/>
                  </a:lnTo>
                  <a:lnTo>
                    <a:pt x="217304" y="1739899"/>
                  </a:lnTo>
                  <a:lnTo>
                    <a:pt x="218243" y="1739899"/>
                  </a:lnTo>
                  <a:lnTo>
                    <a:pt x="219123" y="1752599"/>
                  </a:lnTo>
                  <a:close/>
                </a:path>
                <a:path w="1938019" h="3467100">
                  <a:moveTo>
                    <a:pt x="1916629" y="1752599"/>
                  </a:moveTo>
                  <a:lnTo>
                    <a:pt x="1775158" y="1752599"/>
                  </a:lnTo>
                  <a:lnTo>
                    <a:pt x="1774287" y="1739899"/>
                  </a:lnTo>
                  <a:lnTo>
                    <a:pt x="1916929" y="1739899"/>
                  </a:lnTo>
                  <a:lnTo>
                    <a:pt x="1916629" y="1752599"/>
                  </a:lnTo>
                  <a:close/>
                </a:path>
                <a:path w="1938019" h="3467100">
                  <a:moveTo>
                    <a:pt x="1918100" y="1765299"/>
                  </a:moveTo>
                  <a:lnTo>
                    <a:pt x="1775744" y="1765299"/>
                  </a:lnTo>
                  <a:lnTo>
                    <a:pt x="1775623" y="1752599"/>
                  </a:lnTo>
                  <a:lnTo>
                    <a:pt x="1917980" y="1752599"/>
                  </a:lnTo>
                  <a:lnTo>
                    <a:pt x="1918100" y="1765299"/>
                  </a:lnTo>
                  <a:close/>
                </a:path>
                <a:path w="1938019" h="3467100">
                  <a:moveTo>
                    <a:pt x="214665" y="1777999"/>
                  </a:moveTo>
                  <a:lnTo>
                    <a:pt x="211908" y="1765299"/>
                  </a:lnTo>
                  <a:lnTo>
                    <a:pt x="215545" y="1765299"/>
                  </a:lnTo>
                  <a:lnTo>
                    <a:pt x="214665" y="1777999"/>
                  </a:lnTo>
                  <a:close/>
                </a:path>
                <a:path w="1938019" h="3467100">
                  <a:moveTo>
                    <a:pt x="1919271" y="1777999"/>
                  </a:moveTo>
                  <a:lnTo>
                    <a:pt x="1776870" y="1777999"/>
                  </a:lnTo>
                  <a:lnTo>
                    <a:pt x="1776449" y="1765299"/>
                  </a:lnTo>
                  <a:lnTo>
                    <a:pt x="1918971" y="1765299"/>
                  </a:lnTo>
                  <a:lnTo>
                    <a:pt x="1919271" y="1777999"/>
                  </a:lnTo>
                  <a:close/>
                </a:path>
                <a:path w="1938019" h="3467100">
                  <a:moveTo>
                    <a:pt x="212027" y="1790699"/>
                  </a:moveTo>
                  <a:lnTo>
                    <a:pt x="87567" y="1790699"/>
                  </a:lnTo>
                  <a:lnTo>
                    <a:pt x="86394" y="1777999"/>
                  </a:lnTo>
                  <a:lnTo>
                    <a:pt x="211440" y="1777999"/>
                  </a:lnTo>
                  <a:lnTo>
                    <a:pt x="212027" y="1790699"/>
                  </a:lnTo>
                  <a:close/>
                </a:path>
                <a:path w="1938019" h="3467100">
                  <a:moveTo>
                    <a:pt x="1920502" y="1790699"/>
                  </a:moveTo>
                  <a:lnTo>
                    <a:pt x="1778506" y="1790699"/>
                  </a:lnTo>
                  <a:lnTo>
                    <a:pt x="1777335" y="1777999"/>
                  </a:lnTo>
                  <a:lnTo>
                    <a:pt x="1919797" y="1777999"/>
                  </a:lnTo>
                  <a:lnTo>
                    <a:pt x="1920502" y="1790699"/>
                  </a:lnTo>
                  <a:close/>
                </a:path>
                <a:path w="1938019" h="3467100">
                  <a:moveTo>
                    <a:pt x="1925082" y="1790699"/>
                  </a:moveTo>
                  <a:lnTo>
                    <a:pt x="1920502" y="1790699"/>
                  </a:lnTo>
                  <a:lnTo>
                    <a:pt x="1924782" y="1777999"/>
                  </a:lnTo>
                  <a:lnTo>
                    <a:pt x="1925082" y="1790699"/>
                  </a:lnTo>
                  <a:close/>
                </a:path>
                <a:path w="1938019" h="3467100">
                  <a:moveTo>
                    <a:pt x="218536" y="1816099"/>
                  </a:moveTo>
                  <a:lnTo>
                    <a:pt x="90030" y="1816099"/>
                  </a:lnTo>
                  <a:lnTo>
                    <a:pt x="87918" y="1790699"/>
                  </a:lnTo>
                  <a:lnTo>
                    <a:pt x="217422" y="1790699"/>
                  </a:lnTo>
                  <a:lnTo>
                    <a:pt x="218009" y="1803399"/>
                  </a:lnTo>
                  <a:lnTo>
                    <a:pt x="218243" y="1803399"/>
                  </a:lnTo>
                  <a:lnTo>
                    <a:pt x="218536" y="1816099"/>
                  </a:lnTo>
                  <a:close/>
                </a:path>
                <a:path w="1938019" h="3467100">
                  <a:moveTo>
                    <a:pt x="1926959" y="1816099"/>
                  </a:moveTo>
                  <a:lnTo>
                    <a:pt x="1780143" y="1816099"/>
                  </a:lnTo>
                  <a:lnTo>
                    <a:pt x="1779918" y="1803399"/>
                  </a:lnTo>
                  <a:lnTo>
                    <a:pt x="1778732" y="1790699"/>
                  </a:lnTo>
                  <a:lnTo>
                    <a:pt x="1920683" y="1790699"/>
                  </a:lnTo>
                  <a:lnTo>
                    <a:pt x="1921328" y="1803399"/>
                  </a:lnTo>
                  <a:lnTo>
                    <a:pt x="1927244" y="1803399"/>
                  </a:lnTo>
                  <a:lnTo>
                    <a:pt x="1926959" y="1816099"/>
                  </a:lnTo>
                  <a:close/>
                </a:path>
                <a:path w="1938019" h="3467100">
                  <a:moveTo>
                    <a:pt x="214138" y="1828799"/>
                  </a:moveTo>
                  <a:lnTo>
                    <a:pt x="89970" y="1828799"/>
                  </a:lnTo>
                  <a:lnTo>
                    <a:pt x="90089" y="1816099"/>
                  </a:lnTo>
                  <a:lnTo>
                    <a:pt x="214372" y="1816099"/>
                  </a:lnTo>
                  <a:lnTo>
                    <a:pt x="214138" y="1828799"/>
                  </a:lnTo>
                  <a:close/>
                </a:path>
                <a:path w="1938019" h="3467100">
                  <a:moveTo>
                    <a:pt x="1923310" y="1828799"/>
                  </a:moveTo>
                  <a:lnTo>
                    <a:pt x="1781494" y="1828799"/>
                  </a:lnTo>
                  <a:lnTo>
                    <a:pt x="1781149" y="1816099"/>
                  </a:lnTo>
                  <a:lnTo>
                    <a:pt x="1923085" y="1816099"/>
                  </a:lnTo>
                  <a:lnTo>
                    <a:pt x="1923310" y="1828799"/>
                  </a:lnTo>
                  <a:close/>
                </a:path>
                <a:path w="1938019" h="3467100">
                  <a:moveTo>
                    <a:pt x="219885" y="1841499"/>
                  </a:moveTo>
                  <a:lnTo>
                    <a:pt x="95895" y="1841499"/>
                  </a:lnTo>
                  <a:lnTo>
                    <a:pt x="95778" y="1828799"/>
                  </a:lnTo>
                  <a:lnTo>
                    <a:pt x="219593" y="1828799"/>
                  </a:lnTo>
                  <a:lnTo>
                    <a:pt x="219885" y="1841499"/>
                  </a:lnTo>
                  <a:close/>
                </a:path>
                <a:path w="1938019" h="3467100">
                  <a:moveTo>
                    <a:pt x="1929061" y="1841499"/>
                  </a:moveTo>
                  <a:lnTo>
                    <a:pt x="1783026" y="1841499"/>
                  </a:lnTo>
                  <a:lnTo>
                    <a:pt x="1782140" y="1828799"/>
                  </a:lnTo>
                  <a:lnTo>
                    <a:pt x="1928776" y="1828799"/>
                  </a:lnTo>
                  <a:lnTo>
                    <a:pt x="1929061" y="1841499"/>
                  </a:lnTo>
                  <a:close/>
                </a:path>
                <a:path w="1938019" h="3467100">
                  <a:moveTo>
                    <a:pt x="215545" y="1854199"/>
                  </a:moveTo>
                  <a:lnTo>
                    <a:pt x="92024" y="1854199"/>
                  </a:lnTo>
                  <a:lnTo>
                    <a:pt x="92200" y="1841499"/>
                  </a:lnTo>
                  <a:lnTo>
                    <a:pt x="215898" y="1841499"/>
                  </a:lnTo>
                  <a:lnTo>
                    <a:pt x="215545" y="1854199"/>
                  </a:lnTo>
                  <a:close/>
                </a:path>
                <a:path w="1938019" h="3467100">
                  <a:moveTo>
                    <a:pt x="1929887" y="1854199"/>
                  </a:moveTo>
                  <a:lnTo>
                    <a:pt x="1784137" y="1854199"/>
                  </a:lnTo>
                  <a:lnTo>
                    <a:pt x="1783837" y="1841499"/>
                  </a:lnTo>
                  <a:lnTo>
                    <a:pt x="1929887" y="1841499"/>
                  </a:lnTo>
                  <a:lnTo>
                    <a:pt x="1929887" y="1854199"/>
                  </a:lnTo>
                  <a:close/>
                </a:path>
                <a:path w="1938019" h="3467100">
                  <a:moveTo>
                    <a:pt x="222231" y="1879599"/>
                  </a:moveTo>
                  <a:lnTo>
                    <a:pt x="94487" y="1879599"/>
                  </a:lnTo>
                  <a:lnTo>
                    <a:pt x="93901" y="1866899"/>
                  </a:lnTo>
                  <a:lnTo>
                    <a:pt x="93373" y="1866899"/>
                  </a:lnTo>
                  <a:lnTo>
                    <a:pt x="92844" y="1854199"/>
                  </a:lnTo>
                  <a:lnTo>
                    <a:pt x="221234" y="1854199"/>
                  </a:lnTo>
                  <a:lnTo>
                    <a:pt x="221351" y="1866899"/>
                  </a:lnTo>
                  <a:lnTo>
                    <a:pt x="222231" y="1879599"/>
                  </a:lnTo>
                  <a:close/>
                </a:path>
                <a:path w="1938019" h="3467100">
                  <a:moveTo>
                    <a:pt x="1926313" y="1866899"/>
                  </a:moveTo>
                  <a:lnTo>
                    <a:pt x="1785248" y="1866899"/>
                  </a:lnTo>
                  <a:lnTo>
                    <a:pt x="1784903" y="1854199"/>
                  </a:lnTo>
                  <a:lnTo>
                    <a:pt x="1925833" y="1854199"/>
                  </a:lnTo>
                  <a:lnTo>
                    <a:pt x="1926313" y="1866899"/>
                  </a:lnTo>
                  <a:close/>
                </a:path>
                <a:path w="1938019" h="3467100">
                  <a:moveTo>
                    <a:pt x="1926839" y="1879599"/>
                  </a:moveTo>
                  <a:lnTo>
                    <a:pt x="1786659" y="1879599"/>
                  </a:lnTo>
                  <a:lnTo>
                    <a:pt x="1786194" y="1866899"/>
                  </a:lnTo>
                  <a:lnTo>
                    <a:pt x="1926959" y="1866899"/>
                  </a:lnTo>
                  <a:lnTo>
                    <a:pt x="1926839" y="1879599"/>
                  </a:lnTo>
                  <a:close/>
                </a:path>
                <a:path w="1938019" h="3467100">
                  <a:moveTo>
                    <a:pt x="1932109" y="1879599"/>
                  </a:moveTo>
                  <a:lnTo>
                    <a:pt x="1927484" y="1879599"/>
                  </a:lnTo>
                  <a:lnTo>
                    <a:pt x="1931764" y="1866899"/>
                  </a:lnTo>
                  <a:lnTo>
                    <a:pt x="1932109" y="1879599"/>
                  </a:lnTo>
                  <a:close/>
                </a:path>
                <a:path w="1938019" h="3467100">
                  <a:moveTo>
                    <a:pt x="222935" y="1892299"/>
                  </a:moveTo>
                  <a:lnTo>
                    <a:pt x="95661" y="1892299"/>
                  </a:lnTo>
                  <a:lnTo>
                    <a:pt x="94957" y="1879599"/>
                  </a:lnTo>
                  <a:lnTo>
                    <a:pt x="222525" y="1879599"/>
                  </a:lnTo>
                  <a:lnTo>
                    <a:pt x="222935" y="1892299"/>
                  </a:lnTo>
                  <a:close/>
                </a:path>
                <a:path w="1938019" h="3467100">
                  <a:moveTo>
                    <a:pt x="1928295" y="1892299"/>
                  </a:moveTo>
                  <a:lnTo>
                    <a:pt x="1793161" y="1892299"/>
                  </a:lnTo>
                  <a:lnTo>
                    <a:pt x="1792515" y="1879599"/>
                  </a:lnTo>
                  <a:lnTo>
                    <a:pt x="1928130" y="1879599"/>
                  </a:lnTo>
                  <a:lnTo>
                    <a:pt x="1928295" y="1892299"/>
                  </a:lnTo>
                  <a:close/>
                </a:path>
                <a:path w="1938019" h="3467100">
                  <a:moveTo>
                    <a:pt x="223639" y="1904999"/>
                  </a:moveTo>
                  <a:lnTo>
                    <a:pt x="96598" y="1904999"/>
                  </a:lnTo>
                  <a:lnTo>
                    <a:pt x="96539" y="1892299"/>
                  </a:lnTo>
                  <a:lnTo>
                    <a:pt x="223873" y="1892299"/>
                  </a:lnTo>
                  <a:lnTo>
                    <a:pt x="223639" y="1904999"/>
                  </a:lnTo>
                  <a:close/>
                </a:path>
                <a:path w="1938019" h="3467100">
                  <a:moveTo>
                    <a:pt x="1929481" y="1904999"/>
                  </a:moveTo>
                  <a:lnTo>
                    <a:pt x="1788942" y="1904999"/>
                  </a:lnTo>
                  <a:lnTo>
                    <a:pt x="1788822" y="1892299"/>
                  </a:lnTo>
                  <a:lnTo>
                    <a:pt x="1928941" y="1892299"/>
                  </a:lnTo>
                  <a:lnTo>
                    <a:pt x="1929481" y="1904999"/>
                  </a:lnTo>
                  <a:close/>
                </a:path>
                <a:path w="1938019" h="3467100">
                  <a:moveTo>
                    <a:pt x="225163" y="1917699"/>
                  </a:moveTo>
                  <a:lnTo>
                    <a:pt x="102699" y="1917699"/>
                  </a:lnTo>
                  <a:lnTo>
                    <a:pt x="102230" y="1904999"/>
                  </a:lnTo>
                  <a:lnTo>
                    <a:pt x="224166" y="1904999"/>
                  </a:lnTo>
                  <a:lnTo>
                    <a:pt x="225163" y="1917699"/>
                  </a:lnTo>
                  <a:close/>
                </a:path>
                <a:path w="1938019" h="3467100">
                  <a:moveTo>
                    <a:pt x="1934872" y="1917699"/>
                  </a:moveTo>
                  <a:lnTo>
                    <a:pt x="1788761" y="1917699"/>
                  </a:lnTo>
                  <a:lnTo>
                    <a:pt x="1789002" y="1904999"/>
                  </a:lnTo>
                  <a:lnTo>
                    <a:pt x="1934631" y="1904999"/>
                  </a:lnTo>
                  <a:lnTo>
                    <a:pt x="1934872" y="1917699"/>
                  </a:lnTo>
                  <a:close/>
                </a:path>
                <a:path w="1938019" h="3467100">
                  <a:moveTo>
                    <a:pt x="220003" y="1930399"/>
                  </a:moveTo>
                  <a:lnTo>
                    <a:pt x="99238" y="1930399"/>
                  </a:lnTo>
                  <a:lnTo>
                    <a:pt x="98065" y="1917699"/>
                  </a:lnTo>
                  <a:lnTo>
                    <a:pt x="220707" y="1917699"/>
                  </a:lnTo>
                  <a:lnTo>
                    <a:pt x="220003" y="1930399"/>
                  </a:lnTo>
                  <a:close/>
                </a:path>
                <a:path w="1938019" h="3467100">
                  <a:moveTo>
                    <a:pt x="1937634" y="1968499"/>
                  </a:moveTo>
                  <a:lnTo>
                    <a:pt x="1803776" y="1968499"/>
                  </a:lnTo>
                  <a:lnTo>
                    <a:pt x="1788416" y="1943099"/>
                  </a:lnTo>
                  <a:lnTo>
                    <a:pt x="1788476" y="1930399"/>
                  </a:lnTo>
                  <a:lnTo>
                    <a:pt x="1788716" y="1930399"/>
                  </a:lnTo>
                  <a:lnTo>
                    <a:pt x="1788716" y="1917699"/>
                  </a:lnTo>
                  <a:lnTo>
                    <a:pt x="1931178" y="1917699"/>
                  </a:lnTo>
                  <a:lnTo>
                    <a:pt x="1931358" y="1930399"/>
                  </a:lnTo>
                  <a:lnTo>
                    <a:pt x="1932229" y="1943099"/>
                  </a:lnTo>
                  <a:lnTo>
                    <a:pt x="1932875" y="1943099"/>
                  </a:lnTo>
                  <a:lnTo>
                    <a:pt x="1933055" y="1955799"/>
                  </a:lnTo>
                  <a:lnTo>
                    <a:pt x="1937634" y="1955799"/>
                  </a:lnTo>
                  <a:lnTo>
                    <a:pt x="1937634" y="1968499"/>
                  </a:lnTo>
                  <a:close/>
                </a:path>
                <a:path w="1938019" h="3467100">
                  <a:moveTo>
                    <a:pt x="226630" y="1943099"/>
                  </a:moveTo>
                  <a:lnTo>
                    <a:pt x="104575" y="1943099"/>
                  </a:lnTo>
                  <a:lnTo>
                    <a:pt x="104751" y="1930399"/>
                  </a:lnTo>
                  <a:lnTo>
                    <a:pt x="226337" y="1930399"/>
                  </a:lnTo>
                  <a:lnTo>
                    <a:pt x="226630" y="1943099"/>
                  </a:lnTo>
                  <a:close/>
                </a:path>
                <a:path w="1938019" h="3467100">
                  <a:moveTo>
                    <a:pt x="223052" y="1955799"/>
                  </a:moveTo>
                  <a:lnTo>
                    <a:pt x="105748" y="1955799"/>
                  </a:lnTo>
                  <a:lnTo>
                    <a:pt x="105572" y="1943099"/>
                  </a:lnTo>
                  <a:lnTo>
                    <a:pt x="222759" y="1943099"/>
                  </a:lnTo>
                  <a:lnTo>
                    <a:pt x="223052" y="1955799"/>
                  </a:lnTo>
                  <a:close/>
                </a:path>
                <a:path w="1938019" h="3467100">
                  <a:moveTo>
                    <a:pt x="224225" y="1968499"/>
                  </a:moveTo>
                  <a:lnTo>
                    <a:pt x="106687" y="1968499"/>
                  </a:lnTo>
                  <a:lnTo>
                    <a:pt x="106804" y="1955799"/>
                  </a:lnTo>
                  <a:lnTo>
                    <a:pt x="223815" y="1955799"/>
                  </a:lnTo>
                  <a:lnTo>
                    <a:pt x="224225" y="1968499"/>
                  </a:lnTo>
                  <a:close/>
                </a:path>
                <a:path w="1938019" h="3467100">
                  <a:moveTo>
                    <a:pt x="229738" y="1981199"/>
                  </a:moveTo>
                  <a:lnTo>
                    <a:pt x="102933" y="1981199"/>
                  </a:lnTo>
                  <a:lnTo>
                    <a:pt x="102816" y="1968499"/>
                  </a:lnTo>
                  <a:lnTo>
                    <a:pt x="229680" y="1968499"/>
                  </a:lnTo>
                  <a:lnTo>
                    <a:pt x="229738" y="1981199"/>
                  </a:lnTo>
                  <a:close/>
                </a:path>
                <a:path w="1938019" h="3467100">
                  <a:moveTo>
                    <a:pt x="1932004" y="1981199"/>
                  </a:moveTo>
                  <a:lnTo>
                    <a:pt x="1823431" y="1981199"/>
                  </a:lnTo>
                  <a:lnTo>
                    <a:pt x="1823371" y="1968499"/>
                  </a:lnTo>
                  <a:lnTo>
                    <a:pt x="1932409" y="1968499"/>
                  </a:lnTo>
                  <a:lnTo>
                    <a:pt x="1932004" y="1981199"/>
                  </a:lnTo>
                  <a:close/>
                </a:path>
                <a:path w="1938019" h="3467100">
                  <a:moveTo>
                    <a:pt x="225750" y="1993899"/>
                  </a:moveTo>
                  <a:lnTo>
                    <a:pt x="108212" y="1993899"/>
                  </a:lnTo>
                  <a:lnTo>
                    <a:pt x="108680" y="1981199"/>
                  </a:lnTo>
                  <a:lnTo>
                    <a:pt x="225633" y="1981199"/>
                  </a:lnTo>
                  <a:lnTo>
                    <a:pt x="225750" y="1993899"/>
                  </a:lnTo>
                  <a:close/>
                </a:path>
                <a:path w="1938019" h="3467100">
                  <a:moveTo>
                    <a:pt x="1934286" y="2044699"/>
                  </a:moveTo>
                  <a:lnTo>
                    <a:pt x="1887425" y="2019299"/>
                  </a:lnTo>
                  <a:lnTo>
                    <a:pt x="1885247" y="2006599"/>
                  </a:lnTo>
                  <a:lnTo>
                    <a:pt x="1872410" y="2006599"/>
                  </a:lnTo>
                  <a:lnTo>
                    <a:pt x="1870713" y="1993899"/>
                  </a:lnTo>
                  <a:lnTo>
                    <a:pt x="1848070" y="1993899"/>
                  </a:lnTo>
                  <a:lnTo>
                    <a:pt x="1847365" y="1981199"/>
                  </a:lnTo>
                  <a:lnTo>
                    <a:pt x="1936283" y="1981199"/>
                  </a:lnTo>
                  <a:lnTo>
                    <a:pt x="1934286" y="2044699"/>
                  </a:lnTo>
                  <a:close/>
                </a:path>
                <a:path w="1938019" h="3467100">
                  <a:moveTo>
                    <a:pt x="226337" y="2006599"/>
                  </a:moveTo>
                  <a:lnTo>
                    <a:pt x="104341" y="2006599"/>
                  </a:lnTo>
                  <a:lnTo>
                    <a:pt x="104166" y="1993899"/>
                  </a:lnTo>
                  <a:lnTo>
                    <a:pt x="226220" y="1993899"/>
                  </a:lnTo>
                  <a:lnTo>
                    <a:pt x="226337" y="2006599"/>
                  </a:lnTo>
                  <a:close/>
                </a:path>
                <a:path w="1938019" h="3467100">
                  <a:moveTo>
                    <a:pt x="231498" y="2006599"/>
                  </a:moveTo>
                  <a:lnTo>
                    <a:pt x="226337" y="2006599"/>
                  </a:lnTo>
                  <a:lnTo>
                    <a:pt x="230795" y="1993899"/>
                  </a:lnTo>
                  <a:lnTo>
                    <a:pt x="231498" y="2006599"/>
                  </a:lnTo>
                  <a:close/>
                </a:path>
                <a:path w="1938019" h="3467100">
                  <a:moveTo>
                    <a:pt x="1868716" y="2006599"/>
                  </a:moveTo>
                  <a:lnTo>
                    <a:pt x="1860683" y="2006599"/>
                  </a:lnTo>
                  <a:lnTo>
                    <a:pt x="1860683" y="1993899"/>
                  </a:lnTo>
                  <a:lnTo>
                    <a:pt x="1869587" y="1993899"/>
                  </a:lnTo>
                  <a:lnTo>
                    <a:pt x="1868716" y="2006599"/>
                  </a:lnTo>
                  <a:close/>
                </a:path>
                <a:path w="1938019" h="3467100">
                  <a:moveTo>
                    <a:pt x="231674" y="2019299"/>
                  </a:moveTo>
                  <a:lnTo>
                    <a:pt x="104985" y="2019299"/>
                  </a:lnTo>
                  <a:lnTo>
                    <a:pt x="104810" y="2006599"/>
                  </a:lnTo>
                  <a:lnTo>
                    <a:pt x="231792" y="2006599"/>
                  </a:lnTo>
                  <a:lnTo>
                    <a:pt x="231674" y="2019299"/>
                  </a:lnTo>
                  <a:close/>
                </a:path>
                <a:path w="1938019" h="3467100">
                  <a:moveTo>
                    <a:pt x="232436" y="2031999"/>
                  </a:moveTo>
                  <a:lnTo>
                    <a:pt x="105280" y="2031999"/>
                  </a:lnTo>
                  <a:lnTo>
                    <a:pt x="105572" y="2019299"/>
                  </a:lnTo>
                  <a:lnTo>
                    <a:pt x="232319" y="2019299"/>
                  </a:lnTo>
                  <a:lnTo>
                    <a:pt x="232436" y="2031999"/>
                  </a:lnTo>
                  <a:close/>
                </a:path>
                <a:path w="1938019" h="3467100">
                  <a:moveTo>
                    <a:pt x="233024" y="2044699"/>
                  </a:moveTo>
                  <a:lnTo>
                    <a:pt x="106394" y="2044699"/>
                  </a:lnTo>
                  <a:lnTo>
                    <a:pt x="106277" y="2031999"/>
                  </a:lnTo>
                  <a:lnTo>
                    <a:pt x="233375" y="2031999"/>
                  </a:lnTo>
                  <a:lnTo>
                    <a:pt x="233024" y="2044699"/>
                  </a:lnTo>
                  <a:close/>
                </a:path>
                <a:path w="1938019" h="3467100">
                  <a:moveTo>
                    <a:pt x="228917" y="2057399"/>
                  </a:moveTo>
                  <a:lnTo>
                    <a:pt x="111732" y="2057399"/>
                  </a:lnTo>
                  <a:lnTo>
                    <a:pt x="112024" y="2044699"/>
                  </a:lnTo>
                  <a:lnTo>
                    <a:pt x="228741" y="2044699"/>
                  </a:lnTo>
                  <a:lnTo>
                    <a:pt x="228917" y="2057399"/>
                  </a:lnTo>
                  <a:close/>
                </a:path>
                <a:path w="1938019" h="3467100">
                  <a:moveTo>
                    <a:pt x="234313" y="2070099"/>
                  </a:moveTo>
                  <a:lnTo>
                    <a:pt x="107742" y="2070099"/>
                  </a:lnTo>
                  <a:lnTo>
                    <a:pt x="107684" y="2057399"/>
                  </a:lnTo>
                  <a:lnTo>
                    <a:pt x="234725" y="2057399"/>
                  </a:lnTo>
                  <a:lnTo>
                    <a:pt x="234313" y="2070099"/>
                  </a:lnTo>
                  <a:close/>
                </a:path>
                <a:path w="1938019" h="3467100">
                  <a:moveTo>
                    <a:pt x="229974" y="2082799"/>
                  </a:moveTo>
                  <a:lnTo>
                    <a:pt x="113138" y="2082799"/>
                  </a:lnTo>
                  <a:lnTo>
                    <a:pt x="113021" y="2070099"/>
                  </a:lnTo>
                  <a:lnTo>
                    <a:pt x="230325" y="2070099"/>
                  </a:lnTo>
                  <a:lnTo>
                    <a:pt x="229974" y="2082799"/>
                  </a:lnTo>
                  <a:close/>
                </a:path>
                <a:path w="1938019" h="3467100">
                  <a:moveTo>
                    <a:pt x="230971" y="2095499"/>
                  </a:moveTo>
                  <a:lnTo>
                    <a:pt x="113901" y="2095499"/>
                  </a:lnTo>
                  <a:lnTo>
                    <a:pt x="113784" y="2082799"/>
                  </a:lnTo>
                  <a:lnTo>
                    <a:pt x="230735" y="2082799"/>
                  </a:lnTo>
                  <a:lnTo>
                    <a:pt x="230971" y="2095499"/>
                  </a:lnTo>
                  <a:close/>
                </a:path>
                <a:path w="1938019" h="3467100">
                  <a:moveTo>
                    <a:pt x="232027" y="2120899"/>
                  </a:moveTo>
                  <a:lnTo>
                    <a:pt x="115544" y="2120899"/>
                  </a:lnTo>
                  <a:lnTo>
                    <a:pt x="114664" y="2108199"/>
                  </a:lnTo>
                  <a:lnTo>
                    <a:pt x="114547" y="2095499"/>
                  </a:lnTo>
                  <a:lnTo>
                    <a:pt x="236132" y="2095499"/>
                  </a:lnTo>
                  <a:lnTo>
                    <a:pt x="236366" y="2108199"/>
                  </a:lnTo>
                  <a:lnTo>
                    <a:pt x="232319" y="2108199"/>
                  </a:lnTo>
                  <a:lnTo>
                    <a:pt x="232027" y="2120899"/>
                  </a:lnTo>
                  <a:close/>
                </a:path>
                <a:path w="1938019" h="3467100">
                  <a:moveTo>
                    <a:pt x="238126" y="2133599"/>
                  </a:moveTo>
                  <a:lnTo>
                    <a:pt x="116129" y="2133599"/>
                  </a:lnTo>
                  <a:lnTo>
                    <a:pt x="116071" y="2120899"/>
                  </a:lnTo>
                  <a:lnTo>
                    <a:pt x="237481" y="2120899"/>
                  </a:lnTo>
                  <a:lnTo>
                    <a:pt x="238126" y="2133599"/>
                  </a:lnTo>
                  <a:close/>
                </a:path>
                <a:path w="1938019" h="3467100">
                  <a:moveTo>
                    <a:pt x="233375" y="2146299"/>
                  </a:moveTo>
                  <a:lnTo>
                    <a:pt x="117126" y="2146299"/>
                  </a:lnTo>
                  <a:lnTo>
                    <a:pt x="116834" y="2133599"/>
                  </a:lnTo>
                  <a:lnTo>
                    <a:pt x="233611" y="2133599"/>
                  </a:lnTo>
                  <a:lnTo>
                    <a:pt x="233375" y="2146299"/>
                  </a:lnTo>
                  <a:close/>
                </a:path>
                <a:path w="1938019" h="3467100">
                  <a:moveTo>
                    <a:pt x="238361" y="2158999"/>
                  </a:moveTo>
                  <a:lnTo>
                    <a:pt x="117713" y="2158999"/>
                  </a:lnTo>
                  <a:lnTo>
                    <a:pt x="118301" y="2146299"/>
                  </a:lnTo>
                  <a:lnTo>
                    <a:pt x="239593" y="2146299"/>
                  </a:lnTo>
                  <a:lnTo>
                    <a:pt x="238361" y="2158999"/>
                  </a:lnTo>
                  <a:close/>
                </a:path>
                <a:path w="1938019" h="3467100">
                  <a:moveTo>
                    <a:pt x="234666" y="2171699"/>
                  </a:moveTo>
                  <a:lnTo>
                    <a:pt x="118710" y="2171699"/>
                  </a:lnTo>
                  <a:lnTo>
                    <a:pt x="118065" y="2158999"/>
                  </a:lnTo>
                  <a:lnTo>
                    <a:pt x="234842" y="2158999"/>
                  </a:lnTo>
                  <a:lnTo>
                    <a:pt x="234666" y="2171699"/>
                  </a:lnTo>
                  <a:close/>
                </a:path>
                <a:path w="1938019" h="3467100">
                  <a:moveTo>
                    <a:pt x="235605" y="2184399"/>
                  </a:moveTo>
                  <a:lnTo>
                    <a:pt x="119825" y="2184399"/>
                  </a:lnTo>
                  <a:lnTo>
                    <a:pt x="119415" y="2171699"/>
                  </a:lnTo>
                  <a:lnTo>
                    <a:pt x="235605" y="2171699"/>
                  </a:lnTo>
                  <a:lnTo>
                    <a:pt x="235605" y="2184399"/>
                  </a:lnTo>
                  <a:close/>
                </a:path>
                <a:path w="1938019" h="3467100">
                  <a:moveTo>
                    <a:pt x="236366" y="2197099"/>
                  </a:moveTo>
                  <a:lnTo>
                    <a:pt x="120295" y="2197099"/>
                  </a:lnTo>
                  <a:lnTo>
                    <a:pt x="120059" y="2184399"/>
                  </a:lnTo>
                  <a:lnTo>
                    <a:pt x="235780" y="2184399"/>
                  </a:lnTo>
                  <a:lnTo>
                    <a:pt x="236366" y="2197099"/>
                  </a:lnTo>
                  <a:close/>
                </a:path>
                <a:path w="1938019" h="3467100">
                  <a:moveTo>
                    <a:pt x="237246" y="2209799"/>
                  </a:moveTo>
                  <a:lnTo>
                    <a:pt x="116482" y="2209799"/>
                  </a:lnTo>
                  <a:lnTo>
                    <a:pt x="116482" y="2197099"/>
                  </a:lnTo>
                  <a:lnTo>
                    <a:pt x="237187" y="2197099"/>
                  </a:lnTo>
                  <a:lnTo>
                    <a:pt x="237246" y="2209799"/>
                  </a:lnTo>
                  <a:close/>
                </a:path>
                <a:path w="1938019" h="3467100">
                  <a:moveTo>
                    <a:pt x="117245" y="2222499"/>
                  </a:moveTo>
                  <a:lnTo>
                    <a:pt x="117185" y="2209799"/>
                  </a:lnTo>
                  <a:lnTo>
                    <a:pt x="121584" y="2209799"/>
                  </a:lnTo>
                  <a:lnTo>
                    <a:pt x="117245" y="2222499"/>
                  </a:lnTo>
                  <a:close/>
                </a:path>
                <a:path w="1938019" h="3467100">
                  <a:moveTo>
                    <a:pt x="238301" y="2222499"/>
                  </a:moveTo>
                  <a:lnTo>
                    <a:pt x="122054" y="2222499"/>
                  </a:lnTo>
                  <a:lnTo>
                    <a:pt x="122230" y="2209799"/>
                  </a:lnTo>
                  <a:lnTo>
                    <a:pt x="238067" y="2209799"/>
                  </a:lnTo>
                  <a:lnTo>
                    <a:pt x="238301" y="2222499"/>
                  </a:lnTo>
                  <a:close/>
                </a:path>
                <a:path w="1938019" h="3467100">
                  <a:moveTo>
                    <a:pt x="239005" y="2235199"/>
                  </a:moveTo>
                  <a:lnTo>
                    <a:pt x="118123" y="2235199"/>
                  </a:lnTo>
                  <a:lnTo>
                    <a:pt x="117831" y="2222499"/>
                  </a:lnTo>
                  <a:lnTo>
                    <a:pt x="239240" y="2222499"/>
                  </a:lnTo>
                  <a:lnTo>
                    <a:pt x="239005" y="2235199"/>
                  </a:lnTo>
                  <a:close/>
                </a:path>
                <a:path w="1938019" h="3467100">
                  <a:moveTo>
                    <a:pt x="240297" y="2247899"/>
                  </a:moveTo>
                  <a:lnTo>
                    <a:pt x="118886" y="2247899"/>
                  </a:lnTo>
                  <a:lnTo>
                    <a:pt x="118886" y="2235199"/>
                  </a:lnTo>
                  <a:lnTo>
                    <a:pt x="240120" y="2235199"/>
                  </a:lnTo>
                  <a:lnTo>
                    <a:pt x="240297" y="2247899"/>
                  </a:lnTo>
                  <a:close/>
                </a:path>
                <a:path w="1938019" h="3467100">
                  <a:moveTo>
                    <a:pt x="246513" y="2260599"/>
                  </a:moveTo>
                  <a:lnTo>
                    <a:pt x="124400" y="2260599"/>
                  </a:lnTo>
                  <a:lnTo>
                    <a:pt x="124458" y="2247899"/>
                  </a:lnTo>
                  <a:lnTo>
                    <a:pt x="245927" y="2247899"/>
                  </a:lnTo>
                  <a:lnTo>
                    <a:pt x="246513" y="2260599"/>
                  </a:lnTo>
                  <a:close/>
                </a:path>
                <a:path w="1938019" h="3467100">
                  <a:moveTo>
                    <a:pt x="244402" y="2298699"/>
                  </a:moveTo>
                  <a:lnTo>
                    <a:pt x="122523" y="2298699"/>
                  </a:lnTo>
                  <a:lnTo>
                    <a:pt x="120704" y="2273299"/>
                  </a:lnTo>
                  <a:lnTo>
                    <a:pt x="120470" y="2260599"/>
                  </a:lnTo>
                  <a:lnTo>
                    <a:pt x="242115" y="2260599"/>
                  </a:lnTo>
                  <a:lnTo>
                    <a:pt x="242408" y="2273299"/>
                  </a:lnTo>
                  <a:lnTo>
                    <a:pt x="243054" y="2273299"/>
                  </a:lnTo>
                  <a:lnTo>
                    <a:pt x="243463" y="2285999"/>
                  </a:lnTo>
                  <a:lnTo>
                    <a:pt x="244051" y="2285999"/>
                  </a:lnTo>
                  <a:lnTo>
                    <a:pt x="244402" y="2298699"/>
                  </a:lnTo>
                  <a:close/>
                </a:path>
                <a:path w="1938019" h="3467100">
                  <a:moveTo>
                    <a:pt x="249328" y="2298699"/>
                  </a:moveTo>
                  <a:lnTo>
                    <a:pt x="244402" y="2298699"/>
                  </a:lnTo>
                  <a:lnTo>
                    <a:pt x="248626" y="2285999"/>
                  </a:lnTo>
                  <a:lnTo>
                    <a:pt x="249094" y="2285999"/>
                  </a:lnTo>
                  <a:lnTo>
                    <a:pt x="249328" y="2298699"/>
                  </a:lnTo>
                  <a:close/>
                </a:path>
                <a:path w="1938019" h="3467100">
                  <a:moveTo>
                    <a:pt x="250442" y="2311399"/>
                  </a:moveTo>
                  <a:lnTo>
                    <a:pt x="123227" y="2311399"/>
                  </a:lnTo>
                  <a:lnTo>
                    <a:pt x="122816" y="2298699"/>
                  </a:lnTo>
                  <a:lnTo>
                    <a:pt x="249857" y="2298699"/>
                  </a:lnTo>
                  <a:lnTo>
                    <a:pt x="250442" y="2311399"/>
                  </a:lnTo>
                  <a:close/>
                </a:path>
                <a:path w="1938019" h="3467100">
                  <a:moveTo>
                    <a:pt x="251147" y="2324099"/>
                  </a:moveTo>
                  <a:lnTo>
                    <a:pt x="128623" y="2324099"/>
                  </a:lnTo>
                  <a:lnTo>
                    <a:pt x="128329" y="2311399"/>
                  </a:lnTo>
                  <a:lnTo>
                    <a:pt x="250912" y="2311399"/>
                  </a:lnTo>
                  <a:lnTo>
                    <a:pt x="251147" y="2324099"/>
                  </a:lnTo>
                  <a:close/>
                </a:path>
                <a:path w="1938019" h="3467100">
                  <a:moveTo>
                    <a:pt x="251968" y="2336799"/>
                  </a:moveTo>
                  <a:lnTo>
                    <a:pt x="123873" y="2336799"/>
                  </a:lnTo>
                  <a:lnTo>
                    <a:pt x="124400" y="2324099"/>
                  </a:lnTo>
                  <a:lnTo>
                    <a:pt x="252379" y="2324099"/>
                  </a:lnTo>
                  <a:lnTo>
                    <a:pt x="251968" y="2336799"/>
                  </a:lnTo>
                  <a:close/>
                </a:path>
                <a:path w="1938019" h="3467100">
                  <a:moveTo>
                    <a:pt x="253552" y="2349499"/>
                  </a:moveTo>
                  <a:lnTo>
                    <a:pt x="125221" y="2349499"/>
                  </a:lnTo>
                  <a:lnTo>
                    <a:pt x="125104" y="2336799"/>
                  </a:lnTo>
                  <a:lnTo>
                    <a:pt x="253023" y="2336799"/>
                  </a:lnTo>
                  <a:lnTo>
                    <a:pt x="253552" y="2349499"/>
                  </a:lnTo>
                  <a:close/>
                </a:path>
                <a:path w="1938019" h="3467100">
                  <a:moveTo>
                    <a:pt x="254079" y="2362199"/>
                  </a:moveTo>
                  <a:lnTo>
                    <a:pt x="125984" y="2362199"/>
                  </a:lnTo>
                  <a:lnTo>
                    <a:pt x="125689" y="2349499"/>
                  </a:lnTo>
                  <a:lnTo>
                    <a:pt x="253845" y="2349499"/>
                  </a:lnTo>
                  <a:lnTo>
                    <a:pt x="254079" y="2362199"/>
                  </a:lnTo>
                  <a:close/>
                </a:path>
                <a:path w="1938019" h="3467100">
                  <a:moveTo>
                    <a:pt x="251088" y="2374899"/>
                  </a:moveTo>
                  <a:lnTo>
                    <a:pt x="126628" y="2374899"/>
                  </a:lnTo>
                  <a:lnTo>
                    <a:pt x="126511" y="2362199"/>
                  </a:lnTo>
                  <a:lnTo>
                    <a:pt x="250325" y="2362199"/>
                  </a:lnTo>
                  <a:lnTo>
                    <a:pt x="251088" y="2374899"/>
                  </a:lnTo>
                  <a:close/>
                </a:path>
                <a:path w="1938019" h="3467100">
                  <a:moveTo>
                    <a:pt x="256309" y="2387599"/>
                  </a:moveTo>
                  <a:lnTo>
                    <a:pt x="132083" y="2387599"/>
                  </a:lnTo>
                  <a:lnTo>
                    <a:pt x="132318" y="2374899"/>
                  </a:lnTo>
                  <a:lnTo>
                    <a:pt x="256073" y="2374899"/>
                  </a:lnTo>
                  <a:lnTo>
                    <a:pt x="256309" y="2387599"/>
                  </a:lnTo>
                  <a:close/>
                </a:path>
                <a:path w="1938019" h="3467100">
                  <a:moveTo>
                    <a:pt x="253316" y="2400299"/>
                  </a:moveTo>
                  <a:lnTo>
                    <a:pt x="128036" y="2400299"/>
                  </a:lnTo>
                  <a:lnTo>
                    <a:pt x="127449" y="2387599"/>
                  </a:lnTo>
                  <a:lnTo>
                    <a:pt x="252261" y="2387599"/>
                  </a:lnTo>
                  <a:lnTo>
                    <a:pt x="253316" y="2400299"/>
                  </a:lnTo>
                  <a:close/>
                </a:path>
                <a:path w="1938019" h="3467100">
                  <a:moveTo>
                    <a:pt x="258244" y="2412999"/>
                  </a:moveTo>
                  <a:lnTo>
                    <a:pt x="128388" y="2412999"/>
                  </a:lnTo>
                  <a:lnTo>
                    <a:pt x="128682" y="2400299"/>
                  </a:lnTo>
                  <a:lnTo>
                    <a:pt x="258595" y="2400299"/>
                  </a:lnTo>
                  <a:lnTo>
                    <a:pt x="258244" y="2412999"/>
                  </a:lnTo>
                  <a:close/>
                </a:path>
                <a:path w="1938019" h="3467100">
                  <a:moveTo>
                    <a:pt x="129620" y="2425699"/>
                  </a:moveTo>
                  <a:lnTo>
                    <a:pt x="129443" y="2425699"/>
                  </a:lnTo>
                  <a:lnTo>
                    <a:pt x="128975" y="2412999"/>
                  </a:lnTo>
                  <a:lnTo>
                    <a:pt x="133608" y="2412999"/>
                  </a:lnTo>
                  <a:lnTo>
                    <a:pt x="129620" y="2425699"/>
                  </a:lnTo>
                  <a:close/>
                </a:path>
                <a:path w="1938019" h="3467100">
                  <a:moveTo>
                    <a:pt x="254490" y="2425699"/>
                  </a:moveTo>
                  <a:lnTo>
                    <a:pt x="134254" y="2425699"/>
                  </a:lnTo>
                  <a:lnTo>
                    <a:pt x="134488" y="2412999"/>
                  </a:lnTo>
                  <a:lnTo>
                    <a:pt x="254256" y="2412999"/>
                  </a:lnTo>
                  <a:lnTo>
                    <a:pt x="254490" y="2425699"/>
                  </a:lnTo>
                  <a:close/>
                </a:path>
                <a:path w="1938019" h="3467100">
                  <a:moveTo>
                    <a:pt x="260297" y="2438399"/>
                  </a:moveTo>
                  <a:lnTo>
                    <a:pt x="129737" y="2438399"/>
                  </a:lnTo>
                  <a:lnTo>
                    <a:pt x="130147" y="2425699"/>
                  </a:lnTo>
                  <a:lnTo>
                    <a:pt x="260121" y="2425699"/>
                  </a:lnTo>
                  <a:lnTo>
                    <a:pt x="260297" y="2438399"/>
                  </a:lnTo>
                  <a:close/>
                </a:path>
                <a:path w="1938019" h="3467100">
                  <a:moveTo>
                    <a:pt x="256601" y="2451099"/>
                  </a:moveTo>
                  <a:lnTo>
                    <a:pt x="136014" y="2451099"/>
                  </a:lnTo>
                  <a:lnTo>
                    <a:pt x="135602" y="2438399"/>
                  </a:lnTo>
                  <a:lnTo>
                    <a:pt x="256426" y="2438399"/>
                  </a:lnTo>
                  <a:lnTo>
                    <a:pt x="256601" y="2451099"/>
                  </a:lnTo>
                  <a:close/>
                </a:path>
                <a:path w="1938019" h="3467100">
                  <a:moveTo>
                    <a:pt x="257774" y="2463799"/>
                  </a:moveTo>
                  <a:lnTo>
                    <a:pt x="136541" y="2463799"/>
                  </a:lnTo>
                  <a:lnTo>
                    <a:pt x="136189" y="2451099"/>
                  </a:lnTo>
                  <a:lnTo>
                    <a:pt x="257070" y="2451099"/>
                  </a:lnTo>
                  <a:lnTo>
                    <a:pt x="257774" y="2463799"/>
                  </a:lnTo>
                  <a:close/>
                </a:path>
                <a:path w="1938019" h="3467100">
                  <a:moveTo>
                    <a:pt x="258478" y="2476499"/>
                  </a:moveTo>
                  <a:lnTo>
                    <a:pt x="131966" y="2476499"/>
                  </a:lnTo>
                  <a:lnTo>
                    <a:pt x="132436" y="2463799"/>
                  </a:lnTo>
                  <a:lnTo>
                    <a:pt x="258068" y="2463799"/>
                  </a:lnTo>
                  <a:lnTo>
                    <a:pt x="258478" y="2476499"/>
                  </a:lnTo>
                  <a:close/>
                </a:path>
                <a:path w="1938019" h="3467100">
                  <a:moveTo>
                    <a:pt x="259065" y="2489199"/>
                  </a:moveTo>
                  <a:lnTo>
                    <a:pt x="137772" y="2489199"/>
                  </a:lnTo>
                  <a:lnTo>
                    <a:pt x="137949" y="2476499"/>
                  </a:lnTo>
                  <a:lnTo>
                    <a:pt x="258888" y="2476499"/>
                  </a:lnTo>
                  <a:lnTo>
                    <a:pt x="259065" y="2489199"/>
                  </a:lnTo>
                  <a:close/>
                </a:path>
                <a:path w="1938019" h="3467100">
                  <a:moveTo>
                    <a:pt x="259887" y="2501899"/>
                  </a:moveTo>
                  <a:lnTo>
                    <a:pt x="138535" y="2501899"/>
                  </a:lnTo>
                  <a:lnTo>
                    <a:pt x="138769" y="2489199"/>
                  </a:lnTo>
                  <a:lnTo>
                    <a:pt x="259592" y="2489199"/>
                  </a:lnTo>
                  <a:lnTo>
                    <a:pt x="259887" y="2501899"/>
                  </a:lnTo>
                  <a:close/>
                </a:path>
                <a:path w="1938019" h="3467100">
                  <a:moveTo>
                    <a:pt x="261469" y="2527299"/>
                  </a:moveTo>
                  <a:lnTo>
                    <a:pt x="140177" y="2527299"/>
                  </a:lnTo>
                  <a:lnTo>
                    <a:pt x="139885" y="2514599"/>
                  </a:lnTo>
                  <a:lnTo>
                    <a:pt x="139180" y="2514599"/>
                  </a:lnTo>
                  <a:lnTo>
                    <a:pt x="139122" y="2501899"/>
                  </a:lnTo>
                  <a:lnTo>
                    <a:pt x="260472" y="2501899"/>
                  </a:lnTo>
                  <a:lnTo>
                    <a:pt x="260589" y="2514599"/>
                  </a:lnTo>
                  <a:lnTo>
                    <a:pt x="261469" y="2527299"/>
                  </a:lnTo>
                  <a:close/>
                </a:path>
                <a:path w="1938019" h="3467100">
                  <a:moveTo>
                    <a:pt x="262291" y="2539999"/>
                  </a:moveTo>
                  <a:lnTo>
                    <a:pt x="136189" y="2539999"/>
                  </a:lnTo>
                  <a:lnTo>
                    <a:pt x="135954" y="2527299"/>
                  </a:lnTo>
                  <a:lnTo>
                    <a:pt x="261586" y="2527299"/>
                  </a:lnTo>
                  <a:lnTo>
                    <a:pt x="262291" y="2539999"/>
                  </a:lnTo>
                  <a:close/>
                </a:path>
                <a:path w="1938019" h="3467100">
                  <a:moveTo>
                    <a:pt x="263112" y="2552699"/>
                  </a:moveTo>
                  <a:lnTo>
                    <a:pt x="137245" y="2552699"/>
                  </a:lnTo>
                  <a:lnTo>
                    <a:pt x="136716" y="2539999"/>
                  </a:lnTo>
                  <a:lnTo>
                    <a:pt x="262408" y="2539999"/>
                  </a:lnTo>
                  <a:lnTo>
                    <a:pt x="263112" y="2552699"/>
                  </a:lnTo>
                  <a:close/>
                </a:path>
                <a:path w="1938019" h="3467100">
                  <a:moveTo>
                    <a:pt x="263758" y="2565399"/>
                  </a:moveTo>
                  <a:lnTo>
                    <a:pt x="143285" y="2565399"/>
                  </a:lnTo>
                  <a:lnTo>
                    <a:pt x="142817" y="2552699"/>
                  </a:lnTo>
                  <a:lnTo>
                    <a:pt x="263405" y="2552699"/>
                  </a:lnTo>
                  <a:lnTo>
                    <a:pt x="263758" y="2565399"/>
                  </a:lnTo>
                  <a:close/>
                </a:path>
                <a:path w="1938019" h="3467100">
                  <a:moveTo>
                    <a:pt x="264343" y="2578099"/>
                  </a:moveTo>
                  <a:lnTo>
                    <a:pt x="144165" y="2578099"/>
                  </a:lnTo>
                  <a:lnTo>
                    <a:pt x="143461" y="2565399"/>
                  </a:lnTo>
                  <a:lnTo>
                    <a:pt x="264050" y="2565399"/>
                  </a:lnTo>
                  <a:lnTo>
                    <a:pt x="264343" y="2578099"/>
                  </a:lnTo>
                  <a:close/>
                </a:path>
                <a:path w="1938019" h="3467100">
                  <a:moveTo>
                    <a:pt x="265047" y="2590799"/>
                  </a:moveTo>
                  <a:lnTo>
                    <a:pt x="140353" y="2590799"/>
                  </a:lnTo>
                  <a:lnTo>
                    <a:pt x="140119" y="2578099"/>
                  </a:lnTo>
                  <a:lnTo>
                    <a:pt x="265047" y="2578099"/>
                  </a:lnTo>
                  <a:lnTo>
                    <a:pt x="265047" y="2590799"/>
                  </a:lnTo>
                  <a:close/>
                </a:path>
                <a:path w="1938019" h="3467100">
                  <a:moveTo>
                    <a:pt x="265576" y="2603499"/>
                  </a:moveTo>
                  <a:lnTo>
                    <a:pt x="145925" y="2603499"/>
                  </a:lnTo>
                  <a:lnTo>
                    <a:pt x="145808" y="2590799"/>
                  </a:lnTo>
                  <a:lnTo>
                    <a:pt x="265810" y="2590799"/>
                  </a:lnTo>
                  <a:lnTo>
                    <a:pt x="265576" y="2603499"/>
                  </a:lnTo>
                  <a:close/>
                </a:path>
                <a:path w="1938019" h="3467100">
                  <a:moveTo>
                    <a:pt x="266749" y="2616199"/>
                  </a:moveTo>
                  <a:lnTo>
                    <a:pt x="142230" y="2616199"/>
                  </a:lnTo>
                  <a:lnTo>
                    <a:pt x="141996" y="2603499"/>
                  </a:lnTo>
                  <a:lnTo>
                    <a:pt x="266573" y="2603499"/>
                  </a:lnTo>
                  <a:lnTo>
                    <a:pt x="266749" y="2616199"/>
                  </a:lnTo>
                  <a:close/>
                </a:path>
                <a:path w="1938019" h="3467100">
                  <a:moveTo>
                    <a:pt x="147802" y="2628899"/>
                  </a:moveTo>
                  <a:lnTo>
                    <a:pt x="143168" y="2628899"/>
                  </a:lnTo>
                  <a:lnTo>
                    <a:pt x="143461" y="2616199"/>
                  </a:lnTo>
                  <a:lnTo>
                    <a:pt x="147802" y="2628899"/>
                  </a:lnTo>
                  <a:close/>
                </a:path>
                <a:path w="1938019" h="3467100">
                  <a:moveTo>
                    <a:pt x="267804" y="2628899"/>
                  </a:moveTo>
                  <a:lnTo>
                    <a:pt x="147802" y="2628899"/>
                  </a:lnTo>
                  <a:lnTo>
                    <a:pt x="147802" y="2616199"/>
                  </a:lnTo>
                  <a:lnTo>
                    <a:pt x="267276" y="2616199"/>
                  </a:lnTo>
                  <a:lnTo>
                    <a:pt x="267804" y="2628899"/>
                  </a:lnTo>
                  <a:close/>
                </a:path>
                <a:path w="1938019" h="3467100">
                  <a:moveTo>
                    <a:pt x="268977" y="2654299"/>
                  </a:moveTo>
                  <a:lnTo>
                    <a:pt x="149854" y="2654299"/>
                  </a:lnTo>
                  <a:lnTo>
                    <a:pt x="149562" y="2641599"/>
                  </a:lnTo>
                  <a:lnTo>
                    <a:pt x="144048" y="2641599"/>
                  </a:lnTo>
                  <a:lnTo>
                    <a:pt x="144107" y="2628899"/>
                  </a:lnTo>
                  <a:lnTo>
                    <a:pt x="268097" y="2628899"/>
                  </a:lnTo>
                  <a:lnTo>
                    <a:pt x="268977" y="2654299"/>
                  </a:lnTo>
                  <a:close/>
                </a:path>
                <a:path w="1938019" h="3467100">
                  <a:moveTo>
                    <a:pt x="270619" y="2679699"/>
                  </a:moveTo>
                  <a:lnTo>
                    <a:pt x="151966" y="2679699"/>
                  </a:lnTo>
                  <a:lnTo>
                    <a:pt x="151263" y="2666999"/>
                  </a:lnTo>
                  <a:lnTo>
                    <a:pt x="150851" y="2666999"/>
                  </a:lnTo>
                  <a:lnTo>
                    <a:pt x="150559" y="2654299"/>
                  </a:lnTo>
                  <a:lnTo>
                    <a:pt x="269622" y="2654299"/>
                  </a:lnTo>
                  <a:lnTo>
                    <a:pt x="269915" y="2666999"/>
                  </a:lnTo>
                  <a:lnTo>
                    <a:pt x="270619" y="2679699"/>
                  </a:lnTo>
                  <a:close/>
                </a:path>
                <a:path w="1938019" h="3467100">
                  <a:moveTo>
                    <a:pt x="272848" y="2717799"/>
                  </a:moveTo>
                  <a:lnTo>
                    <a:pt x="154782" y="2717799"/>
                  </a:lnTo>
                  <a:lnTo>
                    <a:pt x="154782" y="2705099"/>
                  </a:lnTo>
                  <a:lnTo>
                    <a:pt x="153667" y="2705099"/>
                  </a:lnTo>
                  <a:lnTo>
                    <a:pt x="153725" y="2692399"/>
                  </a:lnTo>
                  <a:lnTo>
                    <a:pt x="152845" y="2692399"/>
                  </a:lnTo>
                  <a:lnTo>
                    <a:pt x="152728" y="2679699"/>
                  </a:lnTo>
                  <a:lnTo>
                    <a:pt x="271148" y="2679699"/>
                  </a:lnTo>
                  <a:lnTo>
                    <a:pt x="271851" y="2692399"/>
                  </a:lnTo>
                  <a:lnTo>
                    <a:pt x="271968" y="2705099"/>
                  </a:lnTo>
                  <a:lnTo>
                    <a:pt x="272848" y="2717799"/>
                  </a:lnTo>
                  <a:close/>
                </a:path>
                <a:path w="1938019" h="3467100">
                  <a:moveTo>
                    <a:pt x="274490" y="2743199"/>
                  </a:moveTo>
                  <a:lnTo>
                    <a:pt x="157362" y="2743199"/>
                  </a:lnTo>
                  <a:lnTo>
                    <a:pt x="156482" y="2730499"/>
                  </a:lnTo>
                  <a:lnTo>
                    <a:pt x="155838" y="2730499"/>
                  </a:lnTo>
                  <a:lnTo>
                    <a:pt x="155309" y="2717799"/>
                  </a:lnTo>
                  <a:lnTo>
                    <a:pt x="273493" y="2717799"/>
                  </a:lnTo>
                  <a:lnTo>
                    <a:pt x="273786" y="2730499"/>
                  </a:lnTo>
                  <a:lnTo>
                    <a:pt x="274490" y="2743199"/>
                  </a:lnTo>
                  <a:close/>
                </a:path>
                <a:path w="1938019" h="3467100">
                  <a:moveTo>
                    <a:pt x="275194" y="2755899"/>
                  </a:moveTo>
                  <a:lnTo>
                    <a:pt x="157773" y="2755899"/>
                  </a:lnTo>
                  <a:lnTo>
                    <a:pt x="157596" y="2743199"/>
                  </a:lnTo>
                  <a:lnTo>
                    <a:pt x="274960" y="2743199"/>
                  </a:lnTo>
                  <a:lnTo>
                    <a:pt x="275194" y="2755899"/>
                  </a:lnTo>
                  <a:close/>
                </a:path>
                <a:path w="1938019" h="3467100">
                  <a:moveTo>
                    <a:pt x="280825" y="2768599"/>
                  </a:moveTo>
                  <a:lnTo>
                    <a:pt x="158595" y="2768599"/>
                  </a:lnTo>
                  <a:lnTo>
                    <a:pt x="158417" y="2755899"/>
                  </a:lnTo>
                  <a:lnTo>
                    <a:pt x="280355" y="2755899"/>
                  </a:lnTo>
                  <a:lnTo>
                    <a:pt x="280825" y="2768599"/>
                  </a:lnTo>
                  <a:close/>
                </a:path>
                <a:path w="1938019" h="3467100">
                  <a:moveTo>
                    <a:pt x="276250" y="2781299"/>
                  </a:moveTo>
                  <a:lnTo>
                    <a:pt x="159180" y="2781299"/>
                  </a:lnTo>
                  <a:lnTo>
                    <a:pt x="159122" y="2768599"/>
                  </a:lnTo>
                  <a:lnTo>
                    <a:pt x="276543" y="2768599"/>
                  </a:lnTo>
                  <a:lnTo>
                    <a:pt x="276250" y="2781299"/>
                  </a:lnTo>
                  <a:close/>
                </a:path>
                <a:path w="1938019" h="3467100">
                  <a:moveTo>
                    <a:pt x="277364" y="2793999"/>
                  </a:moveTo>
                  <a:lnTo>
                    <a:pt x="160119" y="2793999"/>
                  </a:lnTo>
                  <a:lnTo>
                    <a:pt x="159709" y="2781299"/>
                  </a:lnTo>
                  <a:lnTo>
                    <a:pt x="277130" y="2781299"/>
                  </a:lnTo>
                  <a:lnTo>
                    <a:pt x="277364" y="2793999"/>
                  </a:lnTo>
                  <a:close/>
                </a:path>
                <a:path w="1938019" h="3467100">
                  <a:moveTo>
                    <a:pt x="278127" y="2806699"/>
                  </a:moveTo>
                  <a:lnTo>
                    <a:pt x="155544" y="2806699"/>
                  </a:lnTo>
                  <a:lnTo>
                    <a:pt x="155544" y="2793999"/>
                  </a:lnTo>
                  <a:lnTo>
                    <a:pt x="278010" y="2793999"/>
                  </a:lnTo>
                  <a:lnTo>
                    <a:pt x="278127" y="2806699"/>
                  </a:lnTo>
                  <a:close/>
                </a:path>
                <a:path w="1938019" h="3467100">
                  <a:moveTo>
                    <a:pt x="273903" y="2819399"/>
                  </a:moveTo>
                  <a:lnTo>
                    <a:pt x="161233" y="2819399"/>
                  </a:lnTo>
                  <a:lnTo>
                    <a:pt x="160940" y="2806699"/>
                  </a:lnTo>
                  <a:lnTo>
                    <a:pt x="273845" y="2806699"/>
                  </a:lnTo>
                  <a:lnTo>
                    <a:pt x="273903" y="2819399"/>
                  </a:lnTo>
                  <a:close/>
                </a:path>
                <a:path w="1938019" h="3467100">
                  <a:moveTo>
                    <a:pt x="157362" y="2832099"/>
                  </a:moveTo>
                  <a:lnTo>
                    <a:pt x="157128" y="2832099"/>
                  </a:lnTo>
                  <a:lnTo>
                    <a:pt x="156658" y="2819399"/>
                  </a:lnTo>
                  <a:lnTo>
                    <a:pt x="161291" y="2819399"/>
                  </a:lnTo>
                  <a:lnTo>
                    <a:pt x="157362" y="2832099"/>
                  </a:lnTo>
                  <a:close/>
                </a:path>
                <a:path w="1938019" h="3467100">
                  <a:moveTo>
                    <a:pt x="283933" y="2832099"/>
                  </a:moveTo>
                  <a:lnTo>
                    <a:pt x="162290" y="2832099"/>
                  </a:lnTo>
                  <a:lnTo>
                    <a:pt x="161820" y="2819399"/>
                  </a:lnTo>
                  <a:lnTo>
                    <a:pt x="283699" y="2819399"/>
                  </a:lnTo>
                  <a:lnTo>
                    <a:pt x="283933" y="2832099"/>
                  </a:lnTo>
                  <a:close/>
                </a:path>
                <a:path w="1938019" h="3467100">
                  <a:moveTo>
                    <a:pt x="279182" y="2844799"/>
                  </a:moveTo>
                  <a:lnTo>
                    <a:pt x="162348" y="2844799"/>
                  </a:lnTo>
                  <a:lnTo>
                    <a:pt x="162465" y="2832099"/>
                  </a:lnTo>
                  <a:lnTo>
                    <a:pt x="279534" y="2832099"/>
                  </a:lnTo>
                  <a:lnTo>
                    <a:pt x="279182" y="2844799"/>
                  </a:lnTo>
                  <a:close/>
                </a:path>
                <a:path w="1938019" h="3467100">
                  <a:moveTo>
                    <a:pt x="279770" y="2857499"/>
                  </a:moveTo>
                  <a:lnTo>
                    <a:pt x="167275" y="2857499"/>
                  </a:lnTo>
                  <a:lnTo>
                    <a:pt x="168565" y="2844799"/>
                  </a:lnTo>
                  <a:lnTo>
                    <a:pt x="280121" y="2844799"/>
                  </a:lnTo>
                  <a:lnTo>
                    <a:pt x="279770" y="2857499"/>
                  </a:lnTo>
                  <a:close/>
                </a:path>
                <a:path w="1938019" h="3467100">
                  <a:moveTo>
                    <a:pt x="280179" y="2870199"/>
                  </a:moveTo>
                  <a:lnTo>
                    <a:pt x="163872" y="2870199"/>
                  </a:lnTo>
                  <a:lnTo>
                    <a:pt x="163638" y="2857499"/>
                  </a:lnTo>
                  <a:lnTo>
                    <a:pt x="280179" y="2857499"/>
                  </a:lnTo>
                  <a:lnTo>
                    <a:pt x="280179" y="2870199"/>
                  </a:lnTo>
                  <a:close/>
                </a:path>
                <a:path w="1938019" h="3467100">
                  <a:moveTo>
                    <a:pt x="276426" y="2895599"/>
                  </a:moveTo>
                  <a:lnTo>
                    <a:pt x="165164" y="2895599"/>
                  </a:lnTo>
                  <a:lnTo>
                    <a:pt x="164986" y="2882899"/>
                  </a:lnTo>
                  <a:lnTo>
                    <a:pt x="164401" y="2870199"/>
                  </a:lnTo>
                  <a:lnTo>
                    <a:pt x="275957" y="2870199"/>
                  </a:lnTo>
                  <a:lnTo>
                    <a:pt x="276016" y="2882899"/>
                  </a:lnTo>
                  <a:lnTo>
                    <a:pt x="276367" y="2882899"/>
                  </a:lnTo>
                  <a:lnTo>
                    <a:pt x="276426" y="2895599"/>
                  </a:lnTo>
                  <a:close/>
                </a:path>
                <a:path w="1938019" h="3467100">
                  <a:moveTo>
                    <a:pt x="281529" y="2908299"/>
                  </a:moveTo>
                  <a:lnTo>
                    <a:pt x="165925" y="2908299"/>
                  </a:lnTo>
                  <a:lnTo>
                    <a:pt x="165808" y="2895599"/>
                  </a:lnTo>
                  <a:lnTo>
                    <a:pt x="281352" y="2895599"/>
                  </a:lnTo>
                  <a:lnTo>
                    <a:pt x="281529" y="2908299"/>
                  </a:lnTo>
                  <a:close/>
                </a:path>
                <a:path w="1938019" h="3467100">
                  <a:moveTo>
                    <a:pt x="277481" y="2920999"/>
                  </a:moveTo>
                  <a:lnTo>
                    <a:pt x="166571" y="2920999"/>
                  </a:lnTo>
                  <a:lnTo>
                    <a:pt x="166453" y="2908299"/>
                  </a:lnTo>
                  <a:lnTo>
                    <a:pt x="278068" y="2908299"/>
                  </a:lnTo>
                  <a:lnTo>
                    <a:pt x="277481" y="2920999"/>
                  </a:lnTo>
                  <a:close/>
                </a:path>
                <a:path w="1938019" h="3467100">
                  <a:moveTo>
                    <a:pt x="282995" y="2933699"/>
                  </a:moveTo>
                  <a:lnTo>
                    <a:pt x="162290" y="2933699"/>
                  </a:lnTo>
                  <a:lnTo>
                    <a:pt x="162465" y="2920999"/>
                  </a:lnTo>
                  <a:lnTo>
                    <a:pt x="283582" y="2920999"/>
                  </a:lnTo>
                  <a:lnTo>
                    <a:pt x="282995" y="2933699"/>
                  </a:lnTo>
                  <a:close/>
                </a:path>
                <a:path w="1938019" h="3467100">
                  <a:moveTo>
                    <a:pt x="280062" y="2946399"/>
                  </a:moveTo>
                  <a:lnTo>
                    <a:pt x="168037" y="2946399"/>
                  </a:lnTo>
                  <a:lnTo>
                    <a:pt x="167802" y="2933699"/>
                  </a:lnTo>
                  <a:lnTo>
                    <a:pt x="279887" y="2933699"/>
                  </a:lnTo>
                  <a:lnTo>
                    <a:pt x="280062" y="2946399"/>
                  </a:lnTo>
                  <a:close/>
                </a:path>
                <a:path w="1938019" h="3467100">
                  <a:moveTo>
                    <a:pt x="285927" y="2959099"/>
                  </a:moveTo>
                  <a:lnTo>
                    <a:pt x="168623" y="2959099"/>
                  </a:lnTo>
                  <a:lnTo>
                    <a:pt x="169327" y="2946399"/>
                  </a:lnTo>
                  <a:lnTo>
                    <a:pt x="285693" y="2946399"/>
                  </a:lnTo>
                  <a:lnTo>
                    <a:pt x="285927" y="2959099"/>
                  </a:lnTo>
                  <a:close/>
                </a:path>
                <a:path w="1938019" h="3467100">
                  <a:moveTo>
                    <a:pt x="287921" y="2984499"/>
                  </a:moveTo>
                  <a:lnTo>
                    <a:pt x="170970" y="2984499"/>
                  </a:lnTo>
                  <a:lnTo>
                    <a:pt x="170149" y="2971799"/>
                  </a:lnTo>
                  <a:lnTo>
                    <a:pt x="169973" y="2971799"/>
                  </a:lnTo>
                  <a:lnTo>
                    <a:pt x="169737" y="2959099"/>
                  </a:lnTo>
                  <a:lnTo>
                    <a:pt x="286690" y="2959099"/>
                  </a:lnTo>
                  <a:lnTo>
                    <a:pt x="286748" y="2971799"/>
                  </a:lnTo>
                  <a:lnTo>
                    <a:pt x="287921" y="2984499"/>
                  </a:lnTo>
                  <a:close/>
                </a:path>
                <a:path w="1938019" h="3467100">
                  <a:moveTo>
                    <a:pt x="284872" y="2997199"/>
                  </a:moveTo>
                  <a:lnTo>
                    <a:pt x="171850" y="2997199"/>
                  </a:lnTo>
                  <a:lnTo>
                    <a:pt x="171614" y="2984499"/>
                  </a:lnTo>
                  <a:lnTo>
                    <a:pt x="284109" y="2984499"/>
                  </a:lnTo>
                  <a:lnTo>
                    <a:pt x="284872" y="2997199"/>
                  </a:lnTo>
                  <a:close/>
                </a:path>
                <a:path w="1938019" h="3467100">
                  <a:moveTo>
                    <a:pt x="285342" y="3009899"/>
                  </a:moveTo>
                  <a:lnTo>
                    <a:pt x="167979" y="3009899"/>
                  </a:lnTo>
                  <a:lnTo>
                    <a:pt x="167392" y="2997199"/>
                  </a:lnTo>
                  <a:lnTo>
                    <a:pt x="285106" y="2997199"/>
                  </a:lnTo>
                  <a:lnTo>
                    <a:pt x="285342" y="3009899"/>
                  </a:lnTo>
                  <a:close/>
                </a:path>
                <a:path w="1938019" h="3467100">
                  <a:moveTo>
                    <a:pt x="286221" y="3022599"/>
                  </a:moveTo>
                  <a:lnTo>
                    <a:pt x="169152" y="3022599"/>
                  </a:lnTo>
                  <a:lnTo>
                    <a:pt x="168857" y="3009899"/>
                  </a:lnTo>
                  <a:lnTo>
                    <a:pt x="286221" y="3009899"/>
                  </a:lnTo>
                  <a:lnTo>
                    <a:pt x="286221" y="3022599"/>
                  </a:lnTo>
                  <a:close/>
                </a:path>
                <a:path w="1938019" h="3467100">
                  <a:moveTo>
                    <a:pt x="174137" y="3035299"/>
                  </a:moveTo>
                  <a:lnTo>
                    <a:pt x="169914" y="3035299"/>
                  </a:lnTo>
                  <a:lnTo>
                    <a:pt x="170500" y="3022599"/>
                  </a:lnTo>
                  <a:lnTo>
                    <a:pt x="174137" y="3035299"/>
                  </a:lnTo>
                  <a:close/>
                </a:path>
                <a:path w="1938019" h="3467100">
                  <a:moveTo>
                    <a:pt x="291793" y="3035299"/>
                  </a:moveTo>
                  <a:lnTo>
                    <a:pt x="174137" y="3035299"/>
                  </a:lnTo>
                  <a:lnTo>
                    <a:pt x="174548" y="3022599"/>
                  </a:lnTo>
                  <a:lnTo>
                    <a:pt x="292438" y="3022599"/>
                  </a:lnTo>
                  <a:lnTo>
                    <a:pt x="291793" y="3035299"/>
                  </a:lnTo>
                  <a:close/>
                </a:path>
                <a:path w="1938019" h="3467100">
                  <a:moveTo>
                    <a:pt x="288098" y="3047999"/>
                  </a:moveTo>
                  <a:lnTo>
                    <a:pt x="175662" y="3047999"/>
                  </a:lnTo>
                  <a:lnTo>
                    <a:pt x="175368" y="3035299"/>
                  </a:lnTo>
                  <a:lnTo>
                    <a:pt x="288274" y="3035299"/>
                  </a:lnTo>
                  <a:lnTo>
                    <a:pt x="288098" y="3047999"/>
                  </a:lnTo>
                  <a:close/>
                </a:path>
                <a:path w="1938019" h="3467100">
                  <a:moveTo>
                    <a:pt x="172318" y="3060699"/>
                  </a:moveTo>
                  <a:lnTo>
                    <a:pt x="171791" y="3047999"/>
                  </a:lnTo>
                  <a:lnTo>
                    <a:pt x="175779" y="3047999"/>
                  </a:lnTo>
                  <a:lnTo>
                    <a:pt x="172318" y="3060699"/>
                  </a:lnTo>
                  <a:close/>
                </a:path>
                <a:path w="1938019" h="3467100">
                  <a:moveTo>
                    <a:pt x="288977" y="3060699"/>
                  </a:moveTo>
                  <a:lnTo>
                    <a:pt x="176425" y="3060699"/>
                  </a:lnTo>
                  <a:lnTo>
                    <a:pt x="176952" y="3047999"/>
                  </a:lnTo>
                  <a:lnTo>
                    <a:pt x="289271" y="3047999"/>
                  </a:lnTo>
                  <a:lnTo>
                    <a:pt x="288977" y="3060699"/>
                  </a:lnTo>
                  <a:close/>
                </a:path>
                <a:path w="1938019" h="3467100">
                  <a:moveTo>
                    <a:pt x="295194" y="3073399"/>
                  </a:moveTo>
                  <a:lnTo>
                    <a:pt x="177656" y="3073399"/>
                  </a:lnTo>
                  <a:lnTo>
                    <a:pt x="177186" y="3060699"/>
                  </a:lnTo>
                  <a:lnTo>
                    <a:pt x="294549" y="3060699"/>
                  </a:lnTo>
                  <a:lnTo>
                    <a:pt x="295194" y="3073399"/>
                  </a:lnTo>
                  <a:close/>
                </a:path>
                <a:path w="1938019" h="3467100">
                  <a:moveTo>
                    <a:pt x="296016" y="3086099"/>
                  </a:moveTo>
                  <a:lnTo>
                    <a:pt x="178419" y="3086099"/>
                  </a:lnTo>
                  <a:lnTo>
                    <a:pt x="178242" y="3073399"/>
                  </a:lnTo>
                  <a:lnTo>
                    <a:pt x="296133" y="3073399"/>
                  </a:lnTo>
                  <a:lnTo>
                    <a:pt x="296016" y="3086099"/>
                  </a:lnTo>
                  <a:close/>
                </a:path>
                <a:path w="1938019" h="3467100">
                  <a:moveTo>
                    <a:pt x="291382" y="3098799"/>
                  </a:moveTo>
                  <a:lnTo>
                    <a:pt x="179182" y="3098799"/>
                  </a:lnTo>
                  <a:lnTo>
                    <a:pt x="178829" y="3086099"/>
                  </a:lnTo>
                  <a:lnTo>
                    <a:pt x="292145" y="3086099"/>
                  </a:lnTo>
                  <a:lnTo>
                    <a:pt x="291382" y="3098799"/>
                  </a:lnTo>
                  <a:close/>
                </a:path>
                <a:path w="1938019" h="3467100">
                  <a:moveTo>
                    <a:pt x="292555" y="3111499"/>
                  </a:moveTo>
                  <a:lnTo>
                    <a:pt x="180179" y="3111499"/>
                  </a:lnTo>
                  <a:lnTo>
                    <a:pt x="180001" y="3098799"/>
                  </a:lnTo>
                  <a:lnTo>
                    <a:pt x="292438" y="3098799"/>
                  </a:lnTo>
                  <a:lnTo>
                    <a:pt x="292555" y="3111499"/>
                  </a:lnTo>
                  <a:close/>
                </a:path>
                <a:path w="1938019" h="3467100">
                  <a:moveTo>
                    <a:pt x="297541" y="3111499"/>
                  </a:moveTo>
                  <a:lnTo>
                    <a:pt x="293493" y="3111499"/>
                  </a:lnTo>
                  <a:lnTo>
                    <a:pt x="296367" y="3098799"/>
                  </a:lnTo>
                  <a:lnTo>
                    <a:pt x="297541" y="3111499"/>
                  </a:lnTo>
                  <a:close/>
                </a:path>
                <a:path w="1938019" h="3467100">
                  <a:moveTo>
                    <a:pt x="302526" y="3124199"/>
                  </a:moveTo>
                  <a:lnTo>
                    <a:pt x="180998" y="3124199"/>
                  </a:lnTo>
                  <a:lnTo>
                    <a:pt x="180764" y="3111499"/>
                  </a:lnTo>
                  <a:lnTo>
                    <a:pt x="302233" y="3111499"/>
                  </a:lnTo>
                  <a:lnTo>
                    <a:pt x="302526" y="3124199"/>
                  </a:lnTo>
                  <a:close/>
                </a:path>
                <a:path w="1938019" h="3467100">
                  <a:moveTo>
                    <a:pt x="293846" y="3136899"/>
                  </a:moveTo>
                  <a:lnTo>
                    <a:pt x="181937" y="3136899"/>
                  </a:lnTo>
                  <a:lnTo>
                    <a:pt x="181585" y="3124199"/>
                  </a:lnTo>
                  <a:lnTo>
                    <a:pt x="293729" y="3124199"/>
                  </a:lnTo>
                  <a:lnTo>
                    <a:pt x="293846" y="3136899"/>
                  </a:lnTo>
                  <a:close/>
                </a:path>
                <a:path w="1938019" h="3467100">
                  <a:moveTo>
                    <a:pt x="294784" y="3149599"/>
                  </a:moveTo>
                  <a:lnTo>
                    <a:pt x="182994" y="3149599"/>
                  </a:lnTo>
                  <a:lnTo>
                    <a:pt x="182641" y="3136899"/>
                  </a:lnTo>
                  <a:lnTo>
                    <a:pt x="294197" y="3136899"/>
                  </a:lnTo>
                  <a:lnTo>
                    <a:pt x="294784" y="3149599"/>
                  </a:lnTo>
                  <a:close/>
                </a:path>
                <a:path w="1938019" h="3467100">
                  <a:moveTo>
                    <a:pt x="296074" y="3162299"/>
                  </a:moveTo>
                  <a:lnTo>
                    <a:pt x="178536" y="3162299"/>
                  </a:lnTo>
                  <a:lnTo>
                    <a:pt x="179063" y="3149599"/>
                  </a:lnTo>
                  <a:lnTo>
                    <a:pt x="295781" y="3149599"/>
                  </a:lnTo>
                  <a:lnTo>
                    <a:pt x="296074" y="3162299"/>
                  </a:lnTo>
                  <a:close/>
                </a:path>
                <a:path w="1938019" h="3467100">
                  <a:moveTo>
                    <a:pt x="302233" y="3174999"/>
                  </a:moveTo>
                  <a:lnTo>
                    <a:pt x="184812" y="3174999"/>
                  </a:lnTo>
                  <a:lnTo>
                    <a:pt x="184576" y="3162299"/>
                  </a:lnTo>
                  <a:lnTo>
                    <a:pt x="301880" y="3162299"/>
                  </a:lnTo>
                  <a:lnTo>
                    <a:pt x="302233" y="3174999"/>
                  </a:lnTo>
                  <a:close/>
                </a:path>
                <a:path w="1938019" h="3467100">
                  <a:moveTo>
                    <a:pt x="299535" y="3187699"/>
                  </a:moveTo>
                  <a:lnTo>
                    <a:pt x="180940" y="3187699"/>
                  </a:lnTo>
                  <a:lnTo>
                    <a:pt x="180296" y="3174999"/>
                  </a:lnTo>
                  <a:lnTo>
                    <a:pt x="299182" y="3174999"/>
                  </a:lnTo>
                  <a:lnTo>
                    <a:pt x="299535" y="3187699"/>
                  </a:lnTo>
                  <a:close/>
                </a:path>
                <a:path w="1938019" h="3467100">
                  <a:moveTo>
                    <a:pt x="304169" y="3200399"/>
                  </a:moveTo>
                  <a:lnTo>
                    <a:pt x="186570" y="3200399"/>
                  </a:lnTo>
                  <a:lnTo>
                    <a:pt x="186219" y="3187699"/>
                  </a:lnTo>
                  <a:lnTo>
                    <a:pt x="302995" y="3187699"/>
                  </a:lnTo>
                  <a:lnTo>
                    <a:pt x="304169" y="3200399"/>
                  </a:lnTo>
                  <a:close/>
                </a:path>
                <a:path w="1938019" h="3467100">
                  <a:moveTo>
                    <a:pt x="322996" y="3213099"/>
                  </a:moveTo>
                  <a:lnTo>
                    <a:pt x="187392" y="3213099"/>
                  </a:lnTo>
                  <a:lnTo>
                    <a:pt x="187157" y="3200399"/>
                  </a:lnTo>
                  <a:lnTo>
                    <a:pt x="315840" y="3200399"/>
                  </a:lnTo>
                  <a:lnTo>
                    <a:pt x="322996" y="3213099"/>
                  </a:lnTo>
                  <a:close/>
                </a:path>
                <a:path w="1938019" h="3467100">
                  <a:moveTo>
                    <a:pt x="1555805" y="3213099"/>
                  </a:moveTo>
                  <a:lnTo>
                    <a:pt x="1536090" y="3213099"/>
                  </a:lnTo>
                  <a:lnTo>
                    <a:pt x="1538853" y="3200399"/>
                  </a:lnTo>
                  <a:lnTo>
                    <a:pt x="1555745" y="3200399"/>
                  </a:lnTo>
                  <a:lnTo>
                    <a:pt x="1555805" y="3213099"/>
                  </a:lnTo>
                  <a:close/>
                </a:path>
                <a:path w="1938019" h="3467100">
                  <a:moveTo>
                    <a:pt x="1663252" y="3213099"/>
                  </a:moveTo>
                  <a:lnTo>
                    <a:pt x="1558733" y="3213099"/>
                  </a:lnTo>
                  <a:lnTo>
                    <a:pt x="1558328" y="3200399"/>
                  </a:lnTo>
                  <a:lnTo>
                    <a:pt x="1663837" y="3200399"/>
                  </a:lnTo>
                  <a:lnTo>
                    <a:pt x="1663252" y="3213099"/>
                  </a:lnTo>
                  <a:close/>
                </a:path>
                <a:path w="1938019" h="3467100">
                  <a:moveTo>
                    <a:pt x="342469" y="3225799"/>
                  </a:moveTo>
                  <a:lnTo>
                    <a:pt x="188859" y="3225799"/>
                  </a:lnTo>
                  <a:lnTo>
                    <a:pt x="188330" y="3213099"/>
                  </a:lnTo>
                  <a:lnTo>
                    <a:pt x="340005" y="3213099"/>
                  </a:lnTo>
                  <a:lnTo>
                    <a:pt x="342469" y="3225799"/>
                  </a:lnTo>
                  <a:close/>
                </a:path>
                <a:path w="1938019" h="3467100">
                  <a:moveTo>
                    <a:pt x="1289110" y="3225799"/>
                  </a:moveTo>
                  <a:lnTo>
                    <a:pt x="1283014" y="3225799"/>
                  </a:lnTo>
                  <a:lnTo>
                    <a:pt x="1283239" y="3213099"/>
                  </a:lnTo>
                  <a:lnTo>
                    <a:pt x="1288825" y="3213099"/>
                  </a:lnTo>
                  <a:lnTo>
                    <a:pt x="1289110" y="3225799"/>
                  </a:lnTo>
                  <a:close/>
                </a:path>
                <a:path w="1938019" h="3467100">
                  <a:moveTo>
                    <a:pt x="1364365" y="3225799"/>
                  </a:moveTo>
                  <a:lnTo>
                    <a:pt x="1361962" y="3225799"/>
                  </a:lnTo>
                  <a:lnTo>
                    <a:pt x="1363839" y="3213099"/>
                  </a:lnTo>
                  <a:lnTo>
                    <a:pt x="1364365" y="3225799"/>
                  </a:lnTo>
                  <a:close/>
                </a:path>
                <a:path w="1938019" h="3467100">
                  <a:moveTo>
                    <a:pt x="1375446" y="3225799"/>
                  </a:moveTo>
                  <a:lnTo>
                    <a:pt x="1370641" y="3225799"/>
                  </a:lnTo>
                  <a:lnTo>
                    <a:pt x="1371572" y="3213099"/>
                  </a:lnTo>
                  <a:lnTo>
                    <a:pt x="1375206" y="3213099"/>
                  </a:lnTo>
                  <a:lnTo>
                    <a:pt x="1375446" y="3225799"/>
                  </a:lnTo>
                  <a:close/>
                </a:path>
                <a:path w="1938019" h="3467100">
                  <a:moveTo>
                    <a:pt x="1414334" y="3225799"/>
                  </a:moveTo>
                  <a:lnTo>
                    <a:pt x="1411752" y="3225799"/>
                  </a:lnTo>
                  <a:lnTo>
                    <a:pt x="1410986" y="3213099"/>
                  </a:lnTo>
                  <a:lnTo>
                    <a:pt x="1414034" y="3213099"/>
                  </a:lnTo>
                  <a:lnTo>
                    <a:pt x="1414334" y="3225799"/>
                  </a:lnTo>
                  <a:close/>
                </a:path>
                <a:path w="1938019" h="3467100">
                  <a:moveTo>
                    <a:pt x="1444710" y="3225799"/>
                  </a:moveTo>
                  <a:lnTo>
                    <a:pt x="1419845" y="3225799"/>
                  </a:lnTo>
                  <a:lnTo>
                    <a:pt x="1430926" y="3213099"/>
                  </a:lnTo>
                  <a:lnTo>
                    <a:pt x="1445250" y="3213099"/>
                  </a:lnTo>
                  <a:lnTo>
                    <a:pt x="1444710" y="3225799"/>
                  </a:lnTo>
                  <a:close/>
                </a:path>
                <a:path w="1938019" h="3467100">
                  <a:moveTo>
                    <a:pt x="1662606" y="3225799"/>
                  </a:moveTo>
                  <a:lnTo>
                    <a:pt x="1450986" y="3225799"/>
                  </a:lnTo>
                  <a:lnTo>
                    <a:pt x="1449935" y="3213099"/>
                  </a:lnTo>
                  <a:lnTo>
                    <a:pt x="1665309" y="3213099"/>
                  </a:lnTo>
                  <a:lnTo>
                    <a:pt x="1662606" y="3225799"/>
                  </a:lnTo>
                  <a:close/>
                </a:path>
                <a:path w="1938019" h="3467100">
                  <a:moveTo>
                    <a:pt x="371500" y="3238499"/>
                  </a:moveTo>
                  <a:lnTo>
                    <a:pt x="189621" y="3238499"/>
                  </a:lnTo>
                  <a:lnTo>
                    <a:pt x="189856" y="3225799"/>
                  </a:lnTo>
                  <a:lnTo>
                    <a:pt x="370622" y="3225799"/>
                  </a:lnTo>
                  <a:lnTo>
                    <a:pt x="371500" y="3238499"/>
                  </a:lnTo>
                  <a:close/>
                </a:path>
                <a:path w="1938019" h="3467100">
                  <a:moveTo>
                    <a:pt x="386809" y="3238499"/>
                  </a:moveTo>
                  <a:lnTo>
                    <a:pt x="372616" y="3238499"/>
                  </a:lnTo>
                  <a:lnTo>
                    <a:pt x="373906" y="3225799"/>
                  </a:lnTo>
                  <a:lnTo>
                    <a:pt x="381764" y="3225799"/>
                  </a:lnTo>
                  <a:lnTo>
                    <a:pt x="386809" y="3238499"/>
                  </a:lnTo>
                  <a:close/>
                </a:path>
                <a:path w="1938019" h="3467100">
                  <a:moveTo>
                    <a:pt x="1125117" y="3238499"/>
                  </a:moveTo>
                  <a:lnTo>
                    <a:pt x="1113856" y="3238499"/>
                  </a:lnTo>
                  <a:lnTo>
                    <a:pt x="1114501" y="3225799"/>
                  </a:lnTo>
                  <a:lnTo>
                    <a:pt x="1125117" y="3225799"/>
                  </a:lnTo>
                  <a:lnTo>
                    <a:pt x="1125117" y="3238499"/>
                  </a:lnTo>
                  <a:close/>
                </a:path>
                <a:path w="1938019" h="3467100">
                  <a:moveTo>
                    <a:pt x="1130628" y="3238499"/>
                  </a:moveTo>
                  <a:lnTo>
                    <a:pt x="1128405" y="3238499"/>
                  </a:lnTo>
                  <a:lnTo>
                    <a:pt x="1127354" y="3225799"/>
                  </a:lnTo>
                  <a:lnTo>
                    <a:pt x="1130688" y="3225799"/>
                  </a:lnTo>
                  <a:lnTo>
                    <a:pt x="1130628" y="3238499"/>
                  </a:lnTo>
                  <a:close/>
                </a:path>
                <a:path w="1938019" h="3467100">
                  <a:moveTo>
                    <a:pt x="1172564" y="3238499"/>
                  </a:moveTo>
                  <a:lnTo>
                    <a:pt x="1161603" y="3238499"/>
                  </a:lnTo>
                  <a:lnTo>
                    <a:pt x="1161018" y="3225799"/>
                  </a:lnTo>
                  <a:lnTo>
                    <a:pt x="1172339" y="3225799"/>
                  </a:lnTo>
                  <a:lnTo>
                    <a:pt x="1172564" y="3238499"/>
                  </a:lnTo>
                  <a:close/>
                </a:path>
                <a:path w="1938019" h="3467100">
                  <a:moveTo>
                    <a:pt x="1183720" y="3238499"/>
                  </a:moveTo>
                  <a:lnTo>
                    <a:pt x="1178255" y="3238499"/>
                  </a:lnTo>
                  <a:lnTo>
                    <a:pt x="1177669" y="3225799"/>
                  </a:lnTo>
                  <a:lnTo>
                    <a:pt x="1183540" y="3225799"/>
                  </a:lnTo>
                  <a:lnTo>
                    <a:pt x="1183720" y="3238499"/>
                  </a:lnTo>
                  <a:close/>
                </a:path>
                <a:path w="1938019" h="3467100">
                  <a:moveTo>
                    <a:pt x="1214621" y="3238499"/>
                  </a:moveTo>
                  <a:lnTo>
                    <a:pt x="1197609" y="3238499"/>
                  </a:lnTo>
                  <a:lnTo>
                    <a:pt x="1197324" y="3225799"/>
                  </a:lnTo>
                  <a:lnTo>
                    <a:pt x="1214336" y="3225799"/>
                  </a:lnTo>
                  <a:lnTo>
                    <a:pt x="1214621" y="3238499"/>
                  </a:lnTo>
                  <a:close/>
                </a:path>
                <a:path w="1938019" h="3467100">
                  <a:moveTo>
                    <a:pt x="1660444" y="3238499"/>
                  </a:moveTo>
                  <a:lnTo>
                    <a:pt x="1214621" y="3238499"/>
                  </a:lnTo>
                  <a:lnTo>
                    <a:pt x="1216678" y="3225799"/>
                  </a:lnTo>
                  <a:lnTo>
                    <a:pt x="1661090" y="3225799"/>
                  </a:lnTo>
                  <a:lnTo>
                    <a:pt x="1660444" y="3238499"/>
                  </a:lnTo>
                  <a:close/>
                </a:path>
                <a:path w="1938019" h="3467100">
                  <a:moveTo>
                    <a:pt x="403231" y="3251199"/>
                  </a:moveTo>
                  <a:lnTo>
                    <a:pt x="189093" y="3251199"/>
                  </a:lnTo>
                  <a:lnTo>
                    <a:pt x="189151" y="3238499"/>
                  </a:lnTo>
                  <a:lnTo>
                    <a:pt x="402763" y="3238499"/>
                  </a:lnTo>
                  <a:lnTo>
                    <a:pt x="403231" y="3251199"/>
                  </a:lnTo>
                  <a:close/>
                </a:path>
                <a:path w="1938019" h="3467100">
                  <a:moveTo>
                    <a:pt x="447162" y="3251199"/>
                  </a:moveTo>
                  <a:lnTo>
                    <a:pt x="445285" y="3251199"/>
                  </a:lnTo>
                  <a:lnTo>
                    <a:pt x="444171" y="3238499"/>
                  </a:lnTo>
                  <a:lnTo>
                    <a:pt x="447866" y="3238499"/>
                  </a:lnTo>
                  <a:lnTo>
                    <a:pt x="447162" y="3251199"/>
                  </a:lnTo>
                  <a:close/>
                </a:path>
                <a:path w="1938019" h="3467100">
                  <a:moveTo>
                    <a:pt x="476605" y="3251199"/>
                  </a:moveTo>
                  <a:lnTo>
                    <a:pt x="474201" y="3251199"/>
                  </a:lnTo>
                  <a:lnTo>
                    <a:pt x="474025" y="3238499"/>
                  </a:lnTo>
                  <a:lnTo>
                    <a:pt x="477484" y="3238499"/>
                  </a:lnTo>
                  <a:lnTo>
                    <a:pt x="476605" y="3251199"/>
                  </a:lnTo>
                  <a:close/>
                </a:path>
                <a:path w="1938019" h="3467100">
                  <a:moveTo>
                    <a:pt x="493262" y="3251199"/>
                  </a:moveTo>
                  <a:lnTo>
                    <a:pt x="491268" y="3251199"/>
                  </a:lnTo>
                  <a:lnTo>
                    <a:pt x="490505" y="3238499"/>
                  </a:lnTo>
                  <a:lnTo>
                    <a:pt x="494083" y="3238499"/>
                  </a:lnTo>
                  <a:lnTo>
                    <a:pt x="493262" y="3251199"/>
                  </a:lnTo>
                  <a:close/>
                </a:path>
                <a:path w="1938019" h="3467100">
                  <a:moveTo>
                    <a:pt x="743122" y="3251199"/>
                  </a:moveTo>
                  <a:lnTo>
                    <a:pt x="740885" y="3251199"/>
                  </a:lnTo>
                  <a:lnTo>
                    <a:pt x="741366" y="3238499"/>
                  </a:lnTo>
                  <a:lnTo>
                    <a:pt x="743122" y="3251199"/>
                  </a:lnTo>
                  <a:close/>
                </a:path>
                <a:path w="1938019" h="3467100">
                  <a:moveTo>
                    <a:pt x="752041" y="3251199"/>
                  </a:moveTo>
                  <a:lnTo>
                    <a:pt x="749804" y="3251199"/>
                  </a:lnTo>
                  <a:lnTo>
                    <a:pt x="751501" y="3238499"/>
                  </a:lnTo>
                  <a:lnTo>
                    <a:pt x="752041" y="3251199"/>
                  </a:lnTo>
                  <a:close/>
                </a:path>
                <a:path w="1938019" h="3467100">
                  <a:moveTo>
                    <a:pt x="871275" y="3251199"/>
                  </a:moveTo>
                  <a:lnTo>
                    <a:pt x="868572" y="3251199"/>
                  </a:lnTo>
                  <a:lnTo>
                    <a:pt x="869398" y="3238499"/>
                  </a:lnTo>
                  <a:lnTo>
                    <a:pt x="871275" y="3251199"/>
                  </a:lnTo>
                  <a:close/>
                </a:path>
                <a:path w="1938019" h="3467100">
                  <a:moveTo>
                    <a:pt x="874968" y="3251199"/>
                  </a:moveTo>
                  <a:lnTo>
                    <a:pt x="872161" y="3251199"/>
                  </a:lnTo>
                  <a:lnTo>
                    <a:pt x="874323" y="3238499"/>
                  </a:lnTo>
                  <a:lnTo>
                    <a:pt x="874968" y="3251199"/>
                  </a:lnTo>
                  <a:close/>
                </a:path>
                <a:path w="1938019" h="3467100">
                  <a:moveTo>
                    <a:pt x="902596" y="3251199"/>
                  </a:moveTo>
                  <a:lnTo>
                    <a:pt x="888046" y="3251199"/>
                  </a:lnTo>
                  <a:lnTo>
                    <a:pt x="888467" y="3238499"/>
                  </a:lnTo>
                  <a:lnTo>
                    <a:pt x="902536" y="3238499"/>
                  </a:lnTo>
                  <a:lnTo>
                    <a:pt x="902596" y="3251199"/>
                  </a:lnTo>
                  <a:close/>
                </a:path>
                <a:path w="1938019" h="3467100">
                  <a:moveTo>
                    <a:pt x="924713" y="3251199"/>
                  </a:moveTo>
                  <a:lnTo>
                    <a:pt x="911214" y="3251199"/>
                  </a:lnTo>
                  <a:lnTo>
                    <a:pt x="910569" y="3238499"/>
                  </a:lnTo>
                  <a:lnTo>
                    <a:pt x="924878" y="3238499"/>
                  </a:lnTo>
                  <a:lnTo>
                    <a:pt x="924713" y="3251199"/>
                  </a:lnTo>
                  <a:close/>
                </a:path>
                <a:path w="1938019" h="3467100">
                  <a:moveTo>
                    <a:pt x="949863" y="3251199"/>
                  </a:moveTo>
                  <a:lnTo>
                    <a:pt x="927821" y="3251199"/>
                  </a:lnTo>
                  <a:lnTo>
                    <a:pt x="927461" y="3238499"/>
                  </a:lnTo>
                  <a:lnTo>
                    <a:pt x="949863" y="3238499"/>
                  </a:lnTo>
                  <a:lnTo>
                    <a:pt x="949863" y="3251199"/>
                  </a:lnTo>
                  <a:close/>
                </a:path>
                <a:path w="1938019" h="3467100">
                  <a:moveTo>
                    <a:pt x="955028" y="3251199"/>
                  </a:moveTo>
                  <a:lnTo>
                    <a:pt x="952866" y="3251199"/>
                  </a:lnTo>
                  <a:lnTo>
                    <a:pt x="952385" y="3238499"/>
                  </a:lnTo>
                  <a:lnTo>
                    <a:pt x="955734" y="3238499"/>
                  </a:lnTo>
                  <a:lnTo>
                    <a:pt x="955028" y="3251199"/>
                  </a:lnTo>
                  <a:close/>
                </a:path>
                <a:path w="1938019" h="3467100">
                  <a:moveTo>
                    <a:pt x="974562" y="3251199"/>
                  </a:moveTo>
                  <a:lnTo>
                    <a:pt x="969803" y="3251199"/>
                  </a:lnTo>
                  <a:lnTo>
                    <a:pt x="968812" y="3238499"/>
                  </a:lnTo>
                  <a:lnTo>
                    <a:pt x="975208" y="3238499"/>
                  </a:lnTo>
                  <a:lnTo>
                    <a:pt x="974562" y="3251199"/>
                  </a:lnTo>
                  <a:close/>
                </a:path>
                <a:path w="1938019" h="3467100">
                  <a:moveTo>
                    <a:pt x="986649" y="3251199"/>
                  </a:moveTo>
                  <a:lnTo>
                    <a:pt x="977911" y="3251199"/>
                  </a:lnTo>
                  <a:lnTo>
                    <a:pt x="977430" y="3238499"/>
                  </a:lnTo>
                  <a:lnTo>
                    <a:pt x="985703" y="3238499"/>
                  </a:lnTo>
                  <a:lnTo>
                    <a:pt x="986649" y="3251199"/>
                  </a:lnTo>
                  <a:close/>
                </a:path>
                <a:path w="1938019" h="3467100">
                  <a:moveTo>
                    <a:pt x="988932" y="3251199"/>
                  </a:moveTo>
                  <a:lnTo>
                    <a:pt x="986649" y="3251199"/>
                  </a:lnTo>
                  <a:lnTo>
                    <a:pt x="988406" y="3238499"/>
                  </a:lnTo>
                  <a:lnTo>
                    <a:pt x="988932" y="3251199"/>
                  </a:lnTo>
                  <a:close/>
                </a:path>
                <a:path w="1938019" h="3467100">
                  <a:moveTo>
                    <a:pt x="1659798" y="3251199"/>
                  </a:moveTo>
                  <a:lnTo>
                    <a:pt x="988932" y="3251199"/>
                  </a:lnTo>
                  <a:lnTo>
                    <a:pt x="995268" y="3238499"/>
                  </a:lnTo>
                  <a:lnTo>
                    <a:pt x="1659618" y="3238499"/>
                  </a:lnTo>
                  <a:lnTo>
                    <a:pt x="1659798" y="3251199"/>
                  </a:lnTo>
                  <a:close/>
                </a:path>
                <a:path w="1938019" h="3467100">
                  <a:moveTo>
                    <a:pt x="189269" y="3263899"/>
                  </a:moveTo>
                  <a:lnTo>
                    <a:pt x="184752" y="3263899"/>
                  </a:lnTo>
                  <a:lnTo>
                    <a:pt x="185046" y="3251199"/>
                  </a:lnTo>
                  <a:lnTo>
                    <a:pt x="185691" y="3251199"/>
                  </a:lnTo>
                  <a:lnTo>
                    <a:pt x="189269" y="3263899"/>
                  </a:lnTo>
                  <a:close/>
                </a:path>
                <a:path w="1938019" h="3467100">
                  <a:moveTo>
                    <a:pt x="607400" y="3263899"/>
                  </a:moveTo>
                  <a:lnTo>
                    <a:pt x="189269" y="3263899"/>
                  </a:lnTo>
                  <a:lnTo>
                    <a:pt x="190207" y="3251199"/>
                  </a:lnTo>
                  <a:lnTo>
                    <a:pt x="607809" y="3251199"/>
                  </a:lnTo>
                  <a:lnTo>
                    <a:pt x="607400" y="3263899"/>
                  </a:lnTo>
                  <a:close/>
                </a:path>
                <a:path w="1938019" h="3467100">
                  <a:moveTo>
                    <a:pt x="621359" y="3263899"/>
                  </a:moveTo>
                  <a:lnTo>
                    <a:pt x="610625" y="3263899"/>
                  </a:lnTo>
                  <a:lnTo>
                    <a:pt x="610156" y="3251199"/>
                  </a:lnTo>
                  <a:lnTo>
                    <a:pt x="621652" y="3251199"/>
                  </a:lnTo>
                  <a:lnTo>
                    <a:pt x="621359" y="3263899"/>
                  </a:lnTo>
                  <a:close/>
                </a:path>
                <a:path w="1938019" h="3467100">
                  <a:moveTo>
                    <a:pt x="635141" y="3263899"/>
                  </a:moveTo>
                  <a:lnTo>
                    <a:pt x="629981" y="3263899"/>
                  </a:lnTo>
                  <a:lnTo>
                    <a:pt x="629688" y="3251199"/>
                  </a:lnTo>
                  <a:lnTo>
                    <a:pt x="635553" y="3251199"/>
                  </a:lnTo>
                  <a:lnTo>
                    <a:pt x="635141" y="3263899"/>
                  </a:lnTo>
                  <a:close/>
                </a:path>
                <a:path w="1938019" h="3467100">
                  <a:moveTo>
                    <a:pt x="1657982" y="3263899"/>
                  </a:moveTo>
                  <a:lnTo>
                    <a:pt x="641125" y="3263899"/>
                  </a:lnTo>
                  <a:lnTo>
                    <a:pt x="640772" y="3251199"/>
                  </a:lnTo>
                  <a:lnTo>
                    <a:pt x="1658852" y="3251199"/>
                  </a:lnTo>
                  <a:lnTo>
                    <a:pt x="1657982" y="3263899"/>
                  </a:lnTo>
                  <a:close/>
                </a:path>
                <a:path w="1938019" h="3467100">
                  <a:moveTo>
                    <a:pt x="1657036" y="3276599"/>
                  </a:moveTo>
                  <a:lnTo>
                    <a:pt x="191791" y="3276599"/>
                  </a:lnTo>
                  <a:lnTo>
                    <a:pt x="191263" y="3263899"/>
                  </a:lnTo>
                  <a:lnTo>
                    <a:pt x="1657336" y="3263899"/>
                  </a:lnTo>
                  <a:lnTo>
                    <a:pt x="1657036" y="3276599"/>
                  </a:lnTo>
                  <a:close/>
                </a:path>
                <a:path w="1938019" h="3467100">
                  <a:moveTo>
                    <a:pt x="1655924" y="3289299"/>
                  </a:moveTo>
                  <a:lnTo>
                    <a:pt x="189151" y="3289299"/>
                  </a:lnTo>
                  <a:lnTo>
                    <a:pt x="189210" y="3276599"/>
                  </a:lnTo>
                  <a:lnTo>
                    <a:pt x="1660084" y="3276599"/>
                  </a:lnTo>
                  <a:lnTo>
                    <a:pt x="1655924" y="3289299"/>
                  </a:lnTo>
                  <a:close/>
                </a:path>
                <a:path w="1938019" h="3467100">
                  <a:moveTo>
                    <a:pt x="193785" y="3301999"/>
                  </a:moveTo>
                  <a:lnTo>
                    <a:pt x="192964" y="3301999"/>
                  </a:lnTo>
                  <a:lnTo>
                    <a:pt x="192671" y="3289299"/>
                  </a:lnTo>
                  <a:lnTo>
                    <a:pt x="197832" y="3289299"/>
                  </a:lnTo>
                  <a:lnTo>
                    <a:pt x="193785" y="3301999"/>
                  </a:lnTo>
                  <a:close/>
                </a:path>
                <a:path w="1938019" h="3467100">
                  <a:moveTo>
                    <a:pt x="1654753" y="3301999"/>
                  </a:moveTo>
                  <a:lnTo>
                    <a:pt x="198184" y="3301999"/>
                  </a:lnTo>
                  <a:lnTo>
                    <a:pt x="197890" y="3289299"/>
                  </a:lnTo>
                  <a:lnTo>
                    <a:pt x="1654168" y="3289299"/>
                  </a:lnTo>
                  <a:lnTo>
                    <a:pt x="1654753" y="3301999"/>
                  </a:lnTo>
                  <a:close/>
                </a:path>
                <a:path w="1938019" h="3467100">
                  <a:moveTo>
                    <a:pt x="1652937" y="3314699"/>
                  </a:moveTo>
                  <a:lnTo>
                    <a:pt x="202642" y="3314699"/>
                  </a:lnTo>
                  <a:lnTo>
                    <a:pt x="202465" y="3301999"/>
                  </a:lnTo>
                  <a:lnTo>
                    <a:pt x="1653807" y="3301999"/>
                  </a:lnTo>
                  <a:lnTo>
                    <a:pt x="1652937" y="3314699"/>
                  </a:lnTo>
                  <a:close/>
                </a:path>
                <a:path w="1938019" h="3467100">
                  <a:moveTo>
                    <a:pt x="1656450" y="3327399"/>
                  </a:moveTo>
                  <a:lnTo>
                    <a:pt x="210090" y="3327399"/>
                  </a:lnTo>
                  <a:lnTo>
                    <a:pt x="205339" y="3314699"/>
                  </a:lnTo>
                  <a:lnTo>
                    <a:pt x="1656735" y="3314699"/>
                  </a:lnTo>
                  <a:lnTo>
                    <a:pt x="1656450" y="3327399"/>
                  </a:lnTo>
                  <a:close/>
                </a:path>
                <a:path w="1938019" h="3467100">
                  <a:moveTo>
                    <a:pt x="1650414" y="3340099"/>
                  </a:moveTo>
                  <a:lnTo>
                    <a:pt x="209563" y="3340099"/>
                  </a:lnTo>
                  <a:lnTo>
                    <a:pt x="208096" y="3327399"/>
                  </a:lnTo>
                  <a:lnTo>
                    <a:pt x="1651285" y="3327399"/>
                  </a:lnTo>
                  <a:lnTo>
                    <a:pt x="1650414" y="3340099"/>
                  </a:lnTo>
                  <a:close/>
                </a:path>
                <a:path w="1938019" h="3467100">
                  <a:moveTo>
                    <a:pt x="1648702" y="3352799"/>
                  </a:moveTo>
                  <a:lnTo>
                    <a:pt x="223228" y="3352799"/>
                  </a:lnTo>
                  <a:lnTo>
                    <a:pt x="217774" y="3340099"/>
                  </a:lnTo>
                  <a:lnTo>
                    <a:pt x="1650054" y="3340099"/>
                  </a:lnTo>
                  <a:lnTo>
                    <a:pt x="1648702" y="3352799"/>
                  </a:lnTo>
                  <a:close/>
                </a:path>
                <a:path w="1938019" h="3467100">
                  <a:moveTo>
                    <a:pt x="1647366" y="3365499"/>
                  </a:moveTo>
                  <a:lnTo>
                    <a:pt x="228156" y="3365499"/>
                  </a:lnTo>
                  <a:lnTo>
                    <a:pt x="226162" y="3352799"/>
                  </a:lnTo>
                  <a:lnTo>
                    <a:pt x="1648417" y="3352799"/>
                  </a:lnTo>
                  <a:lnTo>
                    <a:pt x="1647366" y="3365499"/>
                  </a:lnTo>
                  <a:close/>
                </a:path>
                <a:path w="1938019" h="3467100">
                  <a:moveTo>
                    <a:pt x="1645654" y="3378199"/>
                  </a:moveTo>
                  <a:lnTo>
                    <a:pt x="237070" y="3378199"/>
                  </a:lnTo>
                  <a:lnTo>
                    <a:pt x="236543" y="3365499"/>
                  </a:lnTo>
                  <a:lnTo>
                    <a:pt x="1646120" y="3365499"/>
                  </a:lnTo>
                  <a:lnTo>
                    <a:pt x="1645654" y="3378199"/>
                  </a:lnTo>
                  <a:close/>
                </a:path>
                <a:path w="1938019" h="3467100">
                  <a:moveTo>
                    <a:pt x="1644603" y="3390899"/>
                  </a:moveTo>
                  <a:lnTo>
                    <a:pt x="240590" y="3390899"/>
                  </a:lnTo>
                  <a:lnTo>
                    <a:pt x="240002" y="3378199"/>
                  </a:lnTo>
                  <a:lnTo>
                    <a:pt x="1644663" y="3378199"/>
                  </a:lnTo>
                  <a:lnTo>
                    <a:pt x="1644603" y="3390899"/>
                  </a:lnTo>
                  <a:close/>
                </a:path>
                <a:path w="1938019" h="3467100">
                  <a:moveTo>
                    <a:pt x="1556270" y="3403599"/>
                  </a:moveTo>
                  <a:lnTo>
                    <a:pt x="253845" y="3403599"/>
                  </a:lnTo>
                  <a:lnTo>
                    <a:pt x="257011" y="3390899"/>
                  </a:lnTo>
                  <a:lnTo>
                    <a:pt x="1556451" y="3390899"/>
                  </a:lnTo>
                  <a:lnTo>
                    <a:pt x="1556270" y="3403599"/>
                  </a:lnTo>
                  <a:close/>
                </a:path>
                <a:path w="1938019" h="3467100">
                  <a:moveTo>
                    <a:pt x="1558733" y="3403599"/>
                  </a:moveTo>
                  <a:lnTo>
                    <a:pt x="1556451" y="3390899"/>
                  </a:lnTo>
                  <a:lnTo>
                    <a:pt x="1559093" y="3390899"/>
                  </a:lnTo>
                  <a:lnTo>
                    <a:pt x="1558733" y="3403599"/>
                  </a:lnTo>
                  <a:close/>
                </a:path>
                <a:path w="1938019" h="3467100">
                  <a:moveTo>
                    <a:pt x="1587411" y="3403599"/>
                  </a:moveTo>
                  <a:lnTo>
                    <a:pt x="1584363" y="3403599"/>
                  </a:lnTo>
                  <a:lnTo>
                    <a:pt x="1584183" y="3390899"/>
                  </a:lnTo>
                  <a:lnTo>
                    <a:pt x="1586706" y="3390899"/>
                  </a:lnTo>
                  <a:lnTo>
                    <a:pt x="1587411" y="3403599"/>
                  </a:lnTo>
                  <a:close/>
                </a:path>
                <a:path w="1938019" h="3467100">
                  <a:moveTo>
                    <a:pt x="1414394" y="3416299"/>
                  </a:moveTo>
                  <a:lnTo>
                    <a:pt x="272672" y="3416299"/>
                  </a:lnTo>
                  <a:lnTo>
                    <a:pt x="272555" y="3403599"/>
                  </a:lnTo>
                  <a:lnTo>
                    <a:pt x="1414680" y="3403599"/>
                  </a:lnTo>
                  <a:lnTo>
                    <a:pt x="1414394" y="3416299"/>
                  </a:lnTo>
                  <a:close/>
                </a:path>
                <a:path w="1938019" h="3467100">
                  <a:moveTo>
                    <a:pt x="1431752" y="3416299"/>
                  </a:moveTo>
                  <a:lnTo>
                    <a:pt x="1417503" y="3416299"/>
                  </a:lnTo>
                  <a:lnTo>
                    <a:pt x="1417382" y="3403599"/>
                  </a:lnTo>
                  <a:lnTo>
                    <a:pt x="1430986" y="3403599"/>
                  </a:lnTo>
                  <a:lnTo>
                    <a:pt x="1431752" y="3416299"/>
                  </a:lnTo>
                  <a:close/>
                </a:path>
                <a:path w="1938019" h="3467100">
                  <a:moveTo>
                    <a:pt x="1445595" y="3416299"/>
                  </a:moveTo>
                  <a:lnTo>
                    <a:pt x="1436977" y="3416299"/>
                  </a:lnTo>
                  <a:lnTo>
                    <a:pt x="1436857" y="3403599"/>
                  </a:lnTo>
                  <a:lnTo>
                    <a:pt x="1445010" y="3403599"/>
                  </a:lnTo>
                  <a:lnTo>
                    <a:pt x="1445595" y="3416299"/>
                  </a:lnTo>
                  <a:close/>
                </a:path>
                <a:path w="1938019" h="3467100">
                  <a:moveTo>
                    <a:pt x="1459559" y="3416299"/>
                  </a:moveTo>
                  <a:lnTo>
                    <a:pt x="1450761" y="3416299"/>
                  </a:lnTo>
                  <a:lnTo>
                    <a:pt x="1450926" y="3403599"/>
                  </a:lnTo>
                  <a:lnTo>
                    <a:pt x="1458914" y="3403599"/>
                  </a:lnTo>
                  <a:lnTo>
                    <a:pt x="1459559" y="3416299"/>
                  </a:lnTo>
                  <a:close/>
                </a:path>
                <a:path w="1938019" h="3467100">
                  <a:moveTo>
                    <a:pt x="1475325" y="3416299"/>
                  </a:moveTo>
                  <a:lnTo>
                    <a:pt x="1467652" y="3416299"/>
                  </a:lnTo>
                  <a:lnTo>
                    <a:pt x="1467532" y="3403599"/>
                  </a:lnTo>
                  <a:lnTo>
                    <a:pt x="1476331" y="3403599"/>
                  </a:lnTo>
                  <a:lnTo>
                    <a:pt x="1475325" y="3416299"/>
                  </a:lnTo>
                  <a:close/>
                </a:path>
                <a:path w="1938019" h="3467100">
                  <a:moveTo>
                    <a:pt x="1482082" y="3416299"/>
                  </a:moveTo>
                  <a:lnTo>
                    <a:pt x="1481661" y="3403599"/>
                  </a:lnTo>
                  <a:lnTo>
                    <a:pt x="1483959" y="3403599"/>
                  </a:lnTo>
                  <a:lnTo>
                    <a:pt x="1482082" y="3416299"/>
                  </a:lnTo>
                  <a:close/>
                </a:path>
                <a:path w="1938019" h="3467100">
                  <a:moveTo>
                    <a:pt x="282585" y="3428999"/>
                  </a:moveTo>
                  <a:lnTo>
                    <a:pt x="281646" y="3428999"/>
                  </a:lnTo>
                  <a:lnTo>
                    <a:pt x="280238" y="3416299"/>
                  </a:lnTo>
                  <a:lnTo>
                    <a:pt x="284579" y="3416299"/>
                  </a:lnTo>
                  <a:lnTo>
                    <a:pt x="282585" y="3428999"/>
                  </a:lnTo>
                  <a:close/>
                </a:path>
                <a:path w="1938019" h="3467100">
                  <a:moveTo>
                    <a:pt x="1261903" y="3428999"/>
                  </a:moveTo>
                  <a:lnTo>
                    <a:pt x="292496" y="3428999"/>
                  </a:lnTo>
                  <a:lnTo>
                    <a:pt x="286573" y="3416299"/>
                  </a:lnTo>
                  <a:lnTo>
                    <a:pt x="1261317" y="3416299"/>
                  </a:lnTo>
                  <a:lnTo>
                    <a:pt x="1261903" y="3428999"/>
                  </a:lnTo>
                  <a:close/>
                </a:path>
                <a:path w="1938019" h="3467100">
                  <a:moveTo>
                    <a:pt x="1275912" y="3428999"/>
                  </a:moveTo>
                  <a:lnTo>
                    <a:pt x="1267053" y="3428999"/>
                  </a:lnTo>
                  <a:lnTo>
                    <a:pt x="1267293" y="3416299"/>
                  </a:lnTo>
                  <a:lnTo>
                    <a:pt x="1275041" y="3416299"/>
                  </a:lnTo>
                  <a:lnTo>
                    <a:pt x="1275912" y="3428999"/>
                  </a:lnTo>
                  <a:close/>
                </a:path>
                <a:path w="1938019" h="3467100">
                  <a:moveTo>
                    <a:pt x="1303479" y="3428999"/>
                  </a:moveTo>
                  <a:lnTo>
                    <a:pt x="1286362" y="3428999"/>
                  </a:lnTo>
                  <a:lnTo>
                    <a:pt x="1286948" y="3416299"/>
                  </a:lnTo>
                  <a:lnTo>
                    <a:pt x="1304425" y="3416299"/>
                  </a:lnTo>
                  <a:lnTo>
                    <a:pt x="1303479" y="3428999"/>
                  </a:lnTo>
                  <a:close/>
                </a:path>
                <a:path w="1938019" h="3467100">
                  <a:moveTo>
                    <a:pt x="1305356" y="3428999"/>
                  </a:moveTo>
                  <a:lnTo>
                    <a:pt x="1304425" y="3416299"/>
                  </a:lnTo>
                  <a:lnTo>
                    <a:pt x="1306647" y="3416299"/>
                  </a:lnTo>
                  <a:lnTo>
                    <a:pt x="1305356" y="3428999"/>
                  </a:lnTo>
                  <a:close/>
                </a:path>
                <a:path w="1938019" h="3467100">
                  <a:moveTo>
                    <a:pt x="1308825" y="3428999"/>
                  </a:moveTo>
                  <a:lnTo>
                    <a:pt x="1306647" y="3416299"/>
                  </a:lnTo>
                  <a:lnTo>
                    <a:pt x="1309170" y="3416299"/>
                  </a:lnTo>
                  <a:lnTo>
                    <a:pt x="1308825" y="3428999"/>
                  </a:lnTo>
                  <a:close/>
                </a:path>
                <a:path w="1938019" h="3467100">
                  <a:moveTo>
                    <a:pt x="1045883" y="3441699"/>
                  </a:moveTo>
                  <a:lnTo>
                    <a:pt x="316954" y="3441699"/>
                  </a:lnTo>
                  <a:lnTo>
                    <a:pt x="314139" y="3428999"/>
                  </a:lnTo>
                  <a:lnTo>
                    <a:pt x="1044772" y="3428999"/>
                  </a:lnTo>
                  <a:lnTo>
                    <a:pt x="1045883" y="3441699"/>
                  </a:lnTo>
                  <a:close/>
                </a:path>
                <a:path w="1938019" h="3467100">
                  <a:moveTo>
                    <a:pt x="1081018" y="3441699"/>
                  </a:moveTo>
                  <a:lnTo>
                    <a:pt x="1052625" y="3441699"/>
                  </a:lnTo>
                  <a:lnTo>
                    <a:pt x="1053211" y="3428999"/>
                  </a:lnTo>
                  <a:lnTo>
                    <a:pt x="1080433" y="3428999"/>
                  </a:lnTo>
                  <a:lnTo>
                    <a:pt x="1081018" y="3441699"/>
                  </a:lnTo>
                  <a:close/>
                </a:path>
                <a:path w="1938019" h="3467100">
                  <a:moveTo>
                    <a:pt x="1086529" y="3441699"/>
                  </a:moveTo>
                  <a:lnTo>
                    <a:pt x="1083240" y="3441699"/>
                  </a:lnTo>
                  <a:lnTo>
                    <a:pt x="1083826" y="3428999"/>
                  </a:lnTo>
                  <a:lnTo>
                    <a:pt x="1086003" y="3428999"/>
                  </a:lnTo>
                  <a:lnTo>
                    <a:pt x="1086529" y="3441699"/>
                  </a:lnTo>
                  <a:close/>
                </a:path>
                <a:path w="1938019" h="3467100">
                  <a:moveTo>
                    <a:pt x="1107820" y="3441699"/>
                  </a:moveTo>
                  <a:lnTo>
                    <a:pt x="1100072" y="3441699"/>
                  </a:lnTo>
                  <a:lnTo>
                    <a:pt x="1100312" y="3428999"/>
                  </a:lnTo>
                  <a:lnTo>
                    <a:pt x="1117024" y="3428999"/>
                  </a:lnTo>
                  <a:lnTo>
                    <a:pt x="1107820" y="3441699"/>
                  </a:lnTo>
                  <a:close/>
                </a:path>
                <a:path w="1938019" h="3467100">
                  <a:moveTo>
                    <a:pt x="1159381" y="3441699"/>
                  </a:moveTo>
                  <a:lnTo>
                    <a:pt x="1156213" y="3441699"/>
                  </a:lnTo>
                  <a:lnTo>
                    <a:pt x="1156153" y="3428999"/>
                  </a:lnTo>
                  <a:lnTo>
                    <a:pt x="1158495" y="3428999"/>
                  </a:lnTo>
                  <a:lnTo>
                    <a:pt x="1159381" y="3441699"/>
                  </a:lnTo>
                  <a:close/>
                </a:path>
                <a:path w="1938019" h="3467100">
                  <a:moveTo>
                    <a:pt x="979667" y="3454399"/>
                  </a:moveTo>
                  <a:lnTo>
                    <a:pt x="360650" y="3454399"/>
                  </a:lnTo>
                  <a:lnTo>
                    <a:pt x="349858" y="3441699"/>
                  </a:lnTo>
                  <a:lnTo>
                    <a:pt x="978782" y="3441699"/>
                  </a:lnTo>
                  <a:lnTo>
                    <a:pt x="979667" y="3454399"/>
                  </a:lnTo>
                  <a:close/>
                </a:path>
                <a:path w="1938019" h="3467100">
                  <a:moveTo>
                    <a:pt x="990628" y="3454399"/>
                  </a:moveTo>
                  <a:lnTo>
                    <a:pt x="984472" y="3454399"/>
                  </a:lnTo>
                  <a:lnTo>
                    <a:pt x="985118" y="3441699"/>
                  </a:lnTo>
                  <a:lnTo>
                    <a:pt x="989983" y="3441699"/>
                  </a:lnTo>
                  <a:lnTo>
                    <a:pt x="990628" y="3454399"/>
                  </a:lnTo>
                  <a:close/>
                </a:path>
                <a:path w="1938019" h="3467100">
                  <a:moveTo>
                    <a:pt x="999022" y="3454399"/>
                  </a:moveTo>
                  <a:lnTo>
                    <a:pt x="993091" y="3454399"/>
                  </a:lnTo>
                  <a:lnTo>
                    <a:pt x="993151" y="3441699"/>
                  </a:lnTo>
                  <a:lnTo>
                    <a:pt x="998376" y="3441699"/>
                  </a:lnTo>
                  <a:lnTo>
                    <a:pt x="999022" y="3454399"/>
                  </a:lnTo>
                  <a:close/>
                </a:path>
                <a:path w="1938019" h="3467100">
                  <a:moveTo>
                    <a:pt x="1012926" y="3454399"/>
                  </a:moveTo>
                  <a:lnTo>
                    <a:pt x="1007055" y="3454399"/>
                  </a:lnTo>
                  <a:lnTo>
                    <a:pt x="1007115" y="3441699"/>
                  </a:lnTo>
                  <a:lnTo>
                    <a:pt x="1012280" y="3441699"/>
                  </a:lnTo>
                  <a:lnTo>
                    <a:pt x="1012926" y="3454399"/>
                  </a:lnTo>
                  <a:close/>
                </a:path>
                <a:path w="1938019" h="3467100">
                  <a:moveTo>
                    <a:pt x="404757" y="3467099"/>
                  </a:moveTo>
                  <a:lnTo>
                    <a:pt x="389800" y="3467099"/>
                  </a:lnTo>
                  <a:lnTo>
                    <a:pt x="391149" y="3454399"/>
                  </a:lnTo>
                  <a:lnTo>
                    <a:pt x="405871" y="3454399"/>
                  </a:lnTo>
                  <a:lnTo>
                    <a:pt x="404757" y="3467099"/>
                  </a:lnTo>
                  <a:close/>
                </a:path>
                <a:path w="1938019" h="3467100">
                  <a:moveTo>
                    <a:pt x="480828" y="3467099"/>
                  </a:moveTo>
                  <a:lnTo>
                    <a:pt x="407338" y="3467099"/>
                  </a:lnTo>
                  <a:lnTo>
                    <a:pt x="405871" y="3454399"/>
                  </a:lnTo>
                  <a:lnTo>
                    <a:pt x="480241" y="3454399"/>
                  </a:lnTo>
                  <a:lnTo>
                    <a:pt x="480828" y="3467099"/>
                  </a:lnTo>
                  <a:close/>
                </a:path>
                <a:path w="1938019" h="3467100">
                  <a:moveTo>
                    <a:pt x="569509" y="3467099"/>
                  </a:moveTo>
                  <a:lnTo>
                    <a:pt x="483234" y="3467099"/>
                  </a:lnTo>
                  <a:lnTo>
                    <a:pt x="483351" y="3454399"/>
                  </a:lnTo>
                  <a:lnTo>
                    <a:pt x="568571" y="3454399"/>
                  </a:lnTo>
                  <a:lnTo>
                    <a:pt x="569509" y="3467099"/>
                  </a:lnTo>
                  <a:close/>
                </a:path>
                <a:path w="1938019" h="3467100">
                  <a:moveTo>
                    <a:pt x="655615" y="3467099"/>
                  </a:moveTo>
                  <a:lnTo>
                    <a:pt x="571328" y="3467099"/>
                  </a:lnTo>
                  <a:lnTo>
                    <a:pt x="572208" y="3454399"/>
                  </a:lnTo>
                  <a:lnTo>
                    <a:pt x="655195" y="3454399"/>
                  </a:lnTo>
                  <a:lnTo>
                    <a:pt x="655615" y="3467099"/>
                  </a:lnTo>
                  <a:close/>
                </a:path>
                <a:path w="1938019" h="3467100">
                  <a:moveTo>
                    <a:pt x="714264" y="3467099"/>
                  </a:moveTo>
                  <a:lnTo>
                    <a:pt x="658078" y="3467099"/>
                  </a:lnTo>
                  <a:lnTo>
                    <a:pt x="658363" y="3454399"/>
                  </a:lnTo>
                  <a:lnTo>
                    <a:pt x="713618" y="3454399"/>
                  </a:lnTo>
                  <a:lnTo>
                    <a:pt x="714264" y="3467099"/>
                  </a:lnTo>
                  <a:close/>
                </a:path>
                <a:path w="1938019" h="3467100">
                  <a:moveTo>
                    <a:pt x="778783" y="3467099"/>
                  </a:moveTo>
                  <a:lnTo>
                    <a:pt x="721951" y="3467099"/>
                  </a:lnTo>
                  <a:lnTo>
                    <a:pt x="722762" y="3454399"/>
                  </a:lnTo>
                  <a:lnTo>
                    <a:pt x="778362" y="3454399"/>
                  </a:lnTo>
                  <a:lnTo>
                    <a:pt x="778783" y="3467099"/>
                  </a:lnTo>
                  <a:close/>
                </a:path>
                <a:path w="1938019" h="3467100">
                  <a:moveTo>
                    <a:pt x="781891" y="3467099"/>
                  </a:moveTo>
                  <a:lnTo>
                    <a:pt x="781305" y="3454399"/>
                  </a:lnTo>
                  <a:lnTo>
                    <a:pt x="783768" y="3454399"/>
                  </a:lnTo>
                  <a:lnTo>
                    <a:pt x="781891" y="3467099"/>
                  </a:lnTo>
                  <a:close/>
                </a:path>
                <a:path w="1938019" h="3467100">
                  <a:moveTo>
                    <a:pt x="784819" y="3467099"/>
                  </a:moveTo>
                  <a:lnTo>
                    <a:pt x="783768" y="3454399"/>
                  </a:lnTo>
                  <a:lnTo>
                    <a:pt x="786696" y="3454399"/>
                  </a:lnTo>
                  <a:lnTo>
                    <a:pt x="784819" y="3467099"/>
                  </a:lnTo>
                  <a:close/>
                </a:path>
                <a:path w="1938019" h="3467100">
                  <a:moveTo>
                    <a:pt x="789519" y="3467099"/>
                  </a:moveTo>
                  <a:lnTo>
                    <a:pt x="787281" y="3467099"/>
                  </a:lnTo>
                  <a:lnTo>
                    <a:pt x="786696" y="3454399"/>
                  </a:lnTo>
                  <a:lnTo>
                    <a:pt x="789864" y="3454399"/>
                  </a:lnTo>
                  <a:lnTo>
                    <a:pt x="789519" y="3467099"/>
                  </a:lnTo>
                  <a:close/>
                </a:path>
                <a:path w="1938019" h="3467100">
                  <a:moveTo>
                    <a:pt x="821125" y="3467099"/>
                  </a:moveTo>
                  <a:lnTo>
                    <a:pt x="817732" y="3467099"/>
                  </a:lnTo>
                  <a:lnTo>
                    <a:pt x="817897" y="3454399"/>
                  </a:lnTo>
                  <a:lnTo>
                    <a:pt x="820074" y="3454399"/>
                  </a:lnTo>
                  <a:lnTo>
                    <a:pt x="821125" y="3467099"/>
                  </a:lnTo>
                  <a:close/>
                </a:path>
              </a:pathLst>
            </a:custGeom>
            <a:solidFill>
              <a:srgbClr val="ED1787">
                <a:alpha val="5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02629" y="7023313"/>
              <a:ext cx="4349582" cy="5487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30588" y="6443204"/>
              <a:ext cx="3174365" cy="287542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6043" y="10719248"/>
              <a:ext cx="4971415" cy="53975"/>
            </a:xfrm>
            <a:custGeom>
              <a:avLst/>
              <a:gdLst/>
              <a:ahLst/>
              <a:cxnLst/>
              <a:rect l="l" t="t" r="r" b="b"/>
              <a:pathLst>
                <a:path w="4971415" h="53975">
                  <a:moveTo>
                    <a:pt x="4971208" y="53738"/>
                  </a:moveTo>
                  <a:lnTo>
                    <a:pt x="0" y="53738"/>
                  </a:lnTo>
                  <a:lnTo>
                    <a:pt x="0" y="0"/>
                  </a:lnTo>
                  <a:lnTo>
                    <a:pt x="4971208" y="0"/>
                  </a:lnTo>
                  <a:lnTo>
                    <a:pt x="4971208" y="53738"/>
                  </a:lnTo>
                  <a:close/>
                </a:path>
              </a:pathLst>
            </a:custGeom>
            <a:solidFill>
              <a:srgbClr val="464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3343" y="10078974"/>
            <a:ext cx="501205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b="1" spc="-300" dirty="0">
                <a:solidFill>
                  <a:srgbClr val="46444E"/>
                </a:solidFill>
                <a:latin typeface="Verdana"/>
                <a:cs typeface="Verdana"/>
              </a:rPr>
              <a:t>TEAM</a:t>
            </a:r>
            <a:r>
              <a:rPr sz="4650" b="1" spc="-625" dirty="0">
                <a:solidFill>
                  <a:srgbClr val="46444E"/>
                </a:solidFill>
                <a:latin typeface="Verdana"/>
                <a:cs typeface="Verdana"/>
              </a:rPr>
              <a:t> </a:t>
            </a:r>
            <a:r>
              <a:rPr sz="4650" b="1" spc="-360" dirty="0">
                <a:solidFill>
                  <a:srgbClr val="46444E"/>
                </a:solidFill>
                <a:latin typeface="Verdana"/>
                <a:cs typeface="Verdana"/>
              </a:rPr>
              <a:t>MEMBERS-</a:t>
            </a:r>
            <a:endParaRPr sz="46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9453" y="10329838"/>
            <a:ext cx="4076700" cy="2466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5" dirty="0">
                <a:solidFill>
                  <a:srgbClr val="4A4A4A"/>
                </a:solidFill>
                <a:latin typeface="Noto Sans"/>
                <a:cs typeface="Noto Sans"/>
              </a:rPr>
              <a:t>RUPA </a:t>
            </a:r>
            <a:r>
              <a:rPr sz="3400" spc="5" dirty="0">
                <a:solidFill>
                  <a:srgbClr val="4A4A4A"/>
                </a:solidFill>
                <a:latin typeface="Noto Sans"/>
                <a:cs typeface="Noto Sans"/>
              </a:rPr>
              <a:t>GUDUR</a:t>
            </a:r>
            <a:endParaRPr sz="3400" dirty="0">
              <a:latin typeface="Noto Sans"/>
              <a:cs typeface="Noto Sans"/>
            </a:endParaRPr>
          </a:p>
          <a:p>
            <a:pPr marL="95250" marR="5080" indent="-635">
              <a:lnSpc>
                <a:spcPts val="7659"/>
              </a:lnSpc>
              <a:spcBef>
                <a:spcPts val="650"/>
              </a:spcBef>
            </a:pPr>
            <a:r>
              <a:rPr sz="3400" spc="-5" dirty="0">
                <a:solidFill>
                  <a:srgbClr val="4A4A4A"/>
                </a:solidFill>
                <a:latin typeface="Noto Sans"/>
                <a:cs typeface="Noto Sans"/>
              </a:rPr>
              <a:t>SARTHAK RANE  </a:t>
            </a:r>
            <a:r>
              <a:rPr sz="3400" spc="-50" dirty="0">
                <a:solidFill>
                  <a:srgbClr val="4A4A4A"/>
                </a:solidFill>
                <a:latin typeface="Noto Sans"/>
                <a:cs typeface="Noto Sans"/>
              </a:rPr>
              <a:t>VAISHNAVI</a:t>
            </a:r>
            <a:r>
              <a:rPr sz="3400" spc="-55" dirty="0">
                <a:solidFill>
                  <a:srgbClr val="4A4A4A"/>
                </a:solidFill>
                <a:latin typeface="Noto Sans"/>
                <a:cs typeface="Noto Sans"/>
              </a:rPr>
              <a:t> </a:t>
            </a:r>
            <a:r>
              <a:rPr sz="3400" spc="-40" dirty="0">
                <a:solidFill>
                  <a:srgbClr val="4A4A4A"/>
                </a:solidFill>
                <a:latin typeface="Noto Sans"/>
                <a:cs typeface="Noto Sans"/>
              </a:rPr>
              <a:t>HAMBIR</a:t>
            </a:r>
            <a:endParaRPr sz="3400" dirty="0">
              <a:latin typeface="Noto Sans"/>
              <a:cs typeface="Noto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9453" y="13241896"/>
            <a:ext cx="3856990" cy="547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5" dirty="0">
                <a:solidFill>
                  <a:srgbClr val="4A4A4A"/>
                </a:solidFill>
                <a:latin typeface="Noto Sans"/>
                <a:cs typeface="Noto Sans"/>
              </a:rPr>
              <a:t>PRATHAM</a:t>
            </a:r>
            <a:r>
              <a:rPr sz="3400" spc="-70" dirty="0">
                <a:solidFill>
                  <a:srgbClr val="4A4A4A"/>
                </a:solidFill>
                <a:latin typeface="Noto Sans"/>
                <a:cs typeface="Noto Sans"/>
              </a:rPr>
              <a:t> </a:t>
            </a:r>
            <a:r>
              <a:rPr sz="3400" spc="-5" dirty="0">
                <a:solidFill>
                  <a:srgbClr val="4A4A4A"/>
                </a:solidFill>
                <a:latin typeface="Noto Sans"/>
                <a:cs typeface="Noto Sans"/>
              </a:rPr>
              <a:t>TEMKAR</a:t>
            </a:r>
            <a:endParaRPr sz="3400" dirty="0">
              <a:latin typeface="Noto Sans"/>
              <a:cs typeface="Noto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0"/>
            <a:ext cx="17230090" cy="8458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350" b="1" spc="305" dirty="0">
                <a:latin typeface="Arial"/>
                <a:cs typeface="Arial"/>
              </a:rPr>
              <a:t>What</a:t>
            </a:r>
            <a:r>
              <a:rPr sz="5350" b="1" spc="-100" dirty="0">
                <a:latin typeface="Arial"/>
                <a:cs typeface="Arial"/>
              </a:rPr>
              <a:t> </a:t>
            </a:r>
            <a:r>
              <a:rPr sz="5350" b="1" spc="135" dirty="0">
                <a:latin typeface="Arial"/>
                <a:cs typeface="Arial"/>
              </a:rPr>
              <a:t>inspired</a:t>
            </a:r>
            <a:r>
              <a:rPr sz="5350" b="1" spc="-95" dirty="0">
                <a:latin typeface="Arial"/>
                <a:cs typeface="Arial"/>
              </a:rPr>
              <a:t> </a:t>
            </a:r>
            <a:r>
              <a:rPr sz="5350" b="1" spc="190" dirty="0">
                <a:latin typeface="Arial"/>
                <a:cs typeface="Arial"/>
              </a:rPr>
              <a:t>your</a:t>
            </a:r>
            <a:r>
              <a:rPr sz="5350" b="1" spc="-100" dirty="0">
                <a:latin typeface="Arial"/>
                <a:cs typeface="Arial"/>
              </a:rPr>
              <a:t> </a:t>
            </a:r>
            <a:r>
              <a:rPr sz="5350" b="1" spc="385" dirty="0">
                <a:latin typeface="Arial"/>
                <a:cs typeface="Arial"/>
              </a:rPr>
              <a:t>team</a:t>
            </a:r>
            <a:r>
              <a:rPr sz="5350" b="1" spc="-95" dirty="0">
                <a:latin typeface="Arial"/>
                <a:cs typeface="Arial"/>
              </a:rPr>
              <a:t> </a:t>
            </a:r>
            <a:r>
              <a:rPr sz="5350" b="1" spc="305" dirty="0">
                <a:latin typeface="Arial"/>
                <a:cs typeface="Arial"/>
              </a:rPr>
              <a:t>to</a:t>
            </a:r>
            <a:r>
              <a:rPr sz="5350" b="1" spc="-95" dirty="0">
                <a:latin typeface="Arial"/>
                <a:cs typeface="Arial"/>
              </a:rPr>
              <a:t> </a:t>
            </a:r>
            <a:r>
              <a:rPr sz="5350" b="1" spc="10" dirty="0">
                <a:latin typeface="Arial"/>
                <a:cs typeface="Arial"/>
              </a:rPr>
              <a:t>choose</a:t>
            </a:r>
            <a:r>
              <a:rPr sz="5350" b="1" spc="-100" dirty="0">
                <a:latin typeface="Arial"/>
                <a:cs typeface="Arial"/>
              </a:rPr>
              <a:t> </a:t>
            </a:r>
            <a:r>
              <a:rPr sz="5350" b="1" spc="165" dirty="0">
                <a:latin typeface="Arial"/>
                <a:cs typeface="Arial"/>
              </a:rPr>
              <a:t>this</a:t>
            </a:r>
            <a:r>
              <a:rPr sz="5350" b="1" spc="-95" dirty="0">
                <a:latin typeface="Arial"/>
                <a:cs typeface="Arial"/>
              </a:rPr>
              <a:t> </a:t>
            </a:r>
            <a:r>
              <a:rPr sz="5350" b="1" spc="35" dirty="0">
                <a:latin typeface="Arial"/>
                <a:cs typeface="Arial"/>
              </a:rPr>
              <a:t>challenge?</a:t>
            </a:r>
            <a:endParaRPr sz="53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2683" y="845819"/>
            <a:ext cx="19751416" cy="13371831"/>
            <a:chOff x="352683" y="845819"/>
            <a:chExt cx="19751416" cy="13371831"/>
          </a:xfrm>
        </p:grpSpPr>
        <p:sp>
          <p:nvSpPr>
            <p:cNvPr id="14" name="object 14"/>
            <p:cNvSpPr/>
            <p:nvPr/>
          </p:nvSpPr>
          <p:spPr>
            <a:xfrm>
              <a:off x="352683" y="1284333"/>
              <a:ext cx="152258" cy="15225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2683" y="3577165"/>
              <a:ext cx="152258" cy="152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2683" y="5869997"/>
              <a:ext cx="152258" cy="152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683" y="6443204"/>
              <a:ext cx="152258" cy="152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2683" y="7589620"/>
              <a:ext cx="152258" cy="1522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930441" y="845819"/>
              <a:ext cx="5173658" cy="133718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6279" y="1005360"/>
            <a:ext cx="7820659" cy="747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0885">
              <a:lnSpc>
                <a:spcPct val="115700"/>
              </a:lnSpc>
              <a:spcBef>
                <a:spcPts val="95"/>
              </a:spcBef>
            </a:pPr>
            <a:r>
              <a:rPr sz="3250" b="1" spc="80" dirty="0">
                <a:solidFill>
                  <a:srgbClr val="4A4A4A"/>
                </a:solidFill>
                <a:latin typeface="Arial"/>
                <a:cs typeface="Arial"/>
              </a:rPr>
              <a:t>India's </a:t>
            </a:r>
            <a:r>
              <a:rPr sz="3250" b="1" spc="185" dirty="0">
                <a:solidFill>
                  <a:srgbClr val="4A4A4A"/>
                </a:solidFill>
                <a:latin typeface="Arial"/>
                <a:cs typeface="Arial"/>
              </a:rPr>
              <a:t>More </a:t>
            </a:r>
            <a:r>
              <a:rPr sz="3250" b="1" spc="95" dirty="0">
                <a:solidFill>
                  <a:srgbClr val="4A4A4A"/>
                </a:solidFill>
                <a:latin typeface="Arial"/>
                <a:cs typeface="Arial"/>
              </a:rPr>
              <a:t>Than </a:t>
            </a:r>
            <a:r>
              <a:rPr sz="3250" b="1" spc="145" dirty="0">
                <a:solidFill>
                  <a:srgbClr val="4A4A4A"/>
                </a:solidFill>
                <a:latin typeface="Arial"/>
                <a:cs typeface="Arial"/>
              </a:rPr>
              <a:t>Half </a:t>
            </a:r>
            <a:r>
              <a:rPr sz="3250" b="1" spc="125" dirty="0">
                <a:solidFill>
                  <a:srgbClr val="4A4A4A"/>
                </a:solidFill>
                <a:latin typeface="Arial"/>
                <a:cs typeface="Arial"/>
              </a:rPr>
              <a:t>Of </a:t>
            </a:r>
            <a:r>
              <a:rPr sz="3250" b="1" spc="60" dirty="0">
                <a:solidFill>
                  <a:srgbClr val="4A4A4A"/>
                </a:solidFill>
                <a:latin typeface="Arial"/>
                <a:cs typeface="Arial"/>
              </a:rPr>
              <a:t>The  </a:t>
            </a:r>
            <a:r>
              <a:rPr sz="3250" b="1" spc="100" dirty="0">
                <a:solidFill>
                  <a:srgbClr val="4A4A4A"/>
                </a:solidFill>
                <a:latin typeface="Arial"/>
                <a:cs typeface="Arial"/>
              </a:rPr>
              <a:t>Population </a:t>
            </a:r>
            <a:r>
              <a:rPr sz="3250" b="1" spc="40" dirty="0">
                <a:solidFill>
                  <a:srgbClr val="4A4A4A"/>
                </a:solidFill>
                <a:latin typeface="Arial"/>
                <a:cs typeface="Arial"/>
              </a:rPr>
              <a:t>(58%) </a:t>
            </a:r>
            <a:r>
              <a:rPr sz="3250" b="1" spc="-5" dirty="0">
                <a:solidFill>
                  <a:srgbClr val="4A4A4A"/>
                </a:solidFill>
                <a:latin typeface="Arial"/>
                <a:cs typeface="Arial"/>
              </a:rPr>
              <a:t>Is </a:t>
            </a:r>
            <a:r>
              <a:rPr sz="3250" b="1" spc="135" dirty="0">
                <a:solidFill>
                  <a:srgbClr val="4A4A4A"/>
                </a:solidFill>
                <a:latin typeface="Arial"/>
                <a:cs typeface="Arial"/>
              </a:rPr>
              <a:t>Dependent</a:t>
            </a:r>
            <a:r>
              <a:rPr sz="3250" b="1" spc="-41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114" dirty="0">
                <a:solidFill>
                  <a:srgbClr val="4A4A4A"/>
                </a:solidFill>
                <a:latin typeface="Arial"/>
                <a:cs typeface="Arial"/>
              </a:rPr>
              <a:t>On  </a:t>
            </a:r>
            <a:r>
              <a:rPr sz="3250" b="1" spc="90" dirty="0">
                <a:solidFill>
                  <a:srgbClr val="4A4A4A"/>
                </a:solidFill>
                <a:latin typeface="Arial"/>
                <a:cs typeface="Arial"/>
              </a:rPr>
              <a:t>Agriculture </a:t>
            </a:r>
            <a:r>
              <a:rPr sz="3250" b="1" spc="15" dirty="0">
                <a:solidFill>
                  <a:srgbClr val="4A4A4A"/>
                </a:solidFill>
                <a:latin typeface="Arial"/>
                <a:cs typeface="Arial"/>
              </a:rPr>
              <a:t>For </a:t>
            </a:r>
            <a:r>
              <a:rPr sz="3250" b="1" spc="130" dirty="0">
                <a:solidFill>
                  <a:srgbClr val="4A4A4A"/>
                </a:solidFill>
                <a:latin typeface="Arial"/>
                <a:cs typeface="Arial"/>
              </a:rPr>
              <a:t>Primary </a:t>
            </a:r>
            <a:r>
              <a:rPr sz="3250" b="1" dirty="0">
                <a:solidFill>
                  <a:srgbClr val="4A4A4A"/>
                </a:solidFill>
                <a:latin typeface="Arial"/>
                <a:cs typeface="Arial"/>
              </a:rPr>
              <a:t>Source </a:t>
            </a:r>
            <a:r>
              <a:rPr sz="3250" b="1" spc="125" dirty="0">
                <a:solidFill>
                  <a:srgbClr val="4A4A4A"/>
                </a:solidFill>
                <a:latin typeface="Arial"/>
                <a:cs typeface="Arial"/>
              </a:rPr>
              <a:t>Of  </a:t>
            </a:r>
            <a:r>
              <a:rPr sz="3250" b="1" spc="55" dirty="0">
                <a:solidFill>
                  <a:srgbClr val="4A4A4A"/>
                </a:solidFill>
                <a:latin typeface="Arial"/>
                <a:cs typeface="Arial"/>
              </a:rPr>
              <a:t>Livelihood</a:t>
            </a:r>
            <a:r>
              <a:rPr lang="en-US" sz="3250" b="1" spc="55" dirty="0">
                <a:solidFill>
                  <a:srgbClr val="4A4A4A"/>
                </a:solidFill>
                <a:latin typeface="Arial"/>
                <a:cs typeface="Arial"/>
              </a:rPr>
              <a:t>.</a:t>
            </a:r>
            <a:endParaRPr sz="3250" dirty="0">
              <a:latin typeface="Arial"/>
              <a:cs typeface="Arial"/>
            </a:endParaRPr>
          </a:p>
          <a:p>
            <a:pPr marL="12700" marR="112395">
              <a:lnSpc>
                <a:spcPct val="115700"/>
              </a:lnSpc>
            </a:pPr>
            <a:r>
              <a:rPr sz="3250" b="1" spc="45" dirty="0">
                <a:solidFill>
                  <a:srgbClr val="4A4A4A"/>
                </a:solidFill>
                <a:latin typeface="Arial"/>
                <a:cs typeface="Arial"/>
              </a:rPr>
              <a:t>Still,</a:t>
            </a:r>
            <a:r>
              <a:rPr sz="3250" b="1" spc="-6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165" dirty="0">
                <a:solidFill>
                  <a:srgbClr val="4A4A4A"/>
                </a:solidFill>
                <a:latin typeface="Arial"/>
                <a:cs typeface="Arial"/>
              </a:rPr>
              <a:t>they</a:t>
            </a:r>
            <a:r>
              <a:rPr sz="3250" b="1" spc="-6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165" dirty="0">
                <a:solidFill>
                  <a:srgbClr val="4A4A4A"/>
                </a:solidFill>
                <a:latin typeface="Arial"/>
                <a:cs typeface="Arial"/>
              </a:rPr>
              <a:t>are</a:t>
            </a:r>
            <a:r>
              <a:rPr sz="3250" b="1" spc="-6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50" dirty="0">
                <a:solidFill>
                  <a:srgbClr val="4A4A4A"/>
                </a:solidFill>
                <a:latin typeface="Arial"/>
                <a:cs typeface="Arial"/>
              </a:rPr>
              <a:t>facing</a:t>
            </a:r>
            <a:r>
              <a:rPr sz="3250" b="1" spc="-6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170" dirty="0">
                <a:solidFill>
                  <a:srgbClr val="4A4A4A"/>
                </a:solidFill>
                <a:latin typeface="Arial"/>
                <a:cs typeface="Arial"/>
              </a:rPr>
              <a:t>many</a:t>
            </a:r>
            <a:r>
              <a:rPr sz="3250" b="1" spc="-6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40" dirty="0">
                <a:solidFill>
                  <a:srgbClr val="4A4A4A"/>
                </a:solidFill>
                <a:latin typeface="Arial"/>
                <a:cs typeface="Arial"/>
              </a:rPr>
              <a:t>challenges  </a:t>
            </a:r>
            <a:r>
              <a:rPr sz="3250" b="1" spc="120" dirty="0">
                <a:solidFill>
                  <a:srgbClr val="4A4A4A"/>
                </a:solidFill>
                <a:latin typeface="Arial"/>
                <a:cs typeface="Arial"/>
              </a:rPr>
              <a:t>due </a:t>
            </a:r>
            <a:r>
              <a:rPr sz="3250" b="1" spc="185" dirty="0">
                <a:solidFill>
                  <a:srgbClr val="4A4A4A"/>
                </a:solidFill>
                <a:latin typeface="Arial"/>
                <a:cs typeface="Arial"/>
              </a:rPr>
              <a:t>to </a:t>
            </a:r>
            <a:r>
              <a:rPr sz="3250" b="1" spc="100" dirty="0">
                <a:solidFill>
                  <a:srgbClr val="4A4A4A"/>
                </a:solidFill>
                <a:latin typeface="Arial"/>
                <a:cs typeface="Arial"/>
              </a:rPr>
              <a:t>unawareness </a:t>
            </a:r>
            <a:r>
              <a:rPr sz="3250" b="1" spc="105" dirty="0">
                <a:solidFill>
                  <a:srgbClr val="4A4A4A"/>
                </a:solidFill>
                <a:latin typeface="Arial"/>
                <a:cs typeface="Arial"/>
              </a:rPr>
              <a:t>of </a:t>
            </a:r>
            <a:r>
              <a:rPr sz="3250" b="1" spc="150" dirty="0">
                <a:solidFill>
                  <a:srgbClr val="4A4A4A"/>
                </a:solidFill>
                <a:latin typeface="Arial"/>
                <a:cs typeface="Arial"/>
              </a:rPr>
              <a:t>modern</a:t>
            </a:r>
            <a:r>
              <a:rPr lang="en-US" sz="3250" b="1" spc="150" dirty="0">
                <a:solidFill>
                  <a:srgbClr val="4A4A4A"/>
                </a:solidFill>
                <a:latin typeface="Arial"/>
                <a:cs typeface="Arial"/>
              </a:rPr>
              <a:t>.</a:t>
            </a:r>
            <a:r>
              <a:rPr sz="3250" b="1" spc="150" dirty="0">
                <a:solidFill>
                  <a:srgbClr val="4A4A4A"/>
                </a:solidFill>
                <a:latin typeface="Arial"/>
                <a:cs typeface="Arial"/>
              </a:rPr>
              <a:t>  </a:t>
            </a:r>
            <a:r>
              <a:rPr sz="3250" b="1" spc="70" dirty="0">
                <a:solidFill>
                  <a:srgbClr val="4A4A4A"/>
                </a:solidFill>
                <a:latin typeface="Arial"/>
                <a:cs typeface="Arial"/>
              </a:rPr>
              <a:t>technology </a:t>
            </a:r>
            <a:r>
              <a:rPr sz="3250" b="1" spc="130" dirty="0">
                <a:solidFill>
                  <a:srgbClr val="4A4A4A"/>
                </a:solidFill>
                <a:latin typeface="Arial"/>
                <a:cs typeface="Arial"/>
              </a:rPr>
              <a:t>and </a:t>
            </a:r>
            <a:r>
              <a:rPr sz="3250" b="1" spc="35" dirty="0">
                <a:solidFill>
                  <a:srgbClr val="4A4A4A"/>
                </a:solidFill>
                <a:latin typeface="Arial"/>
                <a:cs typeface="Arial"/>
              </a:rPr>
              <a:t>long </a:t>
            </a:r>
            <a:r>
              <a:rPr sz="3250" b="1" spc="95" dirty="0">
                <a:solidFill>
                  <a:srgbClr val="4A4A4A"/>
                </a:solidFill>
                <a:latin typeface="Arial"/>
                <a:cs typeface="Arial"/>
              </a:rPr>
              <a:t>past </a:t>
            </a:r>
            <a:r>
              <a:rPr sz="3250" b="1" spc="140" dirty="0">
                <a:solidFill>
                  <a:srgbClr val="4A4A4A"/>
                </a:solidFill>
                <a:latin typeface="Arial"/>
                <a:cs typeface="Arial"/>
              </a:rPr>
              <a:t>forgotten  </a:t>
            </a:r>
            <a:r>
              <a:rPr sz="3250" b="1" spc="120" dirty="0">
                <a:solidFill>
                  <a:srgbClr val="4A4A4A"/>
                </a:solidFill>
                <a:latin typeface="Arial"/>
                <a:cs typeface="Arial"/>
              </a:rPr>
              <a:t>methods </a:t>
            </a:r>
            <a:r>
              <a:rPr sz="3250" b="1" spc="105" dirty="0">
                <a:solidFill>
                  <a:srgbClr val="4A4A4A"/>
                </a:solidFill>
                <a:latin typeface="Arial"/>
                <a:cs typeface="Arial"/>
              </a:rPr>
              <a:t>of</a:t>
            </a:r>
            <a:r>
              <a:rPr sz="3250" b="1" spc="-23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250" b="1" spc="135" dirty="0">
                <a:solidFill>
                  <a:srgbClr val="4A4A4A"/>
                </a:solidFill>
                <a:latin typeface="Arial"/>
                <a:cs typeface="Arial"/>
              </a:rPr>
              <a:t>farming</a:t>
            </a:r>
            <a:r>
              <a:rPr lang="en-US" sz="3250" b="1" spc="135" dirty="0">
                <a:solidFill>
                  <a:srgbClr val="4A4A4A"/>
                </a:solidFill>
                <a:latin typeface="Arial"/>
                <a:cs typeface="Arial"/>
              </a:rPr>
              <a:t>.</a:t>
            </a:r>
            <a:endParaRPr sz="3250" dirty="0">
              <a:latin typeface="Arial"/>
              <a:cs typeface="Arial"/>
            </a:endParaRPr>
          </a:p>
          <a:p>
            <a:pPr marL="12700" marR="749935" algn="just">
              <a:lnSpc>
                <a:spcPct val="115700"/>
              </a:lnSpc>
              <a:spcBef>
                <a:spcPts val="5"/>
              </a:spcBef>
            </a:pPr>
            <a:r>
              <a:rPr sz="3250" b="1" spc="170" dirty="0">
                <a:solidFill>
                  <a:srgbClr val="4A4A4A"/>
                </a:solidFill>
                <a:latin typeface="Arial"/>
                <a:cs typeface="Arial"/>
              </a:rPr>
              <a:t>No </a:t>
            </a:r>
            <a:r>
              <a:rPr sz="3250" b="1" spc="140" dirty="0">
                <a:solidFill>
                  <a:srgbClr val="4A4A4A"/>
                </a:solidFill>
                <a:latin typeface="Arial"/>
                <a:cs typeface="Arial"/>
              </a:rPr>
              <a:t>farmer-friendly </a:t>
            </a:r>
            <a:r>
              <a:rPr sz="3250" b="1" spc="135" dirty="0">
                <a:solidFill>
                  <a:srgbClr val="4A4A4A"/>
                </a:solidFill>
                <a:latin typeface="Arial"/>
                <a:cs typeface="Arial"/>
              </a:rPr>
              <a:t>interface </a:t>
            </a:r>
            <a:r>
              <a:rPr sz="3250" b="1" spc="30" dirty="0">
                <a:solidFill>
                  <a:srgbClr val="4A4A4A"/>
                </a:solidFill>
                <a:latin typeface="Arial"/>
                <a:cs typeface="Arial"/>
              </a:rPr>
              <a:t>apps  </a:t>
            </a:r>
            <a:r>
              <a:rPr lang="en-US" sz="3250" b="1" spc="80" dirty="0">
                <a:solidFill>
                  <a:srgbClr val="4A4A4A"/>
                </a:solidFill>
                <a:latin typeface="Arial"/>
                <a:cs typeface="Arial"/>
              </a:rPr>
              <a:t>Zero-knowledge </a:t>
            </a:r>
            <a:r>
              <a:rPr lang="en-US" sz="3250" b="1" spc="150" dirty="0">
                <a:solidFill>
                  <a:srgbClr val="4A4A4A"/>
                </a:solidFill>
                <a:latin typeface="Arial"/>
                <a:cs typeface="Arial"/>
              </a:rPr>
              <a:t>about </a:t>
            </a:r>
            <a:r>
              <a:rPr lang="en-US" sz="3250" b="1" spc="20" dirty="0">
                <a:solidFill>
                  <a:srgbClr val="4A4A4A"/>
                </a:solidFill>
                <a:latin typeface="Arial"/>
                <a:cs typeface="Arial"/>
              </a:rPr>
              <a:t>Right's </a:t>
            </a:r>
            <a:r>
              <a:rPr lang="en-US" sz="3250" b="1" spc="105" dirty="0">
                <a:solidFill>
                  <a:srgbClr val="4A4A4A"/>
                </a:solidFill>
                <a:latin typeface="Arial"/>
                <a:cs typeface="Arial"/>
              </a:rPr>
              <a:t>of</a:t>
            </a:r>
            <a:r>
              <a:rPr lang="en-US" sz="3250" b="1" spc="-48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lang="en-US" sz="3250" b="1" spc="165" dirty="0">
                <a:solidFill>
                  <a:srgbClr val="4A4A4A"/>
                </a:solidFill>
                <a:latin typeface="Arial"/>
                <a:cs typeface="Arial"/>
              </a:rPr>
              <a:t>a  </a:t>
            </a:r>
            <a:r>
              <a:rPr lang="en-US" sz="3250" b="1" spc="135" dirty="0">
                <a:solidFill>
                  <a:srgbClr val="4A4A4A"/>
                </a:solidFill>
                <a:latin typeface="Arial"/>
                <a:cs typeface="Arial"/>
              </a:rPr>
              <a:t>Farmer.</a:t>
            </a:r>
            <a:endParaRPr lang="en-US" sz="3250" dirty="0">
              <a:latin typeface="Arial"/>
              <a:cs typeface="Arial"/>
            </a:endParaRPr>
          </a:p>
          <a:p>
            <a:pPr marL="12700" marR="5080" algn="just">
              <a:lnSpc>
                <a:spcPct val="115700"/>
              </a:lnSpc>
            </a:pPr>
            <a:r>
              <a:rPr lang="en-US" sz="3250" b="1" spc="150" dirty="0">
                <a:solidFill>
                  <a:srgbClr val="4A4A4A"/>
                </a:solidFill>
                <a:latin typeface="Arial"/>
                <a:cs typeface="Arial"/>
              </a:rPr>
              <a:t>Improper </a:t>
            </a:r>
            <a:r>
              <a:rPr lang="en-US" sz="3250" b="1" spc="120" dirty="0">
                <a:solidFill>
                  <a:srgbClr val="4A4A4A"/>
                </a:solidFill>
                <a:latin typeface="Arial"/>
                <a:cs typeface="Arial"/>
              </a:rPr>
              <a:t>distribution </a:t>
            </a:r>
            <a:r>
              <a:rPr lang="en-US" sz="3250" b="1" spc="105" dirty="0">
                <a:solidFill>
                  <a:srgbClr val="4A4A4A"/>
                </a:solidFill>
                <a:latin typeface="Arial"/>
                <a:cs typeface="Arial"/>
              </a:rPr>
              <a:t>of</a:t>
            </a:r>
            <a:r>
              <a:rPr lang="en-US" sz="3250" b="1" spc="-45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lang="en-US" sz="3250" b="1" spc="160" dirty="0">
                <a:solidFill>
                  <a:srgbClr val="4A4A4A"/>
                </a:solidFill>
                <a:latin typeface="Arial"/>
                <a:cs typeface="Arial"/>
              </a:rPr>
              <a:t>employment  </a:t>
            </a:r>
            <a:r>
              <a:rPr lang="en-US" sz="3250" b="1" spc="125" dirty="0">
                <a:solidFill>
                  <a:srgbClr val="4A4A4A"/>
                </a:solidFill>
                <a:latin typeface="Arial"/>
                <a:cs typeface="Arial"/>
              </a:rPr>
              <a:t>in </a:t>
            </a:r>
            <a:r>
              <a:rPr lang="en-US" sz="3250" b="1" spc="165" dirty="0">
                <a:solidFill>
                  <a:srgbClr val="4A4A4A"/>
                </a:solidFill>
                <a:latin typeface="Arial"/>
                <a:cs typeface="Arial"/>
              </a:rPr>
              <a:t>a</a:t>
            </a:r>
            <a:r>
              <a:rPr lang="en-US" sz="3250" b="1" spc="-24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lang="en-US" sz="3250" b="1" spc="145" dirty="0">
                <a:solidFill>
                  <a:srgbClr val="4A4A4A"/>
                </a:solidFill>
                <a:latin typeface="Arial"/>
                <a:cs typeface="Arial"/>
              </a:rPr>
              <a:t>family.</a:t>
            </a:r>
            <a:endParaRPr lang="en-US" sz="325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36356" y="1174331"/>
            <a:ext cx="2141220" cy="1677035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 marR="5080">
              <a:lnSpc>
                <a:spcPts val="5850"/>
              </a:lnSpc>
              <a:spcBef>
                <a:spcPts val="1375"/>
              </a:spcBef>
            </a:pPr>
            <a:r>
              <a:rPr sz="5950" spc="-260" dirty="0">
                <a:latin typeface="Arial"/>
                <a:cs typeface="Arial"/>
              </a:rPr>
              <a:t>skilled  </a:t>
            </a:r>
            <a:r>
              <a:rPr sz="5950" spc="560" dirty="0">
                <a:latin typeface="Arial"/>
                <a:cs typeface="Arial"/>
              </a:rPr>
              <a:t>f</a:t>
            </a:r>
            <a:r>
              <a:rPr sz="5950" spc="-495" dirty="0">
                <a:latin typeface="Arial"/>
                <a:cs typeface="Arial"/>
              </a:rPr>
              <a:t>a</a:t>
            </a:r>
            <a:r>
              <a:rPr lang="en-US" sz="5950" spc="525" dirty="0">
                <a:latin typeface="Arial"/>
                <a:cs typeface="Arial"/>
              </a:rPr>
              <a:t>r</a:t>
            </a:r>
            <a:r>
              <a:rPr sz="5950" spc="-1050" dirty="0">
                <a:latin typeface="Arial"/>
                <a:cs typeface="Arial"/>
              </a:rPr>
              <a:t>m</a:t>
            </a:r>
            <a:r>
              <a:rPr sz="5950" spc="-645" dirty="0">
                <a:latin typeface="Arial"/>
                <a:cs typeface="Arial"/>
              </a:rPr>
              <a:t>e</a:t>
            </a:r>
            <a:r>
              <a:rPr sz="5950" spc="530" dirty="0">
                <a:latin typeface="Arial"/>
                <a:cs typeface="Arial"/>
              </a:rPr>
              <a:t>r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61823" y="1067794"/>
            <a:ext cx="3174365" cy="1675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4125">
              <a:lnSpc>
                <a:spcPts val="6495"/>
              </a:lnSpc>
              <a:spcBef>
                <a:spcPts val="100"/>
              </a:spcBef>
            </a:pPr>
            <a:r>
              <a:rPr sz="5950" spc="-295" dirty="0">
                <a:latin typeface="Arial"/>
                <a:cs typeface="Arial"/>
              </a:rPr>
              <a:t>smart</a:t>
            </a:r>
            <a:endParaRPr sz="5950" dirty="0">
              <a:latin typeface="Arial"/>
              <a:cs typeface="Arial"/>
            </a:endParaRPr>
          </a:p>
          <a:p>
            <a:pPr marL="12700">
              <a:lnSpc>
                <a:spcPts val="6495"/>
              </a:lnSpc>
              <a:tabLst>
                <a:tab pos="1049020" algn="l"/>
              </a:tabLst>
            </a:pPr>
            <a:r>
              <a:rPr lang="en-IN" sz="4200" spc="3650" dirty="0">
                <a:latin typeface="Arial"/>
                <a:cs typeface="Arial"/>
              </a:rPr>
              <a:t>≠	</a:t>
            </a:r>
            <a:r>
              <a:rPr sz="5950" spc="565" dirty="0">
                <a:latin typeface="Arial"/>
                <a:cs typeface="Arial"/>
              </a:rPr>
              <a:t>f</a:t>
            </a:r>
            <a:r>
              <a:rPr sz="5950" spc="-495" dirty="0">
                <a:latin typeface="Arial"/>
                <a:cs typeface="Arial"/>
              </a:rPr>
              <a:t>a</a:t>
            </a:r>
            <a:r>
              <a:rPr sz="5950" spc="525" dirty="0">
                <a:latin typeface="Arial"/>
                <a:cs typeface="Arial"/>
              </a:rPr>
              <a:t>r</a:t>
            </a:r>
            <a:r>
              <a:rPr sz="5950" spc="-1050" dirty="0">
                <a:latin typeface="Arial"/>
                <a:cs typeface="Arial"/>
              </a:rPr>
              <a:t>m</a:t>
            </a:r>
            <a:r>
              <a:rPr sz="5950" spc="-645" dirty="0">
                <a:latin typeface="Arial"/>
                <a:cs typeface="Arial"/>
              </a:rPr>
              <a:t>e</a:t>
            </a:r>
            <a:r>
              <a:rPr sz="5950" spc="525" dirty="0">
                <a:latin typeface="Arial"/>
                <a:cs typeface="Arial"/>
              </a:rPr>
              <a:t>r</a:t>
            </a:r>
            <a:endParaRPr sz="5950" dirty="0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A52AC5-2D89-4787-B07E-F108918014C0}"/>
              </a:ext>
            </a:extLst>
          </p:cNvPr>
          <p:cNvSpPr/>
          <p:nvPr/>
        </p:nvSpPr>
        <p:spPr>
          <a:xfrm>
            <a:off x="498591" y="9082996"/>
            <a:ext cx="46166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4A4A4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DOMAIN-AGRICULTURE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977" y="158041"/>
            <a:ext cx="7602855" cy="192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sz="5350" spc="285" dirty="0"/>
              <a:t>What </a:t>
            </a:r>
            <a:r>
              <a:rPr sz="5350" spc="200" dirty="0"/>
              <a:t>problem </a:t>
            </a:r>
            <a:r>
              <a:rPr sz="5350" spc="75" dirty="0"/>
              <a:t>do</a:t>
            </a:r>
            <a:r>
              <a:rPr sz="5350" spc="-860" dirty="0"/>
              <a:t> </a:t>
            </a:r>
            <a:r>
              <a:rPr sz="5350" spc="250" dirty="0"/>
              <a:t>they  </a:t>
            </a:r>
            <a:r>
              <a:rPr sz="5350" spc="-50" dirty="0"/>
              <a:t>face?</a:t>
            </a:r>
            <a:endParaRPr sz="5350" dirty="0"/>
          </a:p>
        </p:txBody>
      </p:sp>
      <p:sp>
        <p:nvSpPr>
          <p:cNvPr id="3" name="object 3"/>
          <p:cNvSpPr txBox="1"/>
          <p:nvPr/>
        </p:nvSpPr>
        <p:spPr>
          <a:xfrm>
            <a:off x="929792" y="2086760"/>
            <a:ext cx="8862209" cy="9859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390" marR="1110615" indent="-441325">
              <a:lnSpc>
                <a:spcPct val="115900"/>
              </a:lnSpc>
              <a:spcBef>
                <a:spcPts val="100"/>
              </a:spcBef>
              <a:buFont typeface="Noto Sans"/>
              <a:buAutoNum type="arabicPeriod"/>
              <a:tabLst>
                <a:tab pos="454025" algn="l"/>
              </a:tabLst>
            </a:pP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What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heavy" spc="-20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s</a:t>
            </a:r>
            <a:r>
              <a:rPr sz="3700" b="1" spc="819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75" dirty="0" err="1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easona</a:t>
            </a:r>
            <a:r>
              <a:rPr lang="en-IN" sz="3700" b="1" u="sng" spc="7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l</a:t>
            </a:r>
            <a:r>
              <a:rPr lang="en-US" sz="3700" b="1" spc="-7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 </a:t>
            </a:r>
            <a:r>
              <a:rPr sz="3700" b="1" u="sng" spc="-1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cro</a:t>
            </a:r>
            <a:r>
              <a:rPr sz="3700" b="1" spc="-10" dirty="0">
                <a:solidFill>
                  <a:srgbClr val="4A4A4A"/>
                </a:solidFill>
                <a:latin typeface="Arial"/>
                <a:cs typeface="Arial"/>
              </a:rPr>
              <a:t>ps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80" dirty="0">
                <a:solidFill>
                  <a:srgbClr val="4A4A4A"/>
                </a:solidFill>
                <a:latin typeface="Arial"/>
                <a:cs typeface="Arial"/>
              </a:rPr>
              <a:t>are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to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05" dirty="0">
                <a:solidFill>
                  <a:srgbClr val="4A4A4A"/>
                </a:solidFill>
                <a:latin typeface="Arial"/>
                <a:cs typeface="Arial"/>
              </a:rPr>
              <a:t>be  </a:t>
            </a:r>
            <a:r>
              <a:rPr sz="3700" b="1" spc="5" dirty="0">
                <a:solidFill>
                  <a:srgbClr val="4A4A4A"/>
                </a:solidFill>
                <a:latin typeface="Arial"/>
                <a:cs typeface="Arial"/>
              </a:rPr>
              <a:t>grown?</a:t>
            </a:r>
            <a:endParaRPr sz="3700" dirty="0">
              <a:latin typeface="Arial"/>
              <a:cs typeface="Arial"/>
            </a:endParaRPr>
          </a:p>
          <a:p>
            <a:pPr marL="453390" marR="678815" indent="-441325">
              <a:lnSpc>
                <a:spcPct val="115900"/>
              </a:lnSpc>
              <a:buFont typeface="Noto Sans"/>
              <a:buAutoNum type="arabicPeriod"/>
              <a:tabLst>
                <a:tab pos="454025" algn="l"/>
              </a:tabLst>
            </a:pPr>
            <a:r>
              <a:rPr sz="3700" b="1" spc="70" dirty="0">
                <a:solidFill>
                  <a:srgbClr val="4A4A4A"/>
                </a:solidFill>
                <a:latin typeface="Arial"/>
                <a:cs typeface="Arial"/>
              </a:rPr>
              <a:t>Which </a:t>
            </a:r>
            <a:r>
              <a:rPr sz="3700" b="1" spc="140" dirty="0">
                <a:solidFill>
                  <a:srgbClr val="4A4A4A"/>
                </a:solidFill>
                <a:latin typeface="Arial"/>
                <a:cs typeface="Arial"/>
              </a:rPr>
              <a:t>and </a:t>
            </a:r>
            <a:r>
              <a:rPr sz="3700" b="1" spc="155" dirty="0">
                <a:solidFill>
                  <a:srgbClr val="4A4A4A"/>
                </a:solidFill>
                <a:latin typeface="Arial"/>
                <a:cs typeface="Arial"/>
              </a:rPr>
              <a:t>How </a:t>
            </a:r>
            <a:r>
              <a:rPr sz="3700" b="1" spc="180" dirty="0">
                <a:solidFill>
                  <a:srgbClr val="4A4A4A"/>
                </a:solidFill>
                <a:latin typeface="Arial"/>
                <a:cs typeface="Arial"/>
              </a:rPr>
              <a:t>many</a:t>
            </a:r>
            <a:r>
              <a:rPr sz="3700" b="1" spc="-66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heavy" spc="-123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f</a:t>
            </a:r>
            <a:r>
              <a:rPr sz="3700" b="1" u="sng" spc="41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11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ertilizers </a:t>
            </a:r>
            <a:r>
              <a:rPr sz="3700" b="1" spc="11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40" dirty="0">
                <a:solidFill>
                  <a:srgbClr val="4A4A4A"/>
                </a:solidFill>
                <a:latin typeface="Arial"/>
                <a:cs typeface="Arial"/>
              </a:rPr>
              <a:t>and </a:t>
            </a:r>
            <a:r>
              <a:rPr sz="3700" b="1" spc="35" dirty="0">
                <a:solidFill>
                  <a:srgbClr val="4A4A4A"/>
                </a:solidFill>
                <a:latin typeface="Arial"/>
                <a:cs typeface="Arial"/>
              </a:rPr>
              <a:t>pesticides</a:t>
            </a:r>
            <a:r>
              <a:rPr lang="en-US" sz="3700" b="1" spc="3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to</a:t>
            </a:r>
            <a:r>
              <a:rPr sz="3700" b="1" spc="-39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-105" dirty="0">
                <a:solidFill>
                  <a:srgbClr val="4A4A4A"/>
                </a:solidFill>
                <a:latin typeface="Arial"/>
                <a:cs typeface="Arial"/>
              </a:rPr>
              <a:t>use?</a:t>
            </a:r>
            <a:endParaRPr sz="3700" dirty="0">
              <a:latin typeface="Arial"/>
              <a:cs typeface="Arial"/>
            </a:endParaRPr>
          </a:p>
          <a:p>
            <a:pPr marL="453390" marR="429259" indent="-441325">
              <a:lnSpc>
                <a:spcPct val="115900"/>
              </a:lnSpc>
              <a:spcBef>
                <a:spcPts val="5"/>
              </a:spcBef>
              <a:buFont typeface="Noto Sans"/>
              <a:buAutoNum type="arabicPeriod"/>
              <a:tabLst>
                <a:tab pos="454025" algn="l"/>
              </a:tabLst>
            </a:pP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What</a:t>
            </a:r>
            <a:r>
              <a:rPr sz="3700" b="1" spc="-8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80" dirty="0">
                <a:solidFill>
                  <a:srgbClr val="4A4A4A"/>
                </a:solidFill>
                <a:latin typeface="Arial"/>
                <a:cs typeface="Arial"/>
              </a:rPr>
              <a:t>are</a:t>
            </a:r>
            <a:r>
              <a:rPr sz="3700" b="1" spc="-8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95" dirty="0">
                <a:solidFill>
                  <a:srgbClr val="4A4A4A"/>
                </a:solidFill>
                <a:latin typeface="Arial"/>
                <a:cs typeface="Arial"/>
              </a:rPr>
              <a:t>new</a:t>
            </a:r>
            <a:r>
              <a:rPr sz="3700" b="1" spc="-8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10" dirty="0">
                <a:solidFill>
                  <a:srgbClr val="4A4A4A"/>
                </a:solidFill>
                <a:latin typeface="Arial"/>
                <a:cs typeface="Arial"/>
              </a:rPr>
              <a:t>updates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70" dirty="0">
                <a:solidFill>
                  <a:srgbClr val="4A4A4A"/>
                </a:solidFill>
                <a:latin typeface="Arial"/>
                <a:cs typeface="Arial"/>
              </a:rPr>
              <a:t>related</a:t>
            </a:r>
            <a:r>
              <a:rPr sz="3700" b="1" spc="-8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to  </a:t>
            </a:r>
            <a:r>
              <a:rPr sz="3700" b="1" spc="50" dirty="0">
                <a:solidFill>
                  <a:srgbClr val="4A4A4A"/>
                </a:solidFill>
                <a:latin typeface="Arial"/>
                <a:cs typeface="Arial"/>
              </a:rPr>
              <a:t>increasing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70" dirty="0">
                <a:solidFill>
                  <a:srgbClr val="4A4A4A"/>
                </a:solidFill>
                <a:latin typeface="Arial"/>
                <a:cs typeface="Arial"/>
              </a:rPr>
              <a:t>productivity?</a:t>
            </a:r>
            <a:endParaRPr sz="3700" dirty="0">
              <a:latin typeface="Arial"/>
              <a:cs typeface="Arial"/>
            </a:endParaRPr>
          </a:p>
          <a:p>
            <a:pPr marL="453390" indent="-441325">
              <a:lnSpc>
                <a:spcPct val="100000"/>
              </a:lnSpc>
              <a:spcBef>
                <a:spcPts val="705"/>
              </a:spcBef>
              <a:buFont typeface="Noto Sans"/>
              <a:buAutoNum type="arabicPeriod"/>
              <a:tabLst>
                <a:tab pos="454025" algn="l"/>
              </a:tabLst>
            </a:pPr>
            <a:r>
              <a:rPr sz="3700" b="1" spc="155" dirty="0">
                <a:solidFill>
                  <a:srgbClr val="4A4A4A"/>
                </a:solidFill>
                <a:latin typeface="Arial"/>
                <a:cs typeface="Arial"/>
              </a:rPr>
              <a:t>How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40" dirty="0">
                <a:solidFill>
                  <a:srgbClr val="4A4A4A"/>
                </a:solidFill>
                <a:latin typeface="Arial"/>
                <a:cs typeface="Arial"/>
              </a:rPr>
              <a:t>and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75" dirty="0">
                <a:solidFill>
                  <a:srgbClr val="4A4A4A"/>
                </a:solidFill>
                <a:latin typeface="Arial"/>
                <a:cs typeface="Arial"/>
              </a:rPr>
              <a:t>at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What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75" dirty="0">
                <a:solidFill>
                  <a:srgbClr val="4A4A4A"/>
                </a:solidFill>
                <a:latin typeface="Arial"/>
                <a:cs typeface="Arial"/>
              </a:rPr>
              <a:t>price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200" dirty="0">
                <a:solidFill>
                  <a:srgbClr val="4A4A4A"/>
                </a:solidFill>
                <a:latin typeface="Arial"/>
                <a:cs typeface="Arial"/>
              </a:rPr>
              <a:t>to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heavy" spc="-20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s</a:t>
            </a:r>
            <a:r>
              <a:rPr sz="3700" b="1" u="sng" spc="819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-4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ell</a:t>
            </a:r>
            <a:r>
              <a:rPr sz="3700" b="1" spc="-45" dirty="0">
                <a:solidFill>
                  <a:srgbClr val="4A4A4A"/>
                </a:solidFill>
                <a:latin typeface="Arial"/>
                <a:cs typeface="Arial"/>
              </a:rPr>
              <a:t>?</a:t>
            </a:r>
            <a:endParaRPr sz="3700" dirty="0">
              <a:latin typeface="Arial"/>
              <a:cs typeface="Arial"/>
            </a:endParaRPr>
          </a:p>
          <a:p>
            <a:pPr marL="453390" marR="408940" indent="-441325">
              <a:lnSpc>
                <a:spcPct val="115900"/>
              </a:lnSpc>
              <a:spcBef>
                <a:spcPts val="5"/>
              </a:spcBef>
              <a:buFont typeface="Noto Sans"/>
              <a:buAutoNum type="arabicPeriod"/>
              <a:tabLst>
                <a:tab pos="454025" algn="l"/>
              </a:tabLst>
            </a:pPr>
            <a:r>
              <a:rPr sz="3700" b="1" spc="70" dirty="0">
                <a:solidFill>
                  <a:srgbClr val="4A4A4A"/>
                </a:solidFill>
                <a:latin typeface="Arial"/>
                <a:cs typeface="Arial"/>
              </a:rPr>
              <a:t>Which </a:t>
            </a:r>
            <a:r>
              <a:rPr sz="3700" b="1" u="heavy" spc="-20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s</a:t>
            </a:r>
            <a:r>
              <a:rPr sz="3700" b="1" u="sng" spc="81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chemes</a:t>
            </a:r>
            <a:r>
              <a:rPr sz="3700" b="1" spc="6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80" dirty="0">
                <a:solidFill>
                  <a:srgbClr val="4A4A4A"/>
                </a:solidFill>
                <a:latin typeface="Arial"/>
                <a:cs typeface="Arial"/>
              </a:rPr>
              <a:t>are </a:t>
            </a:r>
            <a:r>
              <a:rPr sz="3700" b="1" spc="100" dirty="0">
                <a:solidFill>
                  <a:srgbClr val="4A4A4A"/>
                </a:solidFill>
                <a:latin typeface="Arial"/>
                <a:cs typeface="Arial"/>
              </a:rPr>
              <a:t>beneficial</a:t>
            </a:r>
            <a:r>
              <a:rPr sz="3700" b="1" spc="-63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55" dirty="0">
                <a:solidFill>
                  <a:srgbClr val="4A4A4A"/>
                </a:solidFill>
                <a:latin typeface="Arial"/>
                <a:cs typeface="Arial"/>
              </a:rPr>
              <a:t>for  </a:t>
            </a:r>
            <a:r>
              <a:rPr sz="3700" b="1" spc="270" dirty="0">
                <a:solidFill>
                  <a:srgbClr val="4A4A4A"/>
                </a:solidFill>
                <a:latin typeface="Arial"/>
                <a:cs typeface="Arial"/>
              </a:rPr>
              <a:t>that </a:t>
            </a:r>
            <a:r>
              <a:rPr sz="3700" b="1" spc="145" dirty="0">
                <a:solidFill>
                  <a:srgbClr val="4A4A4A"/>
                </a:solidFill>
                <a:latin typeface="Arial"/>
                <a:cs typeface="Arial"/>
              </a:rPr>
              <a:t>particular</a:t>
            </a:r>
            <a:r>
              <a:rPr sz="3700" b="1" spc="-41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14" dirty="0">
                <a:solidFill>
                  <a:srgbClr val="4A4A4A"/>
                </a:solidFill>
                <a:latin typeface="Arial"/>
                <a:cs typeface="Arial"/>
              </a:rPr>
              <a:t>farmer?</a:t>
            </a:r>
            <a:endParaRPr sz="3700" dirty="0">
              <a:latin typeface="Arial"/>
              <a:cs typeface="Arial"/>
            </a:endParaRPr>
          </a:p>
          <a:p>
            <a:pPr marL="453390" indent="-441325">
              <a:lnSpc>
                <a:spcPct val="100000"/>
              </a:lnSpc>
              <a:spcBef>
                <a:spcPts val="710"/>
              </a:spcBef>
              <a:buClr>
                <a:srgbClr val="67563C"/>
              </a:buClr>
              <a:buFont typeface="Noto Sans"/>
              <a:buAutoNum type="arabicPeriod"/>
              <a:tabLst>
                <a:tab pos="454025" algn="l"/>
              </a:tabLst>
            </a:pPr>
            <a:r>
              <a:rPr sz="3700" b="1" u="heavy" spc="-22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L</a:t>
            </a:r>
            <a:r>
              <a:rPr sz="3700" b="1" u="sng" spc="10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6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an</a:t>
            </a:r>
            <a:r>
              <a:rPr sz="3700" b="1" u="sng" spc="65" dirty="0">
                <a:solidFill>
                  <a:srgbClr val="4A4A4A"/>
                </a:solidFill>
                <a:latin typeface="Arial"/>
                <a:cs typeface="Arial"/>
              </a:rPr>
              <a:t>guage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50" dirty="0">
                <a:solidFill>
                  <a:srgbClr val="4A4A4A"/>
                </a:solidFill>
                <a:latin typeface="Arial"/>
                <a:cs typeface="Arial"/>
              </a:rPr>
              <a:t>barrier.</a:t>
            </a:r>
            <a:endParaRPr sz="3700" dirty="0">
              <a:latin typeface="Arial"/>
              <a:cs typeface="Arial"/>
            </a:endParaRPr>
          </a:p>
          <a:p>
            <a:pPr marL="453390" indent="-441325">
              <a:lnSpc>
                <a:spcPct val="100000"/>
              </a:lnSpc>
              <a:spcBef>
                <a:spcPts val="705"/>
              </a:spcBef>
              <a:buFont typeface="Noto Sans"/>
              <a:buAutoNum type="arabicPeriod"/>
              <a:tabLst>
                <a:tab pos="454025" algn="l"/>
                <a:tab pos="801370" algn="l"/>
              </a:tabLst>
            </a:pPr>
            <a:r>
              <a:rPr sz="3700" b="1" u="sng" spc="-267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D</a:t>
            </a:r>
            <a:r>
              <a:rPr sz="3700" b="1" u="sng" spc="-2675" dirty="0">
                <a:solidFill>
                  <a:srgbClr val="4A4A4A"/>
                </a:solidFill>
                <a:latin typeface="Arial"/>
                <a:cs typeface="Arial"/>
              </a:rPr>
              <a:t>		</a:t>
            </a:r>
            <a:r>
              <a:rPr sz="3700" b="1" u="sng" spc="8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e</a:t>
            </a:r>
            <a:r>
              <a:rPr sz="3700" b="1" spc="80" dirty="0">
                <a:solidFill>
                  <a:srgbClr val="4A4A4A"/>
                </a:solidFill>
                <a:latin typeface="Arial"/>
                <a:cs typeface="Arial"/>
              </a:rPr>
              <a:t>pression/Stress/Help.</a:t>
            </a:r>
            <a:endParaRPr sz="3700" dirty="0">
              <a:latin typeface="Arial"/>
              <a:cs typeface="Arial"/>
            </a:endParaRPr>
          </a:p>
          <a:p>
            <a:pPr marL="453390" marR="5080" indent="-441325">
              <a:lnSpc>
                <a:spcPct val="115900"/>
              </a:lnSpc>
              <a:spcBef>
                <a:spcPts val="5"/>
              </a:spcBef>
              <a:buFont typeface="Noto Sans"/>
              <a:buAutoNum type="arabicPeriod"/>
              <a:tabLst>
                <a:tab pos="454025" algn="l"/>
              </a:tabLst>
            </a:pPr>
            <a:r>
              <a:rPr sz="3700" b="1" spc="185" dirty="0">
                <a:solidFill>
                  <a:srgbClr val="4A4A4A"/>
                </a:solidFill>
                <a:latin typeface="Arial"/>
                <a:cs typeface="Arial"/>
              </a:rPr>
              <a:t>Unaware</a:t>
            </a:r>
            <a:r>
              <a:rPr sz="3700" b="1" spc="-74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lang="en-US" sz="3700" b="1" spc="-74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65" dirty="0">
                <a:solidFill>
                  <a:srgbClr val="4A4A4A"/>
                </a:solidFill>
                <a:latin typeface="Arial"/>
                <a:cs typeface="Arial"/>
              </a:rPr>
              <a:t>about </a:t>
            </a:r>
            <a:r>
              <a:rPr sz="3700" b="1" u="heavy" spc="-206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c</a:t>
            </a:r>
            <a:r>
              <a:rPr sz="3700" b="1" spc="8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u="sng" spc="13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ultures</a:t>
            </a:r>
            <a:r>
              <a:rPr sz="3700" b="1" spc="13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14" dirty="0">
                <a:solidFill>
                  <a:srgbClr val="4A4A4A"/>
                </a:solidFill>
                <a:latin typeface="Arial"/>
                <a:cs typeface="Arial"/>
              </a:rPr>
              <a:t>of </a:t>
            </a:r>
            <a:r>
              <a:rPr sz="3700" b="1" spc="75" dirty="0">
                <a:solidFill>
                  <a:srgbClr val="4A4A4A"/>
                </a:solidFill>
                <a:latin typeface="Arial"/>
                <a:cs typeface="Arial"/>
              </a:rPr>
              <a:t>various  </a:t>
            </a:r>
            <a:r>
              <a:rPr sz="3700" b="1" spc="150" dirty="0">
                <a:solidFill>
                  <a:srgbClr val="4A4A4A"/>
                </a:solidFill>
                <a:latin typeface="Arial"/>
                <a:cs typeface="Arial"/>
              </a:rPr>
              <a:t>farming</a:t>
            </a:r>
            <a:r>
              <a:rPr sz="3700" b="1" spc="-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14" dirty="0">
                <a:solidFill>
                  <a:srgbClr val="4A4A4A"/>
                </a:solidFill>
                <a:latin typeface="Arial"/>
                <a:cs typeface="Arial"/>
              </a:rPr>
              <a:t>methods.</a:t>
            </a:r>
            <a:endParaRPr sz="3700" dirty="0">
              <a:latin typeface="Arial"/>
              <a:cs typeface="Arial"/>
            </a:endParaRPr>
          </a:p>
          <a:p>
            <a:pPr marL="453390" marR="610870" indent="-441325">
              <a:lnSpc>
                <a:spcPct val="115900"/>
              </a:lnSpc>
              <a:buFont typeface="Noto Sans"/>
              <a:buAutoNum type="arabicPeriod"/>
              <a:tabLst>
                <a:tab pos="454025" algn="l"/>
                <a:tab pos="6610984" algn="l"/>
              </a:tabLst>
            </a:pPr>
            <a:r>
              <a:rPr sz="3700" b="1" spc="330" dirty="0">
                <a:solidFill>
                  <a:srgbClr val="4A4A4A"/>
                </a:solidFill>
                <a:latin typeface="Arial"/>
                <a:cs typeface="Arial"/>
              </a:rPr>
              <a:t>N</a:t>
            </a:r>
            <a:r>
              <a:rPr sz="3700" b="1" spc="25" dirty="0">
                <a:solidFill>
                  <a:srgbClr val="4A4A4A"/>
                </a:solidFill>
                <a:latin typeface="Arial"/>
                <a:cs typeface="Arial"/>
              </a:rPr>
              <a:t>o</a:t>
            </a:r>
            <a:r>
              <a:rPr sz="3700" b="1" spc="375" dirty="0">
                <a:solidFill>
                  <a:srgbClr val="4A4A4A"/>
                </a:solidFill>
                <a:latin typeface="Arial"/>
                <a:cs typeface="Arial"/>
              </a:rPr>
              <a:t>t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65" dirty="0">
                <a:solidFill>
                  <a:srgbClr val="4A4A4A"/>
                </a:solidFill>
                <a:latin typeface="Arial"/>
                <a:cs typeface="Arial"/>
              </a:rPr>
              <a:t>un</a:t>
            </a:r>
            <a:r>
              <a:rPr sz="3700" b="1" spc="75" dirty="0">
                <a:solidFill>
                  <a:srgbClr val="4A4A4A"/>
                </a:solidFill>
                <a:latin typeface="Arial"/>
                <a:cs typeface="Arial"/>
              </a:rPr>
              <a:t>d</a:t>
            </a:r>
            <a:r>
              <a:rPr sz="3700" b="1" spc="125" dirty="0">
                <a:solidFill>
                  <a:srgbClr val="4A4A4A"/>
                </a:solidFill>
                <a:latin typeface="Arial"/>
                <a:cs typeface="Arial"/>
              </a:rPr>
              <a:t>e</a:t>
            </a:r>
            <a:r>
              <a:rPr sz="3700" b="1" spc="235" dirty="0">
                <a:solidFill>
                  <a:srgbClr val="4A4A4A"/>
                </a:solidFill>
                <a:latin typeface="Arial"/>
                <a:cs typeface="Arial"/>
              </a:rPr>
              <a:t>r</a:t>
            </a:r>
            <a:r>
              <a:rPr sz="3700" b="1" spc="-225" dirty="0">
                <a:solidFill>
                  <a:srgbClr val="4A4A4A"/>
                </a:solidFill>
                <a:latin typeface="Arial"/>
                <a:cs typeface="Arial"/>
              </a:rPr>
              <a:t>s</a:t>
            </a:r>
            <a:r>
              <a:rPr sz="3700" b="1" spc="370" dirty="0">
                <a:solidFill>
                  <a:srgbClr val="4A4A4A"/>
                </a:solidFill>
                <a:latin typeface="Arial"/>
                <a:cs typeface="Arial"/>
              </a:rPr>
              <a:t>t</a:t>
            </a:r>
            <a:r>
              <a:rPr sz="3700" b="1" spc="170" dirty="0">
                <a:solidFill>
                  <a:srgbClr val="4A4A4A"/>
                </a:solidFill>
                <a:latin typeface="Arial"/>
                <a:cs typeface="Arial"/>
              </a:rPr>
              <a:t>a</a:t>
            </a:r>
            <a:r>
              <a:rPr sz="3700" b="1" spc="165" dirty="0">
                <a:solidFill>
                  <a:srgbClr val="4A4A4A"/>
                </a:solidFill>
                <a:latin typeface="Arial"/>
                <a:cs typeface="Arial"/>
              </a:rPr>
              <a:t>n</a:t>
            </a:r>
            <a:r>
              <a:rPr sz="3700" b="1" spc="75" dirty="0">
                <a:solidFill>
                  <a:srgbClr val="4A4A4A"/>
                </a:solidFill>
                <a:latin typeface="Arial"/>
                <a:cs typeface="Arial"/>
              </a:rPr>
              <a:t>d</a:t>
            </a:r>
            <a:r>
              <a:rPr sz="3700" b="1" spc="95" dirty="0">
                <a:solidFill>
                  <a:srgbClr val="4A4A4A"/>
                </a:solidFill>
                <a:latin typeface="Arial"/>
                <a:cs typeface="Arial"/>
              </a:rPr>
              <a:t>i</a:t>
            </a:r>
            <a:r>
              <a:rPr sz="3700" b="1" spc="165" dirty="0">
                <a:solidFill>
                  <a:srgbClr val="4A4A4A"/>
                </a:solidFill>
                <a:latin typeface="Arial"/>
                <a:cs typeface="Arial"/>
              </a:rPr>
              <a:t>n</a:t>
            </a:r>
            <a:r>
              <a:rPr sz="3700" b="1" spc="-170" dirty="0">
                <a:solidFill>
                  <a:srgbClr val="4A4A4A"/>
                </a:solidFill>
                <a:latin typeface="Arial"/>
                <a:cs typeface="Arial"/>
              </a:rPr>
              <a:t>g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370" dirty="0">
                <a:solidFill>
                  <a:srgbClr val="4A4A4A"/>
                </a:solidFill>
                <a:latin typeface="Arial"/>
                <a:cs typeface="Arial"/>
              </a:rPr>
              <a:t>t</a:t>
            </a:r>
            <a:r>
              <a:rPr sz="3700" b="1" spc="165" dirty="0">
                <a:solidFill>
                  <a:srgbClr val="4A4A4A"/>
                </a:solidFill>
                <a:latin typeface="Arial"/>
                <a:cs typeface="Arial"/>
              </a:rPr>
              <a:t>h</a:t>
            </a:r>
            <a:r>
              <a:rPr sz="3700" b="1" spc="125" dirty="0">
                <a:solidFill>
                  <a:srgbClr val="4A4A4A"/>
                </a:solidFill>
                <a:latin typeface="Arial"/>
                <a:cs typeface="Arial"/>
              </a:rPr>
              <a:t>e</a:t>
            </a:r>
            <a:r>
              <a:rPr sz="3700" b="1" spc="95" dirty="0">
                <a:solidFill>
                  <a:srgbClr val="4A4A4A"/>
                </a:solidFill>
                <a:latin typeface="Arial"/>
                <a:cs typeface="Arial"/>
              </a:rPr>
              <a:t>i</a:t>
            </a:r>
            <a:r>
              <a:rPr sz="3700" b="1" spc="240" dirty="0">
                <a:solidFill>
                  <a:srgbClr val="4A4A4A"/>
                </a:solidFill>
                <a:latin typeface="Arial"/>
                <a:cs typeface="Arial"/>
              </a:rPr>
              <a:t>r</a:t>
            </a:r>
            <a:r>
              <a:rPr sz="3700" b="1" spc="-7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lang="en-IN" sz="3700" b="1" u="heavy" spc="-268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R</a:t>
            </a:r>
            <a:r>
              <a:rPr sz="3700" u="heavy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700" dirty="0">
                <a:solidFill>
                  <a:srgbClr val="4A4A4A"/>
                </a:solidFill>
                <a:latin typeface="Times New Roman"/>
                <a:cs typeface="Times New Roman"/>
              </a:rPr>
              <a:t>	</a:t>
            </a:r>
            <a:r>
              <a:rPr sz="3700" b="1" u="sng" spc="19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I</a:t>
            </a:r>
            <a:r>
              <a:rPr sz="3700" b="1" u="sng" spc="-204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G</a:t>
            </a:r>
            <a:r>
              <a:rPr sz="3700" b="1" u="sng" spc="15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H</a:t>
            </a:r>
            <a:r>
              <a:rPr sz="3700" b="1" u="sng" spc="-12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T</a:t>
            </a:r>
            <a:r>
              <a:rPr sz="3700" b="1" u="sng" spc="-31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S</a:t>
            </a:r>
            <a:r>
              <a:rPr sz="3700" b="1" u="heavy" spc="-31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 </a:t>
            </a:r>
            <a:r>
              <a:rPr sz="3700" b="1" spc="-18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40" dirty="0">
                <a:solidFill>
                  <a:srgbClr val="4A4A4A"/>
                </a:solidFill>
                <a:latin typeface="Arial"/>
                <a:cs typeface="Arial"/>
              </a:rPr>
              <a:t>and </a:t>
            </a:r>
            <a:r>
              <a:rPr sz="3700" b="1" spc="-20" dirty="0">
                <a:solidFill>
                  <a:srgbClr val="4A4A4A"/>
                </a:solidFill>
                <a:latin typeface="Arial"/>
                <a:cs typeface="Arial"/>
              </a:rPr>
              <a:t>process </a:t>
            </a:r>
            <a:r>
              <a:rPr sz="3700" b="1" spc="114" dirty="0">
                <a:solidFill>
                  <a:srgbClr val="4A4A4A"/>
                </a:solidFill>
                <a:latin typeface="Arial"/>
                <a:cs typeface="Arial"/>
              </a:rPr>
              <a:t>of</a:t>
            </a:r>
            <a:r>
              <a:rPr sz="3700" b="1" spc="-340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30" dirty="0">
                <a:solidFill>
                  <a:srgbClr val="4A4A4A"/>
                </a:solidFill>
                <a:latin typeface="Arial"/>
                <a:cs typeface="Arial"/>
              </a:rPr>
              <a:t>government.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30964" y="3270254"/>
            <a:ext cx="4844415" cy="5275580"/>
          </a:xfrm>
          <a:custGeom>
            <a:avLst/>
            <a:gdLst/>
            <a:ahLst/>
            <a:cxnLst/>
            <a:rect l="l" t="t" r="r" b="b"/>
            <a:pathLst>
              <a:path w="4844415" h="5275580">
                <a:moveTo>
                  <a:pt x="1567688" y="1307630"/>
                </a:moveTo>
                <a:lnTo>
                  <a:pt x="0" y="1307630"/>
                </a:lnTo>
                <a:lnTo>
                  <a:pt x="0" y="1352410"/>
                </a:lnTo>
                <a:lnTo>
                  <a:pt x="1567688" y="1352410"/>
                </a:lnTo>
                <a:lnTo>
                  <a:pt x="1567688" y="1307630"/>
                </a:lnTo>
                <a:close/>
              </a:path>
              <a:path w="4844415" h="5275580">
                <a:moveTo>
                  <a:pt x="4069461" y="5230520"/>
                </a:moveTo>
                <a:lnTo>
                  <a:pt x="2897111" y="5230520"/>
                </a:lnTo>
                <a:lnTo>
                  <a:pt x="2897111" y="5275300"/>
                </a:lnTo>
                <a:lnTo>
                  <a:pt x="4069461" y="5275300"/>
                </a:lnTo>
                <a:lnTo>
                  <a:pt x="4069461" y="5230520"/>
                </a:lnTo>
                <a:close/>
              </a:path>
              <a:path w="4844415" h="5275580">
                <a:moveTo>
                  <a:pt x="4257954" y="3922890"/>
                </a:moveTo>
                <a:lnTo>
                  <a:pt x="3661206" y="3922890"/>
                </a:lnTo>
                <a:lnTo>
                  <a:pt x="2799943" y="3922890"/>
                </a:lnTo>
                <a:lnTo>
                  <a:pt x="2799943" y="3967670"/>
                </a:lnTo>
                <a:lnTo>
                  <a:pt x="3661206" y="3967670"/>
                </a:lnTo>
                <a:lnTo>
                  <a:pt x="4257954" y="3967670"/>
                </a:lnTo>
                <a:lnTo>
                  <a:pt x="4257954" y="3922890"/>
                </a:lnTo>
                <a:close/>
              </a:path>
              <a:path w="4844415" h="5275580">
                <a:moveTo>
                  <a:pt x="4844186" y="0"/>
                </a:moveTo>
                <a:lnTo>
                  <a:pt x="3243338" y="0"/>
                </a:lnTo>
                <a:lnTo>
                  <a:pt x="2438755" y="0"/>
                </a:lnTo>
                <a:lnTo>
                  <a:pt x="2438755" y="44780"/>
                </a:lnTo>
                <a:lnTo>
                  <a:pt x="3243338" y="44780"/>
                </a:lnTo>
                <a:lnTo>
                  <a:pt x="4844186" y="44780"/>
                </a:lnTo>
                <a:lnTo>
                  <a:pt x="4844186" y="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905647" y="164959"/>
            <a:ext cx="8608695" cy="3185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63830">
              <a:lnSpc>
                <a:spcPct val="116399"/>
              </a:lnSpc>
              <a:spcBef>
                <a:spcPts val="90"/>
              </a:spcBef>
            </a:pPr>
            <a:r>
              <a:rPr sz="5150" b="1" spc="65" dirty="0">
                <a:latin typeface="Arial"/>
                <a:cs typeface="Arial"/>
              </a:rPr>
              <a:t>Solutions </a:t>
            </a:r>
            <a:r>
              <a:rPr sz="5150" b="1" spc="150" dirty="0">
                <a:latin typeface="Arial"/>
                <a:cs typeface="Arial"/>
              </a:rPr>
              <a:t>provided </a:t>
            </a:r>
            <a:r>
              <a:rPr sz="5150" b="1" spc="105" dirty="0">
                <a:latin typeface="Arial"/>
                <a:cs typeface="Arial"/>
              </a:rPr>
              <a:t>by</a:t>
            </a:r>
            <a:r>
              <a:rPr sz="5150" b="1" spc="-530" dirty="0">
                <a:latin typeface="Arial"/>
                <a:cs typeface="Arial"/>
              </a:rPr>
              <a:t> </a:t>
            </a:r>
            <a:r>
              <a:rPr sz="5150" b="1" spc="220" dirty="0">
                <a:latin typeface="Arial"/>
                <a:cs typeface="Arial"/>
              </a:rPr>
              <a:t>our  </a:t>
            </a:r>
            <a:r>
              <a:rPr sz="5150" b="1" spc="175" dirty="0">
                <a:latin typeface="Arial"/>
                <a:cs typeface="Arial"/>
              </a:rPr>
              <a:t>app</a:t>
            </a:r>
            <a:endParaRPr sz="5150" dirty="0">
              <a:latin typeface="Arial"/>
              <a:cs typeface="Arial"/>
            </a:endParaRPr>
          </a:p>
          <a:p>
            <a:pPr marL="814069" indent="-442595">
              <a:lnSpc>
                <a:spcPct val="100000"/>
              </a:lnSpc>
              <a:spcBef>
                <a:spcPts val="915"/>
              </a:spcBef>
              <a:buFont typeface="Noto Sans"/>
              <a:buAutoNum type="arabicPeriod"/>
              <a:tabLst>
                <a:tab pos="814705" algn="l"/>
                <a:tab pos="1174750" algn="l"/>
              </a:tabLst>
            </a:pPr>
            <a:r>
              <a:rPr sz="3700" b="1" u="heavy" spc="-2680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H</a:t>
            </a:r>
            <a:r>
              <a:rPr sz="3700" b="1" spc="-2680" dirty="0">
                <a:solidFill>
                  <a:srgbClr val="4A4A4A"/>
                </a:solidFill>
                <a:latin typeface="Arial"/>
                <a:cs typeface="Arial"/>
              </a:rPr>
              <a:t>	</a:t>
            </a:r>
            <a:r>
              <a:rPr sz="3700" b="1" u="sng" spc="-2680" dirty="0">
                <a:solidFill>
                  <a:srgbClr val="4A4A4A"/>
                </a:solidFill>
                <a:latin typeface="Arial"/>
                <a:cs typeface="Arial"/>
              </a:rPr>
              <a:t>	</a:t>
            </a:r>
            <a:r>
              <a:rPr sz="3700" b="1" u="sng" spc="45" dirty="0">
                <a:solidFill>
                  <a:srgbClr val="4A4A4A"/>
                </a:solidFill>
                <a:uFill>
                  <a:solidFill>
                    <a:srgbClr val="4A4A4A"/>
                  </a:solidFill>
                </a:uFill>
                <a:latin typeface="Arial"/>
                <a:cs typeface="Arial"/>
              </a:rPr>
              <a:t>olistic</a:t>
            </a:r>
            <a:r>
              <a:rPr sz="3700" b="1" spc="4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75" dirty="0">
                <a:solidFill>
                  <a:srgbClr val="4A4A4A"/>
                </a:solidFill>
                <a:latin typeface="Arial"/>
                <a:cs typeface="Arial"/>
              </a:rPr>
              <a:t>information </a:t>
            </a:r>
            <a:r>
              <a:rPr sz="3700" b="1" spc="170" dirty="0">
                <a:solidFill>
                  <a:srgbClr val="4A4A4A"/>
                </a:solidFill>
                <a:latin typeface="Arial"/>
                <a:cs typeface="Arial"/>
              </a:rPr>
              <a:t>about</a:t>
            </a:r>
            <a:r>
              <a:rPr sz="3700" b="1" spc="-409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dirty="0">
                <a:solidFill>
                  <a:srgbClr val="4A4A4A"/>
                </a:solidFill>
                <a:latin typeface="Arial"/>
                <a:cs typeface="Arial"/>
              </a:rPr>
              <a:t>crops.</a:t>
            </a:r>
            <a:endParaRPr sz="3700" dirty="0">
              <a:latin typeface="Arial"/>
              <a:cs typeface="Arial"/>
            </a:endParaRPr>
          </a:p>
          <a:p>
            <a:pPr marL="814069" indent="-442595">
              <a:lnSpc>
                <a:spcPct val="100000"/>
              </a:lnSpc>
              <a:spcBef>
                <a:spcPts val="705"/>
              </a:spcBef>
              <a:buFont typeface="Noto Sans"/>
              <a:buAutoNum type="arabicPeriod"/>
              <a:tabLst>
                <a:tab pos="814705" algn="l"/>
              </a:tabLst>
            </a:pPr>
            <a:r>
              <a:rPr sz="3700" b="1" spc="65" dirty="0">
                <a:solidFill>
                  <a:srgbClr val="4A4A4A"/>
                </a:solidFill>
                <a:latin typeface="Arial"/>
                <a:cs typeface="Arial"/>
              </a:rPr>
              <a:t>The </a:t>
            </a:r>
            <a:r>
              <a:rPr sz="3700" b="1" spc="100" dirty="0">
                <a:solidFill>
                  <a:srgbClr val="4A4A4A"/>
                </a:solidFill>
                <a:latin typeface="Arial"/>
                <a:cs typeface="Arial"/>
              </a:rPr>
              <a:t>correct </a:t>
            </a:r>
            <a:r>
              <a:rPr sz="3700" b="1" spc="140" dirty="0">
                <a:solidFill>
                  <a:srgbClr val="4A4A4A"/>
                </a:solidFill>
                <a:latin typeface="Arial"/>
                <a:cs typeface="Arial"/>
              </a:rPr>
              <a:t>proportion</a:t>
            </a:r>
            <a:r>
              <a:rPr sz="3700" b="1" spc="-375" dirty="0">
                <a:solidFill>
                  <a:srgbClr val="4A4A4A"/>
                </a:solidFill>
                <a:latin typeface="Arial"/>
                <a:cs typeface="Arial"/>
              </a:rPr>
              <a:t> </a:t>
            </a:r>
            <a:r>
              <a:rPr sz="3700" b="1" spc="120" dirty="0">
                <a:solidFill>
                  <a:srgbClr val="4A4A4A"/>
                </a:solidFill>
                <a:latin typeface="Arial"/>
                <a:cs typeface="Arial"/>
              </a:rPr>
              <a:t>of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xfrm>
            <a:off x="11265442" y="3325002"/>
            <a:ext cx="8141334" cy="859190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805"/>
              </a:spcBef>
            </a:pPr>
            <a:r>
              <a:rPr spc="120" dirty="0"/>
              <a:t>fertilizers </a:t>
            </a:r>
            <a:r>
              <a:rPr spc="145" dirty="0"/>
              <a:t>and</a:t>
            </a:r>
            <a:r>
              <a:rPr spc="-254" dirty="0"/>
              <a:t> </a:t>
            </a:r>
            <a:r>
              <a:rPr spc="40" dirty="0"/>
              <a:t>pesticides.</a:t>
            </a:r>
          </a:p>
          <a:p>
            <a:pPr marL="454659" marR="2209165" indent="-442595">
              <a:lnSpc>
                <a:spcPct val="115900"/>
              </a:lnSpc>
              <a:buFont typeface="Noto Sans"/>
              <a:buAutoNum type="arabicPeriod" startAt="3"/>
              <a:tabLst>
                <a:tab pos="455295" algn="l"/>
                <a:tab pos="810895" algn="l"/>
              </a:tabLst>
            </a:pPr>
            <a:r>
              <a:rPr u="heavy" spc="-2675" dirty="0">
                <a:uFill>
                  <a:solidFill>
                    <a:srgbClr val="4A4A4A"/>
                  </a:solidFill>
                </a:uFill>
              </a:rPr>
              <a:t>U</a:t>
            </a:r>
            <a:r>
              <a:rPr spc="-2675" dirty="0"/>
              <a:t>		</a:t>
            </a:r>
            <a:r>
              <a:rPr spc="105" dirty="0"/>
              <a:t>pdates </a:t>
            </a:r>
            <a:r>
              <a:rPr spc="90" dirty="0"/>
              <a:t>regarding</a:t>
            </a:r>
            <a:r>
              <a:rPr spc="-295" dirty="0"/>
              <a:t> </a:t>
            </a:r>
            <a:r>
              <a:rPr spc="200" dirty="0"/>
              <a:t>new  </a:t>
            </a:r>
            <a:r>
              <a:rPr spc="95" dirty="0"/>
              <a:t>techniques </a:t>
            </a:r>
            <a:r>
              <a:rPr spc="120" dirty="0"/>
              <a:t>of</a:t>
            </a:r>
            <a:r>
              <a:rPr spc="-245" dirty="0"/>
              <a:t> </a:t>
            </a:r>
            <a:r>
              <a:rPr spc="135" dirty="0"/>
              <a:t>farming.</a:t>
            </a:r>
          </a:p>
          <a:p>
            <a:pPr marL="454659" indent="-442595">
              <a:lnSpc>
                <a:spcPct val="100000"/>
              </a:lnSpc>
              <a:spcBef>
                <a:spcPts val="710"/>
              </a:spcBef>
              <a:buFont typeface="Noto Sans"/>
              <a:buAutoNum type="arabicPeriod" startAt="3"/>
              <a:tabLst>
                <a:tab pos="455295" algn="l"/>
                <a:tab pos="899160" algn="l"/>
              </a:tabLst>
            </a:pPr>
            <a:r>
              <a:rPr u="heavy" spc="-3090" dirty="0">
                <a:uFill>
                  <a:solidFill>
                    <a:srgbClr val="4A4A4A"/>
                  </a:solidFill>
                </a:uFill>
              </a:rPr>
              <a:t>M</a:t>
            </a:r>
            <a:r>
              <a:rPr spc="-3090" dirty="0"/>
              <a:t>		</a:t>
            </a:r>
            <a:r>
              <a:rPr u="sng" spc="160" dirty="0" err="1">
                <a:uFill>
                  <a:solidFill>
                    <a:srgbClr val="4A4A4A"/>
                  </a:solidFill>
                </a:uFill>
              </a:rPr>
              <a:t>arketin</a:t>
            </a:r>
            <a:r>
              <a:rPr u="sng" spc="160" dirty="0" err="1"/>
              <a:t>g</a:t>
            </a:r>
            <a:r>
              <a:rPr lang="en-US" spc="160" dirty="0"/>
              <a:t> </a:t>
            </a:r>
            <a:r>
              <a:rPr u="sng" spc="85" dirty="0">
                <a:uFill>
                  <a:solidFill>
                    <a:srgbClr val="4A4A4A"/>
                  </a:solidFill>
                </a:uFill>
              </a:rPr>
              <a:t>strategies</a:t>
            </a:r>
            <a:r>
              <a:rPr lang="en-US" u="sng" spc="85" dirty="0">
                <a:uFill>
                  <a:solidFill>
                    <a:srgbClr val="4A4A4A"/>
                  </a:solidFill>
                </a:uFill>
              </a:rPr>
              <a:t>.</a:t>
            </a:r>
            <a:endParaRPr u="heavy" spc="85" dirty="0">
              <a:uFill>
                <a:solidFill>
                  <a:srgbClr val="4A4A4A"/>
                </a:solidFill>
              </a:uFill>
            </a:endParaRPr>
          </a:p>
          <a:p>
            <a:pPr marL="454659" indent="-442595">
              <a:lnSpc>
                <a:spcPct val="100000"/>
              </a:lnSpc>
              <a:spcBef>
                <a:spcPts val="705"/>
              </a:spcBef>
              <a:buFont typeface="Noto Sans"/>
              <a:buAutoNum type="arabicPeriod" startAt="3"/>
              <a:tabLst>
                <a:tab pos="455295" algn="l"/>
                <a:tab pos="755015" algn="l"/>
              </a:tabLst>
            </a:pPr>
            <a:r>
              <a:rPr u="heavy" spc="-2680" dirty="0">
                <a:uFill>
                  <a:solidFill>
                    <a:srgbClr val="4A4A4A"/>
                  </a:solidFill>
                </a:uFill>
              </a:rPr>
              <a:t>C</a:t>
            </a:r>
            <a:r>
              <a:rPr spc="-2680" dirty="0"/>
              <a:t>	</a:t>
            </a:r>
            <a:r>
              <a:rPr u="sng" spc="-2680" dirty="0"/>
              <a:t>	</a:t>
            </a:r>
            <a:r>
              <a:rPr u="sng" spc="200" dirty="0" err="1">
                <a:uFill>
                  <a:solidFill>
                    <a:srgbClr val="4A4A4A"/>
                  </a:solidFill>
                </a:uFill>
              </a:rPr>
              <a:t>entral</a:t>
            </a:r>
            <a:r>
              <a:rPr u="sng" spc="200" dirty="0"/>
              <a:t> </a:t>
            </a:r>
            <a:r>
              <a:rPr spc="145" dirty="0"/>
              <a:t>and </a:t>
            </a:r>
            <a:r>
              <a:rPr u="sng" spc="-2065" dirty="0">
                <a:uFill>
                  <a:solidFill>
                    <a:srgbClr val="4A4A4A"/>
                  </a:solidFill>
                </a:uFill>
              </a:rPr>
              <a:t>s</a:t>
            </a:r>
            <a:r>
              <a:rPr u="sng" spc="830" dirty="0"/>
              <a:t> </a:t>
            </a:r>
            <a:r>
              <a:rPr u="sng" spc="265" dirty="0">
                <a:uFill>
                  <a:solidFill>
                    <a:srgbClr val="4A4A4A"/>
                  </a:solidFill>
                </a:uFill>
              </a:rPr>
              <a:t>tate</a:t>
            </a:r>
            <a:r>
              <a:rPr u="sng" spc="-545" dirty="0"/>
              <a:t> </a:t>
            </a:r>
            <a:r>
              <a:rPr spc="25" dirty="0"/>
              <a:t>schemes</a:t>
            </a:r>
          </a:p>
          <a:p>
            <a:pPr marL="454659" marR="5080" indent="-442595">
              <a:lnSpc>
                <a:spcPct val="115900"/>
              </a:lnSpc>
              <a:spcBef>
                <a:spcPts val="5"/>
              </a:spcBef>
              <a:buFont typeface="Noto Sans"/>
              <a:buAutoNum type="arabicPeriod" startAt="3"/>
              <a:tabLst>
                <a:tab pos="455295" algn="l"/>
                <a:tab pos="803275" algn="l"/>
              </a:tabLst>
            </a:pPr>
            <a:r>
              <a:rPr u="heavy" spc="-2675" dirty="0">
                <a:uFill>
                  <a:solidFill>
                    <a:srgbClr val="4A4A4A"/>
                  </a:solidFill>
                </a:uFill>
              </a:rPr>
              <a:t>D</a:t>
            </a:r>
            <a:r>
              <a:rPr spc="-2675" dirty="0"/>
              <a:t>	</a:t>
            </a:r>
            <a:r>
              <a:rPr u="sng" spc="-2675" dirty="0"/>
              <a:t>	</a:t>
            </a:r>
            <a:r>
              <a:rPr u="sng" spc="195" dirty="0" err="1">
                <a:uFill>
                  <a:solidFill>
                    <a:srgbClr val="4A4A4A"/>
                  </a:solidFill>
                </a:uFill>
              </a:rPr>
              <a:t>ifferent</a:t>
            </a:r>
            <a:r>
              <a:rPr u="sng" spc="195" dirty="0">
                <a:uFill>
                  <a:solidFill>
                    <a:srgbClr val="4A4A4A"/>
                  </a:solidFill>
                </a:uFill>
              </a:rPr>
              <a:t> </a:t>
            </a:r>
            <a:r>
              <a:rPr u="sng" spc="40" dirty="0">
                <a:uFill>
                  <a:solidFill>
                    <a:srgbClr val="4A4A4A"/>
                  </a:solidFill>
                </a:uFill>
              </a:rPr>
              <a:t>lan</a:t>
            </a:r>
            <a:r>
              <a:rPr lang="en-US" u="sng" spc="40" dirty="0">
                <a:uFill>
                  <a:solidFill>
                    <a:srgbClr val="4A4A4A"/>
                  </a:solidFill>
                </a:uFill>
              </a:rPr>
              <a:t>guages </a:t>
            </a:r>
            <a:r>
              <a:rPr spc="160" dirty="0"/>
              <a:t>for</a:t>
            </a:r>
            <a:r>
              <a:rPr spc="-465" dirty="0"/>
              <a:t> </a:t>
            </a:r>
            <a:r>
              <a:rPr spc="180" dirty="0"/>
              <a:t>different  </a:t>
            </a:r>
            <a:r>
              <a:rPr spc="20" dirty="0"/>
              <a:t>users.</a:t>
            </a:r>
          </a:p>
          <a:p>
            <a:pPr marL="454659" indent="-442595">
              <a:lnSpc>
                <a:spcPct val="100000"/>
              </a:lnSpc>
              <a:spcBef>
                <a:spcPts val="710"/>
              </a:spcBef>
              <a:buFont typeface="Noto Sans"/>
              <a:buAutoNum type="arabicPeriod" startAt="3"/>
              <a:tabLst>
                <a:tab pos="455295" algn="l"/>
              </a:tabLst>
            </a:pPr>
            <a:r>
              <a:rPr u="sng" spc="-2470" dirty="0">
                <a:uFill>
                  <a:solidFill>
                    <a:srgbClr val="4A4A4A"/>
                  </a:solidFill>
                </a:uFill>
              </a:rPr>
              <a:t>E</a:t>
            </a:r>
            <a:r>
              <a:rPr u="sng" spc="1050" dirty="0"/>
              <a:t> </a:t>
            </a:r>
            <a:r>
              <a:rPr u="sng" spc="165" dirty="0">
                <a:uFill>
                  <a:solidFill>
                    <a:srgbClr val="4A4A4A"/>
                  </a:solidFill>
                </a:uFill>
              </a:rPr>
              <a:t>motional</a:t>
            </a:r>
            <a:r>
              <a:rPr u="heavy" spc="165" dirty="0">
                <a:uFill>
                  <a:solidFill>
                    <a:srgbClr val="4A4A4A"/>
                  </a:solidFill>
                </a:uFill>
              </a:rPr>
              <a:t> </a:t>
            </a:r>
            <a:r>
              <a:rPr u="sng" spc="105" dirty="0">
                <a:uFill>
                  <a:solidFill>
                    <a:srgbClr val="4A4A4A"/>
                  </a:solidFill>
                </a:uFill>
              </a:rPr>
              <a:t>hel</a:t>
            </a:r>
            <a:r>
              <a:rPr u="sng" spc="105" dirty="0"/>
              <a:t>p-line</a:t>
            </a:r>
            <a:r>
              <a:rPr spc="105" dirty="0"/>
              <a:t> </a:t>
            </a:r>
            <a:r>
              <a:rPr spc="160" dirty="0"/>
              <a:t>for</a:t>
            </a:r>
            <a:r>
              <a:rPr spc="-484" dirty="0"/>
              <a:t> </a:t>
            </a:r>
            <a:r>
              <a:rPr spc="145" dirty="0"/>
              <a:t>farmers.</a:t>
            </a:r>
          </a:p>
          <a:p>
            <a:pPr marL="454659" marR="630555" indent="-442595">
              <a:lnSpc>
                <a:spcPct val="115900"/>
              </a:lnSpc>
              <a:buFont typeface="Noto Sans"/>
              <a:buAutoNum type="arabicPeriod" startAt="3"/>
              <a:tabLst>
                <a:tab pos="455295" algn="l"/>
                <a:tab pos="803275" algn="l"/>
              </a:tabLst>
            </a:pPr>
            <a:r>
              <a:rPr u="heavy" spc="-2675" dirty="0">
                <a:uFill>
                  <a:solidFill>
                    <a:srgbClr val="4A4A4A"/>
                  </a:solidFill>
                </a:uFill>
              </a:rPr>
              <a:t>D</a:t>
            </a:r>
            <a:r>
              <a:rPr spc="-2675" dirty="0"/>
              <a:t>	</a:t>
            </a:r>
            <a:r>
              <a:rPr u="sng" spc="-2675" dirty="0"/>
              <a:t>	</a:t>
            </a:r>
            <a:r>
              <a:rPr u="sng" spc="195" dirty="0">
                <a:uFill>
                  <a:solidFill>
                    <a:srgbClr val="4A4A4A"/>
                  </a:solidFill>
                </a:uFill>
              </a:rPr>
              <a:t>ifferent</a:t>
            </a:r>
            <a:r>
              <a:rPr u="heavy" spc="195" dirty="0">
                <a:uFill>
                  <a:solidFill>
                    <a:srgbClr val="4A4A4A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4A4A4A"/>
                  </a:solidFill>
                </a:uFill>
              </a:rPr>
              <a:t>Sections</a:t>
            </a:r>
            <a:r>
              <a:rPr dirty="0"/>
              <a:t> </a:t>
            </a:r>
            <a:r>
              <a:rPr spc="160" dirty="0"/>
              <a:t>for </a:t>
            </a:r>
            <a:r>
              <a:rPr spc="85" dirty="0"/>
              <a:t>types</a:t>
            </a:r>
            <a:r>
              <a:rPr spc="-685" dirty="0"/>
              <a:t> </a:t>
            </a:r>
            <a:r>
              <a:rPr spc="120" dirty="0"/>
              <a:t>of  </a:t>
            </a:r>
            <a:r>
              <a:rPr spc="150" dirty="0"/>
              <a:t>culture </a:t>
            </a:r>
            <a:r>
              <a:rPr spc="204" dirty="0"/>
              <a:t>to </a:t>
            </a:r>
            <a:r>
              <a:rPr spc="110" dirty="0"/>
              <a:t>be </a:t>
            </a:r>
            <a:r>
              <a:rPr spc="180" dirty="0"/>
              <a:t>implemented  </a:t>
            </a:r>
            <a:r>
              <a:rPr spc="35" dirty="0"/>
              <a:t>according </a:t>
            </a:r>
            <a:r>
              <a:rPr spc="204" dirty="0"/>
              <a:t>to </a:t>
            </a:r>
            <a:r>
              <a:rPr spc="125" dirty="0"/>
              <a:t>your</a:t>
            </a:r>
            <a:r>
              <a:rPr spc="-445" dirty="0"/>
              <a:t> </a:t>
            </a:r>
            <a:r>
              <a:rPr spc="150" dirty="0"/>
              <a:t>area.</a:t>
            </a:r>
          </a:p>
          <a:p>
            <a:pPr marL="454659" indent="-442595">
              <a:lnSpc>
                <a:spcPct val="100000"/>
              </a:lnSpc>
              <a:spcBef>
                <a:spcPts val="710"/>
              </a:spcBef>
              <a:buFont typeface="Noto Sans"/>
              <a:buAutoNum type="arabicPeriod" startAt="3"/>
              <a:tabLst>
                <a:tab pos="455295" algn="l"/>
                <a:tab pos="779780" algn="l"/>
              </a:tabLst>
            </a:pPr>
            <a:r>
              <a:rPr u="heavy" spc="-2675" dirty="0">
                <a:uFill>
                  <a:solidFill>
                    <a:srgbClr val="4A4A4A"/>
                  </a:solidFill>
                </a:uFill>
              </a:rPr>
              <a:t>A</a:t>
            </a:r>
            <a:r>
              <a:rPr spc="-2675" dirty="0"/>
              <a:t>	</a:t>
            </a:r>
            <a:r>
              <a:rPr u="sng" spc="-2675" dirty="0"/>
              <a:t>	</a:t>
            </a:r>
            <a:r>
              <a:rPr u="sng" spc="100" dirty="0">
                <a:uFill>
                  <a:solidFill>
                    <a:srgbClr val="4A4A4A"/>
                  </a:solidFill>
                </a:uFill>
              </a:rPr>
              <a:t>ll</a:t>
            </a:r>
            <a:r>
              <a:rPr u="heavy" spc="100" dirty="0">
                <a:uFill>
                  <a:solidFill>
                    <a:srgbClr val="4A4A4A"/>
                  </a:solidFill>
                </a:uFill>
              </a:rPr>
              <a:t> </a:t>
            </a:r>
            <a:r>
              <a:rPr u="sng" spc="175" dirty="0">
                <a:uFill>
                  <a:solidFill>
                    <a:srgbClr val="4A4A4A"/>
                  </a:solidFill>
                </a:uFill>
              </a:rPr>
              <a:t>information</a:t>
            </a:r>
            <a:r>
              <a:rPr spc="175" dirty="0"/>
              <a:t> </a:t>
            </a:r>
            <a:r>
              <a:rPr spc="90" dirty="0"/>
              <a:t>regarding</a:t>
            </a:r>
            <a:r>
              <a:rPr spc="-475" dirty="0"/>
              <a:t> </a:t>
            </a:r>
            <a:r>
              <a:rPr spc="225" dirty="0"/>
              <a:t>the</a:t>
            </a:r>
          </a:p>
          <a:p>
            <a:pPr marL="454659">
              <a:lnSpc>
                <a:spcPct val="100000"/>
              </a:lnSpc>
              <a:spcBef>
                <a:spcPts val="705"/>
              </a:spcBef>
              <a:tabLst>
                <a:tab pos="765810" algn="l"/>
              </a:tabLst>
            </a:pPr>
            <a:r>
              <a:rPr u="heavy" spc="-2680" dirty="0">
                <a:uFill>
                  <a:solidFill>
                    <a:srgbClr val="4A4A4A"/>
                  </a:solidFill>
                </a:uFill>
              </a:rPr>
              <a:t>R</a:t>
            </a:r>
            <a:r>
              <a:rPr lang="en-IN" u="sng" spc="-2680" dirty="0"/>
              <a:t>	</a:t>
            </a:r>
            <a:r>
              <a:rPr u="sng" spc="-75" dirty="0">
                <a:uFill>
                  <a:solidFill>
                    <a:srgbClr val="4A4A4A"/>
                  </a:solidFill>
                </a:uFill>
              </a:rPr>
              <a:t>IGHTS</a:t>
            </a:r>
            <a:r>
              <a:rPr u="heavy" spc="-75" dirty="0">
                <a:uFill>
                  <a:solidFill>
                    <a:srgbClr val="4A4A4A"/>
                  </a:solidFill>
                </a:uFill>
              </a:rPr>
              <a:t> </a:t>
            </a:r>
            <a:r>
              <a:rPr spc="180" dirty="0"/>
              <a:t>they </a:t>
            </a:r>
            <a:r>
              <a:rPr spc="135" dirty="0"/>
              <a:t>have </a:t>
            </a:r>
            <a:r>
              <a:rPr spc="-20" dirty="0"/>
              <a:t>as </a:t>
            </a:r>
            <a:r>
              <a:rPr spc="185" dirty="0"/>
              <a:t>a</a:t>
            </a:r>
            <a:r>
              <a:rPr spc="-575" dirty="0"/>
              <a:t> </a:t>
            </a:r>
            <a:r>
              <a:rPr spc="195" dirty="0"/>
              <a:t>farmer.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4597" y="574512"/>
            <a:ext cx="18806795" cy="12073255"/>
            <a:chOff x="694597" y="574512"/>
            <a:chExt cx="18806795" cy="12073255"/>
          </a:xfrm>
        </p:grpSpPr>
        <p:sp>
          <p:nvSpPr>
            <p:cNvPr id="3" name="object 3"/>
            <p:cNvSpPr/>
            <p:nvPr/>
          </p:nvSpPr>
          <p:spPr>
            <a:xfrm>
              <a:off x="694597" y="574512"/>
              <a:ext cx="18806671" cy="12073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53820" y="1995392"/>
              <a:ext cx="3887067" cy="40393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92" y="0"/>
            <a:ext cx="20104100" cy="14211935"/>
            <a:chOff x="0" y="0"/>
            <a:chExt cx="20104100" cy="1421193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437698" cy="89384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36552" y="0"/>
              <a:ext cx="5667547" cy="14211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11256" y="8937288"/>
              <a:ext cx="5123065" cy="5274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67401" y="1190961"/>
              <a:ext cx="3609417" cy="465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190402"/>
              <a:ext cx="7818924" cy="50212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spc="114" dirty="0"/>
              <a:t>Features</a:t>
            </a:r>
            <a:r>
              <a:rPr spc="-95" dirty="0"/>
              <a:t> </a:t>
            </a:r>
            <a:r>
              <a:rPr spc="180" dirty="0"/>
              <a:t>our</a:t>
            </a:r>
            <a:r>
              <a:rPr spc="-90" dirty="0"/>
              <a:t> </a:t>
            </a:r>
            <a:r>
              <a:rPr spc="135" dirty="0"/>
              <a:t>app</a:t>
            </a:r>
            <a:r>
              <a:rPr spc="-95" dirty="0"/>
              <a:t> </a:t>
            </a:r>
            <a:r>
              <a:rPr spc="225" dirty="0"/>
              <a:t>are</a:t>
            </a:r>
            <a:r>
              <a:rPr spc="-90" dirty="0"/>
              <a:t> </a:t>
            </a:r>
            <a:r>
              <a:rPr spc="85" dirty="0"/>
              <a:t>providing</a:t>
            </a:r>
            <a:r>
              <a:rPr spc="-95" dirty="0"/>
              <a:t> </a:t>
            </a:r>
            <a:r>
              <a:rPr spc="135" dirty="0"/>
              <a:t>which</a:t>
            </a:r>
            <a:r>
              <a:rPr spc="-90" dirty="0"/>
              <a:t> </a:t>
            </a:r>
            <a:r>
              <a:rPr spc="225" dirty="0"/>
              <a:t>are</a:t>
            </a:r>
            <a:r>
              <a:rPr spc="-95" dirty="0"/>
              <a:t> </a:t>
            </a:r>
            <a:r>
              <a:rPr spc="235" dirty="0"/>
              <a:t>not  </a:t>
            </a:r>
            <a:r>
              <a:rPr spc="114" dirty="0"/>
              <a:t>provided</a:t>
            </a:r>
            <a:r>
              <a:rPr spc="-95" dirty="0"/>
              <a:t> </a:t>
            </a:r>
            <a:r>
              <a:rPr spc="75" dirty="0"/>
              <a:t>by</a:t>
            </a:r>
            <a:r>
              <a:rPr spc="-95" dirty="0"/>
              <a:t> </a:t>
            </a:r>
            <a:r>
              <a:rPr spc="229" dirty="0"/>
              <a:t>other</a:t>
            </a:r>
            <a:r>
              <a:rPr spc="-90" dirty="0"/>
              <a:t> </a:t>
            </a:r>
            <a:r>
              <a:rPr spc="185" dirty="0"/>
              <a:t>farming</a:t>
            </a:r>
            <a:r>
              <a:rPr spc="-95" dirty="0"/>
              <a:t> </a:t>
            </a:r>
            <a:r>
              <a:rPr spc="30" dirty="0"/>
              <a:t>apps</a:t>
            </a:r>
            <a:r>
              <a:rPr spc="-90" dirty="0"/>
              <a:t> </a:t>
            </a:r>
            <a:r>
              <a:rPr spc="160" dirty="0"/>
              <a:t>(why</a:t>
            </a:r>
            <a:r>
              <a:rPr spc="-95" dirty="0"/>
              <a:t> </a:t>
            </a:r>
            <a:r>
              <a:rPr spc="-175" dirty="0"/>
              <a:t>us?)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178" y="1736115"/>
            <a:ext cx="13477329" cy="90192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68090">
              <a:lnSpc>
                <a:spcPct val="116100"/>
              </a:lnSpc>
              <a:spcBef>
                <a:spcPts val="95"/>
              </a:spcBef>
            </a:pPr>
            <a:r>
              <a:rPr sz="4000" spc="-15" dirty="0">
                <a:latin typeface="Noto Sans"/>
                <a:cs typeface="Noto Sans"/>
              </a:rPr>
              <a:t>1}Productivity </a:t>
            </a:r>
            <a:r>
              <a:rPr sz="4000" spc="-10" dirty="0">
                <a:latin typeface="Noto Sans"/>
                <a:cs typeface="Noto Sans"/>
              </a:rPr>
              <a:t>bar- </a:t>
            </a:r>
            <a:r>
              <a:rPr sz="4000" spc="-20" dirty="0">
                <a:latin typeface="Noto Sans"/>
                <a:cs typeface="Noto Sans"/>
              </a:rPr>
              <a:t>Low-----------High.  </a:t>
            </a:r>
            <a:r>
              <a:rPr sz="4000" spc="-45" dirty="0">
                <a:latin typeface="Noto Sans"/>
                <a:cs typeface="Noto Sans"/>
              </a:rPr>
              <a:t>2}Rights </a:t>
            </a:r>
            <a:r>
              <a:rPr sz="4000" spc="-10" dirty="0">
                <a:latin typeface="Noto Sans"/>
                <a:cs typeface="Noto Sans"/>
              </a:rPr>
              <a:t>of </a:t>
            </a:r>
            <a:r>
              <a:rPr sz="4000" spc="-15" dirty="0">
                <a:latin typeface="Noto Sans"/>
                <a:cs typeface="Noto Sans"/>
              </a:rPr>
              <a:t>a</a:t>
            </a:r>
            <a:r>
              <a:rPr sz="4000" spc="50" dirty="0">
                <a:latin typeface="Noto Sans"/>
                <a:cs typeface="Noto Sans"/>
              </a:rPr>
              <a:t> </a:t>
            </a:r>
            <a:r>
              <a:rPr sz="4000" spc="-15" dirty="0">
                <a:latin typeface="Noto Sans"/>
                <a:cs typeface="Noto Sans"/>
              </a:rPr>
              <a:t>Farmer.</a:t>
            </a:r>
            <a:endParaRPr sz="4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4000" spc="-10" dirty="0">
                <a:latin typeface="Noto Sans"/>
                <a:cs typeface="Noto Sans"/>
              </a:rPr>
              <a:t>3}Cultures</a:t>
            </a:r>
            <a:r>
              <a:rPr lang="en-US" sz="4000" spc="-10" dirty="0">
                <a:latin typeface="Noto Sans"/>
                <a:cs typeface="Noto Sans"/>
              </a:rPr>
              <a:t>.</a:t>
            </a:r>
            <a:endParaRPr sz="4000" dirty="0">
              <a:latin typeface="Noto Sans"/>
              <a:cs typeface="Noto Sans"/>
            </a:endParaRPr>
          </a:p>
          <a:p>
            <a:pPr marL="12700" marR="1750695">
              <a:lnSpc>
                <a:spcPts val="5570"/>
              </a:lnSpc>
              <a:spcBef>
                <a:spcPts val="315"/>
              </a:spcBef>
            </a:pPr>
            <a:r>
              <a:rPr lang="en-US" sz="4000" spc="-10" dirty="0">
                <a:latin typeface="Noto Sans"/>
                <a:cs typeface="Noto Sans"/>
              </a:rPr>
              <a:t>4</a:t>
            </a:r>
            <a:r>
              <a:rPr sz="4000" spc="-10" dirty="0">
                <a:latin typeface="Noto Sans"/>
                <a:cs typeface="Noto Sans"/>
              </a:rPr>
              <a:t>}Detailed </a:t>
            </a:r>
            <a:r>
              <a:rPr sz="4000" spc="-15" dirty="0">
                <a:latin typeface="Noto Sans"/>
                <a:cs typeface="Noto Sans"/>
              </a:rPr>
              <a:t>information about </a:t>
            </a:r>
            <a:r>
              <a:rPr sz="4000" spc="-10" dirty="0">
                <a:latin typeface="Noto Sans"/>
                <a:cs typeface="Noto Sans"/>
              </a:rPr>
              <a:t>Seasonal </a:t>
            </a:r>
            <a:r>
              <a:rPr sz="4000" spc="-5" dirty="0">
                <a:latin typeface="Noto Sans"/>
                <a:cs typeface="Noto Sans"/>
              </a:rPr>
              <a:t>Crops</a:t>
            </a:r>
            <a:r>
              <a:rPr lang="en-US" sz="4000" spc="-5" dirty="0">
                <a:latin typeface="Noto Sans"/>
                <a:cs typeface="Noto Sans"/>
              </a:rPr>
              <a:t>  </a:t>
            </a:r>
            <a:r>
              <a:rPr sz="4000" spc="-5" dirty="0">
                <a:latin typeface="Noto Sans"/>
                <a:cs typeface="Noto Sans"/>
              </a:rPr>
              <a:t>  </a:t>
            </a:r>
            <a:r>
              <a:rPr lang="en-US" sz="4000" spc="-10" dirty="0">
                <a:latin typeface="Noto Sans"/>
                <a:cs typeface="Noto Sans"/>
              </a:rPr>
              <a:t>5</a:t>
            </a:r>
            <a:r>
              <a:rPr sz="4000" spc="-10" dirty="0">
                <a:latin typeface="Noto Sans"/>
                <a:cs typeface="Noto Sans"/>
              </a:rPr>
              <a:t>}Buy </a:t>
            </a:r>
            <a:r>
              <a:rPr sz="4000" spc="-15" dirty="0">
                <a:latin typeface="Noto Sans"/>
                <a:cs typeface="Noto Sans"/>
              </a:rPr>
              <a:t>from </a:t>
            </a:r>
            <a:r>
              <a:rPr sz="4000" spc="-10" dirty="0">
                <a:latin typeface="Noto Sans"/>
                <a:cs typeface="Noto Sans"/>
              </a:rPr>
              <a:t>and Sell </a:t>
            </a:r>
            <a:r>
              <a:rPr sz="4000" spc="-15" dirty="0">
                <a:latin typeface="Noto Sans"/>
                <a:cs typeface="Noto Sans"/>
              </a:rPr>
              <a:t>to Farmers</a:t>
            </a:r>
            <a:r>
              <a:rPr sz="4000" spc="70" dirty="0">
                <a:latin typeface="Noto Sans"/>
                <a:cs typeface="Noto Sans"/>
              </a:rPr>
              <a:t> </a:t>
            </a:r>
            <a:r>
              <a:rPr sz="4000" spc="-20" dirty="0">
                <a:latin typeface="Noto Sans"/>
                <a:cs typeface="Noto Sans"/>
              </a:rPr>
              <a:t>directly.</a:t>
            </a:r>
            <a:endParaRPr sz="4000" dirty="0">
              <a:latin typeface="Noto Sans"/>
              <a:cs typeface="Noto Sans"/>
            </a:endParaRPr>
          </a:p>
          <a:p>
            <a:pPr marL="410209" marR="5080" indent="-398145">
              <a:lnSpc>
                <a:spcPts val="5570"/>
              </a:lnSpc>
              <a:spcBef>
                <a:spcPts val="5"/>
              </a:spcBef>
            </a:pPr>
            <a:r>
              <a:rPr lang="en-US" sz="4000" spc="-10" dirty="0">
                <a:latin typeface="Noto Sans"/>
                <a:cs typeface="Noto Sans"/>
              </a:rPr>
              <a:t>6</a:t>
            </a:r>
            <a:r>
              <a:rPr sz="4000" spc="-10" dirty="0">
                <a:latin typeface="Noto Sans"/>
                <a:cs typeface="Noto Sans"/>
              </a:rPr>
              <a:t>}Help-Line </a:t>
            </a:r>
            <a:r>
              <a:rPr sz="4000" spc="-15" dirty="0">
                <a:latin typeface="Noto Sans"/>
                <a:cs typeface="Noto Sans"/>
              </a:rPr>
              <a:t>for farmers where </a:t>
            </a:r>
            <a:r>
              <a:rPr sz="4000" spc="-20" dirty="0">
                <a:latin typeface="Noto Sans"/>
                <a:cs typeface="Noto Sans"/>
              </a:rPr>
              <a:t>they </a:t>
            </a:r>
            <a:r>
              <a:rPr sz="4000" spc="-15" dirty="0">
                <a:latin typeface="Noto Sans"/>
                <a:cs typeface="Noto Sans"/>
              </a:rPr>
              <a:t>can </a:t>
            </a:r>
            <a:r>
              <a:rPr sz="4000" spc="-25" dirty="0">
                <a:latin typeface="Noto Sans"/>
                <a:cs typeface="Noto Sans"/>
              </a:rPr>
              <a:t>talk </a:t>
            </a:r>
            <a:r>
              <a:rPr sz="4000" spc="-15" dirty="0">
                <a:latin typeface="Noto Sans"/>
                <a:cs typeface="Noto Sans"/>
              </a:rPr>
              <a:t>to loan  advisors for </a:t>
            </a:r>
            <a:r>
              <a:rPr sz="4000" spc="-25" dirty="0">
                <a:latin typeface="Noto Sans"/>
                <a:cs typeface="Noto Sans"/>
              </a:rPr>
              <a:t>loans, </a:t>
            </a:r>
            <a:r>
              <a:rPr sz="4000" spc="-20" dirty="0">
                <a:latin typeface="Noto Sans"/>
                <a:cs typeface="Noto Sans"/>
              </a:rPr>
              <a:t>counselors, </a:t>
            </a:r>
            <a:r>
              <a:rPr sz="4000" spc="-55" dirty="0">
                <a:latin typeface="Noto Sans"/>
                <a:cs typeface="Noto Sans"/>
              </a:rPr>
              <a:t>farming </a:t>
            </a:r>
            <a:r>
              <a:rPr sz="4000" spc="-15" dirty="0">
                <a:latin typeface="Noto Sans"/>
                <a:cs typeface="Noto Sans"/>
              </a:rPr>
              <a:t>experts</a:t>
            </a:r>
            <a:r>
              <a:rPr sz="4000" spc="190" dirty="0">
                <a:latin typeface="Noto Sans"/>
                <a:cs typeface="Noto Sans"/>
              </a:rPr>
              <a:t> </a:t>
            </a:r>
            <a:r>
              <a:rPr sz="4000" spc="-15" dirty="0">
                <a:latin typeface="Noto Sans"/>
                <a:cs typeface="Noto Sans"/>
              </a:rPr>
              <a:t>etc.</a:t>
            </a:r>
            <a:endParaRPr sz="4000" dirty="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US" sz="4000" spc="-10" dirty="0">
                <a:latin typeface="Noto Sans"/>
                <a:cs typeface="Noto Sans"/>
              </a:rPr>
              <a:t>7</a:t>
            </a:r>
            <a:r>
              <a:rPr sz="4000" spc="-10" dirty="0">
                <a:latin typeface="Noto Sans"/>
                <a:cs typeface="Noto Sans"/>
              </a:rPr>
              <a:t>}Daily </a:t>
            </a:r>
            <a:r>
              <a:rPr sz="4000" spc="-15" dirty="0">
                <a:latin typeface="Noto Sans"/>
                <a:cs typeface="Noto Sans"/>
              </a:rPr>
              <a:t>reminder about </a:t>
            </a:r>
            <a:r>
              <a:rPr sz="4000" spc="-20" dirty="0">
                <a:latin typeface="Noto Sans"/>
                <a:cs typeface="Noto Sans"/>
              </a:rPr>
              <a:t>their</a:t>
            </a:r>
            <a:r>
              <a:rPr sz="4000" spc="35" dirty="0">
                <a:latin typeface="Noto Sans"/>
                <a:cs typeface="Noto Sans"/>
              </a:rPr>
              <a:t> </a:t>
            </a:r>
            <a:r>
              <a:rPr sz="4000" spc="-10" dirty="0">
                <a:latin typeface="Noto Sans"/>
                <a:cs typeface="Noto Sans"/>
              </a:rPr>
              <a:t>crops</a:t>
            </a:r>
            <a:r>
              <a:rPr lang="en-US" sz="4000" spc="-10" dirty="0">
                <a:latin typeface="Noto Sans"/>
                <a:cs typeface="Noto San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IN" sz="4000" spc="-10" dirty="0">
                <a:latin typeface="Noto Sans"/>
                <a:cs typeface="Noto Sans"/>
              </a:rPr>
              <a:t>8}Soil testing methods , solar methods.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IN" sz="4000" spc="-10" dirty="0">
                <a:latin typeface="Noto Sans"/>
                <a:cs typeface="Noto Sans"/>
              </a:rPr>
              <a:t>9}Insurance of crops.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lang="en-IN" sz="4000" spc="-10" dirty="0">
                <a:latin typeface="Noto Sans"/>
                <a:cs typeface="Noto Sans"/>
              </a:rPr>
              <a:t>10}Text-to-speech.</a:t>
            </a:r>
            <a:br>
              <a:rPr lang="en-IN" sz="4000" spc="-10" dirty="0">
                <a:latin typeface="Noto Sans"/>
                <a:cs typeface="Noto Sans"/>
              </a:rPr>
            </a:br>
            <a:r>
              <a:rPr lang="en-IN" sz="4000" spc="-10" dirty="0">
                <a:latin typeface="Noto Sans"/>
                <a:cs typeface="Noto Sans"/>
              </a:rPr>
              <a:t>11}Booking of farming equipment's, bulls, peoples on rent.</a:t>
            </a:r>
            <a:endParaRPr sz="4000" dirty="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38233" y="327025"/>
            <a:ext cx="6072415" cy="126018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36266" y="11025854"/>
            <a:ext cx="6485860" cy="3195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3DCA9-1B63-4822-9BE9-2589F861076F}"/>
              </a:ext>
            </a:extLst>
          </p:cNvPr>
          <p:cNvSpPr/>
          <p:nvPr/>
        </p:nvSpPr>
        <p:spPr>
          <a:xfrm>
            <a:off x="9083114" y="12745463"/>
            <a:ext cx="47551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THANK-YOU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8C2E3-0EDC-4F98-B6E9-7C3E4958BFC7}"/>
              </a:ext>
            </a:extLst>
          </p:cNvPr>
          <p:cNvSpPr/>
          <p:nvPr/>
        </p:nvSpPr>
        <p:spPr>
          <a:xfrm>
            <a:off x="2203450" y="10564189"/>
            <a:ext cx="10127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HAPPY FARMER == HEALTHY FOOD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</TotalTime>
  <Words>393</Words>
  <Application>Microsoft Office PowerPoint</Application>
  <PresentationFormat>Custom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Noto Sans</vt:lpstr>
      <vt:lpstr>Times New Roman</vt:lpstr>
      <vt:lpstr>Verdana</vt:lpstr>
      <vt:lpstr>Office Theme</vt:lpstr>
      <vt:lpstr>PowerPoint Presentation</vt:lpstr>
      <vt:lpstr>What problem do they  face?</vt:lpstr>
      <vt:lpstr>PowerPoint Presentation</vt:lpstr>
      <vt:lpstr>PowerPoint Presentation</vt:lpstr>
      <vt:lpstr>Features our app are providing which are not  provided by other farming apps (why us?)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Brown Watercolour General Greetings Mother's Day Poster</dc:title>
  <dc:creator>Vaishnavi Hambir</dc:creator>
  <cp:keywords>DAEqpP92cgQ,BAEl9lNCJ_c</cp:keywords>
  <cp:lastModifiedBy>Vaishnavi Hambir</cp:lastModifiedBy>
  <cp:revision>11</cp:revision>
  <dcterms:created xsi:type="dcterms:W3CDTF">2021-09-23T13:10:49Z</dcterms:created>
  <dcterms:modified xsi:type="dcterms:W3CDTF">2021-09-26T11:24:17Z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2021-09-23T00:00:00Z</vt:filetime>
  </property>
</Properties>
</file>