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19.xml" ContentType="application/inkml+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319" r:id="rId2"/>
    <p:sldId id="257" r:id="rId3"/>
    <p:sldId id="325" r:id="rId4"/>
    <p:sldId id="326" r:id="rId5"/>
    <p:sldId id="327" r:id="rId6"/>
    <p:sldId id="328" r:id="rId7"/>
    <p:sldId id="329" r:id="rId8"/>
    <p:sldId id="330" r:id="rId9"/>
    <p:sldId id="331" r:id="rId10"/>
    <p:sldId id="332" r:id="rId11"/>
    <p:sldId id="333" r:id="rId12"/>
    <p:sldId id="334" r:id="rId13"/>
    <p:sldId id="324"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320" r:id="rId50"/>
    <p:sldId id="321" r:id="rId51"/>
    <p:sldId id="293" r:id="rId52"/>
    <p:sldId id="294" r:id="rId53"/>
    <p:sldId id="295" r:id="rId54"/>
    <p:sldId id="296" r:id="rId55"/>
    <p:sldId id="297" r:id="rId56"/>
    <p:sldId id="298" r:id="rId57"/>
    <p:sldId id="299" r:id="rId58"/>
    <p:sldId id="300" r:id="rId59"/>
    <p:sldId id="301" r:id="rId60"/>
    <p:sldId id="302" r:id="rId61"/>
    <p:sldId id="303" r:id="rId62"/>
    <p:sldId id="322" r:id="rId63"/>
    <p:sldId id="32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4660"/>
  </p:normalViewPr>
  <p:slideViewPr>
    <p:cSldViewPr>
      <p:cViewPr>
        <p:scale>
          <a:sx n="60" d="100"/>
          <a:sy n="60" d="100"/>
        </p:scale>
        <p:origin x="171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3:46:22.459"/>
    </inkml:context>
    <inkml:brush xml:id="br0">
      <inkml:brushProperty name="width" value="0.05292" units="cm"/>
      <inkml:brushProperty name="height" value="0.05292" units="cm"/>
      <inkml:brushProperty name="color" value="#FF0000"/>
    </inkml:brush>
  </inkml:definitions>
  <inkml:trace contextRef="#ctx0" brushRef="#br0">3167 15093 154 0,'0'0'357'15,"-10"2"-64"-15,10-2-40 0,0 0-31 0,0 0-44 16,0 0-24-16,0 0-2 0,0 0-20 0,0 0-11 16,-13 0-16-16,13 0-8 0,0 0 8 0,0 0 3 15,0 0 10-15,0 0 5 0,0 0 6 0,0 0 3 16,0 0 4-16,-6-4 6 0,6 4-6 15,0 0-4-15,0 0-5 0,0 0-7 0,0 0-9 16,0 0-7-16,0 0-5 0,0 0-4 0,0 0-9 16,0 0-5-16,0 0-9 0,0 0-5 0,0 0-11 15,0 0 6-15,0 0-38 0,-8 4 41 0,8-4-38 16,0 0 45-16,0 0-40 0,0 0 58 0,0 7-53 16,0-7 68-16,0 11-39 0,0-4 56 0,0 3-39 15,3-2-1-15,-3 6 11 0,0-1-1 0,2 3 23 16,1 1-33-16,-2-2 16 0,2 4-37 0,-2-1 28 15,0 1-36-15,3 3 19 0,0 1-30 0,-4 0 23 16,5 1-32-16,0-2 23 0,-1 2-33 16,-3-2 13-16,3-2-21 0,0 0 14 0,0-2-24 0,-3-1 18 15,4 2-24-15,-1-2 22 0,-3 0-22 16,4-2 18-16,-2 0-19 0,1-1 15 16,-3-2-18-16,-1 0 20 0,5-1-26 0,-5-3 22 15,3 2-24-15,-2-1 14 0,2-1-27 0,-2 0 11 16,-1-8-35-16,1 12 14 0,-1-12-46 0,4 9 17 15,-4-9-41-15,1 9 15 0,-1-9-70 0,0 8 23 16,0-8-38-16,0 0-23 0,0 9-28 0,0-9-31 16,0 0-38-16,0 0-22 0,0 0-23 0,0 0-15 15,0 0 19-15,0-9-18 0,0 9-34 0,0-9-394 16,0 1-302-16</inkml:trace>
  <inkml:trace contextRef="#ctx0" brushRef="#br0" timeOffset="1133.21">3534 15238 122 0,'0'0'284'0,"4"-9"-53"0,-4 9-28 16,0-10-10-16,0 10-17 0,0-10-16 0,0 10-4 15,1-10-4-15,-1 10-5 0,0-9-4 0,0 9-14 16,0-9-10-16,0 9 3 0,0-11-10 0,0 11 20 16,0-8-14-16,0 8 13 0,0-7 6 15,0 7-3-15,0 0 6 0,0-10-4 0,0 10-6 16,0 0 5-16,0-8 3 0,0 8-4 0,0 0 3 16,-1-7-4-16,1 7-11 0,0 0-4 0,0 0-2 15,0 0-8-15,0-6 1 0,0 6-55 0,0 0 73 16,0 0-101-16,0 0 56 0,0 0-63 0,0 0 43 15,0 0-60-15,0 0 49 0,0 0-58 0,0 0 36 16,0 0-15-16,5 8 57 0,-4-3-52 0,3 3 56 16,0 2-34-16,1 0 47 0,0 1-32 0,-1 3 35 15,1 0-35-15,-2 1 28 0,3 2-37 16,-1-1 26-16,0 1-38 0,-1 1 30 16,1 0-5-16,-1 3-7 0,1 1-11 0,-1-1-7 15,1-3-5-15,-4 2-9 0,3-1 0 0,-1-1-7 16,-1 0 0-16,1 0-4 0,-2-3-5 0,2 2 1 15,-3 1 9-15,2 0-10 0,-2-1-2 0,0-2-1 16,3-1-6-16,-3-3-6 0,0 4-5 0,0-3-17 16,0-1-11-16,0 0-13 0,0-2-5 0,0 1-10 15,-3-3-6-15,3 3-16 0,0-2-18 0,0-2-23 16,0-6-17-16,-2 11-6 0,2-11 1 0,0 11-15 16,0-11-4-16,-3 8-13 0,3-8-9 0,0 0-33 15,0 10 4-15,0-10-40 0,0 0-11 0,0 0-18 16,0 0-8-16,0 0-39 0,0 0-84 0,-4-7-233 15,4 7-167-15</inkml:trace>
  <inkml:trace contextRef="#ctx0" brushRef="#br0" timeOffset="1818.38">4086 15166 6 0,'-1'-11'358'0,"1"11"-58"16,0 0-42-16,-3-5-30 0,3 5-38 0,0 0-20 16,-4-7-12-16,4 7-12 0,0 0-6 0,-1-8-5 15,1 8 12-15,0 0-11 0,-4-6-26 0,4 6 32 16,0 0 4-16,-5-5-2 0,5 5-8 0,0 0-4 16,0 0-20-16,0 0-16 0,0 0-12 0,0 0-18 15,0 0 23-15,0 0 3 0,0 9 17 16,0-9-37-16,0 12 45 0,0-4-25 0,0 2 26 15,0 2-23-15,4 0 35 0,-4 1-44 0,1 3 52 0,-1 1-53 16,0 0 42-16,0 2-60 0,3-1 41 16,-2 0-67-16,-1 8 64 0,1-3-60 0,2 1 38 15,-2 0-60-15,-1 3 54 0,3-3-12 0,-2 2-11 16,-1-3-9-16,3 2-8 0,-2-2-10 0,0-4-7 16,-1 0-3-16,3 1 7 0,-2-2-16 0,-1 0-40 15,3 0 14-15,-1-1-20 0,-2-2 38 0,1-4-70 16,2 1 19-16,-3 0-56 0,1-4 31 0,-1 2-30 15,3-2-17-15,-2-1-10 0,-1 1-13 0,0-8-15 16,1 10-16-16,-1-10-18 0,0 10-41 0,0-10-29 16,0 0-6-16,0 8-13 0,0-8-28 15,0 0-19-15,0 0-45 0,0 0-331 16,0 0-213-16</inkml:trace>
  <inkml:trace contextRef="#ctx0" brushRef="#br0" timeOffset="2437.79">4533 15219 71 0,'0'0'325'0,"0"0"-58"16,-1-7-36-16,1 7-17 0,0 0-29 0,0 0-15 16,-1-10-15-16,1 10-14 0,0 0-9 0,-3-8-3 15,3 8 3-15,0 0-3 0,0-7 17 0,0 7-1 16,0 0 4-16,0 0 0 0,-1-7-5 0,1 7 2 16,0 0-4-16,0 0 2 0,0 0-15 0,0 0-6 15,0 0 7-15,0 0 5 0,0 0-11 0,0 0 26 16,1 10-36-16,-1-10 33 0,0 14-49 0,3-5 61 15,-3 3-64-15,1 0 43 0,-1 1-55 16,0 0 57-16,1 4-57 0,-1 1 33 0,4 0-50 16,-4 0 30-16,3 2-8 0,-2 1-13 0,0 2-11 15,-1-1-10-15,3 2-8 0,-2-4-9 0,3 2-5 16,-3-1-7-16,-1-2-7 0,4 0 4 0,-3-2-9 16,-1 1 0-16,3 0-7 0,-2-1 0 0,0-1-12 15,-1-2-12-15,3 1-18 0,-2-2-21 0,-1 0-18 16,0-4-15-16,3 3-32 0,-3-4-10 0,0 1-58 15,0-2-12-15,2-1-8 0,-2 2-17 0,2-2-9 16,-2-6-23-16,0 11-10 0,0-11-6 0,0 10 10 16,0-10-8-16,0 6-13 0,0-6-18 0,-2 6-27 15,2-6-78-15,0 0-152 0,-5 6-76 0</inkml:trace>
  <inkml:trace contextRef="#ctx0" brushRef="#br0" timeOffset="3186.25">4959 15221 278 0,'0'0'311'0,"0"0"-34"0,1-9-15 0,-1 9-24 16,0 0-22-16,0-8-25 0,0 8 16 16,0 0-31-16,0 0 40 0,0 0-35 0,4-6 27 15,-4 6-40-15,0 0 26 0,0 0-46 0,0 0 24 16,0 0-39-16,0 0 15 0,0 0-24 0,0 0 50 15,1 6-34-15,-1-6 27 0,3 9-41 0,-2-2 46 16,0 1-76-16,1 1 71 0,-1 1-63 0,0 1 8 16,2 0 34-16,-2 0-38 0,-1 3 33 0,5 0-49 15,-4 3 26-15,3-1-32 0,-2 0 18 16,0 1-36-16,-1 0 17 0,3 0-37 0,-4 1 19 16,5-1-34-16,-5-1 14 0,4 0-39 0,-4 0 25 15,3 1-29-15,0-4 20 0,-1 2-28 0,0-3 17 16,-2 2-41-16,3-1 8 0,-3-1-47 0,1-2 12 15,-1 1-66-15,0-1 27 0,3-3-91 16,-2 1 32-16,-1 0-28 0,0-8-26 0,1 13-15 16,-1-13-12-16,0 9-22 0,0-9-22 0,0 11-22 15,0-11 0-15,-1 7-13 0,1-7-18 0,-1 7-31 16,1-7-88-16,0 0-237 0,-4 7-195 0</inkml:trace>
  <inkml:trace contextRef="#ctx0" brushRef="#br0" timeOffset="4533.42">5466 15252 1 0,'0'0'251'0,"-5"-7"-39"15,5 7-16-15,0 0-25 0,-4-4-8 0,4 4-7 16,0 0-13-16,0 0-11 0,-1-8-2 0,1 8-5 15,0 0-5-15,0 0-2 0,0 0-1 0,-4-4-2 16,4 4-18-16,0 0 28 0,0 0-21 0,0 0 29 16,0 0-23-16,0 0 31 0,-4-6-34 15,4 6 39-15,0 0-38 0,0 0 24 0,0 0-34 16,0 0 30-16,0 0-25 0,0 0 36 0,0 9-16 16,0-9 47-16,3 13-33 0,-1-3 58 15,-2 1-63-15,3 2 67 0,-2 1-71 0,3 1 43 16,-1 2-56-16,-1 1 32 0,-1 1-13 0,3 5-9 15,0-1-18-15,0 4 0 0,-3-2-15 0,4 0-7 16,-2 0-10-16,-2 1-8 0,4-1-7 0,0 1-14 16,-2 0-5-16,1 0-12 0,-2-3-6 0,2 1-5 15,0-2-8-15,0 1-21 0,-3-1 24 0,5-4-26 16,-2 0 23-16,0-3-27 0,0 0 10 16,-3 1-42-16,3-2 7 0,-1-2-52 0,-1 0 12 15,1-2-65-15,-3-1 22 0,0-2-67 0,5-1 22 16,-4 1-19-16,0 0-5 0,2-2-11 0,-3-5-20 15,0 9-36-15,0-9-50 0,4 6-9 0,-4-6-34 16,0 0-40-16,0 0-54 0,0 0-353 0,0 0-327 16</inkml:trace>
  <inkml:trace contextRef="#ctx0" brushRef="#br0" timeOffset="5533.58">5977 15341 190 0,'0'0'290'0,"0"0"-40"0,-2-9-19 0,2 9-5 15,0 0-23-15,-3-7-18 0,3 7-25 0,0 0 1 16,0 0-12-16,-1-7 18 0,1 7-21 0,0 0 16 16,0 0-28-16,0 0 23 0,0 0-30 0,0 0 44 15,0 0-40-15,-3 7 21 0,3-7-6 0,4 11-4 16,-4-4-21-16,3 4 9 0,-1 1-3 0,1 4-6 15,1 2 12-15,1 2-20 0,0 4 8 0,-1 1-3 16,2 1-26-16,-1 5 13 0,3-2-1 0,-2 0-56 16,1 1 45-16,-3-1-59 0,2-3 39 0,0-3-57 15,-1 2 39-15,-2-4-61 0,3 5 50 0,-2-3-57 16,3-2 50-16,-1-1-51 0,-2-3 44 0,-2 0-55 16,5-2 36-16,-5 1-72 0,2-3 9 15,0-1-63-15,1-2-1 0,-1 2-17 0,-2-3-42 16,1-2-19-16,-3-1-32 0,5 1-27 0,-5-7-9 15,8 9-12-15,-8-9 2 0,7 3-12 16,-7-3-28-16,0 0-29 0,9 0-383 0,-9 0-229 16</inkml:trace>
  <inkml:trace contextRef="#ctx0" brushRef="#br0" timeOffset="6041.3">6575 15259 27 0,'0'0'369'0,"-1"-9"-50"0,1 9-30 16,-1-8-29-16,1 8-32 0,-3-6-19 0,3 6-18 0,-1-8 24 15,1 8-32-15,-3-8 26 0,3 8-34 16,0 0 38-16,0-8-33 0,0 8 13 0,0 0-40 16,0 0 31-16,0 0-36 0,0 0 20 0,0 0-39 15,0 0 55-15,0 0-44 0,4 9 45 0,-1 0-45 16,-1 2 39-16,2 2-63 0,0 2 41 15,0 3-47-15,1 0 26 0,-3 6-52 0,2-1 29 16,1 4-38-16,-2 3 14 0,2-1-33 0,0 6 16 16,0 0-15-16,0 5-37 0,2-6 27 0,-5-1-39 15,2 2 31-15,1-2-40 0,-1 0 27 0,1-3-35 16,-2-1 28-16,-1-4-28 0,1 2 27 0,-2-4-32 16,3 2 14-16,0-6-65 0,-3-1 22 15,2-2-61-15,-1 0 12 0,2-1-83 0,-3-5 10 16,2 2-51-16,-2-3 19 0,1-1-21 0,0 1-26 15,-1-4-16-15,-1-5-28 0,4 10-10 0,-4-10 24 16,5 5-9-16,-5-5-24 0,0 0-34 0,0 0-81 16,7-3-237-16,-7 3-168 0</inkml:trace>
  <inkml:trace contextRef="#ctx0" brushRef="#br0" timeOffset="6597.32">7196 15520 304 0,'0'0'338'15,"0"0"-32"-15,0 0-21 0,0 0-50 16,5 4-25-16,-5-4-25 0,0 0-25 0,0 0 4 0,0 0 4 16,0 0-8-16,0 0 0 15,0 0-12-15,0 0 4 0,0 0-9 0,0 0-5 16,0 0-2-16,0 0-6 0,0 0-8 0,0 0-18 16,0 0-16-16,0 0-9 0,0 6-18 0,0-6-10 15,-2 7-13-15,2-7 1 0,-5 11-5 0,2-6 3 16,3-5 2-16,0 13 2 0,-1-4 33 0,-1 0-37 15,2 1-4-15,0-1 1 0,0 0-15 0,2 2 6 16,-2-3-8-16,1 1-9 0,2 0-1 0,-1-2 4 16,-2-1-1-16,3 2-6 0,-1-1 4 0,2-4-5 15,1 3 8-15,-5-6-8 0,7 8 2 0,-7-8-4 16,0 0 5-16,14 1 1 0,-14-1 9 0,8-5-11 16,-8 5 1-16,9-10-12 0,-9 10 3 0,7-10 0 15,-3 3 6-15,0 2-3 0,-4 5 0 16,2-14 3-16,-2 8 3 0,0-2-5 0,0 1 3 15,0-1-1-15,-2 1 3 0,-2-1-1 0,0 1-5 16,0 1-2-16,4 6-3 0,-5-10 23 0,0 5-41 16,5 5-8-16,-8-6-24 0,8 6-33 0,0 0-38 15,-15 0-49-15,15 0-25 0,-9 3-46 0,9-3-3 16,-8 10-37-16,3-6-80 0,0 1-131 0,0 4-232 16,4-1-234-16</inkml:trace>
  <inkml:trace contextRef="#ctx0" brushRef="#br0" timeOffset="7697.23">3741 16924 149 0,'0'0'254'0,"0"0"-41"0,0 0-36 0,0 0-15 15,0 0-1-15,4-5 6 0,-4 5 3 0,0 0 1 16,0 0-8-16,0 0-11 0,0 0-23 0,-8-4-24 15,8 4-6-15,0 0-19 0,-9-3-12 16,9 3-9-16,-9-1-6 0,9 1 2 0,-9-3 1 16,9 3-4-16,-10-2 4 0,10 2-3 0,-9-4-5 15,9 4-6-15,-10-4-2 0,10 4-13 0,-13-7 1 16,13 7-7-16,-10-8 1 0,2 3-11 0,3-1 9 16,-1 2 15-16,1-4-15 0,-2 2 0 0,5-1-8 15,-2 0-12-15,4 7 15 0,-4-12-2 0,-1 4-5 16,5 1 3-16,0 0-10 0,0 7 23 0,3-12 3 15,0 5-2-15,0 1-3 0,2-1 3 0,0 2 8 16,3 1-6-16,2 1 0 0,0 2 1 0,2 1-1 16,-1 1 3-16,6 2 1 0,-2 1 0 15,3 4 1-15,0 1 1 0,1 1 2 0,-1 5-6 16,0-3 1-16,-3 5 0 0,3 2-6 0,-1 1 2 16,-2 1-2-16,-2 2-2 0,-3-2-6 0,-1 0-3 15,0 4 4-15,0-3-1 0,-4 0-4 0,-4 2 6 16,3-1-11-16,-4 0 1 0,0-3 1 0,0 0-2 15,0-1 1-15,0 2-2 0,-4-3 1 0,2-1-2 16,-2 0 13-16,-2 0-15 0,-1-3 0 0,1 1-2 16,-1-3-2-16,-3 1 0 0,1-3 2 0,0 1-1 15,-2-3 4-15,3 1-1 0,-1-6-4 0,-1 2 2 16,-3-1-2-16,3-1 0 0,-3-2-2 16,13-1 1-16,-22-1-2 0,11-1 3 0,1 0-1 15,1-1 0-15,-3 0 0 0,6-2 1 0,-2 0-4 16,2 1 1-16,-2-2 4 0,3-1-3 0,1 1 2 15,0 1-1-15,4 5 3 0,-2-13 5 0,2 6 2 16,0 7 7-16,2-12 3 0,2 6 11 0,3 2 1 16,0-1 6-16,2 1-7 0,0-1 12 0,2 3-2 15,0 1-4-15,4 1-1 0,-1 0-2 0,-1 1-1 16,2 1-2-16,1 0-7 0,-1 2 4 0,-1 1-3 16,4 1-2-16,-4-1-5 0,1 1-1 0,2 1-4 15,-2 1-5-15,-2-2 0 0,1 2 5 0,-1 0-5 16,1 0 2-16,-1-1-7 0,-3 2-9 15,3-1-26-15,-3 0-20 0,4-1-22 0,-5-1-29 16,0-1-47-16,-1 2-33 0,-1-2-33 0,2-1-11 16,-9-4-9-16,13 6-7 0,-13-6-42 0,15 1-31 15,-15-1-67-15,13-4-256 0,-4 0-154 0</inkml:trace>
  <inkml:trace contextRef="#ctx0" brushRef="#br0" timeOffset="8014.59">4356 16905 334 0,'0'0'366'0,"-7"-7"-37"0,7 7-31 0,-5-7 201 16,5 7-271-16,0 0 6 0,-7-5-25 0,7 5 2 15,0 0-14-15,-4-5-11 0,4 5-18 0,0 0-14 16,0 0-24-16,0 0-13 0,-4-5-18 0,4 5-8 15,0 0-12-15,0 0-2 0,0 0-15 0,1-8 5 16,-1 8-6-16,7-8-5 0,-7 8-9 0,8-6-7 16,0-1-3-16,-4 0-13 0,6 2-2 0,0-1-5 15,2-3 0-15,-2 2-7 0,3 0 2 0,-3 0-6 16,4-1-1-16,-5 1-22 0,3 0-17 16,-1 3-31-16,-1-2-18 0,-2 1-40 0,2 1-36 15,-1 1-34-15,-1-2-20 0,-8 5-8 0,10-5 3 16,-10 5-34-16,10-1-29 0,-10 1-43 0,0 0-72 15,9 4-203-15,-9-4-111 0</inkml:trace>
  <inkml:trace contextRef="#ctx0" brushRef="#br0" timeOffset="8514.18">4454 16822 255 0,'-6'3'383'0,"-1"0"-57"0,-3 1-34 16,4-1-35-16,6-3-23 0,-13 5-12 0,5-1-14 15,8-4-7-15,-10 7-17 0,2-4-25 0,8-3-15 16,-9 8-26-16,3-4-18 0,2 1-15 0,-1 1-4 15,0 3-13-15,5-1-5 0,-4 1-8 16,4 0-12-16,-4 2-11 0,4-2 1 0,0 3-9 16,0 0 2-16,0-2-8 0,0 2-3 0,0 0-1 15,0 0-7-15,4-1-1 0,-4 0 0 0,3 1-14 16,-2-3 13-16,3 1-5 0,-3-3 4 0,3 3 0 16,0-3 0-16,1 0-4 0,0 1 2 0,-1-3 1 15,1 0-12-15,-5-5 14 0,10 7-3 0,-10-7-1 16,14 4 0-16,-14-4 3 0,14 1-3 0,-14-1 3 15,18-1 0-15,-18 1-2 0,19-4 5 0,-7 1-1 16,-2 1 5-16,0 2 6 0,2-3 6 16,-2-1 9-16,4 3 10 0,-4-1 10 0,4 1-1 0,-2 1-2 15,-12 0-4-15,23 0 15 0,-13 1 9 16,0 1-1-16,2 0-6 0,-2 2 3 0,-1-2 1 16,1 4 4-16,-2-1 1 0,-2 2-2 0,2 1-7 15,-3 0 1-15,1 1 2 0,1 0-6 0,-5 1-3 16,2 1 12-16,-1-2-8 0,-2 3-21 0,-1 0 1 15,0 0-12-15,-4 1 1 0,3 0 2 0,-4 2 2 16,-2-1-16-16,1 1 1 0,0-4-6 0,-2 1 4 16,-1 0-6-16,0-2 2 0,-1 1-10 0,-2-3 2 15,3 1-8-15,-1-3-21 0,1-2-21 0,-14 5-105 16,14-8 44-16,9-1-27 0,-23-1-9 16,13 0-29-16,-4-5-16 0,6 4-34 0,-1-6-12 15,-1 2-4-15,4-2 4 0,-2 0 3 0,3-3 9 16,1 1-22-16,3 0-13 0,-2-2-45 0,3 2-43 15,3-1-233-15,-2 1-91 0</inkml:trace>
  <inkml:trace contextRef="#ctx0" brushRef="#br0" timeOffset="8846.2">4920 16849 370 0,'0'0'438'0,"7"-5"-50"15,-7 5-43-15,0 0-26 0,0 0-29 0,0 0-15 16,1-6-33-16,-1 6-18 0,0 0-25 0,0 0-27 16,0 0-24-16,0 0-19 0,0 0-11 0,5-5-8 15,-5 5-26-15,0 0 17 0,4-8-1 0,-4 8-9 16,5-7-14-16,-1 2-19 0,2-2 6 0,-2 1-14 15,5-3-14-15,-1 1-7 0,2-1-8 0,-1 0-7 16,-1-1 1-16,1 0-4 0,1-1 0 16,-4 1-20-16,3 2-24 0,1-2-31 0,-4 3-23 15,1 0-47-15,0 2-37 0,-2-2-25 0,1 2-22 16,-6 5-6-16,8-8-18 0,-8 8-16 0,5-5-23 16,-5 5-34-16,0 0-28 0,0 0-271 0,0 0-125 15</inkml:trace>
  <inkml:trace contextRef="#ctx0" brushRef="#br0" timeOffset="9348.84">5005 16721 211 0,'-5'5'380'0,"-2"0"-38"16,2 0-27-16,0-1-45 0,-1 1-20 0,1 1-5 15,-2 3 5-15,2-4-33 0,1 3 1 0,-2 0 1 16,2 0-21-16,-3 2-16 0,4-1-22 16,-5 3-11-16,4 2-25 0,-2-1-6 0,1 2-13 15,1 0-11-15,-1 1-13 0,1-1-10 0,0 1-17 16,0 1-12-16,-2-2-5 0,5 2-8 0,-2-2-6 15,-1 1-6-15,4-2 0 0,0-1-11 0,-1-1 0 16,1 0-3-16,1-2 1 0,-1-1-4 0,0-1-8 16,0 1-3-16,4-4 4 0,-1 2 2 0,-3-7 2 15,5 8-1-15,-5-8 4 0,9 1-6 0,-9-1 6 16,10-1 0-16,-2-4 0 0,-1 3-6 0,2-3 15 16,0 0-8-16,1-2-1 0,-2 2 4 0,6 0-1 15,-1-3-8-15,-3 4 6 0,2-4-3 0,3 1 6 16,-1 2 4-16,0 0 4 0,0 1 4 0,0-1 16 15,0 4-3-15,0-2 17 0,-2 0 1 16,3 3 9-16,-1 0-1 0,0 2 13 0,0 1 6 16,3-1 4-16,-4 3-10 0,0 2 14 0,-2 0-6 15,3 0 4-15,-1 1-3 0,-4 1-1 0,0 3-5 16,1-2 0-16,-5 0-14 0,3 4 4 0,-3 0-7 16,-1-1 2-16,-2 1-9 0,3-3 0 0,-5 1-2 15,3 1-7-15,-6 0-3 0,3-1-3 0,-5 2-5 16,3 0-2-16,-2-1-6 0,-4-1 4 0,3 3-11 15,-4-4 0-15,3 0-5 0,-3-1-2 0,-13 9-9 16,12-10-22-16,-2-2-9 0,1 1-19 16,-1-4-26-16,-2 4-22 0,4-3-19 0,0 0-17 15,-3-1-28-15,5 0-14 0,-1-1-18 0,-1 0-13 16,1 0-32-16,9-3-34 0,-14 4-36 0,14-4-13 16,-10 3-29-16,10-3-40 0,-10 1-44 0,10-1-342 15,-7-4-300-15</inkml:trace>
  <inkml:trace contextRef="#ctx0" brushRef="#br0" timeOffset="11745.95">7738 15493 113 0,'0'0'155'15,"5"-7"-28"-15,-5 7-25 0,4-7-14 0,-4 7-7 16,4-7-11-16,-4 7-1 0,4-8-8 0,-4 8 5 16,2-9 3-16,-2 9-1 0,4-8 0 0,-4 8-13 15,4-6 2-15,-4 6-1 0,1-5-5 0,-1 5 8 16,4-7 3-16,-4 7 3 0,4-7-2 0,-4 7 0 15,2-6-1-15,-2 6 4 0,3-7 2 0,-3 7 9 16,0 0-7-16,1-9-1 0,-1 9-7 0,0-7-7 16,0 7-1-16,4-7-6 0,-4 7-4 0,1-8 0 15,-1 8-14-15,0-9 15 0,0 9-19 0,4-7 10 16,-4 7-7-16,0 0 15 0,0-5-15 16,0 5 25-16,0 0-14 0,4-8 30 0,-4 8-15 15,0 0 38-15,0 0-14 0,0 0 45 16,0 0-26-16,1-7 46 0,-1 7-31 0,0 0 38 15,0 0-36-15,0 0 18 0,0 0-39 0,0 0 19 16,0 0-31-16,0 0 31 0,-5 7-35 0,5-7 36 16,0 12-34-16,-1-4 44 0,-2 2-46 0,3 2 68 15,0-1-55-15,0 4 52 0,0 2-52 0,0 3 32 16,0 1-42-16,0-3 26 0,0 8 0 16,3 0-4-16,-2-2-7 0,-1 3-9 0,5 0-13 0,-2-1-29 15,-2 1 23-15,4-3-25 0,-1 3 9 16,-3 0-39-16,2-3 25 0,2 2-24 0,-4-2 17 15,3 1-25-15,0-2 17 0,-3 1-21 0,3 1 10 16,0-6-15-16,-2 3 16 0,0-2-38 0,-1-3 9 16,0-1-24-16,2 1-25 0,-2-4-19 0,-1-1-24 15,3-1-34-15,-2-2-35 0,0 0-29 0,-1-2-13 16,2 0-20-16,-2-7-23 0,2 8-12 0,-2-8-37 16,3 8-9-16,-3-8 1 0,0 0-7 0,10-7-3 15,-10 7-33-15,5-7-69 0,3-1-240 0,-3 0-179 16</inkml:trace>
  <inkml:trace contextRef="#ctx0" brushRef="#br0" timeOffset="12231.15">8263 15483 123 0,'0'0'359'15,"0"0"-71"-15,0 0-33 0,-1-8-32 16,1 8-14-16,0 0-22 0,-3-7-3 0,3 7 2 16,0 0 15-16,0-7-11 0,0 7-5 15,0 0 6-15,0 0-1 0,-2-6-2 0,2 6-5 16,0 0-1-16,0 0 2 0,0 0 39 0,2 7-11 15,1-1-7-15,-2 1-7 0,2 4-61 0,-2 1 47 16,0 1-55-16,2 3 41 0,-3 0-47 0,1 3 38 16,-1 1-42-16,4 1 19 0,-3 1-39 0,-1 1 20 15,2 0-40-15,-1 1 20 0,-1 1-28 0,-1 1 6 16,1 1-27-16,-2-2 5 0,1 1-24 0,0 0 14 16,1 0-27-16,-3-1 14 0,3 0-23 0,-1 3 13 15,-2-6-20-15,3 0 22 0,0-3-7 16,0 1-9-16,0-1-8 0,0 0-16 0,0-3-11 15,0-3-17-15,0-1-16 0,0 0-16 0,0-1-19 16,0-2-20-16,0 0-10 0,0-1-9 0,0-8-36 16,0 14-30-16,0-14-23 0,0 8 9 0,0-8-6 15,3 7-8-15,-3-7-22 0,0 0-30 0,0 0-16 16,4-6 8-16,-4 6 0 0,4-9-26 0,-2 2-1 16,1 0-26-16,2-4-60 0,-3 2-175 0,2-3-91 15</inkml:trace>
  <inkml:trace contextRef="#ctx0" brushRef="#br0" timeOffset="12653.29">8644 15402 6 0,'5'-4'465'15,"-1"-3"-86"-15,-4 7-35 0,4-8-30 0,-4 8-38 16,2-7 13-16,-2 7-8 0,4-6-26 16,-4 6-10-16,0 0-8 0,0 0 2 0,0 0-41 15,0 0-27-15,-1-7-16 0,1 7-10 0,-3 7 14 16,3-7 7-16,-1 12-1 0,-3-2-64 0,4-2 60 16,0 1-41-16,-1 4 46 0,-3 1-40 15,4 3 27-15,0 0 1 0,0 4-6 0,-1 0-20 16,0 5-3-16,-2 1-14 0,3-4-15 0,0 7 6 15,-1-3-21-15,1 2 5 0,-3 1-27 0,3-1 18 16,0 0-23-16,0-1 6 0,-1 1-19 0,0-3 13 16,-1 4-28-16,2-4 7 0,-2-1-18 0,2 3 10 15,-3-5-20-15,3-2 12 0,0-2-18 0,-1 1 14 16,1-2-8-16,0 0-10 0,0-4-18 0,0-1-26 16,-1-1-28-16,1 0-13 0,0-5-30 0,0 3-24 15,0-1-30-15,0-2-42 0,0-7-26 16,1 12-30-16,-1-12-19 0,0 8-15 0,0-8-18 15,0 0-33-15,0 0-7 0,0 0-22 0,0 0-52 16,0 0-45-16,0 0-300 0,8-3-302 0</inkml:trace>
  <inkml:trace contextRef="#ctx0" brushRef="#br0" timeOffset="14363.27">9211 15530 191 0,'-1'-6'204'0,"0"-2"-58"16,-2 3 22-16,3 5-7 0,-1-12-28 0,0 5 8 16,-2 1-14-16,3 6-15 0,-5-11 2 0,1 4-3 15,4 7 9-15,-2-13 0 0,-2 7 0 0,4 1 1 16,-3-2 3-16,3 7-2 0,-1-11 22 0,1 11-24 16,-1-9 32-16,1 9 7 0,-3-8 9 0,3 8-9 15,-2-9-4-15,2 9-13 0,-2-5-2 0,2 5-5 16,0 0-20-16,-1-7 40 0,1 7-40 15,0 0 27-15,0 0-54 0,-4-5 28 0,4 5-40 16,0 0 44-16,0 0-57 0,0 0 44 0,0 9-56 16,0-9 52-16,0 12-42 0,3-4 49 0,-2 2-57 15,0 2 42-15,1 3-44 0,0 4 42 16,2 3-42-16,-3 0 49 0,2 4-39 0,-3 2 29 16,5 3-36-16,-4 1 28 0,2 0-38 0,-2 1 22 15,-1-1-33-15,4-3 21 0,-3-1-31 0,-1 1 20 16,0-1-26-16,0-1 18 0,3-1-36 0,-5-1 31 15,2-1-29-15,0-4 18 0,0-1-23 0,0 0 8 16,0 0-14-16,0-1 21 0,0-4-21 16,0 0-13-16,0-3-18 0,2 3-26 0,-2-4-20 15,0 0-31-15,0-4-76 0,1 4 18 0,-1-10-34 16,1 13-21-16,-1-13-18 0,0 11-15 0,0-11-18 16,3 8-31-16,-3-8 0 0,0 0-5 0,0 0-33 15,5 4-12-15,-5-4-29 0,4-4-347 0,-4 4-245 16</inkml:trace>
  <inkml:trace contextRef="#ctx0" brushRef="#br0" timeOffset="14909.28">9675 15479 179 0,'-1'-10'276'0,"1"10"-41"0,-4-10-41 15,4 10-10-15,-4-11-19 0,4 11-30 0,-1-11-6 16,1 11-6-16,-4-12 0 0,4 6 0 15,-1-1-4-15,-2 0-5 0,3 2 7 0,0 5-16 16,-1-13 23-16,1 13-28 0,-1-9 55 0,1 9-19 16,-3-9 41-16,3 9-3 0,-1-8-6 0,1 8-11 15,0 0-9-15,0-9-15 0,0 9-39 0,0 0 33 16,0 0-27-16,0 0 48 0,0 0-28 0,0 0 62 16,5 5-56-16,-5-5 48 0,4 16-49 0,-3-7 41 15,2 2-48-15,-1 5 42 0,0 1-24 0,0 0-1 16,-2 3-10-16,3 0-10 0,-2 5-11 0,-1-1-5 15,0 2-7-15,0 0-9 0,0 1-14 16,0-1-31-16,-1 0 13 0,-2 2-24 0,1 0 13 16,0-2-24-16,1 1 10 0,0-2-17 0,-2-2 12 0,2 2-19 15,-2-1 14-15,3-6-15 0,0 0 14 16,-1 0-23-16,1-4 12 0,-1-1-37 0,1-1 1 16,0 0-51-16,-3 0 2 0,3-3-60 0,0-1 18 15,0-8-74-15,0 13 13 0,0-13-36 0,-1 13-18 16,1-13-17-16,1 8-13 0,-1-8-17 0,0 9-23 15,0-9-4-15,0 0-1 0,5 8-7 0,-5-8-27 16,0 0-26-16,0 0-85 0,0 0-201 0,0 0-167 16</inkml:trace>
  <inkml:trace contextRef="#ctx0" brushRef="#br0" timeOffset="16706.84">8268 16410 21 0,'17'-1'3'0,"-4"2"4"16,-2-1 5-16,3 0-12 0,2 0-15 0,-2 0 4 16</inkml:trace>
  <inkml:trace contextRef="#ctx0" brushRef="#br0" timeOffset="17862.28">10217 15312 233 0,'-1'-7'220'0,"1"7"-24"16,0 0-13-16,0 0 1 0,-3-7-5 15,3 7-10-15,0 0-13 0,0 0-21 0,-4-5 6 16,4 5-18-16,0 0 22 0,0 0-18 15,0 0 33-15,0 0-44 0,0 0 17 0,0 0-32 16,-10 2 27-16,10-2-25 0,-5 6 39 0,5-6-35 16,-4 12 40-16,2-3-9 0,-1 0-6 0,2 2-8 15,-3 1 4-15,3 3 2 0,-1 2 1 0,2 2-4 16,-1 2-1-16,1 2-5 0,-1 3-8 0,1 1-12 16,0 1 1-16,-3 0 15 0,3 1-69 0,0 4 48 15,-1-5-54-15,-3 1 45 0,3-2-59 0,1 1 34 16,-4-2-55-16,4 0 46 0,0 0-52 0,-4-3 41 15,4 1-52-15,0-4 44 0,-1-2-46 16,0 0 44-16,-2-1-52 0,3-3 34 0,0 1-51 0,-1-3 46 16,-2-2-88-16,3 2 12 0,0-5-65 0,0 1 4 15,0-1-21-15,0-7-25 0,0 12-16 16,0-12-22-16,0 10-18 0,0-10-9 0,0 0-9 16,0 7-6-16,0-7-5 0,0 0-22 0,0 0-22 15,0 0-25-15,0 0-342 0,7-3-180 0</inkml:trace>
  <inkml:trace contextRef="#ctx0" brushRef="#br0" timeOffset="18637.34">10608 15398 10 0,'0'0'428'0,"0"-12"-74"0,0 12-34 0,0-10-10 16,0 10-12-16,0-7-36 0,0 7 3 0,0-7-28 15,0 7-28-15,0 0 7 0,0 0 10 16,0 0 3-16,0 0 7 0,4 7-1 0,-4-1-24 16,4 5 2-16,-2 1-17 0,1-1-19 0,-3 4-23 15,5-1-62-15,-4 3 42 0,-1 3-28 0,3-1 14 16,-3 3-20-16,0-2-30 0,0 6-5 0,0-1-13 15,-3 2-8-15,2 1-10 0,-4-1-5 0,5-1-15 16,-1 1-37-16,-2 0 45 0,2-1-48 0,-3-2 52 16,3 1-48-16,-2-1 42 0,-1-2-44 0,2-1 38 15,0-3-67-15,1-2 27 0,0 2-78 0,-3-5 15 16,4 0-32-16,0-3-32 0,-1-1-29 0,-2 1-22 16,3-3-20-16,0 0-12 0,0-7-8 0,0 12 8 15,0-12-6-15,4 5 0 0,-4-5 8 16,0 0-17-16,8 4-8 0,-8-4-11 0,7-4-45 15,-7 4-19-15,8-5-172 0,-4-2-1 0</inkml:trace>
  <inkml:trace contextRef="#ctx0" brushRef="#br0" timeOffset="18998.03">11092 15305 424 0,'8'-8'443'0,"-3"-1"-48"16,0 5-81-16,-1-1 24 0,-4 5-38 15,9-9 11-15,-9 9-51 0,5-4 13 0,-5 4-36 16,0 0 68-16,0 0-80 0,12 4 31 0,-9 2-41 16,0 1 34-16,-2 1-65 0,4 2 43 0,-3 2-55 15,3 0 26-15,-1 6-42 0,-3 0 9 0,4 1-30 16,0 3 15-16,-1 2-14 0,1 3-14 0,-1 1-15 15,1 3-31-15,-1-1 3 0,1 3-7 0,0-3-29 16,-1 3 11-16,0-2-19 0,-2 0 8 0,1-4-25 16,-2 0 9-16,2 0-17 0,-2-2 14 0,-1 0-20 15,3 1 14-15,-3-4-19 0,1-2-13 16,-1-1-41-16,-1 0-4 0,1-1-54 0,-3-2-10 16,3-1-88-16,0-3-2 0,-1-2-75 0,1-1-29 0,-3 1-37 15,3-1-46-15,0-9-25 0,-1 12-34 16,1-12-62-16,-5 8-493 0,5-8-618 0</inkml:trace>
  <inkml:trace contextRef="#ctx0" brushRef="#br0" timeOffset="20329.79">6817 17106 106 0,'0'0'342'0,"0"0"-57"0,-7-6-30 0,7 6-27 15,0 0-21-15,-5-5-19 0,5 5-8 0,0 0-18 16,-7-4-12-16,7 4-5 0,0 0 0 0,-7-4-17 16,7 4-7-16,0 0-27 0,0 0-7 0,0 0-14 15,0 0-9-15,0 0-5 0,0 0-8 0,0 0-9 16,0 0 2-16,0 0-6 0,0 0 12 0,4 9-2 16,-4-9-7-16,9 10-7 0,-6-5 6 0,3 1-14 15,0 0-4-15,1 1-2 0,0 0-6 0,1 0 1 16,0 0-3-16,-2-2-1 0,4 2-2 15,-1-1-7-15,0 1 2 0,-2-2 9 0,3 0-16 16,0 0 1-16,-3 1 8 0,4-3-6 0,-5 0 3 16,2 1-1-16,-8-4 1 0,14 5 1 0,-14-5 1 15,10 3 1-15,-10-3 0 0,0 0 5 0,13 0-7 16,-13 0-2-16,9-5 3 0,-9 5-4 0,5-8-4 16,-5 8 10-16,4-8-5 0,-4 8 0 0,0-10 3 15,0 10-3-15,-1-11 3 0,1 11-2 0,-2-10 0 16,2 10-1-16,-6-11-6 0,3 6 7 0,3 5-4 15,-6-9-2-15,6 9-29 0,-5-5-33 16,5 5-25-16,-5-5-22 0,5 5-16 0,0 0-4 16,0 0-20-16,0 0-22 0,-12 2-4 15,12-2-21-15,-1 7-36 0,1-7-39 0,0 12-47 16,0-12-163-16,1 12 30 0</inkml:trace>
  <inkml:trace contextRef="#ctx0" brushRef="#br0" timeOffset="21096.27">7608 17256 178 0,'0'0'250'0,"0"0"-48"16,0 0-15-16,0 0-26 0,0 0-10 0,0 0-18 16,0 0-9-16,0 0 5 0,0 0-8 0,-8-7-17 15,8 7-3-15,0 0 4 0,-5-4-21 0,5 4-8 16,-9-4-9-16,9 4-4 0,-9-4-15 0,9 4-8 16,-7-6 0-16,7 6-5 0,-7-7-2 0,7 7-12 15,-9-6-3-15,9 6-3 0,-6-8 2 0,3 1-2 16,-2 2 9-16,5 0-4 0,0 5 6 0,-1-13 10 15,1 13-3-15,1-14-2 0,-1 7 8 16,5 0 3-16,-1-1 3 0,0 1-5 16,1 2 5-16,1-3-6 0,2 4-7 0,0-1-2 15,1 1 2-15,2 1-12 0,2 1 11 0,1 2 6 16,-1 2 8-16,6 2-6 0,-4 1-8 0,8 2-4 16,-1 2-13-16,-3 0 6 0,4 5 7 0,0 2 3 15,-1 1-20-15,-4 1-3 0,1 2-2 0,-4 1 7 16,-2 1-6-16,2 0 0 0,-6-1-4 0,-1-3 0 15,-2 3 10-15,-2 1-16 0,0-2-2 16,-3-2 8-16,-1 2-9 0,0-1 6 0,-2-1-2 16,-1-1 2-16,-1 2-2 0,-1-5-7 0,-1 4-3 15,-3-3 2-15,1-2-8 0,-2-1 5 0,5-2 7 16,-8 0-6-16,7 0 3 0,-3-4 2 0,-3 0-12 16,3-1 8-16,-1-1-6 0,-1-2 5 0,0-1 3 15,1-1 3-15,10 0 5 0,-20 0-11 0,11-2 13 16,0-2-7-16,1 2 2 0,8 2-2 0,-10-7 2 15,5 4 2-15,5 3 1 0,-8-9 3 0,8 9 6 16,-2-5-1-16,2 5-8 0,1-8 26 0,-1 8 6 16,5-5 6-16,-5 5 4 0,10-6-1 0,-10 6 10 15,14-3-7-15,-14 3-3 0,17-3 9 0,-4 3-4 16,-1 1-10-16,1-1 6 0,1 3 3 16,-1-2 0-16,5 3-6 0,-4 0-3 0,0 0-9 15,4 1-1-15,-3 1-2 0,-1 1-6 0,3 0-4 16,-3 0-4-16,1 0 0 0,-1-1-5 0,-2 3 3 15,3-2 3-15,0 1-5 0,-2-1 0 0,0 0-3 16,-3 0-2-16,2-1-13 0,-3 1-32 0,1-3-45 16,-1 1-24-16,-4-2-6 0,7-1-9 0,-2 1-16 15,-10-3-8-15,15 1-18 0,-15-1-23 0,19-4-20 16,-10 2-25-16,0-5-61 0,1 2-45 0,1-3-171 16,-2-1-17-16</inkml:trace>
  <inkml:trace contextRef="#ctx0" brushRef="#br0" timeOffset="21462.01">8256 17302 376 0,'0'0'336'0,"-9"-3"-53"16,9 3-40-16,-9-2-35 0,9 2-11 0,-8-3-11 15,8 3-2-15,-9-3-7 0,9 3-2 0,0 0-14 16,-9-4-8-16,9 4-7 0,0 0-12 0,0 0-16 16,-9-3-10-16,9 3-16 0,0 0-3 15,0 0 0-15,0 0 2 0,0 0 17 0,3-6 4 16,-3 6 2-16,6-5-12 0,-6 5-5 0,13-10 1 16,-5 3-4-16,2 3-12 0,-1-4-17 0,5 1-3 15,-1-3-11-15,1 0-2 0,2-1-16 0,2-1-1 16,-1-1-13-16,-1 3 5 0,1-2-11 0,1 2 5 15,-2-1-9-15,-4 1-3 0,2 2-29 0,0-1-29 16,-5 4-28-16,-1-2-16 0,-2 2-20 0,4 2-37 16,-6-1-42-16,-4 4-34 0,9-4-32 0,-9 4-18 15,0 0-12-15,0 0-17 0,6 7-9 0,-6-7-38 16,-6 9-268-16,2-2-132 0</inkml:trace>
  <inkml:trace contextRef="#ctx0" brushRef="#br0" timeOffset="21963.33">8307 17235 2 0,'-8'2'418'16,"2"2"-80"-16,6-4-39 0,-13 7-25 0,13-7-46 16,-12 5-18-16,12-5-19 0,-11 8-17 0,11-8-22 15,-10 9-9-15,3-5-8 0,3 2-6 0,-1 1-15 16,0 0-7-16,0 1-13 0,1 2-11 16,2-1-9-16,-2 1-10 0,1 0-10 0,1 1 2 15,-1-1-19-15,2 1-8 0,-2 1-9 0,2-2-2 16,-1 1-6-16,0-1 3 0,0-1-9 15,2 1-1-15,0-1-4 0,0-1 4 0,0-1-5 16,2 0 3-16,0-1-9 0,-2-6 10 0,3 11-4 16,-3-11 24-16,4 7-23 0,-4-7 20 0,8 5-18 15,-8-5 9-15,0 0-6 0,14 0 3 0,-14 0-2 16,14-5 8-16,-6 3 9 0,1-2 16 0,2 1 1 16,-1-2 3-16,2 1 0 0,-2-1-1 0,3 1 7 15,2-1-6-15,-2 1 12 0,2-1 9 0,-2 3-4 16,2-1 6-16,2 1 0 0,-3 1-10 0,0 0-2 15,1 1-11-15,-2 0-2 0,4 0 5 0,-6 0-4 16,2 2 2-16,1 0-3 0,-2 0-3 16,-1 1-2-16,-1 0 8 0,-2 3-4 0,2-1 5 15,-2 1-1-15,-2 4 15 0,-2-3 36 0,0 2-73 16,0 1 28-16,-3 0-11 0,-1-2-4 0,-1 3-15 16,-2-1-3-16,1 2-4 0,-5 0 25 0,1-1-29 15,-2 2-14-15,-2-1 11 0,1 0 3 0,-1 0-10 16,-7 1 3-16,7-4-6 0,-4 1 10 0,1-2-28 15,-1-2-12-15,2 2-34 0,-4-3-14 0,2 2-11 16,4-3-24-16,-3 0 3 0,3-2-6 0,-3 0-16 16,3 0-15-16,10-2-36 0,-16 3-24 0,16-3-26 15,-12 0 3-15,12 0 7 0,-11-5-7 0,11 5 0 16,-5-4-23-16,5 4-24 0,0-8-43 16,0 8-288-16,0-10-122 0</inkml:trace>
  <inkml:trace contextRef="#ctx0" brushRef="#br0" timeOffset="22330.53">8805 17195 98 0,'0'0'431'0,"4"-6"-71"0,-4 6-41 16,0 0-52-16,5-8-27 0,-5 8-23 0,0 0-10 16,5-5 0-16,-5 5-24 0,0 0 0 0,4-5-17 15,-4 5-4-15,0 0 0 0,0 0-11 0,8-5-17 16,-8 5-15-16,0 0 5 0,7-4-7 0,-7 4-10 16,9-6-16-16,-2 2-13 0,-7 4-12 0,10-8-11 15,0 4 1-15,-2-2-14 0,-2 0-2 0,4-2-12 16,-1 0-13-16,3 2-4 0,-2-2 0 0,-1 0-4 15,1 0-5-15,0 0-8 0,-2 3-23 0,0-2-22 16,-2 2-22-16,4-2-25 0,-4 1-29 16,1 1-35-16,-7 5-22 0,9-8-14 0,-9 8 10 15,9-5-24-15,-9 5-22 0,5-5-25 0,-5 5-18 16,0 0-24-16,0 0-25 0,0 0-215 0,0 0-48 16</inkml:trace>
  <inkml:trace contextRef="#ctx0" brushRef="#br0" timeOffset="22846.26">8978 17067 168 0,'-7'5'338'0,"2"0"-33"15,-3 3-15-15,2-2-23 0,-1 1-25 0,1 1-26 16,-3-2 6-16,3 2 4 0,-3 0-15 0,4 1-21 16,-4 1 0-16,0-1-15 0,1 3-7 0,3-4-11 15,-1 2-12-15,-3 2-17 0,4-2-17 16,-3 1-13-16,2-1-12 0,3 2-9 0,-2 1-11 16,-1-2-9-16,2-1-6 0,0 5-12 0,0-4-6 0,0-1-5 15,3 0-6-15,-2 0-4 0,2-2-8 16,0 1-2-16,-3-2 2 0,4 0-4 15,0-7-1-15,0 12 5 0,0-12-3 0,6 10 3 16,-6-10-7-16,7 6 0 0,-7-6 2 0,10 4 2 16,-10-4 3-16,13-3-4 0,-13 3 3 0,14-4-3 15,-5 2-1-15,5-2-1 0,-4 0 2 0,0 0 9 16,3-2 7-16,0 1 2 0,0-1 5 0,1 0 9 16,0 1 7-16,0 0 17 0,1 1-10 0,-1-1 3 15,0 3-1-15,-1-1-16 0,1 0 8 0,-1 2 5 16,-3 0 34-16,4 2-21 0,-1 0 18 15,1 1-11-15,-4 1-3 0,3 0-6 0,-3 0-12 16,2 2-3-16,-1 3 2 0,1-2-2 0,-3 2 6 16,1 0 3-16,-4 0-3 0,2 1-10 0,-3 0-8 15,0 2 3-15,-1 0-1 0,1-1 4 0,-4 3 0 16,2-4 6-16,-3 5-18 0,0-2 6 0,0-1-5 16,-3 3-2-16,2-2-4 0,-4 0-2 0,1 1-1 15,-1 1-4-15,-1-2-3 0,-2 0-4 0,-1 0-1 16,-1-2-2-16,0 1-4 0,-2-3-7 0,2 1 4 15,-2-3-4-15,0 2-24 0,-2-2-6 0,2-1-22 16,-1-2-5-16,3 0-17 0,-3-1-13 16,3 1-42-16,10-3 3 0,-19 2-39 0,19-2-27 0,-17 2-38 15,17-2-24-15,0 0-32 0,-17-2-33 16,17 2-13-16,-7-2-8 0,7 2-10 0,-4-6-38 16,4 6-89-16,0-8-253 0,0 8-238 0</inkml:trace>
  <inkml:trace contextRef="#ctx0" brushRef="#br0" timeOffset="24262.82">11822 15652 142 0,'-5'-7'251'0,"5"7"-43"16,0 0-18-16,-3-4-17 0,3 4 2 16,0 0-20-16,-1-7-22 0,1 7-7 0,0 0-9 15,0 0 3-15,-5-8-3 0,5 8-13 0,0 0-10 16,-4-3 4-16,4 3-4 0,0 0-2 0,0 0 7 16,-4-7-1-16,4 7 5 0,0 0-9 0,0 0 0 15,-5-4 3-15,5 4-10 0,0 0 4 0,0 0-19 16,0 0-11-16,0 0 1 0,0 0-7 0,0 0-2 15,0 0-8-15,-1 10 1 0,1-10-6 0,0 9-2 16,0-9 7-16,1 12 1 0,-1-5 2 0,0 1 6 16,3-3-2-16,-2 3-13 0,0 1-5 15,1-2-6-15,0 0-6 0,-2-1 8 0,2 1-16 16,-2-7-5-16,6 10-2 0,-6-10 0 0,5 8 4 16,-5-8 0-16,5 7-1 0,-5-7 4 0,4 5 1 15,-4-5-1-15,0 0-2 0,15-1-3 0,-15 1 6 16,8-7-2-16,-8 7-8 0,9-10 5 0,-5 6-1 15,-2-2-5-15,2-3 2 0,1 4 3 0,-5 5-5 16,4-12 4-16,-4 12 2 0,0-12 1 0,0 4 3 16,0 8 1-16,0-11 0 0,0 4-6 0,-3 3 6 15,2-3-6-15,1 7-2 0,-7-9 0 0,7 9 1 16,-8-5-4-16,8 5-3 0,-12-2 1 16,12 2 2-16,-11 2-5 0,11-2 2 0,-13 5-1 15,5-1-2-15,2-1 8 0,0 3-6 0,-1-1-3 16,1 2 5-16,-1 1 3 0,1 0-3 0,2 0-1 15,0-1 4-15,-1 4-1 0,3-3-1 0,-1 1-4 16,2-1 1-16,-2 0-1 0,3-1-5 0,0-1 2 16,0-6 2-16,0 15 4 0,0-15-3 0,0 10 0 15,0-10 13-15,4 9-9 0,-4-9-5 0,4 6 1 16,-4-6 4-16,4 5 0 0,-4-5 1 0,0 0 0 16,0 0 2-16,15-1-2 0,-15 1-2 0,8-6-2 15,-8 6 4-15,6-6-2 0,-1 1 0 16,-1 1 3-16,-2-2-3 0,-2 6 4 0,7-11-4 15,-6 4-1-15,2 2-1 0,1-1 10 0,-3-1-5 16,-1 7 1-16,1-11-12 0,-1 11 6 0,-1-13-1 16,1 13 2-16,-5-9-2 0,5 9-3 0,-3-9-2 15,3 9 0-15,-6-8-10 0,6 8-9 16,-6-6-5-16,6 6-7 0,0 0-10 0,-11-1-20 16,11 1-14-16,-6 4-6 0,6-4-23 0,-9 7-13 15,9-7-34-15,-4 7-26 0,4-7-9 0,-4 12-21 16,4-12-27-16,-2 8-35 0,-1 0-58 0,3-8-373 15,0 11-209-15</inkml:trace>
  <inkml:trace contextRef="#ctx0" brushRef="#br0" timeOffset="26763.72">13021 15193 324 0,'2'-7'302'0,"-2"-4"-29"15,4 2-26-15,-3 1-20 0,2-2-30 0,-2 0-24 16,0 1-7-16,1-1-10 0,-1 0 21 0,-1 3-33 16,1 0 38-16,-1 7 15 0,0-12 5 15,0 12 1-15,3-10-10 0,-3 10-4 0,0-11-3 16,0 11-2-16,1-5-7 0,-1 5-6 0,0 0-20 15,0-8-15-15,0 8-12 0,0 0-23 0,0 0-8 16,0 0-52-16,0 0 48 0,-6 5-49 0,3 3 48 16,-1 1-39-16,3 3 54 0,-3 2-51 0,-1 2 6 15,4 3 5-15,-3 1 33 0,0 3-37 0,0 2 39 16,2 0-40-16,-1 0 32 0,-1 7-38 0,2-1 32 16,-3 1-14-16,1 2-1 0,0-1-6 0,3-1-6 15,-2-1-6-15,-1 2-9 0,2-4-6 16,-1-1-7-16,2-5-8 0,-2 5-6 0,1-3 0 15,-1-3-4-15,2-2-24 0,-3 1 25 0,4-1-27 16,-1-6 26-16,-1 4-24 0,2-2 26 0,-1-1-27 16,0-4 21-16,1 1-31 0,-1-2 6 0,1-1-51 15,0-1 13-15,-3 0-72 0,3-3 24 16,0-5-73-16,0 15 14 0,0-15-31 0,0 9-14 16,0-9-14-16,0 0-23 0,-1 7-15 0,1-7-37 15,0 0-29-15,0 0 6 0,0 0 2 0,1-11-7 16,-1 11 0-16,3-11-12 0,0 2-34 0,0-1-250 15,2-2-132-15</inkml:trace>
  <inkml:trace contextRef="#ctx0" brushRef="#br0" timeOffset="27209.2">13405 15162 338 0,'7'-9'332'0,"-2"1"-52"16,-3 0-24-16,2 3-30 0,-4-1-12 0,5-1-14 16,-5 7-10-16,5-10-4 0,-5 10 9 0,3-9 1 15,-3 9 5-15,4-9 0 0,-4 9-6 0,0 0-5 16,2-11-6-16,-2 11-9 0,0 0-12 16,3-6-8-16,-3 6-10 0,0 0-13 0,0 0-50 15,0 0 26-15,1-5-38 0,-1 5 41 0,0 0-41 16,4 6 59-16,-4-6-44 0,1 15 52 0,0-5-44 15,-1 2 11-15,0 2 8 0,0 1-4 0,0 2-2 16,0 4 34-16,-1 0-28 0,1 3 4 0,-1 2-31 16,-3 0 13-16,4 3-30 0,-2 3 7 0,0 1-29 15,0 1 5-15,-1-1-27 0,2 3 15 0,0-2-9 16,-1 0-25-16,0-1 18 0,-1-2-25 0,2-2 19 16,-3-1-22-16,4-2 21 0,-1 1-25 0,-2-5 22 15,3 2-19-15,-2-4 17 0,-1-2-28 0,3-1 14 16,-2-2-39-16,2-2 4 15,-3 0-42-15,3-3-1 0,0 0-59 0,0-1 24 16,0-2-71-16,-1 0 28 0,1-7-52 0,0 12 31 16,0-12-4-16,-3 10-15 0,3-10-3 0,0 0-46 15,0 8-26-15,0-8-16 0,0 0 2 0,0 0-13 16,0 0-27-16,7-5-45 0,-7 5-66 0,5-5-271 16,-5 5-215-16</inkml:trace>
  <inkml:trace contextRef="#ctx0" brushRef="#br0" timeOffset="28612.21">14007 15304 100 0,'0'0'276'0,"0"0"-28"0,3-9-23 16,-3 9-2-16,1-7-2 0,-1 7-16 0,0 0-14 16,1-8-32-16,-1 8-6 0,0 0-29 0,-2-10 13 15,2 10-23-15,-3-5 26 0,3 5-25 0,-4-6 15 16,4 6-38-16,-4-7 16 0,4 7-13 0,-6-5-9 16,6 5 1-16,-1-6-9 0,1 6-3 0,-4-5-7 15,4 5-2-15,-4-7-2 0,4 7-7 16,-4-5-3-16,4 5-1 0,0 0 0 15,-5-5 1-15,5 5-1 0,0 0-1 0,-5-7 7 16,5 7-1-16,0 0 4 0,-9-4 0 0,9 4-28 16,0 0 26-16,0 0-32 0,-13-1 25 0,13 1-40 15,-9 4 25-15,9-4-32 0,-14 8 20 0,7-4-20 16,0 3 37-16,-3 1-29 0,2 2 36 0,0 0-30 16,0 1 24-16,-5 2-34 0,5 0 37 0,-1 4-2 15,2 0-5-15,-1-2 7 0,0 4-4 0,2 1-4 16,-3 1 5-16,4 1-2 0,4-1 19 0,-1-2 4 15,1 2-57-15,1 1 62 0,3 1-50 0,-2 0 59 16,4 1-10-16,1 0-5 0,1-2-2 16,-1-2-13-16,3 4-5 0,-1-5-9 0,2 2-4 0,-1-1-7 15,2 0-42-15,-1-2 44 0,2-2-41 16,1 0 28-16,-3-3-31 0,5 2 48 0,-5-5-45 16,4 1 42-16,-2-4-43 0,1 0 51 0,1 0-49 15,-1-2 41-15,0-2-22 0,-2-1 24 0,3 0-43 16,0-2 41-16,-2-2-44 0,4-1 44 0,0-4-4 15,-1 3-5-15,2-7-4 0,-1 1-2 0,1-3 0 16,-3-2-5-16,3 1 6 0,-1-4-5 0,0 1-2 16,-5-1-37-16,3-2 45 0,-5 0-42 0,1 1 47 15,-3-2-41-15,-1-3 41 0,-2 4-39 0,1-2 41 16,-4 1-39-16,-1 1 34 0,-6-4-37 16,5 2 38-16,-6-1-36 0,-2 5 43 0,0-3-49 15,-5-3 2-15,1 3 3 0,-2 7 1 0,0-2-1 16,-2 0 2-16,-1 4 2 0,-1 2 1 0,0 0 0 15,0 2-1-15,-2 0-6 0,2 4-12 0,1-2 1 16,-1 6-21-16,2-1 0 0,1 1 29 0,2 0-62 16,-3 1 27-16,1 2-53 0,4 1-4 0,-1-1-57 15,2 2 3-15,1 0-21 0,2 3-22 0,-1-1-23 16,2 1-15-16,4 1-4 0,0 0-1 0,3 3-19 16,0 0-8-16,4-2-34 0,1 5-65 0,3-1-271 15,-2-2-164-15</inkml:trace>
  <inkml:trace contextRef="#ctx0" brushRef="#br0" timeOffset="29246.26">14734 15398 194 0,'4'-6'353'0,"-4"6"-53"0,5-9-31 0,-1 4-31 16,-4 5-22-16,5-12-44 0,-5 12-16 0,0-12-8 15,0 12-32-15,0-11 35 0,0 4-38 16,0 0 15-16,-1 1-23 0,-2-1 45 0,3 7-32 16,-5-11 43-16,0 6 8 0,5 5-4 0,-5-12-23 15,5 12-47-15,-10-6 23 0,10 6-23 0,-12-6 27 16,12 6-38-16,-9-6 19 0,9 6-39 0,-15 0 28 15,15 0-38-15,-13 5 17 0,4-4-37 0,0 6 33 16,0-2-4-16,0 4 27 0,2 2-48 0,-1 1 33 16,0 1-41-16,1 2 52 0,3 0-18 0,-4 2 6 15,6 3-46-15,-2 2 41 0,1 1-48 0,3-3 45 16,0 1-2-16,3 3-12 16,-1-2-10-16,2 1-8 0,5 1-7 0,-1-3-4 15,-2 1-4-15,2-3 0 0,3 0-7 0,2-1-1 16,-4-2-1-16,5-1 0 0,-2 0-1 0,0-2 0 15,0-3 0-15,-2-1 1 0,3 0 0 0,-3-1 3 16,3-3-5-16,-3-1 3 0,0 1-2 0,-10-5-3 16,18 1 1-16,-18-1 0 0,22-4-1 0,-13 0 1 15,1-1-2-15,-1-3-1 0,4-1 2 0,-4-2-7 16,2 1 4-16,-3-3 0 0,1-4 0 0,-1 0 3 16,-1-2-2-16,-2 0-2 0,-1 0-1 0,-1 0-53 15,-1 0 66-15,-2-1-42 0,-1-1 35 0,-3-3-43 16,0 3 59-16,-1-2-46 0,-2 0 42 15,-1 1-40-15,0 1 3 0,-1 1 33 0,-2 3-32 16,-1 0 41-16,0 2-43 0,-2 1 49 0,3 2-54 16,-3 3 37-16,-1 1-39 0,2 1 40 0,-1 1-29 15,-1-1-23-15,2 6-26 0,-1 1-23 0,1 0-28 16,-1 1 6-16,0 2-61 0,6 0-10 0,-6 1-25 16,5 2-35-16,0 1-77 0,2 0 17 0,2 0-7 15,1 2-15-15,1 0-40 0,1 0-52 0,4 0-350 16,-2-1-280-16</inkml:trace>
  <inkml:trace contextRef="#ctx0" brushRef="#br0" timeOffset="30046.38">15712 15333 290 0,'0'0'348'0,"0"-7"-43"0,0 7-26 0,-4-4-52 16,4 4-23-16,-4-8-6 0,4 8-19 0,-5-9 4 15,5 9-57-15,-6-5 15 0,2 0-28 0,0-2 36 16,4 7-16-16,-8-8 37 0,8 8-34 15,-5-6 16-15,5 6-18 0,-9-8 3 0,9 8-3 16,-10-7-45-16,10 7 28 0,-12-5 6 0,4 1 37 16,8 4-51-16,-16-5 0 0,7 5-48 0,9 0 31 15,-20 0-36-15,8 2 49 0,-3 1-49 0,3 2 50 16,-3 2-53-16,1 0 54 0,-5 3-48 16,2-1 42-16,-1 7-50 0,2-2 41 0,-1 4-44 15,-1 0 30-15,4 3-33 0,-1 2 36 0,3-2-35 16,3-2 32-16,-1 5-38 0,5-4 22 0,1 2-7 15,3-3-2-15,1 1-6 0,1-1-2 0,2 1-8 16,1-1-13-16,2 0 1 0,0-1-2 0,6-2-5 16,-3-1-1-16,2-4-4 0,2 4 0 15,1-6 0-15,-1-1-4 0,0-1 5 0,5 0-4 16,-2-4 0-16,0 1 2 0,-1-3-3 0,-1 1-1 16,1-4-3-16,2-1 1 0,-2-1-2 0,2-3 1 15,-2 2-1-15,-2-2-1 0,6-3 0 0,-5-2-1 16,0 2 2-16,-1-3-1 0,-1 2 0 0,0-4 1 15,-3 1 1-15,-2 0 3 0,0-1-3 0,0 0-5 16,-5-2-22-16,1 0 25 0,-2 0-25 0,-2-1 26 16,-2 0-24-16,1 1 21 0,-5-4-29 0,0 0 23 15,-2 1-47-15,-1 2 43 0,-2 2-29 0,-1-1 27 16,-1 4-24-16,1-2 24 0,-1 6-29 0,-1-2 28 16,1 2-36-16,0 4 27 0,-3-1-58 15,2 0-23-15,2 6-11 0,-1-1 0 0,0 1-10 16,0 1 25-16,-3 5-81 0,5-3 16 0,-4 4-52 15,5 0 14-15,2 0-41 0,-3 0-36 0,7 4-18 16,-2-4-6-16,3 4-20 0,1-2-19 0,3 2-42 16,0 1-398-16,4-3-302 0</inkml:trace>
  <inkml:trace contextRef="#ctx0" brushRef="#br0" timeOffset="30959.43">16279 15366 130 0,'0'0'153'16,"0"0"-23"-16,1-5-4 0,-1 5-11 0,0 0-9 15,3-7-9-15,-3 7 5 0,0 0-6 0,0 0 3 16,0-9-5-16,0 9-17 0,0 0 4 0,-3-5-3 16,3 5 17-16,0 0 19 0,-1-8-7 0,1 8 3 15,0 0 7-15,-5-7-13 0,5 7-22 16,-4-5 14-16,4 5-15 0,0 0 35 16,-4-6-19-16,4 6 28 0,-5-6-33 0,5 6 31 0,0 0-36 15,-7-4 32-15,7 4-41 0,-6-6 32 16,6 6-32-16,-10-4 40 0,10 4-37 0,-6-6 42 15,6 6-68-15,-12-4 36 0,12 4-11 0,-10-4 30 16,10 4-42-16,-9-4 23 0,9 4-32 0,-13-2 31 16,13 2-27-16,-10-4 26 0,10 4-44 0,-13 2 27 15,13-2-27-15,-14 3 25 0,14-3-52 0,-14 5 32 16,5 1-45-16,-1 1 49 0,1 0-38 0,3 1 44 16,-3 4-48-16,-2 0 41 0,5-1-47 0,-3 3 55 15,4 2-49-15,-1-2 58 0,1 3-50 16,2-1 54-16,-1 2-36 0,4-1 33 0,-2 3-51 0,2-2 48 15,2 1-71-15,1-1 60 0,-1 2-53 16,1-3 45-16,2 3-52 0,4-2 44 0,-3 3-46 16,3-3 40-16,1 0-33 0,-1 0 34 0,2 0-46 15,1-4 47-15,0 3-10 0,-3-8 4 0,2 4-8 16,2-3-3-16,1-1 0 0,-1-3-3 0,0 2-6 16,1-4-11-16,-1 0 8 0,-1-3 9 0,1-1-13 15,0-2 2-15,1-2-1 0,-1 0-2 0,0-3 2 16,1 1-2-16,1-2 1 0,-5-1 0 0,4-1 0 15,-2-2 1-15,-3 0-10 0,2-4 12 0,-2 0-8 16,-1-2 13-16,-3 3-12 0,-1-3 1 0,-2 2 0 16,2-4-36-16,-4 0 44 0,-4 2-41 15,2-4 36-15,-3 1-39 0,-2-3 39 0,1 4-44 16,-3 0 42-16,-1 3-35 0,1 1 10 0,-3 1 0 16,-2 0 3-16,4 1-11 0,-3 2 18 0,3 3 1 15,-2 2-2-15,0-1-12 0,-1 3-16 16,-1-1-5-16,4 1-11 0,-2 4-22 0,-1 1-12 15,13 0 6-15,-24 0-60 0,14 0 14 0,-2 1-52 16,1 4 16-16,1 0-58 0,-1 1 13 0,1 0-33 16,5 0-14-16,-1 2-2 0,-1 1-16 0,3 0-10 15,2 2-22-15,-2-2-62 0,4 3-304 16,0-2-184-16</inkml:trace>
  <inkml:trace contextRef="#ctx0" brushRef="#br0" timeOffset="31629.26">16766 15361 145 0,'6'-9'374'0,"-6"9"-66"0,3-9-40 16,-3 9-24-16,0 0-28 0,1-7-29 15,-1 7-42-15,0-7-5 0,0 7-33 0,0-7 9 16,0 7-17-16,-1-7 18 0,1 7-21 0,-3-7 39 16,3 7-36-16,-6-3 28 0,6 3-41 0,-3-5 14 15,3 5-8-15,0 0 25 0,-10-4-46 0,10 4 26 16,0 0-25-16,-11 4 29 0,11-4-6 0,-11 5 1 15,4 1-1-15,0-1-2 0,0 4-4 0,0-2-1 16,-3 3 11-16,5 2-6 0,-3 0-14 16,3 2-9-16,-1 1-8 0,1-1-4 0,0 3 3 0,1-2-1 15,1 3 4-15,3-1-9 0,0 0-17 16,3 2 5-16,-3-2-4 0,5-1-9 0,-1 1 8 16,3 3-1-16,0-5-7 0,-1 0-40 0,3 2 40 15,4-3-2-15,-2 2 2 0,2-2-59 0,-1-1 62 16,-1-4-61-16,2 1 55 0,1 0-54 0,0-1 52 15,0-4 14-15,1 2-60 0,-2-5 48 0,1 4-62 16,0-4 22-16,-2-1 39 0,4-1-54 0,-3-1 53 16,1-1 5-16,-1-1-9 0,0 0 0 0,-3-1-3 15,1 1-9-15,2-4-2 0,-1-1 1 16,-1 0-3-16,-2-2 0 0,0 0 1 0,-1 0-6 16,1-2-18-16,-4 0 24 0,0-1-49 0,-1-3 58 15,-3 3-54-15,2-1 56 0,-6-2-52 0,3-1 59 16,-2 0-57-16,-5-1 48 0,1-1-40 0,-2 0 50 15,2 0-59-15,-6 1 66 0,0 0-61 0,-1 1 8 16,0 2-3-16,-2 2 19 0,-1 0-8 0,0 0 7 16,0 4-1-16,1 1-1 0,-4 1 5 0,6 1 42 15,-5 1-24-15,4 0-39 0,-4 4 38 16,4-1-38-16,-2 2 29 0,-1 0-79 0,4 2 24 16,0-2-59-16,-3 4-12 0,2 0-56 0,-3 0-43 15,4 2-28-15,2 2-40 0,-1 1-2 16,2 0-10-16,1 0-37 0,0 0-44 0,3 2-447 15,1-2-364-15</inkml:trace>
  <inkml:trace contextRef="#ctx0" brushRef="#br0" timeOffset="32490.81">17627 15388 274 0,'-1'-6'419'0,"1"6"-66"16,0 0-52-16,0 0-55 0,0 0-22 15,0 0-31-15,0 0-16 0,0 0-11 0,0 0-13 16,0 8-11-16,0-8-28 0,3 10-7 0,-1-5-8 15,2 2-17-15,-3 0-5 0,5 0-3 0,-2 1-9 16,-1 1 1-16,3-1-5 0,-2 0-2 0,0-1-24 16,2 2 3-16,-2-3-8 0,1 0-2 0,-5-6-4 15,5 11 3-15,-5-11-11 0,8 6 19 16,-8-6 1-16,9 7-6 0,-9-7 9 0,0 0 4 16,9 2 6-16,-9-2-3 0,0 0 4 0,9-3-7 15,-9 3-5-15,5-8-6 0,-5 8-3 0,3-9-2 16,-3 9 1-16,1-11-7 0,-2 4 0 0,-1 2-1 15,2 5-10-15,-5-12-1 0,3 7-2 0,-2-3 2 16,0 1 1-16,0 2-6 0,-1 1-5 0,0-1 2 16,-1 0-5-16,6 5-4 0,-8-7-3 0,8 7-13 15,0 0-21-15,-17 1-14 0,17-1-26 16,-10 6-5-16,5-1-21 0,0 0-26 0,-3 2-25 16,6 0-29-16,-1 1-26 0,-1-1-11 0,3 0-21 15,1 3-36-15,0-3-107 0,1 1-233 0,3-3-137 16</inkml:trace>
  <inkml:trace contextRef="#ctx0" brushRef="#br0" timeOffset="33161.97">18444 15280 109 0,'0'0'454'0,"2"-5"-92"0,-2 5-34 0,3-8-48 15,-3 8-36-15,1-8-4 0,-1 8-45 0,0-7 18 16,0 7-20-16,0-10-19 0,0 10-9 0,0-12-7 16,0 12 6-16,-4-10-3 0,4 10-19 0,-2-9-4 15,2 9 6-15,-7-10 7 0,7 10-6 0,-4-8-20 16,-1 2-11-16,5 6-15 0,-10-6-2 0,4 1-8 15,6 5-37-15,-12-1 54 0,12 1-45 16,-16 0 48-16,8 1-66 0,-3 5 60 0,0-2-61 16,1 3 9-16,-1 1-6 0,0 3 8 15,-2 3 37-15,-2 2-40 0,3 1 40 0,0 3-32 16,0 3 33-16,1 1-5 0,-2 4-10 0,4-2-2 16,4 2-5-16,-1-3-9 0,2 0-8 0,3-1-15 15,-1 2 2-15,4-4-4 0,-1 3-7 0,3-1-3 16,3-2-2-16,0 0-5 0,-1-2 4 0,7-1-3 15,-3-1-7-15,3 0-1 0,1-4-2 0,0 1-1 16,0-4 7-16,0 2-7 0,2-5-10 0,-1 0 7 16,0-5 5-16,2 2-4 0,-2-5 0 0,-1 0-2 15,4-2 0-15,-4-1 0 0,5-3 0 0,-6 0 1 16,6-3-1-16,0-2 0 0,-3 2-2 16,0-5 6-16,1-1-2 0,-3 1-3 0,1-3-25 15,-2 0 22-15,-3-2-15 0,1 0 22 0,-3-1-19 16,-1-2 18-16,-3 0-19 0,-2 2 16 0,1-1-27 15,-6-1 22-15,3-2-21 0,-4-1-8 0,-1 3 6 16,-6 1 22-16,6-1-24 0,-4 3 28 0,-4 1-25 16,0 1 24-16,0 3-21 0,-1-3 21 0,-1 8-23 15,-3-1 21-15,4 3-30 0,-4 0 18 0,2 2-45 16,-1 0 23-16,-1 3-57 0,0 2 40 16,0 0-67-16,-1 0 2 0,1 2 14 15,-1 3-63-15,3 2 20 0,-2-1-47 0,-3 5 4 16,7-3-29-16,-4 1-43 0,7 2-45 0,0-1-17 15,1 0-1-15,4 0-32 0,2 0-45 0,0 0-80 0,4 0-240 16,3-1-227-16</inkml:trace>
  <inkml:trace contextRef="#ctx0" brushRef="#br0" timeOffset="33794.94">19111 15373 417 0,'0'0'394'0,"-3"-10"-52"0,3 10-41 0,-1-6-19 15,1 6-12-15,-3-7-20 0,3 7-33 16,-2-8-31-16,2 8-17 0,-3-9-3 0,3 9-6 15,-5-8-10-15,5 8-6 0,0-9-9 0,0 9-30 16,-2-8 34-16,2 8-38 0,-2-7 32 0,2 7-22 16,-2-6 40-16,2 6-56 0,-4-7 27 0,4 7-45 15,-4-4 27-15,4 4-57 0,0 0 40 0,-10-1-51 16,10 1 41-16,-12 4-41 0,5 2 58 16,0-1-49-16,-2 2 66 0,-2 4-52 0,6 2 39 15,-6 1-47-15,1 5 48 0,3 1-2 0,-2 3-12 16,-3 4-9-16,6 0 1 0,-1 1-5 0,2 1-4 15,1-2-7-15,3-1-6 0,-1-1-14 0,2-1-5 16,3 0-5-16,1-3-15 0,4 2-16 0,0-2 28 16,3-2-3-16,1-2-7 0,2-2-2 0,2 0-6 15,2-5-2-15,-1 0-2 0,2-1 3 0,0-1-5 16,2-5 8-16,-2 3-9 0,0-6 2 0,1 0-5 16,-1 0-3-16,-2-6-3 0,2 4-13 0,-2-4 14 15,5-1 2-15,-5-1-1 0,0-1 1 16,0-2 5-16,-3 0-2 0,0-1-3 0,-4 1-1 15,3-6 5-15,-7 5-4 0,3-3 4 0,-4 0-2 16,-1-2-7-16,-4-1-16 0,0 1 19 0,0-3-26 16,-4-1 13-16,-3-1-12 0,-1 1 24 15,-6-4-29-15,0 3 28 0,-4 3-20 0,0-5 28 16,-1 3-24-16,-3 0 30 0,3 3-30 0,-3 1 31 16,3 4-30-16,2 1 11 0,-2 3-9 0,0 0 26 15,4 3-35-15,-3 1 7 0,1 0-55 0,3 4-13 16,-1 1 10-16,1 1-77 0,1 2-10 0,0 1-68 15,-1 0-3-15,5 4-44 0,-1 1-30 0,1 2-32 16,5 1-1-16,-1 0-14 0,5 0-28 16,0 0-66-16,4 5-347 0,0-3-324 0</inkml:trace>
  <inkml:trace contextRef="#ctx0" brushRef="#br0" timeOffset="34529.49">19782 15500 175 0,'2'-6'242'0,"3"3"-49"0,0-4-17 15,-1 2-11-15,1-1-19 0,0-2 0 0,-1 1-20 16,0 0 6-16,4 0-13 0,-6-1-8 0,3-2 10 16,-1 3-8-16,-1 0-4 0,-3 7 13 0,4-14 0 15,-4 14 4-15,2-12-3 0,-2 12 8 0,0-12-3 16,0 12 7-16,-4-11 13 0,4 11 5 0,-6-6-7 15,6 6 3-15,-8-8-2 0,8 8 0 16,-14-6-2-16,14 6-20 0,-11 0 7 0,11 0-28 16,-18 1 41-16,9 3-45 0,-4-1 47 0,4 3-66 15,-1-1 55-15,-3 2-67 0,1 3 36 16,1 1-53-16,-3-1 50 0,1 5-53 0,1 2 57 16,1-1-21-16,1 2-8 0,1 2-12 0,-1 2-9 15,6-1-8-15,0 0-1 0,0 3-9 0,-2-3-2 16,6-2-2-16,0 0-8 0,4 0 8 0,-2-1-16 15,2 2-8-15,3-1 1 0,-1 1-5 0,4-3 11 16,-1-1-13-16,0-2 5 0,0 0-5 16,4-2 2-16,-3-2-6 0,5-1-3 0,-2-1 8 15,1-1 2-15,-1-3-2 0,0 0-5 0,1-3-1 16,-1-1-4-16,1-1 4 0,-3-2-1 0,5-2-1 16,-1 0 2-16,-1-3 5 0,-1 1-8 0,-2-1 0 15,2-3-1-15,-1 1 2 0,-1-5-4 0,-1-1 0 16,-1-3-5-16,-1 1-3 0,1-1-10 0,-4-3 6 15,-5-2-1-15,5 1-5 0,-5 3 4 0,-1-4-35 16,-3-1 47-16,1 3-42 0,-3-2 46 0,-3 2-39 16,0 3 53-16,-1-1-51 0,-4 2 49 0,1 1-46 15,-3 4 7-15,3 1 45 0,-5 0-46 16,2 4 3-16,-3 2 7 0,5 0 43 0,-4 4-56 16,-1 1 38-16,1 2-69 0,0 0 32 0,1 3-71 15,0-1 11-15,0 3-76 0,-1 2 22 0,-1 2-4 16,4 1-24-16,0 0-26 0,3 0-46 15,0 0-39-15,2 0-12 0,1 0-26 0,2 3-16 16,4-3-60-16,-2 4-391 0,5-4-319 0</inkml:trace>
  <inkml:trace contextRef="#ctx0" brushRef="#br0" timeOffset="35178.4">20208 15398 242 0,'6'-5'331'15,"-6"5"-51"-15,8-7-33 0,-4 1-19 0,-4 6-24 16,7-6-12-16,-7 6-17 0,6-8 10 0,-6 8-19 15,5-9 34-15,-5 9-26 0,3-6 39 0,-3 6-6 16,3-7-13-16,-3 7-11 0,0 0-14 16,3-7-12-16,-3 7-28 0,0 0 35 15,0 0-34-15,-1-6 34 0,1 6-62 0,0 0 10 16,0 0-44-16,-13 5 45 0,13-5-31 0,-8 8 63 16,2 0-58-16,-3 0 40 0,5 1-53 0,-2 2 41 15,-1 4-4-15,1 2-1 0,-3 0-21 0,4 1-12 16,1 3-9-16,-2 1-10 0,3-1-11 0,2 1 3 15,-2-1-11-15,3 0-2 0,3-1-6 0,-1 3-6 16,2-1-1-16,0-1-5 0,4-2-8 0,-1 1-1 16,2 0-2-16,-1-3-4 0,1 2-26 0,4-3 34 15,1-1-32-15,-3-3 34 0,2 1-20 16,2-2 20-16,-2-3-29 0,0-2 23 0,2 1-27 0,-4-3 29 16,4-2-4-16,-2-2-7 0,1 3 0 15,-3-6-4-15,6 3-15 0,-4-2 13 0,1-1-6 16,0-2 0-16,-1-4-3 0,-1 2-2 0,-2-1 0 15,0-2-4-15,0-2 4 0,-3 2-3 0,0-2-4 16,-2-4-2-16,1 1 2 0,-3-1-5 0,-2-2 5 16,-1-2 3-16,-1-1 0 0,-3-1 4 0,-2 0-42 15,-2-5 53-15,-2 1-44 0,-2 2 57 0,-1 0-47 16,-2 5 53-16,4 0-44 0,-2 4 9 0,-4 1 41 16,4 1-41-16,-3 2 41 0,3 3-38 0,-2 2 43 15,-1-1-49-15,0 6 41 0,0-2-46 16,1 3 30-16,0 0-84 0,-3 2 20 0,2 0-40 15,0 1-60-15,-2 1-11 0,5 0-60 0,-1 2-49 16,0 2-61-16,4-4-13 0,-3 6-39 0,7-3-46 16,-2 3-468-16,4-2-480 0</inkml:trace>
  <inkml:trace contextRef="#ctx0" brushRef="#br0" timeOffset="36863.61">21136 15455 275 0,'0'0'255'16,"0"0"-41"-16,0 0-22 0,7-2-6 0,-7 2-12 15,0 0-9-15,5-6-14 0,-5 6-7 0,0 0-9 16,0 0 1-16,5-9 0 0,-5 9 4 0,0 0-8 15,0-6-23-15,0 6 4 0,0 0 18 0,0-8-17 16,0 8-8-16,0 0-1 0,-3-9 14 0,3 9-9 16,-4-6-6-16,4 6-7 0,0 0-11 0,-5-7-15 15,5 7-5-15,0 0-1 0,-10-2 2 0,10 2 6 16,0 0 4-16,-14 0-2 0,14 0-5 0,-10 2-6 16,3 1 8-16,-1 1 7 0,1 0 12 15,-1 2-19-15,2 0-8 0,-3 1-4 0,1 4-4 16,-1 0 3-16,-1 1 29 0,1 4-9 0,0 1-4 15,0 3 5-15,0-2-19 0,2 4 23 0,0 1-24 16,2 0 4-16,-1-2 5 0,2 5-2 0,0-1-7 16,2-2-10-16,-1 3-3 0,3-2-8 15,0 1-4-15,0-6-1 0,1 3-45 0,2-1 40 16,-2-1-41-16,4 0 38 0,3-1-35 0,-2-1 43 16,3-1-46-16,-1-4 42 0,2 0-40 0,0-1 35 15,0 0-37-15,3-6 34 0,-2 2-36 0,0-3 37 16,2-5-35-16,-2 3 36 0,3-3-38 15,-1 0 37-15,1-3-30 0,0-2 19 0,0 0-32 16,2-4 37-16,-2 2 1 0,-1-1-2 0,2-3-8 16,0-2-7-16,-2 1 0 0,0-2-4 0,-3-1-5 15,0 0-8-15,-1-4 2 0,-1 2 4 0,-2-2 0 16,-1-3-6-16,-2 0 0 0,-1-1 0 0,-2 3 4 16,0 0 6-16,-3-4 2 0,-1 1-6 0,0 0 2 15,-4 3-3-15,3 1 7 0,-1 2-42 0,-4 1 54 16,1 1-44-16,0 3 47 0,-3 0-41 0,3 1 42 15,0 2-38-15,-5-1 42 0,5 4-1 0,-2-1-4 16,-1 1-7-16,2 4-17 0,0-3-17 0,0 5-24 16,-1-1-80-16,11 1 13 15,-19 1-32-15,10 2-16 0,0 0-8 0,0 2-12 16,1-1-12-16,2 4-20 0,2-2-34 0,-2 2-25 16,4 1 11-16,-1 3-8 0,2-3-7 0,1 2-32 15,1 0-39-15,2 0-361 0,-1-1-222 0</inkml:trace>
  <inkml:trace contextRef="#ctx0" brushRef="#br0" timeOffset="37835.15">21550 15611 128 0,'0'0'431'16,"0"-8"-73"-16,0 8-42 0,0-8-60 0,0 8-26 16,-1-8-18-16,1 8-16 0,-5-5-4 15,5 5-29-15,-3-7 0 0,3 7-7 0,-4-6-15 16,4 6-18-16,-5-4-17 0,5 4-5 0,0 0-13 16,-8-6 2-16,8 6-16 0,0 0-6 0,0 0-4 15,-15 0-7-15,15 0 6 0,0 0-4 0,-9 7-8 16,9-7-13-16,-5 9-5 0,0-5-3 15,5-4 0-15,-6 9-7 0,4-2-9 0,2-7-1 16,-5 10-7-16,5-10 1 0,-1 10-3 0,1-10 3 16,-2 10-2-16,2-10-3 0,-1 6-1 0,1-6 3 15,0 0-2-15,1 9 3 0,-1-9-2 0,0 0 1 16,3 5-2-16,-3-5 1 0,0 0 1 0,0 0 2 16,0 0-3-16,7 4 0 0,-7-4-4 0,0 0 2 15,5-6 0-15,-5 6 0 0,0 0 5 0,6-5-3 16,-6 5-1-16,0 0 1 0,0 0 0 15,5-5 0-15,-5 5 0 0,0 0-4 16,0 0 6-16,4-4 0 0,-4 4-5 0,0 0-2 0,0 0-6 16,0 0 9-16,0 0 3 0,0 0-4 15,0 0 2-15,-1-6-3 0,1 6 1 0,0 0 1 16,0 0 1-16,0 0 2 0,0 0-7 0,0 0 2 16,0 0-2-16,-4-5 2 0,4 5 4 0,0 0-3 15,0 0-1-15,0 0 2 0,0 0 1 0,0 0-4 16,0 0-1-16,0 0 7 0,0 0-6 0,-9 2 5 15,9-2-8-15,0 0 9 0,0 0-1 0,0 0 0 16,0 0 6-16,0 0-1 0,-4 5-4 0,4-5 1 16,0 0 3-16,-2 6 16 0,2-6 4 0,-2 9 5 15,2-9 6-15,-1 9 5 0,1-9-7 16,0 12 3-16,1-7-10 0,-1 5 17 0,0-5 0 16,2 6 10-16,0-3-8 0,-2 4 10 15,4 0-10-15,-3-2 20 0,3 1-21 0,0 0-12 16,-3 1 24-16,6 1-3 0,-2-1 5 0,1 3-11 15,1-3-3-15,0-1-10 0,1 3-55 0,0-1 58 16,-1-2-53-16,3 3 61 0,-1-3-59 0,2 0 56 16,-1-2-63-16,1 2 56 0,1-4-59 0,-2 1 58 15,-1-4-57-15,2 2 52 0,-2-1-53 0,2-1 53 16,-1-2-55-16,0-1 60 0,-10-1-51 0,18 0 45 16,-9-1-9-16,4-1 1 0,-3-2-7 0,0-1-9 15,0-2 4-15,2 1-5 0,-2-6 3 0,-1 4 14 16,1-4-17-16,-1-2 2 0,-2 0-7 15,2-4 2-15,-2 0-2 0,-2-3-2 0,0-1-4 16,-1-1 3-16,-1-1-5 0,-2-1-1 0,-1-1 21 16,0 2-22-16,-2-2 0 0,-1 1 7 0,-2 1-46 15,0 2 55-15,-4-2-50 0,-1 5 43 0,1-1-35 16,1 2 59-16,-2 1-56 0,-2 2 56 0,1 4-53 16,1 2 45-16,-1 0-43 0,-1 2 47 0,-5 1-54 15,8 1 54-15,-4 3-53 0,2 0 43 0,-3 2-76 16,1 0 35-16,0 2-28 0,0 0-32 0,-1 4-16 15,0-1-29-15,4 2-23 0,-4 2-42 0,4 0-24 16,-2 2-25-16,1-1-11 16,4 1-8-16,1 4 5 0,0-5-8 0,2 4-26 15,1-4-22-15,2 2-101 0,1-1-221 0,0-1-150 16</inkml:trace>
  <inkml:trace contextRef="#ctx0" brushRef="#br0" timeOffset="38412.25">21976 15469 371 0,'0'0'388'0,"6"-5"-45"0,-6 5-42 0,4-6-32 15,-4 6-15-15,0 0-21 0,2-7-7 0,-2 7-17 16,0 0-5-16,0 0-22 0,0 0-17 0,-2-7-7 16,2 7-1-16,0 0-5 0,0 0-8 15,-12 3 4-15,12-3 3 0,-8 7 15 0,5-3-25 16,-2 1-5-16,-2 2-2 0,2-1-8 0,0 5-14 16,0-3-6-16,0 6 9 0,0-3-7 0,1 5-11 15,1-2-9-15,-2 2 0 0,3 1-23 16,-1 1 8-16,2 1-7 0,-1-3-6 0,2 2-3 15,0 1-16-15,0 0-5 0,0-2-8 0,2 3 3 16,-1-2-4-16,3 0-2 0,-1-1-8 0,0 0-6 16,4-3-3-16,-5 2-38 0,5 0 44 0,-2-3-36 15,0-1 36-15,1 1-32 0,-1-3 34 0,-1 0-36 16,4-4 35-16,-2 1-32 0,1-1 34 0,-2-3-44 16,1 2 43-16,-6-5-36 0,12 4 36 0,-12-4-36 15,12 0 30-15,-12 0-10 0,12-3-3 0,-12 3 0 16,10-6-7-16,-5 1-4 0,2-3 2 0,-2 0-11 15,-1-2 2-15,-2-1-4 0,3-3-6 0,0-1 5 16,-5 1-5-16,2-3-2 0,-1-2 17 16,-1-1-13-16,0 0-1 0,-3-3-6 0,0 1 8 15,0 1 3-15,-1 1-44 0,-1 3 58 0,1-1-46 16,-1 5 57-16,1-1-57 0,-3 1 57 0,4 3-65 16,-2 0 29-16,-1 3-14 0,0 0-16 0,0 3-24 15,-3-2-25-15,9 6-15 0,-13-4-31 0,13 4-24 16,-15-1-39-16,7 4-13 0,8-3-15 0,-15 8-1 15,6-4 2-15,3 2-14 0,-1 1-19 0,1-1-36 16,0 3-91-16,2-1-211 0,1 1-131 16</inkml:trace>
  <inkml:trace contextRef="#ctx0" brushRef="#br0" timeOffset="39028.28">22174 15587 365 0,'0'0'352'16,"6"-8"-49"-16,-6 8-23 0,5-5-44 0,-5 5-11 16,4-7-9-16,-4 7-13 0,5-5-4 0,-5 5-13 15,3-4-2-15,-3 4-4 0,0 0-7 0,0 0-5 16,0 0-11-16,0 0-13 0,0 0-10 0,0 0 7 15,0 0-2-15,0 0 23 0,0 9-22 16,-2-2 4-16,0-2-10 0,-2 3-13 16,0 1-2-16,3 0-10 0,0 2 5 0,-2 2-16 15,2 0-17-15,-2 1-20 0,1 0 3 0,0 2-13 16,2-2 13-16,-1 5-17 0,1-5-13 0,0 3-13 16,1 0 8-16,1-2-2 0,0 5-1 0,-2-6-5 15,4 3-3-15,0 0-53 0,-3-2 59 0,4-1-51 16,0 1 50-16,-1-1-45 0,1 0 48 0,2-2-45 15,-2 1 34-15,2-1 7 0,0-2 2 0,-1 0-14 16,-1-3 0-16,1 2-4 0,1-4 3 16,-2 2-4-16,3-2-1 0,-2-2-2 0,1 1 1 15,-7-4 3-15,11 1-52 0,-11-1 38 0,14-1-48 16,-14 1 49-16,13-7-5 0,-5 2 0 0,-2-2-9 16,1 2-16-16,0-4 0 0,-2-1-3 0,2-4-1 15,0 2-6-15,0 0 2 0,-1-3 24 0,-1-2-24 16,0 2 12-16,-1-6-1 0,3 1 11 0,-5-1 0 15,3 0 4-15,-3-3-7 0,-2 4 16 0,0 1-4 16,-1-1 8-16,0 0-6 0,-4 1 12 0,3 2-5 16,-2 0 16-16,-1 2 2 0,-2 3 4 0,2-1 2 15,-6 2 20-15,4 3-9 0,-2 1 0 0,-1 1-2 16,0 2-3-16,-3 2-12 0,2-2 1 0,-1 4-14 16,-2 0-8-16,4 2-31 0,-3 1-41 15,-1 2-38-15,0 2-53 0,0 0-27 0,2 2-51 16,1-1-51-16,-2 1-33 0,4 0-29 0,0 2-49 15,0-1-115-15,0 0-272 0,7-1-323 0</inkml:trace>
  <inkml:trace contextRef="#ctx0" brushRef="#br0" timeOffset="40595.21">17920 17229 300 0,'0'0'349'0,"0"0"-66"15,0 0-32-15,5 6-39 0,-5-6-22 0,0 0-16 16,5-6-26-16,-5 6-15 0,5-5-5 0,-2-1 21 15,-3 6-22-15,6-11-9 0,-2 4 0 0,-4 7 1 16,6-10 7-16,-6 10 7 0,4-9-6 0,-2 2-2 16,-2 7-4-16,3-8-3 0,-3 8 4 15,3-10-6-15,-3 10-11 0,0 0-13 0,1-7-10 16,-1 7-14-16,0 0-13 0,0 0-12 0,0-7 0 16,0 7-14-16,-4 5-2 0,4-5-6 0,-1 9 10 15,-3 1-15-15,4 0 4 0,-4 0-1 0,4 4-5 16,-3-2 0-16,2 3-1 0,0 2 3 0,0-5-3 15,-2 2-2-15,3-2-4 0,0 0 1 0,0-1-2 16,3 0 2-16,-3-2-1 0,2-3-1 0,-1 2 1 16,2-2 4-16,-3-6-6 0,9 8 1 0,-9-8 0 15,10 3 0-15,-10-3-1 0,12-3-6 0,-7 0 8 16,-1-2 10-16,2-1-9 0,-1 0-7 16,-1 1 1-16,3-4 9 0,-5 2-6 15,2-3 7-15,-1 2 2 0,-2 1 1 0,0-1-1 16,-1-1 6-16,-1 1-2 0,0-1-3 0,-1 0-3 15,0 1-11-15,-1-1 2 0,-1 1-2 0,-1 4 1 16,5 4-3-16,-5-12 0 0,5 12-4 0,-9-5-9 16,9 5-17-16,0 0-15 0,-14 0-25 0,14 0-26 15,-11 7-32-15,4-2-45 0,2 2-41 0,1 0-36 16,3-2-6-16,-1 3-25 0,1 0-46 0,2 3-68 16,2-4-392-16,1 4-309 0</inkml:trace>
  <inkml:trace contextRef="#ctx0" brushRef="#br0" timeOffset="41346.1">19801 16936 58 0,'-4'-7'491'0,"-1"2"-122"0,2 0-43 16,3 5-39-16,-7-9-28 0,3 4-40 0,-3-2-42 16,4 2-16-16,3 5-12 0,-7-12-7 0,5 5-1 15,-1 1 9-15,-1-2-6 0,2 2 2 16,-1 1 4-16,-1-4 9 0,2 4 13 0,2 5-10 15,-7-11-8-15,2 7 15 0,1-1-2 0,4 5-2 16,-8-9 19-16,2 6-41 0,6 3-17 0,-11-8-12 16,11 8-5-16,-13-6-8 0,13 6-10 0,-10-6-13 15,10 6-10-15,-14-4-7 0,14 4-8 16,-14 0-7-16,14 0 3 0,-18 4-3 0,9 0-4 16,0 3 1-16,-4-1-8 0,3 5 13 0,-4-2 10 15,4 8-6-15,-2-2 13 0,-1 4-3 0,-1 4 15 16,3 1-8-16,-1 2-4 0,2 3 4 0,-1-1 0 15,0 2-3-15,0-1 7 0,2 1-6 0,1-2 2 16,-1 3-12-16,7-7 1 0,-1 3-14 0,3-3 5 16,0 1-12-16,1 0-2 0,3 0-5 0,3-5-3 15,-1 2 1-15,4-1-5 0,4 1-6 0,-1-4-1 16,5 0-1-16,1-3 1 0,2-1 0 0,3 0-3 16,1-3 5-16,0-4-8 0,0 0-16 0,0-2 12 15,0-3-1-15,3-2-5 0,-1 0 6 0,1-2-17 16,0-2 22-16,4-2 1 0,-4-1-6 0,0-3-8 15,-1 1-9-15,-1-4 3 0,-2 2-4 16,-2-2 7-16,-3 1-9 0,-2-1 10 0,-1-1-10 16,-2 0 2-16,-1-3 0 0,-3 0 2 0,-1 0-13 15,-2-2 10-15,-1-3-8 0,-5 3 5 0,-1-1-8 16,-3-4 11-16,-1 0-9 0,-3-5 9 0,-2 0-7 16,-2 2 17-16,-6-7-14 0,1 4 4 0,-1 0 1 15,-3 1 1-15,0 0-5 0,-1 2 5 0,-2 3 3 16,2 5 4-16,2-2-2 0,-3 5-2 0,1 1 0 15,3 4-4-15,-3-1-14 0,0 5-17 0,-2-1 3 16,2 3-33-16,-2 0 0 0,4 3-10 0,-3 2-12 16,3 0-15-16,0 0-23 0,0 2-75 15,0 0-1-15,2 2-34 0,-1 0-41 0,3-1-38 16,3 1-51-16,1 1-57 0,3-2-55 0,-2 3-65 16,5-1-442-16,-2 1-590 0</inkml:trace>
  <inkml:trace contextRef="#ctx0" brushRef="#br0" timeOffset="43111.85">11510 17591 56 0,'0'0'307'0,"0"0"-70"0,0 0-46 0,-15 0-11 16,15 0-21-16,0 0-15 0,-8-4-20 0,8 4-3 16,-6-7-7-16,3 2-6 0,3 5 2 0,-7-9 5 15,4 4 2-15,-1 0-4 0,2-2-5 0,-2 2 14 16,0-2-48-16,0 2 18 0,0 0 14 0,-1 0 12 15,3 0 9-15,2 5-3 0,-7-7 1 0,7 7-3 16,-5-8-13-16,5 8-10 0,-4-4-7 0,4 4-10 16,0 0-21-16,0 0-6 0,-10-3-8 15,10 3-8-15,-1 5-7 0,1-5 2 0,-3 10 14 16,3-10-9-16,0 13-6 0,0-5 6 0,2 2-5 16,0 0 2-16,-2 0 1 0,5-2-10 0,-2 0-5 15,-1 1-2-15,0-1 8 0,3-1 2 0,0 0-4 16,0-2-2-16,1 1-2 0,1-1-1 0,-7-5-2 15,14 5 5-15,-14-5-3 0,16-1-1 0,-5-2 3 16,-11 3-5-16,16-8-7 0,-7 2 0 0,0-1-1 16,1-3 15-16,-1 2 4 0,-1-3 6 15,-3 2 3-15,5-1 16 0,-5-1 2 0,-1 2 28 16,-1-3-4-16,-2 3 8 0,-1 0-11 16,0 0 3-16,-1-2-8 0,-2 4-5 0,-2-3-15 15,-4 3-6-15,4-1-10 0,-4 3 4 0,0 0-22 16,-1 1 12-16,0 1-10 0,-2 3 0 0,12 0-10 15,-20 3 4-15,8-1-13 0,2 5 4 0,-3-2-6 16,4 4 5-16,-2 2 2 0,3 1-8 0,0 0 1 16,0 0 7-16,1 1-3 0,2 0-6 0,1-4-5 15,0 2-23-15,3 2-23 0,1-3-36 0,1 1-26 16,-1-2-65-16,3 1-8 0,1-2-42 0,1 0-25 16,0-2-60-16,0-1-36 0,5 0-44 0,-2-1-78 15,0-1-466-15,-8-3-521 0</inkml:trace>
  <inkml:trace contextRef="#ctx0" brushRef="#br0" timeOffset="48961.92">21284 8628 406 0,'0'-8'350'0,"0"1"-39"16,-1 0-53-16,0-1-39 0,-2 1-8 0,2 1-40 16,-4-2 2-16,5 3-32 0,-3-2 15 0,1 0-31 15,2 7 15-15,-7-10-44 0,5 5 24 16,2 5-31-16,-8-7 49 0,8 7-40 0,-9-5 26 15,9 5-47-15,-4-7 18 0,4 7-47 0,-5-5 17 16,5 5-40-16,0 0 35 0,0 0-21 0,-9 6 50 16,4 0 23-16,5 3-10 0,-2 1-14 0,-2 1-12 15,1 3-6-15,3 2-5 0,-1 2-13 16,0 1-1-16,-1 0-8 0,1 5-3 0,-1 1-6 16,2 1-5-16,0-2-10 0,2 3-34 0,-2-1 35 15,1-1-33-15,1 1 33 0,-1-2-35 0,0 0 37 16,2 0-36-16,-3-3 31 0,2-3-30 0,1-1 8 15,-2-2-2-15,3 0-1 0,-3-1 30 0,0-2-39 16,1-4 19-16,-1 3-55 0,0-5-39 0,1 0-8 16,-2-6-82-16,2 10-16 0,-2-10-54 0,0 0 9 15,8 3-37-15,-8-3-13 0,0 0-45 16,10-3-101-16,-10 3-235 0,6-10-182 16</inkml:trace>
  <inkml:trace contextRef="#ctx0" brushRef="#br0" timeOffset="49497.65">21753 8592 330 0,'0'0'241'0,"-6"-6"-23"0,6 6-50 15,-8-7-30-15,8 7-33 0,-11-5-6 0,11 5-7 16,-13-6-13-16,9 2 1 0,-1 0 0 0,5 4 0 16,-13-6 3-16,13 6 13 0,-10-6-3 0,10 6 7 15,-10-6-19-15,10 6 4 0,-8-6-15 0,8 6-8 16,-5-7-9-16,5 7-4 0,-3-8 1 0,3 8 3 16,3-7-5-16,-3 7-4 0,8-8-3 0,-8 8-2 15,12-7-4-15,-12 7-5 0,13-2 2 0,-13 2-5 16,21-2-8-16,-11 4-6 0,0 0 1 0,0 1 1 15,1 3-4-15,-1 1 5 0,1 1-1 0,-2 2-9 16,-1 0 3-16,-2 4-3 0,-2 0 4 16,-3-1 0-16,-1 0 2 0,-2 4-3 15,-6 4-2-15,3-2 4 0,-4 2 1 0,-6 4-3 16,3-1 6-16,-3-2-4 0,-3 0 5 0,0 3-2 16,0-4 5-16,2-2 7 0,0 1-3 0,2-4-10 15,3-1-3-15,-1-5 3 0,5 2 0 0,0-3-12 16,1 3 20-16,3-4 19 0,2 0 13 0,1-8 7 15,4 10 3-15,-4-10-1 0,9 8-13 0,-9-8-3 16,21 3-4-16,-8-2-11 0,4-2-4 0,0-2-3 16,3 2-6-16,0-3-2 0,1 1-7 0,-1-1 0 15,1 2-1-15,-2 2-6 0,0-4-9 16,-1 1-16-16,-3-1-20 0,-1 3-41 0,-1 1-33 16,-3-3-30-16,2 2-5 0,-12 1-10 0,15 0-22 15,-15 0-32-15,14 0-37 0,-14 0-24 16,0 0-81-16,12 1-209 0,-12-1-81 0</inkml:trace>
  <inkml:trace contextRef="#ctx0" brushRef="#br0" timeOffset="50095.28">22330 8685 275 0,'2'-10'353'0,"2"1"-32"15,-1 2-44-15,-2-1-64 0,0 2-42 0,-1-4-35 16,-1 3-16-16,0-1-11 0,-1-1-6 16,-3 4-22-16,3-4 4 0,-2 3-10 0,-4-1-13 15,2-1-19-15,-1 4-5 0,-2 1-6 0,-1-1-5 16,-1 1 1-16,-1 2 0 0,-2 0 4 0,1 2 20 16,2 0 0-16,-3 2 15 0,0 0-15 0,2 1-9 15,1-2 2-15,0 3-4 0,0 2-2 0,3-2 4 16,-1 2 27-16,5 3 36 0,1-4-27 0,0 3-9 15,3-2 20-15,3 3 5 0,2-1 3 0,2 3-14 16,2-4-8-16,4 4-8 0,1-1 1 0,5 0-13 16,1 1-7-16,1 0-12 0,5 3-1 15,-1-1-13-15,0-2 0 0,0 2-4 0,1 1-3 16,-2-1-24-16,-1-2 22 0,-5 0-4 0,1 1-1 16,-1-3 3-16,-5 4-12 0,-3-4 8 15,3 0 0-15,-6 2 4 0,1-2 4 0,-4 1 0 16,-1-4-5-16,-2 3 1 0,-2-3-3 0,-2 2 3 15,-2-2 0-15,0-1 1 0,-3 1 4 0,-2 0-7 16,0-4 6-16,-1 2-4 0,-2-1 9 0,1-2-4 16,-2-1-11-16,2 1 27 0,-1-4 20 0,1 1-4 15,0-3 6-15,3-1 3 0,-1 1 1 0,1-1-7 16,4-6-4-16,0 2-9 0,1-5-4 0,3 2-5 16,2-8-5-16,3 3-3 0,1-5-4 15,1-1-2-15,5-2-5 0,0-4-2 0,3 3 5 16,0-3-9-16,-2 4-3 0,1-4 2 0,-1 4-43 15,2 0 46-15,-2 0-42 0,-3 6 46 0,-3-2-42 16,3 3 50-16,-1 3-53 0,-6 2 25 0,5-1-52 16,-5 5-21-16,0 2-90 0,-4 2 10 15,2 5-42-15,-5-8-60 0,5 8-32 0,-14 5-33 16,5 1-47-16,-4 1-97 0,-1 5-342 0,-2 3-348 16</inkml:trace>
  <inkml:trace contextRef="#ctx0" brushRef="#br0" timeOffset="50862.48">20368 9543 384 0,'9'-15'374'15,"-1"2"-47"-15,-3 1-41 0,4-2-33 0,0-1-31 16,-3 2-25-16,2 1 15 0,-2-2-19 0,-1 3 15 16,2 1-55-16,-5-1 33 0,5 5-25 0,-6-4 22 15,4 3-28-15,-5 7-53 0,5-10 7 0,-1 4-42 16,-4 6 12-16,4-5-43 0,-4 5 25 16,0 0 1-16,5 5 6 0,-3 2 21 0,1 0-3 15,-1 2-4-15,1 1-12 0,1 4-3 0,-1 1-8 16,0 2 6-16,4 4-7 0,-2 1-19 0,0 0 2 15,0 0-40-15,0 3 35 0,3 3-39 0,-2 0 35 16,-1 2-35-16,-1-6 36 0,1 3-48 0,0-4 41 16,2 2-40-16,-2-1 5 0,0-1 2 0,0-1 31 15,-1-3-33-15,1 0 29 0,0-5-39 0,-3 3 34 16,1-5-37-16,1 1 20 0,-1-5-58 16,-1 3 24-16,1-4-30 0,-2 1 16 0,-1-8-49 15,3 9 23-15,-3-9-39 0,0 0 13 0,-2 8-34 16,2-8 32-16,0 0-36 0,-10-1 11 0,3-3-23 15,1-1 24-15,-4 0 28 0,1-1-21 16,-1-5 32-16,-3 5-12 0,-1-6 35 0,-5-2-2 16,6 5 25-16,-4-7-6 0,1 3 31 0,-1 1-12 15,1-1 25-15,0-1-7 0,2 2 48 0,0 0 32 16,3 1 7-16,1 2 10 0,1 0 19 0,1 1-2 16,1-1-6-16,1 1-19 0,2 1 9 0,2 1 2 15,-1-1-5-15,3 7 5 0,4-13-6 0,-4 13 3 16,9-10-1-16,-1 1-13 0,2 3-13 0,0-1-12 15,5 0-5-15,0 0-6 0,4-1-5 0,1-1-7 16,-1 3 2-16,3-5-10 16,-2 6-3-16,-2-2-3 0,3 1 0 0,-2 0-2 15,-4 1-11-15,3-1-10 0,-4 2-34 0,-1 2-35 16,0-1-31-16,-3-1-13 0,0 2-23 0,-10 2-23 16,16-2-31-16,-16 2-24 0,12 3-1 0,-12-3-26 15,9 5-36-15,-9-5-116 0,7 7-228 0,-7-7-145 16</inkml:trace>
  <inkml:trace contextRef="#ctx0" brushRef="#br0" timeOffset="51547.39">22010 9440 85 0,'6'-4'326'0,"1"-1"-50"16,-2 0-22-16,0 0-26 0,-2 0-26 16,-3 5-26-16,7-6-18 0,-4-1-8 0,-3 7-13 15,4-6-8-15,-4 6 22 0,2-10-10 0,-2 10-4 16,0-9 0-16,0 9-20 0,-1-7-7 0,1 7-8 16,-1-8-11-16,1 8-17 0,-4-5-11 0,4 5 0 15,-8-4 2-15,8 4-8 0,0 0-8 0,0 0 0 16,-16 2-3-16,8 1 7 0,0 3 6 0,-2 5 3 15,4-2 20-15,-3 3 1 0,0 0 1 0,1 0-10 16,-1 5-1-16,0 2-9 0,3-2-6 16,1 3-11-16,-2 0-5 0,5 1-4 0,-1-2 1 15,3 0-4-15,0 1-12 0,3-3 1 16,-1 6-35-16,5-3 36 0,-1-2-34 0,4 1 35 16,-1-2-31-16,3-2 29 0,2-1-33 0,0 0 31 15,1 0-26-15,-2-6 30 0,1 1-36 0,0-3 30 16,3 0-32-16,-3 0 36 0,1-2-33 0,-2-1 29 15,0-3-32-15,-1 2 33 0,1-4-35 0,-13 2 36 16,22-2-5-16,-12-1 4 0,-1 1-12 0,-3-4-7 16,0 4 4-16,-6 2-1 0,6-10 2 0,-6 10-7 15,1-10 0-15,-3 4-1 0,-3-2-2 0,-2 5 0 16,-2-2-3-16,-1-1 17 0,0 3-12 16,-4 0-8-16,1 2 2 0,-2 0-4 0,1 1-5 0,-4 0-4 15,4 2-19-15,-4 1-11 0,0 0-19 16,1 3-23-16,2-2 1 0,0 0-13 0,-1 3-19 15,2-2-31-15,3 2-50 0,-2 0 21 16,4-1-24-16,1-2 1 0,3 4-20 0,-1-1-38 16,2-2-47-16,0 2-429 0,4-7-245 0</inkml:trace>
  <inkml:trace contextRef="#ctx0" brushRef="#br0" timeOffset="52128.83">22422 9582 153 0,'5'-10'443'0,"-1"3"-101"0,-2 1-14 15,3-4-23-15,-2 5-47 0,-1-2-19 0,-2 7-16 16,3-10-7-16,-3 10-7 0,2-10-13 0,-2 10-22 15,2-8-15-15,-2 8-11 0,-2-6-25 0,2 6-15 16,0 0-26-16,-1-10-5 0,1 10-18 16,0 0-1-16,0 0 5 0,-9 10 2 0,9-10 6 15,-5 8 5-15,5-8 2 0,-5 16-5 0,5-8-12 16,-1 4-10-16,1-2-4 0,1-1-3 0,-1 6-6 16,3-6-5-16,-1 5-5 0,3 1-4 0,0-1-1 15,0-3-10-15,2 4 0 0,1-3 6 0,0-1-8 16,1 1-3-16,2-4 2 0,0 1 2 15,-1-1 0-15,2-1-7 0,-1-2-1 0,1-1 2 16,-1-2 13-16,2 0-18 0,-1-1-1 0,2-2 5 16,-4-1-10-16,1 1 8 0,-2-2-5 0,2 1-2 15,-1-3 4-15,-3 0-3 0,0-2 1 16,-1 2-1-16,1-5 2 0,-4 4-3 0,2-4 2 16,-1 2 0-16,-2-2 10 0,-2 4-12 0,2 0 0 15,-2 6 0-15,-2-14 5 0,2 14 2 0,0-11 3 16,0 11 2-16,-3-7-2 0,3 7-2 0,0 0 10 15,0 0 12-15,0 0 18 0,0 0-9 0,-8 1 4 16,8-1 1-16,0 14-1 0,0-9-5 0,3 3-1 16,-2 1-39-16,2 0 39 0,-2 1-48 0,2 0 34 15,-1 2-33-15,5 3 52 0,-6-3-54 16,5 2 41-16,-1 0-50 0,-1 1 35 0,1 0-91 16,-2 0-17-16,-1 1-70 0,1-3-15 0,-3 2-99 15,0-3-16-15,0 1-52 0,-1 0-25 0,-2-4-38 16,-1 5-114-16,-1-2-232 0,0-4-271 15</inkml:trace>
  <inkml:trace contextRef="#ctx0" brushRef="#br0" timeOffset="52611.5">20553 10401 8 0,'-43'10'445'16,"3"0"-106"-16,8-2-46 0,3-2-29 0,3 3-38 15,5-6-36-15,4 2-47 0,-1 0-8 0,4 0-17 16,3 0 28-16,3-4-30 0,8-1 54 0,-9 5-10 15,9-5 1-15,0 0-27 0,8 5 40 0,-8-5-28 16,23 2 17-16,-7-2-21 0,7-2 39 0,5 0-43 16,8-3 40-16,13 1-38 0,3-2 30 15,16-5-43-15,5 1 39 0,6-2-50 16,2-5 37-16,12-1-66 0,23-3 40 0,7-4-51 16,1-3 26-16,3 2-57 0,2-2 38 0,3-1-46 15,5 0 28-15,0 3-30 0,1-4 28 0,-3 2-31 16,-1 0 27-16,-2 2-33 0,2-3 7 0,0 6 2 15,-5-2 21-15,-1-2-36 0,-4 3 20 0,-3 2-31 16,-3 0 31-16,-6 1-42 0,-21 5 30 0,-3 0-11 16,-5 2-2-16,-7 4-2 0,-6-1-10 0,-14 3-22 15,-6-1-30-15,-5 3-32 0,-12 1-38 0,-5 1-33 16,-5-1-45-16,-5 5-59 0,-8-3-35 0,-10 3-59 16,0 0-20-16,8-2-26 0,-8 2-33 15,-14 2-45-15,-3-2-466 0,-1 0-522 0</inkml:trace>
  <inkml:trace contextRef="#ctx0" brushRef="#br0" timeOffset="53811.71">22824 10317 270 0,'0'0'272'0,"-13"1"-31"0,13-1-32 16,-11 0-21-16,11 0-14 0,-13-1-26 0,13 1 9 15,-10-1-11-15,10 1-15 0,-10-5-13 0,10 5-10 16,-8-7-5-16,8 7-7 0,-3-8-1 0,3 8-6 15,2-14 16-15,-2 14-6 0,1-12-8 0,7 3 0 16,-3 1-12-16,1-1-13 0,2 0-6 0,1 0 2 16,1 0-3-16,-1 2 0 0,1-1-13 0,0 0-39 15,2 2 35-15,-2 2-7 0,0 1-7 0,-1 0 0 16,-9 3-6-16,19-2-3 0,-19 2-12 16,16 2 19-16,-10 2-15 0,3 2 4 0,-4 1-10 15,-1 3 7-15,-3 0 4 0,2-1-3 16,-3 4 4-16,-3-1 0 0,-2 4 1 0,1-1 2 15,-6 2-4-15,1 2 9 0,0 0 2 0,-5-2 0 16,4 0 24-16,-4 3 2 0,1-4-31 0,0-1 35 16,1-2-30-16,1 1 29 0,2-2-35 0,-1-4 28 15,5 3-18-15,0-4 41 0,1-2-16 0,0 3 35 16,4-8-19-16,3 7 47 0,-3-7-50 0,10 2 39 16,0-2-56-16,7-2 48 0,2-2-71 0,5-3 43 15,7-2-59-15,7-3 37 0,6 1-57 0,0-4 41 16,1 1-28-16,4-2-3 0,-2 0-45 0,-1 0-29 15,3 0-39-15,-5 0-16 0,1-2-30 0,-2 1-31 16,-3 1-37-16,-3 2-46 0,-2-1-6 16,-7 2-19-16,-1 1-11 0,-7 3-48 0,-1-2-116 15,-6 5-239-15,-2-5-215 0</inkml:trace>
  <inkml:trace contextRef="#ctx0" brushRef="#br0" timeOffset="54577.27">21683 7972 186 0,'0'0'337'0,"-5"-7"-55"15,5 7-29-15,-6-5-25 0,6 5-36 0,-7-6-7 16,7 6-5-16,-4-3-28 0,4 3-18 0,0 0-27 15,-9-2 10-15,9 2 5 0,0 0 0 0,-4 5 35 16,4-5-21-16,-1 14-10 0,-2-8 9 0,3 6-4 16,0-1 0-16,3 2-9 0,-3 1-13 0,1 3-7 15,1-1-7-15,0 2-11 0,1 2-8 0,-1-1-13 16,2 3-13-16,0-1-5 0,0 1-13 0,0 2-29 16,2 2 26-16,-2-2-28 0,-3 2 23 15,4-2-28-15,-2 1 25 0,0-1-4 16,0-1 0-16,0-3-5 0,-2-1-5 0,3-2-1 15,-4 0-9-15,0-1-18 0,2-2-8 0,0-5-46 16,-2 3-22-16,1-3-18 0,0-1-6 0,-1 0-17 16,0-1-38-16,0-7-14 0,2 9 0 0,-2-9 4 15,-2 8 7-15,2-8-28 0,0 0-3 0,-4 5-28 16,4-5-33-16,0 0-316 0,-10-1-103 0</inkml:trace>
  <inkml:trace contextRef="#ctx0" brushRef="#br0" timeOffset="54827.28">21480 8562 394 0,'-8'3'397'0,"8"-3"-61"16,-14 3-31-16,14-3-35 0,0 0 31 0,-14 3-26 15,14-3 18-15,0 0-4 0,0 0-12 0,0 0-24 16,0 0-52-16,18-2 20 0,-8 0-61 0,2-1 12 16,4-3-51-16,1 2 18 0,5 0-57 0,-1-4 19 15,4 2-56-15,5-2 27 0,-3 0-51 0,4 2 31 16,-6 0-46-16,2-1 32 0,-1 3-37 0,-2 1 16 15,0-1-53-15,-6 0 22 0,4 3-44 0,-3-2-9 16,-2 3-53-16,-2 0-14 0,-1 0-43 0,-2 0 8 16,0 3-68-16,-4-1-5 0,2 3-54 15,-1 0-6-15,-4-1-72 0,1 3-451 0,-3 0-362 16</inkml:trace>
  <inkml:trace contextRef="#ctx0" brushRef="#br0" timeOffset="57201.06">22452 10574 130 0,'0'0'338'0,"0"0"-68"0,0 0-37 0,-4-6-33 16,4 6-21-16,-2-6-23 0,2 6-21 0,-3-6-26 15,3 6 6-15,-1-8-5 0,1 8-12 0,-1-9-5 16,1 9-13-16,1-12 0 0,-1 12-10 0,1-9-3 16,-1 9 5-16,0-13 7 0,3 8 7 15,-2-2-3-15,-1 7-7 0,1-13 17 0,-1 13 1 16,-1-13-13-16,1 6-14 0,-4-2 4 0,4 4 0 16,-2-6-7-16,-1 5-9 0,-2-2-12 0,0 0-7 15,0 2-8-15,-2-2-7 0,-1 2 5 16,-1 2-15-16,0 0-1 0,-3 1-8 0,1-1 2 15,-1 3 1-15,-2 1-2 0,3 1 3 0,-2 3-6 16,-4 0 0-16,2 1 2 0,-3 5 1 0,4-3-3 16,0 2 0-16,1 1-1 0,0-2 0 0,3 3-32 15,0-3 41-15,1 2-35 0,4-2 40 16,0 0-36-16,2 1 37 0,3-1-34 0,0-8 31 16,3 10-25-16,-3-10 33 0,9 9-35 0,-9-9 34 15,17 3 0-15,-6 0-4 0,1-3-5 0,1 0 0 16,0-3-4-16,1 2 1 0,0-3 5 0,4 0-4 15,-4-1 4-15,1 2-5 0,1-1 12 0,-1-1 6 16,-3 1 1-16,4 0 0 0,-4 0 2 0,0 1-18 16,-1 1 15-16,-2-2-1 0,-9 4 4 0,16-3 8 15,-16 3 10-15,14 2 7 0,-5 3-4 16,0 0 4-16,-1 2-3 0,0 2-2 0,0 1-26 16,0 5 44-16,-1-3-18 0,-1 3 28 0,0 3-37 15,3 3 23-15,-2-2-41 0,-1 2 28 16,2 1-36-16,-2 0 27 0,-1 0-36 0,2 1 26 0,-3 1-7 15,2-1-6-15,-1-2-8 0,0-1-21 16,0-1-15-16,-1-1-31 0,0 0-24 0,0-3-29 16,0-1-38-16,-1-4-33 0,0 1-20 0,-1-3-16 15,1 2-4-15,-2-3-17 0,1-2-37 0,-2-5-63 16,0 11-107-16,0-11-235 0,-3 4-191 0</inkml:trace>
  <inkml:trace contextRef="#ctx0" brushRef="#br0" timeOffset="57528.93">21665 10580 337 0,'-14'-9'440'16,"0"0"-80"-16,2 2-14 0,2-2-12 0,1 3-16 15,2 0-19-15,-1-1-33 0,2 2-29 0,1 2-36 16,-1-1-36-16,6 4-12 0,-7-5-4 0,7 5 14 16,0 0 1-16,0 0-44 0,-3 9 20 15,3-9-40-15,5 15 18 0,-1-6-32 0,0 3 26 16,1 0-59-16,3 1-8 0,-3 6 45 0,1 0-61 16,3 2 25-16,0 0-49 0,0 5 34 0,0-1-53 15,1 2-3-15,-2 2-98 0,2-2-13 16,3 1-51-16,-4 0-65 0,1 1-32 0,3-2-24 15,-3 0-51-15,2 0-71 0,0-1-481 0,-1-2-470 16</inkml:trace>
  <inkml:trace contextRef="#ctx0" brushRef="#br0" timeOffset="59027.38">13033 17117 227 0,'0'0'225'0,"-1"-11"-32"0,0 3-18 15,1 8-1-15,0-12-12 0,-3 5-9 0,3 0-3 16,-1 0 2-16,1-1 13 0,-4 1 8 0,4 1 9 16,0 6 5-16,-2-13 11 0,2 13 11 15,-3-10 11-15,3 10 5 0,-1-8-1 0,1 8 7 16,-3-8-8-16,3 8 11 0,-3-6-4 0,3 6-13 16,0 0-16-16,-2-5-26 0,2 5-24 0,0 0-18 15,0 0-17-15,0 0-11 0,-1 8 9 0,2-1-16 16,0 3-2-16,0 2-8 0,-1 2-6 0,3 6 8 15,1 0-3-15,-1 3-1 0,-1 2-3 0,3 0-10 16,-2 3-4-16,-1-2-9 0,2 2-6 0,-1-1-13 16,-2 0-3-16,3 0-13 0,-3 0-6 0,3-1 1 15,-1-1-6-15,0-1 1 0,1-1-12 16,1-2-14-16,-2-2-19 0,-2-3-22 0,3 1-17 16,-1-4-31-16,-1 0-46 0,1-2-64 0,-1-2-16 15,2 0-31-15,-3-3-26 0,3 1 4 0,-4-7-11 16,9 7-22-16,-9-7-36 0,12-2-2 0,-5 0 16 15,2-4-17-15,0-1-4 0,4 0-38 0,-3-5-328 16,3 0-226-16</inkml:trace>
  <inkml:trace contextRef="#ctx0" brushRef="#br0" timeOffset="59661.4">13717 17156 420 0,'0'0'392'0,"0"0"-30"16,6-5-64-16,-6 5-39 0,0 0-14 0,4-9-40 15,-4 9-14-15,4-9-18 0,-4 9-15 0,1-10-6 16,-1 10-6-16,0-12-14 0,0 5-6 0,-1-1-10 16,1 2-14-16,-1-3-11 0,-2 1 7 0,2-3-12 15,-2 1 0-15,-3 1-20 0,2-5-2 0,0 1-7 16,-1 1-2-16,-1 0-10 0,-3 0-3 0,1 0 2 15,-1 2 6-15,-1 1-7 0,0-1 0 0,1 2-6 16,-4 1-3-16,4 1 5 0,0 0-4 0,-1 5-12 16,-3 0 2-16,13 1-9 0,-21 2 0 15,10 4-6-15,0 0 0 0,-2 3-3 0,3 3 2 16,-2 1-3-16,1 4 7 0,3-1 2 0,-1 0-6 16,3 0 0-16,2 0 0 0,0 0-5 0,0-2 1 15,4-1-7-15,0 0 4 0,3-2 1 0,1 0-1 16,0-3 1-16,2 1 1 0,0-2 1 0,1-2 1 15,-7-5-4-15,16 5 2 0,-16-5 6 0,22-2-3 16,-9-1 4-16,-2-1-1 0,3-1 25 0,2-2-18 16,-1 1 8-16,-2-1 2 0,2 1-4 0,-2-1 3 15,1-1 10-15,-1 3-1 0,-2 1 29 16,-2 2 15-16,4-1 14 0,-3 0-2 0,-10 3 15 16,19 2-4-16,-7 0 1 0,-1 2-10 0,-2 3-1 15,-1-2-5-15,1 2 3 0,1 4-2 0,-2 0-3 16,-3 2-9-16,3 1-1 0,-1 0 1 0,-3 3-12 15,0 0-3-15,0 2-4 0,-1 3 3 0,-1-3-11 16,-1 2-3-16,-1-1-12 0,3-1-7 0,-3 3-4 16,0-2 0-16,0 0-7 0,-3 1 0 0,3-3-5 15,0 2-7-15,-3-1 3 0,2-2-19 0,0-2-22 16,0 0-29-16,1-2-18 0,-3-1-16 0,3-2-28 16,0 1-24-16,0-4-41 0,0 0-50 0,0 1-27 15,0-8-2-15,0 12 2 0,0-12-5 0,4 6-14 16,-4-6-22-16,0 0-35 0,13 0-8 15,-13 0 7-15,11-6-31 0,-3 0-41 0,1-3-339 16,2 0-267-16</inkml:trace>
  <inkml:trace contextRef="#ctx0" brushRef="#br0" timeOffset="60344">14462 17120 56 0,'0'0'356'0,"0"-7"-44"0,0 7-49 16,-8-2-24-16,8 2-44 0,-10-3-31 0,10 3-6 15,-14 0-23-15,14 0 1 0,-18 0-21 16,9-2-2-16,9 2-11 0,-19 0-6 0,10 0 0 16,9 0 19-16,-23-2-10 0,13 1-16 0,-2-1 4 15,1 1 20-15,2-1 13 0,-5 0-15 0,14 2-24 16,-14-5-6-16,14 5-2 0,-13-5-9 0,4 0-6 15,9 5-2-15,-9-8-1 0,4 3 10 0,5-1 0 16,-3 0 2-16,3 6 10 0,0-11-1 0,2 5-7 16,-1 0-4-16,3 0-16 0,1 0 3 0,0 1-4 15,4 0 3-15,0-1 3 0,1 3 12 0,-2 0-4 16,7 3 13-16,-1 0-1 0,3 2 8 0,2 1-7 16,0 2 9-16,3 4-7 0,-2 0 3 15,2 5-5-15,1 1-11 0,0 3-3 0,-1 2-8 16,-4 1-10-16,1 1-4 0,-4 2-4 0,-1-1-7 15,0 1-2-15,-2 2 0 0,-6-4-8 0,1 0-3 16,-2 1-11-16,-1-1 5 0,-3 2-5 0,-1-4 0 16,0 4-9-16,-3-2 2 0,1-2 4 0,-3-1 11 15,2 3-17-15,-5-4 5 0,2-3-6 0,-2 1 0 16,1-3-3-16,-1-1-3 0,-5-2-11 0,4 2 0 16,-1-4-5-16,-1 0 3 0,0-4-15 15,1-2 1-15,-1 0-3 0,11-2-25 0,-20 0 38 0,9-3-5 16,3-1 6-16,-1 0 6 0,-1-2 2 15,3-1 7-15,0 0 4 0,2 0-5 0,-1 0 4 16,2 2-1-16,1-3 0 0,3 8 0 0,-2-12 3 16,2 12-7-16,2-9 12 0,-2 9 14 0,10-9-1 15,-10 9 25-15,12-4-4 0,-12 4 4 16,15-2-6-16,-15 2 7 0,22 3-3 0,-8 1 0 16,0 2-3-16,1 0 2 0,1 2-4 0,0-3 3 15,2 4-9-15,3 1-11 0,0-3-2 0,0 4 9 16,-1-3-15-16,1 2 5 0,-2-3-8 0,1 3-4 15,1-2-6-15,-2-1-21 0,-4-2-23 0,1 0-21 16,0-3-13-16,-3 1-29 0,1-1-18 0,-1-2-34 16,-3-2-25-16,3-1-21 0,-3 1-32 15,0-3-44-15,-1 0-46 0,-2-1-32 0,-2 0-24 16,1-2-32-16,-1-1-44 0,-1 1-365 0,-4-1-364 16</inkml:trace>
  <inkml:trace contextRef="#ctx0" brushRef="#br0" timeOffset="61111.52">11068 18204 263 0,'0'0'279'0,"-10"2"-42"0,10-2-22 15,0 0-13-15,0 0-29 0,0 0-16 0,0 0-11 16,0 0-9-16,-13-2 2 0,13 2-13 0,0 0-7 16,0 0-5-16,0 0-13 0,0 0 3 15,0 0 14-15,0 0-18 0,0 0-11 0,0 0 6 16,0 0-15-16,0 0-13 0,0 0 1 0,0 0 1 16,-9 3-11-16,9-3 4 0,0 0-9 0,0 0 9 15,0 0-14-15,0 0 8 0,0 0-2 0,0 0 1 16,0 0-7-16,9-3 5 0,-9 3 2 0,9-5 12 15,-9 5-2-15,13-4 5 0,-3 1-7 0,3 1 1 16,0-1-2-16,3 1 6 0,9-3 8 0,-1 0 0 16,4 0-6-16,5 1 16 0,5-2-3 0,7-1 4 15,6 1 20-15,4-4 0 0,0 4-7 0,17-1 17 16,-1-5-20-16,7 2-4 0,3 2 4 16,3-2-4-16,3 2-16 0,6 1 10 0,3-1-20 15,5 3-8-15,4 1-2 0,6 4-6 0,0 0-8 16,23 5-8-16,-2 0-9 0,1 2-8 0,0 3-3 15,-2 1-10-15,-3 0-8 0,1 3-11 0,-4 1-20 16,-3 2-16-16,-24-6-20 0,-3 4-4 0,-3-3 7 16,-3-3-35-16,-3 1-22 0,-7-3-13 0,-9-2-22 15,-12-2-9-15,-6-2-30 0,-11 2-12 16,-4-3-30-16,-7-1-25 0,-1-1-35 0,-5-2 9 16,-7 2-14-16,2-1-2 0,-5-2-10 15,-1 1-26-15,-8-2-392 0,4 1-241 0</inkml:trace>
  <inkml:trace contextRef="#ctx0" brushRef="#br0" timeOffset="61543.49">13252 18192 261 0,'-12'7'349'0,"0"1"-74"16,0-1-45-16,1 1-20 0,3-2-20 0,0-3-15 15,-1 3-21-15,2-1-18 0,7-5-17 0,-12 6 2 16,12-6-11-16,-6 9 7 0,6-9-8 0,-3 6 38 15,3-6 19-15,5 8 25 0,3-3-17 0,1-2 11 16,6 2-10-16,4-2-4 0,3 4-8 0,6-3 0 16,6 1 7-16,6 0 1 0,8 0-17 15,4 0-3-15,3-3-13 0,4 2-14 16,2 2 3-16,13-4-25 0,3 1-15 0,-2-1-11 16,3 2-17-16,0-3-12 0,1 4-1 0,2-3-16 15,-2 1-9-15,3-1-9 0,-4 0-35 0,0-1-35 16,-2 1-38-16,-13 1-52 0,0 0-43 0,-3-2-21 15,-5-1-52-15,-3 3-35 0,2-3-63 0,-13 0-30 16,-2-3-57-16,-2 3-524 0,2-4-565 0</inkml:trace>
  <inkml:trace contextRef="#ctx0" brushRef="#br0" timeOffset="72409.95">9192 10672 6 0,'0'0'299'0,"-9"4"-61"0,9-4-21 0,-9 2-39 16,9-2-15-16,0 0-27 0,-12 4-7 0,12-4-32 16,0 0 6-16,-11 1-29 0,11-1 6 0,0 0-35 15,0 0 21-15,-10 2-3 0,10-2-3 0,0 0-4 16,0 0-5-16,0 0-4 0,0 0 15 0,0 0-10 16,-15 0 1-16,15 0-9 0,0 0 5 0,0 0-11 15,0 0 3-15,0 0-20 0,0 0 23 0,-8-2-5 16,8 2-11-16,0 0 2 0,0 0 0 0,0 0-3 15,0 0 5-15,-8 3-9 0,8-3-1 16,0 0-23-16,0 0 14 0,0 0 1 0,0 0 0 16,0 0-4-16,0 0 1 0,0 0 1 15,0 0-3-15,0 0 3 0,0 0-4 0,0 0 12 16,0 0 12-16,0 0 10 0,0 0-2 0,11-3 1 16,-6-2-2-16,5-1-9 0,0-1 0 0,3-3-2 15,4-1 24-15,-1-2-38 0,6-4 32 0,1 0-39 16,1-1 28-16,3-3-35 0,1-2 22 0,2 2 4 15,-1-4 10-15,2 3-16 0,-2-3-5 0,2 0 1 16,-2 1-2-16,-1 0-1 0,2 2-3 0,-5-2 1 16,-2 6 1-16,-5 1-3 0,4 0-4 0,-6 2 1 15,0 0-1-15,-1 3 2 0,-5 5-3 16,-1-4-5-16,1 5 7 0,-2 0 5 0,-3 0 5 16,3-1 2-16,-8 7-3 0,9-5-5 0,-9 5-3 15,0 0-6-15,0 0-1 0,0 0 4 0,-10 4 3 16,1 0-10-16,-2 5 8 0,-1 0-5 0,-4 3 2 15,-3 1 0-15,-1 1 1 0,-5 3-6 0,2 1 3 16,-5 2-1-16,-1 1 1 0,-2 1-33 0,3 0 40 16,1 1-17-16,-1-2 18 0,4-4-31 0,6 0 35 15,-1-6-35-15,2 1 35 0,1-1-29 0,5-3 29 16,0 1-36-16,2-1 36 0,0-4-35 16,4 3 37-16,-3-2-20 0,8-5 24 0,-5 5-30 15,5-5 34-15,0 0-35 0,0 0 32 0,0 0-33 16,15-6 39-16,-7-2-34 0,4 0 32 0,4-4-32 15,0 0 35-15,0 1-7 0,8-7 3 0,-3 1 3 16,3 0-1-16,2 0 5 0,2-5-17 16,-1 1 6-16,-3 4 0 0,-3-2-4 0,3 2 1 15,-3 0-3-15,-4 5 0 0,1-1-2 0,-3 1 1 16,-2 3-3-16,-3-1 6 0,3 3 9 0,-4 1 8 16,-4 0 6-16,4 1 1 0,-9 5-5 0,8-7-2 15,-8 7-9-15,0 0-4 0,0 0-4 0,-3 7-1 16,-6-2-5-16,-1 7 5 0,-5-1 0 15,-6 4-9-15,1 2-3 0,-6 1 1 0,1 4-8 16,-3 1 9-16,-2 0-28 0,6 0 32 0,-4-2-31 16,2 2 35-16,3-3-29 0,-1-4 27 0,10-2-25 15,-1 1 25-15,3-8-26 0,2 5 27 0,0-4-28 16,1 0 27-16,2-4-27 0,3 0 32 0,4-4-26 16,-2 6 27-16,2-6-26 0,0 0 26 0,9-8-27 15,-3 6 28-15,7-9-29 0,0 3 31 0,2-5-5 16,2 1-3-16,3 1-3 0,2-9 3 0,-2 5-4 15,6-2 5-15,-3 3-9 0,0-3 3 0,0 2-2 16,-3-1-1-16,-2 2 2 0,0 3-6 0,-3-1 3 16,-2 3-1-16,0-1 4 0,-3 5-5 0,-1-2 3 15,-1 2 2-15,-2 0 1 0,2 1-6 16,-3 0 10-16,-5 4-9 0,8-4-1 16,-8 4-1-16,0 0 2 0,0 0-3 0,-3 9-5 15,3-9-11-15,-6 10-37 0,-1-2-16 0,0-1-24 16,0 5-25-16,-2-3-44 0,0 1-40 0,2 2-7 15,-2 1-52-15,1-1-45 0,0 0-87 0,-2 1-336 16,5-2-235-16</inkml:trace>
  <inkml:trace contextRef="#ctx0" brushRef="#br0" timeOffset="94544.23">742 11991 105 0,'1'-5'195'0,"-1"5"-36"0,4-6-35 16,-4 6-14-16,3-5 1 0,-3 5 7 0,0 0-10 16,2-9-8-16,-2 9-14 0,0 0-7 0,0-7 2 15,0 7-9-15,0 0 6 0,3-8-18 0,-3 8 4 16,0 0-18-16,0 0 8 0,1-8-36 16,-1 8 15-16,3-8-22 0,-3 8 18 0,0 0-16 15,2-9 5-15,-2 9-6 0,0 0 1 0,1-7-15 16,-1 7 11-16,0 0-14 0,0-8 3 0,0 8-15 15,0 0-6-15,0 0-28 0,2-5-12 0,-2 5-16 16,0 0-15-16,0 0-15 0,0 0-25 0,0 0-41 16,7-5-190-16,-7 5 179 0</inkml:trace>
  <inkml:trace contextRef="#ctx0" brushRef="#br0" timeOffset="95811.04">4743 13750 294 0,'0'0'266'15,"0"0"-50"-15,0 0-21 0,0 0-33 0,0 0-12 16,-4 6-27-16,4-6-1 0,0 0-29 0,0 0 7 16,0 0-19-16,0 0 4 0,0 0-21 0,-4 5 4 15,4-5-14-15,0 0-5 0,0 0-15 0,0 0 4 16,-9 3-13-16,9-3 13 0,0 0-20 0,-7 3 6 16,7-3-11-16,-7 4 17 0,7-4-19 0,-7 5 11 15,7-5-23-15,-11 3 19 0,11-3-15 0,-9 4 16 16,9-4-12-16,-11 3 6 0,11-3-12 15,-13 2 13-15,13-2-14 0,-13 2 14 0,13-2-18 16,-14 1 12-16,14-1-8 0,0 0 18 0,-18 0-16 16,18 0 17-16,-14 0-23 0,14 0 20 0,-11-2-18 15,11 2 7-15,-14-3-11 0,14 3 15 0,-12-5-3 16,12 5 6-16,-9-5-14 0,9 5 12 0,-10-8-10 16,10 8 9-16,-5-7-14 0,5 7 1 0,-4-10 5 15,4 10-3-15,-4-7 9 0,4 7-11 0,0-7 8 16,0 7-10-16,0-7 12 0,0 7-12 0,4-9 17 15,0 4-16-15,-4 5 14 0,5-7-17 0,-5 7 15 16,10-5-8-16,-10 5 13 0,12-5-8 16,-12 5 11-16,15-4-9 0,-15 4 20 0,17 1-19 15,-7 3 8-15,-10-4-9 0</inkml:trace>
  <inkml:trace contextRef="#ctx0" brushRef="#br0" timeOffset="99375.02">11468 9227 15 0,'0'0'37'0,"0"0"-24"0,0 0 2 16,8-2-10-16,-8 2-36 0,0 0 12 0</inkml:trace>
  <inkml:trace contextRef="#ctx0" brushRef="#br0" timeOffset="99709.26">11487 9226 74 0,'0'0'96'0,"0"0"17"0,0 0-25 0,0 0 1 0,0 0-22 15,-5 4 9-15,5-4-8 0,0 0 11 0,0 0-11 16,0 0 7-16,0 0-10 0,-9 2 2 16,9-2 0-16,0 0 2 0,0 0-7 0,0 0 2 15,0 0-11-15,0 0 10 0,0 0-15 0,0 0 3 16,0 0-5-16,0 0 7 0,-9 3 1 0,9-3 5 15,0 0-4-15,0 0 6 0,0 0-15 0,0 0 14 16,0 0-8-16,0 0 11 0,0 0-12 0,0 0 6 16,0 0-7-16,0 0-5 0,0 0 4 0,0 0 0 15,0 0 1-15,0 0-5 0,0 0 5 0,0 0-5 16,0 0 16-16,0 0-2 0,0 0 1 16,-6 4-7-16,6-4 6 0,0 0 9 0,0 0 2 15,0 0-4-15,0 0-4 0,0 0-4 16,0 0-5-16,0 0-4 0,0 0-2 0,0 0-8 15,0 0-7-15,0 0-7 0,0 0-9 0,0 0 2 16,-7-4-8-16,7 4-2 0,0 0-3 0,0 0-8 16,0 0-12-16,0 0-19 0,0 0-33 0,0 0-29 15,0 0-31-15,0 0-37 0,0 0-17 0,0 0-62 16,0 0-83-16,0 0-373 0,-10 4-205 0</inkml:trace>
  <inkml:trace contextRef="#ctx0" brushRef="#br0" timeOffset="104309.57">10654 10503 54 0,'0'0'242'0,"5"-10"-43"15,-5 10-28-15,3-10-20 0,-3 10-20 0,2-12-2 16,-2 12-10-16,0-11-14 0,3 2-19 0,-1 5-7 16,0-3 10-16,-1 0-21 0,-1 2-2 0,4-2-5 15,-3 0 6-15,2 3-15 0,-3 4 2 0,2-14-10 16,3 9 8-16,-5 5-14 0,4-12 16 0,-4 12-4 15,4-10 11-15,-3 5-17 0,-1 5 9 0,4-9-3 16,-4 9-1-16,4-7-7 0,-4 7 10 0,1-8-7 16,-1 8 22-16,0 0-16 0,4-6 20 0,-4 6-18 15,0 0 23-15,0 0-23 0,3-8 33 16,-3 8-31-16,0 0 29 0,0 0-36 0,0-8 34 16,0 8-30-16,0 0 26 0,0 0-34 0,0 0 25 15,0 0-36-15,0 0 34 0,2-7-34 0,-2 7 23 16,0 0-32-16,0 0 29 0,0 0-22 0,0 0 26 15,0 0-30-15,0 0 26 0,0 0-31 0,0 0 26 16,-4-4-34-16,4 4 24 0,0 0-35 0,0 0 30 16,0 0-19-16,-9-3 37 0,9 3-23 0,0 0 33 15,0 0-28-15,0 0 35 0,0 0-37 16,0 0 30-16,-14 0-37 0,14 0 26 0,0 0-41 16,0 0 31-16,-10 1-27 0,10-1 27 15,0 0-33-15,0 0 37 0,-10 4-42 0,10-4 36 0,0 0-43 16,-9 2 40-16,9-2-40 0,-9 3 37 15,9-3-32-15,-9 4 41 0,9-4-38 0,-8 8 39 16,8-8-42-16,-11 5 71 0,11-5-72 0,-9 7 43 16,5-2-48-16,4-5 32 0,-9 8-42 0,9-8 48 15,-10 6-51-15,6-2 40 0,4-4-32 0,-8 11 43 16,8-11-39-16,-7 5 1 0,7-5 2 0,-9 12 0 16,5-10 13-16,0 5 2 0,0-1 1 0,-1 0-2 15,1-1 18-15,0 2-15 0,1 0-4 0,-2-1-3 16,2 3 3-16,-1-4-5 0,0 3 15 0,-1-1-12 15,1 1-2-15,2 1-3 0,-3 0 10 0,2 1 4 16,-2-3-6-16,1 4 14 0,3-7-10 0,-3 3 6 16,0 3-5-16,3-3 5 0,-3 4-11 15,-1-4 13-15,0 4-10 0,1-3 7 0,0 3-5 16,-2-4 5-16,3 4-14 0,-1-2 17 0,-2 1-7 16,4-1-2-16,-5 1-10 0,3-3 7 0,2 5-1 15,-2-4 2-15,0 4 1 0,-1-3 0 0,0 3-12 16,1-4 8-16,0 3-4 0,-2 1 3 15,3-4-4-15,-1 4 1 0,-2-4-2 0,5 3 4 16,-3-1-3-16,0 1 2 0,3 0 0 0,-3-1 10 16,0 3-16-16,0-2 4 0,2 3-2 0,-3-1-2 15,2-3-1-15,-1 4-1 0,2-2-2 16,-2-2 7-16,1 4 0 0,1-4 1 0,-1 2-1 16,2 1-4-16,-2-4 0 0,-1 4-1 0,2-2 0 15,1-1 3-15,-2 2-3 0,3-3 4 0,-1 3-1 16,0-2-1-16,-1 0 1 0,1 2 5 0,0-3-8 15,-2 2 2-15,3-2-1 0,0-1 0 0,-1 1-1 16,1-1 14-16,-1 2-6 0,-1 1-2 0,1-4-10 16,1 0 4-16,0 3 0 0,-1-3-1 0,1 2 4 15,0 0 8-15,0 1-11 0,-3-1 2 0,6 2-1 16,-3-2 5-16,0 3-9 0,0-3 6 0,1 0-7 16,-1-1 10-16,1 4-8 0,1-3 11 0,-2 3-9 15,1-1 5-15,0-2-12 0,-1 3 14 16,0-3-6-16,3 4 7 0,-2-4-4 0,2 2 2 15,-2 1-6-15,0-3 6 0,2 0-12 0,-2 0 15 16,4 3-5-16,-4-3 3 0,-1 2 5 0,4-1 6 16,-1 1-1-16,-1 0 0 0,-2-1-9 0,4 1 7 15,-1-2 2-15,-1 3 2 0,1-1-4 0,-2 1 1 16,3 0-2-16,0-3 2 0,-2 4 2 0,1-1 7 16,1 1-3-16,-2 1 0 0,1-4-6 0,-2 2-2 15,3 0 1-15,-3-2-3 0,3 2-2 0,2-1 4 16,-2 2-9-16,-1-3 10 0,2 0-1 0,0 4-2 15,0-6-2-15,-1 3-9 0,2-1 10 0,-2-2-4 16,1 1 1-16,-1 2 2 0,3-3 4 16,-2 2-4-16,2-3-2 0,-4 2-1 0,6-2-2 15,-3 2 1-15,-2-3-2 0,5 0 0 0,-4 4-8 16,0-3 13-16,3 0-4 0,-4 0 0 0,3-2-3 16,1 2 5-16,-3-1 0 0,2 0-4 0,0-1-1 15,-2 1 1-15,2 0 2 0,-1-4 2 0,-1 3 2 16,4 0 6-16,-4 0 0 0,4-2 4 0,-1 0-4 15,-3 2-2-15,5-1-2 0,-2-1 2 0,1 0-5 16,0-1 2-16,0 3-1 0,-9-5 5 16,15 4-1-16,-15-4-2 0,22 4 1 0,-11-1 2 15,-2-3 1-15,0 2-2 0,4-1-5 16,-4 1 2-16,1 0-4 0,-1 1-2 0,1-2 12 16,2 2 7-16,-1-2 4 0,-2 1-3 0,4-2-8 15,-3 1 6-15,2 0-10 0,-12-1 3 0,23 0-4 16,-23 0 5-16,24 0-3 0,-24 0 5 0,23 0-8 15,-9 0 8-15,-2 0-5 0,0 0 11 0,0 0-12 16,3 0 5-16,-2 0-1 0,-1 0-2 0,3-1-5 16,-2 1 5-16,-1-1 2 0,1 1 14 0,0-2-5 15,1 2-3-15,-4-1-2 0,4 1-7 0,-2-2 2 16,-12 2-2-16,24-1 10 0,-14 0 3 0,3 1-8 16,-3-3 2-16,2 1-2 0,-1 0-1 0,1 0-17 15,-2 1 19-15,3-1-4 0,-3-1-2 16,0 1-2-16,0 2 4 0,0-4 2 0,1 0-5 15,0 1 3-15,0 0-9 0,0-2 5 0,-1 2-2 16,2-3-1-16,2 2 2 0,-4-2-2 0,3 0-1 16,-2 1 1-16,1-2-2 0,-1-1 0 0,1 3 2 15,-2-2-4-15,0-2 3 0,2 4 2 0,2-2 6 16,-4-3 2-16,2 5-5 0,0-4-2 0,-1 1-1 16,0-1 1-16,-1 2 9 0,3-1-7 0,-3-2 4 15,-1 3-2-15,3-2 1 0,-2 0-1 0,-1-2 2 16,0 4-5-16,-1-5 0 0,2 4-4 0,-1-5 9 15,0 2-9-15,-2 0 4 0,2-2-12 0,0 0 15 16,-2 1-2-16,3 0 4 0,-4-2-6 16,1 3-1-16,-1-2-3 0,0 2 5 0,0-1 0 0,1-1 1 15,-2 3 0-15,2-2 8 0,-1-2 0 16,-1 4 1-16,-1-2 1 0,0 2-9 0,0 1 7 16,-2-1 8-16,2-1-7 0,0 0 2 0,1 0-4 15,-4-1-3-15,4 3 5 0,-2-2-15 0,-2 0 10 16,2-1-3-16,-1 0 4 0,1 1 2 0,-2 0-2 15,-1-1 6-15,4 3 0 0,-4-4-8 16,4 3 0-16,-4-2 4 0,1 1-4 0,-1 1 5 16,1-1-8-16,-1 0 6 0,3-2 5 0,-2 4-9 15,-1-2-7-15,3-2 6 0,-3 3-2 0,1-3 7 16,-1 4-1-16,0-5-2 0,1 0-2 0,-1 5 10 16,0-5-6-16,0 0 5 0,3-1-1 15,-2 2 7-15,-1-2-8 0,0-1-14 0,3-1 7 16,-3 0 3-16,1 2 6 0,0-1 5 0,-1 0-4 15,2-1 0-15,-2 0-6 0,1 1 2 0,-2 1 1 16,1 3 4-16,-2-3-23 0,1 1-7 0,-3-3 14 16,4 2 29-16,-4 1-24 0,2-1 19 0,-2 1-22 15,0-1 25-15,3 1-22 0,-4-1 21 0,1 1-28 16,-1-3 25-16,1 2-35 0,0 1 24 0,0 1-22 16,-2-2 29-16,1 1 7 0,1 2 0 0,-1-2-21 15,1-1 4-15,-1 2-8 0,1 1-6 16,-2-1 0-16,2-1 0 0,-1 5 0 0,1-3 0 15,0 1 0-15,0 2 0 0,-1-5 0 0,-1 5 0 0,1 0 0 16,-2-3 0-16,2 2 0 0,1 0 0 16,-3-1 0-16,0 1 0 0,2 0 0 0,-3-2 0 15,1 2 0-15,-2-2 0 0,1 2 0 0,-1 0 0 16,0 0 0-16,0-1 0 0,0 0 0 0,-1 2 0 16,0-3 0-16,1 5 0 0,-2-5 0 0,0 2 0 15,2-1 0-15,-3 3 0 0,1-3 0 0,0 3 0 16,-2-2 0-16,0 3 0 0,2-3 0 0,-1 3 0 15,-1-3 0-15,1 3 0 0,-1 0 0 0,0-2 0 16,0 3 0-16,2-1 0 0,-3 0 0 16,2 2 0-16,-2-2 0 0,4 2 0 0,1 2 0 15,-1-3 0-15,0 0 0 0,-1 1 0 0,1 3 0 16,1-3 0-16,0-2 0 0,-1 4 0 0,1 0 0 16,0 0 0-16,9 3 0 0,-17-6 0 0,11 3 0 15,-3 1 0-15,9 2 0 0,-15-5 0 16,5 3 0-16,3 0 0 0,7 2 0 0,-19-5 0 15,10 3 0-15,9 2 0 0,-18-3 0 0,18 3 0 16,-18-1 0-16,18 1 0 0,-19-1 0 0,19 1 0 16,-23 1 0-16,23-1 0 0,-20 0 0 0,6 1 0 15,1-1 0-15,0 2 0 0,2-1 0 0,-2 1 0 16,-1 0 0-16,4-1 0 0,-2 1 0 16,-1-2 0-16,2 4 0 0,1-4 0 0,-2 2 0 15,-2 1 0-15,4-1 0 0,-2 1 0 0,2 0 0 16,1 0 0-16,0 0 0 0,-1 0 0 0,1 0 0 15,0 1 0-15,9-4 0 0,-14 5 0 0,14-5 0 16,-13 6 0-16,8-2 0 0,5-4 0 0,-14 7 0 16,14-7-1-16,-9 5-1 0,9-5-2 0,-10 6 4 15,10-6-2-15,-13 9 5 0,13-9-5 0,-9 8 10 16,9-8-8-16,-11 10 0 0,6-4-3 0,-3-1 5 16,5 0-1-16,-2-1-3 0,0 1 0 0,-1 0 4 15,1 2-1-15,-2-2 0 0,2 0-13 0,0 2 17 16,1 0 0-16,-3-2-4 0,-1 2 0 0,4 0-7 15,-2-1 1-15,2 3-12 0,-4-2 14 16,3 2 0-16,0-2-1 0,0 2 6 0,0-1-7 16,-4-2 11-16,5 5-12 0,-4-2 8 0,3 0 0 15,0 0 0-15,-4 2-1 0,5-2 3 0,-2 0 1 16,-2 1-4-16,3 2-1 0,-4-3 0 0,4 0-3 16,-1 3 4-16,-2-3-6 0,-1 3-14 0,0-2-5 15,-1 2-2-15,5-3-17 0,-5 2-20 0,2 0-19 16,3-2-16-16,-2-2-52 0,1 1-45 0,1-2-50 15,0 2-50-15,2-1-41 0,1-3-22 0,0 3-12 16,2-7-12-16,2 11-57 0,-2-11-26 16,5 12-14-16,-4-7-42 0,4 4-103 15,-1-2-301-15,2-2-495 0</inkml:trace>
  <inkml:trace contextRef="#ctx0" brushRef="#br0" timeOffset="109792.36">13660 14563 105 0,'0'0'236'15,"0"-11"-52"-15,0 11-32 0,2-12-17 16,-2 12-15-16,-2-11-9 0,2 11-15 15,0-11-11-15,0 11-22 0,-2-11 18 0,2 11-11 16,0-12-1-16,0 12 6 0,-1-10-8 0,1 10 1 16,0-10-4-16,0 10 1 0,0-9 2 0,0 9 9 15,-1-7-3-15,1 7-7 0,-3-8 2 0,3 8-4 16,0 0-6-16,0-10-3 0,0 10-9 0,0 0-2 16,-2-9 2-16,2 9 4 0,0 0 3 0,-2-9 16 15,2 9 6-15,0 0-2 0,-2-5-1 0,2 5 0 16,0 0 2-16,0 0-12 0,-3-7 9 0,3 7-7 15,0 0 0-15,0 0-3 0,0 0-29 0,0-6 24 16,0 6-7-16,0 0-1 0,0 0-5 0,0 0-2 16,0 0 2-16,0 0 1 0,0 0 3 15,0 0 9-15,0 0 7 0,0 0 1 0,-1 9 0 16,1-9-2-16,0 6-7 0,0-6-28 0,0 9 53 16,0-9-30-16,1 13 45 0,-1-5-38 0,0 0 35 15,0 0-49-15,0 1 45 0,0 1-45 0,3 2 40 16,-3-1-44-16,1-1 39 0,-1 4-46 0,1-1 49 15,-1-1-51-15,2 1 49 0,-2 1-57 0,1-1 53 16,-1-1-60-16,1 2 53 0,-1 0-60 0,3-1 63 16,-3 1-5-16,1 1-11 0,0-1-8 0,1 0 1 15,0 2-8-15,-2-2 7 0,1 0-4 0,-1 1-3 16,0-1 3-16,3 3 4 0,-2-5-12 16,-1 4 0-16,1-2-4 0,-1 1 7 0,0 0-3 15,2-1-3-15,-2-1-4 0,0 2 1 0,1-2 4 16,0 4-29-16,-1-4 39 0,0 1-28 15,0 1 26-15,0 2-22 0,0-1 26 0,0 0-19 16,0 3 20-16,0-4-27 0,0 2 20 0,-1 0-26 16,0-1 18-16,1 1-18 0,-2 1 16 0,0-1-19 15,-1-1 17-15,3 1-22 0,-3 1 19 0,0 0-21 16,2-1 30-16,-2 1-33 0,2-2 19 0,0 1-22 16,-1 1 19-16,0 0-18 0,-1-2 22 15,3 0-4-15,0 2-1 0,-1-1-1 0,-2 0-5 16,3 1 2-16,-1 0-1 0,1-3-2 0,-1 2 1 15,-3 1-4-15,4-1 3 0,0 0-1 0,-4 0 3 16,3 0-2-16,0-1-17 0,-2 1 19 0,1-4 0 16,0 4-2-16,1-5-5 0,0 3 2 0,-2-4 1 15,2 1 11-15,-2 0-27 0,3 0 18 0,-1 1-12 16,0-4 17-16,-2 4-17 0,2-2 17 0,-2-1-19 16,3-2 14-16,-5 2-13 0,5-1 15 0,-1 1-12 15,0-3 10-15,-2 4-14 0,-1-2 13 0,4 0-10 16,-2 1 12-16,-2 0-18 0,4-3 16 0,-3 2-12 15,2 1 14-15,-2-1-17 0,1 0 18 16,-1 0-18-16,3-1 19 0,-3 3-16 0,1-4 11 16,1 4-6-16,-3-4 10 0,4 4-18 0,-1-3 14 15,-2 4-8-15,2-5 13 0,0 5-15 0,-2-4 15 16,3 4-14-16,-1-3 13 0,1 3-18 0,-3-2 16 16,3 2-9-16,-1-2 0 0,0 2 2 0,-2-2 9 15,3 3-13-15,0-2 17 0,0 3 0 0,0-2 2 16,0 0-29-16,-1 1 32 0,1 0-6 0,-4-2-1 15,4 3-2-15,0-1-2 0,0-2 2 0,-1 2-6 16,1 1 2-16,-1-4 2 0,1 4-7 0,-3-2 4 16,3 0 0-16,-1-2-5 0,1 2 4 0,-3 1 3 15,3-4-8-15,-1 3 5 0,0-4-2 16,-1-1 1-16,2 2 2 0,-2-2-3 0,2-1 3 16,-3 3-1-16,3-2-1 0,-1 1-3 0,1-8 2 15,-1 9 3-15,-1-4-2 0,2-5 0 0,-2 12 3 16,2-12-2-16,-3 7 0 0,3-7 0 0,-1 5 1 15,1-5 0-15,0 0-1 0,-4 8 5 0,4-8-6 16,0 0 2-16,0 0-4 0,-5 5 1 0,5-5-2 16,0 0-10-16,0 0 8 0,0 0 4 0,0 0 0 15,0 0 2-15,0 0-3 0,-13 0 1 0,13 0-1 16,0 0-3-16,-10-5-4 0,10 5 12 0,-9-3 2 16,9 3-5-16,-10-5 0 0,10 5-3 0,-14-5-3 15,14 5 6-15,-14-4-3 0,5 1-3 16,-1-1 3-16,1 2-1 0,-1-4-6 0,-1 5 4 15,1 0-5-15,0-2 5 0,-3 1 2 0,3 0 13 16,-3 0-15-16,-1 1 6 0,4-1-4 0,-4 2-9 16,1-3 11-16,-1 1 0 0,1 2-5 0,-3 0 3 15,3 0-2-15,-4 0 12 0,2 0 1 0,-4 0-15 16,-1 0 11-16,-1 0-15 0,-5 2 9 16,-2 1-10-16,-1 1-5 0,-5 0 15 0,0 0-8 15,-2-2 3-15,-4 5 3 0,2-2-2 0,2 2-9 16,-1-2 13-16,-6 2-2 0,1-1 1 0,-2 2 0 15,2 1 0-15,6-2-3 0,-1-1-5 0,1 0 11 16,-2 0-3-16,2 2-1 0,-1-3 1 0,0 2-1 16,0-2 0-16,0 1 11 0,0 0-12 0,-1-1-1 15,-2-2-8-15,3 2 5 0,0-3-1 16,-3 3-3-16,2-2 8 0,0 1-4 0,1-2 1 16,-2 1 2-16,1-2 0 0,1-1-3 0,0 1 1 15,1 2 5-15,4-3 0 0,0 2-3 0,-1-1 2 16,2 0 2-16,-1-1-3 0,-1 1-8 0,3 1 11 15,-2-2 1-15,0 1 0 0,0-1-2 0,0 1 0 16,1-1 2-16,-1 0-1 0,0 3-3 0,0-3 2 16,0 1 1-16,-2 0-8 0,3 1 9 0,-1-2 0 15,0 3 1-15,3-2 1 0,-1 0 2 16,1 2-5-16,-2-3 0 0,3 0 0 0,-1 0-5 16,1 2 8-16,0-2-1 0,-2 0-2 0,2 0 0 15,0 2 0-15,-1-2 0 0,-1 0 0 0,2 0-4 16,-1-2 2-16,-2 2-2 0,3 0 11 0,-5 0-9 15,1-2 0-15,-1 2-2 0,-4-3 5 0,3 1-5 16,-3-3-2-16,1 3 2 0,2-2 1 0,-2 0-2 16,2 0 2-16,-1-1-2 0,-1 1 3 0,2-2-4 15,-2-1 5-15,2 2 1 0,-2-3 1 0,3 0-1 16,-1 0 3-16,0-1-2 0,-1 1-4 0,1-2 12 16,1 2-13-16,-6-3 3 0,5 3-5 0,-3-3 2 15,2 1 6-15,1 2-10 0,-7-1 5 0,5-1-1 16,-2 3 2-16,2 0-7 0,-6-3 5 15,5 3-1-15,1 0-2 0,-1 2 1 0,-3 0 1 16,2 0-4-16,1-2-1 0,-4 4 2 0,4 0-1 16,-3-2 0-16,2 1 3 0,-3 4-5 0,0-3 8 15,3-1-2-15,-3 2 4 0,3-1 10 0,-2-1-14 16,-1 1-1-16,4 2 2 0,1-3 0 0,-1 2-2 16,3-2 3-16,-2 0 0 0,0 0 3 0,3 1-2 15,1 1 2-15,3-1 3 0,1-1-4 0,-2 0 3 16,2 0-1-16,2 2-4 0,-2-3 2 0,0 1-3 15,0-2 1-15,1 4 2 0,-1-2 1 0,3 0 6 16,-2 2-6-16,-1-3-2 0,1 3-6 0,0-2 10 16,-1 1-2-16,0 0 0 0,0 1-1 15,-2-3 0-15,1 3-1 0,-2 1-1 0,3 0 4 16,-4 0-3-16,4 1 0 0,-4 0 0 0,3 0-2 16,-2 0 3-16,0 0 1 0,1 0-3 0,-5 1 0 15,3 0 4-15,-2 0-1 0,-3-1-1 0,1 4 0 16,0-4 3-16,0 4-3 0,2-3 2 0,-3 1-3 15,5-1 2-15,-4 1-4 0,2 0 7 0,2-1-2 16,-1-1-19-16,-2 2 25 0,3-2-3 0,-1 0-2 16,-4 0-5-16,5 0 0 0,0 0 4 0,0 0-2 15,1-2 1-15,-7 1-2 0,3 0-16 0,-2-2 24 16,8 2-3-16,-7-2 0 0,4 2 0 16,-2-2-4-16,3-1 3 0,-6 3-1 0,9 0 1 15,-4 0-1-15,1-2-1 0,2 1-2 0,-2-1 2 16,3 0-1-16,-4-1 0 0,4 3-2 0,-4-1 4 15,4-2-1-15,-4 4-2 0,4-3 1 0,-4 2 0 16,4-2 3-16,-3 1-5 0,2 1-13 0,-2-1 16 16,3 2-12-16,0 0 17 0,1 0-17 0,-5 0 19 15,5 0-17-15,-1 0 17 0,-1-2-1 16,-1 2 4-16,2 0-9 0,0 0 3 0,-1 0-2 16,-2 0 1-16,3 2-6 0,-3-2 0 0,2 0 5 15,-2 0 2-15,1 0-1 0,-1 2-2 0,-5-2 0 16,0 3 1-16,-2-1-1 0,1-1 2 15,0 0-3-15,0 0-1 0,-4-1 1 0,3 2-18 16,-2-2 19-16,4 1-20 0,-6 1 23 0,4-1-18 16,-2 0 22-16,-1 0 0 0,0 0-4 0,0 3-2 15,-1-1 4-15,-5 0-3 0,-3-1 1 0,3 3-9 16,-2-2 13-16,2 2-7 0,1-1-4 0,-1 1 4 16,1-2-2-16,-3 2 0 0,11-1 0 0,-2 0-2 15,1 0 5-15,0-4 2 0,2 2-17 0,0 1 14 16,0 0 2-16,-1-2 2 0,10 0-3 15,-3 1-1-15,-1-1 0 0,4 0-2 0,-1-1 5 0,2 0-8 16,-1 3 4-16,0-3-2 0,3 0 4 0,2 0-1 16,0 0-1-16,-1 0-3 0,2 0 1 0,-1-3 0 15,0 3 2-15,3 0-2 0,-1 0 2 16,0 0-1-16,0-1-5 0,1 0 7 0,-1-1 2 16,1 1-1-16,-1 0 1 0,2 0-1 0,-1-1-2 15,-1 2-1-15,1-3-1 0,1 3 2 0,-2 0-1 16,1 0 1-16,-2 0-4 0,0 3-1 0,-2-1 4 15,0-1-1-15,-3 1 0 0,0 1-5 0,2 1 9 16,-1-2-3-16,-1 2-7 0,0 0 8 0,-1 0 0 16,0 0 1-16,4 0-3 0,-3 0 3 15,4 0-4-15,-1 0 4 0,3 0-1 0,1-2 0 0,1-1 2 16,1-1-2-16,1 2 1 0,1-1 1 0,3 1-5 16,-1-2 3-16,1 1-2 0,0-1 2 15,13 0-1-15,-19 0 1 0,19 0-1 0,-19 0 0 16,19 0 1-16,-18-1-1 0,18 1 1 0,-13-2-1 15,13 2 0-15,-13-3 0 0,13 3 0 0,-16-2-1 16,16 2 3-16,-12-5 0 0,12 5-3 0,-11-5-4 16,3-1 8-16,2 4-3 0,-2-3 3 0,-1-1 1 15,0 0 1-15,0-1-3 0,-1 2-2 0,1-4-7 16,-4 1 10-16,3-1-6 0,-3-1 3 0,3-1-18 16,-4 2 19-16,4-2-31 0,-3-1 38 15,3 2-16-15,-2-2 15 0,2 2-16 0,0 0 17 16,-2 1-14-16,1-3 12 0,-1 0-14 0,2 2 14 15,0-2-18-15,1 0 18 0,1 2-11 0,-2-2 14 16,1 0-14-16,3 0 18 0,-4 0-20 0,-1-1 11 16,4-1-11-16,-3-1 16 0,-1-1-18 0,2 0 14 15,0-2-12-15,-2 3 19 0,1-2-17 0,-2 0 17 16,3-3-21-16,-1 1 32 0,-3-1-34 0,3-4 16 16,-2-1-15-16,0 0 19 0,0-1-20 0,-2-2 21 15,4 0-22-15,-2-1 22 0,1-2-20 0,-3 0 16 16,1 3-16-16,4-3 18 0,-1 3-19 0,-3-4 17 15,4 5-14-15,0-4-2 0,3 2 15 0,-2 1-13 16,-1-1 21-16,4 1-28 0,0 0 14 16,-4-1-12-16,4 4 14 0,1 0-22 0,0 2 20 0,-1 0-30 15,1-1 26-15,0 0-20 0,1-1 19 16,0 2-33-16,-2-1 28 0,1-3-29 0,0 5 32 16,2-3-28-16,-1-1 24 0,-2 2-24 0,4 0 31 15,-3-1-28-15,0 2 18 0,0 2-23 0,3 0 34 16,-3 1-28-16,0 3 31 0,3-1-34 0,-3 2 41 15,3 0-33-15,-3 5 38 0,-1-1-34 0,5 1 31 16,-4 0-29-16,3 0 32 0,0 4-30 0,-2 0 27 16,2-1-28-16,-2 3 22 0,3 5-43 0,-1-12 32 15,1 12-36-15,-4-9 29 0,4 9-50 0,0-8 44 16,0 8-37-16,0 0 49 0,0 0-32 16,4-5 44-16,-4 5-38 0,0 0 46 15,9 4-42-15,-9-4 41 0,10 4-37 0,-5 0 48 16,-5-4-49-16,13 8 55 0,-4-6-47 0,1 4 41 15,-1-2-51-15,0 1 56 0,1 0-47 0,3 0 46 16,0-1-45-16,-2 4 44 0,2-1-27 0,4-2 27 16,-3 1-46-16,1 0 44 0,-1-1-42 0,4 0 46 15,1-1-37-15,-2 3 34 0,2-2-42 0,0-2 41 16,7 2-42-16,-2 2 44 0,2-2-44 0,0-1 44 16,8 0-45-16,0 0 46 0,2-2 1 0,1-1-2 15,4-2-46-15,-3 0 41 0,3-1-40 16,9-4 47-16,0 3-47 0,-3-2 43 0,4 1-44 0,-1-3 46 15,1 2-40-15,0-1 42 0,4-1-48 16,-2 2 50-16,0 0-46 0,2-3 45 0,1 5-20 16,-2-2 13-16,0 1-45 0,1-2 48 0,-3 5-45 15,7 0 44-15,-4 0-33 0,1 1 35 0,0 0-39 16,-1 1 37-16,4 0-37 0,-3-1 40 0,4 1-43 16,-1 4 43-16,-1-3-41 0,2 1 39 0,0 0-38 15,-2 0 42-15,4-1-44 0,-2 2 47 0,0-2-43 16,0 1 41-16,-4-1-39 0,4 1 40 15,-1-1-39-15,1 0 38 0,-1 1-39 0,1 1 38 16,-1-2-36-16,-2 2 36 0,2-3-36 0,0 3 36 0,-3-4-34 16,3 4 32-16,-3 1-32 0,-1-1 32 15,1-1-34-15,-1-1 34 0,1 1-37 0,-1 1 37 16,3-2-30-16,-3 0 29 0,1 3-33 0,0-3 34 16,3 1-33-16,-3-2 32 0,0 4-34 0,3-3 35 15,0-1-38-15,-3 1 34 0,3-1-33 0,1-1 35 16,0 1-35-16,3-1 34 0,-6 0-35 0,7 0 36 15,0 1-32-15,0-1 36 0,-3 0-9 0,4 2-12 16,-1-1-22-16,-1 0 36 0,5-1-4 0,-6 3-31 16,15 1 36-16,-7 1-31 0,4 0 23 0,-5-1-25 15,3 4 31-15,-1 0-2 0,-3 0-4 16,1 0-3-16,0 2-3 0,0-1 2 0,-4 2 0 16,3-2-1-16,-3 1 1 0,-10-1-31 0,1 0 37 15,12 0-36-15,-12 0 34 0,3-2-1 0,6 4-3 16,2-2 3-16,-10-2-3 0,1 3-6 0,-2-4 3 15,1 5-1-15,-3-4 3 0,61 10-22 16,-56-8-4-16,-3-2 30 0,3 0-28 0,-3 1 31 16,3-1-32-16,-2 1 40 0,3 0-28 0,-1-3 29 15,-1-1-33-15,1 1 20 0,-2-1-22 0,2-1 30 16,0-1-28-16,-2 0 24 0,1-1-29 0,0 2 30 16,0-3-26-16,-1 0 24 0,1 0-26 0,-2 0 31 15,2 0-34-15,-2 0 35 0,1-3-4 16,-3 2-1-16,2 1-1 0,-2-2-5 0,0 2 3 15,-2-1-7-15,0 0-28 0,1-2 36 0,-1 1-30 16,-1-1 29-16,-1 2-27 0,1-3 29 0,0 1-29 16,3 0 25-16,-4 1-23 0,2-1 33 0,-1-1 1 15,-1 0-7-15,1 0 0 0,-1 2-2 0,0-1-2 16,0-1-4-16,1 1 0 0,-4-2-3 0,3 3 1 16,-1-1-30-16,-1 1 33 0,-6 0-26 0,8-1 26 15,-3-2-27-15,1 2 34 0,-1 0-28 0,-1 1 29 16,-5-2-28-16,0 1 30 0,2-2-2 0,-1 2-9 15,-3 0 6-15,-1-3-2 0,-1 4 0 0,1-4-6 16,1 3 7-16,-5 0-2 0,3-1-5 0,0-2 2 16,-5 1 2-16,3 3-12 0,-2-5-20 15,-1 2 31-15,-3 0-27 0,-2 0 29 0,6-2-24 16,-2 2 28-16,0-2-29 0,-3 3 34 0,-4-4-35 16,5 6 34-16,-3-4-28 0,1-1 28 0,0 3-28 15,-2 0 27-15,-2-1-33 0,3-2 38 0,-2 3-5 16,-1-1-6-16,0 0-28 0,1-1 34 15,-2 3-29-15,-1-1 34 0,3 0-1 0,-4-1-31 16,-3 2 25-16,3 1-27 0,0-2 30 0,-1 1-30 16,-3 2 32-16,2-2-26 0,1-1 30 0,-2 3-28 15,1-2 30-15,0 1-23 0,-3-2 25 0,4 0-21 16,-1 0 16-16,1 1-26 0,2-2 26 16,-1 0-23-16,2-2 20 0,0 2-25 0,1-1 24 15,0-1-24-15,0 1 24 0,-2-1-27 0,4-2 22 16,-2 4-23-16,0-2 24 0,-3-1-23 0,3 1 22 15,0 0-23-15,-4 3 22 0,-2-1-22 0,1 0 25 16,-3-2-25-16,4 3 25 0,-5-2-30 0,3-1 30 16,-3 3-20-16,-1 2 24 0,-2-2-28 0,2 0 26 15,-3 0-26-15,-1 1 25 0,1 2-28 0,-2-2 34 16,-8 3-29-16,13-5 21 0,-13 5-20 0,13-3 16 16,-13 3-21-16,10-4 23 0,-10 4-24 0,9-2 23 15,-9 2-24-15,0 0 28 0,11-3-24 16,-11 3 23-16,0 0-24 0,0 0 23 0,12-2-21 15,-12 2 27-15,0 0-25 0,10-3 24 0,-10 3-21 16,0 0 21-16,13 0-22 0,-13 0 25 0,10-2-21 16,-10 2 23-16,13-3-21 0,-13 3 23 0,14-5-27 15,-14 5 23-15,15-2-23 0,-15 2 22 0,18-2-25 16,-18 2 26-16,19-3-24 0,-11 2 21 0,-8 1-27 16,20-4 25-16,-20 4-23 0,16-2 22 0,-16 2-26 15,15-5 26-15,-15 5-31 0,12 0 10 0,-12 0-36 16,0 0 8-16,12-2-73 0,-12 2-2 0,0 0-103 15,0 0-20-15,0 0-59 0,0 0-22 16,-10 8-44-16,10-8-60 0,-18 3-63 0,7 0-83 16,-5 0-457-16,-4-1-632 0</inkml:trace>
  <inkml:trace contextRef="#ctx0" brushRef="#br0" timeOffset="114080.96">6561 11253 231 0,'0'0'182'0,"0"0"-27"0,0 0-24 15,0 0-9-15,-5 4-14 0,5-4-8 0,0 0-9 16,0 0-5-16,0 0-15 0,0 0-4 0,0 0-13 16,-5 6-16-16,5-6-3 0,0 0-8 15,0 0-6-15,0 0-14 0,0 0 3 0,0 0-7 16,0 0 6-16,0 0 4 0,0 0-10 0,0 0-1 15,0 0 0-15,0 0 3 0,0 0-2 0,0 0-14 16,0 0-3-16,0 0 1 0,0 0-4 0,0 0-9 16,0 0-1-16,0 0-6 0,0 0-10 0,-1 6-15 15,1-6-15-15,0 0-24 0,0 0-21 0,0 0-57 16,0 0-98-16,0 0 83 0</inkml:trace>
  <inkml:trace contextRef="#ctx0" brushRef="#br0" timeOffset="114519.19">7357 11242 8 0,'0'0'211'16,"0"0"-48"-16,0 0-44 0,0 0-24 0,0 0-22 16,0 0-16-16,0 0-9 0,0 0-10 0,0 0-6 0,4-6-9 15,-4 6-14-15,0 0 0 0,0 0-9 16,0 0-4-16,0 0-13 0,0 0-11 0,0 0-11 15,0 0-22-15,0 0-30 0,0 0-114 0,0 0 62 16</inkml:trace>
  <inkml:trace contextRef="#ctx0" brushRef="#br0" timeOffset="115758.16">5584 16410 9 0,'0'8'226'0,"0"-8"-30"16,-3 5-9-16,3-5-38 0,0 8-11 0,0-8-1 15,-1 10 3-15,1-10 7 0,0 12-9 0,0-4-11 16,0-8-11-16,0 13-1 0,1-6-12 0,-1-1 4 16,0 2-11-16,0 0-1 0,3 0-4 0,-2-2-9 15,3 0 11-15,-2 0-15 0,1 0-15 0,1-1-6 16,-4-5 43-16,6 9-5 0,-6-9 23 0,12 5-31 15,-12-5 27-15,15-3 11 0,-6-4-7 16,4 0-16-16,1-6-8 0,2 0-6 0,2-11-1 16,8-2-8-16,-1-4-12 0,2-1-27 0,1-3 0 15,7-7-8-15,-2 2-6 0,-5 7-15 0,3-2-7 16,-6 5-10-16,5 0-16 0,-5 3-25 0,-5 6-44 16,0 2-33-16,-6 5-30 0,0 0-26 0,-4 3-5 15,-1 2-20-15,1 2-18 0,-2 2-48 0,-8 4-36 16,9-3-63-16,-9 3-236 0,10 5-119 0</inkml:trace>
  <inkml:trace contextRef="#ctx0" brushRef="#br0" timeOffset="116342.32">8855 16581 141 0,'0'7'365'0,"0"-7"-63"16,0 0-36-16,0 7-24 0,0-7-32 0,0 0-21 16,-3 8-26-16,3-8-18 0,0 0-12 15,0 0-23-15,-2 8-4 0,2-8-4 0,0 0-17 16,0 0 18-16,1 8 6 0,-1-8 3 0,4 5-3 16,-4-5 6-16,9 5 27 0,-9-5-20 0,15 4 14 15,-15-4 1-15,23 1 0 0,-10-1-1 0,1-2 3 16,4-1-20-16,2-3 2 0,3-2-5 0,8-8 42 15,2-2-27-15,7-2 1 0,8-8-11 0,2-6-15 16,4-3-19-16,1-3-19 0,1 1-15 16,0 0-9-16,1-5-57 0,-1 6 45 0,-5 1-79 15,-3 0 16-15,1 6-59 0,-13 5-9 0,-3 4-61 16,-5 3-86-16,-5 4-91 0,-4 3-67 0,-5 5-50 16,-2 4-107-16,-12 3-350 0,10-2-479 0</inkml:trace>
  <inkml:trace contextRef="#ctx0" brushRef="#br0" timeOffset="119177.27">7881 13237 4 0,'4'-9'190'0,"-4"9"-32"0,1-7-33 0,-1 7-16 15,2-9-15-15,-2 9-18 0,1-8-9 0,-1 8 8 16,0 0 9-16,0-10 6 0,0 10-2 0,0 0 8 15,0-8-7-15,0 8-6 0,0 0-1 0,-3-7 0 16,3 7 14-16,0 0 0 0,-2-8-3 16,2 8 11-16,-4-5-13 0,4 5 24 0,0 0-14 15,0 0 20-15,-4-4-16 0,4 4 35 0,0 0-37 16,0 0 31-16,-5-5-37 0,5 5 29 16,0 0-35-16,0 0 35 0,0 0-35 0,0 0 29 15,0 0-38-15,0 0 23 0,0 0-26 0,-10 2 21 16,10-2-36-16,0 0 40 0,-4 7-11 0,4-7 35 15,-4 13-45-15,4-2 22 0,-2 0-51 0,0 1 47 16,1 0-46-16,0 4 44 0,-2 1-46 0,3 0 48 16,-1 1-67-16,-2 1 47 0,3 1-63 0,0-1 52 15,0 2-65-15,-1-2 50 0,1 2-56 0,0-3-2 16,0 2-4-16,0-1 4 0,0 0 2 0,1-2-3 16,-1 1-6-16,0-2 0 0,3-1 0 0,-3 2-3 15,1-5-18-15,-1 2-16 0,3-4-8 16,-2 0-13-16,0 0-12 0,1-1-17 0,0 1-19 15,1-3 9-15,-3-7-45 0,2 12 0 0,-2-12-61 16,4 8-4-16,-4-8-20 0,6 9-13 0,-6-9 5 16,0 0-36-16,9 2-23 0,-9-2-69 0,8-4-298 15,-8 4-181-15</inkml:trace>
  <inkml:trace contextRef="#ctx0" brushRef="#br0" timeOffset="119842.82">8176 13410 294 0,'0'0'313'16,"11"-6"-63"-16,-6 1-32 0,2-2-8 0,-3 2-27 15,4-2-15-15,-3-1-20 0,0 2-11 0,4-2-28 16,-3 0 15-16,-2-1-22 0,4 2 11 0,-4-1-17 15,3-2 29-15,-3 3-38 0,0-4 19 0,0 3-29 16,0-2 21-16,-2 1-23 0,0-1 22 0,0 3-43 16,-2-5 14-16,-1 3-36 0,0-2 34 0,-1 0-42 15,-3 0 36-15,1 1-33 0,2 1 46 16,-2-1-13-16,-2 3 17 0,-1-2-43 0,2 1 22 16,-1 3-27-16,-2 0 20 0,-1 0-36 0,0 3 26 15,9 2-41-15,-14 0 25 0,3 3-23 0,0 2 26 16,1 1-31-16,0 0 27 0,-2 6-36 0,0 2 33 15,0-3-1-15,-1 6-3 0,3-3-4 0,0 1-2 16,2-3-2-16,-2 2-4 0,6-1 1 0,0-2-1 16,-1-1-4-16,5-1 2 0,-1 1-2 0,1-3 2 15,0 2-2-15,1-4 3 0,3 1 4 0,-4-6 2 16,9 7-7-16,-9-7 4 0,13 3-1 0,-13-3 0 16,18-1 3-16,-7-1-3 0,-2-3 2 0,3 0 3 15,2 1 1-15,-3-2-6 0,3 1-20 0,-3-1 36 16,-1 2-25-16,1-1 30 0,-2-1-22 15,0 3 59-15,1-1-28 0,-1 1 28 0,-9 3-28 16,12-3 47-16,-12 3-23 0,15 0 43 0,-15 0-41 16,10 6 32-16,-10-6-18 0,12 8 45 0,-10 2-56 15,5-4 50-15,-5 6-56 0,1 2 1 0,3 0-3 16,-3 1 7-16,-3 2-7 0,5 0-5 0,-1 2-1 16,-3-1-2-16,-1 1-10 0,1 1-9 0,-1 1-5 15,0-2-12-15,0 1 4 0,-1 0 3 0,1 1 0 16,0-3-8-16,0 0-3 0,-1-1-3 0,1 2-1 15,1-6-5-15,-1 1 3 0,0-1-13 0,1 0-5 16,-1-3-22-16,0 2-12 0,0-4-29 0,3 0-29 16,-2-2-21-16,0 1 3 0,1 0-50 15,-2-7-13-15,2 6-91 0,-2-6-22 0,0 0-52 16,0 0-4-16,13-1-55 0,-13 1-86 0,6-7-304 16,1 0-332-16</inkml:trace>
  <inkml:trace contextRef="#ctx0" brushRef="#br0" timeOffset="120585.69">8658 13358 385 0,'0'-5'304'0,"0"5"-55"0,0 0-24 16,0 0-43-16,-9-5-24 0,9 5-9 0,0 0-5 15,-5-4-17-15,5 4-19 0,-6-4-11 0,6 4-10 16,-7-4-5-16,7 4-8 0,-10-5 25 0,10 5-28 16,-7-7 15-16,4 0-30 0,3 7 29 0,-8-8-34 15,8 8 37-15,-5-11-40 0,1 5 20 0,-1-3-32 16,4 1 29-16,0-3-36 0,-1 3 27 0,2-1-35 16,2 1 38-16,-1-4-27 0,0 3 35 15,4-1-46-15,-1 1 39 0,1 0-22 0,0 1 33 0,1 0-38 16,1 0 34-16,2 4-13 0,0 1 26 0,0-1-21 15,2 1 31-15,1 3-32 0,-2 4 43 16,3 1-7-16,2 0 23 0,-1 5-49 0,-1 0 30 16,1 4-38-16,-2 2 29 0,-1 1-44 0,-1 1 43 15,-1 2-47-15,0-1 34 0,-1 3-56 0,-2 2 38 16,-2-2-63-16,-1 3 47 0,-1 0-45 0,-2 0 43 16,3-1-56-16,-6 1 8 0,3-2 1 0,-2 2 3 15,-1-1 0-15,-2-2 2 0,0-1-5 0,-1 0 46 16,-1 1-50-16,1-4 47 0,-2 2-52 0,-2-3 43 15,2 0-43-15,-1-3 54 0,-1-2-60 0,1 0 34 16,0-3-44-16,-1-1 49 0,0 1-44 16,1-4 42-16,1-1-43 0,-3-3 39 0,11-1-44 15,-17 0 39-15,17 0-43 0,-15-1 6 0,6-3-5 16,1-1 9-16,-1-2 4 0,4 2 3 0,-3-2 2 16,6 0-2-16,-2-1 3 0,1-1 2 15,2 4 36-15,0-5-33 0,1 4 33 0,1-2-39 16,-1 8 38-16,4-12-32 0,0 7 27 0,-4 5-28 15,6-12 34-15,-1 9-31 0,4-2 37 0,-9 5-37 16,13-4 40-16,-13 4-39 0,15 0 37 0,-15 0-27 16,17 4 32-16,-8-1-35 0,1 0 0 0,-2-1 6 15,1 5 1-15,1-2 6 0,-4 0-5 0,3 2 4 16,0-2 41-16,0 2-52 0,-4 0 42 0,4-2-56 16,-1 2 39-16,1 0-37 0,-3-1 41 15,2 1-53-15,-2-5 46 0,3 5-46 0,-4-2 36 16,3-2-50-16,-3 2 31 0,4-1-42 0,-9-4 21 15,10 3-52-15,-10-3 4 0,13 4-59 0,-13-4-13 16,13 0-69-16,-13 0 7 0,11-2-55 0,-11 2-1 16,14-5-32-16,-14 5-23 0,13-9-31 0,-5 6-87 15,-2-2-187-15,2 1-140 0</inkml:trace>
  <inkml:trace contextRef="#ctx0" brushRef="#br0" timeOffset="120999.43">9226 13486 287 0,'2'-5'502'16,"-2"5"-35"-16,6-9-53 0,-6 9 13 0,0 0-91 15,0-10-11-15,0 10-57 0,0 0 22 0,-2-5-37 16,2 5 19-16,0 0-73 0,-8-6 11 0,8 6-70 16,0 0 23-16,0 0-52 0,0 0 43 0,-9-1-85 15,9 1 37-15,0 0-70 0,0 0 45 0,0 0-63 16,-6 2 39-16,6-2-57 0,0 0 48 0,-3 9-57 15,3-9 58-15,0 6-63 0,0-6 47 0,0 9-54 16,0-9 48-16,4 6-49 0,-4-6-1 16,1 7 14-16,-1-7-6 0,3 7 1 0,-3-7 1 15,4 5 35-15,-4-5-50 0,0 0 50 16,5 4-41-16,-5-4-4 0,0 0 49 0,0 0-50 16,5 3 51-16,-5-3-49 0,0 0 50 0,0 0-54 15,0 0 48-15,9-3-46 0,-9 3 51 0,0-9-50 16,0 9 48-16,0-8-47 0,0 8 49 0,0-9-53 15,-3 2 46-15,3 7-45 0,-1-11 34 0,1 11-35 16,-7-11 50-16,5 6-50 0,2 5 50 0,-5-8-57 16,1 1 38-16,4 7-51 0,-5-4 44 0,5 4-52 15,-6-4 23-15,6 4-47 0,-12 1 25 0,12-1-35 16,-6 4 13-16,6-4-34 0,-10 6 16 0,6-1-50 16,-2 0 5-16,2 2-54 0,0-5 0 15,0 5-48-15,1-1 4 0,-2 0-28 0,4 0-22 16,-2 0-53-16,3 1-454 0,-1-1-317 0</inkml:trace>
  <inkml:trace contextRef="#ctx0" brushRef="#br0" timeOffset="122125.45">10060 13290 371 0,'-5'5'326'0,"5"-5"-35"0,0 0-36 16,0 0-60-16,0 0-16 0,0 0-19 16,0 0-46-16,0 0 6 0,0 0-32 0,0 0 0 15,-8-3-21-15,8 3 5 0,3-8-10 0,-3 8 21 16,2-6-15-16,-2 6 23 0,5-10-25 0,-2 3 47 16,-3 2-32-16,5 0 20 0,-4-4-27 0,2 4 22 15,-3-5-31-15,5 1 45 0,-4-1-25 0,4 2 21 16,-5-1-39-16,4 0 27 0,-1-2-37 15,-3 2-3-15,1-3-2 0,-1 4-4 0,0-4 12 16,-1 3-3-16,-2-2-3 0,-1 2-4 0,2-1-10 16,-3 1-7-16,-2-1-6 0,1 5-8 0,-2-4 7 15,-1 5-5-15,-1-1-7 0,-3 2 16 0,-1 1-24 16,1 2 1-16,-6 2 23 0,0 1-30 0,1 2 28 16,-2 2-33-16,-2 3 42 0,3 1-46 0,-3-1 31 15,-1 4-30-15,8 1 29 0,-3-3-32 0,5 3 27 16,-1 1-27-16,5-4 30 0,0 1-34 0,5 1 35 15,2-4-26-15,-2-1 32 0,4 3-29 0,5-3 38 16,0 2-34-16,0-5 55 0,3 2-54 0,3-4 35 16,1-1-40-16,-3-1 36 0,9-1-33 15,-3-1 34-15,3-2-34 0,-1-1 31 0,2-2-29 16,-3 1 39-16,4 0-43 0,-4-2 45 0,2 2-23 16,-1-4 56-16,-3 3-29 0,1 0-3 0,-2-2 8 15,-2 4 14-15,-2-2 13 0,0 0 11 0,0 1 4 16,-1 1 0-16,-2-1-3 0,2 1-8 0,-8 3-9 15,11-7-11-15,-11 7-9 0,11-4-9 0,-11 4-6 16,6-3-3-16,-6 3-6 0,0 0 1 0,10-2-1 16,-10 2 1-16,8 4 3 0,-8-4 3 0,6 8 12 15,-3-2 7-15,-2 2 8 0,3 2 15 0,-1 2-14 16,-2 3-5-16,0 1-5 0,-1 3 4 16,0-1-2-16,0 3 6 0,-1 4-4 0,0 1 2 15,-1-2-11-15,1 3-6 0,-3-1-13 0,4 1 5 16,-5 2-16-16,0 2 5 0,2-2-12 0,2 0 13 15,-3-4-19-15,-1-1 9 0,3 1-8 0,-2-2-1 16,1-4 2-16,3 1-4 0,-1-4-3 0,0-1-2 16,-1-2-6-16,2-1-3 0,0-2-7 0,2 1-17 15,-4-4-14-15,2 2-12 0,0-9-16 0,0 12-22 16,0-12-30-16,-1 9-42 0,1-9-31 0,-1 8-61 16,1-8-58-16,0 0-14 0,0 0-88 15,0 0-21-15,0 0-24 0,0 0-42 0,-9-4-74 16,9 4-359-16,-8-6-517 0</inkml:trace>
  <inkml:trace contextRef="#ctx0" brushRef="#br0" timeOffset="123151.01">10928 13447 185 0,'0'0'407'0,"0"0"-64"0,0 0-30 0,-8-3-57 16,8 3-49-16,0 0-7 0,0 0-44 0,0 0 4 16,0 0-36-16,0 0 7 0,-8-5-41 0,8 5 10 15,0 0-28-15,0 0 22 0,0 0-26 0,0 0 11 16,0 0-29-16,0 0 19 0,0 0-26 0,0 8 30 15,0-8-41-15,0 0 26 0,0 0-40 0,3 8 30 16,-3-8-46-16,4 4 32 0,-4-4-39 0,0 0 38 16,0 0-30-16,0 0 29 0,4 5-35 0,-4-5 38 15,0 0-37-15,0 0 38 0,0 0-34 0,0 0 34 16,15-2-33-16,-15 2 32 0,5-3-37 16,-5 3 30-16,6-7-37 0,-6 7 39 0,7-5-38 15,-7 5 32-15,7-10-33 0,-7 10 32 0,5-9-32 16,-5 9 34-16,4-10-35 0,-4 10 36 0,4-10-35 15,-4 10 30-15,4-8-32 0,-4 8 34 0,0-9-26 16,0 9 37-16,0-7-11 0,0 7 29 0,-1-7-35 16,1 7 29-16,0 0-34 0,0 0 23 0,-7-5-39 15,7 5 40-15,-9 6-41 0,4-1 31 0,5-5-5 16,-9 6-5-16,3 0-26 0,2 0 25 0,-4-1-28 16,3 1 29-16,0 0-31 0,0 1 30 0,0-2-36 15,1-1 27-15,0 2-39 0,-1-1 10 0,5-5-64 16,-6 6 2-16,6-6-69 0,-4 10-14 0,4-10-35 15,0 0-5-15,-1 7-43 0,1-7-64 16,0 0-484-16,0 0-323 0</inkml:trace>
  <inkml:trace contextRef="#ctx0" brushRef="#br0" timeOffset="196085.45">12494 13012 330 0,'0'0'326'0,"0"0"-57"15,0-8-21-15,0 8-30 0,0 0-25 0,0-7-6 16,0 7-20-16,0 0-14 0,0 0 0 16,-5-4-12-16,5 4-11 0,0 0-15 0,0 0 3 15,-4-5-7-15,4 5 0 0,0 0 1 0,0 0-4 16,0 0-3-16,0 0-1 0,0 0-1 0,0 0 3 16,0 0-3-16,0 0 7 0,0 0-4 0,0 0 8 15,0 0 15-15,-4 6 25 0,4-6-10 0,4 6-5 16,-4-6 3-16,3 14-3 0,-2-9 2 0,-1 5-21 15,0-1 20-15,4 4-9 0,-3-1-5 0,2 3-8 16,-1 0-7-16,-2 3-7 0,4 1-2 0,-1-1-15 16,-2 5-14-1,4 2 2-15,-4-3-10 0,3 2-8 0,-2 2-3 0,1-1-5 0,1-1-21 16,-1 3 6-16,-1-1 4 0,2-2-15 0,0 3-3 16,-3-4-4-16,4 0-11 0,-2 0 3 0,-2 2-4 15,4-6 4-15,-2-2-6 0,-1 0 3 0,1 0-7 16,-2-2 4-16,3-3-10 0,-1 0 7 0,0-2-29 15,-3 0-11-15,3-1-31 0,-2-4-21 0,-1 4-25 16,3-3-10-16,-3-6-27 0,2 11-20 0,-2-11-30 16,3 7-9-16,-3-7-6 0,4 4-35 0,-4-4-13 15,0 0-30-15,5-4-31 0,-5 4-1 0,6-8 2 16,-3 0-19-16,-1 1 3 0,2-3-81 0,0 2-288 16,1-2-221-16</inkml:trace>
  <inkml:trace contextRef="#ctx0" brushRef="#br0" timeOffset="199578.11">13051 13148 69 0,'0'0'202'0,"-10"-1"-32"0,10 1-21 0,-6-4-17 16,6 4-28-16,-8-4 1 0,8 4-6 0,-9-5 14 15,9 5 4-15,-8-4-15 0,8 4 5 0,-7-4 6 16,7 4 1-16,-8-5-2 0,8 5 3 0,-9-8-16 16,9 8 4-16,-5-8-23 0,5 8 22 0,-8-11-5 15,8 11 35-15,-5-10-25 0,4 4 21 0,-2 0-15 16,1 1 49-16,-1-1-24 0,1 0 35 0,-1 0-34 15,0 0 15-15,0-1-27 0,0 2 30 16,-1 0-37-16,3-4 40 0,-3 6-35 16,4 3-4-16,-6-12-5 0,6 12 9 0,-4-7-9 15,4 7 3-15,-1-7-16 0,1 7-5 0,-4-8-10 16,4 8-10-16,0 0-10 0,-1-4-11 0,1 4 5 16,0 0 9-16,0 0 4 0,0 0 4 0,-3 7 16 15,3-7-2-15,0 12 4 0,0-5 2 0,1 5-1 16,1-2-5-16,-1 2 1 0,3 5 4 0,-3 0 11 15,3 0-27-15,2 5 12 0,-1 1-18 0,-1 2 17 16,1-1-22-16,-1 6 3 0,4-2-11 0,-2 4-9 16,-1-5-5-16,2 6-16 0,-2-6 4 0,0 4-8 15,1-2-3-15,-1 0-10 0,-1-2-8 0,1-3 2 16,-1 0-13-16,3-1 15 0,-1 3-6 16,-1-5 6-16,0-1-6 0,-1 2 5 0,1-1 7 15,-2-4-17-15,1-2-1 0,-1 2-3 0,1-7-33 16,-1 4-26-16,-1-4-21 0,1-1-15 0,-2 0 6 15,1-1-32-15,1-3 14 0,-1 2-31 0,-2-7 17 16,1 10-49-16,-1-10 15 0,4 10-86 0,-4-10 6 16,0 0-51-16,0 9 1 0,0-9-44 0,0 0-22 15,0 0-40-15,5 3 0 0,-5-3-10 0,0 0-36 16,0 0-74-16,0 0-240 0,0 0-265 0</inkml:trace>
  <inkml:trace contextRef="#ctx0" brushRef="#br0" timeOffset="200355.48">13649 13295 171 0,'-1'-7'392'0,"1"7"-91"0,-4-8-43 16,4 8-18-16,-1-9-32 0,1 9-35 0,-3-10-11 15,3 10-28-15,-2-10 10 0,-2 2-38 0,4 2 11 16,0-3-9-16,-4 2 24 0,4-2-29 0,-1 1 19 16,0 0-44-16,-2-2 28 0,-1 3-38 0,3-1 46 15,-2 2-30-15,1 0 18 0,2 6-29 0,-4-12 24 16,4 12-34-16,-5-9 13 0,5 9-41 0,-9-8 21 16,9 8-36-16,-9-5 24 0,9 5-33 15,-12-3 30-15,12 3-24 0,-15 3 40 0,15-3-19 16,-14 5 31-16,5 4-22 0,0-1 30 0,3 2-25 15,-2 0 35-15,-1 5-25 0,3 1 46 16,-1 2-42-16,1 0 27 0,1 3-43 0,0 1 37 16,1-1-48-16,0 3 53 0,4 0-42 0,0 1-1 15,3-2-5-15,-2 1-7 0,4 0-3 0,0-2-5 16,0 0-8-16,2-1-6 0,-1-1-6 0,4 2 1 16,-1-3 0-16,0-2-2 0,4-1 5 0,-3 0-7 15,3-2 0-15,1-1 2 0,-1-2-3 16,-2-3-4-16,3 1 5 0,-1-6 14 0,4 2-15 15,-2-2-9-15,-1-3 10 0,0-3 0 0,5-2 0 16,-2 2-9-16,0-3 35 0,2-3-33 0,-4-2 1 16,2 0 0-16,-2-3 0 0,2-1 7 0,-6-3 34 15,3 1-42-15,-5-3 42 0,0-3-47 0,0 2 43 16,-5-3-49-16,-2 0 34 0,-2-2-32 0,-1 2 34 16,0-2-44-16,-6-3-4 0,0 1 1 0,-5 0-8 15,3 3 8-15,-5 2 3 0,0 0-27 0,-2 1 37 16,-1 6-8-16,-2-2 22 0,0 6-14 0,2 0-7 15,-2 3 0-15,1 1-12 0,0 3-5 0,0 1-21 16,0 1-9-16,-1 3-17 0,4 0 17 0,-2 4-47 16,2 1 12-16,-2 1-32 0,3 4 8 15,0-3-48-15,5 7 4 0,-1-2-68 0,1-1 10 16,3 3-27-16,2 2 18 0,1-1-14 0,3-2-15 16,3 3-8-16,1 0-33 0,1-1-371 0,1-1-183 15</inkml:trace>
  <inkml:trace contextRef="#ctx0" brushRef="#br0" timeOffset="200989.87">14242 13184 130 0,'4'-6'342'16,"4"-1"-67"-16,-8 7-24 0,6-10-15 0,-1 4-44 16,-1-1-1-16,0 3-31 0,-4 4-7 0,3-14-29 15,-3 14 19-15,2-9 2 0,-2 9-20 0,-2-12 12 16,2 12 12-16,-2-12-10 0,2 12-25 0,-5-8 9 16,5 8 10-16,-9-9 8 0,9 9 1 0,-9-8-11 15,9 8 2-15,-14-2-6 0,14 2 0 0,-15 0-5 16,15 0-2-16,-21 2-10 0,11 1-4 15,0 4-8-15,-3 0-6 0,0-2 3 0,3 6 8 16,-1 2 3-16,0-1-4 0,-1 5-8 0,1 1 47 16,4 0-45-16,-2 2 26 0,0-1-34 0,6 4 20 15,1 0-35-15,0 1 20 0,1-4-39 16,4 4 14-16,-1-2-35 0,1 3-4 0,3-3-7 16,4 0 1-16,1 2-1 0,0 2-8 0,2-3 1 15,5-1-6-15,-3-3-2 0,4 1-6 0,-1-5 2 16,1-2-4-16,2-2 10 0,-1-2-8 0,3-1 4 15,0-3-5-15,-5-1 12 0,5-1-5 0,-1-3 1 16,-3-3 0-16,7-2-4 0,-5-2-1 0,5 0 11 16,-7-3 2-16,7-4-1 0,-5-1 16 0,0-2-19 15,-6-4 18-15,3-1-24 0,-5 0 20 16,-2-2-28-16,-2 2 20 0,-4-2-23 0,-1 0 7 16,-4-1-4-16,0-1 2 0,-2 0 0 0,-1 0-6 15,-5-3-1-15,1 1 0 0,-5 1-8 0,2 1 15 16,-4-1-5-16,0 5 5 0,-1 2-3 0,-2 2 3 15,2 1-8-15,-2 4 5 0,-1 1-9 0,-3 1 10 16,4 3-9-16,-5 3 4 0,1-2-6 0,1 3-5 16,0 4-17-16,-2 1-8 0,0 0-10 0,-1 6-25 15,0-2-14-15,2 2-21 0,0 3-33 0,-1-1-47 16,3 3-6-16,1 1-74 0,2-1-2 16,0 2-82-16,5 1-36 0,1-2-25 0,2 1-44 15,-1 2-109-15,5-1-259 0,2-4-370 0</inkml:trace>
  <inkml:trace contextRef="#ctx0" brushRef="#br0" timeOffset="204071.41">15190 13167 207 0,'-1'-8'341'0,"1"8"-42"0,-4-7-39 0,4 7-17 16,-1-5-38-16,1 5 5 0,0 0-49 15,-4-8 12-15,4 8-16 0,0 0 2 0,0-7-30 16,0 7 22-16,0 0-41 0,0 0 29 0,0 0-36 16,0 0 23-16,-5-4-25 0,5 4 48 0,0 0-21 15,-4 9 35-15,4-9-32 0,-4 10 19 0,4-10-41 16,-5 14 56-16,3-6-41 0,0 2 30 0,0 2-33 15,-1 1 49-15,3 1-61 0,-1 2 2 16,-1 1 2-16,0 3 9 0,1-2-2 0,0 2-9 16,1 0-12-16,-3 1-15 0,3 0-8 0,0 0-5 15,3-1-7-15,-2 2-19 0,-1 0 0 16,1-2-5-16,1 0 0 0,-2 0-14 0,2-2-13 16,-1 2 0-16,2-3-5 0,-2-1 0 0,0-1 2 15,1 0-5-15,-2-3 0 0,2-1-31 0,-2 0-23 16,3 0-27-16,-1-1-24 0,0-4-28 0,-2 3-9 15,0-9-26-15,2 12-10 0,-2-12-13 0,4 9-7 16,-4-9-13-16,0 8 11 0,0-8-55 0,5 5-16 16,-5-5-34-16,0 0 27 0,0 0-11 0,4-7 17 15,-4 7-16-15,4-10-1 0,-2 2-65 0,1-1-276 16,-2-3-137-16</inkml:trace>
  <inkml:trace contextRef="#ctx0" brushRef="#br0" timeOffset="204504.12">15431 13243 56 0,'6'-9'461'0,"-2"-3"-119"0,-3 7-32 15,3-4-49-15,-4 9-29 0,4-9-28 16,-4 9-7-16,6-12-38 0,-6 12-9 0,3-9-28 16,-1 2 25-16,-2 7-28 0,3-7 34 0,-3 7-35 15,1-8 23-15,-1 8-33 0,3-8 28 0,-3 8-33 16,0 0 31-16,2-6-32 0,-2 6 27 0,0 0-37 15,3-8 25-15,-3 8-38 0,0 0 41 0,0 0-36 16,0 0 29-16,0 0-20 0,0 0 23 16,0 0 24-16,14 6 6 0,-14-6-10 0,6 12-9 0,-2 0 34 15,0 0-31-15,2-1 22 0,-2 5-35 16,2 1 20-16,-2 0-39 0,0 4 17 0,1 1-26 16,-1 0 6-16,0 5-25 0,-3-2-6 0,4 1-8 15,2 4-6-15,-5 2-4 0,2-3-8 0,-1-1-15 16,-2-2 0-16,-1 3 2 0,4-3-5 0,-3 3-7 15,0-3 1-15,-1-3-4 0,2 3-3 0,-2-5-2 16,0-1-3-16,1-1 16 0,-1-2-22 0,0-2 7 16,0-3-49-16,1 1-7 0,-1-3-48 0,0 1 3 15,0-3-39-15,0 1-3 0,0-9-80 0,0 12 29 16,4-5-72-16,-4-7 14 0,0 10-38 16,0-10 7-16,0 0-60 0,1 10 3 0,-1-10-13 15,0 0-4-15,9-6 2 0,-9 6-43 16,6-8-435-16,0 2-370 0</inkml:trace>
  <inkml:trace contextRef="#ctx0" brushRef="#br0" timeOffset="205156">16048 13290 97 0,'5'-7'423'0,"0"0"-96"0,0 2-59 0,-1-3-18 15,0 4-45-15,-2-1-5 0,1-3-31 0,-3 8 2 16,5-9-1-16,-5 9 17 0,2-12-32 0,-2 12 27 16,2-7-27-16,-2 7 30 0,-2-10-32 0,2 10 11 15,-3-5-29-15,3 5 26 0,-5-7-43 0,5 7 32 16,-8-6-40-16,8 6 23 0,-14-3-23 15,14 3 35-15,-12 2-43 0,12-2-2 0,-15 4 10 16,6-1 5-16,3 0-6 0,-3 2-9 16,-1-1 6-16,-1 4-2 0,2-2-13 0,-1 6 35 15,1-3-28-15,-1 6 26 0,1-2-28 0,4 3 23 16,-3 2-24-16,2 1 8 0,1 1-3 0,0 2-10 16,1-1-7-16,1 1-5 0,1 2 1 0,2 0-4 15,0-4-9-15,2 4-3 0,1-2-10 0,2 0-2 16,1 1-20-16,-1-2 9 0,3-1-15 0,1 0-1 15,4-1-20-15,-2-1 13 0,3-2-14 0,-1-3 10 16,5 1-9-16,-1-2 5 0,-1-3-5 0,1-4 3 16,2 0-9-16,0-1 2 0,-1-1-7 0,1-3 2 15,-1-3-7-15,0 1 3 0,1-3-5 16,-1-2 6-16,4-2-6 0,-3-1 9 0,-2-2 5 16,-2-3-4-16,0 1-4 0,-1-3-1 0,-3-4-1 15,-1 1-8-15,-4-2-4 0,-1-2 2 0,-1-1-6 16,-4-1-4-16,-1-3-7 0,-3 0 1 0,-2-2-1 15,-2 0 4-15,-2 3 9 0,-3 0 3 0,-1 1 0 16,-3 3 6-16,1 0 1 0,-5 2-11 0,2 2 11 16,0 3-9-16,-3 2 9 0,-1 1-7 0,5 4 0 15,-5 1-2-15,1 0-13 0,1 6-16 0,-5 1-6 16,6 2-4-16,-2 0-6 0,0 4-11 16,-1-1-16-16,0 6-24 0,-1-2-18 0,5 5-38 15,0-3-6-15,-3 8-40 0,4 0 10 16,3-4-60-16,2 4 16 0,2 3-93 0,3-4 3 15,0-1-24-15,7 4-31 0,1-2-65 0,0 0-354 16,4 0-352-16</inkml:trace>
  <inkml:trace contextRef="#ctx0" brushRef="#br0" timeOffset="205604.05">16584 13184 476 0,'0'0'377'0,"8"-8"-58"0,-3 4-28 16,2-1-34-16,-7 5-2 0,7-5-25 15,0 2 24-15,-7 3-51 0,6-9 37 0,-6 9-30 16,5-5 27-16,-5 5-27 0,4-5 38 0,-4 5-28 15,6-6 0-15,-6 6 0 0,0 0-2 0,7-4-3 16,-7 4-11-16,0 0-13 0,0 0-10 0,0 0-13 16,0 0-12-16,0 0-2 0,0 0-1 0,4 8 0 15,-4-8-5-15,0 12 3 0,1 2-4 0,0 0 4 16,2 2 0-16,-1 3-9 0,1 5-12 16,1-1-15-16,1 1-7 0,-3 8-23 0,5 0 4 15,-2-2-18-15,-1 4-10 0,1-2-10 0,-2 3-7 16,3-1-10-16,-4 2-23 0,5-2 17 0,-5 0-5 15,3 2-3-15,-1-2-8 0,0 0-7 0,2-4 1 16,1 3-5-16,-3-5-32 0,1-3-46 0,-1 0-11 16,0-4-40-16,2 1-40 0,-4-4-9 0,1-1-68 15,1-2-9-15,-2 1-101 0,1-4-25 0,-2-3-88 16,3 3-23-16,-3-4-46 0,2 1-32 0,-3-2-102 16,0-7-391-16,1 10-680 0</inkml:trace>
  <inkml:trace contextRef="#ctx0" brushRef="#br0" timeOffset="212504.77">13764 14843 179 0,'0'0'198'0,"0"0"-36"0,0 0-8 16,-4-4-25-16,4 4-6 0,0 0-13 0,0 0 0 16,0 0-13-16,-5-4-15 0,5 4-5 0,0 0-8 15,0 0-2-15,-7-6-11 0,7 6 12 0,0 0 2 16,-4-4-2-16,4 4-7 0,0 0-1 0,-3-7-5 16,3 7-11-16,0 0-1 0,-5-4-3 15,5 4 0-15,0 0-6 0,0 0 1 0,-2-9-4 16,2 9-2-16,0 0 0 0,-3-5-16 0,3 5 10 15,0 0-1-15,-4-8 12 0,4 8 0 0,0 0-1 16,0 0 3-16,-4-6-6 0,4 6 10 16,0 0-3-16,0 0-6 0,-2-6-1 0,2 6-2 15,0 0-5-15,-4-6 3 0,4 6-3 0,0 0 7 16,-1-8 0-16,1 8 2 0,0 0 2 0,-3-5 6 16,3 5 5-16,0 0-4 0,-1-7 1 0,1 7 2 15,-3-9 9-15,3 9 2 0,-1-6-5 0,1 6-1 16,-1-8 4-16,1 8 11 0,-3-9-13 0,3 9-3 15,0-7-5-15,0 7-31 0,0-10 35 0,0 10-31 16,0-7 30-16,0 7-31 0,0-9 33 0,0 9-33 16,0-7 32-16,0 7-19 0,0-11 33 0,3 6-29 15,-3 5 30-15,0-12-37 0,0 12 27 0,1-11-26 16,-1 4 36-16,0 7-34 0,0-12 33 16,0 12-32-16,1-12 31 0,-1 4-32 0,2 3 23 15,-2-4-26-15,0 2 27 0,1-3 6 0,-1 5-35 16,0-5 6-16,1 4 31 0,-2-1-39 0,2-2 4 15,-1 3-2-15,0-1 0 0,0 0-5 0,0 0 45 16,0-2-50-16,0 2 31 0,0-1-39 0,0 2 41 16,0-2-44-16,0-1 49 0,0 4-54 0,0 5 49 15,0-15-44-15,0 15 46 0,0-13-52 0,-1 6 47 16,1 0-46-16,-1-1 47 0,1 2-47 0,-2-2 50 16,2 1-55-16,-1 0 48 15,1-3-50-15,0 10 54 0,-4-11-48 0,4 3 68 0,0 8-70 16,-1-12 49-16,0 4-60 0,-2 3 77 0,2-2-63 15,-3-2 43-15,4 2-47 0,0-1 38 16,-4 1-30-16,4 7 53 0,-1-14-48 0,1 9 38 16,-1-5-37-16,-2 4 31 0,3-2-44 0,-1-1 40 15,-2-1-46-15,3 1 43 0,-1-1-44 0,-3 1 39 16,4-3-42-16,0 2 40 0,-2-2-37 0,0 3 42 16,2-3-41-16,0 2 42 0,-1-2-38 0,0 0 36 15,-1 0-34-15,1 2 41 0,1-1-42 0,-4 0 42 16,4 2-33-16,-1-1 34 0,-1-2-37 0,0 4 10 15,1-3 4-15,0 3 4 0,-2-3-1 16,3 0 0-16,-2 2-2 0,0 0-3 0,0-2 1 16,-1 2-1-16,3-1 0 0,-1 1-1 0,-2-1-2 15,2 2-8-15,-4-1 6 0,5-2 0 0,0 2 0 16,-4 0 8-16,3-1-5 0,-2 0-2 0,2 1-1 16,-1 1 0-16,0-1-2 0,1 4 10 0,0-4-10 15,-1 1-8-15,0-2 16 0,-1 3 3 0,2-2-8 16,0-1 5-16,-1 2-4 0,0 0 3 0,-1 3 1 15,2-2-3-15,-3-2-1 0,3 0-4 0,-3 0 0 16,4 1 0-16,-4-1 0 0,3 1-1 0,0-1 6 16,-3 3-4-16,4-4 0 0,-3 3-3 0,1-2-3 15,-2-1-1-15,4 3 2 0,-3-3 0 16,0 3 1-16,1 2 1 0,-1-2 0 0,1-3-2 16,-2 3 4-16,3 1-4 0,-3 0 2 0,4-2 4 15,-4 3-3-15,4 5 0 0,-2-12-3 0,-1 5 0 16,2 2-1-16,-3-2 2 0,2 2 0 0,-1-1-1 15,2-2-4-15,-2 3 7 0,2-2-1 16,1 7 4-16,-5-12-3 0,5 12 8 0,-3-8 4 16,3 8-16-16,-1-11 7 0,1 11 0 0,-3-10-1 15,2 5-2-15,1 5-1 0,-4-12 4 0,4 12-5 16,-1-10 0-16,1 10 2 0,-4-10 20 16,4 10-24-16,-3-12 19 0,3 12-23 0,-2-10 23 15,2 10-23-15,-1-7 21 0,1 7-22 0,-3-11 22 0,3 11-27 16,-2-10 3-16,2 10 2 0,-3-11 21 15,3 11-23-15,-1-11 21 0,1 11-17 0,-3-12-3 16,3 12 2-16,-2-8 1 0,2 8 1 0,-3-11 1 16,3 11-1-16,-5-9 1 0,5 9 1 0,0-11 1 15,0 11-11-15,-2-11 15 0,2 11-3 0,-3-9-2 16,3 9 1-16,-4-12-1 0,4 12 1 0,0-9 1 16,0 9-1-16,-1-12 0 0,1 12 10 0,-3-12-11 15,3 4-3-15,0 8-1 0,-2-11 5 0,-1 4-1 16,3-1-2-16,0 1 1 0,-1 0 3 0,-2 1-1 15,3-4 2-15,-1 3-2 0,-1-4 3 0,1 6-1 16,0-6-2-16,0 2 1 0,-3-1-3 0,4 1-2 16,-1-3 3-16,0 0-3 0,-2 0 4 15,2-1-1-15,-2 2 2 0,3-1 10 0,-2-1-10 16,-1 1 5-16,-1-2-9 0,3-1 2 0,-3-2 1 16,3 3-3-16,-2 0 0 0,-4-1 8 0,4 0-3 15,2-1 0-15,-2 3-1 0,-1-2 10 0,2 3-15 16,-1-5 19-16,-1 5-20 0,2-2 20 15,-3-1-22-15,2 3 20 0,1 3-23 0,-1-4 21 16,-1 4-20-16,2-1 18 0,-2 2-20 0,0-4 21 16,1 5-19-16,0-4 21 0,-2 6-16 0,3-5 14 15,0 5-24-15,-1-2 23 0,3 7-22 0,-3-11 25 16,3 11-23-16,-3-9 21 0,3 9-22 0,-3-9 22 16,3 9-23-16,-4-8 21 0,4 8-19 15,0 0 22-15,-1-8-27 0,1 8 21 0,0 0-22 16,-5-4 23-16,5 4-24 0,0 0 24 0,0 0-16 15,0 0 15-15,0 0-20 0,0 0 26 0,0 0-25 16,0 0 23-16,0 9-23 0,4-3 27 0,-4-6-25 16,1 14 24-16,0-6-27 0,2 4 32 0,-2-3-16 15,2 3-7-15,-1 1-6 0,2 1 2 0,-1 3 5 16,-1 0 0-16,2 0 1 0,1 0 6 0,-1 0-3 16,0 4 0-16,1 1 3 0,0-3-3 0,0 2 1 15,-1 0 0-15,3-2 2 0,0 5 5 16,-2-4 6-16,4 2 11 0,-1 0-1 0,-2-1 1 0,2 1 2 15,-2 2 7-15,3-2 1 0,-1 0-2 16,-2-1-2-16,2-2 0 0,1 2-6 0,-3 0-1 16,3-2-4-16,-1 1 4 0,1 1 4 0,-3-2 7 15,2 0-5-15,0-1-8 0,-1-1 1 0,1 3 5 16,-2-4-5-16,2 1 5 0,-2 1 3 0,2-3-1 16,-4 1-4-16,2 0-2 0,1-3-3 0,0 3-4 15,-3-3 1-15,1 2 0 0,0-1-5 16,-1 0 10-16,3 1-7 0,-1-1 3 0,-2 0-11 15,1-1 7-15,0-1-6 0,-1 2 5 0,0-1-11 16,2 1 11-16,-2-1-5 0,-2-2 2 16,2 4 5-16,0-3-2 0,0 2 3 0,0-2 4 15,-3 2-7-15,4-1 7 0,-1-1-3 0,0 3-1 16,0-1-2-16,-2 0 1 0,2-1-6 0,-1 2 2 16,-1-1-9-16,1 3 12 0,-2-5-3 0,3 5-6 15,-2-3 9-15,2-1-6 0,-1 1 5 0,-1 0-12 16,-2 3 6-16,4-2 0 0,-1-1-3 0,-1 1-4 15,0-1 4-15,-1 1 0 0,-1-4-3 0,5 1-1 16,-1 4 5-16,-3-4 1 0,0 0-3 0,2 3-9 16,-2-1 4-16,2 3 6 0,-2-3-3 0,0 1-3 15,2 2 4-15,-2-1-1 0,-1-1 3 0,3 1 2 16,-1-1-9-16,-2 2 3 0,0-2-3 16,3 3 6-16,-2-1-10 0,-1-1 6 0,0 1 4 15,0 0-1-15,0 0-5 0,3 0 6 0,-3-1 2 16,0-1 4-16,0 3-3 0,1-2 1 0,-2 1-7 15,1-3-2-15,0-2 2 0,0 2-3 0,0 1 4 16,0-2 0-16,0-3 1 0,0 4 0 0,0-1-1 16,0-1 0-16,0 0 2 0,0-3-1 0,0 5-2 15,0-3-2-15,0-1-1 0,0 1 0 0,1-3 0 16,-1 5 4-16,1-5-3 0,-1 3 7 0,3 0-12 16,-3-2 5-16,0 2-3 0,1-3 3 15,-1 0 1-15,1 0 1 0,-1-2 3 0,0 5 0 16,0-2 0-16,3 0 3 0,-2-1 0 0,0 0-2 0,-1-1-1 15,2-2-7-15,-2 4 5 0,0-1-1 16,2 0-9-16,-2 0 7 0,0-3 2 0,0 6-3 16,0-5 8-16,0 4-5 0,0-3-2 0,0 0 4 15,0-7-2-15,0 13 0 0,0-6 1 0,3 0 1 16,-3 0-2-16,0 1-1 0,0-1 1 0,0-1 1 16,-3 3-1-16,3-3 0 0,0 3 4 15,0-1-5-15,0 0 7 0,0 0-8 0,0-1-5 16,-2 4 6-16,2-2 0 0,0 2-4 0,-2-2 4 15,2 3 10-15,-1-3-8 0,1 1 0 16,-1 1 3-16,-2 0-11 0,3-1 11 0,0-1-8 0,-2 3 0 16,2-1 4-16,-3-2-1 0,1 2-10 15,-1 0 12-15,3-1-5 0,-1 0 10 0,-2 2-3 16,2 0-9-16,0-3 10 0,-2 3-12 0,2-2 12 16,-2 2-1-16,2-4-9 0,0 2 11 0,-1-2-2 15,1 3 0-15,0-2 0 0,-2 0-6 0,3 0 2 16,-1-2 0-16,0 0 3 0,1-1-2 0,-3 1-2 15,2 1-1-15,1 0 4 0,0-8 0 0,-1 9 0 16,1-9 1-16,-4 10-5 0,4-10 4 0,0 8 2 16,0-8-5-16,0 7-4 0,0-7 6 0,-1 6-1 15,1-6 1-15,0 0-9 0,-2 7-3 0,2-7 12 16,0 0-12-16,0 0 15 0,0 0-13 0,0 0 8 16,0 0 2-16,0 0-8 0,-5-7-6 15,5 1-12-15,-2-1 8 0,0-2-9 0,2 0 6 16,-2-3 7-16,-1 0 0 0,3 1-1 0,-1-5 5 15,-2 2 0-15,3-2-5 0,-3-1 1 0,0-1 2 16,-1-2 0-16,3-2-4 0,-2 0 9 0,1 0-12 16,-2-1 9-16,1-2-7 0,1 0 13 0,-2 0-17 15,0-1 10-15,-1-6-8 0,1-1 8 0,-1-3-12 16,1 4 2-16,-1-12 0 0,-2 5-1 0,0-2 0 16,3-1 2-16,-1-1 1 0,1 9 5 0,-2-1 1 15,2 0 5-15,4-1 1 0,-4 1-1 0,3 0 4 16,-3-2-2-16,4 6 4 0,-1-4-1 0,0 1-1 15,-1 1 2-15,1-1 0 0,1 1 7 16,-1 1 0-16,1-2-7 0,-3 0 2 0,3-1-3 16,0 1-3-16,0-2 4 0,0 0-4 0,0 1-4 15,0 0 5-15,0-3-6 0,-1 3 7 0,0-2-6 16,-1 1-3-16,0 1-7 0,-1 2 3 0,-2-1 4 16,4 3 0-16,-3-1 1 0,0 3 0 0,-2 2 2 15,3 4 3-15,-3-2-3 0,1 3 3 0,-1-2 3 16,0 2 1-16,0 3 5 0,-2-1-2 0,2 0-1 15,-2 1-3-15,2 0 2 0,1 0-3 0,-2 0 2 16,-3 0-4-16,5 1 4 0,-3 1-1 16,3 0 0-16,-2-2 2 0,-1 1-2 0,0 0 1 15,3-2-2-15,-4 6-2 0,5-1-2 0,-3-4-9 16,0 4 6-16,2-2-3 0,1 0 5 16,-1 0-6-16,0 1 10 0,1 2-4 0,0 1 2 15,2 1 0-15,-1 0 1 0,0 0 3 0,2 0 0 16,-1 4-3-16,-2-4 6 0,4 3-6 0,-1-1 5 15,0 3-3-15,-1-1 5 0,1 1-3 0,1 7 2 16,-4-14 0-16,4 9-1 0,0 5 2 0,-1-15-1 16,1 15-1-16,-3-9 6 0,3 9-1 0,0-12 3 15,0 12-3-15,-1-10-6 0,0 2-3 0,-2 3 6 16,3 5-2-16,0-14 0 0,-1 7 0 16,-3-1 0-16,4 8 4 0,0-11 1 0,-1 4-4 15,-1 2 16-15,2 5-17 0,-3-13 16 0,3 6-23 16,0 7 17-16,-5-12-13 0,5 12 19 0,-2-7-24 15,2 7 18-15,-2-12-15 0,2 12 18 0,-3-5-16 16,3 5 19-16,-1-7-23 0,1 7 23 0,-3-7-17 16,3 7 15-16,0 0-28 0,-2-6 25 0,2 6-20 15,0 0 21-15,-4-5-18 0,4 5 18 0,-4-7-18 16,4 7 22-16,0 0-26 0,-9-5 21 16,9 5-20-16,0 0 18 0,-10-4-24 0,10 4 25 0,0 0-26 15,-13 0 25-15,13 0-8 0,-14 2 15 0,14-2-22 16,-13 2 16-16,3-1-19 0,0 3 20 15,2 1-20-15,-4-2 20 0,1 0-12 0,1 1 29 16,-3-1-19-16,3 4 0 0,-4-4-4 0,1 3 0 16,-2-3 1-16,-2 2-2 0,4 0 1 0,-2-1-1 15,2 0 7-15,-2 2-6 0,1-4-2 16,-1 3-4-16,-1-2 9 0,2-1-4 0,3 4 2 16,-2-2 0-16,0-3 1 0,0 3-2 0,2-2-1 15,-3 1 1-15,-4 1 4 0,6-1-5 0,-4 1 2 16,2-1 0-16,-3-1-4 0,2 1 1 0,-3 2-3 15,-1-1 3-15,-2-1-1 0,2 0 0 0,-4-1-2 16,1 5 3-16,-3-3-2 0,-1 1-2 16,3-1 3-16,-2 2-1 0,-1 0 6 0,-1-2-4 15,2 1-3-15,-2 3-1 0,0-3 3 0,2-1-2 16,-1 4-9-16,2-2 12 0,-2-3-6 0,2 4 9 16,6-5-6-16,0 3 3 0,-1-2-6 0,2-2 6 15,1 3-3-15,3 0 3 0,0-1-5 0,3-2 8 16,-3 2-10-16,13-3 6 0,-15 2-6 0,15-2 7 15,-15 1-10-15,15-1 8 0,-11 3-12 0,11-3 16 16,-10 4-8-16,10-4 6 0,0 0 0 0,-13 3 2 16,13-3-10-16,0 0 9 0,0 0-9 0,-11 1 8 15,11-1-7-15,0 0 9 0,0 0-8 16,-9 3 7-16,9-3-6 0,0 0 9 0,0 0-9 0,0 0 5 16,0 0-6-16,-4 5 9 0,4-5-9 0,0 0 8 15,0 8-3-15,0-8 3 0,1 9-3 16,-1-9 3-16,5 12-3 0,-2-7 4 0,-2 3-3 15,3 1-1-15,1-1-1 0,-2 4 0 0,2 2-1 16,0-4 5-16,0 6-3 0,-1-1 18 0,1 1-21 16,0 1 20-16,0 3-32 0,3 0 30 0,-2 1-18 15,1 1 17-15,-2-1-23 0,1 7 23 0,4-1-19 16,-4 1 15-16,1 0-18 0,0 1 5 16,-1 0-1-16,0-1 1 0,-2 4 2 0,1 1 5 15,-1 1 7-15,1 0-4 0,0 7-7 0,0-4 16 16,-1 4 5-16,0 0 13 0,-1-3-18 15,-1-1 15-15,1 6-17 0,2-7 21 0,0 0-19 16,-1-1 3-16,-2-1-13 0,2 3 13 0,1-4-11 16,-1-2 0-16,4-1 1 0,-2 1-5 0,-1-2 2 15,3 0-1-15,-4-3-2 0,6-2-4 0,-5-2 8 16,3 1-12-16,-2-2 10 0,3-2-9 0,0 2 9 16,-5-3-4-16,6 1 2 0,-1-1 2 0,-1-2-2 15,-2-1-2-15,1-1 3 0,-1-2-5 0,0 1 6 16,2-1-3-16,-3-3 0 0,-1 2 1 0,1-3-2 15,1-2 2-15,-2 2-4 0,1-3-4 0,-2 0 5 16,1 1 3-16,0-1-1 0,-4-5 1 16,5 7-1-16,-5-7 2 0,6 6-5 0,-6-6 2 15,0 0-1-15,13 1-3 0,-13-1 1 0,10-2 1 16,-10 2 2-16,14-7-4 0,-5 4-2 0,0-3 7 16,5-1-8-16,-2 1 9 0,3-2-4 0,3-1 6 15,1 1-4-15,0-2-3 0,2 2 6 0,2 0-2 16,-2 0-2-16,6-1 2 0,-4 4 0 0,7-2 1 15,-5 2 0-15,6 1-2 0,1 0-1 0,-3 0 2 16,-2 1 1-16,5 1-1 0,-1-1 1 0,1 3-1 16,-2-1 2-16,2 2-1 0,0-2-1 0,9 2 0 15,-3-1-9-15,-2 4 9 0,4-3-6 0,-2 2-10 16,-1-3-36-16,-1 3-24 0,-4-1-33 0,-3 0-28 16,-1-1-44-16,2-1-55 0,-5 1-81 15,2 0-38-15,-5-1-118 0,0 2-52 0,-2 0-138 16,-3-1-549-16,-1 0-819 0</inkml:trace>
  <inkml:trace contextRef="#ctx0" brushRef="#br0" timeOffset="-209911.22">19458 1228 24 0,'0'0'291'0,"0"0"-74"16,0 0-8-16,0 0-42 0,-5-5-6 0,5 5-21 16,0 0-22-16,0 0-12 0,-2-7-32 0,2 7 11 15,0 0 6-15,-2-6 1 0,2 6-7 16,0 0-6-16,0 0-1 0,-1-8-5 0,1 8-5 15,0 0-10-15,0 0 0 0,0-8-15 16,0 8 14-16,0 0 0 0,0 0 10 0,0-7-7 16,0 7 8-16,0 0 4 0,0 0-1 0,0-7 0 15,0 7 0-15,0 0-6 0,0-8-4 0,0 8 26 16,0 0 12-16,0-8 5 0,0 8 8 0,0 0-1 16,0-7-2-16,0 7-9 0,0 0-10 0,0-8 11 15,0 8 1-15,0 0-2 0,0-6 16 0,0 6-8 16,0 0-14-16,0-8 10 0,0 8-4 0,0 0 3 15,0 0 0-15,-2-7-5 0,2 7-5 0,0 0-11 16,0 0-10-16,2-6-2 0,-2 6-23 0,0 0 8 16,0 0-9-16,0 0-2 0,0 0-4 15,0 0-5-15,0 0-11 0,0 0 10 0,0 0-8 16,0 0-25-16,0 0 17 0,0 0 12 0,0 0-4 16,0 0 2-16,-2 7 2 0,2-7 6 0,2 10 2 15,-2-10 4-15,0 13 22 0,0-5-3 16,1 2-7-16,1 0-6 0,-1 2 13 0,0 1-3 15,-1 3 3-15,3 1-6 0,-1 0 1 0,-2 0-7 16,3 1 10-16,-2 2-5 0,0 3 6 0,2 2-9 16,-2 0 1-16,3-2-6 0,-3 2 3 15,3 0-11-15,-1-1 5 0,-1 2-7 0,2-4-3 0,-1 2-10 16,0-3-2-16,0 0-2 0,-2-5-1 16,3 2-4-16,-1-1-18 0,-1 0 7 0,-2-1 11 15,4-2-2-15,-1 1-7 0,-2-5 5 0,0 2-8 16,1-2 7-16,-1-1-6 0,-1-1 3 0,0-1-4 15,5-1 1-15,-5-6-8 0,1 12-14 0,-1-12-29 16,1 8-2-16,-1-8-29 0,2 7-33 0,-2-7-29 16,0 0-31-16,1 7-18 0,-1-7-86 0,0 0-70 15,0 0-47-15,0 0-23 0,-1-7-39 0,1 7-17 16,-3-7-25-16,3 7-52 0,-6-7-369 16,6 7-486-16</inkml:trace>
  <inkml:trace contextRef="#ctx0" brushRef="#br0" timeOffset="-209209.75">19797 1457 218 0,'4'-5'438'0,"-4"5"-79"16,5-6-39-16,-5 6-56 0,5-7-3 0,-5 7-10 15,5-5-17-15,-5 5-23 0,5-7-21 0,-5 7 3 16,5-6-4-16,-5 6-10 0,5-7-11 16,-5 7 0-16,4-8-25 0,-1 3-8 0,-3 5-12 15,6-9-12-15,-3 2-7 0,1 3-5 0,-2-1-5 16,3 0 2-16,-5-2-12 0,4 1-7 0,1-1-7 16,-5 0 7-16,4 0-24 0,-3 0 14 0,1 0-30 15,-1-1 13-15,-1 0-13 0,0-1-3 0,0 1-11 16,-1-1-6-16,-1 1 0 0,0-1-5 0,-1 2 1 15,1 0 10-15,-2 0-10 0,-4 2-12 16,3-2 1-16,-1 2-7 0,-3 2 5 0,9 3-1 0,-21-2 1 16,11 2-4-16,-1 3 6 0,-5 1-8 15,1 2 1-15,-2-1-1 0,1 6 10 16,3-5-12-16,-4 7 10 0,2-1-4 0,0-2-4 16,3 1-1-16,2 1-4 0,0-1 1 0,2-2 6 15,0 1-3-15,6-2 2 0,-1 1-2 0,3-9 12 16,1 13-7-16,3-8 3 0,1 1 5 0,3-3-22 15,2 0 25-15,2-2-31 0,-1 0 27 0,3-1-4 16,-1-1 2-16,2-2-2 0,-2 2 9 0,1-2 5 16,2 1-1-16,-5-2-13 0,3 1 10 0,-2 0-3 15,-1 1 13-15,-1 0 13 0,-2-3 7 0,-8 5 10 16,17-3-2-16,-17 3 4 0,11-3 0 0,-11 3-8 16,9-2-5-16,-9 2-19 0,12-2-1 0,-12 2-1 15,0 0 1-15,7 4 4 0,-7-4 4 16,4 5 5-16,0 1 2 0,-4-6 5 0,3 14 0 15,-1-6 14-15,-2 1 0 0,1 1-6 0,-1 3 3 16,0-1 8-16,0 4-13 0,0-3 2 16,0 1-6-16,-1 3-5 0,1 0-3 0,0 0-9 15,0 0-6-15,0-3 0 0,0 3-7 0,0-3-1 16,1 1-4-16,-1-1 1 0,0 0-5 0,2-3 4 16,0 3-5-16,-1-3-12 0,1-1-19 0,-1 1-20 15,0-1-30-15,-1-3-28 0,3 2-40 0,-3-9-45 16,0 12-40-16,0-12-30 0,5 10-13 0,-5-10-48 15,3 7-38-15,-3-7-22 0,0 0-28 16,0 0-28-16,0 0-33 0,12-2-380 0,-12 2-396 16</inkml:trace>
  <inkml:trace contextRef="#ctx0" brushRef="#br0" timeOffset="-208509.38">20090 1438 57 0,'0'-8'460'0,"-2"0"-96"16,1 0-34-16,0 1-47 0,-2 1-37 0,2-4-20 16,-2 3-7-16,2-1-9 0,0 1-26 0,-2 0 23 15,2-1-9-15,-3 0-11 0,4 1-19 0,0-2-13 16,-1 3-7-16,-2-3-2 0,3 2-19 0,0 0-3 16,0 0-2-16,0-1-4 0,0 1-4 15,0 7-7-15,3-12 1 0,-2 5-15 0,-1-1 15 16,5 3-8-16,-2-3-7 0,-1 3-10 0,5-1-8 15,-3-1-2-15,1 3-8 0,-5 4-3 0,10-7 15 16,-4 3-13-16,-6 4-5 0,13-4-5 0,-13 4-6 16,19-1-6-16,-19 1-6 0,19 3-7 15,-8 1 4-15,-2 0 6 0,3 3 7 0,-3 0-18 16,3 2 3-16,-1 2-2 0,-2 0 1 0,0 3 8 16,0 1 0-16,-1 2 7 0,-3 0 2 0,-2 2-3 15,0 0 7-15,0-1-3 0,-3 2-4 16,0 1-3-16,-1 2 1 0,-4 0-10 0,3-1 1 15,-2-1-3-15,-1 1-4 0,0 0 1 0,-4-3-10 16,4 1 5-16,-1-1-3 0,-2 0-8 0,-1-2 0 16,2-2-2-16,0-1-1 0,-1-2-3 0,-2 0 1 15,1-1-3-15,3-2-1 0,-2 0 8 0,-1-4-7 16,0 2-6-16,0-1-5 0,3-2 5 0,-3-1-1 16,9-3-10-16,-14 2-6 0,14-2-3 0,-14-1 1 15,14 1-9-15,-12-6-8 0,7 1-5 0,0-2-5 16,0 0-6-16,1-1 4 0,2-1 5 0,2-1 3 15,0 0 5-15,2-1-12 0,1 2 26 16,-1-3-4-16,2 1 9 0,1 3 4 16,0-1 1-16,-1-1 8 0,4 3 2 0,-3 0-4 15,4-1-1-15,-3 4 4 0,1 0 6 0,-7 4 10 16,15-4 6-16,-15 4 0 0,14 2 7 0,-14-2-6 16,15 3 7-16,-6 2 5 0,-1-3-5 0,0 3-6 15,-1 2 4-15,2-2 2 0,-1 2-2 0,1-1-5 16,-3 3-1-16,2-2 2 0,0 2 3 0,-1-1 2 15,2 1-1-15,-1-1-8 0,0-1-7 0,0 0-1 16,0 1 0-16,0-1-1 0,0-1-2 0,0 0 1 16,1 1-9-16,-1-3-5 0,1 0-17 0,-1 0-22 15,-1-1-37-15,0 0-43 0,-7-3-28 16,15 4-55-16,-15-4-51 0,13 3-27 0,-13-3-29 16,15-3-65-16,-15 3-17 0,14-2-13 0,-7-3-37 15,0 0-24-15,0 0-412 0,-1 0-446 0</inkml:trace>
  <inkml:trace contextRef="#ctx0" brushRef="#br0" timeOffset="-208024.92">20616 1492 338 0,'0'0'486'0,"4"-7"-54"16,-4 7-50-16,1-8-3 0,-1 8 3 0,3-7-37 15,-3 7-15-15,0 0-32 0,1-7-23 0,-1 7-20 16,0 0-18-16,1-6-31 0,-1 6-25 15,0 0-38-15,0 0-10 0,0 0-19 0,0 0 7 16,0 0 4-16,0 0-20 0,0 0-11 0,0 0-8 16,-1 6-6-16,1-6-4 0,-1 7-8 15,1-7-13-15,-3 8-6 0,3-8-9 0,-1 11-9 16,1-11 19-16,-3 8-33 0,3-8 1 0,0 12-2 16,0-12-5-16,3 8-6 0,-3-8-1 0,0 9 7 15,0-9-4-15,1 7 2 0,-1-7 9 0,0 0-25 16,8 5 14-16,-8-5 1 0,0 0 4 0,0 0-1 15,16 0-6-15,-16 0 1 0,8-4-1 0,-8 4 0 16,8-5 2-16,-8 5 3 0,9-6 1 0,-9 6 1 16,7-10-3-16,-7 10-4 0,4-9 7 15,-4 9-1-15,5-10 12 0,-5 10-2 0,0-9-17 16,0 9 20-16,0-8-3 0,0 8 2 0,0-8-8 16,0 8 3-16,0 0-9 0,-9-6 5 0,9 6-3 15,0 0-5-15,-16 0-6 0,16 0 1 0,-12 2 0 16,12-2 3-16,-14 5-5 0,14-5 2 0,-14 4-1 15,8-1-4-15,6-3-5 0,-12 5 7 0,12-5-3 16,-9 7-4-16,9-7-21 0,-9 7-21 16,9-7-29-16,-7 5-24 0,7-5-32 0,-4 7-56 15,4-7-35-15,-3 5-27 0,3-5-33 0,-2 6-34 16,2-6-38-16,0 0 1 0,0 7-16 16,0-7-15-16,0 0-40 0,0 0-427 0,2 7-403 15</inkml:trace>
  <inkml:trace contextRef="#ctx0" brushRef="#br0" timeOffset="-207110.22">21148 1351 31 0,'0'0'407'15,"5"-4"-80"-15,-5 4-44 0,0 0-20 0,10-3-26 16,-10 3-21-16,6-3 6 0,-6 3-7 0,7-4-11 16,-7 4 0-16,5-5 3 0,-5 5 4 0,0 0 0 15,5-5-7-15,-5 5-7 0,0 0-4 0,9-5-8 16,-9 5-18-16,0 0 2 0,6-7-19 15,-6 7-22-15,5-5-12 0,-5 5-14 0,4-5-8 16,-4 5-9-16,8-7-17 0,-8 7-1 16,9-8 12-16,-9 8-7 0,6-9-7 0,-1 5-12 15,-1-1 9-15,3 0-11 0,-7 5 0 0,8-11-11 16,-4 5-3-16,3-2-6 0,-2 1 12 0,-1 1-10 16,1 0-6-16,-3 0 2 0,2 0-12 0,-1-1-13 15,-1 0 14-15,-2 7-5 0,3-13 1 0,-2 7 0 16,0 0-6-16,-1-2 0 0,-2 1-2 0,-1 1-6 15,1-1 6-15,-2-1-8 0,-1 1 1 0,-4 1-9 16,2 0 8-16,-2 3 3 0,-3-2-4 0,-1 1 2 16,-2 1 3-16,-2 1-3 0,0 0-1 15,1 2-5-15,-2 0 7 0,0 3-1 0,-1 1 4 16,1 0-2-16,1 1-1 0,-3 2 4 0,4 0-5 0,1 1-1 16,2 2-3-16,1 0-20 0,1-1 18 15,4 1 13-15,-1 0-3 0,3 0-1 16,1 0 3-16,3 1-3 0,1-1 6 0,1-2 2 15,5 1-11-15,1-1-7 0,2-2 11 0,2 1 3 16,3 0-14-16,-1-2 15 0,4-2 3 0,-2-1-5 16,2 1-8-16,-3-3 7 0,2 0-2 0,1 0-5 15,1-3 17-15,-3 1-10 0,2-1-2 0,-2 0 1 16,-1 1-2-16,0-2 9 0,-1 1-2 0,-1-1 12 16,-1 0 6-16,-1 0-2 0,1 0 13 0,-1-1-3 15,-1 1 2-15,-2 0 4 0,0 0 10 16,-7 4-4-16,11-5 2 0,-11 5-12 0,12-5-1 15,-12 5-10-15,5-2 1 0,-5 2-8 0,10-3-2 16,-10 3 5-16,0 0 3 0,9 3 2 0,-9-3 1 16,4 5-4-16,-4-5 19 0,4 11 12 0,-4-4 10 15,1 1-15-15,-2-1 15 0,2 5 2 0,-1-2-8 16,-1 2 1-16,-1 2 0 0,1 1 8 0,0 2 3 16,-2 0-8-16,2 0 21 0,0 1-23 15,-2 3 8-15,2-1-35 0,-2 2 25 0,2-2-31 16,0 0 0-16,-2-1-10 0,2 0 10 0,1 1-16 15,0-1 18-15,-1-3-23 0,1 1 27 16,0 0-42-16,0-2 42 0,0-2-44 0,0 1 22 16,0-2-23-16,0-1 24 0,1 0-35 0,-1 1 12 15,0-5-28-15,0 1 0 0,0 0-36 0,0-8-30 16,1 11-22-16,-1-11-28 0,0 11-19 0,0-11-29 16,3 8-27-16,-3-8-35 0,0 0-87 0,1 8-36 15,-1-8-21-15,0 0-43 0,0 0-33 0,0 0-15 16,4-5-28-16,-4 5-43 0,2-10-281 0,1 5-396 15</inkml:trace>
  <inkml:trace contextRef="#ctx0" brushRef="#br0" timeOffset="-206581.63">21723 1494 460 0,'5'-5'377'0,"-5"5"-42"0,0 0-38 16,6-4-17-16,-6 4 11 0,0 0-18 0,8-5-6 16,-8 5-18-16,0 0-5 0,0 0-13 0,2-3-6 15,-2 3-18-15,0 0-8 0,0 0-16 0,0 0 6 16,0 0-13-16,0 0-9 0,0 0-12 0,5-5-20 16,-5 5-22-16,0 0-11 0,0 0-4 15,0 0-8-15,-5 5-1 0,5-5-1 16,-4 6-8-16,4-6-10 0,-6 6-9 0,6-6-34 15,-1 8 26-15,-2-2-4 0,3-6-3 0,-5 8-4 16,5-8-6-16,-1 10-1 0,1-10-5 0,-3 8-5 16,3-8-7-16,-1 9-3 0,1-9-1 0,1 8 3 15,-1-8-6-15,2 6-5 0,-2-6 9 0,5 4 3 16,-5-4-1-16,0 0-5 0,12 3 2 0,-12-3 0 16,11-3-1-16,-11 3-4 0,10-4-5 0,-10 4 5 15,13-5 2-15,-7 1 5 0,-1-1-5 0,2 2 2 16,-1-2 5-16,-1-1 0 0,-2-1-1 0,3 1-3 15,-3-1-3-15,-1 0 2 0,2 2-7 0,-1-1 0 16,-3 6 12-16,1-11-13 0,-1 11 4 16,-1-8 2-16,1 8-10 0,-7-7 1 0,7 7 4 15,-9-5 6-15,9 5-8 0,-10-2 5 0,10 2-4 16,-15 2 5-16,15-2 2 0,-18 5-5 16,14-2-12-16,-4 1 7 0,-1 1 0 0,4-2-1 15,-2 2 4-15,0 0-9 0,2 1-16 0,0-2-24 16,1 1-38-16,1 1-17 0,3-6-58 0,-6 8-72 15,6 1-34-15,0-9-53 0,0 8-32 0,0-8-52 16,8 7-26-16,-8-7-45 0,9 5-42 0,-9-5-480 16,9 7-591-16</inkml:trace>
  <inkml:trace contextRef="#ctx0" brushRef="#br0" timeOffset="-203242.56">22204 1316 361 0,'0'0'432'16,"-7"-3"-62"-16,7 3-36 0,-7-3-20 0,7 3-10 15,-5-7-4-15,5 7-22 0,-2-7-1 16,2 7-20-16,-3-7 0 0,3 7-12 0,-1-8-6 16,1 8-18-16,0-12-14 0,0 12-19 0,1-7 5 15,-1 7-22-15,1-10 1 0,-1 10-6 0,2-5-17 16,-2 5-13-16,0 0-14 0,1-9-15 0,-1 9-14 15,0 0-17-15,0 0-13 0,0 0-8 0,0-8-11 16,0 8-6-16,0 0-6 0,0 0 15 0,0 0 10 16,0 0-9-16,5 8 9 0,-5-8 1 0,5 14 11 15,-2-6-10-15,-1 1 8 0,-1 3-10 0,2 1 16 16,0 1-4-16,-2 2 9 0,3 1-14 0,-3 3 14 16,2 3-27-16,-3 0 21 0,1 4-18 0,0-1-1 15,-1 0-3-15,0 0-14 16,3 3-9-16,-3-1-2 0,0-1 5 0,0 1-2 15,0-2-12-15,0 0-2 0,0-1-4 0,0 0-2 16,0-5-4-16,2 1-2 0,-1-1 1 0,1-1-1 16,0-1 1-16,1-1 3 0,-1-1-32 0,2-1-11 15,0-1-14-15,-1-2-13 0,-1 0-22 0,2-2-26 16,1 1-23-16,-2-3-22 0,-1-1-23 0,2 1-26 16,0-1-28-16,-4-7-53 0,5 10-24 0,-5-10-21 15,5 7-49-15,-5-7-23 0,0 0-23 0,9 3-31 16,-9-3-36-16,0 0-504 0,5-5-597 0</inkml:trace>
  <inkml:trace contextRef="#ctx0" brushRef="#br0" timeOffset="-202450.61">22488 1555 24 0,'-4'-7'452'0,"4"7"-88"0,-1-8-45 16,1 8-59-16,-3-9-36 0,3 9-27 0,-5-8 6 15,5 8 5-15,-2-11-15 0,0 5-14 0,2 6 8 16,-5-11-39-16,5 11-12 0,-3-10-3 16,1 3 7-16,-1 2-4 0,1-1-14 0,1-1-18 15,-2 0 8-15,3 0-2 0,0 0-9 16,-1-1-22-16,1 8 25 0,0-12 0 0,0 5-16 15,1-3-15-15,-1 3 4 0,4-3 6 0,0 1-9 16,-1 0-7-16,0 0 1 0,4 1-9 0,-2-3 1 16,0 2-1-16,0 2-4 0,4-1 3 0,-4 1-5 15,3 1-3-15,-2 0 3 0,4 0-19 0,-2 1 4 16,0 1 11-16,1 2-1 0,-9 2-8 0,16-1-4 16,-16 1-1-16,18 3-1 0,-6 1-1 0,-2 4-8 15,1 0 3-15,-2 4-10 0,0-1 7 0,0 4-4 16,1 2-1-16,-2 1 14 0,-3 4 1 15,3-1 6-15,-2 0-4 0,-1 1 3 0,-1 0 3 16,0 2-5-16,0-1 3 0,-4 0 5 0,4 1-4 16,-3 1-7-16,0-2-2 0,-1-2-4 0,0 0-4 15,0 1-3-15,-1-3 4 0,0 1-12 0,-3-1-6 16,3-1 3-16,-2 0 2 0,-1 1-2 16,-1-6 0-16,1 3-1 0,-3-1-3 0,0-2-4 15,2-2 5-15,-1 1-5 0,-2-3 5 0,2-1-7 16,-1 0 8-16,-2-1-2 0,3-2-8 0,-4 0-4 15,1-3 5-15,0 1-3 0,-1 0 3 0,10-3-7 16,-20-3-7-16,20 3-1 0,-20-3 2 16,11 0-3-16,-1-2-11 0,2-2 2 0,0 2 2 15,1-2-1-15,-1-2-6 0,3 1 10 0,1 2-2 16,-2-5 0-16,3 4 7 0,3 0 4 0,-1-2-6 16,0 2 10-16,2-1-1 0,0 2 3 0,2-2-1 15,2 2-2-15,0 1 16 0,0-2-11 0,5 2 5 16,-3 1-3-16,1 0 1 0,3 0 2 0,-11 4 13 15,19-2-1-15,-19 2 0 0,22 2 5 0,-12-2 0 16,1 1 5-16,-3 2 0 0,4 1-2 0,-1 0 6 16,-2-1 0-16,0 1-3 0,0 2-9 15,1 0 1-15,-2-1-3 0,-2 2 10 16,3-1-15-16,-2-1-2 0,0 2 0 0,0-2-1 16,0 2-7-16,0-2-2 0,-1 0 3 0,0-1-15 15,1 3-20-15,-1-2-26 0,-1 0-34 0,-5-5-29 16,8 7-32-16,-8-7-44 0,9 6-22 0,-9-6-16 15,8 7-27-15,-8-7-23 0,6 4-11 0,-6-4-10 16,0 0-11-16,5 5-18 0,-5-5-6 0,0 0-20 16,0 0-52-16,0 0-344 0,0 0-273 0</inkml:trace>
  <inkml:trace contextRef="#ctx0" brushRef="#br0" timeOffset="-201460.23">22696 1610 322 0,'-2'-8'340'0,"2"8"-38"16,-3-8-32-16,3 8-33 0,-2-8-7 16,2 8-2-16,-3-7 2 0,3 7-12 15,-1-10-23-15,1 10 19 0,-3-9-11 0,3 9-4 16,-1-10-10-16,-2 2-11 0,3 8 3 0,0-11-10 16,0 11-10-16,-2-10-19 0,2 10 2 0,0-13-3 15,0 13 5-15,-1-14-14 0,1 7-7 0,0 7-4 16,0-14-23-16,-2 6-9 0,2 0 0 0,-1-1-7 15,1 0-17-15,-1-1-13 0,1-2 4 0,-3 2-14 16,3 0-4-16,-1-2-8 0,-2 1-8 0,2 0 7 16,-3-1-3-16,2 0-4 0,-1 1-4 0,-2-1 2 15,0 3-9-15,-1-2-29 0,-1 0 32 16,1 3 6-16,-4-2-8 0,1 5-8 0,-3-2-10 16,-1-1-1-16,2 3 14 0,-3 1-7 0,-2 1 1 15,0-1-6-15,2 3 6 0,-3 1 2 0,2 1-5 16,-5 2 0-16,4 1 0 0,-2 0 1 15,1 2 4-15,-2 2-4 0,0 0-9 0,1 4-12 16,4 0 25-16,-1 1-3 0,0 1-5 0,3 1 10 16,2 1 2-16,1-1-3 0,0-2 0 0,5 2 4 15,-1 1 2-15,1-2-12 0,3-2 10 0,-3 2 8 16,8-1-9-16,-3 2-1 0,4-2 0 0,0-3-1 16,2 3 5-16,2-3-3 0,2-3 7 15,-2 2-3-15,6-2-6 0,-2-2-4 0,0 0 5 16,4-1-3-16,-3-4 6 0,1 1-7 0,-1 1-2 15,3-4-2-15,-3 2 6 0,1-1-3 0,-1 0 2 16,0-2-1-16,-1-2-1 0,1 3 3 0,-4-3 5 16,1 0-6-16,1-2 1 0,-3 2-11 0,0-5 17 15,1 3-1-15,-2-4-8 0,-3 2-4 0,2 0 4 16,-1-1-1-16,-2 0 1 0,0-1-5 0,-2 1 5 16,2 1 10-16,-1 1 8 0,-1-1-8 0,-2 1 10 15,3 2-2-15,-3 6 14 0,1-11 2 16,-1 11-4-16,1-11 1 0,-1 11 2 0,2-8-8 15,-2 8-10-15,0 0-3 0,0-8-2 16,0 8-1-16,0 0-5 0,0 0 1 0,0 0 11 16,0 6 6-16,0-6 10 0,0 14 7 0,0-7-7 15,0 5 6-15,0-2-3 0,0 5 10 0,0 2 12 16,0 0-2-16,0 2 1 0,0 1 4 0,0 1-11 16,0 4 14-16,0-2-5 0,0 3-6 0,0 1-7 15,-2 0-10-15,2 0 15 0,-1 0-12 0,0 1-10 16,-2-1-7-16,3 2-49 0,-2-2 46 0,0 2 1 15,1-3-4-15,0 0-7 0,-2-1 17 0,3-1-19 16,-1 0 22-16,0-3-32 0,1-2 5 0,-2 0-10 16,1 0 12-16,0-3-7 0,1-1 7 0,-2-3-7 15,2-1 21-15,-2 0-24 0,2 2 5 0,0-6-21 16,0 2 7-16,0-3-28 0,0-6 9 16,0 12-23-16,0-12-22 0,0 11-32 15,0-11-26-15,-4 7-30 0,4-7-30 0,0 0-22 16,0 6-52-16,0-6-50 0,0 0-24 0,0 0-44 15,0 0-43-15,-4-7-2 0,4 7-27 0,2-8-39 16,-2 8-62-16,0-14-251 0,2 6-346 0</inkml:trace>
  <inkml:trace contextRef="#ctx0" brushRef="#br0" timeOffset="-200640.75">23027 1688 271 0,'5'-7'278'0,"-5"7"-35"0,3-7-34 16,-3 7-3-16,3-8-26 0,-3 8-3 0,0-8 4 15,0 8-17-15,-2-11-18 0,2 11 6 0,-2-10-8 16,-2 3-18-16,1 2 23 0,2-2-28 0,-5-1-6 15,3 1 34-15,-4 0-7 0,3-1-24 0,-3 1 38 16,2-1-48-16,0 2-2 0,0-4-15 16,-3 4-8-16,4-3 8 0,-1 1-4 0,1 0 16 15,-1 1-18-15,3-3-17 0,-2 2 1 0,1 1-3 16,1-2 0-16,-1 1-4 0,2 1-15 16,0 0 3-16,-1 0-3 0,2-1-8 0,0 0-4 15,2-1-4-15,-1 1 13 0,2-1-11 0,-1 4-6 16,2-3-2-16,0 0-4 0,-2 0 13 0,5 2-3 15,-2 0 9-15,1 0-14 0,2-2-4 0,-2 5 7 16,3-3-5-16,0 2-11 0,1 2-1 0,-1 2 18 16,3-2-9-16,-12 2-10 0,23 2-2 0,-11 0-5 15,0 4 2-15,1 1-1 0,-2 3 1 16,2 0-1-16,1 3 4 0,-1 1 8 0,-3 3 9 16,1 4-5-16,-1-2 8 0,-4 0 12 0,3 3-11 15,-5 0 10-15,1 2-7 0,-3-1 0 0,0 2-2 16,-2-1-2-16,-2-1-4 0,0 3-3 0,-2-4-2 15,0 2 0-15,-2-1-8 0,-2 0 4 0,3-1-7 16,-3-1 4-16,-2-1-9 0,1 0 9 16,-1-2-2-16,2 2-5 0,-2-3-3 0,0 0 1 15,-3-3 5-15,2 0-8 0,2-1-5 0,-3-2 7 16,3-2-5-16,0 0-2 0,3-2 5 0,-3 0 2 16,1-2 0-16,1 0 0 0,7-5-5 0,-12 5-3 15,12-5-2-15,0 0-8 0,-15 0 0 16,15 0 5-16,-8-7 1 0,8 7-2 0,-6-9 1 15,3 1-12-15,3 0 4 0,0-1 1 0,3-1-3 16,-1 0 2-16,1-1 13 0,2 1-9 0,-1 0 6 16,0 2-3-16,1-1 4 0,-1 2 4 0,3 2 7 15,-2-2 11-15,0 2 2 0,-5 5-1 0,12-5 6 16,-12 5 7-16,13-2 17 0,-13 2-5 0,11 3-25 16,-11-3 31-16,15 4-1 0,-8 0-7 0,-1 2-1 15,2-2 0-15,-3 0-3 0,4 2-3 0,-3-1 5 16,2 1-2-16,-1-1-9 0,0 2-11 15,-3-1-4-15,6-1 2 0,-3 4 1 0,1-4-2 16,-1 0-8-16,-1 2 3 0,3-2-10 16,0 0-11-16,0 1-49 0,-1-2 6 0,2 0-23 15,-1 1-47-15,-1-1-46 0,2-2-31 0,0 2-19 16,0-2-41-16,0 1-51 0,3-2-24 0,-2 0-26 16,0-1 18-16,-11 0-12 0,19 0-13 0,-6-1-58 15,-3-2-350-15,-1 0-301 0</inkml:trace>
  <inkml:trace contextRef="#ctx0" brushRef="#br0" timeOffset="-200187.29">23763 1696 196 0,'4'-8'598'0,"2"3"-75"16,-6 5-45-16,4-9-6 0,-4 9-50 15,5-8-18-15,-5 8-44 0,3-7-27 0,-3 7-31 16,0 0-27-16,0 0-35 0,0 0-28 0,-3-5-15 15,3 5-26-15,0 0-11 0,-7 5-25 0,7-5-18 16,-8 5-16-16,8-5-10 0,-5 9-6 0,5-9-18 16,-5 7-6-16,5-7-14 0,-5 8-10 0,5-8-2 15,-3 9-10-15,3-9-5 0,-2 10-4 0,2-10-6 16,-4 7 0-16,4-7-1 0,-2 7-1 0,2-7 4 16,-1 6-4-16,1-6-3 0,0 0-1 15,0 9 0-15,0-9 6 0,0 0-2 0,3 5-3 0,-3-5-3 16,0 0-2-16,0 0-1 0,13-2 0 15,-13 2-4-15,7-5 6 0,-7 5-1 0,9-8 3 16,-4 3-6-16,0-2-3 0,1 0 4 0,-4 1 3 16,3-3 3-16,-1 2-7 0,1-2 4 15,-1 3-7-15,-3-3-1 0,3 4 6 0,-1-1-3 16,-3 6 1-16,2-11-1 0,-2 11 3 0,4-9-4 16,-4 9-2-16,1-5-24 0,-1 5 25 0,0 0-1 15,0 0 5-15,0 0-9 0,-11 2 0 0,11-2 3 16,-9 5-19-16,9-5-17 0,-10 9-21 0,6-5-58 15,-2 1 32-15,3 1-25 0,-1-1-58 16,0 0-55-16,-2 0-30 0,2 0-43 0,0 0-63 16,2 2-26-16,2-7-37 0,-4 9-40 0,4-9-72 15,-4 10-260-15,4-10-327 0</inkml:trace>
  <inkml:trace contextRef="#ctx0" brushRef="#br0" timeOffset="-199642.75">24461 1506 454 0,'3'-9'496'0,"-2"1"-50"0,4 1-35 0,-4 2-28 16,-1-3-39-16,-1 2 4 0,-4-2-56 15,5 1 35-15,0-1-75 0,-4 2 21 0,-1-2-59 16,4 1 18-16,-3 1-23 0,1-1-8 0,3 7-23 15,-5-9-17-15,1 4-21 0,4 5-21 0,-6-7-16 16,6 7-18-16,-8-5-14 0,8 5 9 0,0 0 1 16,-17 3-4-16,7 2-3 0,3-1 4 15,-4 4-13-15,0-1 9 0,2 5-2 0,-3 3 17 16,-1 2-8-16,2-1 4 0,0 2-22 16,-1 1 7-16,3 0-15 0,2 1 13 0,-3 1-23 0,6 0 5 15,-3-1-21-15,3 2 11 0,2-4-14 0,0 1 19 16,4 0-15-16,0 0 14 0,2 1-24 15,4-2 9-15,1 0-9 0,2 1 11 0,6-4-25 16,-2-1 29-16,3 0-34 0,5-1 24 0,0-3-12 16,-1-1-5-16,0 1-2 0,2-5 2 0,-1-1 0 15,2 1-52-15,-4-5 60 0,0 1-1 0,1-2-2 16,1 1-22-16,2-5 18 0,-2 1-16 0,-2-1 23 16,2 0-19-16,-5-5 20 0,3 1-51 0,-6-3 48 15,2-2-20-15,-6-2 17 0,-1 1-18 0,-1-3 17 16,-6 1-5-16,1-2-7 0,-3 1 5 0,-4-3-19 15,-2 0-29-15,-4 0 58 0,-1 2-9 0,-3-3-14 16,-3 2-12-16,-3 4-24 16,-3-1-12-16,-1 3-45 0,-4 4-13 0,4 1-26 15,-3 2-17-15,-2 4-32 0,1 0-28 0,-1 3-75 16,-1 0-30-16,0 3-52 0,-3 4-36 0,1 1-51 16,-1 1-30-16,3 3-55 0,-7 5-501 0,9-3-668 15</inkml:trace>
  <inkml:trace contextRef="#ctx0" brushRef="#br0" timeOffset="-199059.25">20721 2627 17 0,'-27'2'404'16,"0"-1"-58"-16,4-1-38 0,0 0-33 0,1 0-14 16,2-1-6-16,2-1 0 0,5 1-12 0,-1 1-19 15,4-4-29-15,-4 2 7 0,6-1-37 0,8 3 0 16,-12-4-3-16,12 4-1 0,0 0-1 0,8-11 3 16,1 8-12-16,7-4-4 0,4 3-15 0,6-2-2 15,6 0-8-15,12 0 46 0,5-1-32 0,5-1-17 16,3 4 20-16,12-6 6 0,8 3-6 0,2-1 4 15,12-4 6-15,5 3-14 0,7 0-11 16,25-3-16-16,2 0-3 0,7 2-23 0,1-1-22 16,5 0-12-16,1 0-7 0,-1 2-10 0,-2-4-4 15,2 4-2-15,0-3-10 0,-4 2-5 0,-2-2 6 16,-4 1-18-16,-5 2 2 0,-5-1-7 0,-21 2-7 16,-5-1-1-16,-1 1-16 0,-5 2 5 0,-6-1-10 15,-4 3 4-15,-6 0-14 0,-15 4-12 0,-4-3-9 16,-4 1-10-16,-10 2-4 0,-4 0 2 15,-8 2-11-15,-1-2-17 0,-6 0-26 0,-5 0-34 16,2 3-16-16,-6-3-11 0,-4 3-40 0,-3 1-47 16,-7-4-43-16,0 0-52 0,-3 8-23 0,-6-3-13 15,-5 0-45-15,-6 1-388 0,-6 0-389 16</inkml:trace>
  <inkml:trace contextRef="#ctx0" brushRef="#br0" timeOffset="-198592.9">21374 2654 126 0,'-50'5'688'0,"-1"0"-206"0,6 1-112 0,7 1-82 0,1-2-49 15,5-1-45-15,5 2-45 0,4-4-22 0,2 1-7 16,3 1-4-16,2-2 22 0,2-1 13 0,2 1 12 15,3 1 17-15,9-3-3 0,-10 4 36 16,10-4-26-16,0 0 16 0,9 7-17 0,3-6 0 16,4 1-3-16,2-1 4 0,8 2-12 0,4 0-3 15,10-2 3-15,11 0 1 0,9 0-9 0,4-1-4 16,15 0-1-16,3-1-18 0,6-1-18 0,3-3-7 16,4 3-2-16,4-1-13 0,2-3-7 0,3-1-12 15,4 3-11-15,2-2 1 0,17-2-27 0,-24 1 54 16,21-2-52-16,-19 0 19 0,-4 1-35 15,-1-2 27-15,-6 2-26 0,-2-1 6 16,-1 0-19-16,-7 1 18 0,-1-1-26 0,-7 1 14 16,-4 1-16-16,-13 1 14 0,-3-2-38 0,-6 4 22 0,0-3-15 15,-6 0 10-15,-10 3-8 0,1-1 24 16,-10 2-34-16,1-2 19 0,-7 3-15 0,0 0 15 16,-4-1-24-16,-2 3 0 0,0-2-46 0,-3-1-18 15,-10 3-33-15,15 0-32 0,-15 0-29 0,11-2-43 16,-11 2-40-16,0 0-56 0,0 0-75 0,-13-2-55 15,0 1-46-15,-1 1-19 0,-4 0-57 0,-1 1-85 16,-5-2-378-16,-3-1-643 0</inkml:trace>
  <inkml:trace contextRef="#ctx0" brushRef="#br0" timeOffset="-185399.2">20128 13513 253 0,'0'0'249'16,"0"0"-47"-16,0 0-32 0,0 0-10 0,0 0-12 16,0 0-28-16,0 0-4 0,-4 7-5 0,4-7-13 15,0 0-3-15,0 0-10 0,0 0-8 0,0 0-3 16,0 0-8-16,0 0-14 0,0 0-10 16,0 0-10-16,-5 3 1 0,5-3 6 0,0 0 7 15,0 0-5-15,0 0-10 0,-12 2-2 0,12-2-9 16,0 0-1-16,-15 3-7 0,15-3 3 0,-9 2-4 15,9-2 5-15,-14 2-16 0,14-2 5 0,-13 1-1 16,13-1 1-16,-14 0 7 0,14 0-9 16,-18 0 0-16,18 0 0 0,-16 0 5 0,16 0-3 0,-21-5-3 15,21 5-3-15,-19-3-1 0,9 1 13 16,1 0 2-16,1-1-1 0,1-2-3 0,-1 0 1 16,-1 2-4-16,0-3 3 0,4-2-2 0,-3 1-6 15,1 0 2-15,2-1 4 0,-2 1 5 0,3-3-8 16,-1 2 3-16,4-2 4 0,-2 2-1 15,2 0 4-15,0-2-9 0,-2 3 12 0,3-2-3 16,0 0 4-16,3-2 6 0,-1 4 0 0,1-3 2 16,-2 3-1-16,3-2-11 0,0 1 9 15,1 3 4-15,0-5-5 0,0 6 13 0,0-1 9 0,3-1 0 16,-3 2 3-16,-5 4-2 0,17-3-9 16,-8 1-3-16,-9 2-25 0,19 1 28 0,-9 0-11 15,3 2 2-15,-2 0 2 0,2 3 1 0,0 0-3 16,0-2 6-16,-1 6-2 0,1-3 4 0,-1 1-1 15,0 2 1-15,-1 1-2 0,1-1-2 0,-1 2-3 16,-2-1-3-16,1 2 8 0,-1 0-12 0,-3-1 3 16,2 2-4-16,1-2 1 0,-3 1-29 0,-1 1 32 15,-1 1-31-15,3 0 37 0,-5 1-35 0,3-3 34 16,-4 4-38-16,2 0 35 16,-2-1-34-16,-1 1 31 0,-1 0-35 0,-2 3 32 0,0-2-33 15,-2 2 34-15,-2 1-5 0,1 0 2 16,-1 0-9-16,0-3-1 0,-2 2-2 0,1 0-2 15,-2-3 0-15,0 2 1 0,-2-1-5 0,-2-2 1 16,5-1 4-16,-5-1-6 0,3 0 1 0,-1 0 4 16,-1-3-4-16,-1-2-2 0,3 2 2 0,-3-4 2 15,1 3-5-15,-1-3 5 0,1-2-2 0,-1 1 2 16,1-1-2-16,-1-3 1 0,3 1 0 0,-3-2-3 16,2-1 4-16,-1-1-2 0,-1-1-6 0,3-1 4 15,-1 1 0-15,-2-3 3 0,0-2 5 0,3 2-8 16,-1-2 0-16,2 0 0 0,-3-1-1 0,7 0 3 15,-2 1-2-15,3-2-29 0,-3 2 38 0,3-1-34 16,1-1 35-16,2 3-33 16,-2-4 37-16,2 5-33 0,1-3 34 0,1 0-32 15,0 1 30-15,1 0-31 0,2-1 32 0,0 1-27 16,2 0 32-16,-1 2-39 0,2 0 38 0,2-2-28 16,-2 3 26-16,2-1-29 0,0 2 32 0,0-1-27 15,0 1 44-15,1 0-31 0,-9 3 37 0,22 0-22 16,-12-2 71-16,-10 2-21 0,19 2 23 0,-6-2-39 15,-3 0 31-15,2 3-1 0,-1 0 53 0,2-1-61 16,-3 2 35-16,3 0-47 0,-3 0 40 0,3 1-41 16,-4-1 52-16,4 2-63 0,-2-1 42 0,2 1-50 15,-3 0 43-15,0-1-48 0,1 1 41 0,-2-2-54 16,0 3 37-16,1-3-43 0,-1 1 35 16,0 2-47-16,-3-2 43 0,4-3-47 0,-2 5 34 15,-3-2-43-15,5-2 41 0,-10-3-45 16,12 9 42-16,-12-9-55 0,10 3 56 0,-2 2-40 15,-8-5 40-15,11 2-42 0,-11-2 39 0,13 0-63 16,-13 0 68-16,15 0-53 0,-15 0 22 0,12-3-47 16,-12 3 28-16,14-4-58 0,-14 4 24 0,10-5-80 15,-10 5 8-15,9-6-51 0,-9 6-13 0,8-4-28 16,-8 4-44-16,0 0-60 0,9-5-59 0,-9 5-12 16,0 0-36-16,0 0-103 0,0 0-258 15,0 0-307-15</inkml:trace>
  <inkml:trace contextRef="#ctx0" brushRef="#br0" timeOffset="-184362.54">20208 12896 13 0,'0'0'276'16,"0"0"-62"-16,0-10-38 0,0 10-34 15,0-7-15-15,0 7-20 0,0 0-12 0,-1-9 3 16,1 9-8-16,0-6-9 0,0 6-12 0,0 0-7 15,-4-7-14-15,4 7-29 0,0 0 4 0,-4-9 7 16,4 9-7-16,0 0 1 0,-5-5 7 16,5 5-5-16,0 0 2 0,-4-5-3 0,4 5-1 15,0 0-2-15,0 0-8 0,-6-6 10 0,6 6 0 16,0 0 9-16,0 0 0 0,0 0 3 0,0 0 13 16,-5-2-1-16,5 2 2 0,0 0-2 0,0 0 1 15,0 0-4-15,0 0 33 0,0 0-38 0,0 0-1 16,0 0-6-16,0 0 10 0,0 0-4 0,0 0-1 15,0 0 6-15,0 0 17 0,0 0 20 16,0 0 14-16,0 0 18 0,0 0 16 0,0 0-3 16,-4 7 14-16,4-7-39 0,3 7 30 0,-3-7-23 15,1 6 31-15,-1-6-51 0,0 12 29 16,3-8-14-16,-1 4 47 0,-2-1-43 0,6 0-17 16,-3 3-9-16,-2-3 4 0,3 5-13 0,0-3-2 15,-3 4-12-15,4-2-3 0,-1 0 6 0,0 3 2 16,2 0-9-16,-2-3-4 0,1 4-9 0,-1-1-10 15,0 1-6-15,-1-4-6 0,-1 6 42 0,4-5-59 16,-3 1 48-16,1 1-56 0,-3 0 49 0,2-5-59 16,-1 4 45-16,0-3-61 0,0-1 45 0,-2 1-63 15,2-2 37-15,0-1-60 0,-1 1 27 0,-1-8-62 16,2 12 28-16,-2-12-43 0,1 10 23 0,-1-10-18 16,1 6-32-16,-1-6-46 0,0 0-45 0,-1 7-14 15,1-7-9-15,0 0-18 0,0 0-15 16,0 0-3-16,0 0-26 0,-6-6-125 15,6 6-177-15,-2-7-138 0</inkml:trace>
  <inkml:trace contextRef="#ctx0" brushRef="#br0" timeOffset="-183398.8">20326 12927 27 0,'0'0'306'0,"0"0"-89"16,-1-5-34-16,1 5-19 0,0 0-34 0,-5-7-4 15,5 7 7-15,0 0-12 0,-4-7-34 0,4 7 5 16,0 0-13-16,-8-3 4 0,8 3-4 0,0 0-2 15,-6-4-8-15,6 4 6 0,0 0-29 0,0 0 13 16,-7-5-17-16,7 5 16 0,0 0-16 0,0 0 19 16,0 0-23-16,-6-3 14 0,6 3-10 0,0 0 14 15,0 0-1-15,0 0 15 0,-3-6-39 16,3 6 29-16,0 0-28 0,0-6 10 0,0 6-22 16,4-7 31-16,-4 7-35 0,5-9 49 15,-5 9-23-15,9-9 30 0,-5 3-48 0,5 0 39 16,-3 0 2-16,2-2 4 0,-3 3 6 0,7-2-34 15,-3 0 19-15,0 2-8 0,1 0-8 0,0-3-1 16,-1 4 11-16,2 2-3 0,0-2-10 0,0-2-3 16,1 5-1-16,-2 0-7 0,4 1-3 0,-4 0-2 15,-1 2-2-15,5 4-2 0,-5-5-3 0,1 4 0 16,-1-1-1-16,0 4-3 0,-1-1-3 0,-2-2-2 16,2 3 2-16,-3 1-34 0,0-1 40 0,-1 1-31 15,-1 0 24-15,-1 0-31 0,-2 0 34 0,3 0-29 16,-6 1 33-16,3 0-38 0,-1-1 35 15,-2 1-31-15,-2 1 38 0,0-3-36 0,4 2 28 16,-3-1-29-16,-4-1 31 0,3 0-31 16,1-1 32-16,-1 0-29 0,0 0 32 0,1-4-32 15,-2 4 23-15,6-7-21 0,-9 7 31 0,9-7-34 16,-8 3 32-16,8-3-28 0,-4 7 31 0,4-7-33 16,0 0 30-16,-8 4-29 0,8-4 30 0,0 0-33 15,0 0 25-15,0 0-26 0,-4-6 28 0,4 6-21 16,0 0 23-16,2-6-34 0,-2 6 31 0,5-4-28 15,-5 4 29-15,7-5-26 0,-7 5 25 16,9-7-26-16,-9 7 32 0,9-5-33 0,-9 5 37 16,13-5-29-16,-6 2 32 0,1-1-27 0,-8 4 29 15,15-3-28-15,-15 3 39 0,19-2-23 0,-19 2 30 16,18-1-32-16,-18 1 31 0,19 0-26 0,-7 1 29 16,-2 1-30-16,2-2 31 0,-2 2-29 0,4 0 29 15,-4 3-34-15,0 0 27 0,3-2-35 16,-3 2 31-16,-1 2-31 0,1-2 23 0,1 1-29 15,-4 2 33-15,3-2-5 0,-3 3 1 0,-1-2-29 16,2-2 36-16,-3 6-32 0,3-5 39 0,-6 4-37 16,2-3 39-16,-1 1-42 0,-2 0 48 0,0 0-43 15,-1 0 45-15,0-2-50 0,0 0 41 0,-2 4-49 16,-1-3 43-16,-2 2-49 0,-1-3 35 16,-1 1-37-16,1 0 45 0,-3 0-46 0,-2 0 55 15,0 0-49-15,-2-2 42 0,2 2-51 0,-2-1 48 16,-1-2-52-16,4-1 48 0,-2 0-47 0,-2 1 47 15,1-2-53-15,-2-2 52 0,5 3-48 0,-5-3 47 16,3 0-45-16,-1 0 36 0,2-3-49 0,-2 3 30 16,5-2-46-16,-3 0 21 0,2-1-54 0,9 3 8 15,-15-5-61-15,15 5-12 0,-12-1-53 16,12 1-58-16,-9-3-42 0,9 3 13 0,-7-3-6 16,7 3-20-16,0 0-37 0,0 0-473 15,0 0-359-15</inkml:trace>
  <inkml:trace contextRef="#ctx0" brushRef="#br0" timeOffset="-181692.53">20772 13675 300 0,'0'0'351'16,"-13"2"-53"-16,13-2-21 0,0 0-53 0,-15 0-27 15,15 0-22-15,0 0-6 0,-17 0-35 0,17 0 33 16,0 0-42-16,-10 1 4 0,10-1-46 16,0 0 16-16,0 0-38 0,-12 2 30 0,12-2-11 15,0 0 45-15,0 0-40 0,-7 4 20 0,7-4-47 16,0 0 34-16,0 0-10 0,-3 7 42 0,3-7-30 16,4 5 38-16,-4-5-51 0,6 5 10 0,-6-5-27 15,7 7 65-15,-7-7-33 0,9 4 28 0,-9-4-38 16,14 4 68-16,-14-4-58 0,15 2 54 0,-15-2-41 15,19 3-1-15,-7-6-9 0,3 3-7 0,-1-2 9 16,3-1 2-16,1 1-4 0,2-3-4 16,2 3 17-16,1-6-43 0,-1 4 16 0,3-1-40 15,-2-2 15-15,-1 0-33 0,2 2 21 0,0-1-36 16,-1-1 25-16,-1 2-27 0,1-1 19 0,0 1-33 16,-6 1 24-16,2 0-31 0,-4-1 29 0,2 1-24 15,-3 1 18-15,-4 1-28 0,3 1 26 0,-3-3-31 16,-10 4 30-16,17-3-34 0,-17 3 27 15,11 0-25-15,-11 0 25 0,12-2-34 0,-12 2 36 16,0 0-40-16,0 0 29 0,0 0-31 0,0 0 26 16,-3 7-40-16,3-7 33 0,-9 3-40 0,9-3 38 15,-11 5-67-15,3-1 9 0,-1-3 0 0,-1 1-2 16,0 1-13-16,-1 0 63 0,-1-2-48 16,0 2 25-16,2 1-40 0,-4-3 43 0,0 1-46 15,0 0 30-15,-2 0-27 0,0-1 48 0,-1 1-19 16,2 0 41-16,-3 0-26 0,1-1 28 0,-1 2-22 15,2-1 39-15,-2 1-25 0,1-2 30 0,1 2-27 16,2-1 37-16,0-2-33 0,1 1 36 0,0-1-31 16,3 2 32-16,10-2-24 0,-18 0 23 0,18 0-27 15,-14 2 33-15,14-2-36 0,-13 0 37 0,13 0-37 16,0 0 28-16,-11-2-25 0,11 2 34 0,0 0-31 16,0 0 48-16,5-3-29 0,-5 3 35 15,11-5-32-15,-11 5 34 0,16-6-39 0,-5 2 41 16,1 2-44-16,-1-4 41 0,6 1-47 15,-3-1 53-15,2 2-49 0,0-3 44 0,2 2-42 16,-2 0 40-16,0-1-57 0,1 1 51 0,-2-1-54 16,1 3 49-16,-2-2-49 0,-1 1 55 0,-4-1-62 15,1 2 46-15,-1 2-41 0,1-2 38 0,-10 3-38 16,13-4 48-16,-13 4-57 0,13-4 54 0,-13 4-54 16,10-2 45-16,-10 2-47 0,0 0 46 0,0 0-43 15,0 0 39-15,0 0-44 0,0 0 20 0,0 0-53 16,0 0 27-16,0 0-37 0,0 0-7 0,0 0-53 15,-4 5 11-15,4-5-33 0,0 0-40 0,-11 2-39 16,11-2-46-16,-8 3 11 0,8-3-12 16,-9 3-22-16,9-3-36 0,0 0-430 15,0 0-288-15</inkml:trace>
  <inkml:trace contextRef="#ctx0" brushRef="#br0" timeOffset="-180827.1">21708 13377 68 0,'0'0'345'0,"7"3"-84"15,-7-3-34-15,0 0-26 0,0 0-47 0,0 0-29 16,0 0-28-16,4 7 9 0,-4-7 5 0,0 0-11 15,-7 4-15-15,7-4-8 0,0 0-20 0,-6 3-1 16,6-3-5-16,0 0 11 0,-9 2-5 0,9-2-5 16,0 0-10-16,-9 3 6 0,9-3 1 0,0 0-2 15,-10-4-14-15,10 4-9 0,0 0 28 0,-13-3-6 16,13 3 1-16,-6-3 13 0,6 3 1 0,-8-2-11 16,8 2-11-16,-9-4-8 0,9 4 2 0,-7-6 19 15,7 6 1-15,-7-5-3 0,7 5-7 0,-5-7 3 16,5 7-4-16,-5-8-8 0,5 8-7 15,-5-9 10-15,2 2 3 0,3 7-3 16,0-10-3-16,0 10 4 0,5-14 3 0,-5 14 10 16,5-11 5-16,-1 3 0 0,0 3-1 0,1-1 4 15,0-1-6-15,1 3-7 0,2-1 3 0,0 2 5 16,0-2 1-16,-8 5 4 0,16-3 7 0,-16 3 6 16,18 0 6-16,-6 1-5 0,-2 4-6 0,4 1-4 15,-3 2 2-15,1 0 8 0,1 1 1 0,-2 5-8 16,3-1-1-16,-2 2 3 0,-1 1 13 0,2 1-29 15,-3 3 44-15,-1 0-63 0,3 5 38 0,-2-3-54 16,-2-2-5-16,-1 2 43 0,0 0-55 0,-1 4 4 16,-1-3 2-16,-1 0-10 0,-1-1 56 15,-2 2-61-15,-1-3 49 0,0 0-47 0,-4 0 44 16,0 1-53-16,-1-1 52 0,-1-1-50 0,-2-1 42 16,-2 0-48-16,-2 1 47 0,-1-3-57 0,-1 0 54 15,-2-1-49-15,-1-2 49 0,-1-2-50 16,-1 1 48-16,-3-3-55 0,1 0 62 0,-1-4-57 15,0 0 56-15,3-1-61 0,-2-3 55 0,2 0-51 16,0-4 48-16,1 1-49 0,-1-5 44 0,3 1-47 16,0 0 45-16,3-2-44 0,1-1 43 0,0-1-43 15,3-2 56-15,2 3-62 0,3-2 52 16,1 0-48-16,0 0 54 0,3 1-50 0,2-1 50 16,-1 0-52-16,3 1 10 0,-1 2 6 0,4 0 6 15,1 1-12-15,0 0 18 0,1 1 4 0,2 1-11 16,-1 2 53-16,1 0-52 0,1 1 60 0,0 1-64 15,1 0 59-15,-1 1-43 0,1 2 48 0,4 1-49 16,-3 1 49-16,0 0-51 0,3 0 51 0,-2 3-44 16,0-1 43-16,-2 0-42 0,4 0 43 0,-1-2-52 15,-2 3 45-15,0-3-44 0,0 2 40 0,2-3-46 16,-2 1 41-16,-2-1-40 0,0 0 38 16,-1-3-40-16,2-1 41 0,0 0-44 0,-3 3 38 15,4-6-43-15,-3 3 38 0,1-1-44 0,-1-2 26 16,0-1-60-16,-1 3 15 0,-1-4-87 15,3 1 2-15,-3-1-63 0,0 2-26 0,-2-2-75 16,1-2-22-16,-8 7-78 0,10-5-14 0,-10 5-72 16,8-5-516-16,-8 5-587 0</inkml:trace>
  <inkml:trace contextRef="#ctx0" brushRef="#br0" timeOffset="-180012.34">19231 13505 19 0,'0'0'179'15,"0"0"-28"-15,0 0-33 0,0 0-18 0,0 0-4 16,-8 0-15-16,8 0-11 0,0 0-6 0,0 0-13 16,0 0-3-16,-9 3-4 0,9-3-1 0,0 0 15 15,0 0-4-15,0 0-4 0,-7 4-10 16,7-4-14-16,0 0 3 0,0 0 10 0,0 0-2 15,0 0-4-15,0 0-5 0,0 0 0 0,0 0-4 16,0 0-7-16,0 0-5 0,-7 4-6 0,7-4 3 16,0 0-7-16,0 0 6 0,0 0 1 0,0 0-6 15,0 0 1-15,0 0-5 0,0 0 1 0,0 0 3 16,0 0-3-16,0 0-3 0,0 0-25 0,0 0-13 16,0 0-14-16,0 0-30 0,0 0-34 15,0 0-87-15,0 0-123 0,0 0 214 0</inkml:trace>
  <inkml:trace contextRef="#ctx0" brushRef="#br0" timeOffset="-178393.2">23321 764 123 0,'0'0'264'0,"-1"7"-3"0,1-7-55 15,-3 6 23-15,3-6-35 0,0 0 21 16,-2 8-52-16,2-8 7 0,0 0-27 0,-4 7 24 15,4-7-39-15,0 0 38 0,0 9-66 0,0-9 60 16,-1 6-56-16,1-6 32 0,1 10-54 16,-1-10 36-16,-1 9-52 0,1-9 57 0,1 5-17 15,-1-5 14-15,0 9-46 0,0-9 22 0,4 8-42 16,-4-8 32-16,0 0-36 0,1 10 44 0,-1-10-33 16,1 7 46-16,-1-7-38 0,0 0 47 0,7 6-40 15,-7-6 30-15,0 0-41 0,9 6 51 0,-9-6-14 16,0 0 4-16,14 0-10 0,-14 0-3 0,11 0 1 15,-2-4 5-15,1-1-3 0,1 0-1 0,0-2 2 16,2-1 3-16,2-4 0 0,4 2-8 0,2-9-11 16,-1 2-5-16,2 0-13 0,1-3 1 0,0-3-18 15,3 0-6-15,-1-3-8 16,-1 2-36-16,1 0 34 0,-5-3-43 0,6 2 42 16,-7 4-39-16,1-2 37 0,-2 3-45 0,1-2 43 15,-3 3-41-15,0 2 37 0,0 2-37 0,-2 1 36 16,-3 0-41-16,-2 3 48 0,1 1-48 0,-1 2 28 15,-2 2-32-15,0-1 24 0,-2 2-37 0,-1 0 14 16,1 0-32-16,-5 5 6 0,8-7-11 0,-8 7-6 16,0 0 0-16,0 0-15 0,0 0-14 0,0 0-101 15,10 3-8-15,-10-3-38 0,-1 7-11 0,1-7-27 16,-4 12-44-16,3-5-22 0,-3 0-26 0,0 3-28 16,0 0-28-16,-1 0-431 0,0 0-410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2:42.976"/>
    </inkml:context>
    <inkml:brush xml:id="br0">
      <inkml:brushProperty name="width" value="0.05292" units="cm"/>
      <inkml:brushProperty name="height" value="0.05292" units="cm"/>
      <inkml:brushProperty name="color" value="#FF0000"/>
    </inkml:brush>
  </inkml:definitions>
  <inkml:trace contextRef="#ctx0" brushRef="#br0">17667 6678 15 0,'-12'1'340'0,"12"-1"-63"0,-9 5-38 0,9-5-4 15,0 0-24-15,-11 3-15 0,11-3-13 0,0 0-21 16,0 0-3-16,-12 4-1 0,12-4-5 15,0 0-8-15,0 0 6 0,0 0 1 0,-10 3-17 16,10-3 9-16,0 0 4 0,0 0-15 0,0 0-8 16,-9 2-6-16,9-2-9 0,0 0-3 0,0 0-6 15,0 0-10-15,0 0 11 0,0 0 4 0,0 0 3 16,8 8 16-16,-8-8-35 0,13 2 35 0,-3 2-53 16,4-3 48-16,6-1-73 0,0 4 44 15,6-4-59-15,1 1 46 0,5 0-66 0,0-1 39 16,5 1-47-16,4 1 55 0,0-1-38 0,-3 0 23 15,7-1-46-15,-4 0 49 0,1 1-60 0,0-1 53 16,-2 1-50-16,-2-1 45 0,0 1-56 0,-6-1 45 16,-1 3-42-16,-3-3 43 0,-6 0-49 0,0 0 51 15,-3 0-51-15,-1 2 62 0,-3-2-56 0,-15 0 60 16,24 0-56-16,-24 0 42 0,14 1-46 0,-14-1 44 16,0 0-46-16,0 0 47 0,0 0-46 15,0 0 48-15,0 0-52 0,-16-3 46 16,2 0-50-16,-2 3 57 0,-3-1-52 0,-1 0 47 0,-7 0-53 15,-2 0 54-15,-3 0-51 0,-4-2 45 16,-4 2-44-16,-2 0 46 0,4-1-55 0,-3 0 54 16,1 1-38-16,-1-1 39 0,4 0-51 0,1 1 52 15,7 0-49-15,1 0 49 0,5 1-41 0,1-1 48 16,4-1-58-16,2 2 47 0,2-1-39 0,2 1 39 16,12 0-43-16,-13 0 53 0,13 0-44 0,0 0 58 15,0 0-43-15,17-5 47 0,-2 3-46 0,7-2 53 16,5 3-37-16,9-2 44 0,2 1-42 0,2 2 40 15,11-3-38-15,-3 2 31 0,-3 1-44 0,6 0 42 16,-7 0-40-16,-1 0 34 0,-3 0-38 0,-1 0 31 16,-2 1-36-16,-5-1 29 0,-4 0-36 0,-2 3 29 15,-4-3-30-15,-3 2 29 0,-4-2-25 16,-2 0 32-16,1 2-25 0,-4-1 31 16,-10-1-33-16,14 1 24 0,-14-1-28 0,0 0 29 15,0 0-21-15,-4 5 23 0,4-5-27 0,-20 1 22 16,6 0-29-16,-1-1 28 0,-7 0-29 0,-1 0 26 15,-3 0-29-15,-6-1 28 0,2 0-27 0,-10 0 26 16,6 0-21-16,2-2 25 0,1 2-24 0,0 0 32 16,5-1-21-16,6 2 29 0,0-2-16 0,3 2 21 15,2-3-26-15,3 3 23 0,0 0-30 0,12 0 14 16,-18-1-26-16,18 1 28 0,-12-2-31 16,12 2 29-16,0 0-27 0,0 0 26 0,0 0-24 15,4-6 16-15,-4 6-24 0,17 0 24 0,-17 0-24 16,19-3 22-16,-19 3-21 0,19 0 21 0,-6 0-25 15,-13 0 21-15,23 0-21 0,-23 0 24 0,19 0-27 16,-19 0 26-16,20 0-20 0,-20 0 23 0,16 0-35 16,-16 0 26-16,14 0-21 0,-14 0 20 0,0 0-25 15,15 0 15-15,-15 0-31 0,0 0 14 16,13 0-38-16,-13 0 7 0,0 0-66 0,0 0 18 16,0 0-43-16,0 0 26 0,0 0-78 0,0 0 13 15,0 0-32-15,-9-2-54 0,9 2-41 16,0 0-3-16,0 0-21 0,-17-2 2 0,17 2-23 15,-10 2-29-15,10-2-59 0,-11 2-360 0,11-2-330 16</inkml:trace>
  <inkml:trace contextRef="#ctx0" brushRef="#br0" timeOffset="4466.96">6036 12951 272 0,'0'0'246'16,"0"0"-46"-16,0 0-27 0,0 0-16 0,0 0-26 16,0 0-7-16,0 0-20 0,0 0 7 0,0 0-24 15,0 0 5-15,0 0-19 0,-9-1 8 0,9 1-14 16,0 0 9-16,0 0-22 0,0 0 9 0,0 0-12 16,0 0 12-16,0 0-14 0,-5-6 5 0,5 6-15 15,0 0 11-15,0 0-14 0,0 0 10 0,0 0-17 16,0 0 31-16,0 0-17 0,0 0 17 0,0 0-13 15,0 0 22-15,0 0-19 0,0 0 25 0,0 0-25 16,0 0 33-16,0 0-26 0,0 0 43 0,0 0-43 16,0 0 32-16,0 0-23 0,0 0 24 0,0 0-32 15,0 0 28-15,-13 2-32 0,13-2 30 0,0 0-30 16,0 0 32-16,0 0-37 0,0 0 29 16,0 0-30-16,0 0 30 0,0 0-29 0,0 0 35 15,0 0-37-15,0 0 37 0,0 0-38 16,0 0 35-16,0 0-24 0,0 0-13 0,0 0-3 15,0 0 2-15,0 0-1 0,0 0-3 0,0 0-5 16,0 0 2-16,0 0 0 0,0 0 25 0,0 0 5 16,13-4 2-16,-13 4-8 0,12 0-9 0,-12 0-6 15,20-3-18-15,-10 3 5 0,3 0-1 0,0 0-1 16,2-2 4-16,-2 2-4 0,3 0 6 0,2 0 9 16,4 0-1-16,1 0-4 0,-1 2 1 0,6-2-3 15,0 0 6-15,5 0 4 0,7 0 7 16,-3 0 4-16,6 0-12 0,7 2 1 0,0-1-3 0,1 0-9 15,0 2-7-15,4-2 2 0,-2 3-1 16,0-4-6-16,5 3-2 0,-1 1-6 0,1-1 0 16,-1 0 0-16,2-2-1 0,1 2-3 0,-1 0 3 15,1-3-3-15,-4 0 6 0,8 0 3 0,-4-3 0 16,4 3-3-16,0-3 0 0,9 1-1 0,3-1 2 16,-3 1-2-16,-1-2-3 0,-12 1-1 0,15-2-1 15,-12 1 0-15,-2 1-1 0,3 1-4 0,-4-2 1 16,3 1 0-16,-2-2-7 0,-2 2-6 0,-2 3 9 15,1-2 1-15,-6 0 0 0,-2 0-5 0,-5 1 1 16,-7-1-2-16,-5 2 7 0,-2 0-4 16,-3-1 1-16,-4 1 0 0,-3 0 2 0,-3 0-1 15,1 0-2-15,-5 1-4 0,1-1 2 0,-2-1-5 16,-1 2 2-16,-12-1 7 0,19 0 0 0,-19 0-2 16,16 0 0-16,-16 0 1 0,13 0 1 0,-13 0 0 15,12 0 0-15,-12 0-1 0,11 2 1 0,-11-2-5 16,0 0 3-16,13 0 3 0,-13 0 0 0,0 0 1 15,0 0-1-15,11-2-6 0,-11 2 5 0,0 0-1 16,0 0-1-16,8-4-2 0,-8 4 1 0,0 0-1 16,0 0 0-16,0 0 1 0,-4-4-5 0,4 4 6 15,-6-2-2-15,6 2-2 0,-14-3-3 16,14 3-9-16,-19-2 0 0,6 0 0 0,-4 0-7 16,-1 1 19-16,-5-1-30 0,-6 0-6 0,1 1-2 15,-8-1 4-15,-1 2-2 0,-5-2-2 0,0 1 6 16,-8 1-1-16,-1-1 5 0,-2 0-1 0,0 1 0 15,-1-2 4-15,0 2 30 0,2 0-26 0,-3 0 29 16,-1-1-30-16,3 1 38 0,-2 0-39 0,2 0 3 16,-1 1 6-16,4-1-10 0,4 0 14 0,4 0 2 15,0 0 2-15,1 0-3 0,4 2 6 0,-2-1-2 16,9 0 1-16,0-1 1 0,0 1 3 0,8 1-2 16,-1-2 0-16,4 0-1 0,2 1 1 0,2-1-8 15,1 1 7-15,14-1-4 0,-22 0 0 16,22 0 1-16,-15 1 2 0,15-1 3 0,-14 2 14 0,14-2-7 15,0 0-1-15,0 0 0 0,0 0 1 16,0 0-9-16,18 0 8 0,-8-2-3 0,3 1-3 16,2-1-6-16,4 0 12 0,3-1 6 0,6 1 20 15,0-1-30-15,8-4 28 0,2 4-29 0,1-1 22 16,6-1-24-16,3-2 29 0,2 4-36 0,-3 0 30 16,4-1-31-16,-1-2 40 0,0 4-29 0,1 0 4 15,0-2 29-15,-1 3-32 0,1-2 27 0,0 2-27 16,-1 1 23-16,1-3-27 0,-9 3 21 0,3 0-19 15,-4 0 23-15,0 0-31 0,-2 0 29 0,0 0-26 16,-5 3 34-16,-2-3-37 0,-4 0 28 0,-1 1-28 16,-3 0 12-16,-4 1-11 0,0-2 24 0,-5 1-30 15,-2-1 29-15,1 1-31 0,-2 0 36 16,-12-1-27-16,18 2 22 0,-18-2-19 0,15 0 24 16,-15 0-23-16,0 0 23 0,18 0-23 0,-18 0 23 15,0 0-28-15,0 0 23 0,0 0-26 0,0 0 28 16,0 0-29-16,0 0 28 0,0 0-24 0,0 0 22 15,-17 0-24-15,17 0 22 0,-19 0-24 0,19 0 23 16,-19 0-24-16,5 0 15 0,0 2-34 0,1-2 18 16,-1 1-29-16,-4 0 30 0,5-1-39 0,-3 3 14 15,0-3-59-15,1 1 23 0,-2 0 9 16,2 0 0-16,1 2-15 0,-4-2 4 16,4 2 13-16,-1-3 8 0,2 1 1 0,-1 1-2 15,2 1-4-15,1 1 10 0,-2-2 4 0,13-2 45 16,-18 3-42-16,18-3 43 0,-15 3-51 0,15-3 40 15,-13 1-52-15,13-1 43 0,-11 1-38 0,11-1 36 16,0 0-38-16,-13 3 40 0,13-3-33 0,0 0 31 16,0 0-23-16,-12 4 35 0,12-4-19 0,0 0 26 15,0 0-28-15,0 0 33 0,0 0-29 0,0 0 30 16,-10 2-27-16,10-2 29 0,0 0-29 0,0 0 30 16,0 0-28-16,0 0 34 0,0 0-36 0,0 0 24 15,8 5-36-15,-8-5 24 0,0 0-36 16,0 0 26-16,0 0-28 0,7 3 29 0,-7-3-23 0,0 0 27 15,0 0-24-15,0 0 34 0,7 3-35 16,-7-3 33-16,0 0-33 0,0 0 36 0,0 0-26 16,0 0 30-16,0 0-21 0,2 7 28 0,-2-7-26 15,0 0 29-15,0 0-13 0,0 0 21 0,0 0-30 16,0 0 32-16,0 0-35 0,0 0 33 0,0 0-31 16,0 0 32-16,0 0-33 0,0 0 33 0,0 0-29 15,0 0 26-15,0 0-25 0,0 0 27 0,-2 6-44 16,2-6 46-16,0 0-31 0,0 0 33 0,0 0-32 15,0 0 25-15,0 0-29 0,0 0 32 0,0 0-32 16,0 0 31-16,0 0-33 0,-12-1 29 0,12 1-39 16,0 0 22-16,0 0-27 0,0 0 28 15,0 0-34-15,0 0 44 0,0 0-57 0,0 0 28 16,-10-1-33-16,10 1 27 0,0 0-35 0,0 0 32 16,0 0-37-16,0 0 39 0,0 0-43 0,0 0 30 15,0 0-28-15,0 0 24 0,0 0-22 0,0 0 25 16,0 0-16-16,0 0 24 0,0 0-20 0,0 0 27 15,0 0-27-15,0 0 17 0,0 0-14 0,0 0 10 16,0 0-18-16,0 0 25 0,0 0-12 0,0 0 13 16,0 0-15-16,0 0 14 0,0 0-9 0,0 0 14 15,0 0-11-15,0 0 8 0,0 0-6 0,0 0 17 16,0 0-10-16,0 0 14 0,0 0-14 16,0 0 14-16,0 0-8 0,0 0 8 0,0 0-11 0,0 0 15 15,0 0-14-15,0 0 6 16,0 0 5-16,0 0-6 0,0 0 11 0,0 0-12 15,0 0 8-15,0 0-3 0,0 0 6 0,0 0 4 16,0 0 2-16,0 0 4 0,0 0 3 0,0 0-10 16,0 0-15-16,0 0 15 0,0 0 15 0,0 0-20 15,0 0 0-15,0 0-6 0,0 0-17 0,-5 5 8 16,5-5-11-16,0 0-4 0,0 0-5 0,0 0-13 16,0 0-3-16,-8 2-41 0,8-2 28 0,0 0-20 15,0 0-24-15,0 0-195 0,-5 8 222 16</inkml:trace>
  <inkml:trace contextRef="#ctx0" brushRef="#br0" timeOffset="18180.93">19406 11465 10 0,'0'0'299'16,"0"0"-51"-16,-4-5-45 0,4 5-15 15,-6-5-23-15,6 5-14 0,0 0-18 0,0 0-10 16,-3-8-17-16,3 8 5 0,0 0-27 16,0 0 5-16,-2-7-14 0,2 7 7 0,0 0-18 15,0 0 7-15,-3-5-26 0,3 5 14 0,0 0-19 16,0 0 11-16,0 0-13 0,0 0 3 0,0 0-8 15,0 0 21-15,-2-8-34 0,2 8 30 0,0 0-21 16,0 0 19-16,5-5-33 0,-5 5 32 0,0 0-30 16,5-4 26-16,-5 4-17 0,0 0 20 0,0 0-20 15,7-8 22-15,-7 8-35 0,0 0 28 0,8-5-26 16,-8 5 24-16,8 0-28 0,-8 0 29 16,0 0-30-16,12-4 24 0,-12 4-38 0,0 0 35 15,11-3-44-15,-11 3 39 0,0 0-34 0,14 3 36 16,-14-3-35-16,11 4 34 0,-11-4-32 0,9 8 28 15,-2-3-26-15,-2-1 28 0,2 3-38 16,-2 0 35-16,-1-1-27 0,0 0 32 0,3 3-34 16,-6-1 30-16,6 1-33 0,-3 0 33 0,0-1-2 15,-1 1 0-15,-1 1 3 0,3-2-4 0,-1 3 5 16,-1-2-4-16,2 1 5 0,-3 0 4 0,0 0-2 16,0-2 2-16,2 2 4 0,0 0 0 15,-4 0 4-15,0-1-1 0,0 2-2 0,4 0 7 0,-4-1 0 16,1 1-3-16,-1 0 1 0,-1 0-2 0,-3 1 1 15,4 1-3-15,0-1 8 0,-3-2 0 16,2 3-7-16,-3 1 0 0,2-3-4 0,-1 4 20 16,-2-1-27-16,4 1 6 0,-2-2 11 0,1 2-6 15,-1 0-8-15,-1-2-9 0,3-2-3 0,0 4 1 16,-2-2-26-16,2-1 29 0,-2 2-32 0,2-1 32 16,0-1-33-16,-1 1 33 0,0 0-26 0,-3-1 35 15,5 0-37-15,0 1 36 0,0-2-34 16,0 1 27-16,0-2-22 0,0 0 25 0,0 1-33 15,0-3 32-15,0 3-35 0,0-2 6 0,0 3 2 16,0-5 7-16,5 3 30 0,-4-3-44 16,0 0 31-16,1 1-33 0,0-1 32 0,-2-1-37 15,4 1 34-15,-4-7-31 0,4 11 28 0,-4-11-27 16,5 10 29-16,-5-10-30 0,5 9 38 0,-1-5-40 16,-4-4 38-16,10 6-40 0,-10-6 38 0,8 4-35 15,-8-4 34-15,9 4-32 0,-9-4 29 0,0 0-32 16,18 2 35-16,-18-2-34 0,11-2 52 0,-11 2-54 15,12-3 33-15,-12 3-34 0,10-5 36 0,-10 5-32 16,10-5 29-16,-10 5-35 0,10-8 39 0,-6 4-38 16,-4 4 37-16,8-5-30 0,-8 5 40 0,5-8-31 15,-5 8 32-15,3-6-29 0,-3 6 36 16,0 0-43-16,0-5 61 0,0 5-65 0,0 0 43 16,-8-6-40-16,8 6 42 0,0 0-25 0,-17 0-4 15,17 0 12-15,-15 3-9 0,15-3 1 16,-10 3 6-16,10-3-8 0,-13 2 10 0,6 1 3 15,1 1 2-15,0 1-1 0,-3-2-2 0,5 2-2 16,-2 0 12-16,-1 2 13 0,1-1-1 0,-2-1-11 16,6 3 9-16,-2-1 15 0,0 1 2 0,1 1-7 15,1-3 6-15,-1 5 3 0,3-3 42 0,0 2-28 16,0 1 29-16,3 0-35 0,1 0 22 0,1 0-43 16,1 5 20-16,2-4-27 0,-2 0 11 0,1 2-29 15,0 1 20-15,2 0-30 0,-1-4 23 16,-1 4-29-16,3-2 12 0,-3 0-14 0,-2-3 22 0,3 3-26 15,-2-2 26-15,-2-1-30 0,1-1 27 16,0 1-21-16,-2-3 25 0,-2 3-29 16,2-4 24-16,-2 1-19 0,-1 2 30 0,-4-6-25 15,3 5 21-15,-4-3-29 0,-3-1 24 0,3-1-27 16,-4 1 23-16,0 1-24 0,9-5 20 0,-23 2-16 16,8-1 17-16,5 0-27 0,-7-2 22 0,4 1-26 15,-2-1 19-15,-3-1-27 0,0-1 25 0,0-1-37 16,3 2 13-16,-2-1-25 0,3 0 15 0,1 0-61 15,1 0 28-15,0-1-62 0,2 0 5 0,0 3-83 16,2-1-10-16,2-2-43 0,6 4-23 0,-11-8-23 16,11 8-46-16,-4-7 0 0,4 7-11 15,4-9 1-15,0 3-10 0,3 3-80 0,-1-2-321 16,4-1-289-16</inkml:trace>
  <inkml:trace contextRef="#ctx0" brushRef="#br0" timeOffset="18997.93">20198 12155 287 0,'0'0'327'0,"3"-5"-45"0,-3 5-25 15,0 0-31-15,1-9-35 0,-1 9-27 0,0 0-23 16,1-8-17-16,-1 8-14 0,0 0-6 0,0-8-18 15,0 8 23-15,0 0-24 0,-1-9 25 16,1 9-20-16,0 0 34 0,-1-7-12 0,1 7-18 16,-3-7-4-16,3 7-2 0,-5-4-3 0,5 4 1 15,-4-6-9-15,4 6-3 0,-5-5 0 0,5 5-9 16,-6-7-2-16,6 7 3 0,-7-3-1 16,7 3-6-16,-9-5 4 0,9 5-1 0,-10-4-2 15,10 4-1-15,-11-3-1 0,11 3 2 0,-17-1-1 16,17 1 4-16,-13 1-7 0,13-1-8 0,-19 1-37 15,13 4 43-15,-5-3-31 0,1 3 38 0,1-3-38 16,0 5 47-16,1-1-45 0,-3 1 43 16,5 1-47-16,-2-1 33 0,0 3-19 0,0-2-11 15,1 2 49-15,3 1-51 0,-1-2 40 0,1 0-45 16,2 4 46-16,-2-5-53 0,0 4 43 0,4-3-53 16,0 0 52-16,3 0-67 0,-1 2 53 0,2-4-50 15,-3 2 43-15,6-2-46 0,-2 2 57 0,0-3-69 16,3-1 56-16,-2 2-46 0,3-3 43 0,0 2-50 15,-1-4 53-15,3 1-53 0,-2-1 54 0,1 0-59 16,0 0 61-16,-10-2-56 0,21 1 49 16,-21-1-42-16,18-1 49 0,-8 0-59 0,0-2 51 15,-1 1-49-15,0-1 2 0,1-2 8 0,-3 1 2 16,-1-3 4-16,3 2 4 0,-1-3 16 0,-2-1-20 16,-1 2-2-16,0-2 3 0,-1 1 9 0,0-5-3 15,0 5 3-15,-2-3 46 0,1 1-50 16,-3-2 40-16,1 0-44 0,-1 3 68 0,-1-1-64 15,-2 0 45-15,-3-1-50 0,5 3 48 0,-5-2-52 16,0 3 48-16,1-4-50 0,-1 4 43 0,-3-2-47 16,1 4 41-16,0-2-48 0,1 0 46 0,-1 2-45 15,2 0 10-15,-2 0-21 0,2 0 31 0,-2 1-75 16,8 4 30-16,-10-3-90 0,10 3 6 0,-13-4-28 16,13 4-32-16,0 0-34 0,-15 1-53 0,15-1-36 15,0 0-8-15,-7 5-22 0,7-5-43 0,0 0-110 16,0 7-250-16,0-7-259 0</inkml:trace>
  <inkml:trace contextRef="#ctx0" brushRef="#br0" timeOffset="20096.98">20387 12014 127 0,'0'0'433'16,"0"-9"-82"-16,0 9-46 0,0-5-54 0,0 5-32 15,3-9-24-15,-3 9-7 0,4-5 0 0,-4 5-11 0,4-7-4 16,-4 7 7-16,0 0 3 16,6-8-4-16,-6 8 1 0,0 0-2 0,4-5-5 15,-4 5-4-15,0 0-8 0,0 0-6 0,2-6-5 16,-2 6-10-16,0 0-37 0,0 0 28 0,0 0-46 15,0 0 52-15,0-7-61 0,0 7 51 0,0 0-59 16,0 0 45-16,0 0-35 0,0 0 36 0,0 0-44 16,0 0 27-16,0 0-33 0,7 9 46 0,-7-9-23 15,1 7 9-15,-1-7-34 0,1 11 27 0,-1-4-6 16,0 2 13-16,0 0-35 0,3 3-4 0,-3-3-7 16,0 4-4-16,0-1-4 0,0 1-5 15,-3 1 4-15,3 0-8 0,0 2-1 0,-1-4-6 16,1 5-9-16,-1 0-2 0,-1-4-2 0,1 4-1 15,-3-4-5-15,4 1 3 0,-1 1-4 0,-2-4-2 16,2 0 19-16,0 1-25 0,-2-2 15 0,1 2-22 16,1-3 18-16,-2 1-20 0,2-3 9 0,-3 2-21 15,4-4 18-15,0-5-20 0,-3 13 20 16,3-13-17-16,-2 8 20 0,2-8-25 0,-3 8 26 16,3-8-22-16,0 0 25 0,-8 2-28 0,8-2 20 15,-6-6-23-15,6 6 29 0,-5-8-24 0,1 3 3 16,3-4-2-16,-2 2 3 0,2-3 1 0,-3-2 2 15,3 0 0-15,0-1 4 0,-1 1 3 16,2-2-2-16,0-3 2 0,2 0 24 0,-2 3-22 16,1 2 24-16,0-2-24 0,-1-2 21 0,3 2-25 15,-2 3 23-15,0-2-23 0,1 3 23 0,-1 0-10 16,0-2 8-16,-1 1-22 0,3 1 24 0,-1 1-30 16,0-2 28-16,-1 4-22 0,4-4 21 0,-3 4-21 15,2 0 24-15,1-1-29 0,2 0 26 0,-1 0-24 16,3 3 26-16,0-2-23 0,0 2 20 0,5 0-23 15,-1 1 23-15,3 0-24 0,0 1 25 0,2-1-30 16,-2 3 32-16,2-1-18 0,1 2 20 0,1 0-32 16,-2 3 24-16,-1-1-24 0,1 2 24 15,-4-1-22-15,0 2 22 0,-3-1-30 16,0 2 27-16,-3-1-24 0,-2 2 25 0,-1-1-21 16,-1 4 22-16,-4-5-19 0,0 5 28 0,-4-3-26 15,0 4 23-15,-1-3-23 0,-4 3 24 0,-1-2-26 16,1 3 9-16,-4-3-3 0,2 0 3 0,-2-1 3 15,-5 4-1-15,5-4 5 0,-2 2 0 0,1-3 1 16,0 2 6-16,1-2 0 0,2 0 0 0,-2-1-2 16,5-2 2-16,-1 1 0 0,2 2 4 0,-1-4-1 15,8-3-1-15,-10 6 2 0,10-6 0 0,-10 5 2 16,10-5 6-16,-8 7 6 0,8-7 10 16,-4 5 14-16,4-5 11 0,0 0 2 0,0 0-1 15,1 8 0-15,-1-8 1 0,7 4-6 0,-7-4-1 16,10 4-1-16,-10-4 2 0,11 2-8 0,-11-2 2 15,15 2-5-15,-15-2 3 0,16 5-16 0,-7-3-2 16,0 1 0-16,0 1 0 0,-2-1 4 16,3-2 2-16,-2 4-9 0,0 0-4 0,0-1-4 15,1-1-3-15,-2-1 3 0,0 3 4 0,-1-1 4 16,1 3-7-16,3-3 2 0,-4 0-8 0,-1 2-8 16,2 0 13-16,-1-1-5 0,0 1 2 0,0 0-10 15,-6-6 0-15,9 7-3 0,-7 0-1 0,6-2-13 16,-8-5 22-16,6 7-2 0,-1-2-5 0,-5-5 3 15,8 8 4-15,-4-4-33 0,-4-4 24 16,7 6-7-16,-7-6-2 0,7 7-5 0,-7-7-4 16,4 4-14-16,-4-4-5 0,0 0 17 0,5 7-45 15,-5-7-9-15,0 0-38 0,5 6-14 0,-5-6-59 16,0 0-13-16,0 0-85 0,0 0-23 0,0 0-108 16,-3 5-26-16,3-5-69 0,0 0-24 0,-10 2-63 15,10-2-599-15,-14 2-803 0</inkml:trace>
  <inkml:trace contextRef="#ctx0" brushRef="#br0" timeOffset="24197.06">19356 13651 245 0,'0'0'199'0,"-10"-5"-23"15,10 5-22-15,-11-6-20 0,5 2-30 0,6 4-21 16,-10-5-8-16,10 5-15 0,-14-5 12 0,8 1-2 16,6 4-2-16,-13-5-3 0,13 5-14 0,-12-5 4 15,12 5-10-15,-11-5-1 0,11 5 5 0,-12-6-4 16,12 6 2-16,-11-1-4 0,11 1 11 0,-12-5 0 16,12 5-7-16,-10-2 2 0,10 2 2 0,-13-3-2 15,13 3 5-15,-11-2-21 0,11 2 19 16,-13-1 5-16,13 1 1 0,-13 0-1 0,13 0-6 15,-10-2-3-15,10 2 6 0,0 0 5 0,-15 0-8 16,15 0 16-16,0 0-4 0,-13 0 2 0,13 0-4 16,0 0-6-16,0 0-7 0,-13 2-4 0,13-2 5 15,0 0 8-15,0 0 12 0,0 0 7 0,0 0-11 16,4 5 8-16,-4-5 1 0,11 2-6 0,-11-2-8 16,13 1-22-16,-13-1 5 0,23 2-5 0,-10-2-9 15,1 0-2-15,0 3-6 0,5-3-4 0,2 0-4 16,-3 1 0-16,1 0-7 0,0 2-28 15,2-2 32-15,1 0-31 0,-1 1 30 16,-2-2-29-16,1 2 36 0,-3-1-32 0,2 1 31 16,-5 0-33-16,0-1 32 0,-2-1-31 0,-1 0 31 15,-11 0-31-15,18 1 32 0,-18-1-30 0,14 1 30 16,-14-1-29-16,9 3 33 0,-9-3-30 0,0 0 25 16,0 0-9-16,0 0 11 0,0 0-28 0,-5 5 39 15,5-5-26-15,-18 2 34 0,18-2-27 0,-25 0 28 16,9 0-36-16,-3-2 37 0,1 1-8 0,-2 1-2 15,-3-2-8-15,-4-1-7 0,-1 0-3 0,0 2 3 16,-6-2 3-16,0 1 6 0,-2-1 2 0,-1 0-2 16,3-2 0-16,0 4-5 0,5-4-3 0,0 3-3 15,-1-2 0-15,6 2 6 0,-3-2-2 16,4 1-2-16,4 0 6 0,0 1-19 0,3-1 44 16,1 2-25-16,2-2 29 0,13 3-39 0,-20-2 34 15,20 2-45-15,-12-4 29 0,12 4-32 0,0 0 26 16,2-6 0-16,-2 6 16 0,15-2-20 0,-2-1-3 15,0 2-3-15,6-3 0 0,-1 3-12 0,6 0 1 16,0-1 2-16,4 2-1 0,0 0 0 0,-1 0-5 16,-1 0-1-16,-2 0 6 0,-2 0 2 0,-2 2-2 15,1-2-29-15,-2 1 39 0,-5-1-33 0,1 1 35 16,-3-1-36-16,-12 0 40 0,20 3-32 16,-20-3 35-16,13 0-34 0,-13 0 34 0,0 0-35 0,0 0 34 15,0 0-2-15,0 0 6 0,-13 2-27 16,13-2 33-16,-20 0-32 0,7 0 37 0,-5 0-42 15,0 0 45-15,-2 0-43 0,-4 0 60 0,2 0-51 16,-4 0 44-16,3-1-42 0,0 0 35 0,3 1-41 16,3-3 53-16,1 3-32 0,3-1 41 0,-1 0-56 15,14 1 47-15,-21-2-67 0,21 2 39 0,-12 0-33 16,12 0 53-16,0 0-66 0,0 0 57 0,0 0-52 16,7-3 47-16,-7 3-49 0,23-2 51 0,-9 2-54 15,4-3 48-15,3 3-48 0,-1 0 48 0,2 0-49 16,1 0 43-16,0 0-47 0,0 0 30 0,-1 0-28 15,-1 0 50-15,1 0-49 0,-4 3 49 16,1-6-48-16,-5 6 44 0,0-3-47 0,-2 2 53 16,-1-2-48-16,-11 0 52 0,14 2-54 0,-14-2 40 15,10 1-44-15,-10-1 69 0,0 0-70 0,0 0 52 16,-11 4-44-16,11-4 47 0,-18 4-54 16,5-3 48-16,0-1-45 0,-3 0 48 0,-2 0-46 15,-4 3 50-15,2-3-51 0,-1 0 37 0,-2 1-34 16,2 0 51-16,0-1-52 0,3 2 50 0,4-2-51 15,-1 0 48-15,2 0-53 0,13 0 46 0,-19 0-53 16,19 0 40-16,-15 1-50 0,15-1 40 0,0 0-61 16,0 0 0-16,0 0-36 0,0 0-37 0,14 2-31 15,-4-1-40-15,5-1-78 0,2 0-38 16,3 1-50-16,3 0-69 0,-1 1-468 0,1 0-483 16</inkml:trace>
  <inkml:trace contextRef="#ctx0" brushRef="#br0" timeOffset="30230.09">10290 12609 157 0,'0'0'133'0,"0"0"-23"0,0 0-18 15,-8 4-22-15,8-4-13 0,0 0-4 16,0 0-18-16,0 0 0 0,0 0-16 0,0 0 8 16,0 0-17-16,0 0 10 0,0 0-7 0,-6 4 4 15,6-4 6-15,0 0 4 0,0 0 1 0,0 0 0 16,0 0 4-16,0 0 7 0,0 0-5 0,-7 4-3 15,7-4 1-15,0 0-1 0,0 0-3 0,0 0 11 16,0 0-9-16,-9 1 5 0,9-1 1 0,0 0-1 16,0 0 5-16,0 0 3 0,0 0 3 0,0 0 1 15,-6 4-2-15,6-4-2 0,0 0-4 0,0 0 9 16,0 0-1-16,0 0-5 0,0 0 3 16,0 0 4-16,0 0 7 0,0 0 1 0,0 0-1 15,0 0 7-15,0 0-4 0,0 0 1 0,0 0-1 16,0 0-2-16,0 0 3 0,0 0 1 0,0 0 3 15,0 0-1-15,0 0 4 0,0 0 3 0,0 0-2 16,0 0 8-16,0 0 6 0,0 0-4 0,0 0 6 16,0 0 5-16,0 0-4 0,0 0 1 0,0 0-4 15,0 0-8-15,0 0-12 0,0 0-8 0,4-6-11 16,-4 6-4-16,9-11-7 0,-3 7-4 0,1 0-5 16,-1-1-3-16,3 0 1 0,-1 0-5 0,-1 0 1 15,1-1-6-15,1 0 3 0,0 1 1 0,0-2-5 16,1-2-11-16,0 3 8 0,-1-4-1 15,1 5-2-15,-1-1 1 0,-2-1-1 0,-1 3-6 16,2-1 9-16,-2 1-5 0,2-4 7 0,-2 4-3 16,1-1-3-16,-1 0-3 0,-6 5 3 15,9-7-3-15,-9 7 3 0,9-5-3 0,-9 5 2 16,5-7-2-16,-5 7-2 0,8-5 5 0,-8 5 3 16,0 0-3-16,6-4-2 0,-6 4 4 0,0 0-5 15,0 0 3-15,4-5-4 0,-4 5 7 0,0 0-9 16,0 0 2-16,0 0-2 0,0 0 26 0,0 0-30 15,-8 4-1-15,8-4 3 0,-14 8 1 0,9-3 4 16,-5 2-5-16,5-2-2 0,-7 4 5 0,2-2-4 16,0 1 6-16,0 1-3 0,-3-2 2 15,2 3-3-15,0-2 2 0,2 2-2 0,-2-5 4 16,2 6-1-16,-3-4-1 0,4-1 4 0,1 2-4 16,-1-2 3-16,2-1-4 0,-3 2-1 0,9-7 3 15,-8 7-2-15,8-7 3 0,-9 7-1 0,9-7 19 16,-6 6-21-16,6-6-1 0,-7 4 1 0,7-4 1 15,0 0 2-15,-6 4 3 0,6-4-4 0,0 0 4 16,0 0 25-16,0 0-31 0,0 0 0 0,3-4 4 16,0-1-1-16,4 0-1 0,-1-2 4 0,1 0 0 15,-1-3-4-15,4 1 4 0,2-4-4 0,-2 4 1 16,3-5 1-16,-2 1-2 0,3-2 2 16,-2 4-1-16,-2-4 0 0,3 3 1 0,-3 2-2 15,-1-2 1-15,1 3 1 0,-1 0 0 0,0 3 1 16,-1 0-1-16,-3-3 1 0,0 7-2 0,0-4-1 15,-5 6-1-15,8-8-1 0,-8 8 2 0,7-6-2 16,-7 6 1-16,4-6-1 0,-4 6 3 0,0 0 0 16,0 0-3-16,0 0 0 0,0 0 8 0,0 0-6 15,0 0 1-15,0 0-1 0,0 9 0 0,0-9-1 16,-5 5 17-16,5-5-17 0,-9 10 1 0,9-10-2 16,-9 7 1-16,3 0 4 0,3-2-3 0,3-5-1 15,-10 6 0-15,10-6 4 16,-5 9-5-16,5-9-3 0,-8 7 2 0,8-7 2 0,-2 5-3 15,2-5 9-15,-4 5-10 0,4-5-1 16,0 0 3-16,-4 5-1 0,4-5 1 0,0 0 2 16,0 0-1-16,0 0 0 0,-5 4 3 0,5-4 3 15,0 0-8-15,0 0 6 0,0 0-2 0,0 0 4 16,0 0-1-16,6-5-5 0,-6 5 0 0,7-9 5 16,-7 9-4-16,6-7 0 0,-6 7 2 0,9-8 1 15,-9 8-2-15,9-9 0 0,-5 5-2 0,1-1 0 16,-1-1 1-16,-4 6-2 0,6-5 0 0,-6 5-3 15,7-9-4-15,-7 9-4 0,6-7-2 0,-6 7-8 16,4-3-20-16,-4 3-3 0,0 0-17 0,5-5-6 16,-5 5-6-16,0 0-12 0,0 0-2 15,0 0-6-15,0 0-6 0,0 0-3 0,0 0 8 16,0 0-3-16,0 0-1 0,0 0-15 0,0 7-4 16,0-7 0-16,-3 5-27 0,3-5-11 0,-2 9-7 15,2-9-6-15,-3 8-34 0,3-8-283 0,-1 10 19 16</inkml:trace>
  <inkml:trace contextRef="#ctx0" brushRef="#br0" timeOffset="33315.87">19043 17053 43 0,'0'0'412'0,"-11"-1"-115"16,11 1-54-16,-11-2-34 0,11 2-23 0,-9-2-18 16,9 2-18-16,-10-3-6 0,10 3-20 0,0 0-17 15,-9-1-16-15,9 1-11 0,0 0-6 0,0 0-7 16,-10-3-4-16,10 3 4 0,0 0-10 0,0 0-4 16,-8-2-4-16,8 2 7 0,0 0-7 0,0 0 1 15,0 0 1-15,0 0-3 0,0 0-4 0,0 0-4 16,-11-1 6-16,11 1 3 0,0 0 0 0,0 0-5 15,0 0-1-15,0 0 2 0,0 0 0 0,0 0-1 16,0 0 0-16,0 0 1 0,0 0 18 16,0 0 24-16,0 0 15 0,0 0-12 0,14 0-18 15,-14 0 0-15,15-2 3 0,-1 2 6 0,-1 0-4 16,2 0-5-16,3 0-9 0,4 0-1 0,1 0-10 16,1-3-12-16,4 1 7 0,2 0-4 0,4-1 9 15,3 0-4-15,0-1 0 0,0 3-8 16,4-4 2-16,-1 3-4 0,7-2 1 0,-5 2-12 15,6-1 2-15,-8 0-8 0,1 1 4 0,-2-1-3 16,-1 1 6-16,3 0-6 0,-1 2 2 0,-2-2-8 16,0 2 1-16,-1 0-16 0,3-1 3 0,-8 1 6 15,-1 0-2-15,-1 0-10 0,0 0 5 0,-1-2-31 16,-2 1 9-16,-4 0-7 0,-2 0-1 16,-4 1-6-16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3:50.344"/>
    </inkml:context>
    <inkml:brush xml:id="br0">
      <inkml:brushProperty name="width" value="0.05292" units="cm"/>
      <inkml:brushProperty name="height" value="0.05292" units="cm"/>
      <inkml:brushProperty name="color" value="#FF0000"/>
    </inkml:brush>
  </inkml:definitions>
  <inkml:trace contextRef="#ctx0" brushRef="#br0">4786 10435 216 0,'-1'7'287'0,"1"-7"-59"0,-4 8-27 0,4-8-14 15,-4 10-30-15,4-10-20 0,-5 7-14 0,5-7 3 16,-1 5-12-16,1-5-10 0,-3 6-8 0,3-6 10 15,0 0-7-15,-6 7-2 0,6-7-9 0,0 0-15 16,0 0 1-16,-1 5 3 0,1-5-3 16,0 0 6-16,0 0-6 0,-3 8-4 15,3-8 12-15,0 0-15 0,0 0-6 0,-2 7-2 16,2-7-4-16,0 0-10 0,0 0 5 0,0 0 1 16,0 0 2-16,2 5 11 0,-2-5 7 0,0 0 0 15,0 0-5-15,7 5 10 0,-7-5 6 0,0 0-10 16,11 1 0-16,-11-1 5 0,0 0 1 0,13-2 2 15,-13 2 6-15,15-7-7 0,-6 5 0 0,-1 2-8 16,3-5 8-16,1-2-12 0,-2 0-3 0,4 1-12 16,0-2-2-16,0 0-10 0,-1-4-6 0,6 2-8 15,-2-2-3-15,-2 3-5 0,3-2-3 16,-3 0-2-16,4 1 1 0,-3-2-8 0,0 2 4 16,0-2-8-16,-2 2 2 0,-3 0-9 0,1 3 5 15,-1-3-4-15,1 3 0 0,-2 0 2 0,0 0-3 16,-1 2-5-16,-1-2 1 0,-2 3-5 0,-1 1 27 15,2-2-13-15,-7 5-4 0,9-6 0 0,-9 6-1 16,6-6-17-16,-6 6-1 0,0 0-10 0,0 0-9 16,0 0-9-16,0 0 7 0,0 0 5 0,0 0 8 15,-6 7 0-15,-1-2 30 0,1 1-23 0,-2 0 5 16,-3 5 6-16,2-3-3 0,-4 4 5 0,0 0-2 16,-1 0 3-16,-1 3 7 0,1-1-1 0,-3 1-3 15,-2-3 7-15,5 4-6 0,-1 0 8 16,-1-2-6-16,1-2 8 0,5 1-3 0,-2-4 5 0,2 1-1 15,0 1 6-15,2-3-5 0,0-3 5 16,2 3 10-16,0-4-11 0,-1 1-2 0,2 1-1 16,5-6-5-16,-6 7-1 0,6-7 11 0,-5 4 9 15,5-4 27-15,0 0 15 0,0 0 1 0,0 0-12 16,16-5 4-16,-8-2 0 0,3-3-11 0,5-2-2 16,-2 0-15-16,6-5 3 0,0-2-9 0,2 1-5 15,0-1-6-15,1-1 2 0,3-1-4 0,-3 2 6 16,-3 1-12-16,3-1 7 0,-1 2-9 0,-3 2 6 15,0 0-9-15,-5 2 1 0,2 3-10 0,-5 0 3 16,-1 3-1-16,-1 0 10 0,0 0 4 16,-1 2 7-16,-3 2-19 0,-5 3 13 0,10-8-8 15,-10 8 0-15,0 0-1 0,0 0-5 0,0 0 1 16,0 0 22-16,-2 11-27 0,-6-6 9 0,4 3-2 16,-3-2 2-16,-4 4-3 0,2 0 3 0,-2 1 0 15,1-1 1-15,-6 5-2 0,2-3 3 0,0 1-4 16,-1 0 5-16,2 0-4 0,-1-1 7 15,1 0-5-15,2-2 35 0,-1-1-44 0,3 1 8 16,-1-1-3-16,4-4 1 0,-2 2 2 0,0 0 2 16,8-7-13-16,-10 6 9 0,10-6-4 0,-6 9-1 15,6-9-7-15,-7 5 1 0,7-5 4 16,0 0 5-16,0 0 9 0,0 0-11 0,0 0-3 16,0 0-12-16,0 0-40 0,0 0-18 0,7-5-37 15,-7 5-29-15,11-5-20 0,-11 5-46 0,9-6-40 16,-9 6-30-16,13-4-21 0,-13 4-31 0,15-2-64 15,-15 2-452-15,12-2-395 0</inkml:trace>
  <inkml:trace contextRef="#ctx0" brushRef="#br0" timeOffset="5493.3">6225 17527 23 0,'0'0'59'0,"0"0"0"0,0 0 5 15,0 0 2-15,0 0-17 0,0 0 4 0,0 0-19 16,13 0 6-16,-13 0-9 0,0 0-3 16,0 0-5-16,0 0-3 0,0 0-3 0,0 0-1 0,0 0-2 15,0 0 3-15,0 0 6 0,0 0 10 16,0 0-12-16,0 0 10 0,0 0-2 0,0 0 15 15,0 0-3-15,0 0 2 0,0 0 3 16,0 0-2-16,0 0 1 0,0 0 0 0,0 0-2 16,0 0 7-16,0 0 1 0,0 0 2 0,0 0 3 15,0 0-9-15,0 0 8 0,0 0-2 0,0 0 14 16,0 0-1-16,0 0 0 0,0 0-5 0,0 0-2 16,0 0 3-16,0 0-2 0,0 0-3 0,0 0-1 15,0 0-6-15,0 0-10 0,0 0 2 16,0 0-8-16,0 0-9 0,0 0 2 0,0 0-6 15,0 0 1-15,0 0-9 0,0 0 1 0,0 0-3 16,0 0 3-16,0 0-13 0,0 0-5 0,4 5 5 16,-4-5 5-16,0 0 1 0,1 9-2 0,-1-9-3 15,0 8 1-15,0-8 14 0,1 7-10 0,-1-7-4 16,0 6 3-16,0-6-2 0,3 7 0 0,-3-7 0 16,0 0-2-16,1 8 5 0,-1-8-4 0,0 0-1 15,3 6-1-15,-3-6-1 0,0 0 10 0,4 8 3 16,-4-8-6-16,0 0 2 0,3 8-7 0,-3-8 13 15,4 7 13-15,-4-7-5 0,5 6 6 0,-5-6-6 16,4 4-3-16,-4-4 9 0,4 5-3 16,-4-5-3-16,5 5-5 0,-5-5-17 0,0 0 11 15,4 5-1-15,-4-5-13 0,0 0 15 0,9 5 3 16,-9-5 5-16,0 0-24 0,0 0 12 0,6 5-1 16,-6-5-3-16,0 0-9 0,8 4 10 0,-8-4-4 15,0 0 9-15,10 3 1 0,-10-3 0 0,8 2 0 16,-8-2 5-16,9 3-10 0,-9-3 5 0,0 0-7 15,16 4 8-15,-16-4-5 0,12 0 1 0,-12 0 3 16,13 3 6-16,-13-3-4 0,16 1 3 0,-16-1-7 16,19 0 8-16,-7 2-10 0,-12-2-3 0,23 0-4 15,-23 0 5-15,23 2 3 0,-23-2-4 0,24 0-3 16,-11 2 7-16,-3-1-5 0,4 0 3 16,-1-1 0-16,-3 1-3 0,3 1-3 15,-3-1 4-15,4 0-2 0,-2-1 0 0,-12 0 0 16,24 3 2-16,-14-3-9 0,3 3 13 0,1-3 8 15,-1 1-15-15,2 0-4 0,-2 1 4 0,1-2 2 16,0 1-1-16,4 0 0 0,-4 0-1 0,3-1 6 16,-2 0 2-16,0 0-5 0,5 0 3 0,-1 0 0 15,1 0-2-15,-2 0-6 0,1 0-1 0,3 0 1 16,-3-1-5-16,0 0 8 0,3 0-37 0,-3 1 38 16,0-2-3-16,3 1 7 0,-3 0-4 0,2 0 1 15,-1-1-5-15,0-1 0 0,2 2 12 0,-3-2-12 16,2 2 6-16,-1-3-1 0,1 2 0 0,-2 0-6 15,3-2 7-15,-1 0 4 0,0 1-2 16,-1-2-3-16,2 2 3 0,-4-1-3 0,2 0-2 16,-2 1 0-16,3 1 5 0,-2-1-6 0,-1 0 1 15,1-1 1-15,0 2 5 0,-1 1-16 0,0-2 14 16,1 2-7-16,-2 0 5 0,3-2-2 0,-2 2 2 16,0-2-7-16,-4 3 9 0,8-2-2 0,-6-1 10 15,2 3-13-15,0-2 5 0,-2 1-5 0,1-1 5 16,0 2-1-16,-2-2 9 0,3 1-4 0,-4 0-3 15,5 1 1-15,-2-3 0 0,-3 3-7 0,1 0 3 16,-1-1-3-16,2 1 5 0,-1-2-4 16,-1 2-4-16,0 0-2 0,-2 0 3 0,-2-1-2 15,4 2 7-15,-14-1 14 0,23-1-19 0,-23 1 13 16,18 0-8-16,-18 0-5 0,20 0 2 0,-20 0-5 16,18 0 3-16,-18 0 0 0,18 0 2 0,-3 0-1 15,-15 0 8-15,22 0 6 0,-22 0 0 0,23 0 7 16,-11 0 0-16,-12 0-7 0,20 0 4 0,-20 0-3 15,22 0 23-15,-12-1-37 0,-10 1 5 0,22-2-4 16,-22 2 9-16,19 0-5 0,-19 0 1 0,19-1-4 16,-19 1 5-16,17 0 8 0,-17 0-1 0,16 0-7 15,-16 0 3-15,19-1-6 0,-19 1 5 16,17 0 1-16,-17 0 6 0,17-1 0 0,-17 1 9 16,15-2-16-16,-15 2 1 0,18 0-3 0,-18 0 10 15,20-1-4-15,-12 0 5 0,6 1-6 0,-1 0 5 16,-3-3-3-16,4 3 3 0,-1 0-1 0,-13 0 2 15,24 0-10-15,-10 0 3 0,-1 0-4 16,-13 0 0-16,24 0-3 0,-12 3 1 0,1-3 2 16,-2 0 9-16,-1 1-3 0,-10-1 1 0,22 1-4 15,-22-1 0-15,17 2-8 0,-17-2 3 0,15 0-1 16,-15 0 2-16,10 1-5 0,-10-1 1 0,9 1-3 16,-9-1 2-16,0 0-2 0,13 1 3 0,-13-1-2 15,0 0 2-15,0 0 2 0,14 3-4 0,-14-3 2 16,0 0 15-16,0 0-6 0,0 0 11 0,0 0-1 15,13 1 12-15,-13-1 4 0,0 0 3 16,0 0-6-16,0 0 1 0,0 0-11 0,0 0-1 16,0 0-5-16,-7 3-3 0,7-3-6 0,-11 3 0 15,11-3-8-15,-13 4 8 0,2-2-7 0,0 1 0 16,0-1-8-16,-3 1 2 0,0-3 8 0,-3 3-2 16,2 1-3-16,-3-2 9 0,1-2-18 0,-1 3 7 15,2 0-3-15,-1-1 4 0,-1 1-6 0,-1-2 6 16,5 0 0-16,0 1-1 0,-4 0-1 0,4-1 5 15,-1-1-7-15,-1 0 7 0,4 2-1 0,-4-2-2 16,2 1-1-16,1 1 0 0,-3-2 0 16,3 0 4-16,-1 3-3 0,0-1 29 0,-1-2-38 15,-1 1-1-15,2 0 5 0,-1 1-1 0,-2-2 4 16,-1 0 2-16,3 0-3 0,-4 0 2 0,1 0-3 16,-2 0-2-16,0 0 9 0,1 0 0 0,1 0 2 15,-2 0-16-15,-2 0 6 0,4 0-3 0,-5-2 1 16,4 1 3-16,0 0 0 0,-3-1-4 0,4 1 5 15,-1-1-5-15,0 2 11 0,0-2-6 0,1 1 1 16,0-1-1-16,0 2 0 0,0-2-1 0,-1 1 2 16,1-2-4-16,0 2 4 0,0 0-6 0,-1-1 7 15,0 0-6-15,1 0-1 0,-1 1-1 0,-1 1 2 16,0-3 0-16,0 3 1 0,-2 0-7 16,2 0 7-16,-2-1-2 0,-1 1 3 0,4 0-4 15,-5 0 20-15,3-1-16 0,-2 1-3 0,4 0 4 16,-3 1-1-16,1-1-1 0,0 1 4 0,-2-1-3 15,2 0 3-15,1 3-4 0,1-3-1 0,-4 1 3 16,5 1-1-16,-2-2-4 0,-1 2 6 0,2 0-9 16,-1-1 3-16,-1 1 0 0,2 1-4 0,1-1 5 15,-1 1-2-15,1-1 1 0,0 1 5 0,0-1-5 16,-2 0 6-16,6 0-2 0,-3-2 6 16,2 2-7-16,-2-1 2 0,3-1 0 0,-1 0 4 15,0 2 8-15,-1-2-13 0,1 0 1 0,-2-2 8 16,1 4-7-16,0-2-3 0,1 0-4 15,-3 0-10-15,0 3 5 0,3-1 4 0,-3 1-5 16,-2 1 4-16,3-1 4 0,-2 1-3 0,1 1-7 16,0 0 10-16,-1 0-1 0,2-2 5 0,-2 1 1 15,5 2-2-15,-4 0 2 0,4-3-3 0,-1 2 0 16,-1 0 2-16,2-1 1 0,3 0 0 0,-6 0 0 16,7 0-1-16,-2 0 5 0,-1 0-5 0,2-2 4 15,0 2-3-15,-1-1 2 0,2 2 2 0,-3-2-3 16,4-1-2-16,-1 2 5 0,0-3 6 0,10-1-10 15,-18 3 3-15,9 0-1 0,9-3-7 16,-17 3 1-16,17-3 8 0,-12 2-2 0,12-2 1 16,-16 1 0-16,16-1 1 0,-14 0-1 0,14 0 0 15,-9 2 0-15,9-2 1 0,0 0 1 0,0 0-2 16,-15 1 2-16,15-1-7 0,0 0 1 0,-13 1 2 16,13-1 0-16,0 0-3 0,0 0 2 0,0 0-3 15,0 0-2-15,-13 0 0 0,13 0-5 0,0 0 2 16,0 0-8-16,0 0 1 0,0 0 1 0,0 0-4 15,0 0 0-15,0 0-4 0,0 0-1 0,0 0 1 16,0 0-4-16,-15 1-2 0,15-1-2 0,0 0 0 16,0 0 0-16,0 0-8 0,0 0 8 0,0 0 0 15,0 0-2-15,0 0 9 0,0 0 5 16,0 0-11-16,0 0 17 0,0 0 1 0,14 2 5 16,-14-2 6-16,0 0-2 0,14 1 3 0,-14-1 3 15,14 2-9-15,-14-2 6 0,17 0 1 0,-17 0 2 16,18 0-1-16,-4 0-5 0,-14 0 5 0,25 0-1 15,-11 0 2-15,2 0-1 0,0 0 1 0,-1 0-1 16,5 0-2-16,-1-2 2 0,2 2 3 0,-1 0-3 16,4 0 6-16,-2 0-5 0,2-1 4 0,-1 1 9 15,1 0-13-15,3 0 13 0,-1-2-16 0,1 2-4 16,1 2-5-16,-3-2 2 0,2 0-10 0,1 0 0 16,-1-2-8-16,3 2 2 0,-4 0 1 0,5-1-13 15,-3 0 4-15,-1 0-11 0,1-1 4 16,0 0-2-16,0 1 4 0,-1-2 5 0,1 2 6 15,0-4-1-15,-1 4 5 0,0 0 4 16,0-2 5-16,-3 2 3 0,2-1 5 0,-1 0-5 16,1 0-2-16,-6-1 16 0,3 3-1 0,-1-2-4 15,-2-1 6-15,2 3-3 0,0-2 4 0,-2 1 10 16,3 0-15-16,-5-2-3 0,5 1 3 0,-4 0-2 16,3 1-2-16,2-3 4 0,-1 1-4 0,4 1-2 15,1-1 5-15,-3-1 1 0,4 0-5 0,3-2 10 16,2 3-3-16,1-3 2 0,-3 0-14 0,2-1 19 15,1-3-4-15,-2 3 1 0,9-3-4 0,-7 1-1 16,-1 2 4-16,-2-3-2 0,3 2 3 16,3-3-3-16,-7 3 12 0,-2-2-2 0,-1 2-7 15,-5-1 8-15,3 2-8 0,-6-1 1 0,3 2-2 16,-4-1 5-16,-2 2-17 0,-2 1 27 0,2-1-13 16,-2 0-2-16,-3 2 0 0,-1-1-1 0,-3 0-3 15,5 3-2-15,-3-2 8 0,-10 3-10 0,15-3 10 16,-15 3-13-16,14-5 6 0,-14 5 1 0,12-4 3 15,-12 4-1-15,10-3 0 0,-10 3-16 0,10-2 14 16,-10 2 4-16,0 0-3 0,12-1 3 0,-12 1 3 16,0 0-11-16,9-2 9 0,-9 2-15 0,0 0 23 15,0 0-4-15,0 0-3 0,11-2-7 16,-11 2 6-16,0 0-3 0,0 0-13 0,0 0-23 16,0 0-21-16,0 0-1 0,0 0-29 0,-10-3-24 15,10 3-16-15,-10-1-27 0,10 1-32 0,-16-1-40 16,6-1-34-16,0 0-290 0,-4-1-57 0</inkml:trace>
  <inkml:trace contextRef="#ctx0" brushRef="#br0" timeOffset="10211.19">5852 14088 10 0,'-10'-9'172'0,"1"-2"-24"0,-4 2-83 15,-1-3-26-15,-4-2-6 0,0 3-4 16,-6-3 18-16,-2 0-2 0,-2 3-26 0,0 0 8 16,-1 0-19-16,-2 2 6 0,-1-2-4 0,-1 5-3 15,-4-3-5-15,2 1 4 0,-4-1-7 0,-2 0-18 16,0 2 10-16,4-1-12 0,1 2 4 0,-1-2-34 16,1 1-6-16,3 1-101 0,-4-2 38 0</inkml:trace>
  <inkml:trace contextRef="#ctx0" brushRef="#br0" timeOffset="12160.28">4657 13844 201 0,'-9'2'214'0,"-1"3"-60"0,10-5-22 0,-19 3-25 16,19-3 2-16,-18 1-9 0,18-1 5 0,-18 2-20 15,18-2-9-15,-18 0-18 0,18 0 5 16,-17-3-18-16,17 3 7 0,-15-3-21 16,5 2 10-16,10 1 3 0,-13-5 17 0,13 5-23 15,-14-3 11-15,14 3-18 0,-14-5 11 0,14 5-12 16,-14-3 23-16,14 3-6 0,-11-4 6 0,11 4 0 15,-9-5-2-15,9 5-4 0,-8-2-3 0,8 2-4 16,-9-3-2-16,9 3 2 0,0 0-2 0,-10-3-11 16,10 3 1-16,0 0-5 0,0 0-3 0,-9-4-2 15,9 4-5-15,0 0-2 0,0 0-3 0,0 0-4 16,-5-5-6-16,5 5 5 0,0 0 5 0,0 0 4 16,6-3 17-16,-6 3 0 0,12-3-7 15,-12 3 2-15,16-3-2 0,-4 0 0 0,-1 1-1 16,3-1 8-16,4 0-5 0,-4 1-4 0,7-1-2 15,-2-1-1-15,4 1 9 0,0-4 1 0,0 4 6 16,1-2-6-16,1-1-6 0,1-2 5 0,-1 3-7 16,5-4-2-16,-2 1 2 0,3-3-7 0,-3 2-1 15,0-1 2-15,0 2-3 0,0-4-2 0,-6 7-1 16,1-7-1-16,0 7 2 0,-2-2-7 0,-1-1-3 16,-2 2 2-16,-5 0-4 0,3 1-12 0,-4 1-21 15,-2 1 0-15,0 1-5 0,-2-1-22 0,0 0-7 16,-8 3-11-16,12-5-8 0,-12 5 1 15,0 0-30-15,12 1 9 0,-12-1-37 0,0 0-1 16,4 7-26-16,-4-7-19 0,1 8-32 0,-1-8-22 16,-1 9-140-16,1-9 159 0</inkml:trace>
  <inkml:trace contextRef="#ctx0" brushRef="#br0" timeOffset="14493.14">8387 13580 67 0,'0'0'362'15,"-16"3"-83"-15,8 1-49 0,0-2 6 0,8-2-36 16,-14 3-19-16,14-3-43 0,-11 2-24 16,11-2-13-16,0 0-21 0,-14 0-12 15,14 0-18-15,0 0 0 0,0 0-8 0,0 0-9 16,-13-1 5-16,13 1 11 0,0 0-1 0,0 0 17 16,0 0-23-16,0 0-3 0,16 1-2 0,-16-1-3 15,13-1-8-15,-13 1-5 0,16 0 7 0,-16 0-11 16,19-3 0-16,-19 3 3 0,19 0-5 0,-9-1 11 15,3 1-7-15,0 0-8 0,-3-1-4 0,-10 1 4 16,21 0-6-16,-9 1 1 0,-12-1-5 0,18 0-1 16,-18 0 6-16,17 0-3 0,-17 0 2 0,14 0-10 15,-14 0 3-15,11 1-10 0,-11-1-11 0,0 0 4 16,18 0-7-16,-18 0-10 0,0 0-3 16,0 0-11-16,14 0 2 0,-14 0-19 0,0 0-5 15,0 0-24-15,10 2-3 0,-10-2-33 0,0 0-15 16,0 0-38-16,0 0-22 0,9 5-283 0,-9-5 19 15</inkml:trace>
  <inkml:trace contextRef="#ctx0" brushRef="#br0" timeOffset="17892.8">12981 13670 15 0,'0'0'352'0,"0"0"-75"16,-10 0-39-16,10 0-21 0,0 0-50 0,-13-2-3 15,13 2-20-15,-8-2 3 0,8 2-20 0,0 0-1 16,-10-4-11-16,10 4-3 0,0 0 0 0,-10-4-9 16,10 4-1-16,0 0-13 0,0 0 5 0,-9-3-2 15,9 3-3-15,0 0 2 0,0 0-4 0,0 0-1 16,0 0 0-16,0 0-5 0,-8 0-9 0,8 0-2 15,0 0-6-15,0 0-7 0,0 0-4 16,0 0-3-16,0 0-6 0,0 0-5 0,0 0-2 16,-5-5-4-16,5 5-2 0,0 0-2 0,0 0 0 15,0 0 0-15,0 0-1 0,0 0-8 0,0 0 0 16,0 0-3-16,8 3 15 0,-8-3-9 0,9 2-1 16,-9-2-8-16,14 2-3 0,-14-2 0 0,14 1-2 15,-5 2-5-15,2-1 3 0,-11-2-2 0,22 4-1 16,-12-3 0-16,3 3 2 0,1-4-4 0,-1 0 2 15,2 1 2-15,-1-1-5 0,0 2-1 16,2-2-1-16,-1-2 1 0,-1 4-1 0,1-4 3 16,2 2-2-16,-2-1-4 0,2-1 10 15,-3 0-8-15,0 0 3 0,0-1 0 0,-4 1-4 16,2-1-11-16,-1 3 14 0,-11 0-4 0,17-3 7 16,-17 3 0-16,14 0 3 0,-14 0-1 0,9-4 3 15,-9 4-4-15,0 0 2 0,0 0-7 0,0 0 0 16,9-2-5-16,-9 2 3 0,0 0 2 0,-14-1-6 15,14 1 4-15,-17 1-4 0,6 0-1 0,-6 0 4 16,4-1-1-16,-6 4-1 0,0-4 4 0,-3 3-2 16,-3 0 3-16,-1 1 2 0,-2-1-2 0,-1 2 2 15,-1-1 2-15,-3 3-6 0,1 0 2 0,0 1 5 16,3-3-1-16,-2 3-1 0,4-2 1 0,3-2-3 16,0 3 2-16,2-3 4 0,3 1-2 0,1-1-4 15,3 0 6-15,2 0-6 0,-1-4-4 16,2 2-2-16,3 2 0 0,9-4 1 0,-10 5 7 15,10-5-10-15,0 0 3 0,-5 5 2 0,5-5 0 16,7 1 3-16,-7-1 5 0,17 0 1 0,-5-1-6 16,2-1 1-16,1-1 0 0,6 1 0 0,0-2-6 15,0-1 7-15,7 2 0 0,-1-1-1 0,-2-2 1 16,5-1-1-16,-5 5 0 0,3-3-1 0,-1 0-2 16,-4 1 2-16,4 1 0 0,-8 0-1 0,0-1 2 15,-1 1 4-15,0 2-7 0,-5-3 4 0,-2 2 0 16,2 0 1-16,-4 1 3 0,-9 1 3 15,17-1 3-15,-17 1-7 0,0 0 2 0,11-1-5 16,-11 1-3-16,0 0-5 0,0 0 5 0,0 0-3 16,-9 3 3-16,0 0-2 0,-1 1 3 0,0-2-1 15,-3 2 1-15,-5 0 3 0,2 0-5 0,-1 1 1 16,-2-1-1-16,-2 3 4 0,0-3-2 0,-1 2-1 16,-1 1 1-16,1-3 0 0,2 2-2 15,-2-1-2-15,5 0 2 0,-2-2 0 0,6 4 7 16,-2-4-6-16,2 1-3 0,2-1-3 0,2-1-7 15,0 0-10-15,-1 1-1 0,10-3 3 0,-8 3 0 16,8-3 3-16,0 0 1 0,0 0 4 0,0 0 26 16,0 0-28-16,8 0 2 0,3-3 2 0,2 0 2 15,0-1-1-15,2 1-3 0,3-3 2 16,-1 0-3-16,4 1 3 0,-3-2 2 0,0 0-1 16,4 2 0-16,-7 0-7 0,2 0 3 0,-4-2 1 15,1 6 4-15,-4-2 7 0,-2-1-3 0,-8 4 6 16,12-4 2-16,-12 4 1 0,8-4-3 0,-8 4 2 15,0 0-1-15,0 0-1 0,-5 7 1 0,-3-5 0 16,-1 3-5-16,-1-3 3 0,-3 6-4 0,-1-2 38 16,-1 0-39-16,-3 3 28 0,-1-2-31 0,-2 1 31 15,1 1-36-15,3-2 29 0,-3 2-28 0,1-3 31 16,3 2-28-16,1 0 26 0,1-4-28 16,0 4 27-16,4-4-32 0,-1 1 20 0,3-2-40 15,-1 1 20-15,1-2-39 0,8-2 27 0,-9 4-27 16,9-4 41-16,0 0-29 0,0 0 31 0,0 0-24 15,0 0 27-15,0 0-37 0,9-6 29 0,-1 1-28 16,-2 1 13-16,4-2 19 0,-1 2-35 0,0-1-4 16,4 1 11-16,-3-1 0 0,-1-3-4 0,4 5-9 15,-4 0 3-15,0-3 4 0,1 3 19 0,-4-2 2 16,-6 5 8-16,13-4 5 0,-13 4 6 0,10-5 2 16,-10 5 1-16,0 0-1 0,5-3-2 0,-5 3 0 15,0 0 1-15,0 0 5 0,0 0 2 0,-11 3 2 16,11-3-15-16,-10 4 25 0,10-4-4 15,-13 5 12-15,4-3 3 0,1 4-8 16,-1-3-13-16,-1 1-3 0,1-2 5 0,0 1 5 16,-2 2 0-16,6-1-4 0,-3 0 1 0,0-2-2 15,2 2-3-15,-2-1-2 0,8-3-2 0,-10 4 4 16,10-4-11-16,-9 5-5 0,9-5-2 0,0 0 1 16,-10 3 0-16,10-3 1 0,0 0 4 0,0 0 0 15,0 0 5-15,0 0-4 0,0 0 8 0,0 0-15 16,0 0 0-16,0 0-4 0,0 0 2 0,0 0-18 15,10-2 32-15,-10 2-20 0,0 0 15 0,0 0-1 16,0 0 2-16,0 0 1 0,0 0 1 16,0 0 4-16,0 0 1 0,0 0 1 0,0 0-1 15,0 0-4-15,0 0 2 0,0 0 1 0,0 0-8 16,0 0 2-16,0 0-16 0,-10 4 20 0,10-4-7 16,-8 5 2-16,8-5-10 0,-6 2 9 0,6-2-15 15,-7 4-4-15,7-4-26 0,-10 4 1 0,10-4-15 16,-6 3-5-16,6-3-15 0,-7 4-17 0,7-4-18 15,0 0-19-15,-9 5-36 0,9-5-56 0,0 0-193 16,-8 2 103-16</inkml:trace>
  <inkml:trace contextRef="#ctx0" brushRef="#br0" timeOffset="24109.47">22952 13576 176 0,'0'0'324'0,"0"0"-88"0,-17 1-56 16,17-1-25-16,0 0-6 0,-10-1-6 0,10 1-11 15,0 0-19-15,-11-3-15 0,11 3-9 0,0 0 3 16,0 0-23-16,-12-1 5 0,12 1-15 16,0 0 3-16,-8-4-17 0,8 4 19 0,0 0-16 0,-10-4 14 15,10 4-13-15,0 0 11 0,0 0-15 16,-6-2 13-16,6 2-25 0,0 0 14 0,0 0-17 16,0 0 10-16,0 0-19 0,0 0 12 0,0 0-30 15,-8-3 26-15,8 3-21 0,0 0 23 0,0 0-25 16,0 0 21-16,0 0-15 0,0 0 18 0,0 0 4 15,0 0-12-15,0 0-23 0,0 0 27 0,5-8-19 16,-5 8 23-16,0 0-25 0,13-2 26 0,-13 2-35 16,15-4 30-16,-15 4-33 0,16-3 38 0,-5 3-34 15,1-1 30-15,0-1-21 0,0 2 19 0,3 0-22 16,-2 0 51-16,1-2-52 0,1 2 31 0,1 0-44 16,2 0 44-16,-2 0-38 0,0 0 42 15,0 2-4-15,-2-2-2 0,0 0 11 0,-1 0-21 16,-1 0-3-16,-12 0-2 0,20 2 5 0,-20-2 11 15,14 0 7-15,-14 0 4 0,15 1 7 0,-15-1-6 16,0 0 4-16,15 0-3 0,-15 0 3 16,0 0 4-16,0 0 7 0,0 0-2 0,0 0-7 15,0 0-9-15,0 0-15 0,-4 8 18 0,4-8-24 16,-17 4 25-16,7-3-14 0,-2 2 28 0,-1-2-43 16,-2 2 28-16,-3-2-22 0,0 0 20 0,1 3-41 15,-1-4 38-15,-4 3-40 0,2-2 32 16,0 2-30-16,0-2 26 0,-2 0-28 0,3 1 23 0,0-2-28 15,0 1 38-15,0-1-42 0,3 0 44 16,2 0-49-16,1 0 29 0,13 0-33 0,-20 0 35 16,20 0-37-16,-18 0 32 0,18 0-39 0,-10 0 36 15,10 0-25-15,0 0 26 0,0 0-19 0,0 0 22 16,0 0-28-16,13-8 29 0,-1 7-36 0,1-4 32 16,5 2-36-16,1 1 36 0,2-1-30 0,3-1 31 15,0 1-33-15,-1 2 31 0,3-4-30 0,-5 4 36 16,4-1-37-16,-5-1 32 0,-1 3-29 0,0-2 36 15,-6 2-3-15,1-3-4 0,0 2 3 0,-14 1-25 16,22-1 36-16,-22 1-32 0,17-2 25 16,-17 2-31-16,11-2 30 0,-11 2-32 0,0 0 29 15,0 0-23-15,0 0 15 0,0 0-28 0,0 0 26 16,-14 4-19-16,14-4 30 0,-13 2-27 0,13-2 25 16,-19 0-30-16,19 0 28 0,-18 3-24 0,7-1 29 15,11-2-29-15,-22 3 34 0,22-3-33 0,-14 0 28 16,14 0-35-16,-18 0 31 0,18 0-18 0,-11 0 11 15,11 0-35-15,-12 2 18 0,12-2-35 0,0 0 26 16,-13 0-30-16,13 0 34 0,0 0-24 0,0 0 37 16,0 0-27-16,0 0 24 0,13-2-26 0,-13 2 27 15,21-3-28-15,-9 1-11 0,0 2 8 16,7-3-14-16,-2 2 2 0,-2-2 7 0,4 1 5 16,0 1 6-16,-1-1-2 0,-1 0 12 15,0 2 5-15,-5-1 2 0,5 0 5 0,-6 0 4 16,-1-1 2-16,2 1 7 0,-12 1 6 0,14-1 7 15,-14 1-8-15,0 0 2 0,14 0 4 0,-14 0-5 16,0 0-4-16,0 0 33 0,0 0-7 0,-16 2 10 16,16-2 6-16,-20 2-18 0,9-1-1 0,-2 1-1 15,-2-2-9-15,-1 2-26 0,0 0 26 0,-1 1-31 16,-2-1 29-16,1-1-24 0,4 0 19 0,1-1-21 16,-1 0 28-16,4 3-33 0,-3-3 27 0,13 0-31 15,-16 0 21-15,16 0-39 0,-14 0 26 16,14 0-24-16,0 0 35 0,0 0-25 0,0 0 33 0,0 0-32 15,0 0 29-15,15 0-12 0,-2 0 1 16,2-3-15-16,3 3-4 0,1-1 1 0,3 0-2 16,-2-3 1-16,2 3 0 0,-1-1 5 0,4 0 1 15,-6 1-1-15,0 0 5 0,-2 0 8 0,1-1 3 16,-6 2 3-16,3-1 5 0,-15 1 6 0,21-1 11 16,-21 1-3-16,14-1-5 0,-14 1-1 0,0 0-6 15,0 0 13-15,0 0-8 0,0 0 11 0,-7 3 0 16,7-3-7-16,-21 2 7 0,7 0 3 0,0-1-15 15,-1-1 8-15,-4 2-5 0,-1 0-2 0,0 1-22 16,0-1 26-16,1 0-31 0,-2 1 23 16,3-3-16-16,3 2 27 0,-3 0-31 0,5-1 29 15,-1 1-35-15,1-1 23 0,13-1-37 0,-20 4 31 16,20-4-33-16,-9 1 35 0,9-1-30 0,0 0 37 16,0 0-36-16,0 0 40 0,0 0-37 0,14 0 39 15,-14 0-6-15,20-1-18 0,-5-2-3 0,0 2 7 16,0 0-3-16,4-1-4 0,-1 2-2 0,-2 0 7 15,-1-1-3-15,-2-1 2 0,-3 2 6 0,4 0 5 16,-14 0 2-16,16 0 4 0,-16 0 3 0,13 0 0 16,-13 0 3-16,0 0-18 0,0 0 20 0,0 0-30 15,0 0 34-15,0 0-22 0,-13 2 25 0,13-2-8 16,-20 1 2-16,6-1-34 0,0 0 33 16,-4 2-31-16,0-1 30 0,0 0-30 15,-1 2 38-15,4-2-42 0,-3 0 24 0,4-1-23 16,0 3 30-16,1-3-34 0,13 0 32 0,-20 0-44 15,20 0 24-15,-16 0-47 0,16 0 29 0,-12 1-37 16,12-1 30-16,0 0-20 0,0 0 30 0,-8 3-27 16,8-3 17-16,0 0-40 0,16-2 14 0,-16 2-41 15,18-2 8-15,-18 2-29 0,23 0 15 0,-10 0 3 16,0 0-5-16,0 0-7 0,-1-3-25 0,-12 3-7 16,20 0-15-16,-20 0-1 0,16 0-22 0,-16 0-64 15,12-1-153-15,-12 1 135 0</inkml:trace>
  <inkml:trace contextRef="#ctx0" brushRef="#br0" timeOffset="39708.8">21201 13670 122 0,'0'0'277'0,"-9"3"-60"0,9-3-35 0,-9 2-12 16,9-2-16-16,0 0-17 0,-10 5-21 0,10-5-7 15,0 0-10-15,-8 4-12 0,8-4 2 0,0 0-9 16,0 0-2-16,-7 3-10 0,7-3-9 0,0 0-1 16,0 0-14-16,0 0-3 0,0 0-6 0,-8 3 14 15,8-3-5-15,0 0-4 0,0 0-2 16,0 0 3-16,0 0 13 0,0 0 0 0,0 0-5 15,0 0 31-15,0 0-38 0,0 0-1 0,-1 6 12 16,1-6 9-16,0 0-8 0,0 0-6 0,4 8 5 16,-4-8-6-16,0 0-6 0,10 5 9 15,-10-5 11-15,6 5 0 0,-2-1-4 0,-4-4 10 16,14 8-3-16,-5-4 30 0,0-1-29 0,-1 2 26 16,4 0-36-16,3 2 43 0,-1-2-31 0,4 1 35 15,3 0-41-15,0 3 24 0,2-1-31 0,5-1 33 16,1 4-41-16,1-5 21 0,2 4-34 0,-2-3 38 15,2 2-46-15,5-1 28 0,-2-1-34 0,0-2 44 16,1 2-44-16,0-2 25 0,1 1-26 0,1 0 34 16,-2-4-42-16,4 3 34 0,-3-1-49 15,10 0 42-15,-3 0-41 0,3 4 37 0,-2-4-46 16,2 1 64-16,0-1-66 0,-2 4 43 0,6-5-47 16,-2 4 47-16,0-3-50 0,2 2 44 0,-2 1-54 15,2-2 51-15,-1 2-42 0,0 0 34 0,1-4-34 16,0 6 31-16,-1-2-17 0,7-2-1 0,-3 3-9 15,2-3 4-15,2-1-16 0,-2 1 9 0,2-2-12 16,0 2 6-16,1-2 2 0,0-2 1 0,-2-1 11 16,2 3-1-16,-1-3 5 0,-2 0-5 0,1 0 7 15,-3-3-8-15,1 3 6 0,-2-2-11 16,0-2 17-16,-4 1-5 0,0-2-4 0,0 1 4 0,-9 0-2 16,-1 0-2-16,0 0 6 0,0-2-5 15,-2 3 6-15,0-1 1 0,-1-1-6 0,2 0 3 16,-3 0-17-16,-1 1 4 0,0-2 10 0,-1 1 3 15,-1 1-2-15,-3-3-4 0,2 0 10 0,2 1-1 16,-2-3 1-16,-2 1 2 0,1-1-2 0,0 2-2 16,0-4-3-16,-2 2 7 0,1-3 0 0,-1 2 1 15,2-3 2-15,-4 2-2 0,0 0 4 0,-2-1-5 16,1-1 10-16,-4 0-34 0,1 0 30 0,-4 2 7 16,1 0 1-16,-2-2-10 0,-1-1 1 0,2 2 6 15,-4-3-4-15,1 3-2 0,-2 0 2 0,0-3 6 16,0 2-3-16,-2 0-1 0,1 0 2 15,-2 2 10-15,-1-2-9 0,1-1 8 0,-2 2 1 16,1-1 3-16,-4 0 5 0,5 1 4 16,-5-1 0-16,4 1 8 0,-3-2-5 0,-1 0-17 15,1 1-3-15,-2-1 3 0,-2-2 7 0,2 3-15 16,-1-2-1-16,-1 0 6 0,-2-1 2 0,3-1-4 16,-3 2-6-16,-3-2-2 0,3 0 2 0,0 0 3 15,-2-2-3-15,-1 2-1 0,-1-2 5 0,0-1-1 16,-2-1-37-16,1 1 45 0,-1 0-35 0,-1-2 38 15,1 2-44-15,-3-1 36 0,1 3-26 0,-1-2 37 16,0 1-44-16,-2-2 43 0,-1 3-4 16,1-2-8-16,-3-2 2 0,-3 1-1 0,4 0-10 15,-3 1 28-15,-1 1-28 0,-1-2 1 0,-1 2 14 16,1 0 0-16,-1 0-8 0,0-1-9 0,-2 2 2 16,1 1 0-16,-1 0 5 0,0-2 0 0,-1 3-8 15,0-2 1-15,1 2-1 0,-2-2 3 0,0 2-1 16,-2 0 2-16,2-2 3 0,-2 1-4 0,-1 2 1 15,1 0-1-15,-3 0-4 0,3-1 1 0,-7-2 7 16,5 2-6-16,1 3 0 0,-4-1-40 0,2 0 58 16,-1 0-50-16,-1 4 48 0,0-3-49 0,-1 1 47 15,0 2-35-15,-1-2 34 0,0 2-35 16,0-1 37-16,-1 1-32 0,0 0 30 0,-1 1-37 16,0 1 43-16,-1 0-41 0,-4-2 28 0,-2 2-20 15,4 0 43-15,0 3-37 0,-5-2 5 16,4 0-15-16,-1 2 46 0,-3-2-45 0,-3 0 3 15,7 2 3-15,-4-1 40 0,-3-1-40 0,7 3 37 16,-2 2-39-16,2-3 5 0,0 2 0 0,-1-1 3 16,1 0-2-16,0 3 5 0,-1-2 4 0,1 1-3 15,1 0 4-15,-3 1 6 0,1-1 3 0,0 1-10 16,-1 1 27-16,-1-2-16 0,1 2-6 0,-2 2 5 16,2-2-6-16,-1 0-10 0,-2 1 0 0,3 1 2 15,-1 0 6-15,1 1-3 0,0 0-1 0,-6 1 5 16,6 1 1-16,3-1 4 0,-1 1-5 15,0 0 5-15,-1 1-1 0,3 0 3 0,-1-3-4 16,0 5 6-16,2-1-7 0,0-1-3 0,-1 1 3 16,4 0 29-16,-2 0-33 0,-1 2 46 0,3-2-54 15,0 2 46-15,-2-1-52 0,4 0 49 0,-1 1-40 16,0 0 44-16,2 1-61 0,-1-3 57 0,2 4-59 16,5-5 51-16,-5 5-55 0,4-1 54 0,-3 1-54 15,4-1 62-15,1-1-55 0,-2 4 46 0,1-5-49 16,0 6 50-16,0-2-60 0,0 0 61 0,1 4-58 15,0-2 51-15,4-1-46 0,-1-1 59 0,1 1-64 16,3-1 50-16,-2-1-49 0,2 4 43 16,1-3-49-16,-1 0 62 0,-1 1-46 0,2 0 47 0,0-2-54 15,-1 3 52-15,2 1-49 0,-1-3 60 16,1 2-70-16,-1-2 13 0,0-1-1 0,4 3 5 16,-4 0 12-16,0-3 5 0,1 2 0 0,0 2-2 15,1-1-4-15,-1-2 4 0,0 1 0 0,0-2 3 16,2 0 0-16,-2 2 0 0,0 0 4 0,-1-1-3 15,1 1 6-15,0 0 4 0,-2 0 15 0,3 1-9 16,0-3-4-16,2 0-3 0,-1 0 6 0,0 0-5 16,1 3 3-16,1-2 12 0,-3-1-8 0,3 2-9 15,0 0-3-15,-1-1 13 0,4 1-5 16,-2 0 0-16,0-1 0 0,0 2 7 0,0 1 35 16,1 3-33-16,1-4 41 0,-3 1-45 15,5 0 34-15,-1 2-47 0,3-3 35 0,-1 2-37 16,2 1 36-16,-1 0-33 0,2-1 32 0,-1 1-42 15,1-1 36-15,0 3-38 0,1-1 35 0,2 0-19 16,-2-1 36-16,3 0-28 0,0 2 0 0,0-2 2 16,1 0 2-16,1 0-3 0,3 1 1 0,-1 0 5 15,2 0-3-15,-2-2-2 0,1 1 10 0,2 0 1 16,2 0 2-16,-1-2 1 0,3 2-7 0,-2-3-7 16,2-2-2-16,3 3-2 0,0-2-2 0,2-2 1 15,-2 1-2-15,4-2-6 0,-2 0-3 0,4-3 1 16,1 2-10-16,0-1-2 0,2-6-5 0,0 3-14 15,4-1-3-15,3-1-18 0,2-3-9 0,0 2-8 16,3-2-6-16,2-2-21 0,0 2-24 16,1-3-31-16,6 1-17 0,0-5-29 0,0 5-26 15,0-4-9-15,-2 1-34 0,3-4-29 0,-7 2-34 16,8-3-54-16,-2 1-11 0,-2-1-109 0,1-1-468 16,-2-2-550-16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4:45.595"/>
    </inkml:context>
    <inkml:brush xml:id="br0">
      <inkml:brushProperty name="width" value="0.05292" units="cm"/>
      <inkml:brushProperty name="height" value="0.05292" units="cm"/>
      <inkml:brushProperty name="color" value="#FF0000"/>
    </inkml:brush>
  </inkml:definitions>
  <inkml:trace contextRef="#ctx0" brushRef="#br0">11726 12448 101 0,'0'0'164'16,"-4"-9"-29"-16,4 9-27 0,-6-7-18 0,6 7-14 16,-6-10-14-16,6 10-6 0,-7-7-5 0,7 7 0 15,-7-7 3-15,7 7-4 0,-6-8-2 0,6 8-5 16,-7-5-17-16,7 5 4 0,-8-5-6 0,8 5 9 16,-9-4-2-16,9 4-8 0,-9-4-5 0,9 4 23 15,-9-2-3-15,9 2-1 0,0 0-3 0,-10-4 5 16,10 4-5-16,-8-3-2 0,8 3-5 15,0 0 3-15,-11-2 1 0,11 2 10 16,0 0 4-16,-13-3 8 0,13 3-9 0,0 0 4 16,-8-2-2-16,8 2-9 0,0 0 1 0,0 0-5 15,0 0 2-15,-13-1 4 0,13 1-16 0,0 0 12 16,0 0-21-16,0 0 13 0,0 0-26 0,-7-2 28 16,7 2-16-16,0 0 15 0,0 0-26 0,0 0 22 15,0 0-16-15,0 0 15 0,0 0-20 0,0 0 17 16,0 0-21-16,0 0 19 0,0 0 33 0,0 0 18 15,0 0-28-15,7-2 1 0,-7 2-20 0,0 0 13 16,17-2-23-16,-17 2 19 0,14-4-28 16,-1 3 23-16,-3 0-21 0,2-1 27 0,-12 2-27 15,27-4 24-15,-11 3-41 0,2-1 21 0,1 2-6 16,4 0 23-16,-1 0-24 0,6 0 19 0,0 2-23 16,0 0 19-16,-1 1-18 0,3 2 15 0,3 0-27 15,-1 0 29-15,-3 2-20 0,3 0 19 0,-4 0-1 16,-2 3-2-16,-2-5-1 0,0 4-1 0,-1-3-22 15,0 3 13-15,-1-2 4 0,-3 1-4 0,3 0-5 16,-2-2 5-16,0 1 1 0,-4-2 4 0,3 0 0 16,-2-1 0-16,1 2-9 0,-4-1-3 0,6-3 15 15,1 1 51-15,-3-2 1 0,1 0-15 0,0-1-36 16,0 0 23-16,0-1-22 16,-1 0 28-16,3-2-12 0,-3 3-36 0,1-4 36 15,0 1-35-15,-4 0 32 0,2-1-35 0,-2 1 30 16,4 1 0-16,-6-1-2 0,0 0-7 0,-3-1-1 15,4 2 7-15,-5-1-11 0,-9 3-26 0,18-2 31 16,-18 2 2-16,13-3 2 0,-13 3 7 0,11-2 5 16,-11 2-3-16,12-2 4 0,-12 2-4 0,0 0 0 15,10 0 6-15,-10 0 2 0,0 0 7 0,10-3 0 16,-10 3-4-16,0 0 3 0,0 0-7 0,10-2 8 16,-10 2-7-16,0 0 0 0,0 0-1 0,0 0 1 15,0 0 5-15,0 0 1 0,0 0-3 0,0 0 0 16,11-2 1-16,-11 2-3 0,0 0-3 15,0 0-3-15,0 0-6 0,0 0-34 0,0 0 30 16,0 0 6-16,0 0-5 0,0 0-8 0,0 0 1 16,0 0-2-16,0 0-2 0,0 0-3 0,0 0-25 15,0 0 35-15,-11-1-12 0,11 1-22 0,0 0 30 16,0 0 0-16,0 0-4 0,0 0-33 0,0 0 33 16,0 0-30-16,0 0 29 0,0 0-36 0,0 0 13 15,0 0-84-15,0 0-68 0,0 0-14 16,0 0-59-16,0 0-6 0,0 0-40 0,-7 5-59 15,7-5-450-15,0 0-325 0</inkml:trace>
  <inkml:trace contextRef="#ctx0" brushRef="#br0" timeOffset="2528.71">17202 12361 219 0,'0'0'245'0,"0"0"-57"0,0 0-27 15,0 0-29-15,0 0-19 0,0 0-26 0,-8 3 2 16,8-3-5-16,0 0-6 0,0 0-6 16,0 0-8-16,0 0-6 0,0 0-8 0,0 0 3 15,-10-1 11-15,10 1-5 0,0 0 5 0,0 0-1 16,0 0-5-16,0 0-3 0,0 0-3 0,0 0 6 15,-12-2-10-15,12 2 1 0,0 0-9 0,0 0 0 16,0 0-11-16,0 0 0 0,0 0-2 16,0 0 4-16,0 0 0 0,0 0 0 0,0 0-3 15,0 0 11-15,0 0 6 0,0 0 32 0,0 0 9 16,2-5 3-16,-2 5-20 0,10-3-18 0,-10 3-5 16,11-7-7-16,-11 7-7 0,12-7-2 0,-1 5 13 15,-2-4 21-15,0 0-9 0,1 2-38 0,2-3 25 16,2-2-34-16,0 4 36 0,-1-2-45 15,3-4 34-15,1 0-37 0,1 0 38 0,1-1-29 16,-1 1 41-16,2 0-41 0,2-4 30 0,-3 2-5 16,2 0-8-16,3-1-1 0,-5-2-4 0,4 0-3 15,-1 2-2-15,-4 1 1 0,0-1-9 0,-2 1-1 16,0 2 2-16,-5 1-1 0,2 2-2 0,-3 0-1 16,0 2 1-16,-2 0-5 0,-2 1 2 0,0-1 0 15,0 3-27-15,-6 3 27 0,10-8-6 16,-10 8-5-16,8-6-7 0,-8 6-52 0,0 0-33 15,0 0-35-15,0 0-5 0,0 0-25 16,0 0-16-16,6 5-33 0,-6-5-38 0,0 0-62 16,0 9-329-16,0-9-157 0</inkml:trace>
  <inkml:trace contextRef="#ctx0" brushRef="#br0" timeOffset="4189.66">19098 12634 435 0,'0'0'345'0,"-13"0"-31"0,13 0-40 16,0 0-24-16,-11 0-33 0,11 0-26 16,0 0-28-16,0 0-29 0,-14 0-24 0,14 0-17 15,0 0 12-15,0 0 50 0,0 0-1 0,0 0-18 16,0 0 4-16,0 0-1 0,15 3 3 0,-2-6-23 16,-1 3-5-16,1-1-16 0,5-1-4 0,1-2 5 15,2 2-15-15,3-1-2 0,0-1-13 0,6-1 16 16,3-3-8-16,1 3-6 0,6-4-7 0,5-1-7 15,-2-1-10-15,1 3-7 0,3-4-1 0,1 2-5 16,0-2-2-16,0 0 4 0,4 1-16 0,0-2 3 16,0 3-46-16,-1-2 43 0,1 0-38 15,1 0 38-15,-2 2-41 0,-2-1 46 0,1 0-43 16,-7 0 36-16,3 3-38 0,-4-1 61 16,-7 3-59-16,-2-3 31 0,-6 4-39 0,-4 0 46 15,2 2-42-15,-7-1 38 0,-1 1-43 0,-3-1 43 16,-1 1-38-16,-3 1 34 0,-10 2-33 0,14-1 35 15,-14 1-34-15,0 0 32 0,0 0-39 0,0 0 41 16,-8 1-40-16,-2 1 39 0,-3 1-37 0,1 1 24 16,-6-1-25-16,-3 1 35 0,0-1-38 0,-5 1 31 15,-2 2 0-15,-8-1-3 0,3-1-14 0,-3 1-7 16,-1 2-6-16,-9-2 0 0,1 1 4 0,-1 3 3 16,0-2 0-16,0 0 0 0,0 3 6 15,2-3 3-15,-1 4-2 0,1-3 8 0,2 2 0 16,1-1-9-16,-1 2 12 0,9-2-1 15,1-1 3-15,0-1 0 0,3 3-2 0,2-4 0 16,6 2-3-16,1-1 2 0,1-4 15 0,6 4-9 16,-2-2-3-16,3-2-3 0,4-1-7 0,2 2 6 15,6-4 5-15,-9 8-1 0,9-8 1 0,0 0-1 16,13 3 3-16,-13-3-3 0,22-1 0 0,-4-1 16 16,7-2-12-16,7-4-7 0,1 3 1 0,13-5 1 15,-1 2 4-15,3-3 0 0,1 0-4 0,1 0-1 16,1 1 2-16,-1-2 0 0,0-1-1 0,-2 4 0 15,-2-3 4-15,-1 5-4 0,-3-3-27 0,-9 4 31 16,-1 0-1-16,-9 0-25 0,-1 2 29 16,-3 2-6-16,-4 2 1 0,-4-3 0 0,-11 3 0 15,0 0-3-15,11 1-24 0,-11-1 34 0,-9 4-8 16,-1 1-1-16,-8 4 1 0,-3-3 5 16,-9 6-9-16,-6 0-2 0,-3 3-4 0,-5-1-2 15,-2 3 2-15,-2-1 4 0,-10 5 1 0,3-2 1 16,-1 1-2-16,0-1 0 0,10-2-7 0,1-1 7 15,5 1 3-15,0-3-9 0,4 1-2 0,8-5-18 16,5-2-27-16,2 3-28 0,5-6-41 0,3 0-15 16,0 2-7-16,4-4-20 0,9-3-33 0,-8 3-24 15,8-3-30-15,0 0-33 0,0 0-94 16,8-6-325-16,-1-1-215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5:15.452"/>
    </inkml:context>
    <inkml:brush xml:id="br0">
      <inkml:brushProperty name="width" value="0.05292" units="cm"/>
      <inkml:brushProperty name="height" value="0.05292" units="cm"/>
      <inkml:brushProperty name="color" value="#FF0000"/>
    </inkml:brush>
  </inkml:definitions>
  <inkml:trace contextRef="#ctx0" brushRef="#br0">9721 16179 85 0,'0'0'475'0,"-5"3"-71"0,5-3-53 15,0 0-42-15,-10 2-23 0,10-2-16 0,0 0-23 16,-9 3-33-16,9-3-18 0,0 0-16 0,-10 4-27 15,10-4 5-15,-9 3 0 0,9-3-3 0,-4 5-10 16,4-5-16-16,-6 5-18 0,6-5 3 0,-4 12 0 16,1-3 2-16,-1 6 16 0,3 0-27 0,0 4-5 15,-2 5 11-15,2 3-1 0,1 6-7 0,0 2-2 16,4 12-11-16,-2 0-5 0,1 6-32 16,1 1 33-16,-2 2-6 0,2 10-13 0,0-9-2 15,0 8-25-15,7-1-1 0,-6-10-11 0,2-1-2 16,-1-2-11-16,4-5-3 0,-1 2-6 0,2-4 3 15,-5-5-8-15,7-1-1 0,-7-4-15 0,6 2 2 16,-5-8-10-16,1-2-12 0,1-2-25 0,0-5-7 16,-4 1-50-16,1-4-34 0,-2-2-13 0,1-1-16 15,-1-1-11-15,-1-2-5 0,-2 0-7 0,5-2-16 16,-6 0-6-16,3-3-28 0,-3-5 12 0,1 12-9 16,-1-12 12-16,0 0-6 0,0 0 0 0,0 0-16 15,-10-7 0-15,9 0-31 0,-3-1-16 0,-1-5-131 16,-1-3 90-16</inkml:trace>
  <inkml:trace contextRef="#ctx0" brushRef="#br0" timeOffset="1083.45">9608 16607 34 0,'-6'-14'286'0,"0"0"-46"0,0 1-38 0,-1 1-41 15,2 1-26-15,1 3-15 0,-2-3-5 0,2 4-8 16,-1 1-1-16,1-1 7 0,0 1-2 16,-1 2-7-16,4-3-20 0,1 7 1 0,-5-8-16 15,5 8 8-15,-4-8-14 0,4 8-11 0,-5-6-4 16,5 6 2-16,0 0-4 0,-1-8-12 16,1 8-8-16,-3-7 1 0,3 7-6 0,0 0-6 15,-4-5 13-15,4 5 35 0,4-4 13 0,-4 4-5 16,13-5-6-16,-7 0-8 0,3 0 2 0,1 0-4 15,3-4 8-15,1 4-6 0,8-2 11 0,-2-3 15 16,7-1-7-16,5-1-5 0,3-2-9 0,4-2-13 16,3 1-1-16,2 1-8 0,4-3 9 0,11-1 0 15,4-1 2-15,3 2 6 0,2-2-7 0,2 0-6 16,4 1-3-16,2-1 0 0,4 2 3 16,3-1-1-16,7 0-27 0,2-1 29 0,18-1-1 15,1 0-2-15,4-1-3 0,1 3-4 0,-1-2 1 16,4 1-3-16,4-1 4 0,1 0 1 0,3 0-4 15,1-1-4-15,5-1 0 0,4 1 0 0,1 1-3 16,5 0-7-16,0-1-3 0,0 1 3 0,4 0-6 16,-1 2 1-16,2 1-10 0,0 3 1 0,-1-3-4 15,-1 5-15-15,-2 3-9 0,-2 1-5 0,-2 1 2 16,-1 5-9-16,-3 2-8 0,-5 1 14 0,-25 5-26 16,-3 0 5-16,-2 0-2 0,-1 3-4 15,-7 1-15-15,-1 4 4 0,-9-2 2 0,-5 0 19 16,-9-2-3-16,-11-1 23 0,-7 0-6 0,-8-2 9 15,-8-3 5-15,-7 0 15 0,-4-1-2 0,-5 2 10 16,-5-3-3-16,-3 1-3 0,-11-3-8 0,11 5 4 16,-11-5-1-16,-4 7-1 0,4-7-8 0,-18 6 8 15,4-1 6-15,-4 1 7 0,-7 0 4 0,3 0-5 16,-1 1 2-16,-8-1 1 0,1 1-3 0,0-3 4 16,2 4 6-16,0-6-7 0,3 6 6 0,-2-4-13 15,0 3 4-15,4-2 3 0,1 0-5 0,3 2 5 16,1-2-1-16,3 0-4 0,2 3 0 0,0-3-3 15,3 4-1-15,2-2 5 0,2 2 4 0,2 4 7 16,3-3 2-16,0 4-2 0,3 1 0 0,1 2-1 16,2 4 4-16,1 0-2 0,3 4-3 15,4 3 9-15,2 5-8 0,1-2 8 0,3 5-9 16,0-1 6-16,0 1-13 0,4 1-5 0,-1 1 2 16,1 0 4-16,-4 0-9 0,5 0-2 0,-2 0-3 15,-3 3 15-15,4-4-12 0,-4 0 4 0,-1-2-2 16,0 1 7-16,-4-2-2 0,4-2 0 0,-6-3 2 15,-1-3-5-15,-1 0 8 0,-3-4-1 0,-2-1-4 16,-4-3 0-16,4 0 3 0,-5-2 3 0,-1 1 5 16,-4 0 2-16,-4-1 0 0,1 1-4 0,-2-1 9 15,-5-1-8-15,-6 2-2 0,-2-1 1 0,-4-2-3 16,-7 2 6-16,-7-2-6 0,-1-2-8 16,-8 0-7-16,-5-2-14 0,-13 1 4 0,-7 1 0 15,-8 0-1-15,-3-1 2 0,-6-2 12 0,-6 1-3 16,-8-1-6-16,-18 1 15 0,-5 0 4 0,-3-1-5 15,-6 1 0-15,1 2 12 0,-6 3-12 0,-1-1-3 16,0 1 1-16,-6 5-17 0,-3 3-1 0,1 0 7 16,-2 4-11-16,0 2 3 0,-1 5-2 0,-1 1 5 15,-1 1-3-15,0 3 6 0,3-1-12 0,2 1 2 16,5-2-14-16,4 1 2 0,8-1 11 0,6-3-9 16,6-6 21-16,12 0-6 0,23-7 6 0,2-3 0 15,8-5 5-15,7-1-5 0,12-7 7 16,5 0-4-16,16-3-20 0,-2-1-14 0,11-2-10 0,3-1-17 15,6 0-7-15,-1-2-54 0,6 1 15 16,5-3-5-16,-3-1-28 0,4 0-13 0,3 1 6 16,2-2-3-16,1 0-10 0,2 2-3 0,-2-2-8 15,6 1-21-15,-3 7-25 0,4-13-8 0,-3 4-29 16,4 1-165-16,-1 0 106 0</inkml:trace>
  <inkml:trace contextRef="#ctx0" brushRef="#br0" timeOffset="1898.66">11615 16883 93 0,'-10'-7'320'0,"-3"0"-69"0,3 1-27 16,-2-1-13-16,2 2-14 0,2-2-28 0,-2 3-8 15,0-2-14-15,1 1-9 0,0 0 6 0,0 1 2 16,-1 0 11-16,2 0-21 0,-1 3-5 0,-1-4 16 15,10 5-17-15,-15-1 11 0,15 1-13 0,-18 1-15 16,10 1-12-16,-1 1-13 0,0 4-15 0,2 0-5 16,-1 6-9-16,-1 3-6 0,3-1-3 0,-1 4-8 15,2 3-10-15,0 1-7 0,0 0 0 0,0 8-10 16,-3-2-3-16,4 0-5 0,-1 0 3 0,1 3-4 16,0-6 0-16,2 0-3 0,-3-1 2 0,2-1-3 15,-2-2-2-15,4-2 0 0,-2-2 3 16,1-1-3-16,-1-2 1 0,3-3-4 0,-4-4-4 15,4 3 3-15,-1-5 0 0,1-6 0 0,-4 4 1 16,4-4-4-16,0 0 0 0,-5-10 3 0,4-1-1 16,0 0 3-16,1-3 0 0,0-5 0 0,0 0 1 15,1-1 1-15,-1-5-3 0,0-3 0 0,1 0 3 16,-1 1-3-16,0 0 4 0,3 0-3 0,-1 3 1 16,1 4-1-16,-1 1 4 0,1 2-8 0,1 3 7 15,-2 2-2-15,2 2 7 0,0 3 2 0,-4 7 10 16,13-5 3-16,-13 5 4 0,11 5 25 0,-2 0-33 15,4 4 2-15,-3 0-4 0,-1 2-1 16,8 3 1-16,-4 0 0 0,1-1-3 0,1 0-16 16,0 0 16-16,1 0 11 0,0-4 0 0,1 2 4 15,-2-2 2-15,-1-4 1 0,3 0 1 0,-2-1 1 16,-1 0-3-16,2-3 0 0,-1-2 0 0,3 0 7 16,-4-4 5-16,1-2-2 0,-1-1 3 0,4-4-6 15,-4-2 8-15,-1-1-4 0,5-2-1 0,-8 0 8 16,3-5-3-16,-4 2 0 0,-3-6 1 0,2 2-21 15,-6-2 10-15,1 0-9 0,-3-1-1 0,-3 0-5 16,1-4-3-16,-3 6 1 0,1-1-5 0,-1 3 1 16,0 2 6-16,-2 2-10 0,3 2-7 0,-2 2 7 15,1 3-6-15,0 0 3 0,0 3-13 0,-2 0-17 16,1 4-30-16,2 0-22 0,4 5-25 16,0 0-19-16,-10-3-20 0,10 3-32 0,-6 7-26 15,6-7-35-15,-3 6-25 0,3-6-3 0,1 11-6 16,-1-11-15-16,5 9-25 0,2-5-17 0,-1 0-79 15,3-2-201-15,-1 0-116 0</inkml:trace>
  <inkml:trace contextRef="#ctx0" brushRef="#br0" timeOffset="2683.5">11950 16528 363 0,'9'-11'361'0,"-2"0"-37"0,1 0-25 0,-3-1-23 0,0 2-23 16,-2-1 30-16,-3-1-12 0,5 5-16 0,-5-3-10 15,1 4 18-15,-1-2-9 0,0 8 1 0,0-13-12 16,0 13-21-16,-1-9-38 0,1 9-41 0,0 0-10 15,0 0-4-15,0 0 10 0,1 9-9 16,2 4-12-16,-1-1-13 0,1 6-8 0,1 4-15 16,-2 1-14-16,2 3-16 0,1 3-3 0,3 3-19 15,-3 2-41-15,0 0 42 0,3 4-13 0,-3 2-19 16,4-6-23-16,-4 0-15 0,3-1-37 0,-2-2-24 16,-1-1-30-16,5-1-7 0,-3-6-16 0,-2-1-4 15,0-2-10-15,4-4 0 0,-4-2-1 0,0 0-9 16,-1-3 14-16,1-4 3 0,0-2 6 0,-5-5-2 15,13 3 10-15,-13-3-4 0,9-5 5 0,-3-3 5 16,-2-1 24-16,4-4 17 0,-3-3 16 16,0-1 3-16,0-3 12 0,-2-4 18 0,2 1 6 15,-3-1 5-15,1-1 10 0,1 0 18 0,-2 1 5 16,2 2 11-16,-1 3 10 0,-1 2 17 0,1 0 8 16,-2 3 8-16,3 2 17 0,-3 0 19 0,4 4 21 15,-5 1 34-15,5 2 13 0,-5 5 5 0,6-3 5 16,-6 3-2-16,7 4-10 0,-4 1-22 0,3 1-2 15,-1 1-15-15,0 3-4 0,-2-2-10 0,1 2-11 16,0 1-15-16,-2 0-14 0,3-1-10 0,0 3-13 16,-1-3-3-16,0 0-8 0,1 2-4 0,-1-3-6 15,0 0 1-15,1-1-9 0,1 0 3 0,1 1-15 16,-2-4 5-16,0-1 4 0,-5-4 4 16,11 6-9-16,-11-6 9 0,12 2-2 0,-12-2 2 15,18-2 3-15,-12-1-5 0,3-3-5 0,-1 2-2 16,-2-3 2-16,3 0 2 0,-5-1-1 0,5-1 0 15,-1 1 0-15,-2 2 0 0,0-1-5 0,-2 1 3 16,3-1 0-16,-7 7 1 0,11-7 2 0,-11 7 0 16,9-2-1-16,-9 2-4 0,9 2 1 0,-9-2 9 15,9 7-3-15,-4-2 0 0,0 0 1 0,0 2 0 16,-1 0-1-16,1-2 0 0,-1 3 0 0,5-2-4 16,-4 0 2-16,0-1-4 0,3 1 3 0,-1-2-5 15,0 0 16-15,-1 0-18 0,-6-4 8 0,18 3 2 16,-18-3-4-16,17-3 1 0,-8 2 1 15,2-4-4-15,-2 2 5 0,0-4-4 0,1-2 2 16,-1 1 3-16,2-2 3 0,-3 1-2 0,-1-3 5 16,-1 0 0-16,-2-1 3 0,0 1 15 0,-3 0 4 15,2-2-14-15,-6 1 2 0,3-3-9 0,-5 1 6 16,1 1-12-16,-2 1 10 0,-1-1-8 0,-1 1-1 16,0 4-14-16,-4 2 12 0,2-3-3 0,1 6-4 15,-4 2-17-15,3-1-4 0,10 3-10 0,-23 3-10 16,12-1-8-16,-2 2-12 0,0 1-20 0,4 1-28 15,0 0-37-15,-1-1-37 0,4 2-3 0,-1 0-34 16,3-2-13-16,4-5-3 0,-5 8 5 16,5-8-18-16,4 6-29 0,-4-6-51 0,9 3-318 0,-9-3-158 15</inkml:trace>
  <inkml:trace contextRef="#ctx0" brushRef="#br0" timeOffset="3233.04">12787 16540 438 0,'9'-5'428'0,"-3"0"-36"0,2-1-17 0,-8 6 11 15,10-4-12-15,-10 4-36 0,6-7-25 0,-6 7-18 16,7-2-24-16,-7 2-32 0,0 0-39 0,0 0-3 16,6 6-6-16,-6-6-15 0,4 12-16 0,-3-4-11 15,2 4-3-15,-1-1-16 0,2 5-18 0,1 1-41 16,-1 2 22-16,3 1-11 0,0 3-12 16,-2 0-13-16,4 4-13 0,-1 2-10 0,2-1-8 15,-2 1-8-15,1 0-6 0,-4 0 7 0,6-4-10 16,-4-1-14-16,-2 0-4 0,1-2 1 0,-1-3-4 15,-1-2 4-15,-1-3-25 0,-1 1 32 0,2-5-6 16,-1 2 8-16,-2-4-8 0,-1-2-2 0,0-6-9 16,-1 8 10-16,1-8-9 0,0 0 6 0,-12-3-3 15,12 3 2-15,-11-10 5 0,3 3-11 0,-1-5 3 16,-2-4 3-16,-1-1 5 0,-1-5-5 0,-2-3-53 16,2 2 60-16,-3-4-43 0,3-5 46 0,-1 5 7 15,2-4 0-15,1 3-5 0,3-1 0 0,4 1 2 16,-1 0-5-16,4 3 2 0,1-1 2 0,1 1 1 15,6-6-2-15,0 5 0 0,3-1 1 16,3 0 2-16,5 3-4 0,3-5 5 0,3 3 1 16,4 1 0-16,0 3-2 0,3 1 1 0,0 3-37 15,-5 4 43-15,2 4-3 0,-2 3-7 0,-3 2 3 16,-3 3-2-16,-2 2 10 0,-1 2 7 0,-2 5-14 16,-7 2 3-16,2 2-1 0,-2 3-5 0,-6 0 2 15,-2 3-12-15,-4 3 12 0,-3 0 0 0,-5 7 0 16,-1-1 12-16,-7 4-10 0,-3-1 0 0,-1 3 1 15,-4-2 0-15,0-1-55 0,-2-6 58 0,2 4-50 16,-3-4 63-16,2-1-22 0,5-5-3 16,-2-1-8-16,8-4-10 0,0-2-91 0,3-2 3 15,2-4-49-15,2-2-27 0,11-2-31 0,-12-2-27 16,12 2-58-16,-1-16-332 0,6 6 293 16,3-2-46-16,6-1-84 0,0-2-274 0,5-3-250 15</inkml:trace>
  <inkml:trace contextRef="#ctx0" brushRef="#br0" timeOffset="4332.6">13656 16449 364 0,'0'0'335'0,"0"0"-59"0,0 0-42 16,-16-1-41-16,16 1-24 0,0 0-15 0,-11-3-10 16,11 3-24-16,-8-5-8 0,8 5-7 0,-6-4 3 15,6 4 7-15,-7-7 5 0,7 7 2 0,-6-6-4 16,6 6-20-16,-9-7 9 0,5 2-21 0,4 5-9 15,-9-7 1-15,5 2-1 0,-3-1-11 16,-1 3 3-16,3-2-11 0,-3 2-7 0,-2-2-8 16,4 3-3-16,-3-1-8 0,9 3 2 0,-17-2-10 15,17 2-3-15,-19 5-5 0,8-1-1 16,-2 2-11-16,2 2 12 0,-1 3 0 0,0-1 9 16,3 3-6-16,-2 1 9 0,-1 3-15 0,2-1-2 15,1 1 3-15,0 0-3 0,4-2-5 0,1 0 4 16,-1 1-8-16,3-2-3 0,2-1-2 0,0-3 5 15,0-1-7-15,2 3-2 0,1-5 4 0,2 1-1 16,0-1-10-16,1-3 12 0,2 2-4 0,2-5 3 16,-10-1 0-16,17 1 3 0,-8-3-11 15,2-1 8-15,1-2-2 0,0-2 6 0,-1 1-4 16,2-2 1-16,-2-1 2 0,-1-2 1 0,-2 2-2 16,1-1 8-16,-3-4-6 0,2 6 3 0,-3-6-1 15,0 6 3-15,3-2-6 0,-6 1 11 0,2 2-5 16,1 1-2-16,-5 6 7 0,4-9-5 0,0 4-4 15,-4 5 7-15,6-4-4 0,-6 4 4 0,7 5 1 16,-7-5 4-16,5 9-3 0,-3-1 7 0,1 0-5 16,-2 0 3-16,3 1-8 0,0-1 5 0,2 2-12 15,-3-2 3-15,2 3-4 0,0-4 4 16,0 1-2-16,0-1 1 0,3 0-9 0,-3-3 6 16,0 3 2-16,-5-7-5 0,13 5 0 0,-13-5 6 15,13 1-5-15,-13-1 6 0,15-4-1 0,-6 1-9 16,0-4 9-16,0 0 11 0,-4 0-8 0,5-3 2 15,-1-2-6-15,-2 2 2 0,-1-2-1 0,0-3-2 16,-1 2-2-16,-1-3 3 0,-1 2-1 0,-2-1 1 16,3 4-4-16,-3-1 5 0,3-1-4 0,-1 6 2 15,-2 1-1-15,0-1 0 0,-1 7 1 0,3-7 3 16,-3 7-2-16,0 0 20 0,0 0-21 0,2 8 14 16,-2-1 3-16,0 1 7 0,3 1-5 15,-2 0 3-15,0 3-8 0,1-2-8 0,-2 2 1 0,2-3 1 16,3 4-8-16,-2-1 7 0,5-1-2 0,-1 0-7 15,0-3-3-15,-1 1 10 0,2-2-5 16,-1 0 30-16,2-2-42 0,-1-2 5 0,3 0 0 16,-1-2 6-16,-10-1-6 0,20 1 6 0,-10-3 0 15,0-1 1-15,0 0-4 0,0-2 2 0,0-4 2 16,-1 3 5-16,2-5-1 0,-2 0 0 0,-4-2-1 16,4 0 4-16,-4-3-3 0,0 0 0 0,-1-6-2 15,-1 4-3-15,-3-1-2 0,2 0 1 16,-2 1-7-16,-2-1 8 0,2 0 2 0,0 3 1 15,-3 0 1-15,3 4 3 0,0-2 6 0,-2 4 5 16,0 0-1-16,1 3-1 0,-1-2 0 16,2 9-3-16,-3-6-4 0,3 6 8 0,0 0 12 0,-4 6 14 15,3 1 11-15,1 0-9 0,0 5 10 16,0 0-5-16,0 2 4 0,1 2-18 0,0 2 10 16,-1-1-13-16,4 3 1 0,-2 1-19 0,1 1 24 15,1 0-28-15,-1 2 0 0,3-2-23 0,0-1-37 16,-2-1-16-16,4 0-6 0,-3 1-25 0,3-2-15 15,-1-3-23-15,-1 2-16 0,1-3-57 0,0-4-18 16,-1 2-19-16,2-2 8 0,-3-3 13 0,0 0 12 16,0-2 5-16,-5-6-8 0,5 6-39 0,-5-6-27 15,0 0-32-15,0 0-229 0,8-3-48 0</inkml:trace>
  <inkml:trace contextRef="#ctx0" brushRef="#br0" timeOffset="4624.37">14002 16362 434 0,'-5'-13'389'0,"0"1"-40"0,2 2-27 0,-2 2-7 16,4 0 19-16,-2 0-45 0,2 3-30 0,1 5-21 16,-4-10-14-16,4 10-17 0,-1-7-1 0,1 7-16 15,0 0-20-15,0 0-15 0,0 0-9 0,0 0-31 16,0 0-8-16,0 0-30 0,10 2-7 0,-10-2-11 16,8 6-10-16,-8-6-15 0,7 6 0 0,1-3-15 15,-8-3-5-15,10 8-7 0,-3-3 0 0,0-1-13 16,1 0-21-16,-3-1-15 0,3 2-4 0,-2-1-23 15,-6-4-18-15,10 6-28 0,-6-2-15 0,-1 0-27 16,-3-4-7-16,9 9-19 0,-9-9-2 16,5 9 6-16,-5-9 8 0,1 7-2 0,-1-7 11 15,0 0 16-15,-5 7 2 0,5-7 11 0,0 0 2 16,-10 5-9-16,10-5 10 0,0 0 2 16,-13-2 9-16,13 2-11 0,-10-3-3 0,10 3 7 15,-9-2 2-15,9 2-20 0,-12-3-32 0,12 3-144 16,-10-2 222-16</inkml:trace>
  <inkml:trace contextRef="#ctx0" brushRef="#br0" timeOffset="4848.7">13883 16397 89 0,'0'0'406'0,"-11"4"-74"16,11-4-39-16,-8 3-39 0,8-3-34 0,0 0-19 16,0 0-9-16,-8-2 2 0,8 2-4 0,4-5-13 15,-4 5-6-15,9-9-15 0,0 5-30 0,0-3-8 16,1 0-18-16,3-1-9 0,1-3-17 0,1 1 5 15,3 1-25-15,0-1-15 0,0 0-7 0,1 3-3 16,0-3-14-16,2 3-6 0,-1-2-10 0,-3 3-14 16,-2-1-12-16,3 1-10 0,-5 1-42 0,6 0-37 15,-5-2-28-15,1 4-16 0,-2-2-3 0,0 2-24 16,-3-1-34-16,-1 1-50 0,0 3-110 0,0-3-194 16,-9 3-88-16</inkml:trace>
  <inkml:trace contextRef="#ctx0" brushRef="#br0" timeOffset="6365.05">15445 15920 228 0,'-16'5'200'16,"0"-5"-43"-16,3 3-17 0,-2 0-32 0,-1-2-3 15,2 1-14-15,3 1-2 0,-3-3-11 0,1 1-10 16,0-1-14-16,-1 2 12 0,14-2 0 0,-19 0-3 16,19 0-6-16,-21 0-6 0,21 0-3 0,-20-3-2 15,20 3 0-15,-12 0 5 0,12 0 3 0,-12-3 3 16,12 3 2-16,-12-3-2 0,12 3 3 0,-10-3-10 16,10 3 7-16,-10-3 12 0,10 3-7 0,-7-2 6 15,7 2 9-15,0 0 11 0,-10-3 7 16,10 3-3-16,0 0 5 0,0 0-4 0,-10-3 9 15,10 3-13-15,0 0 2 0,0 0-5 0,0 0-9 16,-8-3-17-16,8 3 2 0,0 0-12 0,0 0 6 16,0 0 0-16,0 0 9 0,0 0 13 0,0 0 11 15,0 0 4-15,14-2 4 0,-14 2 0 0,21-3 21 16,-6 2-10-16,3-1-2 0,5-3-6 0,10-1 25 16,8-3-17-16,4-2 5 0,3-2-20 0,11-1-8 15,4-5-3-15,2 0-17 0,2-1 3 0,5-3 5 16,5-1-37-16,1-2 50 0,4 0-8 0,16-7-7 15,4 0 5-15,-1 2 1 0,5-1-39 16,-2-1 22-16,-1 2-28 0,3-1 27 0,3 2-31 16,-2-1 22-16,2 1-25 0,-4 0 14 0,3 3-21 15,1-3 10-15,1 1-22 0,-4 0 22 0,-15 8-30 16,-1 2 26-16,0-3-30 0,-4 2 26 0,0 1-32 16,-4-1 28-16,-4 4-32 0,-4-1 25 0,-2 3-32 15,-7 1 22-15,-10 1-22 0,-4 5 31 0,-4-3-33 16,-1 4 27-16,-11 0-37 0,-9 2 21 0,0 1-34 15,-7 0 37-15,0 1-26 0,-3 0 36 16,-4 1-21-16,0-1 32 0,-1-1-39 0,-11 3 39 16,13 0-44-16,-13 0 38 0,8 3-41 0,-8-3 36 15,0 0-34-15,0 0 37 0,5 6-32 0,-5-6 39 16,0 0-36-16,-5 7 40 0,5-7-38 16,-4 4 37-16,4-4-39 0,-5 6 39 0,5-6-36 15,-4 8 40-15,4-8-36 0,-4 11 40 0,4-3-45 16,0 1 41-16,0 0-30 0,0 3 29 0,3 3-33 15,-1 1 1-15,2 2 3 0,1 5 10 0,3-1 37 16,1 6-38-16,0 2 37 0,1 6-35 0,4 2 26 16,0 2 13-16,0 2-4 0,2 1 2 0,0 3-6 15,1-2-1-15,3 6-1 0,2 0-6 0,-4-8-6 16,1 2-30-16,0-4 36 0,4 9-32 0,-2-9 31 16,-5-2-26-16,5 1 28 0,-3-3-4 0,-3 0 1 15,3-1 1-15,-4-3-10 0,0-3-1 0,-4-3-8 16,4 0 2-16,-5 0 1 0,0-4-4 0,-1-1 5 15,1-1-5-15,-4-1-1 0,-1-3-2 16,0-2-2-16,-2 2 0 0,1-3-1 0,-1-1-5 16,-2 0-7-16,-1 0 11 0,-3-3 3 0,3-1-4 15,-3 1-1-15,-1-3-5 0,-2 2 0 0,-1 0-12 16,-3 0-1-16,-3-1-7 0,-1-3-3 0,-5 6 5 16,-1-5 1-16,-7 2-5 0,-3-1-2 0,-2 1-5 15,-9 2 10-15,-4-2-15 0,-4 1 11 0,-5 1-45 16,-10 3-27-16,-5 1-5 0,-3 1 29 0,-8 2-4 15,-4 1 27-15,-7 1 6 0,0-4 14 0,-27 10 12 16,1-2 0-16,-2 3 17 0,-1 1 8 0,-2-1 4 16,-1 3 21-16,4-1-3 0,-4 2 33 15,-1-3-9-15,2 0-7 0,-1-1-27 0,5 0 13 16,-1 1-6-16,4-4 6 0,2 0-9 0,3-3 10 16,-4 1-9-16,26-4-5 0,-3-2-7 0,0 2 0 15,1-4-4-15,0-1 9 0,8 2-13 0,-2-4 13 16,5-2-14-16,5-1 7 0,2-2-13 0,13-1 13 15,4-3-4-15,2 0-5 0,13-3 1 0,3 3-4 16,3-4 14-16,7 3-40 0,3-4-17 0,2-2-23 16,5 2-22-16,5 1-14 0,0-4-20 0,6 1-33 15,0 0-15-15,6 0-36 0,1-2-28 0,1 1 3 16,3-2-2-16,1 0-5 0,7-2-19 16,-2 0-14-16,5 2-36 0,1-1-355 0,-1 1-183 15</inkml:trace>
  <inkml:trace contextRef="#ctx0" brushRef="#br0" timeOffset="6982.06">15795 16269 256 0,'-7'-7'378'0,"7"7"-78"0,-5-6-35 16,5 6-37-16,-6-5-31 0,6 5-11 0,-8-8-28 15,8 8-12-15,-9-5-18 0,9 5-9 0,-7-6-11 16,7 6-17-16,-8-7 26 0,8 7-33 0,-10-3 6 15,10 3-3-15,-9-5-10 0,9 5-15 0,-12-2-22 16,12 2-11-16,0 0 0 0,-13 1 0 0,13-1-5 16,-10 4-14-16,10-4 10 0,-9 5-10 15,4 3-6-15,0-3 11 0,1 1-8 0,-1 4-3 16,3-2 7-16,-2 1-4 0,1-1-2 0,0 2-7 16,2-1 5-16,0 1-7 0,2 1 10 0,0-3 0 15,1 2 5-15,-1-2-10 0,3 1 8 0,1-1 0 16,3 0 3-16,1-3 2 0,0 0 5 0,2 2-9 15,1-4 8-15,3 0-6 0,0 4 0 0,2-5 0 16,-2 1-6-16,3 1 3 0,-1-2 9 0,-1 1-3 16,1 1 9-16,0-1-4 0,-2 2 7 0,0-2 2 15,1 1 8-15,-2 3 3 0,-4-2 10 0,0-1 3 16,-1 3 14-16,-1-1-11 0,-2 1 5 0,-1 1-11 16,-1 1-3-16,-3-1-11 0,-1-1-4 15,0 3-8-15,-2-3-4 0,-6 3-1 0,3-1-4 16,-4-2-5-16,-2 4 4 0,-1-4-3 0,-1 3-13 15,-1-3 8-15,-1 0-4 0,1 0 0 0,-3-2 4 16,1 0-9-16,0-1 0 0,0 0-11 0,0-3-18 16,0 2-5-16,4-3 7 0,-2-3-51 0,4 1-14 15,-3-2-43-15,4-3-20 0,0 2-23 0,5-1-7 16,-1-3-9-16,3 2-32 0,2 1 1 0,2-5-13 16,3 0-28-16,2 2-21 0,-1-2-291 0,7 3-96 15</inkml:trace>
  <inkml:trace contextRef="#ctx0" brushRef="#br0" timeOffset="7483.58">16003 16392 531 0,'10'-2'421'0,"-10"2"-57"16,0 0-47-16,0 0-19 0,0 0-36 0,0 0-29 16,0 0-38-16,7-5-20 0,-7 5 7 0,0 0-4 15,0 0-7-15,0 0-10 0,-3-6-20 0,3 6-16 16,0 0-21-16,0 0-18 0,0 0-16 0,0 0-10 15,0 0-5-15,0 0 18 0,9 3 8 0,-9-3-3 16,9 10-18-16,-4-2 0 0,0-2 17 0,3 2-39 16,1 4-9-16,-3-2-1 0,3 2-17 15,0 0 7-15,1-1-7 0,-1 0 4 0,3 1-11 16,-1-1 4-16,-2-1-6 0,0-1 20 0,5 1-22 16,-5-2-4-16,0-1-7 0,0-2-6 0,0-2-9 15,-2 2 6-15,0-1-2 0,-7-4 10 0,14 3 5 16,-14-3-6-16,13-3-1 0,-13 3 4 0,13-6-2 15,-9 1 5-15,2-1-4 0,-2 0 7 0,-2-2-2 16,1-2-6-16,-2 1 2 0,-1-2-5 0,0 0 2 16,-1-2 4-16,-2-2 0 0,2-2 4 0,-3 4-1 15,2-2 3-15,-3-2-6 0,3 5 9 16,1 2-2-16,-2 0 3 0,1 0-5 0,-1 2 8 16,2 0-3-16,1 8 11 0,-4-9-4 0,4 9 4 15,0 0 11-15,0 0 38 0,0 9-43 0,4-2 2 16,-3 2 2-16,2 2 0 0,-1 0-7 0,2 2 2 15,0 1-10-15,1 2 2 0,-1-2-6 0,1 1 0 16,3-2-6-16,-2 2-10 0,-1 0-19 0,4-2-20 16,0-1-25-16,-2-1-11 0,3-2-29 0,-4 3-38 15,4-6-25-15,-2 3-16 0,0-4-19 0,-2 0-9 16,4-2 1-16,-10-3 6 0,16 2-26 0,-16-2-9 16,15-5-25-16,-9 2-10 0,1-2-53 0,-1-2-138 15,-1 0 39-15</inkml:trace>
  <inkml:trace contextRef="#ctx0" brushRef="#br0" timeOffset="7999.7">16394 16225 349 0,'-10'-22'385'0,"5"-2"-57"0,-3 5-53 15,-1-1-7-15,3 4 3 0,-1 2-1 0,2 1 14 16,0 3-23-16,1-1-21 0,-1 3-28 0,-1-1-29 16,6 4-25-16,0 5-12 0,-3-8-10 0,3 8-2 15,0 0 9-15,0 0 13 0,3 12-13 0,2-3-10 16,1 2-3-16,2 3-22 0,1 3-10 0,0 1-15 15,2 0-6-15,1 6-7 0,3 0-18 0,-1 0-4 16,0 0-17-16,-2-1-4 0,2 2-9 16,-3-2-3-16,2 2-25 0,2-3-7 0,-6-1-9 15,7 1 6-15,-8-4 10 0,0-2-10 0,-1-3 6 16,-3 0 2-16,3-1 1 0,-3-2 3 0,0 0-14 16,-3-4 5-16,3 0-8 0,-3 0 4 0,-1-6-10 15,0 0 5-15,0 0-4 0,-5 5 10 0,5-5-9 16,-2-6 7-16,-2-1-14 0,1-3 8 0,-1-1-4 15,1-3-1-15,-1 0 1 0,1-2-2 0,3-1-5 16,0-1 8-16,3 1 3 0,1 0-4 0,3-3 5 16,1 1 1-16,2 3 0 0,3-1 7 0,0 0 1 15,2 6 4-15,-1 0 1 0,4 2 3 0,-3 1-5 16,2 3 28-16,0 2-12 0,-2 2-1 0,0 1 1 16,-1 1 29-16,2 2-44 0,-1 1 11 15,-2 2 0-15,-1 1 6 0,-1 1 0 0,-4 2 8 16,1-1-1-16,-2 5 1 0,-3-2-4 0,1 0 0 15,-3 0 9-15,-2 1 0 0,-3 1 0 0,1 1 5 16,-3-1-13-16,0 0 3 0,-2-1-4 0,0 0 1 16,-2-1-7-16,1-2-4 0,-1 1-18 0,-1-5-8 15,0 2-5-15,2-1-25 0,-2-2-18 0,-1-3-36 16,3 1-31-16,9-3-47 0,-20-3-19 0,11 1-14 16,-1-5-26-16,1 1-13 0,2-5-26 0,1-1-42 15,-1 1-398-15,4-2-232 0</inkml:trace>
  <inkml:trace contextRef="#ctx0" brushRef="#br0" timeOffset="8516.1">16780 16174 420 0,'0'0'471'0,"0"0"-91"0,0 0-70 0,0 0-37 15,5 5-25-15,-5-5-19 0,0 0-7 0,0 0-33 16,0 0-2-16,9 3-12 0,-9-3 2 0,0 0-15 15,10 1-17-15,-10-1-21 0,0 0-19 0,13 1-15 16,-13-1-10-16,13 3-20 0,-13-3-5 0,11 6-12 16,-11-6-8-16,13 8-13 0,-8-3 1 15,2 4-7-15,-2-1 5 0,0 2-3 0,1-1-7 16,-2 3 1-16,-3-4 0 0,4 3-1 0,-2-1-1 16,-2 2-4-16,-1-1 1 0,0 0 0 0,0-1-1 15,0 0-1-15,0-2-3 0,0 1-3 0,-1-2 4 16,0 2 4-16,-1-4 2 0,1 2 2 0,1-7-4 15,-4 8-2-15,4-8-7 0,-4 7-2 0,4-7 10 16,0 0-6-16,0 0-1 0,-11-3 0 0,11 3 20 16,-6-6-18-16,3 1 3 0,-1-3 0 0,3-2-7 15,-2-1 33-15,3-2-37 0,-1 1-10 0,0-5 8 16,1 0-1-16,1 1 1 0,0-1-1 0,3 2 3 16,0 1 6-16,1-2 2 0,0 3-3 15,3 0-2-15,-2 3 3 0,3-2-4 0,-2 5 7 16,3 2-1-16,-4-2 4 0,3 5 1 0,-1-1 5 15,-8 3 2-15,22 0 10 0,-14 5 12 0,3-2 3 16,-1 5 6-16,-1 0-7 0,4 2 14 0,-5-1-1 16,0 4-6-16,1-1-11 0,-1 2 3 0,0 0-13 15,-2 1 0-15,0 0-14 0,2 0-19 0,-3-1-17 16,0 1-6-16,-1-1-21 0,-1 1-11 0,3-5-30 16,-2 1-17-16,-2-3-49 0,2 1-46 15,-1-1-50-15,-3-8-3 0,6 10 5 0,-6-10-18 16,7 4-29-16,-7-4-42 0,0 0-91 15,11-3-187-15,-8-4-131 0</inkml:trace>
  <inkml:trace contextRef="#ctx0" brushRef="#br0" timeOffset="9416.41">17222 16093 104 0,'0'0'564'15,"0"0"-143"-15,0 0-82 0,0 0-39 0,-15 1-42 16,15-1-21-16,0 0-40 0,-4 8-35 0,4-8-38 15,0 0-20-15,-3 7-22 0,3-7 12 0,0 0-28 16,0 10-14-16,0-10-4 0,0 0-14 0,4 5-12 16,-4-5-4-16,10 4 9 0,-10-4-16 15,0 0-1-15,16-1 3 0,-16 1-8 0,10-4-10 16,-10 4 10-16,14-4-2 0,-14 4-3 0,12-7-3 16,-12 7 2-16,11-7 4 0,-7 2 1 0,0-1 0 15,1 2 4-15,-3-2-9 0,-2 6 4 0,3-11 5 16,-3 11-10-16,-1-12 15 0,-1 6 5 0,2 6 12 15,-6-10-4-15,6 10 18 0,-9-8 14 0,9 8 1 16,-11-3 2-16,11 3 0 0,-15 0 4 0,5 3 9 16,3 1 0-16,-2 0 1 0,-2 2 50 0,1 1-51 15,1 2-4-15,2 0-4 0,-1 5 10 0,0 0-3 16,2-2 4-16,1 3-10 0,1-1-7 16,1 3-14-16,2-4 8 0,1 0-33 0,0 2 2 15,1-1-11-15,3 1-3 0,1-4-11 0,-1 1-6 16,4-1-16-16,2 0-10 0,-1-5-26 0,0 2 11 15,2-4-11-15,0 1-11 0,0-5 5 0,1 3 3 16,-2-6-10-16,4 3-2 0,0-2 9 0,-4-1 11 16,4-4 0-16,-2 0 17 0,-2-1 0 0,0-3 12 15,-1 3 3-15,0-6 10 0,1-1-3 16,-2-2 0-16,-2-3 10 0,-2 4-2 0,0-6 11 16,0 0 8-16,-2-2-3 0,-1-2-2 15,-1 1 2-15,-1-2 5 0,0-1 1 0,-4-4 7 16,1 0 5-16,2 2 0 0,-6-2 39 0,5 4-31 0,-2 3 2 15,-1 0 7-15,0 6 2 0,-1-1 3 16,2 3 3-16,-3 4 6 0,2 0 16 0,1 4-1 16,0 1-20-16,0 1 15 0,-2 5-10 0,7 2 2 15,0 0 1-15,-11 8-5 0,6-2-9 0,2 9 8 16,-1-1-8-16,3 3-5 0,0 2 3 0,2 6 7 16,0 1-48-16,-1 1 43 0,5-3-48 0,-1 3 46 15,3 4-66-15,0-2 59 0,1-2-7 0,1 2-13 16,1-2-11-16,0-2-28 0,-1 1 14 0,3-2-46 15,-3-3-6-15,0 0-14 0,1-1-6 0,-1-3-9 16,-3 0-9-16,3-2-13 0,-1-1-5 16,-3-4-7-16,-1 0-3 0,1-3-20 0,-1 1-27 15,-4-8-21-15,4 9-8 0,-4-9-6 0,0 0 22 16,0 0 6-16,0 0 26 0,0 0 14 0,-8-4 7 16,4-2 23-16,-1-4 11 0,-4 0 3 0,3-3 21 15,-2 0 22-15,-1-6 25 0,-4 4 12 0,3-6 12 16,2 1 17-16,-2 1 7 0,1 1 20 0,3 5 4 15,-2 0 23-15,-1 1 24 0,5-1 20 0,-2 4 21 16,2 0 3-16,0 1-1 0,0 1-7 0,1 0-29 16,-1 2 16-16,1 0-1 0,3 5-7 0,-2-9-12 15,2 9-4-15,-2-8-5 0,2 8-9 0,2-7-14 16,-2 7-8-16,6-7-14 0,-6 7-5 16,14-8-7-16,-5 4 9 0,5-3-10 0,0-1-2 15,5-3-22-15,2 2-18 0,-1 0-19 0,6-3-15 16,-1 2-30-16,2-2-41 0,-1 0-55 0,2 2-38 15,0 2-9-15,-1-3-19 0,0 1-32 0,-6 1-47 16,2 4-129-16,-5-2-176 0,3 0-137 0</inkml:trace>
  <inkml:trace contextRef="#ctx0" brushRef="#br0" timeOffset="10042.89">17953 15854 402 0,'0'0'665'0,"0"0"-113"16,0 0-61-16,0 0-57 0,0 0-52 0,0 0-28 15,-8 4-23-15,8-4-33 0,0 0-14 0,0 0-26 16,0 0-77-16,3 8 45 0,-3-8-62 0,2 8 25 15,-1-3-46-15,2 3 7 0,1 1-54 0,1 3 29 16,2 0-49-16,3 2 13 0,-1 4-51 16,1 1 25-16,0 0-12 0,-1 2-9 0,0-1-11 0,5 4-13 15,-5-1-2-15,0-1-11 0,1 0-10 16,-1 0-2-16,-2-1-2 0,-1-3-3 0,0 3 3 16,-3-5-3-16,1-1 2 0,-2-2 1 0,0-1 4 15,0-2-6-15,-2-1 0 0,0 0-12 0,-1-2 5 16,0-2-9-16,-2 2-2 0,3-7-2 0,-8 8 2 15,8-8 1-15,-14 0-5 0,14 0 7 0,-18-3-1 16,6 1-2-16,-4-5 0 0,1 2 5 0,-3-5 7 16,-1-1 6-16,0-4-8 0,-2 1-35 0,0-2 54 15,-1-3-31-15,4 0 42 0,-1-1-51 0,1-4 57 16,4 2-50-16,-1-2 58 0,4-2-50 16,4 4 49-16,3 0-40 0,1 0 51 0,3 1-62 15,0-1 53-15,7 0-56 0,0 0 53 0,4-3-5 16,1 2-4-16,5 1-6 0,1 0 1 0,0 5-1 15,1 0-5-15,0 5 1 0,-1 0-7 0,1 2-5 16,-1 4-4-16,-3 3-11 0,-1 2-5 0,3 1-8 16,-3 1-3-16,-4 5-7 0,2 0-1 0,-2 1 7 15,-2 5-1-15,-3 0-1 0,-3 0-5 0,-2 3-1 16,-2 0 20-16,-2 2-6 0,-2 1-34 0,-1 1 39 16,-3 0-19-16,0 1-7 0,-4-2-11 0,2-1 5 15,-1 0-8-15,-2 0-22 0,2-3-13 0,-1 0-27 16,5-4-43-16,-1-1-27 0,0-1-32 15,2 0-5-15,2-4 12 0,6-4-8 16,-10 5-21-16,10-5-36 0,0 0-56 0,0 0-343 16,0 0-199-16</inkml:trace>
  <inkml:trace contextRef="#ctx0" brushRef="#br0" timeOffset="10799.69">18301 15895 324 0,'0'0'503'0,"8"-4"-87"0,-8 4-69 16,3-4-40-16,-3 4-49 0,5-5-29 16,-5 5-44-16,0-7-11 0,0 7-33 0,3-8-14 0,-3 8-31 15,-3-8-8-15,3 8-20 0,0-9-7 16,0 9-15-16,-5-9 4 0,5 9-1 0,0-8 0 16,0 8-7-16,-3-6 0 0,3 6-7 0,0 0-3 15,-10-6 9-15,10 6 16 0,0 0-10 0,-14 2 17 16,9 2-6-16,5-4 2 0,-11 6-15 0,3 2 7 15,-1-1-2-15,5-1 27 0,-3 5-50 0,0-1-7 16,1 1 3-16,-1 1-1 0,2-2-11 0,0 2 1 16,3-2-9-16,-2 1-4 0,0 0-1 0,4-2-9 15,0-1-1-15,0 1-3 0,0-1-8 0,4-1 1 16,-4-7-1-16,5 10-5 0,-5-10-1 16,9 7-2-16,-9-7-4 0,10 2-4 0,-10-2-5 15,12-1 4-15,-12 1 4 0,16-8 4 0,-7 5 10 16,-4-2 3-16,5 0 3 0,-2-2 3 0,-3 2 7 15,2-2-1-15,1-2 6 0,-5 2-5 0,5 0 8 16,-3-1-2-16,-1-1 7 0,-2 3 4 0,1-1 10 16,-2 1 2-16,4 0 36 0,-5 6-35 0,4-8-6 15,-4 8-2-15,1-7 4 0,-1 7-6 0,0 0 1 16,0 0 3-16,0 0 2 0,0 0-3 16,5 7-2-16,-5-7 4 0,2 7-11 0,-2-7 7 15,2 8-6-15,-2-8-6 0,3 10-1 16,-3-10-4-16,5 9-10 0,-5-9 5 0,6 8-14 15,-6-8 8-15,8 4-6 0,-8-4-1 0,10 6-3 16,-10-6-6-16,13 4 0 0,-13-4-4 0,13 0-3 16,-13 0 3-16,16-5-7 0,-16 5 0 0,17-6 5 15,-10 1 6-15,4 1 6 0,-5-2 0 0,3 0 4 16,0 0 0-16,-1-4 11 0,-2 3 0 0,1-1-2 16,-3-2-2-16,3-2 12 0,-3-2-3 0,-2 3 14 15,1-4-1-15,-2-1 4 0,-1 3-1 0,0-5 0 16,0 6 20-16,0-2-12 0,-1 1 7 0,0-1-4 15,-3 4 6-15,4-1 7 0,-3 1 10 0,2 3 2 16,1-1 5-16,-4 3-10 0,4 5 0 16,-1-8-8-16,1 8 10 0,0 0-4 0,-4 6 34 15,4-6-3-15,-2 12 24 0,2-2-14 0,-2 0-10 16,4 1-3-16,-2 2-16 0,0 0-3 0,1 0-10 16,0 2-3-16,1-1-5 0,0 1-7 0,1-1-7 15,0 1-12-15,0-1-44 0,2-1 23 0,-1-2-51 16,1 1 25-16,0-2-54 0,0-2 7 0,0 1-34 15,2-1-45-15,-3-1-56 0,3-2-56 0,-7-5-9 16,10 6-27-16,-10-6-47 0,11 4-75 0,-11-4-341 16,0 0-295-16</inkml:trace>
  <inkml:trace contextRef="#ctx0" brushRef="#br0" timeOffset="11281.74">18680 15519 39 0,'-4'-7'728'0,"4"7"-115"0,-7-8-76 0,7 8-44 16,-7-6-60-16,7 6-31 0,-5-6-31 15,5 6-77-15,0 0 25 0,0 0-98 0,-9 2 13 16,9-2-77-16,-4 13 26 0,4-8-70 0,0 4 33 16,0 2-69-16,4 2 14 0,0 1-49 0,0 1 31 15,1-1-12-15,0 7-61 0,3-1 45 0,-1-1-47 16,1 2 29-16,0-3-59 0,2 3 40 15,-4-2-70-15,3 0 47 0,-1 0-60 0,1-2 41 16,-3 1-71-16,2-5 30 0,-3 3-50 0,4-2 18 16,-4-2-17-16,0-2-3 0,-1 0-11 0,0-2-9 15,0 0-2-15,-1-1-15 0,-1-1-15 0,-2-6-19 16,5 7-3-16,-5-7-10 0,0 0 7 0,-3 6 21 16,3-6 12-16,0 0 2 0,-7-5 4 0,3-1 14 15,-1 3 4-15,-3-4 9 0,0-1 21 0,-3-1 18 16,2-1 25-16,-3-2 33 0,1 0 31 0,-2-2 30 15,-2 2 26-15,7 1 25 0,-3-3 13 0,2 3 11 16,1 1 18-16,0 0 25 0,2 2-9 0,0-1 11 16,1 1 7-16,1 3 13 0,1-1 8 15,3 6-1-15,-4-10-13 0,4 10-14 0,-1-9-15 16,1 9-9-16,1-8-10 0,-1 8-17 0,4-8-15 16,-4 8-14-16,8-6-14 0,-1 0-15 0,0 3-22 15,-1-3-26-15,2 1-20 0,0 0-42 0,-1 2-38 16,2-3-39-16,-1-1-44 0,3 3-29 0,-2-3-37 15,0-1-66-15,-1 4-61 0,2-3-360 0,-2 1-263 16</inkml:trace>
  <inkml:trace contextRef="#ctx0" brushRef="#br0" timeOffset="12381.56">18734 15037 367 0,'-21'3'276'0,"21"-3"-21"16,-23 0-17-16,12 1-30 0,-2 0-34 0,0 1-23 15,3 0-1-15,-3 0-8 0,3-1 11 0,-3 0-18 16,4 1 15-16,-1 0 4 0,0 1 6 16,10-3-5-16,-15 1-14 0,15-1-9 0,-11 1-13 0,11-1 2 15,-10 3 10-15,10-3 15 0,0 0-10 16,0 0 17-16,10 7 8 0,-10-7-37 0,18 0 45 16,0 0-56-16,1 0 54 0,7 0-69 0,3-4 57 15,13 1-58-15,6 0 51 0,4 1-40 0,4-3 36 16,4-1-53-16,13 0-5 0,4-2-23 0,2-1 28 15,7 0-52-15,2-1 28 0,1 1-39 0,5-2 23 16,4 1-40-16,-1-2 34 0,4 2-41 0,-1 0 33 16,-2-2-39-16,1 3 26 0,-4 0-33 0,1-1 28 15,-1 0-31-15,-5 5 29 0,-4-2-28 16,-2-1 31-16,-4 3-34 0,-5-1 27 0,-15 0-36 16,-5 3 28-16,-1-1-34 0,-6 1 27 0,-7 1-38 15,-5-2 36-15,-7 2-44 0,-2 1 39 16,-5 1-51-16,-2 0 43 0,-6 0-50 0,-1 0 52 15,0 0-56-15,-13 0 51 0,14 1-49 0,-14-1 57 16,8 6-50-16,-8-6 65 0,0 0-56 0,-2 9 64 16,2-9-52-16,-7 9 55 0,7-9-50 0,-12 8 57 15,12-8-56-15,-8 6 52 0,2 0-46 0,2-1 54 16,-1-1-67-16,1 0 69 0,4-4-64 0,-5 10 57 16,3-3-47-16,2 0 50 0,-2 0-53 15,4 1 59-15,-1 2-50 0,0 1 41 0,6 2-34 16,-2 3 56-16,1 1-49 0,6 2 48 0,-1 3-50 15,4 2 18-15,0 2-3 0,5 3 16 0,0 3 41 16,1 0-51-16,6 0 38 0,-3 2-53 0,3-1 47 16,-2 3-10-16,5-1-8 0,-6 1-17 0,3 0 8 15,-3 1-7-15,2-1 2 0,-3 1-5 0,0-1 0 16,-3 0-3-16,2-1 8 0,-4 0-11 0,0-1-44 16,-1 0 49-16,-1-2-40 0,-2-4 45 0,-3-3-47 15,1 5 53-15,-2-5-51 0,-2-3 46 0,-2-2-47 16,-1 1 43-16,-2-4-44 0,-2 0 34 0,3 0-37 15,-4-2 41-15,-4-1 6 0,-1 1-5 0,-1-1 2 16,-2-2-10-16,-6 3 8 0,-3-3-8 16,-2-2-12-16,-5 2-8 0,-4-2-5 0,-4 0 8 15,-3-1-33-15,-7-3 19 0,-4 2-7 0,-1-4 6 16,-8 0-17-16,-5 3-20 0,-12-3-4 0,-6 1 29 16,-2-3-4-16,-3 4 16 0,-4-2 15 0,-3-3 2 15,-4 3 13-15,-7-1-3 0,-1 0 10 0,-7 1 18 16,-20 1 7-16,0 0 12 0,19-3 12 0,-19 5 11 15,0-2 15-15,19-2-2 0,-18 1-4 0,23 2-10 16,0-2-16-16,5 1 6 0,-1-2-22 0,8-1-3 16,3 0-13-16,11-2-26 0,12 0 6 0,5 0-9 15,7-2-30-15,1 0-27 0,13 0-28 0,7-1-27 16,4 1-17-16,5 1 0 0,3-3-56 16,9-2-49-16,2 4-47 0,3-3-34 0,6 0-30 0,3-2-36 15,3 0-87-15,2 0-314 0,7-4-328 16</inkml:trace>
  <inkml:trace contextRef="#ctx0" brushRef="#br0" timeOffset="12999.62">19301 15419 420 0,'-6'-10'383'0,"-1"1"-66"0,1 4-64 0,-2 0-28 16,3-2-32-16,-1 2-19 0,-1-2-28 0,2-1 24 15,-2 4-37-15,0-1 41 0,7 5-2 0,-9-9-7 16,9 9-9-16,-6-4-18 0,6 4-13 0,-7-7-14 15,7 7-4-15,0 0 1 0,0 0 8 0,-6 3 8 16,6-3-9-16,3 14-5 0,-1-3 6 0,-1 3 3 16,3 5-11-16,1 2 0 0,-1 4-11 15,3 3 22-15,-1 2-34 0,2 1-9 0,-1 1-17 16,0-1-17-16,2 1-17 0,-2-3 5 0,2 3-8 16,0-1-10-16,-1-2-33 0,2 0 30 0,-1-4-50 15,-4-4 39-15,3 2-34 0,1-5 28 0,-3-1-39 16,1-3 53-16,-1-2-49 0,0-1 39 0,1-2-26 15,-2-2 40-15,0-1-46 0,0-1 40 0,-5-5-32 16,10 4 29-16,-10-4-36 0,0 0 35 0,12-4 4 16,-12 4-3-16,6-11-6 0,-3 4 0 0,-2-2-5 15,2-3 2-15,2-4-1 0,-3 0-7 0,-2-2 0 16,5 1-10-16,-1-1-5 0,1 1 11 16,-1 2 2-16,4 0 5 0,-2 1-3 0,1 2 4 15,0 2-2-15,2 3 21 0,-2 0-3 0,2 4 6 16,1 0 3-16,1 4-6 0,1 2 8 0,-2 2 3 15,4 2-2-15,-2-1 7 0,-1 7 2 0,-1-2-5 16,1 2-8-16,-1-1 21 0,0 0-32 0,-1 0-6 16,0 0-8-16,0 1-11 0,0-4-25 15,-3 1-28-15,4 1-26 0,-3-2-28 0,-2-3-45 16,0 0-10-16,0 1-45 0,2-1-9 0,1-2-13 16,-1-2-13-16,1 1-10 0,-8-3-43 15,16-1-101-15,-6-1-234 0,1-1-164 0</inkml:trace>
  <inkml:trace contextRef="#ctx0" brushRef="#br0" timeOffset="13416">20042 15558 582 0,'5'-10'525'0,"-3"-1"-64"0,0 4-60 16,-2 0-15-16,0 7-46 0,-2-11-44 0,-2 8-41 16,4 3-28-16,-10-7-20 0,10 7-16 0,-13 0-2 15,4 2-14-15,-1 4-20 0,-2 0-26 0,3 2-11 16,-5 1-8-16,3 6-2 0,-2-1-10 0,3 3-12 15,-1 0-64-15,0 1 47 0,3 0-63 0,2-1 48 16,1 3-59-16,0-6 48 0,3 3-66 16,1-2 49-16,1-3-17 0,1 4-10 0,4-3-8 15,-1-1-10-15,1-2 4 0,2 2-5 0,3-3-7 16,-1-2-6-16,1-1-13 0,0-2 1 0,2-1 11 16,1-1 9-16,1-2 2 0,-14 0 6 0,24-1 0 15,-11 0 3-15,-2-5 0 0,1 3 17 0,-3-3-8 16,1-4 10-16,-1 3 3 0,-3-5-6 0,-2 0 5 15,-1-1-7-15,-2 0 7 0,-2-4-5 0,-2 2 5 16,-2-2-3-16,0 2 7 0,-4 1-12 0,1-3 4 16,-1 5 0-16,-1 0 26 0,-1-1-36 0,-2 6-6 15,0 0-2-15,-1 2-7 0,0-1-6 0,0 5-5 16,2-2-10-16,2 2-18 0,10 1-17 16,-19 0-29-16,19 0-16 0,-17 2-28 0,17-2-27 15,-12 2-17-15,12-2-13 0,0 0-3 0,-7 5 0 16,7-5-7-16,0 0-5 0,0 0-3 0,17 2-23 15,-7-5-6-15,3 2-21 0,1-2 7 16,0-2 1-16,5 0-143 0,-1 1 125 0</inkml:trace>
  <inkml:trace contextRef="#ctx0" brushRef="#br0" timeOffset="13800.28">20102 15526 645 0,'17'-6'205'0,"-3"2"14"0,-1-1-5 0,-4 1-14 16,1-1 1-16,-2 1-2 0,-2-1 12 0,2-1 2 16,-8 6-11-16,10-7-7 0,-8 2-15 0,-2 5-9 15,3-12-19-15,-3 12-18 0,0-12-8 16,0 12-8-16,-3-13-19 0,3 13-14 0,-5-9-3 15,5 9-28-15,-7-7 8 0,7 7-8 0,-9-5-2 16,9 5 4-16,-11-2 0 0,11 2-5 0,-12 2-1 16,12-2-1-16,-13 5-6 0,5-1 2 0,3 0 8 15,5-4-2-15,-11 8-6 0,8 0-4 0,-1-1-3 16,4-1-9-16,0-6-5 0,3 14-8 0,-1-6-8 16,1-2 14-16,2 2-13 0,3 1-17 0,-2-1 6 15,3 0-8-15,2 1-1 0,0-1 2 0,2 3-1 16,-1-4-5-16,1 3 4 0,0-1 9 0,-2 0-4 15,1 1-1-15,2 0 8 0,-4 0-1 16,-1 0 1-16,1 0-2 0,-1 0-5 0,-1-1-1 0,-3-1 15 16,1 1-8-16,-2 0-2 0,-4-1 4 15,2 1-2-15,-4-1 0 0,2 1 10 0,-2-1-2 16,-2 1-4-16,-2-1 1 0,-1 0-3 0,1 0 5 16,-2-2-6-16,-3 2 2 0,2 0-1 0,-2-5 12 15,0 1-5-15,1 1-6 0,-1-4-7 0,0 1 4 16,11-2-39-16,-19-3-16 0,10-2-14 0,0-2-27 15,2 0-22-15,1-5-65 0,1 0-29 0,1-5-45 16,4-1-22-16,0-3-17 0,6-5-46 0,-2-3-17 16,3 1-410-16,3-10-284 0</inkml:trace>
  <inkml:trace contextRef="#ctx0" brushRef="#br0" timeOffset="14315.95">20518 15132 285 0,'7'-6'697'0,"-7"6"-143"0,8-6-74 16,-8 6-46-16,0 0-48 0,5-4-23 0,-5 4-9 16,0 0-50-16,0 0 35 0,0 0-83 0,0 0 14 15,0 0-63-15,0 0 31 0,8 3-41 0,-8-3 8 16,4 7-45-16,-1 0-1 0,1-2-54 0,0 4 10 16,0-1-42-16,0 6-3 0,1-1-19 0,1 0 26 15,2 4-32-15,-2 1 16 0,1 2-31 16,0 0 14-16,2 3-33 0,-2-2 19 0,-1 2-28 15,-1 1 19-15,0 1-28 0,0-2 18 0,0 0-11 16,-1 0-10-16,-1-2-5 0,-2 2-9 0,2-3-13 16,1-3-11-16,-2-3-12 0,-2 3-20 0,4-5-32 15,-4 0-22-15,4-2-18 0,-3 0-20 0,0-1-17 16,-1-9-13-16,0 11-9 0,0-11-19 0,3 7-16 16,-3-7-22-16,0 0-17 0,0 0-18 0,0 0 18 15,-9-5 25-15,5-2 11 0,0 3 15 0,-2-4 10 16,-2-1 30-16,-3-3 18 0,-2-1 28 0,-2-1 20 15,-1 1 40-15,2-2 59 0,-1 1 36 0,0 1 46 16,-1 0 30-16,5 1 15 0,-2 1 31 16,4 4 10-16,-2-2 50 0,3 4 30 0,1-2 16 15,1 3 14-15,-3-2 12 0,9 6 17 0,-6-7-30 16,6 7 54-16,-7-5-56 0,7 5 37 0,0 0-45 16,0-9 10-16,0 9-47 0,9-4-6 0,0 1-61 15,1-1 2-15,1-1-51 0,3 0 1 0,1 0-47 16,3-2 2-16,2 2-52 0,-2-3-4 0,4 0-60 15,0 3 4-15,-2-3-102 0,2 1 1 0,-2-1-78 16,-4 3-6-16,0-1-74 0,-4 1-25 0,3 0-65 16,-6 0-33-16,0 1-70 0,-2-2-462 0,-7 6-581 15</inkml:trace>
  <inkml:trace contextRef="#ctx0" brushRef="#br0" timeOffset="17381.45">19692 2573 89 0,'-5'-7'385'0,"5"7"-54"0,-4-6-41 0,4 6-45 15,-4-6-30-15,4 6-30 0,-2-7 14 0,2 7-30 16,-8-6 1-16,8 6-40 0,-4-7 4 0,4 7 0 16,-8-9 5-16,8 9 7 0,-6-7-3 0,6 7 0 15,-2-5-15-15,2 5-13 0,-3-5-13 0,3 5-12 16,-4-6-11-16,4 6-10 0,0 0-7 0,0 0-9 15,-6-6-13-15,6 6-6 0,0 0-5 0,0 0-4 16,0 0 8-16,-9 5-2 0,9-5 25 16,0 12 1-16,0-5 16 0,-1 5 7 15,-1-2 6-15,2 3-3 0,0 2-20 0,2 3 14 16,-2 1-22-16,1 0 5 0,-1 3-12 0,0 3 5 16,0 1 8-16,4 0-16 0,-3 1 2 0,0 1-11 15,1 5-2-15,-2-4 1 0,1 5-13 0,0-1 4 16,-1 2-4-16,0-2-6 0,3-1-2 0,-1-3-4 15,1-3-3-15,-2 1-7 0,-1-2 7 0,1-2 0 16,-1-3-6-16,2-2 9 0,-1-1-9 0,-1-3 11 16,1-2-26-16,-1 0-10 0,0 0-6 0,3-3-9 15,-3-2-22-15,1 0-14 0,-1 1-24 0,0-8-30 16,2 9-24-16,-2-9-27 0,0 0-31 16,2 8-25-16,-2-8-23 0,0 0-22 0,4-5 23 15,-4 5-22-15,4-10-15 0,-4 10-11 16,2-11-48-16,3 0-295 0,-2 0-158 0</inkml:trace>
  <inkml:trace contextRef="#ctx0" brushRef="#br0" timeOffset="19068.16">19660 2527 53 0,'-4'-5'188'0,"4"5"-9"0,-9-7-28 0,4 5 17 16,5 2-34-16,-7-8-11 0,7 8-15 0,-8-7 11 16,8 7-16-16,-8-4 9 0,8 4-4 0,-10-5-9 15,10 5-11-15,-5-3 2 0,5 3-7 0,0 0-7 16,-7-5 3-16,7 5-17 0,0 0 5 0,-5-4-16 15,5 4 7-15,0 0-17 0,0 0 2 0,0 0 4 16,0 0-6-16,-5-5 23 0,5 5 4 0,0 0-3 16,0 0-23-16,13-2 5 0,-13 2 8 0,9-1 2 15,-9 1-5-15,18-2 0 0,-8-1-5 16,3 2-5-16,0 0-3 0,2 1 0 16,3-3-7-16,1 2 3 0,3 0-14 0,2-3 13 15,2 2-3-15,3 0 9 0,4-4-14 0,3 4 2 16,1-1 13-16,9-2 24 0,3 0 0 0,3-2 6 15,-2 0-4-15,21-3-7 0,-3 0-3 0,6 0-4 16,3-2-7-16,4 0-7 0,3 0-4 0,5-2 1 16,-2-1-6-16,5 1-11 0,0-3 3 0,6 3-1 15,18-3-5-15,-19 2-1 0,18 0-7 16,-18 1-13-16,1-1 12 0,-1 3 3 0,3 2 1 0,0-3-3 16,-1 2 1-16,2 0-3 0,-2 0 4 15,-6 2-2-15,-5-1-4 0,-4 3-4 0,-7-2 4 16,-3 5-6-16,-14-1 3 0,-6 1 0 0,-4 2 0 15,-11-1-4-15,-3 3 0 0,-8-2 2 0,0 1 0 16,-7 1 0-16,-2-1 4 0,-5 1 3 0,3-1-3 16,-6 2-1-16,2-1-6 0,-13 0 6 0,15 1 1 15,-15-1 0-15,12 3 0 0,-12-3-1 0,5 5-8 16,-5-5 9-16,0 0-2 0,6 7-1 0,-6-7-6 16,0 0 6-16,4 3 1 0,-4-3-2 0,0 0-5 15,4 6 7-15,-4-6-4 0,0 0 3 16,3 5-1-16,-3-5 4 0,0 0-6 0,0 0 6 15,0 0-1-15,2 6-1 0,-2-6-4 0,0 0 9 16,0 0-8-16,0 0 13 0,6 4-8 0,-6-4 3 16,0 0-11-16,0 0 10 0,0 0-10 0,0 0 7 15,0 0-5-15,3 7 6 0,-3-7-7 0,0 0-1 16,0 0 6-16,0 0 0 0,0 0-4 0,0 0 4 16,0 0-5-16,0 0 5 0,0 0-1 0,0 0 6 15,0 0-12-15,0 0 11 0,0 0-7 0,0 0 1 16,0 0 0-16,0 0 6 0,0 0-4 0,0 0 4 15,0 0-1-15,0 0 6 0,0 0-10 0,0 0 9 16,0 0-3-16,0 0 8 0,0 0-10 0,0 0 8 16,0 0-6-16,0 0 5 0,0 0 5 15,0 0-1-15,0 0-2 0,0 0 1 0,0 0 8 16,0 0 2-16,0 0-10 0,0 0 4 0,0 0-2 16,0 0-11-16,0 0 7 0,0 0-1 0,0 0-1 15,0 0 1-15,0 0 6 0,0 0 1 0,0 0-1 16,0 0 3-16,0 0-1 0,0 0-16 0,0 0 6 15,0 0 2-15,0 0-7 0,0 0 10 0,0 0-6 16,0 0 3-16,0 0-26 0,0 0 19 0,0 0-2 16,0 0-2-16,0 0-2 0,0 0 2 0,0 0 0 15,5 4-2-15,-5-4 5 0,1 11-8 0,1-6 4 16,-2 2 0-16,2 3 2 0,-2-3-1 0,3 5 3 16,-1 3 12-16,1 0 9 0,0 2 6 15,3 4 7-15,-2 1 8 0,1 3 2 0,-1 1 7 16,2 3-1-16,-1 2 7 0,3-1-2 0,-3 1-38 15,1 0 3-15,-3 1-18 0,5-1 17 0,-2 1-6 16,-2-3-5-16,-2 4 0 0,5-4 4 0,-5-2-3 16,5-3 6-16,-3 1-21 0,-1-3 15 0,4 1-14 15,-6-3-5-15,5-2 10 0,-2 0 1 0,0-3-3 16,1 0 3-16,0-1-2 0,-1-2 2 0,0-2-11 16,-3-1 7-16,3 0-4 0,-1 0 15 0,-3-9-5 15,2 12-1-15,-2-12-7 0,4 11-2 0,-4-11 2 16,3 10-1-16,-3-10-28 0,0 6 13 15,0-6-15-15,-4 7 25 0,4-7-18 0,-8 4 8 16,8-4-23-16,-18 2 10 0,8 1 8 0,-3-2-14 16,-6 0-5-16,0-1 8 0,-4 2 3 0,-4-2-12 15,-5 1 5-15,-4-1 10 0,-6 2 1 0,-9-2 17 16,0 0-2-16,-4-2-4 0,-3 2-2 0,-2 0 10 16,0 0 6-16,-2-1 5 0,-2 1-1 15,-9-2 4-15,9 2 3 0,0-1-1 0,2 1-3 16,-1 1 22-16,-1-2-15 0,0 2 5 0,-2-1-13 15,-1 0 8-15,-7 2-7 0,10-1 5 16,2 1-4-16,-1 0 2 0,0-2 3 0,5 3 7 16,-1 1-10-16,1 1 0 0,0-2 2 0,-1 3-10 0,3 3 5 15,-1-2-1-15,-11 4-5 0,2-1-1 16,4 0-4-16,-2 0 5 0,0 3 3 0,0 0-8 16,10-3 12-16,-8 3-7 0,9-2 3 0,-10 4-1 15,10-5 6-15,2 1-6 0,-2-1-10 0,2 0 12 16,3 0-2-16,-1-1 3 0,4 0 1 0,2-3-1 15,7 2-3-15,3-3 1 0,6 2 11 0,0-3-15 16,3 1 10-16,1-1-10 0,4 0 0 0,1 0 0 16,3 1 5-16,1-5-8 0,1 3-4 15,3-2 11-15,0 2-6 0,10-3-7 0,-15 3 12 16,15-3-1-16,-14 2-6 0,14-2-3 16,-11 2 1-16,11-2-7 0,0 0 6 0,-13 3 12 15,13-3-6-15,0 0-5 0,-13 2-1 0,13-2-1 16,0 0 26-16,-9 2-16 0,9-2-4 0,-11 3 0 15,11-3-3-15,-14 2 3 0,14-2-4 0,-17 3 9 16,8-1-9-16,9-2 0 0,-18 5 3 0,9-3 2 16,9-2-3-16,-17 4 7 0,8-3-5 0,0 2-8 15,-2 0 8-15,1 0 2 0,4 1 4 0,-2-3-6 16,8-1-2-16,-13 3-5 0,13-3-5 0,-10 4-4 16,10-4-8-16,-9 3 2 0,9-3-16 0,0 0-3 15,-10 3-1-15,10-3-6 0,0 0-2 16,0 0-9-16,-13 1-3 0,13-1-6 15,0 0-4-15,-4 4-15 0,4-4-22 0,0 0-23 16,0 0-21-16,-4 5 1 0,4-5-15 0,0 0-5 16,0 0-3-16,0 0-26 0,7 6-25 0,-7-6-47 15,0 0-62-15,16 1-254 0,-16-1-105 0</inkml:trace>
  <inkml:trace contextRef="#ctx0" brushRef="#br0" timeOffset="20499.45">20290 2724 50 0,'0'0'343'0,"-4"-8"-39"0,4 8-30 15,0-7-30-15,0 7-32 0,0-8-9 0,0 8-3 16,-1-7-3-16,1 7 0 0,0 0-7 0,0-9-21 16,0 9 15-16,0 0-42 0,-1-8-23 0,1 8-15 15,0 0-17-15,0 0-28 0,0 0-10 0,0 0-10 16,0 0 5-16,0 0-4 0,0 0 3 0,0 0-1 16,6 7-7-16,-6-7-4 0,5 10-1 0,-2-3-7 15,-2 1-6-15,4 3 8 0,-1-3-10 0,0 2-1 16,-3 1-7-16,2-2 1 0,-2 2 1 0,0-1-2 15,1-1 0-15,0-1-1 0,-1 1-3 0,1-1-4 16,-2-8 1-16,1 12 1 0,-1-12 5 16,1 11 3-16,-1-11 2 0,0 10 27 15,0-10 23-15,3 6-2 0,-3-6 6 0,0 0-5 16,0 0-8-16,0 0-10 0,0 0-9 0,0 0 3 16,0 0-8-16,-5-8-3 0,5 8-5 0,-5-10 2 15,3 3-11-15,1 1-2 0,0-2-1 0,-2-2-4 16,-2 0-1-16,5-1 0 0,-2 0-4 0,0 0 7 15,2 1-1-15,-1 0-5 0,1 0-4 0,0 1 8 16,1-1-12-16,1 1 6 0,0 1-4 0,2-1 4 16,0 1 3-16,0 3-3 0,3 0 3 0,1 1-2 15,2 1 9-15,-1 1-5 0,-9 2-3 0,23 0 5 16,-23 0 4-16,24 2-1 0,-8 1 3 0,-2 2 3 16,1 0 0-16,-1 2-2 0,0-1-1 15,0 2 1-15,0 0-1 0,-2 1 1 16,-1 1 4-16,-2 0 7 0,0-1-8 0,1 1-3 15,-2 2-1-15,-3-3-4 0,0 0 1 0,-1 0 0 16,0 0 1-16,0 2 0 0,-2-3-3 0,1 0-4 16,-2 1 1-16,-1-9 5 0,2 12 0 0,0-6-18 15,-2-6-13-15,1 10-19 0,-1-10-20 0,4 8-23 16,-4-8-16-16,3 7-35 0,-3-7-41 0,0 0-25 16,5 5-29-16,-5-5-24 0,0 0 10 0,11-5-20 15,-11 5-16-15,9-7-38 0,-4 0-55 0,2-2-199 16,-1-1-88-16</inkml:trace>
  <inkml:trace contextRef="#ctx0" brushRef="#br0" timeOffset="21399.66">20758 2598 364 0,'1'-10'441'0,"-1"2"-33"16,2-1-43-16,-2 9-46 0,0-11-6 0,0 11-25 16,2-9-11-16,-2 9-27 0,0-10-22 0,0 10-33 15,0-7-39-15,0 7-30 0,0 0-14 0,0 0-17 16,0 0 10-16,0 0 37 0,0 0 13 0,0 0-40 15,6 5-6-15,-3 2 0 0,1 0 13 0,-2 3-13 16,1-2-24-16,1 3-8 0,0-2-10 16,-2 3-35-16,4-1 40 0,-2 1-34 0,3 1-8 15,-2 1-19-15,0-2 3 0,0 4 0 0,0-3-8 16,-1 0-3-16,1 0 3 0,-1 0-26 0,1-1-7 16,0 0-25-16,0-3-40 0,0 1-26 0,-1-2-24 15,0 1-16-15,-1-4-7 0,2 2-12 16,-3 1-15-16,2-6-13 0,1 4-5 0,-5-6-8 15,4 6 2-15,-4-6 7 0,0 0 8 0,15 0 4 16,-15 0 7-16,12-5 12 0,-9 0 6 0,3 1 14 16,-2-4 3-16,2 1 13 0,-2-3 21 15,5 1 29-15,-3-1 12 0,1-2 30 0,-2 3 26 0,0-1 49 16,1 0 15-16,-1 2 28 0,0-1 36 16,-1 1 13-16,-1 1 16 0,-1 0 6 0,1 0 26 15,-3 7-5-15,6-9-5 0,-6 9-27 0,3-9 4 16,-3 9-15-16,2-5 11 0,-2 5-11 0,0 0 26 15,0 0-11-15,0 0 2 0,0 0-2 0,0 0-22 16,0 0-21-16,2 6-1 0,-2-6 4 0,1 8 4 16,-1-8-13-16,1 9-13 0,2-2-7 15,-3-7-18-15,4 12-5 0,-4-12 9 0,5 9-15 16,-2-3-13-16,4-1-8 0,-3 1-3 0,1-1-8 16,-1 1 11-16,-4-6-4 0,9 7 1 0,-3-3 3 15,3-3-7-15,-9-1-4 0,14 7 1 0,-14-7 6 16,15 1-9-16,-15-1 2 0,13 0-2 15,-13 0-6-15,18-3 10 0,-11 0 0 0,3 0-3 16,-3-1-7-16,1-3-1 0,0 4 6 0,-2-4-7 16,-1 2 22-16,0 2-12 0,-1-3-1 0,-4 6-2 15,7-8 5-15,-7 8 2 0,6-5 0 0,-6 5 1 16,1-7 1-16,-1 7-6 0,0 0 2 0,0 0 1 16,0 0-5-16,0 0 6 0,0 0-6 0,0 0 2 15,0 0-5-15,0 0 11 0,-5 5-4 0,5-5 0 16,0 6 0-16,0-6-5 0,3 9-1 15,-3-9 4-15,2 7 6 0,-2-7 3 0,7 10-8 16,-7-10-1-16,8 7 0 0,-2-3 6 0,-6-4-6 16,10 7-3-16,-10-7 4 0,11 6 0 0,-11-6 1 15,16 3-5-15,-16-3 20 0,16 1-11 16,-16-1-10-16,18 0-1 0,-18 0 4 0,18-2 0 16,-8 2 1-16,-2-4 0 0,2 1-1 0,-10 3 2 15,14-5-8-15,-7 1 8 0,0 1 7 0,0-4-4 16,-7 7-3-16,7-10 1 0,-3 4 5 0,-4-2-7 15,3 2 3-15,-3-1-9 0,0-2 5 0,-3 1-3 16,1-1 9-16,-2 1-7 0,-1-1 3 0,1 1 8 16,-3-1-12-16,0 1 4 0,-1-1-7 0,0 1 3 15,-2 1 0-15,-1 0-7 0,2 0-2 16,-1 4 9-16,-1-1-4 0,2-1-12 16,-2 3-18-16,1 1-27 0,10 1-24 0,-19 0-33 15,19 0-26-15,-16 3-54 0,16-3-48 0,-14 6-20 16,14-6-19-16,-10 8-36 0,4-3-30 0,3 1-85 15,-1 0-270-15,0-1-213 0</inkml:trace>
  <inkml:trace contextRef="#ctx0" brushRef="#br0" timeOffset="23619.12">20759 3121 123 0,'0'0'118'0,"8"-4"-7"15,-8 4-39-15,0 0 6 0,7-4 2 0,-7 4-14 16,0 0 12-16,7-7-10 0,-7 7-4 0,0 0 6 15,5-5 5-15,-5 5 7 0,0 0 6 0,3-5 1 16,-3 5 1-16,0 0 12 0,2-7-20 0,-2 7-3 16,0 0-3-16,0 0 13 0,0-7-5 0,0 7 12 15,0 0-13-15,0 0-8 0,-1-6-9 16,1 6 12-16,0 0 14 0,0 0-27 0,0-9 11 16,0 9-6-16,0 0-1 0,0 0-14 0,0 0 3 15,0 0-7-15,0-6-5 0,0 6 0 0,0 0-10 16,0 0-5-16,0 0 1 0,0 0-7 0,0 0 14 15,0 0 5-15,0 0 17 0,0 0 8 0,0 0 13 16,1 9 2-16,-1-9 5 0,0 10 3 16,0-10-2-16,0 14-4 0,-1-8 9 0,0 4 1 15,-1 1 1-15,1 0-15 0,-2-1 6 0,-2 4-11 16,4 1 0-16,-4 2 2 0,1-2 3 0,-3 6-12 16,1-2 0-16,-1 1-21 0,0-1 8 15,1 1 15-15,-3 1-10 0,1-1-4 0,-1 0 0 16,1 1-12-16,0 1 10 0,0-3-7 0,-1 3 4 15,-1-1 2-15,2-1-2 0,-1-1-8 0,0 1-10 16,0-2 14-16,2 0-5 0,-2 1-11 0,0-1-35 16,0-3 49-16,1 2-35 0,-1-3 39 0,3 0-43 15,-2 2 38-15,2-4-42 0,-1 3 35 0,0-2-46 16,0 1 41-16,2-2-41 0,-1 0 38 0,-2 0-41 16,3-1 41-16,0 0-45 0,-3-4 41 0,4 3-43 15,-1-4 36-15,2 0-37 0,0 2 39 0,-1-3-41 16,4-5 36-16,-5 10-40 0,5-10 43 15,-5 6-39-15,5-6 46 0,-4 9-60 0,4-9 53 16,-3 7-49-16,3-7 37 0,0 0-44 16,-2 4 33-16,2-4-58 0,0 0 39 0,-5 5-75 15,5-5 14-15,0 0-72 0,0 0 8 0,0 0-34 16,-9-4-19-16,9 4-35 0,0 0-11 0,0-9-7 16,0 9-18-16,-1-9 4 0,1 9-14 0,-2-12-6 15,2 12-26-15,2-10-23 0,-2 10-405 0,0-15-248 16</inkml:trace>
  <inkml:trace contextRef="#ctx0" brushRef="#br0" timeOffset="24465.29">21702 3040 68 0,'0'0'384'0,"-1"-10"-74"16,1 10-55-16,-3-10-9 0,2 3-18 0,1 7-28 15,-4-10-13-15,3 4 11 0,1 6-2 16,-1-9-8-16,1 9-5 0,-2-11-14 0,2 11-11 16,0 0-22-16,-2-9-1 0,2 9-1 0,0 0-6 0,-3-5-6 15,3 5-6-15,0 0-1 16,0 0-5-16,0 0 0 0,0 0 1 0,0 0 49 16,0 0 21-16,0 0-1 0,9 4-14 0,-4 1-20 15,-1 0 0-15,5 3 0 0,-5 1 0 0,6-1-7 16,-1 2-18-16,1-1 1 0,3 3-7 0,1 2-9 15,0 1-8-15,1-1-14 0,2 6-1 0,2 0 16 16,-1 2-9-16,4 3-16 0,1 0-10 0,1 3-11 16,-1 0-3-16,0 0-15 0,0 1 1 0,3 2-12 15,-3 0 0-15,-3 1-4 0,3-5 3 0,0 2-8 16,-1-2-1-16,-4-3 2 0,1 1-6 0,-4-6-5 16,1 3 2-16,0-1-1 0,-3-4-23 15,-3-2 28-15,1 2-23 0,-1-6 17 0,-1 0-14 16,0 0 39-16,-1 0-44 0,0 0 11 0,-2-5-25 15,0 1 10-15,-2 0-34 0,1 0 17 0,0-2-45 16,-4 0 1-16,-1-5-55 0,9 7-8 16,-9-7-98-16,5 6-19 0,-5-6-44 0,0 0-46 15,0 0-44-15,9-1-40 0,-9 1-14 0,6-7-44 16,-6 7-106-16,0-8-314 0,0 8-479 0</inkml:trace>
  <inkml:trace contextRef="#ctx0" brushRef="#br0" timeOffset="27764.75">23307 2527 361 0,'0'0'312'0,"4"-7"-53"16,-4 7-22-16,6-7-35 0,-2 3-24 16,0-2-25-16,-4 6-2 0,6-9-25 0,-2 3-7 0,-4 6-24 15,6-9 6-15,-4 2-7 0,-2 7-27 16,6-9-4-16,-6 9 1 0,3-12-4 0,-3 12-10 15,0-11-1-15,0 6-1 0,0 5-4 0,-3-14-3 16,2 9-6-16,1 5-2 0,-8-10-9 16,3 5-5-16,0-2-10 0,-1 4 8 0,-1-2-1 15,-3 1-7-15,4 2-21 0,6 2 7 0,-16-3 16 16,16 3-4-16,-19-1 1 0,10 2-4 0,9-1-2 16,-20 4-1-16,8-3 4 0,2 4 0 0,1 0-6 15,1 0-2-15,0 1 3 0,-1 0 3 0,5 4-9 16,-2-6 5-16,3 4 0 0,1-1 4 0,1 1-3 15,2-1 9-15,2 2-4 0,2-1 2 16,0-1-3-16,3 2 4 0,3-1-3 0,0-1-5 16,0 1 6-16,2 0-6 0,0 0 6 0,1 1 6 15,0-1-3-15,-3 1 6 0,3-1-1 0,-2 2 9 16,2-3-1-16,-4 5-1 0,4-4 29 0,-5 3 8 16,3-1-13-16,-2 0 2 0,-1 1-7 0,0 2 2 15,-3-1-11-15,-1-5 4 0,-2 4 6 16,2-3-2-16,-5 4 12 0,0-4 7 0,-1 2 4 15,-1-4 21-15,0 4-3 0,-2-4-1 0,-3 2-13 16,1 0-11-16,-1-3-7 0,-1 0-4 16,-5-2 0-16,3-1-3 0,0 2-17 0,-4-4-2 15,2 0-13-15,-2 0 13 0,1 0-8 0,0-1-6 16,2-3-4-16,-1 2-3 0,0-1-5 0,0-1-9 16,2 0-22-16,-1-1-46 0,-1 1-54 0,7-2-26 15,-4 1-47-15,3-2-38 0,-1 0-16 0,6 3 1 16,-1-5-34-16,2 9-4 0,3-10-70 0,2 3-293 15,-1 0-171-15</inkml:trace>
  <inkml:trace contextRef="#ctx0" brushRef="#br0" timeOffset="28281.82">23561 2535 56 0,'4'-4'563'0,"1"-1"-126"16,-5 5-62-16,7-8-7 0,-7 8-13 0,4-5-27 15,-4 5-47-15,1-10-10 0,-1 10-31 0,7-7-25 16,-7 7-37-16,3-4-27 0,-3 4-38 0,0 0-22 16,4-5-22-16,-4 5-14 0,0 0-9 0,0 0 0 15,5 7-1-15,-5-7-7 0,1 11-15 0,2-3-1 16,-2-2-4-16,-1 2 1 0,4 1-8 0,-3 1 7 16,0 0-9-16,1 0-7 0,-1 0 2 15,4 2 1-15,-2-2 9 0,-1 0-18 16,3-1 2-16,-2 1 1 0,3-1-8 0,-3-1 3 15,2 2 0-15,0-4 3 0,0 1-2 0,0-1-1 16,2-2 0-16,-2 1 4 0,-5-5 2 0,9 5 7 16,-9-5-9-16,10 2-1 0,-10-2 9 0,13 0-3 15,-13 0-3-15,10-4-2 0,-10 4 4 0,9-8-9 16,-4 4 6-16,-2-2 5 0,-1-1-6 0,3 0 6 16,-2-2-5-16,-3-1-5 0,2 1-7 0,-2-3 12 15,0 1 4-15,0 0-3 0,0 1-3 0,-2 0 6 16,2 2-10-16,-2 0 17 0,1 2 10 0,-1-2 10 15,2 8-15-15,-3-10-2 0,3 10-9 0,-2-6 1 16,2 6 4-16,0 0-1 0,0 0-5 16,-7 5 9-16,7-5-1 0,0 11 4 15,0-1-2-15,-1-5-8 0,1 5 16 0,1 0-13 16,-1 2-3-16,0-1-5 0,3-1 4 0,-1 2-9 16,0 1-15-16,3-1-15 0,0 1-12 0,-1 1-19 15,-2-1-29-15,5 2-34 0,-5-5-32 0,3 0-35 16,-1 2-29-16,2-3-8 0,-2-1-11 0,1 0-12 15,1 0-12-15,-6-8-6 0,9 9-61 0,-9-9-302 16,10 2-147-16</inkml:trace>
  <inkml:trace contextRef="#ctx0" brushRef="#br0" timeOffset="28848.62">23877 2407 111 0,'-3'-21'452'0,"-2"-1"-72"0,4 4-33 0,-3 1-26 15,-1 0-19-15,1 0-6 0,-1 2 20 0,3 1-23 16,-2 1-21-16,1 1-5 0,1 2-29 0,-1 1-50 16,1 1-28-16,1 2-37 0,-1-1-25 0,2 7-11 15,0 0-10-15,0 0 19 0,0 0 6 0,0 0 6 16,8 9-22-16,-6 0-5 0,3 4 27 0,2 2-10 16,-1 4-13-16,2 3-5 0,1-2-27 0,-3 3 0 15,4 4-5-15,-1-1-12 0,0-1-7 16,0 4-3-16,1-3 0 0,-2 2-13 0,1-2-41 15,1 0 37-15,-3-4 3 0,-1 0-15 0,-2 0 18 16,1-1-6-16,-2-4-11 0,0-1 15 0,0 0-10 16,-1-4-1-16,0-1-4 0,0-1 1 0,-2-2 8 15,3 2-6-15,-2-3 6 0,-1-7-4 16,0 10-6-16,0-10-18 0,0 0 32 0,-6 2 2 16,6-2-19-16,-7-3 7 0,7 3 4 0,-6-9-5 15,2-1-12-15,0 2-8 0,0-3-7 0,2-1 4 16,-1 0-9-16,2-1 7 0,1-1-2 0,1 0-12 15,1-1 6-15,1 0 13 0,3 2-15 0,0 0 14 16,3 1-11-16,-3 5 13 0,5-3-8 16,1 4 14-16,-4 2 3 0,6 2 24 0,0 2-12 15,-2 4-8-15,4-2-4 0,-2 4 11 0,0 1-4 16,0 1 5-16,-1 1-4 0,-3 1 12 0,1 4-14 16,-4-4 13-16,2 2-10 0,-4 2 12 0,0-4-1 15,-3 1 4-15,-1 2-4 0,-1-1 0 0,-3 0-2 16,-2 0 13-16,1-1-12 0,-2 3 8 0,-3-4-6 15,0-1 3-15,1 0-9 0,-2 0 9 16,0-3-1-16,0 1-9 0,0-1 0 0,-1-2-8 16,1-2-20-16,-4 1-20 0,5-2-28 0,9-1-62 15,-23-1-48-15,13-2-43 0,1 1-41 0,-2-2-44 16,3-2-8-16,0 0-36 0,3-1-41 16,-1-2-68-16,2 0-323 0,3-3-309 0</inkml:trace>
  <inkml:trace contextRef="#ctx0" brushRef="#br0" timeOffset="30181.56">24177 2530 353 0,'7'-5'520'0,"-7"5"-75"15,9-6-50-15,-9 6-24 0,6-5-12 16,-6 5-30-16,0 0-15 0,8-5-35 0,-8 5-43 16,0 0-36-16,0 0-35 0,8-4-20 0,-8 4-23 15,0 0-21-15,8 5 1 0,-8-5 1 0,9 8-15 16,-1-1-13-16,-3-1 6 0,4 2-30 0,0 2 12 15,-1-2-20-15,1 5-14 0,-1-2-3 16,1 0 7-16,-1 4-17 0,-1-3-2 0,1 0-2 16,-1 1 8-16,-1 1-15 0,-1-3 7 0,-1 1 1 15,2-1-9-15,-2-2 12 0,-1-1-27 0,-2 2 19 16,3-5-2-16,-4-5 2 0,4 14-4 0,-4-14 3 16,1 10 3-16,-1-10 10 0,0 7 3 0,0-7-8 15,0 0-12-15,0 0 12 0,0 0-9 0,-9 2 7 16,9-2-1-16,-5-7 7 0,5 7-8 0,-9-10-8 15,8 2 6-15,-2-1 4 0,0 1-12 16,1-3 8-16,1 1-7 0,0-2 5 16,1 0-11-16,1 1-9 0,-1-2 0 0,1 1 5 15,-1 3-1-15,4-3 6 0,-1 2-11 0,-1 2 8 16,4 1-5-16,-2 0 17 0,0 2-12 0,-4 5-2 16,9-6 7-16,-9 6 4 0,14 1 0 0,-14-1 1 15,12 5-4-15,-6 0 3 0,1 2 2 0,-1-2 15 16,0 3-3-16,-1 0 3 0,-1 0-11 0,4 1 6 15,-2-1-3-15,-1 2 3 0,0-3-4 0,1 2 11 16,-1-1-10-16,0-1-7 0,2 0 3 0,0 0-6 16,-2 0 6-16,3 0-4 0,-1-3 2 0,0 2-2 15,-7-6 1-15,15 7 1 0,-5-6-17 0,-10-1 19 16,15 0-7-16,-15 0 4 0,21-1 0 0,-21 1 0 16,18-5-5-16,-8 0 0 0,-1 0-1 0,0-1-7 15,1-4-8-15,-2 2 6 16,1-4-8-16,-1 1 4 0,-1-1 0 0,-2-3 8 15,0 4-7-15,-1-1 0 0,-1 2 1 0,-2 0-10 16,-1-2 16-16,3 6 5 0,-6-4-8 0,3 3 0 16,-1 0 3-16,-2 0 8 0,-1 3-8 0,4 4-20 15,-9-4 30-15,9 4-8 0,0 0 15 0,-17 1-5 16,10 3-1-16,1 1 3 0,-4 0-1 0,6 2-1 16,-3 0 8-16,2 2 7 0,1-2-5 0,2 2-6 15,-1-1 7-15,0 2 1 0,1 0-7 16,2-2 3-16,0 1-9 0,2-1 0 0,0 0-1 0,-1 2 3 15,4-3 2-15,-1 2-6 0,1-1 0 16,-1-3 5-16,3-1-5 0,1 1-1 0,-1 0 5 16,1-3 1-16,1 0-11 0,-9-2 7 0,19 0-2 15,-19 0-2-15,20-2 2 0,-8-2 1 0,-2 1-2 16,3-5-4-16,-3 2 3 0,1-5 4 16,0 1 0-16,0-5-1 0,-1-2 1 0,-1-1-2 15,0-3-10-15,-1 2 8 0,-2-6 0 0,2 0-9 16,-3-3 10-16,-2 1-11 0,-1 1 6 0,-2-3-3 15,0 2 1-15,0 0-5 0,-2-6 17 0,-2 2 7 16,-1-1-21-16,-2 3 4 0,-3-3 3 16,4 1 1-16,-3 2-1 0,-3 0-1 0,2 1-7 15,1 3-4-15,1 3 15 0,1 2-1 0,0 4 3 16,2 3-6-16,0-1-6 0,1 4-1 0,-1 1-7 16,3 2 6-16,-2 3 2 0,4 4-9 0,0 0 12 15,-5 7-2-15,3 2 7 0,1 5-2 0,1 3 14 16,0 3-12-16,1 6 3 0,1 0-3 0,0 5 8 15,2 2 0-15,0 2 4 0,3 4-4 0,-1 2 3 16,-1-4-3-16,0 1 1 0,1 3-6 0,2-7-8 16,-4-2 1-16,2-1-12 0,-1-2-7 0,1 0 6 15,1-4-14-15,-1-4 6 0,-2 1-13 0,4-4-2 16,-3-2-6-16,1-2 8 0,1-2 12 16,-1-2 9-16,2 0-10 0,1-5 2 0,0 1 3 15,0-3 8-15,1 0-9 0,-10-3 4 0,22-2 4 16,-10-2 7-16,0-2-6 0,-2-1 1 0,4-3 2 15,-1-5 7-15,0 0-11 0,-2-5 3 0,1-5-1 16,-1 0 2-16,1-2-9 0,-7-1 8 0,8 0 22 16,-8 0-25-16,-1 2 0 0,-2 1 6 0,1-1-4 15,-2-1 13-15,-1 3-1 0,0-1-2 0,-4-1-4 16,3 4-1-16,-3 1 8 0,0 2-3 0,-1 2 3 16,2 2 3-16,-4 1 4 0,6 4-4 0,-2-2-1 15,-1 6-7-15,0-2 5 0,4 8 6 0,0 0 3 16,-15 1 5-16,9 7 9 0,-1 1 4 0,5 3 14 15,-2 4 9-15,0 3-15 0,4 2 15 16,0 3-8-16,0 2 9 0,6 2-8 0,-2 3-10 16,3-2 8-16,0 3-23 0,1-2 5 0,0-2-6 15,2 3-9-15,-1-7 4 0,0 4-3 0,-3-5-2 16,0-3-1-16,3-1-12 0,-2 1-14 0,-3-4-13 16,1-1-4-16,0 0-31 0,-2-4-8 0,-1 0-22 15,2-2-28-15,-3 0-25 0,0-2-22 16,-1-7-35-16,-2 12-21 0,2-12-12 0,-9 8-11 15,9-8 13-15,-10 2 16 0,10-2-11 0,-17 0-7 16,8-3-8-16,-2 1-14 0,-5-5-24 16,-2-1 4-16,-1-1-231 0,0-1-11 0</inkml:trace>
  <inkml:trace contextRef="#ctx0" brushRef="#br0" timeOffset="30880.46">24830 2593 710 0,'-15'-10'174'0,"-3"-2"7"0,5 4 10 0,3-1 14 16,-3 2 0-16,6-1-9 0,-1 3-3 0,0 1-42 15,2-1 12-15,1-1-47 0,5 6-7 0,-5-6-9 16,5 6-7-16,0 0-11 0,2-10-5 0,-2 10-25 15,9-2-5-15,-9 2-11 0,18-3-2 0,-6 1-37 16,0 2-15-16,0 0-33 0,4 0-13 0,-3 0-1 16,5 0-21-16,-3 0 8 0,2 0-30 15,-2 0 13-15,2 0-18 0,-3 0 0 0,1 2-14 16,-2-2 8-16,2 0 18 0,-2 0 18 16,-1 3 23-16,-1-2 16 0,1 2 14 0,-12-3 41 15,19 4 34-15,-10 0 33 0,0-4 30 0,1 2 11 16,-2 3 5-16,-1 0 16 0,0 0 1 0,0-1 10 15,0 1 6-15,-1 0 14 0,-1 0 1 0,-1 0-26 16,4 0-6-16,-3 0-12 0,-1 1-15 0,0-2-14 16,-4-4-16-16,6 11-20 0,-1-6-9 0,0 0-13 15,-5-5-1-15,5 10-10 0,-5-10-4 0,8 7-9 16,-8-7 0-16,5 7-6 0,-5-7-3 0,7 7 6 16,-7-7-4-16,6 5-6 0,-6-5 7 0,6 5-8 15,-6-5 4-15,7 3-6 16,-7-3 7-16,0 0-5 0,9 5-2 0,-9-5 0 0,0 0 1 15,0 0 1-15,14 0 0 0,-14 0 1 16,0 0 5-16,0 0 2 0,0 0 10 0,0 0 2 16,0 0 8-16,11 2-12 0,-11-2-9 0,0 0 0 15,0 0-3-15,0 0 2 0,0 0 0 0,4 7 7 16,-4-7 7-16,-4 10 8 0,3-4 4 0,-2 0 10 16,-2 4 25-16,3-1-19 0,-2 2-10 0,-2 3 11 15,0 0 1-15,0 2 7 0,-2 1-2 0,2 3-18 16,-2 0-3-16,1 1-9 0,-4 4 2 0,1 0 7 15,1 1-5-15,0 2 0 0,0 1-8 0,-1-1-4 16,0-1 0-16,-3 2-5 0,0 4 0 16,2-6-3-16,-3 1-4 0,0-4-10 0,-2 2 3 15,-1-1 0-15,-3-3 6 0,1-2-1 16,0 1-17-16,-3-2 7 0,-1-2 3 0,-2 0-18 16,-2-3-4-16,0-4 0 0,-2 0-1 0,-1-4 6 15,5-2 0-15,-1-1-8 0,-3-6 11 0,3 0-2 16,1-1 4-16,3-6-16 0,-4-2-1 0,7-3-6 15,1-3-13-15,3 1 0 0,7-4-11 0,6 0 4 16,0 1-6-16,4 1 4 0,3 0 1 0,0-3 12 16,9 5 16-16,-1-1 1 0,0 3 3 0,6 0 4 15,0 3 2-15,1 2 6 0,2 1-4 0,1 1-3 16,1 3-1-16,1-2-48 0,0 4-50 0,1-1-60 16,-1 1-55-16,-2 1-36 0,-1 2-33 15,-4 0-54-15,2 0-103 0,-7 0-301 0,1 0-272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5:57.888"/>
    </inkml:context>
    <inkml:brush xml:id="br0">
      <inkml:brushProperty name="width" value="0.05292" units="cm"/>
      <inkml:brushProperty name="height" value="0.05292" units="cm"/>
      <inkml:brushProperty name="color" value="#FF0000"/>
    </inkml:brush>
  </inkml:definitions>
  <inkml:trace contextRef="#ctx0" brushRef="#br0">12951 7812 167 0,'0'0'228'16,"0"0"-44"-16,0 0-22 0,-6-5-14 0,6 5-8 15,0 0-7-15,0 0 0 0,-1-5-20 0,1 5-1 16,0 0-20-16,0-7 12 0,0 7-26 0,0 0 20 16,1-11-15-16,-1 11 18 0,3-6-24 0,-3 6 14 15,2-7-21-15,-2 7 15 0,3-6-25 16,-3 6 30-16,1-4-22 0,-1 4 21 0,0 0-27 15,4-8 13-15,-4 8-39 0,0 0 37 0,0 0-34 16,3-7 25-16,-3 7-37 0,0 0 29 16,0 0-39-16,0 0 34 0,0 0-34 0,0 0 26 15,0 0-30-15,0 0 44 0,0 0-16 0,7-1 34 16,-7 1-37-16,0 0 29 0,9 4-32 0,-9-4 39 16,8 4-21-16,-8-4 41 0,11 5-23 0,-3-2 12 15,-1 1-37-15,3-2 22 0,0 2-26 0,0 3 34 16,2-4-34-16,0 0 32 0,1-1-37 0,4 4 18 15,-3-1-32-15,2-1 24 0,0-3-35 0,-1 3 26 16,-1-3-34-16,3 2 25 0,-3-2-30 0,1 0 29 16,-2 0-35-16,-2 1 31 0,1-2-29 0,2 0 39 15,-1 0-47-15,-3-2 76 16,-10 2-86-16,19 0 41 0,-19 0-32 0,14 0 17 16,-14 0-22-16,14-1 29 0,-14 1-36 0,0 0 25 15,16 0-33-15,-16 0 31 0,0 0-45 0,11-1 18 16,-11 1-41-16,0 0 16 0,0 0-48 0,0 0 6 15,0 0-53-15,0 0 25 0,0 0-48 0,0 0 4 16,0 0-33-16,0 0 2 0,0 0-29 0,0 0-1 16,0 0-12-16,0 0-35 0,0 0-50 0,0 0-257 15,0 0-97-15</inkml:trace>
  <inkml:trace contextRef="#ctx0" brushRef="#br0" timeOffset="1111.08">13753 7830 52 0,'0'0'208'0,"0"0"-12"16,0 0-28-16,-13-1-27 0,13 1-23 0,0 0-3 16,0 0-3-16,-10-2 2 0,10 2-12 0,0 0-7 15,0 0 0-15,0 0-11 0,0 0 5 0,-13-3-11 16,13 3 10-16,0 0-25 0,0 0 24 0,0 0-31 15,0 0 29-15,0 0-23 16,0 0 18-16,-9-2-28 0,9 2 20 0,0 0-9 16,0 0 18-16,0 0-13 0,0 0 15 0,0 0-18 15,0 0 39-15,0 0-33 0,0 0 19 0,0 0-33 16,0 0 31-16,0 0-35 0,0 0 36 0,0 0-30 16,0 0 32-16,0 0-23 0,0 0 23 0,0 0-32 15,0 0 22-15,15 0-36 0,-15 0 21 0,0 0-37 16,13-1 30-16,-13 1-55 0,13 0 41 0,-13 0-32 15,15 0 28-15,-15 0-35 0,17-1 30 0,-17 1-39 16,15-1 29-16,-15 1-29 0,19 0 24 16,-19 0-33-16,18-1 33 0,-18 1-30 0,18 0 26 15,-18 0-31-15,13 0 34 0,-13 0-31 0,15 0 26 16,-15 0-28-16,13 0 34 0,-13 0-39 0,0 0 34 16,15-1-29-16,-15 1 31 0,0 0-29 15,12 1 28-15,-12-1-28 0,0 0 30 0,0 0-27 16,0 0 32-16,13 0-29 0,-13 0 34 0,0 0-36 15,0 0 27-15,0 0-32 0,0 0 30 0,6-5-25 16,-6 5 23-16,0 0-30 0,0 0 32 0,-9-3-34 16,9 3 29-16,0 0-26 0,-14-3 30 15,14 3-30-15,-14-1 26 0,14 1-29 0,-16 0 23 16,16 0-18-16,-17 1 26 0,17-1-34 0,-17 3 33 16,6-1-30-16,2 1 33 0,9-3-32 0,-17 4 28 15,17-4-24-15,-15 2 21 0,15-2-30 0,-13 3 28 16,13-3-29-16,-13 3 27 0,13-3-32 0,0 0 26 15,-10 3-27-15,10-3 32 0,0 0-26 0,-8 3 33 16,8-3-29-16,0 0 27 0,0 0-29 0,0 0 29 16,0 0-26-16,0 0 33 0,12 3-32 15,-12-3 46-15,10-3-50 0,-10 3 27 0,14-3-32 16,-14 3 26-16,13-3-2 0,-13 3-8 0,18-3-35 16,-18 3 22-16,15-4-34 0,-15 4 25 0,19-3-41 15,-19 3 19-15,16-5-51 0,-16 5 11 16,16-2-44-16,-16 2-3 0,13-3-19 0,-13 3-11 15,13-1-4-15,-13 1-2 0,0 0-10 0,15 1-29 16,-15-1-27-16,10 3-53 0,-10-3-265 0,9 3-77 16</inkml:trace>
  <inkml:trace contextRef="#ctx0" brushRef="#br0" timeOffset="3795.54">14720 7878 190 0,'0'0'256'0,"0"0"-68"0,-9-3-40 0,9 3-20 16,0 0-17-16,0 0-13 0,-9-3-13 0,9 3-15 15,0 0-10-15,0 0-8 0,-10-4-16 0,10 4 14 16,0 0-2-16,0 0-5 0,0 0-3 16,0 0 1-16,-8-3-8 0,8 3 1 0,0 0-5 15,0 0-1-15,0 0-1 0,0 0-13 0,0 0 15 16,0 0-13-16,0 0 11 0,0 0-3 0,0 0 5 16,0 0-4-16,-7-4 1 0,7 4 3 0,0 0 0 15,0 0-13-15,0 0 15 0,0 0 6 16,0 0 0-16,0 0-8 0,0 0 22 0,0 0-23 0,0 0 28 15,0 0-20-15,0 0 17 0,0 0-20 16,0 0 24-16,0 0-19 0,0 0 19 0,0 0-14 16,0 0 25-16,0 0-26 0,0 0 27 0,9 2-31 15,-9-2 33-15,0 0-37 0,0 0 38 0,12 2-32 16,-12-2 34-16,0 0-35 0,13 0 35 0,-13 0-26 16,15 0 31-16,-15 0-30 0,17-2 34 15,-17 2-39-15,19-1 34 0,-6 0-37 0,0 0 27 16,0-1-39-16,2 2 37 0,0-2-13 0,6-1 30 15,-3 0-42-15,3 1 21 0,2-2-30 0,4 0 23 16,-4 3-33-16,4-2 22 0,-1 0-34 0,0-1 24 16,0-1-30-16,1 3 28 0,-3 0-35 15,3-1 27-15,-3-2-29 0,2 3 29 0,-5-1-30 16,-1 0 23-16,1 1-24 0,-3 1 21 0,0-1-25 16,1 0 25-16,-6 0-26 0,0 2 27 0,0-2-24 15,-2 1 29-15,-1-1-31 0,-10 2 28 0,13-2-29 16,-13 2 33-16,14-2-30 0,-14 2 29 0,0 0-27 15,17-1 27-15,-17 1-27 0,0 0 33 0,0 0-24 16,0 0 34-16,11-1-32 0,-11 1 24 0,0 0-35 16,0 0 46-16,-10-1-56 0,10 1 34 15,-13 1-35-15,13-1 32 0,-21 0-33 16,8 1 25-16,-5 0-24 0,0 2 24 0,-4 0-29 16,-2 1 35-16,-3 1-44 0,2-2 32 0,0 3-28 15,-8 2 33-15,6-2-27 0,-2 1 28 0,3 1-29 16,1-3 32-16,-1 4-25 0,5-4 24 0,-1 2-27 15,1 0 31-15,6-1-33 0,-2-2 30 0,3-1-32 16,4 2 31-16,0-1-30 0,2-1 27 0,-1-1-30 16,9-2 34-16,-7 4-33 0,7-4 37 0,0 0-33 15,0 0 39-15,10 1-32 0,-10-1 26 0,19-5-27 16,-4 3 21-16,1-1-19 0,0-5 29 0,6 1-35 16,0 3 29-16,2-3-30 0,-1 0 24 0,0 2-24 15,1-4 30-15,-1 2-32 0,3 3 32 16,-7-3-37-16,4 0 32 0,-5 4-29 0,-4-1 29 15,1-1-28-15,-2 2 28 0,-4 0-26 16,4 1 29-16,-4 1-27 0,-9 1 23 0,14-4-16 16,-14 4 26-16,0 0-31 0,10-1 27 0,-10 1-26 15,0 0 32-15,0 0-32 0,0 0 27 0,-4 6-27 16,4-6 30-16,-10 5-34 0,10-5 34 0,-13 6-17 16,4-1 17-16,-1-2-33 0,3 0 28 0,-3 2-32 15,-1-1 33-15,2 2-41 0,-1-4 27 0,-2 2-35 16,1 1 24-16,-1 1-47 0,2-2 25 0,0-1-33 15,-2 2 28-15,2-1-39 0,1 1 33 0,9-5-50 16,-14 5 26-16,5-2-35 0,0 2 17 16,9-5-16-16,-10 4 18 0,10-4-18 0,-10 3 6 15,10-3-16-15,-8 2-4 0,8-2 1 0,0 0 3 16,-9 4 1-16,9-4-7 0,0 0-27 16,0 0-28-16,0 0-24 0,0 0-58 0,0 0-230 15,0 0 23-15</inkml:trace>
  <inkml:trace contextRef="#ctx0" brushRef="#br0" timeOffset="9567.27">4665 7885 204 0,'0'0'216'16,"0"0"-38"-16,-8-3-37 0,8 3-10 0,0 0-20 15,0 0 0-15,-6-5-24 0,6 5-2 0,0 0-26 16,-8-4 3-16,8 4-20 0,0 0 3 0,-6-5 3 15,6 5 11-15,0 0-27 0,-9-5 22 0,9 5-18 16,0 0 16-16,0 0-18 0,-5-5 5 0,5 5-6 16,0 0 15-16,-7-2-28 0,7 2 16 0,0 0-2 15,-6-3-3-15,6 3 3 0,0 0-4 16,-5-5 9-16,5 5 2 0,0 0 5 0,0 0 0 16,0 0-2-16,-8-4-2 0,8 4 6 0,0 0-6 15,0 0 4-15,0 0-4 0,-5-4-11 0,5 4 1 16,0 0 3-16,0 0 1 0,0 0 9 0,-9-1-1 15,9 1 2-15,0 0 0 0,0 0 4 0,0 0-6 16,0 0 5-16,0 0-9 0,-6-4 4 0,6 4 4 16,0 0-4-16,0 0 0 0,0 0 0 0,0 0 5 15,0 0 11-15,0 0-17 0,0 0-1 16,0 0 4-16,0 0 3 0,0 0 1 0,0 0 1 16,0 0 1-16,0 0 0 0,0 0 1 0,-9-4-7 15,9 4-6-15,0 0 6 0,0 0-4 0,0 0-3 16,0 0-5-16,0 0 0 0,0 0-1 15,0 0-7-15,0 0 1 0,0 0-1 0,0 0-1 16,0 0-2-16,0 0 2 0,0 0-2 0,0 0 0 16,0 0-4-16,0 0-5 0,0 0 1 0,0 0-1 15,0 0 0-15,0 0-5 0,0 0-1 0,0 0 5 16,0 0-4-16,0 0 1 0,0 0-7 0,0 0-1 16,0 0 2-16,0 0-3 0,0 0 2 0,0 0 7 15,0 0-9-15,0 0 4 0,0 0-3 0,0 0-5 16,0 0 4-16,0 0-3 0,0 0 1 0,0 0 1 15,0 0 5-15,0 0 6 0,0 0 7 0,9 4-3 16,-9-4 4-16,0 0 1 0,0 0-6 0,11 1-6 16,-11-1 5-16,0 0-3 0,14-1 10 15,-14 1 4-15,9-2-3 0,-9 2-9 0,14-2 1 16,-14 2 5-16,13-2 0 0,-13 2 5 0,15-2-2 16,-15 2-7-16,15-3-3 0,-15 3 4 0,16 0-4 15,-16 0 0-15,14 0 4 0,-14 0 1 0,17-2-3 16,-17 2-7-16,14-1 1 0,-14 1 0 0,15 0-2 15,-15 0 0-15,13 0 2 0,-13 0-2 0,14 0-2 16,-14 0 3-16,13 1 1 0,-13-1-4 16,15 2-1-16,-15-2 9 0,14 0-6 0,-14 0 2 0,12 3 1 15,-12-3-7-15,14 2 6 0,-14-2-6 16,14 2 8-16,-14-2-5 0,15 2-2 0,-15-2 2 16,13 3-2-16,-13-3 12 0,14 3-7 15,-14-3 1-15,14 0-5 0,-14 0 3 0,14 1 0 16,-14-1-1-16,14 0-1 0,-14 0 2 0,15 0 2 15,-15 0 1-15,12 0-5 0,-12 0 2 0,13 1-6 16,-13-1-1-16,13 3 7 0,-13-3 8 0,16 1-12 16,-16-1 11-16,17 3-7 0,-17-3-4 0,14 1-2 15,-14-1 5-15,16 4 4 0,-16-4-3 0,16 3 2 16,-16-3-1-16,16 0 3 0,-16 0-5 0,18 1-4 16,-18-1 2-16,17 1 4 0,-17-1-10 15,19 2 3-15,-11 0 5 0,-8-2 10 0,16 3-10 16,-16-3-1-16,14 3 0 0,-14-3-2 0,17 4-3 15,-17-4 0-15,15 2 2 0,-15-2-2 0,17 1 0 16,-17-1 1-16,15 3 1 0,-15-3 0 0,18 0 2 16,-18 0-5-16,17 1-6 0,-17-1 13 0,15 0 0 15,-15 0-2-15,18 3 0 0,-18-3-7 0,18 0 11 16,-18 0 4-16,14 0 1 0,-14 0-1 0,20 3-2 16,-20-3-6-16,21 0 8 0,-21 0-6 0,18 0 3 15,-18 0-1-15,20-3 6 0,-9 3-2 0,0-3 7 16,2 2-13-16,-2 0-1 0,-1-2-5 0,2 1 13 15,-1-2 4-15,1 1 1 0,-2 0-6 16,0 1-1-16,3 0-6 0,-5 0 6 0,2-1-7 0,3 3 6 16,-3-4-8-16,-10 4 7 0,17-2-8 15,-17 2 4-15,17-3 2 0,-17 3 12 0,17-3-21 16,-17 3 4-16,15-1 2 0,-15 1 7 0,17-1-12 16,-17 1 8-16,15-3-2 0,-15 3 7 0,16-3-10 15,-16 3 5-15,14-3-6 0,-14 3-7 0,15-1-2 16,-15 1 20-16,14-2-12 0,-14 2-1 0,13-3 12 15,-13 3 3-15,13 0-10 0,-13 0 9 0,11-2-20 16,-11 2 11-16,13 0-7 0,-13 0 8 0,14-1-9 16,-14 1 13-16,0 0-19 0,17 0 18 15,-17 0-9-15,0 0 10 0,20 0-8 0,-20 0 9 16,14 0-13-16,-14 0 10 0,14 0-12 0,-14 0 11 16,14 0-7-16,-14 0 12 0,18 0-13 15,-18 0 3-15,14 0-3 0,-14 0 7 0,18 0-1 16,-18 0 10-16,19 0-14 0,-19 0 11 0,17-1-6 15,-17 1 9-15,20-1-5 0,-8 0 5 0,-12 1-5 16,24-1 4-16,-12-3-3 0,-1 3 11 0,2-1-13 16,-2-1-3-16,2 0 2 0,-1 1 3 0,0 1-3 15,1-1 3-15,1-1-4 0,-2 0 8 0,2 0-8 16,-3 2 7-16,2-2-6 0,0 1 6 0,-3 1-7 16,4-1 12-16,-4 0-12 0,3 1-1 15,-3-2-5-15,2 1 9 0,-2 0-8 0,0-1 8 16,2 2-8-16,-12 1-6 0,16-2 6 0,-16 2 6 0,17-1-1 15,-8 0 7-15,-9 1-7 0,19-2-1 16,-19 2-7-16,19-4 9 0,-7 3-6 0,-12 1 8 16,16-3-10-16,-16 3 2 0,18-3 0 0,-18 3 4 15,18-1-3-15,-18 1 6 0,18-3-8 0,-18 3 7 16,19 0-6-16,-19 0 8 0,18-1-2 0,-18 1 5 16,18-1-6-16,-18 1 2 0,17-3-11 0,-17 3 9 15,16-1-2-15,-4-2 0 0,-12 3-2 0,15-1 6 16,-15 1-6-16,19-1 12 0,-19 1-8 0,17-2 2 15,-17 2-6-15,15-1 3 0,-15 1-2 0,16 0 8 16,-16 0-13-16,19 0 6 0,-19 0-7 16,16 0 6-16,-16 0-2 0,15 0 3 0,-15 0-3 15,16 0 3-15,-16 0-7 0,14-3 7 0,-14 3-3 16,15 0 3-16,-15 0-3 0,16 0 9 0,-16 0-11 16,11 3 5-16,-11-3-7 0,14-3 15 0,-14 3-10 15,13 0 3-15,-13 0-6 0,14 0 4 0,-14 0-3 16,0 0 2-16,14 0-3 0,-14 0 7 0,0 0-5 15,14 0 6-15,-14 0-4 0,0 0 6 0,0 0-7 16,13 0 8-16,-13 0-12 0,0 0 9 16,0 0-3-16,0 0 9 0,10-1-8 0,-10 1 5 15,0 0-1-15,0 0 9 0,0 0 6 16,0 0 14-16,0 0 5 0,0 0 5 0,0 0-16 0,0 0 1 16,0 0-11-16,0 0-1 0,0 0-8 15,0 0 0-15,-9 1-4 0,9-1 5 0,-11 0-9 16,11 0 5-16,-17 3-9 0,7-2 7 0,-3 1-12 15,-1 0 11-15,1 1-6 0,-1-1 5 0,-1 0-8 16,-3 0 1-16,-2-2-1 0,3 4 5 0,-2-1-4 16,-3 1 10-16,4 2-9 0,-6-4 2 0,2 2-6 15,3 2 2-15,-3 1-2 0,-2-4 6 0,5 2-3 16,-3 2 4-16,3-2-3 0,1-3 6 0,-4 6-10 16,3-2 7-16,4-3-1 0,-3 3-1 0,0-3 3 15,0 3-8-15,3-3 5 0,-3-1 0 0,0 1 1 16,5 0-3-16,-2-1 2 0,1 2-3 15,1-4 11-15,-2 3-8 0,2-3 0 0,0 1-5 16,-1 0 7-16,0-1-5 0,14 0 6 0,-22 0-5 16,7 2 2-16,2-1-9 0,-1-1 7 0,3 1 0 15,-6 0 4-15,4-1-3 0,1 2 2 0,-4-2-2 16,2 0 6-16,-1 3-7 0,1-1 3 0,0 0-3 16,-3-1 6-16,4 1-7 0,-1 0 9 0,0-1-9 15,3 0 7-15,-3-1-5 0,1 3 5 0,-1-3-3 16,1 3 0-16,0-2-7 0,2 0 6 0,-2 2-6 15,0-2 9-15,-1 0-4 0,3 2 3 16,-2-2-1-16,0 0 1 0,-1 1 0 0,1-2 0 16,-1 3-3-16,0-2 0 0,-1 2 1 15,3-2 3-15,-3 3-4 0,1-2-2 0,-5 0 3 16,6-1-2-16,-5 2 2 0,3 2 1 0,-3 0-2 16,0-1 4-16,0-1-4 0,-1 1 4 0,-3 3-5 15,4-2-3-15,-4-1 2 0,2 2 4 0,-3 0-3 16,3-2 0-16,-1 1-3 0,2-1 8 0,0 1-4 15,1-1 10-15,-4-1-13 0,7 2 10 0,-4-3-10 16,0 1 8-16,2 1-10 0,-2-3 4 0,5 1-1 16,-4 0 5-16,0 1-13 0,5 0 14 0,2-3-6 15,-2 2 9-15,0 0-9 0,2-1 4 0,2 1-5 16,9-2 7-16,-22 2-6 0,22-2 2 0,-15 1-3 16,15-1-2-16,-17 1 4 0,17-1 4 15,-13 0 4-15,13 0-1 0,-9 3-5 0,9-3 0 16,0 0-4-16,-14 0 8 0,14 0-10 0,0 0 5 15,-11 3-3-15,11-3 6 0,0 0-6 0,0 0 4 16,-13 1-6-16,13-1 5 0,0 0-5 0,0 0-4 16,-9 4-8-16,9-4-9 0,0 0-8 0,0 0-16 15,-5 5-12-15,5-5-17 0,0 0-48 0,-4 4-30 16,4-4-27-16,0 0-18 0,0 0-27 0,0 9-22 16,0-9 11-16,0 7-10 0,0-7-64 15,4 8-2-15,-4-8-11 0,1 9 0 0,-1-9-14 16,4 8-72-16,-4-8-336 0,5 6-261 0</inkml:trace>
  <inkml:trace contextRef="#ctx0" brushRef="#br0" timeOffset="17208.98">4726 8891 27 0,'0'0'318'16,"0"0"-56"-16,0 0-65 0,0 0-22 0,0 0-30 15,4-5-8-15,-4 5-33 0,0 0-3 0,3-11-20 16,-3 11-3-16,2-4-14 0,-2 4 0 0,4-11-17 16,-4 11-4-16,0-6-13 0,0 6 4 0,5-6-12 15,-5 6 7-15,4-8-17 0,-4 8 13 16,0 0-15-16,1-5 16 0,-1 5-17 0,0 0 18 16,3-7-11-16,-3 7 6 0,0 0-11 0,0 0 10 15,1-7-8-15,-1 7-1 0,0 0-7 16,0 0 7-16,0 0-1 0,0 0-5 0,0 0 5 0,0 0 1 15,0 0-2-15,0-6 5 0,0 6-1 16,0 0 1-16,0 0 3 0,0 0-6 0,0 0 3 16,0 0-8-16,0 0 2 0,0 0-1 0,0 0-5 15,0 0-4-15,0 0-3 0,0 0 12 0,0 0-2 16,0 0-9-16,0 0 4 0,0 0-7 0,0 0-1 16,0 0-7-16,0 0-10 0,0-7-9 0,0 7 3 15,0 0-24-15,0 0-12 0,0 0-22 0,0 0-14 16,0 0-40-16,0 0-16 0,0 0-40 0,0 0-43 15,0 0-136-15,0 0 166 0</inkml:trace>
  <inkml:trace contextRef="#ctx0" brushRef="#br0" timeOffset="26455.31">7821 12508 104 0,'0'0'127'0,"0"0"-17"0,-4 3-23 15,4-3-9-15,0 0-4 0,-2 7 8 0,2-7-1 16,0 0-14-16,-4 5 11 0,4-5-15 0,0 0 2 15,-5 5-7-15,5-5 3 0,-8 2-14 0,8-2 13 16,0 0-3-16,-7 6-11 0,7-6-7 16,0 0 14-16,-8 2 0 0,8-2-1 0,0 0 6 15,-9 4 6-15,9-4-15 0,0 0 12 0,-13 1-6 16,13-1 20-16,0 0-12 0,0 0 24 0,-13 1-19 16,13-1 13-16,0 0-16 0,0 0 2 15,0 0-3-15,0 0 3 0,-14 0-3 0,14 0-11 16,0 0-3-16,0 0 8 0,-9-2 11 0,9 2 2 0,0 0-3 15,0 0-5-15,0 0-7 0,0 0-10 16,-9-4-1-16,9 4-1 0,0 0 20 0,0 0-40 16,0 0 33-16,0 0-42 0,0 0 30 0,0 0-37 15,0 0 31-15,0 0-33 0,0 0 43 0,0 0-13 16,0 0 30-16,0 0-34 0,0 0 24 0,0 0-44 16,0 0 32-16,0 0-33 0,0 0 30 0,4 7-31 15,-4-7 33-15,0 0-12 0,9 3 16 0,-9-3-20 16,0 0 30-16,11 2-37 0,-11-2 27 0,0 0-32 15,11 3 29-15,-11-3-28 0,0 0 29 0,10 6-24 16,-10-6 28-16,9 2-31 0,-9-2 25 16,10 3-28-16,-10-3 34 0,9 1-32 0,-9-1 66 15,11 1-66-15,-11-1 33 0,15 4-41 0,-15-4 31 16,14 2-37-16,-14-2 31 0,14 6-29 0,-14-6 27 16,14 3-32-16,-14-3 28 0,14 3-34 0,-14-3 36 15,14 3-38-15,-14-3 37 0,15 2-41 0,-15-2 34 16,13 4-16-16,-13-4 41 0,15 3-43 0,-15-3 41 15,13 2-42-15,-13-2 38 0,17 1-43 0,-17-1 39 16,13 2-44-16,-13-2 14 0,16 3 1 0,-16-3 10 16,17 1-3-16,-17-1 3 0,15 0-6 0,-15 0 2 15,18 0-3-15,-18 0 5 0,18 3-3 16,-18-3-6-16,18 0 9 0,-18 0-4 0,15 0-1 0,-15 0 4 16,19 0 2-16,-19 0 0 0,18 1-7 15,-18-1 5-15,19-1 3 0,-19 1-8 0,17 0 3 16,-17 0-2-16,18 0-9 0,-18 0 1 0,17 1 9 15,-17-1-2-15,16 0 4 0,-16 0-3 0,14 0-6 16,-14 0 4-16,17 3 4 0,-17-3-3 0,16 1 18 16,-16-1-22-16,13 0 10 0,-13 0-17 15,17 3 9-15,-17-3-10 0,14 1 17 0,-14-1-7 16,13 3-1-16,-13-3-18 0,14 1 19 0,-14-1 6 16,11 1-5-16,-11-1-1 0,14 3 6 15,-14-3 3-15,16 1-1 0,-16-1 0 0,12 1-3 16,-12-1 0-16,16 4-15 0,-16-4 16 0,12 3 1 0,-12-3 0 15,12 3 0-15,-12-3-2 0,14 0 0 16,-14 0 4-16,14 2-3 0,-14-2 5 0,12 0-3 16,-12 0-2-16,11 3 2 0,-11-3 0 0,13 0-11 15,-13 0 5-15,10 1-2 0,-10-1-2 0,10 1 3 16,-10-1 1-16,13 2 7 0,-13-2 6 0,13 1 8 16,-13-1 0-16,13-1 9 0,-13 1-2 0,16-2-3 15,-16 2-3-15,17-2 4 0,-8 1-11 0,2-1-1 16,-11 2-2-16,18-2-3 0,-5-1-2 0,-3 3 2 15,-1-3-6-15,4-1 2 0,-3 3 0 16,-1 0-4-16,4-2 0 0,-3 3 2 0,3-1 7 0,-3 0-21 16,-1-2 24-16,4 2-4 0,-4-2 3 15,2 2-5-15,-2-3-1 0,-9 4 2 0,18-3-3 16,-18 3-3-16,19-2 6 0,-7-1-8 0,-12 3 4 16,16-2-6-16,-16 2 3 0,12-5-3 0,-12 5 7 15,18-2-13-15,-18 2 1 0,11-3 0 0,-11 3-5 16,13-2 4-16,-13 2-2 0,0 0 1 0,14-2 3 15,-14 2-4-15,0 0 2 0,13-1-2 0,-13 1 1 16,0 0 4-16,15 0 3 0,-15 0-2 0,0 0 1 16,16 0-1-16,-16 0-1 0,12-1-4 0,-12 1 0 15,0 0 6-15,17 0 1 0,-17 0-1 0,14 1-5 16,-14-1 5-16,13 1-6 0,-13-1 9 16,15 0 1-16,-15 0 1 0,13 0-1 0,-13 0-4 15,14 2 2-15,-14-2-2 0,14 0-3 0,-14 0 1 16,14 0 5-16,-14 0 0 0,14 0-4 0,-14 0-2 15,14 0-4-15,-14 0 1 0,12 0 7 0,-12 0 0 16,11 0-2-16,-11 0-1 0,0 0 1 0,19 0 4 16,-19 0-2-16,12 0-1 0,-12 0 2 0,0 0-7 15,18 0 5-15,-18 0-3 0,0 0 3 0,14 0-7 16,-14 0 4-16,11-2 4 0,-11 2-4 0,9-1-1 16,-9 1 2-16,0 0-2 0,17-1 3 15,-17 1-2-15,0 0-1 0,14-1 2 0,-14 1-1 0,0 0-1 16,14-1-1-16,-14 1 0 0,0 0 3 0,13-2-6 15,-13 2 2-15,0 0 1 0,11-2 2 16,-11 2-3-16,0 0 0 0,13 0 1 0,-13 0 1 16,0 0 1-16,13 0 2 0,-13 0 0 0,0 0-2 15,15 0-4-15,-15 0 4 0,0 0 8 0,14 2-5 16,-14-2 1-16,13 1 1 0,-13-1-4 0,14 0 12 16,-14 0 5-16,13 1 8 0,-13-1 2 0,15 1-2 15,-15-1-7-15,18 0 6 0,-18 0-7 0,17 1 8 16,-17-1-17-16,20-1 9 0,-20 1 1 0,17 1 3 15,-6-2-10-15,-11 1 1 0,18 0-2 16,-5-1 1-16,-13 1-4 0,22-1 8 0,-11 0-7 16,-1-1-4-16,1 1 9 0,-1-2-7 0,-10 3-23 15,15-1 19-15,-2 0-2 0,-13 1 2 0,15-3-7 16,-7 2 11-16,-8 1-9 0,18-2 1 0,-18 2-1 16,15 0 4-16,-7-3 0 0,-8 3 0 0,14-2-10 15,-14 2 8-15,16-4-8 0,-16 4 8 0,13-2-3 16,-13 2 9-16,19-1-10 0,-19 1 9 0,17-2-11 15,-17 2 11-15,19-2-12 0,-19 2-1 0,19 0 7 16,-19 0 8-16,17-1-18 0,-17 1 17 16,23 0-9-16,-13 1 10 0,3-1-8 15,-13 0 4-15,18 0-7 0,-18 0 4 0,19 0-10 16,-19 0 13-16,18 2-9 0,-18-2 8 0,18 2-6 0,-18-2 3 16,16 3-6-16,-16-3 10 0,16 4-8 15,-16-4 9-15,15 2-9 0,-15-2 3 0,14 1-7 16,-14-1 11-16,12 2-8 0,-12-2 4 0,12 0-4 15,-12 0 3-15,11 2-6 0,-11-2 10 0,0 0-8 16,15 1 10-16,-15-1-10 0,10 2 5 0,-10-2-4 16,9 2 8-16,-9-2-9 0,13 1 6 0,-13-1-1 15,9 3 1-15,-9-3-13 0,16 0 13 0,-16 0-7 16,13 1 16-16,-13-1-15 0,18 0 1 0,-18 0 5 16,18-1 0-16,-8-2-6 0,-10 3 9 15,22-1-1-15,-11 0-4 0,1 0-10 0,-2-1 20 16,4 1-11-16,-2 1 9 0,-1-1-7 0,3 0 7 15,-1 1-9-15,-3-3 5 0,3 2 0 0,1 0-3 16,-2-1-9-16,0 0 3 0,1 2 11 0,-1-2-1 16,-12 2-2-16,24-1-6 0,-13-1 7 0,1 2 0 15,-2-2-4-15,3 2 0 0,-13 0 4 0,19 0-12 16,-19 0 7-16,22-1 7 0,-22 1-8 0,19 0-1 16,-19 0 7-16,18 0 4 0,-18 0-14 0,15-2 12 15,-15 2-12-15,17 0 3 0,-17 0 1 0,13 0-1 16,-13 0 7-16,14 2-10 0,-14-2 7 0,12 1-7 15,-12-1 3-15,12 2 1 0,-12-2-2 16,10 0 3-16,-10 0 12 0,0 0-17 0,14 3 14 0,-14-3-8 16,8 4 3-16,-8-4-12 0,14 3 6 15,-14-3 0-15,10 2 9 0,-10-2-13 0,9 2 10 16,-9-2-11-16,8 2 13 0,-8-2-10 0,0 0 17 16,11 3-16-16,-11-3 14 0,0 0-18 0,8 3 6 15,-8-3-8-15,0 0 13 0,9 6-7 0,-9-6 9 16,0 0-4-16,10 4 1 0,-10-4-5 0,0 0 5 15,5 4-7-15,-5-4 9 0,0 0-8 0,0 0 2 16,8 2-6-16,-8-2 8 0,0 0-8 0,0 0 8 16,6 5-17-16,-6-5-4 0,0 0-13 0,0 0-8 15,0 0-8-15,0 0-8 0,0 0-3 0,8 5-16 16,-8-5-12-16,0 0-11 0,0 0-18 16,6 6-14-16,-6-6-27 0,4 4-28 0,-4-4-21 15,4 7-43-15,-4-7-56 0,5 7-19 0,-5-7-69 16,5 5-4-16,-5-5-28 0,4 7-10 0,-4-7-52 15,5 8-513-15,-5-8-603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6:42.048"/>
    </inkml:context>
    <inkml:brush xml:id="br0">
      <inkml:brushProperty name="width" value="0.05292" units="cm"/>
      <inkml:brushProperty name="height" value="0.05292" units="cm"/>
      <inkml:brushProperty name="color" value="#FF0000"/>
    </inkml:brush>
  </inkml:definitions>
  <inkml:trace contextRef="#ctx0" brushRef="#br0">18442 1939 46 0,'0'0'283'0,"-14"0"-61"0,14 0-29 0,0 0-21 16,0 0-23-16,0 0-12 0,0 0 4 0,0 0-29 15,0 0-21-15,0 0 4 0,-6-4-15 0,6 4-7 16,0 0 27-16,0 0-17 0,0 0-15 16,0 0 18-16,-5-7-8 0,5 7-18 0,0 0-1 15,0 0-14-15,0 0 1 0,0 0-14 0,0 0-8 16,0 0-4-16,0 0 2 0,0 0-1 0,0 0-14 16,0 0 3-16,0 0 11 0,0 0 25 0,0 0 0 15,0 0-6-15,0 0 1 0,-5 7 54 0,5-7 6 16,0 0-25-16,2 7 42 0,-2-7 14 15,4 11-22-15,-4-11-31 0,4 8-6 0,-4-8-17 16,6 10 26-16,-6-10 9 0,8 7-16 0,-8-7-7 16,6 7 15-16,-6-7-4 0,7 6-1 0,-7-6 33 15,11 5 6-15,-11-5-15 0,17-1-9 0,-7-1 23 16,2-1 12-16,1-2 7 0,4-1-16 0,0-2-11 16,3-1-1-16,1-2-14 0,2-3 26 15,0-1-4-15,4-2-13 0,2-3-9 0,-1 2-8 16,3-4-12-16,-2 1-13 0,1 0-6 0,-1-1-11 15,-1-1-3-15,0 3-10 0,-5 1-4 0,0 1-3 16,0-2-3-16,-1 2-1 0,-3 1-2 0,3 1-3 16,-6 1-3-16,0 2-2 0,-1 0 1 0,-1 0-2 15,-1 1 0-15,-3 4-10 0,-1-1 10 0,0 2-3 16,-1 0-7-16,-1 0 4 0,0 4 5 0,-2-3-6 16,1 1 0-16,-6 5-1 0,8-6-3 15,-8 6 3-15,8-9-5 0,-8 9 5 16,5-3-4-16,-5 3-4 0,0 0 6 0,5-7-8 0,-5 7-8 15,0 0-9-15,0 0-13 0,0 0-23 16,0 0-14-16,0 0-18 0,0 0-49 0,10 2-15 16,-10-2-60-16,0 7-15 0,0-7-44 0,-5 10-48 15,0-5-49-15,2 0-7 0,-2 3-44 0,-1-1-24 16,-2 3-79-16,-2 0-263 0,1 1-314 0</inkml:trace>
  <inkml:trace contextRef="#ctx0" brushRef="#br0" timeOffset="3709.34">4950 17142 38 0,'0'0'41'0,"0"0"6"15,0 0 1-15,0 0-6 0,0 0-2 0,0 0-17 16,0 0 2-16,-4 5 8 0,4-5-10 0,0 0-1 16,0 0 3-16,0 0-1 0,0 0-15 0,0 0 0 15,0 0 2-15,0 0-9 0,0 0 6 16,0 0-18-16,0 0 16 0,0 0-8 0,0 0 6 0,0 0-5 16,0 0 1-16,0 0 1 0,0 0-3 15,0 0 6-15,0 0 3 0,0 0-6 0,0 0-21 16,0 0 11-16,0 0 8 0,0 0 2 0,0 0 2 15,0 0 0-15,0 0 2 0,0 0 5 0,0 0-7 16,0 0 2-16,0 0-6 0,0 0 4 0,0 0 6 16,0 0-14-16,0 0 3 0,0 0 0 0,0 0 0 15,0 0 15-15,0 0-9 0,0 0-4 0,0 0-3 16,0 0 5-16,0 0-8 0,0 0-3 0,0 0 15 16,0 0-5-16,0 0 4 0,0 0-8 0,0 0-1 15,0 0 9-15,0 0 2 0,4-5-11 16,-4 5-2-16,0 0 6 0,0 0 6 0,0 0-8 15,0 0 2-15,0 0 6 0,0 0-17 0,0 0 5 16,0 0 5-16,0 0 1 0,0 0 1 0,0 0-6 16,0 0 5-16,0 0 0 0,0 0 11 0,0 0-7 15,0 0-5-15,0 0 2 0,0 0 4 16,0 0-2-16,0 0-3 0,0 0 3 0,0 0-9 16,0 0 0-16,0 0 9 0,0 0-3 0,0 0 4 15,0 0-8-15,0 0 5 0,0 0-2 0,0 0-1 16,0 0-2-16,0 0 2 0,0 0-2 0,0 0 5 15,0 0 5-15,0 0-12 0,0 0 4 0,0 0 3 16,0 0-1-16,0 0 9 0,0 0-7 16,0 0-4-16,0 0 8 0,0 0-5 0,0 0-5 15,0 0 2-15,0 0-1 0,0 0 2 0,0 0 5 16,0 0 2-16,0 0-9 0,0 0 2 0,0 0 6 16,0 0-5-16,0 0 0 0,0 0-7 0,0 0-2 15,0 0 6-15,0 0 8 0,0 0-1 0,0 0-8 16,0 0 4-16,0 0 1 0,0 0 1 0,0 0-1 15,0 0-3-15,0 0-3 0,6-4 14 0,-6 4-12 16,0 0 7-16,0 0-2 0,9-4-7 0,-9 4-25 16,8-6-23-16,-8 6-79 0,9-10 39 0</inkml:trace>
  <inkml:trace contextRef="#ctx0" brushRef="#br0" timeOffset="8881.79">3787 8274 97 0,'0'0'170'16,"0"0"-30"-16,-6 2-55 0,6-2 15 0,0 0-14 16,0 0-7-16,0 0-25 0,0 0 1 0,0 0-23 15,0 0 12-15,0 0-18 0,-8-2 11 0,8 2-13 16,0 0 1-16,0 0-13 0,0 0 16 0,0 0-18 16,-3-6 8-16,3 6 28 0,0 0-2 15,0 0-14-15,0 0 8 0,0 0-6 0,0 0 13 0,0 0-15 16,0 0 11-16,0 0-12 0,0 0 2 15,0 0-8-15,0 0 5 0,-10-3-16 0,10 3 14 16,0 0-15-16,0 0 9 0,0 0 16 0,0 0 19 16,0 0-22-16,0 0 9 0,0 0-25 0,0 0 13 15,0 0-21-15,0 0 7 0,0 0-19 0,-9 3 11 16,9-3-7-16,0 0 13 0,0 0-15 0,0 0 11 16,0 0-10-16,0 0 9 0,0 0-13 0,0 0 15 15,4 6 71-15,-4-6 2 0,0 0-34 0,4 7 4 16,-4-7-23-16,5 5 13 0,-5-5-5 0,5 7 7 15,-5-7-10-15,4 6-5 0,-4-6-4 0,5 7 4 16,-5-7 35-16,5 5 2 0,-5-5-9 16,4 7-12-16,-4-7-11 0,9 5 5 0,-9-5-10 0,9 4 47 15,-9-4 5-15,9 3-18 0,-9-3-12 16,14 1-5-16,-14-1-10 0,13-1-10 0,-13 1-2 16,14-3-14-16,-3-1 6 0,-2-1 16 0,0 2-1 15,1-2 10-15,-1 1-5 0,3-5 5 0,-1 2-10 16,2-3-3-16,0 2 25 0,1-6-34 0,0 4 30 15,-1-4-44-15,1 1 41 0,1-1-15 16,-2-1 32-16,5-3-36 0,-3 0 22 0,3-3-32 16,1 0 59-16,-1-1-41 0,1 0 23 0,0-1-45 15,-2 3 31-15,5-4-33 0,-4 1 23 16,1 1-30-16,0 0 25 0,-1 1-35 0,0 3 0 16,-4 0 7-16,0 4-3 0,-4 5 0 0,-1-4 0 15,1 3-5-15,-2 1 7 0,0 2 1 0,-3 0 1 16,2 0-2-16,-3 4-2 0,1-2 0 0,-5 5 2 15,7-10-4-15,-7 10 1 0,4-4-4 0,-4 4 3 16,0 0-5-16,0 0-7 0,0 0 16 0,0 0-49 16,2 5-3-16,-2-5-68 0,-2 10 7 0,2-10-62 15,-3 10 7-15,-1-4-46 0,4 1 8 0,-4-2-21 16,3 4-16-16,0-2-43 0,-2 2-99 0,-1 0-232 16,3-2-127-16</inkml:trace>
  <inkml:trace contextRef="#ctx0" brushRef="#br0" timeOffset="10781.81">10438 12605 26 0,'0'0'209'0,"0"0"-67"0,0 0-14 0,-7-1-37 15,7 1 10-15,0 0-18 0,-2-8 15 0,2 8-23 16,-4-9-8-16,4 9 2 0,0-7 9 15,0 7-5-15,-2-10-9 0,2 10-16 0,-4-8-1 16,4 8 17-16,-4-12 12 0,4 12-21 0,-5-6 5 16,5 6-20-16,-4-9 3 0,4 9-16 0,-5-9-1 15,5 9 0-15,-4-10 23 0,4 10-18 0,-4-6 20 16,4 6-22-16,-5-6-4 0,5 6-3 0,0-7-6 16,0 7-6-16,0 0-1 0,0 0-3 0,-4-6-2 15,4 6 15-15,0 0 16 0,0 0 3 0,0 0-18 16,0 0 1-16,13 1 3 0,-13-1 6 15,8 4-1-15,-8-4-10 0,9 5 20 0,-9-5 0 16,9 7-17-16,-9-7 3 0,10 5 14 0,-10-5 14 16,13 6-20-16,-13-6-10 0,11 6 4 15,-11-6-3-15,13 3 7 0,-13-3 6 0,13 2-8 16,-13-2 13-16,14 0 4 0,-5-3 3 0,-9 3 3 16,15-6 2-16,-6-1 1 0,1 2 2 0,3-5-4 15,-5 0-6-15,8-4 1 0,-3 1-3 0,1-3-6 16,3-4-7-16,-2-3-3 0,8-3 13 0,-2-5-7 15,3 0-5-15,0-1-10 0,0-1 3 0,2-2-8 16,0 2-3-16,-1-1-2 0,2 1-5 0,0 1-2 16,-2 2-3-16,2-1-3 0,0 5-5 0,-4 0-5 15,-5 6-54-15,2 0-16 0,-4 5-9 0,-2 3-9 16,-3-2-20-16,1 4-5 0,-2 3 14 16,-2-1 15-16,-1 2-17 0,0 3-15 0,-7 3-11 15,11-3-31-15,-11 3-41 0,9 3-1 0,-9-3-338 16,5 5-62-16</inkml:trace>
  <inkml:trace contextRef="#ctx0" brushRef="#br0" timeOffset="11565.05">15654 10328 52 0,'-4'7'354'0,"4"-7"-67"0,0 0-26 0,0 0-42 16,-6 4-16-16,6-4-41 0,0 0-2 0,0 0-38 15,0 0 7-15,-8 5-39 0,8-5 11 0,0 0-32 16,0 0 3-16,0 0-25 0,0 0 3 0,0 0-2 16,0 0 2-16,0 0 1 0,0 0-3 15,0 0 5-15,0 0 20 0,8-4 9 0,-2-1-11 16,2-2-1-16,2-2-11 0,2 0-8 0,2-4 2 15,1-2-5-15,3-2-9 0,1-2-3 0,2 0-6 16,-1-1 5-16,3-3 6 0,5-4-5 0,-1 0-4 16,0-2-6-16,5 2-8 0,-3 0-2 0,-1-2-3 15,4 4-3-15,-4-3-3 0,-1 4-4 16,1 2 2-16,-8 2-10 0,1 2-6 0,-2 1-3 16,-6 2-33-16,4 3-16 0,-7 2-10 0,0 1-9 15,0 0-14-15,-2 4-19 0,-3-1-1 0,3 0 3 16,-2 3-16-16,-6 3-13 0,9-5-21 0,-9 5-32 15,0 0-39-15,0 0 4 0,13 0-288 0,-13 0-17 16</inkml:trace>
  <inkml:trace contextRef="#ctx0" brushRef="#br0" timeOffset="12098.48">16012 7558 113 0,'-10'-8'311'0,"0"3"-90"0,3 0-34 15,-2 1-34-15,5 0-39 0,4 4-14 16,-10-8-19-16,10 8 0 0,-6-5-3 0,6 5 6 16,-4-9-15-16,4 9-9 0,0-10-10 0,1 0 9 15,-1 10-20-15,5-12 7 0,-1 4-17 0,1 1 18 16,0-2-18-16,3 1 4 0,0-3-18 0,1 3 3 16,2-4-12-16,-2 3 14 0,7-7-18 15,-4 3 10-15,6-2 0 0,-4 3-1 0,3-3 0 16,-2 1-3-16,2-1-5 0,-1 3-1 0,5-4-1 15,-6 0-3-15,3 2 4 0,-4 2-5 0,5-2 0 16,-2 2 1-16,-3 3-14 0,0-2-47 16,-4 5-19-16,4-3-41 0,-1 4-46 0,-4 0-37 15,1 3-247-15,0 0 69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15:20.402"/>
    </inkml:context>
    <inkml:brush xml:id="br0">
      <inkml:brushProperty name="width" value="0.05292" units="cm"/>
      <inkml:brushProperty name="height" value="0.05292" units="cm"/>
      <inkml:brushProperty name="color" value="#FF0000"/>
    </inkml:brush>
  </inkml:definitions>
  <inkml:trace contextRef="#ctx0" brushRef="#br0">6635 15312 67 0,'0'0'79'0,"-2"-7"-3"0,2 7-15 15,0 0-11-15,0 0-8 0,0 0-6 16,-3-5-10-16,3 5 4 0,0 0-12 15,0 0 10-15,0 0 1 0,0 0 3 0,0 0 8 16,0 0 0-16,0 0-3 0,0 0 10 0,0 0 2 16,-1-6 2-16,1 6 12 0,0 0 0 0,0 0-5 15,0 0-4-15,0 0 6 0,0 0-14 0,0 0 11 16,0 0-6-16,0 0 10 0,0 0-4 0,0 0 0 16,0 0-2-16,0 0 7 0,0 0 0 0,0 0-6 15,0 0 8-15,0 0-2 0,0 0 4 0,0 0 4 16,0 0 0-16,0 0-2 0,0 0-6 0,0 0 3 15,0 0-2-15,0 0-9 0,0 0-5 0,0 0-8 16,0 0 6-16,0 0 8 0,0 0-9 0,0 0 0 16,0 0-9-16,0 0 1 0,0 0 3 15,0 0-1-15,0 0 2 0,0 0-1 0,0 0-3 16,0 0 5-16,0 0-1 0,0 0-1 0,0 0 0 16,0 0-1-16,0 0 1 0,0 0 6 0,0 0 7 15,0 0-1-15,0 0-6 0,0 0-6 0,0 0 2 16,0 0-1-16,5 6 5 0,-5-6 25 0,4 5-3 15,-4-5-14-15,5 7-9 0,-5-7-3 0,5 8 5 16,0-3-5-16,0 0-4 0,-1-1 0 0,0 3 0 16,4-4 2-16,-1 4-2 0,-2-1 2 0,2-1-11 15,-1 2 3-15,-2-3-12 0,1 2-4 0,4-2 4 16,-4 3 12-16,3-2-7 0,0 0 16 16,-1-3 4-16,1 4 13 0,-2-2-3 0,3-1 9 15,-9-3-6-15,14 4 10 0,-14-4 8 0,18 0-19 16,-5 0 9-16,-3-3 4 0,7-1-4 0,-2-1 10 15,4-4-10-15,0 1-51 0,2-2 53 0,2-4-52 16,4 5 45-16,-3-6-48 0,4-2 47 0,-5 4-55 16,5-2 57-16,-1 1-7 0,-3 0-11 0,3-1-2 15,-3 2-14-15,1 1 4 0,-5-1-33 0,-1 4 30 16,-1 0-4-16,0-2-5 0,-4 5-8 0,0 0-1 16,0-3-2-16,-1 4 10 0,-3-1-9 0,-1 1-4 15,1 1-1-15,-2-1-1 0,0 1 7 16,-8 4-9-16,14-5-5 0,-14 5 0 0,11-6-1 15,-11 6 3-15,8-4 0 0,-8 4 0 0,10-5-1 16,-10 5-8-16,5-4 11 0,-5 4-31 0,0 0 34 16,9-4-2-16,-9 4-3 0,0 0 2 15,7-2 2-15,-7 2-11 0,0 0 12 0,0 0 0 16,0 0-8-16,0 0 7 0,7-5-5 0,-7 5 2 16,0 0-1-16,0 0-1 0,0 0-3 0,0 0-6 15,8-2-7-15,-8 2-14 0,0 0-10 0,0 0-17 16,0 0-14-16,0 0-18 0,0 0-33 0,0 0-9 15,0 0-6-15,0 0-15 0,0 0-10 0,0 0-12 16,0 0-11-16,0 0-22 0,0 0-28 0,0 0-11 16,0 0 0-16,0 0 13 0,0 0-24 15,-5 4-34-15,5-4-38 0,0 0-54 0,-10 3-257 16,10-3-153-16</inkml:trace>
  <inkml:trace contextRef="#ctx0" brushRef="#br0" timeOffset="3429.43">6506 15376 68 0,'-6'-5'134'0,"6"5"-16"0,0 0-31 15,0 0-5-15,-9-5-14 0,9 5-11 16,0 0-5-16,0 0-6 0,-5-4 0 0,5 4 2 16,0 0-4-16,0 0 4 0,-8-5-10 0,8 5-4 15,0 0-5-15,-4-5 12 0,4 5 13 0,0 0 2 16,-5-4 10-16,5 4-2 0,0 0 3 0,0 0-11 16,-5-6-3-16,5 6-1 0,0 0-5 15,-4-5-11-15,4 5-7 0,0 0 0 0,-5-6 17 16,5 6 9-16,-4-6 7 0,4 6-1 0,0 0-11 15,-2-6 1-15,2 6 4 0,-4-5 2 0,4 5-2 16,-3-6-9-16,3 6 1 0,-7-4-4 0,7 4 10 16,0 0 4-16,-3-8 2 0,3 8-8 0,0 0-2 15,0 0 4-15,-2-8 4 0,2 8 4 0,0 0-20 16,0 0 5-16,-5-4-1 0,5 4-2 0,0 0-5 16,0 0 0-16,0 0 1 0,0 0 3 0,-2-5-12 15,2 5-6-15,0 0-1 0,0 0-2 0,0 0 2 16,0 0-7-16,0 0-6 0,0 0 8 0,0 0 0 15,0 0 3-15,0 0 9 0,0 0 10 16,0 0 9-16,0 0-1 0,0 0-11 0,0 0-4 16,0 0-5-16,0 0 0 0,0 0 26 0,0 0 26 15,12 3-1-15,-12-3-18 0,7 4-9 0,-7-4-2 16,9 2-3-16,-9-2 3 0,9 6 26 0,-9-6-14 16,14 4-7-16,-14-4-5 0,13 6-5 0,-5-5 8 15,-8-1-6-15,18 3-3 0,-9 1-9 0,2-2-1 16,-2 2 13-16,1-3-2 0,2 3-3 0,-1-2-4 15,1 2 8-15,-3-2-8 0,1 1-3 0,4 0-5 16,-4 2-4-16,3-4-4 0,-3 5-2 16,2-3 8-16,-2 2-9 0,1 0 25 0,-1-1-14 15,0 1-10-15,1 0-3 0,-1-1-5 0,-1 2 0 16,2-1 3-16,-1-1 3 0,-4 1-1 0,4 2 0 16,-1-2 22-16,0 0-30 0,-2 0-2 0,0 2-3 15,2-3 6-15,-1 1-3 0,0 1 3 0,-1-2 5 16,-2 2-7-16,3-2 0 0,-3 0 2 15,0 0-8-15,2 0 3 0,-7-4-2 0,10 5 9 16,-10-5 26-16,10 6-23 0,-10-6-5 0,10 5 0 16,-10-5 4-16,9 5-3 0,-9-5 1 0,8 2 3 15,-8-2 0-15,0 0-7 0,10 5 7 0,-10-5-12 16,0 0 14-16,8 2-4 0,-8-2 16 16,0 0-7-16,11-2 5 0,-11 2 0 0,10-4 1 15,-10 4-11-15,8-3 14 0,-8 3 2 0,13-7-2 16,-8 4-4-16,4-3-5 0,0 3-2 0,0-4 2 15,1 1 4-15,0 0-7 0,3-3 2 0,0 2 0 16,0-1 1-16,-1-2-4 0,4 0 8 0,-1 1-11 16,2-3 1-16,-1 2-28 0,1-2 37 0,2 3-32 15,-2-4 35-15,-1 2-25 0,5 0 34 0,-4-3-41 16,0 3 32-16,1 0-27 0,1-1 32 0,-2 0-35 16,2 0 30-16,0-1-3 0,-1 0-1 15,1 0-3-15,3-4 4 0,-4 5-3 0,1-2-3 16,0 1-3-16,-2 1 0 0,3-1-3 0,-2 0-4 15,0 1-2-15,1-1 2 0,-1 1-2 0,0 1 1 16,1-1-1-16,-1 1-5 0,-5 1 5 0,6-1-3 16,-4 4 2-16,-2-3 0 0,4 4 0 0,-6-2-1 15,2 0-16-15,0 2 17 0,0 0-2 0,-2 0-1 16,-2 1 2-16,0 1 0 0,1-1 1 0,-2 1-1 16,2-1 0-16,-1 0-4 0,0 1-6 0,-1-2 6 15,-2 4 3-15,-1-2-2 0,-5 4-4 0,13-6 2 16,-13 6 3-16,10-6-3 0,-10 6 1 0,9-4-2 15,-9 4 2-15,10-4 1 0,-10 4-6 0,8-5 4 16,-8 5 2-16,5-5 0 0,-5 5-2 0,0 0 2 16,8-3 0-16,-8 3-1 0,0 0 0 15,9-4-1-15,-9 4-4 0,0 0 6 0,0 0 1 16,6-3 3-16,-6 3-1 0,0 0-1 0,0 0 1 16,0 0-1-16,0 0-8 0,5-3 6 0,-5 3 4 15,0 0-6-15,0 0 0 0,0 0 1 0,0 0-2 16,0 0 1-16,0 0 1 0,0 0 1 0,0 0 0 15,0 0-1-15,0 0-7 0,0 0 9 0,0 0-3 16,0 0 2-16,0 0-1 0,0 0 0 0,0 0-1 16,0 0-2-16,0 0 0 0,0 0 3 0,0 0-4 15,-5 3 2-15,5-3-1 0,-10 3-2 0,2 0-1 16,-1-1-1-16,0 5-1 0,-1-2 4 16,-3 2-8-16,2 0 6 0,-6 0-4 0,4 1-3 15,-3 1-5-15,-4-1-6 0,4 4 10 0,-2-4-6 16,0 4-4-16,-1-3-1 0,0 1 8 0,1 1 4 15,-1 0-7-15,1 0 4 0,-4-1-8 0,3 3 8 16,1-4 5-16,-2 4-3 0,1-2 2 0,1-1 1 16,-3 2 3-16,3-2-1 0,-2 0-38 0,2 1 35 15,0-2-30-15,-1 2 36 0,0-2-34 0,2 1 39 16,-3 1-34-16,4-2 42 0,-3 1-36 0,4-1 34 16,-3 0-7-16,0 2 7 0,4-2-2 0,0-2-3 15,1-1 1-15,2 1 0 0,-3 2-4 0,2-4-2 16,-2 2 5-16,4-1-7 0,1-1 11 15,-1-2-2-15,1 4 0 0,1-3-1 0,-1 2-1 16,3-3 0-16,-2 1-6 0,8-4-4 0,-10 5 7 16,10-5 1-16,-14 7-5 0,14-7-3 0,-8 7 1 15,8-7-2-15,-9 6 3 0,9-6-2 0,-11 6 1 16,11-6-3-16,-9 6-1 0,9-6-2 0,-13 7 0 16,13-7-2-16,-10 7 5 0,10-7 1 15,-12 8 2-15,7-4 0 0,5-4 4 0,-11 6-1 16,11-6-9-16,-12 9 20 0,12-9 1 0,-10 5-14 15,10-5 4-15,-9 7-3 0,9-7 1 0,-9 7 2 16,9-7 2-16,-9 4 2 0,9-4-15 0,-5 6 2 16,5-6 8-16,-9 2 8 0,9-2-3 15,-4 5 2-15,4-5 3 0,0 0-7 0,-6 3 4 16,6-3-2-16,0 0-5 0,0 0-2 0,0 0 4 16,-9 5 7-16,9-5-2 0,0 0-3 0,0 0-2 15,0 0 1-15,0 0-2 0,0 0-3 0,-4 4-3 16,4-4 6-16,0 0-2 0,0 0 4 0,0 0-2 15,0 0-1-15,0 0 3 0,0 0 1 0,0 0 1 16,0 0 0-16,0 0-1 0,0 0 0 0,0 0 0 16,0 0 1-16,0 0 2 0,0 0-22 0,0 0 25 15,0 0-2-15,0 0-2 0,0 0 1 16,0 0-14-16,0 0 18 0,0 0-8 0,0 0-4 16,-11-1 8-16,11 1 0 0,0 0-4 0,0 0 0 15,0 0 3-15,-8-5 11 0,8 5-15 0,0 0 0 16,0 0 0-16,-8-4-2 0,8 4-1 0,0 0 1 15,0 0 5-15,-10-7 3 0,10 7-2 0,0 0 1 16,-10-1-2-16,10 1-2 0,0 0-1 0,-7-7-3 16,7 7 2-16,-6-6-2 0,-1 1 2 0,7 5 6 15,-6-7 2-15,6 7-1 0,-9-10-2 0,4 6-44 16,-2-2 48-16,3 0-49 0,-3 0 47 0,2 0-38 16,1 1 44-16,-1-2-47 0,-1-1 54 15,1 3-47-15,0-2 51 0,1 1-51 0,-1 0 51 16,1 1-48-16,-4-2 48 0,8 7-47 0,-6-10 47 15,1 4-47-15,1 1 49 0,4 5-46 0,-8-9 45 16,8 9-41-16,-7-6 45 0,7 6-50 0,-8-6 46 16,8 6-50-16,-8-7 44 0,8 7-43 0,-9-7 34 15,9 7-39-15,-10-8 59 0,5 4-53 0,5 4 49 16,-9-5-50-16,9 5 47 0,-9-5-53 0,9 5 52 16,-10-4-48-16,10 4 50 0,-8-6-50 0,8 6 51 15,-9-4-48-15,9 4 54 0,0 0-48 0,-9-3 43 16,9 3-46-16,0 0 48 0,-9-3-51 0,9 3 49 15,0 0-52-15,0 0 51 0,-5-4-49 0,5 4 43 16,0 0-28-16,0 0 36 0,0 0-57 16,-6-4 56-16,6 4-42 0,0 0 43 0,0 0-49 15,0 0 49-15,0 0-38 0,0 0 33 0,0 0-52 16,0 0 53-16,0 0-46 0,0 0 40 0,0 0-41 16,-9-3 49-16,9 3-47 0,0 0 47 0,0 0-54 15,0 0 54-15,0 0-50 0,0 0 51 0,0 0-52 16,0 0 50-16,0 0-49 0,0 0 48 0,0 0-50 15,0 0 57-15,6 6-55 0,-6-6 54 0,0 0-55 16,4 8 55-16,-4-8-29 0,5 6 20 0,-5-6-48 16,5 7 53-16,2-3-50 0,-7-4 60 15,11 8-52-15,-6-4 41 0,2 2-40 0,-2-2 42 0,1 3-47 16,3-1 45-16,-1-1-47 0,-2 2 49 16,1 0-46-16,3-1 42 0,-4-1-43 0,2 2 47 15,1 0 3-15,-1-1-13 0,-1 1-3 0,2 1 0 16,1-4-4-16,-2 4-1 0,0 0-1 0,1-2 0 15,-2 1-5-15,2-1 4 0,0 1 0 0,1-1-2 16,-1 0 2-16,0 0-9 0,0 2 12 0,0-4 0 16,-1 2-4-16,2 1-2 0,-1-3-32 15,0 1 43-15,0 1-1 0,0-2-17 0,-4 1 13 16,4-3-1-16,-3 4-3 0,-6-6 0 0,12 5-2 16,-12-5 6-16,10 7-1 0,-10-7 1 0,9 3-4 15,-9-3 0-15,11 5 4 0,-11-5-3 0,8 3-3 16,-8-3 1-16,8 3-3 0,-8-3 4 15,0 0 4-15,0 0-3 0,10 5-1 0,-10-5-1 16,0 0-11-16,6 2 14 0,-6-2-1 0,0 0-4 16,0 0 2-16,8 4-5 0,-8-4 7 0,0 0 3 15,0 0-3-15,0 0-3 0,0 0 0 0,0 0 0 16,0 0 8-16,9 2-10 0,-9-2-1 0,0 0 0 16,0 0 1-16,0 0 2 0,0 0 0 0,0 0-11 15,0 0 13-15,0 0 1 0,0 0 1 0,0 0-2 16,0 0-2-16,0 0 2 0,0 0-1 0,0 0-1 15,0 0-9-15,0 0 15 0,0 0-5 16,9-2-6-16,-9 2 8 0,0 0 0 0,0 0-13 16,5-5 12-16,-5 5 0 0,0 0 0 0,0 0 0 15,0 0 4-15,0 0-1 0,0-6-4 0,0 6 0 16,0 0 3-16,0 0-3 0,0 0-3 0,0 0 3 16,5-6-2-16,-5 6-12 0,0 0 13 0,0 0 3 15,3-6 1-15,-3 6 0 0,2-9-8 0,-2 9 2 16,7-8 2-16,-7 8-4 0,6-11 2 0,0 5-2 15,1-1 1-15,-1-1 4 0,2-2-6 0,1 2 10 16,0-2 4-16,1-1-50 0,4-2 49 0,0 0-42 16,1-3 40-16,6 1-51 0,-1-2 69 15,2-1-51-15,0 2 49 0,1-4-7 0,-1 4 2 0,2-2 5 16,-4 1-12-16,3-1-4 0,0 3-1 16,-2-2-2-16,-2 3 0 0,1 0-1 0,-3 1 2 15,1 3-4-15,-2-2 3 0,1 0-3 0,-4 3 3 16,-3 0 1-16,4 1-5 0,-1 0 3 0,-3-1-2 15,-1 3 0-15,1-2 0 0,-2 2 3 0,-2 2-4 16,2 0 5-16,-2-3 1 0,0 4-3 0,-6 3-3 16,10-6 1-16,-10 6 0 0,6-8 0 0,-6 8 6 15,10-3-16-15,-10 3 17 0,4-5-10 0,-4 5 9 16,0 0-3-16,8-4-2 0,-8 4 1 0,0 0 2 16,5-6-5-16,-5 6 0 0,0 0-2 15,0 0 1-15,0 0 2 0,5-4 8 0,-5 4-5 16,0 0 1-16,0 0-14 0,0 0 13 0,0 0-5 15,0 0-1-15,0 0-1 0,0 0-4 0,9-4-6 16,-9 4-1-16,0 0-10 0,0 0-4 0,0 0-18 16,0 0-15-16,0 0-10 0,0 0-13 0,0 0-16 15,0 0-13-15,0 0-2 0,0 0-30 0,0 0-13 16,0 0-18-16,0 0-36 0,0 0-53 0,-9 4-11 16,9-4 16-16,-5 5-16 0,5-5 27 0,-8 8 5 15,3-4-27-15,5-4-18 0,-10 8-44 0,6-3-214 16,-2 1-59-16</inkml:trace>
  <inkml:trace contextRef="#ctx0" brushRef="#br0" timeOffset="6744.38">5958 15749 15 0,'0'0'171'0,"0"0"-26"16,0 0-38-16,0 0-22 0,0 0-8 0,0 0-5 15,0 0-4-15,0 0 3 0,0 0-8 0,0 0-12 16,-4-6-10-16,4 6 1 0,0 0-11 0,0 0-2 15,0 0-4-15,-1-7 4 0,1 7 3 0,0 0 1 16,0 0-7-16,0 0 1 0,0 0-3 0,-4-7 13 16,4 7-10-16,0 0-2 0,0 0-4 15,0 0 7-15,0 0-8 0,0 0 2 0,-1-9-16 16,1 9 3-16,0 0 4 0,5-5-9 0,-5 5 8 16,4-6 14-16,-4 6 2 0,6-6-7 0,-6 6 1 15,5-5-7-15,-5 5-3 0,9-8 0 0,-4 4-5 16,2-2 7-16,-2 2-19 0,1-3 6 15,2 1 4-15,1 3 3 0,-3-3 0 0,2 1-8 16,0-1-11-16,-1 1-35 0,1-1-17 0,1 0-45 16,-1 5-39-16,-1-4-48 0,1-1-149 0,-8 6 197 15</inkml:trace>
  <inkml:trace contextRef="#ctx0" brushRef="#br0" timeOffset="14960.3">8395 17467 53 0,'0'0'86'0,"0"0"1"0,0 0-23 0,-13 2-13 16,13-2 3-16,0 0 0 0,-11 5-7 0,11-5-11 15,0 0 6-15,-9 2 5 0,9-2-6 0,0 0 1 16,-9 3-2-16,9-3 14 0,0 0-2 0,0 0 6 15,-8 2-4-15,8-2 4 0,0 0 9 0,0 0 2 16,0 0-1-16,-4 5-5 0,4-5 0 0,0 0-2 16,0 0-3-16,0 0 5 0,0 0-4 0,0 0 2 15,0 0-5-15,0 0-1 0,0 0-5 0,-6 3 7 16,6-3 12-16,0 0 7 0,0 0-2 16,0 0-5-16,0 0-6 0,16-1-4 0,-16 1 2 15,12-2-4-15,-12 2-3 0,19-5-3 0,-9 4 3 16,3-4-5-16,4-1 8 0,3 0-4 0,1-3 4 15,4-1-11-15,6-1 11 0,1-2-12 0,4-1-4 16,3-1-17-16,1 1 1 0,-2-2-6 0,3 0 12 16,1 2-27-16,-1-1 1 0,1 1-2 0,-2 2 17 15,-3-3-18-15,-6 7 8 0,-1-1-4 0,-4 3 3 16,-4-2-11-16,2 4 7 0,-6-1-4 0,-2 1 4 16,0 0-1-16,-4 1-2 0,1 2 1 15,-4-3 7-15,1 3-10 0,-10 1 4 0,12-1-10 0,-12 1 11 16,0 0-5-16,0 7-13 0,-3-2 1 15,-4 3 9-15,-6 1-6 0,-5 3 10 0,-6 3-13 16,-6 2 9-16,-2 0-17 0,-2 2 13 0,-6 0 2 16,-1-1 0-16,-1 1-10 0,-1 0 8 0,-2 0-1 15,0-2 9-15,-1 2-1 0,3-3 4 0,1 2 1 16,-2-2-9-16,2-3 6 0,4 2-3 0,2-3 0 16,5-2 11-16,2 0-12 0,3-3 12 0,6 0-6 15,1 0 7-15,2-4-2 0,4 1 7 0,-1 1-14 16,5-3-3-16,0 1-3 0,9-3 4 0,-12 4-3 15,12-4 2-15,0 0-1 0,0 0 2 0,0 0-5 16,0 0 10-16,16-4 9 0,-3-3-7 16,2 0-1-16,7-3 0 0,5 0-9 15,6-6 1-15,5-1 10 0,3 3-12 0,0-4-4 16,5 1 5-16,-1-2 14 0,10-3-13 0,-3 2 11 16,3-1-10-16,-11 2 3 0,-2 5-2 0,1-2 7 15,1 4-10-15,-5-2 10 0,-7 2-6 0,0 5-2 16,-8-1-2-16,-2 3 12 0,-3-2-7 0,-2 5-1 15,-2-4-4-15,-4 4 6 0,0-1-3 0,-11 3 8 16,13 0-11-16,-13 0 6 0,0 0-10 0,0 8 13 16,-5-4-2-16,-7 4-3 0,-2 0-2 0,-5 1-2 15,1 3-6-15,-9-2 7 0,2 2 1 16,-3 1-2-16,-2-2-11 0,-7 2 14 0,8-1-6 16,-2 0 10-16,3 0-5 0,-1-3 7 0,2 0-10 15,3-1 1-15,2 0 4 0,0-2 2 0,4 0-1 16,4 0 5-16,1-1-10 0,-1-2 2 0,5 0-4 15,-1 0-7-15,10-3-1 0,-10 6 8 0,10-6-2 16,-8 2-5-16,8-2 9 0,0 0 6 0,0 0-10 16,8-2 9-16,-8 2-3 0,14-6-2 0,-1 3 4 15,-3-2-7-15,5 0 14 0,1-2-4 0,0 1-7 16,1 0 7-16,3-2-4 0,1 1 7 0,-1 0-18 16,-1 0 4-16,-1-1 1 0,-1 4-2 15,-2-1 2-15,-2 0-4 0,1 1 28 0,-4 0-18 16,-1 0-7-16,-2 1 9 0,-7 3-5 0,12-1-1 15,-12 1-5-15,8-3 8 0,-8 3-10 0,0 0 2 16,0 0 5-16,-5 8-4 0,-3-2-6 0,-2-1-10 16,2 0 18-16,-3 1 4 0,-3 1 0 0,0 1-2 15,-3-3 5-15,3 2 2 0,-1 0-3 0,-1 0 9 16,1-2-9-16,1 3 1 0,1-3 1 0,2 0-3 16,2-2 0-16,-1 2-3 0,2-1-6 0,8-4-10 15,-13 5-15-15,13-5-4 0,-10 4-11 0,10-4-6 16,0 0-6-16,-10 3-3 0,10-3-13 0,0 0-26 15,0 0-35-15,0 0-30 0,0 0-46 16,0 0-60-16,6-5-239 0,-6 5-12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09:38.629"/>
    </inkml:context>
    <inkml:brush xml:id="br0">
      <inkml:brushProperty name="width" value="0.05292" units="cm"/>
      <inkml:brushProperty name="height" value="0.05292" units="cm"/>
      <inkml:brushProperty name="color" value="#FF0000"/>
    </inkml:brush>
  </inkml:definitions>
  <inkml:trace contextRef="#ctx0" brushRef="#br0">2991 1440 9 0,'0'0'154'15,"0"0"-9"-15,0 0-22 0,0 0-6 0,0 0-10 16,0 0-13-16,0 0-5 0,0 0 1 0,0 0 2 16,5 4-14-16,-5-4 4 0,0 0 0 0,0 0-9 15,0 0-4-15,0 0 8 0,0 0 5 0,0 0-10 16,0 0 1-16,0 0-13 0,0 0-6 16,0 0-5-16,0 0-10 0,0 0-6 0,0 0-7 15,-9 2-1-15,9-2-1 0,0 0-1 0,-14-2-2 16,14 2-3-16,0 0 16 0,-14 0-14 0,14 0 5 15,-8-6 2-15,8 6-17 0,-10-4 1 0,10 4-10 16,-9-7 6-16,9 7 5 0,-10-8 3 0,10 8 1 16,-5-5-2-16,5 5 5 0,-8-7-10 0,8 7 0 15,-6-7-8-15,6 7 0 0,-4-9 1 16,4 9-5-16,-4-10 3 0,4 10 0 0,0-10-2 16,0 10-2-16,0-12 7 0,3 5-4 0,-1 1 20 15,1-1-25-15,2 0 17 0,-2 0-22 0,4 0 24 16,-3 2-28-16,5-3 24 0,-3 1-17 15,3 2 13-15,0-2-20 0,0 2 32 0,0 1-42 16,0-1 49-16,1 2-31 0,-1 1 14 0,1-1-19 16,-1 1 30-16,-9 2-31 0,22 1 23 0,-12 0-27 15,-1 4 5-15,3 2 10 0,-1-2 4 0,3 4-6 16,-5 2-2-16,3-2 12 0,-1 6-5 0,2-1 1 16,-4 3 4-16,4-2-5 0,-5 3 10 0,1 2-3 15,-1 1-2-15,1-3-9 0,0 4 0 0,-1-1 7 16,-2 0-3-16,-1 0-1 0,1 1 12 0,0-1-4 15,-2-1-2-15,-4-2 6 0,2 0-2 16,1 2 9-16,-3-2-3 0,0-3 2 16,-3 2 2-16,1 0 4 0,-2-2-6 0,0-1-1 15,-1 1 15-15,0-1-8 0,-3-2 4 0,2 1-5 16,-2-3 7-16,0 1-15 0,-2-1-1 0,1-2-8 16,0 1 13-16,-1-2-3 0,0-4-16 0,1 1 14 15,-4 1-3-15,4-2-7 0,0 1-4 0,-2-4 2 16,11 0 15-16,-17 1-11 0,17-1 6 0,-18-1-12 15,9 0 7-15,0-3-11 0,-2 0 1 0,6 0-2 16,-2 0 3-16,1-3-8 0,-3 3 17 0,5-2-13 16,-1-1 8-16,1 1-16 0,-1 0 1 0,4-1 12 15,-3 0 2-15,4 1-5 0,-3-1-1 0,3 7 2 16,0-12 0-16,3 5 6 0,-3 0-6 0,5 1-3 16,-1-1 6-16,1 1-12 0,0-1 6 15,-1 1 12-15,5 2-11 0,-9 4 6 0,10-8 1 16,-2 5-2-16,-8 3-4 0,14-4 2 15,-14 4-2-15,14 2 10 0,-14-2-3 0,15 5-4 16,-6-2 2-16,-1-1 13 0,2 5-15 0,-1-1-9 16,-1 1 22-16,-2-22-6 0</inkml:trace>
  <inkml:trace contextRef="#ctx0" brushRef="#br0" timeOffset="515.79">3558 1332 657 0,'-7'7'57'0,"0"-1"13"0,7-6 20 0,0 0-16 15,-10 5 1-15,10-5-26 0,0 0 12 0,0 0-2 16,-9 1-2-16,9-1-9 0,0 0 5 0,0 0-13 15,-13 1 1-15,13-1 0 0,0 0 0 0,-9 4-5 16,9-4 7-16,-5 3 1 0,5-3-5 16,-7 4 6-16,7-4-10 0,-7 8 1 0,7-8-11 15,-10 8 11-15,10-8-5 0,-5 9 5 0,5-9-7 16,-8 12 0-16,8-12-11 0,-5 9 1 16,5-9-6-16,-4 8-4 0,4-8-1 0,-1 9-6 15,1-9-15-15,-4 8-3 0,4-8-4 0,0 6 2 0,0-6-19 16,0 0-19-16,3 11-11 0,-3-11-28 15,2 5-19-15,-2-5-42 0,0 0-34 0,3 8-211 16,-3-8 139-16</inkml:trace>
  <inkml:trace contextRef="#ctx0" brushRef="#br0" timeOffset="1767.63">2992 1809 54 0,'0'0'54'0,"0"0"-1"0,0 0-2 0,-2-5-15 16,2 5 16-16,0 0 2 0,0 0-24 0,-4-8-5 15,4 8-10-15,0 0-2 0,-4-7 3 16,4 7 17-16,0 0-2 0,-4-8 5 0,4 8 5 16,0 0 10-16,-5-7-17 0,5 7 27 15,0 0 5-15,-4-6 6 0,4 6-6 0,0 0-5 16,0 0-1-16,-5-5-12 0,5 5 6 0,0 0 5 15,0 0-9-15,0 0-8 0,0 0-2 0,-2-7-6 16,2 7-6-16,0 0-2 0,0 0-5 0,0 0-1 16,0 0 0-16,0 0 0 0,0 0 4 0,0 0 9 15,0 0 13-15,0 0-3 0,0 0 14 0,0 0 0 16,0 0 0-16,0 0 0 0,17 0 3 0,-17 0-12 16,11 2 8-16,-11-2 2 0,15 2 6 0,-15-2-12 15,19 3 0-15,-11-1-1 0,7 1-13 0,-2-1-1 16,2 1 2-16,-2-1-1 0,5 1-6 0,-4 3-8 15,4-3 18-15,-4 2 2 16,7 0 3-16,-4 1 0 0,1 0-10 0,0 1 12 16,-1 0-8-16,-1-1 1 0,2 3-6 0,-4-5 0 15,3 2-14-15,-2 1 8 0,1 0-10 0,-2-2-1 16,0 3-4-16,1-3 2 0,-2 0-6 0,-2 1 4 16,-3-1-15-16,5 0 6 0,-2-1-5 0,-2-1 8 15,-1 2-4-15,-8-5 1 0,14 4-3 0,-14-4 6 16,13 5-6-16,-13-5 9 0,11 3-6 0,-11-3 1 15,10 2-9-15,-10-2 1 0,8 4-28 0,-8-4-11 16,0 0-24-16,9 1-17 0,-9-1-38 0,0 0-40 16,0 0-50-16,0 0-38 0,6-5-41 15,-6 5-39-15,0 0-181 0,-1-8-4 0</inkml:trace>
  <inkml:trace contextRef="#ctx0" brushRef="#br0" timeOffset="2535.82">3672 1389 119 0,'-4'-4'205'0,"4"4"-5"0,0-7 2 15,0 7-55-15,-5-7-5 0,5 7-55 0,-4-9 28 16,4 9 5-16,-5-6 47 0,5 6-25 0,-4-6-17 16,4 6-13-16,-5-6-22 0,5 6-27 15,-9-5 0-15,9 5-26 0,-6-7-4 0,6 7 1 16,-9-4 10-16,9 4 0 0,-9-3-4 15,9 3-5-15,0 0-8 0,0 0 2 0,-13-1-1 16,13 1-3-16,-9 3 0 0,4 0-15 0,5-3 5 16,-11 11 4-16,7-6-5 0,-2 3 9 0,0 0 5 15,2 1 0-15,1 3-3 0,-1-3-9 0,1 4 9 16,1-1 5-16,-1 5 10 0,2-3 0 0,1 1-10 16,0 2 8-16,1-2-19 0,3 2 8 0,0 0-5 15,1 2 3-15,1 0-12 0,3-2 1 0,0 1 1 16,4 0 0-16,-3-1-3 0,2-1 4 0,3 1-9 15,-2-4 13-15,2 0-12 0,-1-1 4 0,3-1-6 16,1 1-3-16,-2-2-1 0,2 0-4 0,-4-3 4 16,-1 0-1-16,4 0 7 0,-2-2 1 15,-2-1 9-15,-2 0-16 0,3-2 7 16,-3 0 16-16,-11-2-28 0,24 0-2 0,-14-2 15 16,3 0-1-16,-4-1-11 0,1-1 2 0,0 1-1 15,-1-2 2-15,0-1-2 0,0 0 5 0,-1-1-2 16,-2 0 12-16,3-3-15 0,-5-1-6 0,2 2 11 15,-1-3 13-15,-1 0-15 0,-1 0 9 0,-1-4-2 16,-2 0-5-16,0 2-15 0,0-3 16 0,-1 0-14 16,-3 0 14-16,0-4-6 0,-7 2 0 0,7 1 0 15,-5-2-1-15,1 2 5 0,-3 0-6 16,1 2-3-16,-2 0 0 0,-2 2-4 0,0 0 0 16,-4 3 8-16,4 0-1 0,-5 2 0 0,1 2 3 0,-1 2-2 15,4 0 7-15,-2 2-11 0,-1-1 3 16,0 3 6-16,4 0-12 0,0 1 6 0,0 0-7 15,1 0-16-15,-1 2-6 0,5 2-36 0,-1-1 0 16,-3 0-1-16,4 4-21 0,3-3-12 0,0 3-22 16,-1 1 1-16,2-1-20 0,4 0-47 15,-2-2-18-15,6 2-39 0,-2 1-43 0,4 0-152 16,-1-2 89-16</inkml:trace>
  <inkml:trace contextRef="#ctx0" brushRef="#br0" timeOffset="3101.23">4183 1145 15 0,'-5'-6'386'0,"5"6"-97"0,-8-4-3 0,8 4-63 16,0 0-4-16,-6-4-55 0,6 4-7 0,0 0-42 15,0 0-1-15,-9-4-38 0,9 4 17 0,0 0-34 16,0 0 27-16,-5 7-16 0,5-7-4 16,-1 11 8-16,1-11-7 0,1 15-5 0,0-8 15 15,-1 6-11-15,4-1-1 0,-1 2-6 16,0 1 20-16,1 2-23 0,1 2 3 0,-1 2 0 15,4-1 2-15,-4 1-16 0,7 1-6 0,-2 4-2 16,0-1-1-16,1 2-14 0,2-1 5 0,-3-1-13 16,-2-1 3-16,5 1-7 0,-4-4 5 0,-2 2-5 15,4-2-1-15,-2 0-2 0,-2-2 12 0,1 1-15 16,0-3 1-16,-3-2-18 0,4 1-4 0,-3-1-31 16,0-3-55-16,1 0-34 0,-2 1-2 0,0-6-5 15,0 2-7-15,0-1-15 0,-3-1-8 0,4-1-20 16,-2 0-11-16,2-1-8 0,-5-5-42 15,5 5-235-15,-5-5 22 0</inkml:trace>
  <inkml:trace contextRef="#ctx0" brushRef="#br0" timeOffset="3479.61">4602 1453 12 0,'0'0'263'0,"0"0"-54"0,4-5-27 0,-4 5-30 16,0 0-6-16,0 0-7 0,0 0-2 15,0 0-36-15,0 0 13 0,4 5-3 0,-4-5-12 16,0 7-17-16,0-7-18 0,0 9-5 0,0-9 1 16,1 11-15-16,-1-11-6 0,3 11-7 0,-3-11-8 15,2 9-14-15,-2-9-4 0,3 9 6 0,-3-9-8 16,0 0 4-16,5 10 1 0,-5-10-9 0,0 0 10 15,4 7 1-15,-4-7 5 0,0 0-9 16,0 0 4-16,9 3 0 0,-9-3-4 0,0 0 7 16,6-6 3-16,-6 6 1 0,5-7 7 0,-5 7 2 15,5-7 5-15,-5 7-10 0,0-12-4 0,0 12-6 16,0-8-17-16,0 8 27 0,0-12-12 16,0 12 5-16,-1-10-14 0,0 3 1 0,1 7 5 15,-8-8-10-15,8 8 1 0,-2-8-15 0,2 8-12 16,-7-6-21-16,7 6-40 0,0 0-12 0,0 0-23 15,-10-3-32-15,10 3-39 0,0 0-51 0,0 0-198 16,-10 4 80-16</inkml:trace>
  <inkml:trace contextRef="#ctx0" brushRef="#br0" timeOffset="4451.72">5310 1148 204 0,'0'0'192'0,"0"0"4"0,-10-3-41 0,10 3 26 15,0 0-32-15,-9-2 22 0,9 2-51 0,0 0 18 16,0 0-26-16,-9-4 12 0,9 4-24 0,0 0 16 15,0 0-36-15,0 0-16 0,0 0-4 0,0 0-7 16,-9-3-8-16,9 3-13 0,0 0-5 16,0 0-10-16,3-7 12 0,-3 7-13 0,6-6 17 15,2 2-36-15,-2 0 34 0,3-1-24 0,0 1 15 16,1-2-14-16,-1 1 31 0,5-2-45 0,-2 0 36 16,0 2-38-16,1-2 27 0,0 2-22 0,4 1 22 15,-3 0-25-15,-3 0 20 0,2 3-17 16,-1-1 20-16,0 0-26 0,0 2 36 0,-1 2-19 15,-2 0-7-15,3 1 20 0,-2 2 30 0,-1 0 2 16,1 4 9-16,0 1 32 0,-2 3-23 0,-3 0 8 16,3 4-4-16,-1-2-7 0,-3 4 2 15,0 1-7-15,1 2 2 0,-1 2-15 0,0-2-10 16,-3 2 2-16,2 0-9 0,1 2 1 0,-1-2-6 16,0 1 5-16,-2 2-8 0,2-2-4 0,-2 0-10 15,2-1 2-15,-2-2-3 0,0-4 0 0,2 1-4 16,-2-2 5-16,2-1-7 0,-1 0 0 0,-2-2-4 15,3-3 3-15,-2-1-10 0,-1 0 6 0,4-1-16 16,-4-2-6-16,1-1-18 0,-1-6-1 0,1 12-11 16,-1-12-6-16,0 11-11 0,0-11-11 0,0 6-34 15,0-6-7-15,0 0-16 0,-1 7 15 16,1-7-7-16,0 0-7 0,-9-3-2 0,9 3-29 16,-6-6-3-16,6 6-32 0,-8-8-20 0,0 1 6 15,1 0-15-15,2-1-168 0,-3-2 145 16</inkml:trace>
  <inkml:trace contextRef="#ctx0" brushRef="#br0" timeOffset="4701.76">5452 1495 224 0,'0'0'276'0,"0"0"-44"0,-8-6-30 0,8 6-18 16,0 0-31-16,0 0-21 0,-5-6-21 0,5 6-2 16,0 0-12-16,0 0 9 0,0 0-16 0,3-6 11 15,-3 6 1-15,6-4-15 0,-6 4-10 16,12-8-7-16,-2 6-12 0,-1-4 7 0,3 0-9 0,4 0-11 15,-2-1-10-15,1 0-5 16,6-2-13-16,-2 1-14 0,0 0 13 0,2 0 3 16,-1-1-9-16,2 3-3 0,-3-3 3 0,3 1-9 15,-1 1 6-15,1-1-10 0,-4 2 10 0,0 0-13 16,-3 0-10-16,-1 1-25 0,2 2-14 0,-6 0-30 16,0 0-16-16,0-1-3 0,-1 2-28 0,-9 2-12 15,13-3-19-15,-13 3-28 0,10-4-22 0,-10 4-8 16,0 0-180-16,0 0 139 0</inkml:trace>
  <inkml:trace contextRef="#ctx0" brushRef="#br0" timeOffset="5167.26">6182 988 207 0,'0'0'305'0,"0"0"-70"0,1-9 6 16,-1 9-59-16,0 0 6 0,1-7-49 0,-1 7 4 15,0 0-43-15,0-7 22 0,0 7-42 16,0 0 17-16,0 0-31 0,0 0 7 0,0-8-40 15,0 8 20-15,0 0-36 0,0 0 23 16,0 0-34-16,0 0 23 0,0-5-23 0,0 5 11 16,0 0-19-16,0 0 18 0,0 0-28 0,0 0 15 15,0 0-23-15,0 0 15 0,0 0-14 0,0 0 18 16,0 0-21-16,0 0 28 0,0 0-26 0,0 0 19 16,3-7-26-16,-3 7 26 0,0 0-27 0,0 0 30 15,0 0-41-15,0 0 40 0,0 0-32 16,0 0 29-16,0 0-29 0,0 0 30 0,0 0-33 0,0 0 30 15,0 0-29-15,0 0 28 0,0 0-43 0,0 0 25 16,0 0-16-16,0 0 30 0,0 0-28 16,0 0 24-16,0 0-27 0,0 0 17 0,0 0-38 15,0 0 9-15,0 0-37 0,0 0-3 16,0 0-40-16,0 0-5 0,0 0-55 0,0 0-149 16,0 0 201-16</inkml:trace>
  <inkml:trace contextRef="#ctx0" brushRef="#br0" timeOffset="8750.54">6225 1076 10 0,'0'0'194'0,"0"0"13"0,0 0-63 0,0 0 9 15,0 0-57-15,0 0 29 0,0 0-12 0,0 0 30 16,-5-5-24-16,5 5 15 0,0 0-24 16,0 0 21-16,0 0-49 0,-6-2 10 0,6 2-44 15,0 0 29-15,-7-5-37 0,7 5 17 0,0 0-22 16,-9-3 42-16,9 3-15 0,0 0 14 0,-10-2-40 15,10 2 26-15,0 0-35 0,0 0 25 0,-13-3-26 16,13 3-5-16,-10 3-4 0,10-3 3 0,-9 2-8 16,9-2-5-16,-9 5 2 0,9-5 7 0,-9 7 2 15,3-1 1-15,1 3 15 0,0-1-2 0,1 2-5 16,-3 3 7-16,5 2 0 0,-2-1 6 16,0 3 3-16,4 0-1 0,-1 2 2 0,1 1-7 15,0-1-16-15,1 5 8 0,4 0-11 0,-1 1 1 16,0-2 2-16,4 0 8 0,-2 1-17 0,3-1 12 15,-3-2-7-15,5 0 3 0,0-1 0 16,-1-2 8-16,-1 0-21 0,5-1 10 0,-2 0-4 16,-2-3 4-16,5-2-7 0,-3 0 2 0,2-3-11 15,-4 0 14-15,3-2-12 0,2-2 6 0,-2 2-6 16,0-5 12-16,1 1-15 0,0-2 16 0,-2-1-17 16,3-1 6-16,-4 0-2 0,6-3 1 0,-2 1-4 15,-3-4 7-15,4 2-6 0,-4-3-9 0,-1-1 7 16,2 0 9-16,-5 0 1 0,3-2 6 15,-2-1-12-15,-2-2-3 0,-1 0 2 0,-2-2-5 16,-2 0 7-16,0 0 2 0,-2 0-4 0,-2-3-3 16,2-1-1-16,-5-4 3 0,-1 2-10 0,-2 1 9 15,2-1-3-15,-8 0 2 0,6 2-1 0,-5-1 37 16,-1 3-46-16,3 0 40 0,-3 3-58 16,1 1 55-16,-1-1-43 0,-3 3 22 0,4 3-31 15,0-1 23-15,2 3-48 0,-3-1-17 0,5 5-9 16,0 1-19-16,-1-3-1 0,0 3-11 0,10 2-9 15,-18 0 20-15,9 4-32 0,-1 0 21 0,2 3-34 16,-2-2-2-16,2 2-60 0,2 0-31 16,-2 3-39-16,6-3-207 0,-2 3 32 0</inkml:trace>
  <inkml:trace contextRef="#ctx0" brushRef="#br0" timeOffset="9206.76">6799 1333 282 0,'0'0'256'0,"0"0"-21"0,0 0-30 0,11 1-10 16,-11-1-16-16,0 0-26 0,0 0-28 0,0 0-16 15,0 0-5-15,11 3-24 0,-11-3-18 0,0 0-9 16,0 0-8-16,0 0-4 0,5 5-9 0,-5-5-11 16,0 0-3-16,-3 8-7 0,3-8-4 0,0 6-5 15,0-6 3-15,0 0 9 0,3 10-5 0,-3-10-4 16,0 0-3-16,1 8 7 0,-1-8-7 0,0 0-1 16,3 7-3-16,-3-7 3 0,0 0-2 15,2 7-3-15,-2-7 11 0,0 0-4 0,0 0 3 16,0 0 0-16,8 1-5 0,-8-1 8 15,0 0-8-15,5-5-9 0,-5 5 18 0,0 0-4 16,4-8 18-16,-4 8-5 0,1-7-12 0,-1 7 0 16,0-10-1-16,0 10 0 0,-1-8 0 0,1 8-2 15,-4-9 1-15,4 9 2 0,-5-9-8 0,5 9 13 16,-7-6-12-16,7 6 0 0,-7-7 0 0,7 7-21 16,-9-2-8-16,9 2-8 0,0 0-19 0,-13 2-29 15,13-2-7-15,-13 4-58 0,13-4 14 0,-9 6-38 16,9-6-37-16,-10 9-234 0,4-4 83 0</inkml:trace>
  <inkml:trace contextRef="#ctx0" brushRef="#br0" timeOffset="10302.76">7379 1064 82 0,'0'0'205'16,"5"-9"-39"-16,-5 9-3 0,4-10-22 0,-4 10 24 16,1-8-30-16,-1 8 7 0,3-9-30 0,-3 9 13 15,1-6-36-15,-1 6 19 0,1-9-39 0,-1 9 29 16,-2-6-40-16,2 6 25 0,-4-5-3 16,4 5 5-16,0 0-1 0,-5-6-3 0,5 6-18 15,0 0-6-15,-14 2-10 0,14-2-1 0,-10 10-3 16,4-3 19-16,-4 2-15 0,1 2-5 0,0 3 5 15,-2 1 5-15,1 2-1 0,-1 2-4 0,0 0 4 16,3 1 4-16,-1 1-3 0,3-1-10 0,-2 2-1 16,3 0 5-16,1-1-10 0,-1 1-7 0,5-4-9 15,-1 0 7-15,2 1-18 0,-1-2 12 0,4 2-12 16,1-1-2-16,0-2-4 0,3-1 6 0,-2 4-4 16,3-5 0-16,4-2 1 0,-3 0 9 15,2-1-10-15,2-4-1 0,-3 2 3 16,3-4-12-16,2 2 8 0,-1-4-1 0,-1 0 2 0,0-1-1 15,0-2-2-15,-1 0 2 0,2-2-11 16,-6 1 9-16,5-3 3 0,0 1-4 0,-3-2 0 16,0 3 5-16,-1-3-7 0,2-1 8 0,-3 0-12 15,-3 1 14-15,2-3-10 0,-2 2-1 0,-1-1-3 16,-1 0 10-16,-3-2-1 0,-1 3-1 0,-1-2-5 16,-3 0 3-16,-1 1-7 0,3-1 0 0,-5 2 3 15,1-1-20-15,-2 3 25 0,-2-1 1 0,0 2-10 16,-2 1 13-16,1 0-2 0,-2 2-3 0,0 2-7 15,-1-2 8-15,1 5-10 0,-2-2 10 0,2 2-11 16,-1 0 7-16,0 4-6 0,-1-1 6 16,3-1-25-16,1 2 0 0,-1-1-13 15,3 1-33-15,3 0-20 0,-2-2-4 0,3 1-20 16,1 1-28-16,-1-1-12 0,5-2-26 0,0-6-44 16,0 11-57-16,0-11-44 0,4 9-144 0,-4-9 43 15</inkml:trace>
  <inkml:trace contextRef="#ctx0" brushRef="#br0" timeOffset="10984.67">7840 967 105 0,'0'0'389'0,"0"-11"-109"0,-1 6 2 0,1 5-48 16,-4-11-10-16,4 11-19 0,-5-7 2 0,5 7-18 15,-1-7-10-15,1 7-19 0,-3-7-14 0,3 7-18 16,-2-6-20-16,2 6-19 0,0 0-22 0,0 0-12 16,-3-7 1-16,3 7-7 0,0 0-3 0,-1 8 6 15,1-8-1-15,0 9-5 0,0-9 28 0,0 15-8 16,1-5-4-16,-1 2 30 0,0 0-50 15,3 1-2-15,-1 3-4 0,-2-2-5 16,4 3-1-16,0 0-5 0,0 0 0 0,-2 1-4 16,2 0 2-16,1 1-1 0,2-2-8 0,-2 2-4 15,2-2-1-15,0 1 3 0,-1 0-3 0,3-2-1 16,1 1-2-16,-1-4-3 0,-2 0-2 0,3-3 3 16,-4 1-6-16,6 0 8 0,-3-5-8 0,0 1 1 15,0-2 3-15,1 0-6 0,0-2 2 0,-1 0-12 16,0-3 15-16,-9 0-7 0,15 0-5 0,-15 0 4 15,17-3 2-15,-8 1-5 0,-3-3-1 0,2-1 3 16,-3 0-15-16,0-1-3 0,3 0 4 0,-3-2 3 16,0 0 6-16,-1 0-4 0,0-2 7 15,-2 2 5-15,0-3-1 0,-1 3-3 0,1 2 7 16,-2-1-10-16,0 1-18 0,0 7 31 0,0-10 3 16,3 3 0-16,-3 7 11 0,-3-10 3 15,3 10-4-15,-2-7 1 0,2 7 24 0,0 0-38 16,-4-5 6-16,4 5 0 0,-5 5 2 0,5-5 2 15,-5 7 6-15,2 0 3 0,3-7 0 0,-4 15 7 16,2-5-4-16,2 0 3 0,-3 1-5 0,3 1 0 16,-1 2-3-16,1-3-5 0,-4 3-7 0,8 0 1 15,-4 1-3-15,0 2 4 0,1 0-7 0,-1 0 4 16,3-2 1-16,-3 2-1 0,2 0-2 0,-2-1-6 16,3-3-11-16,-2-1-3 0,2 1-27 15,-2-2-17-15,-1 0-32 0,5-2-28 0,-2 2-25 16,-1-4-16-16,1 1-11 0,-3-8-23 0,5 10-13 15,-5-10-21-15,5 7-39 0,-5-7-60 0,0 0-325 16,7 4-164-16</inkml:trace>
  <inkml:trace contextRef="#ctx0" brushRef="#br0" timeOffset="11455.24">8465 1098 289 0,'0'0'234'16,"0"0"-6"-16,8-5-57 0,-8 5 23 0,0 0-47 16,5-5 5-16,-5 5-38 0,0 0 17 0,0 0-37 15,0 0 18-15,0 0-18 0,0 0 5 0,0 0 0 16,6 4-15-16,-6-4-14 0,0 0-17 15,0 10 6-15,0-10-10 0,3 7-1 0,-3-7-11 16,0 8-5-16,0-8-7 0,1 10-7 0,-1-10-5 16,4 8 2-16,-4-8-2 0,3 9-12 15,-3-9 9-15,2 7-4 0,-2-7-7 0,3 6 9 16,-3-6-11-16,0 0 6 0,6 7 6 0,-6-7 21 16,0 0-28-16,0 0-3 0,5 3-1 0,-5-3 7 15,0 0-1-15,8-3-3 0,-8 3-16 0,4-4 22 16,-4 4-2-16,2-9-2 0,-2 9-2 0,0-10 3 15,3 4-1-15,-3 6-1 0,-3-9 3 0,3 0 0 16,0 9-8-16,-2-11 8 0,-1 7-2 0,-1-2-11 16,4 6 10-16,-5-8-4 0,5 8-5 0,-8-5 9 15,8 5-7-15,-11-3 1 0,11 3-8 16,-13 0-1-16,13 0-22 0,-11 3-12 0,11-3 0 16,-12 5-7-16,12-5-31 0,-10 9-16 15,5-4-25-15,-3-1-31 0,7 2-27 0,-3-1-66 16,-1 4-27-16,5-9-153 0,-1 9 100 0</inkml:trace>
  <inkml:trace contextRef="#ctx0" brushRef="#br0" timeOffset="12068.06">9056 952 101 0,'0'0'373'0,"-2"-8"-63"0,2 8 4 0,0 0-43 16,-1-9-34-16,1 9-47 0,-4-6-17 0,4 6-6 16,-6-8-15-16,6 8-17 0,-8-4 0 0,8 4-2 15,0 0 4-15,-17-3-10 0,17 3-11 0,-11 3-9 16,3-1 22-16,2 2-49 0,-3-1 24 0,0 4-37 15,1-2 24-15,2 2-40 0,-3 3 32 0,0 2-42 16,1-1 32-16,-2 2-37 0,5 2 31 0,0-1-35 16,0 1-2-16,0 2 4 0,2 0-3 15,-1 2-5-15,4-1 0 0,0-1 3 0,0 1-3 16,3 1-6-16,1-2-8 0,-2 1-1 0,6 1 3 16,-3 1 5-16,5-3-13 0,2-1 8 15,-2-2-1-15,5 1-6 0,-2-3-5 0,5 0 1 16,-4-2 4-16,5-1-2 0,-1-3-2 0,-1-1-6 15,-1-1 2-15,2 0 6 0,3-3-5 0,-1-1 14 16,-2 0-11-16,1-3 2 0,-1-1-5 0,1-1 0 16,-1 2 1-16,0-5 6 0,-3 0-4 0,3-1 0 15,-1 0-2-15,-3-3 0 0,0-2 1 0,-4-1 3 16,3 1 3-16,-8-3-8 0,4 2 24 16,-4-6-34-16,-1 3 29 0,-4 1-28 0,0-2 18 15,-4 0-29-15,0-1 7 0,-1-1 4 0,-4 2 5 16,2-1 0-16,-4 2 2 0,0 2-4 0,-3-1 0 15,0 3 5-15,-3-1-3 0,2 3 2 0,-3 2 0 16,-2 1-1-16,5 2 6 0,-1 2 0 0,2 0-4 16,-3 3 25-16,4 0-30 0,-2 1 23 15,2 1-58-15,0 3 3 0,-2-1-78 0,2 3 33 16,1-1-79-16,0 4-30 0,2-2-26 0,-3 2-1 16,4 0 0-16,4 1-30 0,-4-1 7 0,5 0-72 15,1 1-60-15,1-1-240 0,2-8-125 16</inkml:trace>
  <inkml:trace contextRef="#ctx0" brushRef="#br0" timeOffset="16083.75">14021 835 38 0,'0'0'307'0,"0"0"-85"0,5-7-4 0,-5 7-41 15,0 0 14-15,0 0-50 0,1-6 11 0,-1 6-25 16,0 0-12-16,-3-5-10 0,3 5-22 0,-3-7 14 15,3 7 4-15,0 0-4 0,-1-8-17 0,1 8-11 16,-5-5-16-16,5 5-6 0,-3-7-8 0,3 7-6 16,-7-5-1-16,7 5-8 0,-6-2-2 15,6 2 4-15,-7-7-2 0,7 7 4 0,0 0-8 16,-14-3-2-16,14 3 0 0,-14 3 2 0,14-3-4 16,-16 2-5-16,7 3 8 0,-2-3 4 15,1 3-2-15,-3 3 1 0,0-1 5 0,0 3 11 16,-3 2 0-16,0 0 5 0,-3 2-2 0,6 0 0 15,-6 3-1-15,3-1-7 0,-1 3-4 0,-2 0 9 16,5 4-1-16,0 0-5 0,2-5-5 0,2 3 5 16,1 0 3-16,4-1-4 0,1 1-3 0,0 1 2 15,3-2-1-15,1-1 1 0,1 0-8 0,3-1-12 16,1 0 20-16,-1 2-10 0,5-3-6 16,1 0 8-16,3-3-7 0,2 1 17 0,-3-1-3 15,8-2 6-15,1-2-1 0,-2 0-2 0,4-3-8 16,0 0 4-16,0-4-6 0,1 0 1 0,4-2-4 15,-5-1-3-15,4-1-4 0,0 1-5 0,-2-4 3 16,0 2-5-16,-2-1 5 0,0-2-5 0,-3 1 8 16,-3 0-13-16,-1 1 4 0,-3-2-2 15,1 1 3-15,-2 1-7 0,-2-2-25 0,-1 0-17 16,0 0-24-16,-3 0-30 0,1 1-18 0,-3-1-31 16,-4 5-22-16,7-8 1 0,-7 8-7 0,3-12-17 15,-3 12 1-15,1-9-25 0,-1 9-30 0,0-10-31 16,0 10-20-16,0-12-199 0,0 12 11 15</inkml:trace>
  <inkml:trace contextRef="#ctx0" brushRef="#br0" timeOffset="16516.97">14435 730 191 0,'0'-10'265'0,"0"2"-7"0,0 0-61 0,0 2 35 15,-1-2-31-15,-2 1-6 0,3 7-23 0,-1-12 17 16,1 12-34-16,-4-11-11 0,4 11-10 0,0-8-19 16,0 8-18-16,-4-8-20 0,4 8-11 0,0 0-8 15,0-6 5-15,0 6 8 0,0 0 16 0,0 0 5 16,0 9-6-16,0-9-7 0,4 13 23 0,-4-4 12 15,4 3-1-15,0 2-9 0,-1 3-14 0,2-1 3 16,-1 5 6-16,3 1-11 0,-1-1-8 16,1 2-1-16,2 3-7 0,1 0-13 0,-1 1-6 15,1 0 3-15,3 0-19 0,-3 1-3 16,-1 1-2-16,5-2-3 0,-2 2-9 0,-1-2-6 16,-1 2 5-16,2-3-5 0,-1-2-4 0,-2-2-3 15,0-1-5-15,1-1 1 0,-2-3-5 0,0 0 6 16,-2-2-6-16,-2-1 0 0,4-4-17 0,-3 0-25 15,-1 0-24-15,-3-3-12 0,4 2-15 0,-2-4-13 16,-2 1-42-16,-1-6-32 0,4 9-49 0,-4-9-21 16,0 0-11-16,0 0-25 0,0 0-14 0,0 0-30 15,0 0-69-15,5-5-170 0,-5 5-87 0</inkml:trace>
  <inkml:trace contextRef="#ctx0" brushRef="#br0" timeOffset="17916.99">14987 1058 249 0,'0'0'251'0,"7"-11"-16"0,-7 11-62 16,5-7 14-16,-5 7-32 0,2-9 19 0,-2 9-32 16,3-9 7-16,-3 9-45 0,1-12 9 0,-1 12-15 15,-1-12 12-15,1 12-24 0,-3-10-5 0,3 10-13 16,-5-10 17-16,5 10 0 0,-7-9-6 0,7 9-14 15,-7-9-12-15,7 9-10 0,-13-5-7 16,13 5-5-16,-14-5 12 0,14 5 6 0,-16-2-13 16,16 2 10-16,-18 2 5 0,9 0 1 0,-3 1-9 15,2-1 0-15,-1 3 4 0,-1 2-4 16,-1 1 40-16,2 1-48 0,-1 1 38 0,2 2-40 16,0 2 8-16,1-2-3 0,1 3-9 0,2-1 8 15,1 1-9-15,0 0-4 0,2-1 5 0,2 1-5 16,-2-2-6-16,6 0-3 0,-1-1 1 0,0 1-5 15,5-2-4-15,-2 1 0 0,3 0 0 0,1-3-1 16,1 0 0-16,-1-2-1 0,3-2 0 0,-1 0 0 16,1-1 0-16,-1-3-6 0,2 1 3 0,0-2-1 15,-2-2 0-15,2 1 1 0,-1-3-1 0,0 0 1 16,0 0-1-16,2-1-1 0,-4-2 3 16,-1-2-6-16,1 0 3 0,-2 0-1 15,0-3 0-15,-2 2-3 0,0-1-4 0,-1-3 2 16,-1 4-4-16,1-1 0 0,-1 0 0 0,-4 1 7 15,4 0 29-15,-1 1-38 0,-2 1 32 0,0 1-35 16,3 0 42-16,-4 7-45 0,1-12 31 0,-1 12-47 16,0-8 15-16,0 8 39 0,0 0-36 0,0 0 36 15,0 0-36-15,0 0 11 0,-1 9 9 0,-3-3 24 16,4-6-29-16,0 12 8 0,-1-2-7 0,1-3 3 16,0 3 2-16,0 0 4 0,1-1-5 0,-1 3 2 15,4-3-1-15,-3 2 1 0,2-2-2 16,-1 1 1-16,1 0 0 0,1-1 5 0,0-3-4 15,-2 1-6-15,3 1 6 0,0-2-7 0,-1-1 2 16,-4-5 5-16,12 5 3 0,-12-5-6 0,11 3-1 16,-11-3 1-16,14-3 0 0,-5 0 0 15,-1-3 1-15,2 0 0 0,-1-3-6 0,0 1 2 16,4-2 0-16,-4-1-3 0,0-2 2 0,2-2 0 16,-2-2-1-16,0 0 1 0,1-1 27 0,-1 1-35 15,0-1 6-15,1 1-4 0,-3 1 4 0,-1 1-2 16,1 3 7-16,-2-1-4 0,1 0 0 0,-2 2 2 15,0 2-1-15,-2 0-1 0,1 1 5 0,-2-1-3 16,3 4-1-16,-3-2-6 0,1 2 0 0,-2 5-2 16,5-10 27-16,-5 10-31 0,5-5-1 0,-5 5 5 15,5-6-1-15,-5 6 5 0,0 0 4 16,13-1 0-16,-13 1 7 0,12 2-5 0,-4 1 25 16,-1-1-30-16,-7-2 30 0,17 7-34 0,-5-3 30 15,-3 1-31-15,2-1 34 0,1 3-38 0,-3 1 35 16,5-2-35-16,-4 2 31 0,1 1-29 15,-3 0 31-15,0 1-31 0,2 0 31 0,0 0-31 16,-1 1 29-16,-2 2-30 0,-2-4 36 0,1 0-37 16,-3 2 35-16,-1-3-34 0,1 2 33 0,-2 1-33 15,0-1 19-15,-1-3-14 0,-1 3 3 0,0-3 0 16,-2 3 4-16,1-1 31 0,-1-4-31 0,-1 0 0 16,4-5-1-16,-5 12 2 0,0-8 2 15,5-4 0-15,-4 8 0 0,4-8 0 0,-6 5 0 16,6-5-3-16,0 0-3 0,-7 4-1 0,7-4-1 15,0 0 8-15,0 0 22 0,-1-9-32 0,4 4 22 16,-3 5-18-16,6-14 23 0,-1 7-37 0,-1-4 29 16,6-1-29-16,-3-1 31 0,3-2-32 0,4-1 35 15,-4-2-34-15,3 0 31 0,0 0-32 16,1-5 33-16,0 2-32 0,-3 2 3 0,0 0-3 16,0 2 10-16,1-1-3 0,-3 3 2 0,-2 1 2 15,-2 2 0-15,2-2 5 0,-2 4 11 16,-1 1-4-16,-2-1-6 0,3 3-2 0,-5 7 4 15,0-13-1-15,0 13-1 0,0-8-4 0,0 8 13 16,0 0 1-16,-5-7-6 0,5 7 4 0,0 0-1 16,-9 4-3-16,9-4-3 0,-5 4 5 0,5-4 4 15,-4 8-6-15,4-8-6 0,0 9 32 0,0-9-35 16,3 10 32-16,-3-10-34 0,4 11 32 0,1-6-29 16,-1 1 30-16,2 0-37 0,-1-1 30 0,4 1-26 15,-1-1 33-15,2 1-35 0,0-1 37 0,-1 2-40 16,4-1 42-16,-3-1-31 0,3 4 28 0,0-3-31 15,-2 3 33-15,2-1-34 0,-3 1 38 16,1-1-37-16,0 1 1 0,-2 0 3 0,4 3 1 16,-3 0 2-16,-1-4 0 0,-3 3 3 15,3 0-1-15,-5-2 8 0,1 1-1 0,-1 0-2 16,-3 1 5-16,3 1 1 0,-3-3 0 0,-1 2-3 16,0-1 2-16,-1-1-1 0,-3 1 0 0,2 0-4 15,-6-1-2-15,4 0-2 0,-5 1 13 0,0-2-18 16,0 2 1-16,-1-4 4 0,0 2 1 0,-2-5-8 15,2 2 0-15,0 1-2 0,-2-3 0 0,1-1-6 16,1 1-24-16,-2-1-15 0,12-2-3 0,-18 0-25 16,18 0-31-16,-16-2-56 0,7-2-36 0,4 0-51 15,-2 0-27-15,2-1 5 0,4 0-99 16,1 5-77-16,0-13-264 0,1 6-216 0</inkml:trace>
  <inkml:trace contextRef="#ctx0" brushRef="#br0" timeOffset="18434.38">16941 733 330 0,'0'0'374'0,"5"-6"-56"16,-5 6-49-16,5-5-42 0,-5 5-37 0,3-6-43 16,-3 6 9-16,4-6-11 0,-4 6-3 0,0 0-14 15,2-8 3-15,-2 8-33 0,0 0-19 0,-1-7-23 16,1 7 8-16,-4-6 2 0,4 6-9 0,0 0-11 16,-10-5-4-16,10 5 2 0,-13 0-6 0,13 0 15 15,-15 1 10-15,3 2 5 0,3 0-3 0,-4 1 5 16,-2 3-2-16,1 1-2 0,-5-1 8 0,0 4 7 15,1 1 34-15,-4 3-40 0,-1 1 48 0,5 1-48 16,-2 0 50-16,0 1-51 0,4 0 29 0,1-1-43 16,3 0 30-16,2 2-47 0,0-2 20 15,2 1-27-15,3-2 4 0,1 0-2 0,3 1 17 16,2 0-4-16,2-2-17 0,2 2 16 16,1 0-2-16,4-2-9 0,3-1-3 0,0 1 5 15,6-1-28-15,0-2 32 0,8 0-16 0,-5-3-5 16,2 0-7-16,0-2 4 0,7 0-22 0,0-1 19 15,2-3 6-15,0 2-15 0,-1-3 8 0,0-2-20 16,-4 1 7-16,4-1 6 0,-4-1-11 0,-1-1 0 16,1-1 3-16,-5 0-21 0,-2 2-6 0,-2-1-9 15,-3-1-31-15,-3 1-42 0,1-1-11 16,-2-1-61-16,-3 1 13 0,0-1-74 0,-3 0-40 16,-6 4-83-16,6-6 14 0,-6 6-60 0,0 0-39 15,-7-5-372-15,7 5-353 0</inkml:trace>
  <inkml:trace contextRef="#ctx0" brushRef="#br0" timeOffset="19000.84">14509 2046 204 0,'-33'7'242'16,"0"3"-40"-16,2-5-50 0,3-1 12 0,6 1-4 15,3-1-10-15,0 0-18 0,1 0-16 0,7-2-8 16,-2-1-15-16,1 2-10 0,2-1-7 0,10-2-1 16,-15 4 8-16,15-4 2 0,0 0-2 15,-13 0-3-15,13 0-3 0,0 0 16 0,0 0 18 16,18-4-4-16,-8 2 8 0,8-1-3 0,6-2 9 16,8 0 0-16,12-3 2 0,4 1 5 0,6-2-12 15,16-1-13-15,4 0 2 0,7-1-3 0,4 1-17 16,4 0 1-16,5-1-11 0,2-1-12 0,6 1-15 15,22-1-3-15,-4-1-7 0,2 1-1 0,-20 3-10 16,0-1 0-16,-1 0-10 0,0 1 4 0,1 0-5 16,-1-1 8-16,-4 0-11 0,-2 1-13 0,-6-1 3 15,-4 0 0-15,-2-1 3 16,-7 2-10-16,0-2 6 0,-7-1-7 0,-13 4 0 16,-2 0-3-16,-3-1-10 0,-4 0-6 0,-4 2 3 15,-8 2-4-15,-4-2-17 0,-7 1-8 0,-1 2-13 16,-5 0 2-16,-2 0-30 0,-3 0-42 0,-1 1-42 15,-12 3-24-15,12-5 7 0,-12 5 0 0,0 0-59 16,0 0-23-16,-10-4-23 0,-1 6-102 0,-2-2-207 16,-9 1-116-16</inkml:trace>
  <inkml:trace contextRef="#ctx0" brushRef="#br0" timeOffset="19433.77">15109 2296 615 0,'-30'11'428'0,"6"-5"-95"16,-2 1-55-16,3 0-31 0,4 0-50 0,1-3-34 15,4 2-38-15,1-4-34 0,1 3-19 0,3-3-12 16,1 1-4-16,8-3-3 0,-11 3 15 0,11-3 16 15,0 0 1-15,0 0 17 0,0 0 19 0,0 0-4 16,16-7-7-16,-3 3 5 0,5 0-15 0,7-5-7 16,6 1-11-16,9-2-5 0,4-2-8 15,6-1 3-15,14-1-4 0,6 0 3 0,2-2-9 16,6 2-3-16,0-2-5 0,6 1 4 0,3 0-6 16,3-2-5-16,0 3-5 0,1-3-19 0,2 0 3 15,-1 1 4-15,-1 1-3 0,-3 0-4 0,-3-2-2 16,-4 3-2-16,-3-1 1 0,-5 1-4 0,-4 0-3 15,-1 1-15-15,-7-1 18 0,-11 4-3 0,-3 0 1 16,-1-2 19-16,-4 3-18 0,-7 1-30 0,-3 0 12 16,-3 2-1-16,-6-1 3 0,0 2-3 0,-5 0 3 15,-1 0-3-15,-6 2-10 0,1 0-28 16,-1 2-34-16,-11 1-51 0,12-7-63 0,-12 7-63 0,0 0-34 16,0 0-52-16,-8-5-15 0,-7 8-150 15,3-3-322-15,-7 1-362 0</inkml:trace>
  <inkml:trace contextRef="#ctx0" brushRef="#br0" timeOffset="28634.1">1666 3667 126 0,'0'0'241'0,"-5"-10"-58"0,5 10-32 15,-7-8-34-15,7 8 0 0,-2-8-4 0,2 8-4 16,-5-8-5-16,5 8-15 0,-2-6-3 0,2 6 8 15,-2-6-7-15,2 6-8 0,0 0-4 0,-5-6-2 16,5 6-1-16,0 0 4 0,-4-6-20 0,4 6 12 16,0 0-15-16,0 0-1 0,0 0-7 15,-4-5-1-15,4 5-8 0,0 0-1 0,0 0-3 16,0 0-2-16,0 0-2 0,0 0 2 0,0 0-6 16,0 0-8-16,0 0 4 0,0 0 35 15,0 0 21-15,0 0-6 0,0 8 10 0,0-8-5 16,3 11 2-16,-1-4 9 0,1 2-7 0,-2 2-9 15,5 0 20-15,-2 4-8 0,0-3-12 0,-3 4-10 16,6 0-24-16,-3 2 11 0,1 0-4 0,0 3-12 16,0 0-3-16,-1-2-11 0,-2 4 5 0,5-1-2 15,-5-6-6-15,1 5-2 0,2-4 0 0,-4 0-5 16,4-1-3-16,-2-1 11 0,1 1-8 0,-3 0-1 16,3-3-5-16,-3-1 0 0,3 0 0 0,-3 0 0 15,4-3 0-15,-2 0 2 0,-2-1 0 16,0-2-3-16,2 1-6 0,-2-2 6 0,-1-5-6 15,3 10-19-15,-3-10-53 0,1 8-35 0,-1-8-32 16,0 0-17-16,0 0-16 0,0 0-14 0,0 0-17 16,0 0-37-16,0 0-31 0,-4-4-34 0,4 4-289 15,-5-10-114-15</inkml:trace>
  <inkml:trace contextRef="#ctx0" brushRef="#br0" timeOffset="29149.95">1587 3679 10 0,'-3'-9'288'0,"-1"1"-23"15,-1 3-54-15,4-2-44 0,-3 0-24 16,3 2 7-16,-2-2-22 0,3 7-7 0,-4-10-7 16,2 3-9-16,2 7-8 0,-3-9-24 0,3 9-1 15,-4-10-13-15,4 10 2 0,-1-10-1 0,1 10-12 16,0-8-1-16,0 8-6 0,1-10 10 0,-1 10-4 15,7-9-6-15,-7 9 0 0,10-12 4 0,-2 7 14 16,3-2-9-16,3 1-11 0,0-2 4 0,4 0-2 16,1 2-17-16,4-2 9 0,3 1-5 15,1-2-6-15,2 2 2 0,3 0-7 0,1 1-6 0,-1 0 9 16,4 2-14-16,0 1 5 0,-2-1 2 0,-2 2-8 16,-2 4-1-16,0 0 7 0,-3 2-2 15,1 1 1-15,2 3 10 0,-2 3 6 0,-3 2-9 16,-3-1-1-16,1 5-4 0,-4 0 4 0,-2 3-3 15,-2 1-1-15,-6-3 5 0,0 3 1 0,0 3-5 16,-4-3 1-16,-4 2 7 0,2 0-15 0,-3-1 11 16,-3 2-8-16,2-1 11 0,-3 1-2 0,-2 0 20 15,-2-1-13-15,-1-2 3 0,0 5 2 0,-6-4-3 16,2 2-6-16,-2-3 0 0,-2-1-6 0,-2 0-5 16,2-3-2-16,-3 0-1 0,-3 1-3 0,3-3 8 15,-1-4-3-15,3 0 0 0,0 0 0 16,-2-3-4-16,5-2-2 0,-1 1-1 0,0-2 2 15,0-2 0-15,1-1-5 0,2 0-3 0,3-2 0 16,-3-2-22-16,0 1-31 0,3-1-46 16,0-3-34-16,1 0-23 0,1-2-23 0,1-1-27 15,0-1-31-15,5 0-30 0,-1-2-52 0,3-2-246 16,0 3-82-16</inkml:trace>
  <inkml:trace contextRef="#ctx0" brushRef="#br0" timeOffset="29682.87">2403 3716 244 0,'12'2'248'0,"-12"-2"-49"16,9 4-43-16,-9-4-17 0,6 5 11 0,-6-5-2 15,9 5-12-15,-9-5-28 0,6 3-23 0,-6-3-11 16,7 4-10-16,-7-4-14 0,6 6-4 0,-6-6 0 15,8 4 17-15,-8-4 12 0,6 2-3 0,-6-2-9 16,8 4-15-16,-8-4-4 0,0 0-2 0,14 1-6 16,-14-1-2-16,10 0-2 0,-10 0-6 0,12-2-6 15,-12 2-6-15,12-3 3 0,-12 3 3 16,12-8-6-16,-12 8-5 0,10-6-1 16,-10 6 5-16,10-7-6 0,-6 2 4 0,1 1 3 15,-5 4 12-15,7-8-3 0,-6 0-5 0,0 2 4 16,-1 6-9-16,0-12 8 0,0 5-9 0,0 7-12 15,-2-13 30-15,-2 8-10 0,0 0-7 0,4 5 15 16,-13-7-4-16,3 3-9 0,1 3 2 0,9 1 15 16,-23 1 15-16,13 2 2 0,-2 0-3 0,-2 2 22 15,0 1-2-15,3 1 10 0,-1 3-11 0,2 1-4 16,-3-1 6-16,4 2 19 0,3 2-17 0,-2-2 13 16,2 3-33-16,3-1 4 0,-2 0-12 0,4-1-7 15,-2 1-1-15,6-3-5 0,-2 1 1 0,-1 2-7 16,5-1-5-16,-1-1-4 0,1 0 6 15,5-2-7-15,-2 2-2 0,1-3-4 0,0-2 0 16,4 0 4-16,-2 0-6 0,3-3-1 0,-2 0 4 16,3-2-4-16,-1 1-2 0,0-2 1 0,0-1-5 15,-1 0 0-15,1-1-5 0,0-2-21 0,-1 1-62 16,0 0-39-16,-2-1-48 0,2-1-28 0,-4-2-14 16,1 1-26-16,-1 0-36 0,-1-1-49 0,-2 0-415 15,2 0-253-15</inkml:trace>
  <inkml:trace contextRef="#ctx0" brushRef="#br0" timeOffset="30500.05">2784 3503 234 0,'0'0'340'0,"-4"-7"-71"0,4 7-44 0,-4-8-33 16,4 8-27-16,-2-6-15 0,2 6-13 0,-3-7-14 16,3 7-20-16,-4-4-11 0,4 4-14 0,0-9 3 15,0 9-10-15,4-8-3 0,-4 8-14 0,4-9 0 16,0 3-11-16,-4 6 5 0,5-9-13 0,-1 2-14 16,1 1 7-16,0 2-5 0,0-5-4 0,0 1-1 15,-2 0 1-15,3 0-8 0,2 2 2 16,-6-5-5-16,5 3 0 0,-5-2 6 0,2-1 2 15,1 2-20-15,-2-2 12 0,-2 1-2 0,1-2 1 16,-2 1 1-16,-2-2-4 0,2 1-8 0,-1 0 14 16,-3-2-6-16,0 1-3 0,-2 1-6 0,-2 0 10 15,-1 1-1-15,0 0 0 0,-1 2 1 0,-3 1 14 16,3 0 17-16,-4 4-29 0,6-1-2 0,-2 0-7 16,-1 5 10-16,11 0-4 0,-16 0 1 0,7 2 2 15,-1 3 34-15,6 3 9 16,-5 4 6-16,4 0 17 0,4 4 4 0,-2-1 34 0,3 4 13 15,0 1-12-15,4 2-21 0,0 3 17 16,0 0 1-16,2 3-15 0,1 1 2 0,0 0-3 16,2 2-12-16,-1-2-9 0,0 0-8 0,1 0-11 15,1 2-7-15,-1-2-13 0,1 0 11 0,-4 3-10 16,3-7-5-16,1 3 0 0,-1-2 4 0,-2-1-10 16,-1-1-4-16,-2-2-12 0,5-1 4 0,-4 0-6 15,0-2 3-15,0-2-4 0,-1 0-4 0,0-1 2 16,1-3 7-16,-1-1-10 0,-4-1 5 0,5-2-1 15,-4 2-1-15,2-4-4 0,-3 1 7 0,4-1-10 16,-4-7 9-16,2 10-12 0,-2-10 2 0,3 8-2 16,-3-8-22-16,0 0-38 0,-4 5-7 15,4-5 14-15,0 0-26 0,0 0-16 0,-14-4-9 16,5 3-2-16,9 1-8 0,-13-11 5 0,4 6-17 16,-1-2 23-16,0-1 18 0,-2 1 21 0,1-2 16 15,-1 2 12-15,3-1 6 0,-2 0 10 0,2 1 4 16,0-1 9-16,0 2 3 0,3 1 7 0,-1-2-7 15,1 0 6-15,2 2-3 0,-2-2 6 0,3 1 3 16,3 1 2-16,-1-3 0 0,1 8 10 0,1-12-1 16,2 4 2-16,4 1-9 0,-3 0 8 0,1-1 3 15,3 2 2-15,0-1-8 0,1 0 3 16,1 0-8-16,0-1 7 0,4 2-3 16,-1-1 0-16,-2 2-5 0,1 0 2 0,2 1-2 15,-3-3 0-15,-2 3-2 0,4 2 0 0,-4-2-4 16,1 1-9-16,-10 3 2 0,18-5-6 0,-10 3-75 15,-8 2-37-15,15-1-28 0,-15 1-22 0,0 0-38 16,18 0-50-16,-18 0-81 0,10 3-253 0,-10-3-112 16</inkml:trace>
  <inkml:trace contextRef="#ctx0" brushRef="#br0" timeOffset="31118.37">3110 3796 344 0,'0'0'288'0,"12"-2"-56"0,-12 2-29 16,8-3-9-16,-8 3-32 0,9-3-20 0,-9 3-8 15,8-7-14-15,-8 7 0 0,5-6-1 0,-5 6-11 16,10-7-20-16,-10 7-3 0,5-6 17 0,-5 6-4 16,4-7-7-16,-4 7 27 0,4-9-26 0,-4 9-12 15,0-8-3-15,0 8-17 0,-4-11-1 0,4 11-16 16,-5-9 5-16,5 9 10 0,-9-6 1 0,9 6 3 15,-10-7-22-15,10 7-9 0,-14-2-1 16,14 2-8-16,-17 0 9 0,17 0-1 0,-14 3 14 16,4 3-6-16,0-2-2 0,3 1-7 15,-3 1 6-15,4 2-15 0,-1 2 5 0,-2 1 5 16,4 1 6-16,-1 0-10 0,5-1 2 0,-3 0-4 16,1 0 3-16,1 3-11 0,0-4 16 0,2 2-26 15,0 1 5-15,0-4-6 0,0 3 3 0,4-3-4 16,-1 0 1-16,-2-1 1 0,3 1-5 0,0-2 10 15,-4-7-6-15,7 10-1 0,0-6-1 0,-7-4-3 16,11 5-4-16,-11-5 7 0,14 2-4 0,-14-2 0 16,13-1 2-16,-13 1 0 0,15-3-7 0,-6-1 8 15,-1 0-2-15,1-2-1 0,-3 1-2 0,2 0 3 16,-3-4-2-16,3 2-1 0,-2-3 1 0,-1 2 2 16,-1-1-5-16,1 0 5 0,-2-2-3 15,-2 2 4-15,3 0-2 0,-3 0 1 0,-1 1 6 16,4 0-9-16,-4 8 0 0,1-13 1 0,-1 13-3 15,3-11 6-15,-3 11-9 0,0-10 2 0,0 10 1 16,0 0 4-16,0 0 0 0,0 0 4 0,0 0-1 16,0 0 0-16,-4 5-3 0,4-5 1 0,-4 10 2 15,4-10 1-15,0 14-5 0,4-9 8 0,-4 3-6 16,0-1 0-16,1 0-5 0,-1 1 8 0,3-1 3 16,-1 2-2-16,1-1-3 0,-2-2 2 0,3 4-3 15,-4-5 2-15,5 0-9 0,-1 3-27 16,1-3-64-16,0 0-37 0,-5-5-36 15,8 11-28-15,-8-11-13 0,10 3-22 0,-10-3-23 16,13 3-24-16,-13-3-60 0,0 0-320 0,18-1-171 16</inkml:trace>
  <inkml:trace contextRef="#ctx0" brushRef="#br0" timeOffset="31666.23">3396 3709 76 0,'-4'-10'409'0,"4"10"-80"0,-2-8-11 0,2 8-49 16,-7-7-28-16,7 7-20 0,-4-5-21 16,4 5 6-16,-6-2-45 0,6 2-21 0,0 0-7 15,0 0 10-15,-13 1 3 0,13-1-35 0,-5 6 8 16,5-6-14-16,-2 11-16 0,0-6-19 0,2 3-8 16,0-8 13-16,0 13-37 0,2-4 6 0,0-1-15 15,1 0 3-15,-2 2 5 0,3-2-19 0,0 1-3 16,-2-1-2-16,6 0-5 0,-3 1 6 0,0-1-3 15,0-2 2-15,5 2-9 0,-3-1 5 0,-2-4-8 16,4 1 13-16,2 2-11 0,-2-3-2 0,0-1 2 16,-1-1-2-16,-8-1-2 0,19 3 3 15,-19-3-1-15,18 0 1 0,-9-3-5 0,-9 3 0 16,14-1 1-16,-4-4 3 0,-2 2-2 16,-2-3 6-16,1 2 4 0,-1-3-9 0,-1-1-11 15,0 1 11-15,-1-2-2 0,-1 1-1 0,-1-3 1 16,2 5 8-16,-4-6-9 0,0 4 1 0,4-1-1 15,-4 1 2-15,0 1-1 0,-4 0 0 0,4 7-1 16,0-12 0-16,0 12 2 0,-4-12-1 0,4 12 0 16,-2-8-1-16,2 8-1 0,0 0 7 0,-3-7-3 15,3 7 2-15,0 0 26 0,0 0-2 0,-4 6-5 16,4-6-3-16,-3 8 12 0,3-8 8 0,0 13 7 16,-2-8 4-16,2 4 5 0,0-1-13 0,2 1-7 15,-2 2 0-15,2-2-10 0,-1 0-2 16,-1 1-4-16,0 0 1 0,4 0-9 0,-1-1 0 15,-1 1 3-15,1 1-4 0,-2-2 0 0,4 0-4 16,-1 0-5-16,0 2 0 0,-3-5 0 0,4 4-10 16,2-5-24-16,-5 1-61 0,2 1-36 0,2-3-33 15,-6-4-30-15,7 8-18 0,-7-8-12 0,6 6-22 16,-6-6-11-16,9 3-30 0,-9-3-46 0,0 0-390 16,10 0-226-16</inkml:trace>
  <inkml:trace contextRef="#ctx0" brushRef="#br0" timeOffset="32132.94">3790 3404 75 0,'-7'-9'367'0,"5"-2"-42"0,-2 2-64 0,1-2 5 16,-1 4-55-16,-2-3-14 0,5 2-17 0,-3 0-30 15,0 0 11-15,4 8 10 0,-4-13-3 0,3 8 6 16,-4-1 1-16,5 6-13 0,0-10-22 0,0 10-26 16,-4-7-17-16,4 7-13 0,-4-5-8 0,4 5 47 15,0 0 29-15,0 0-25 0,0 7-7 16,0-7-13-16,0 13 16 0,4-4 9 0,-3 4-20 0,2-2 15 16,1 4 4-16,-2 1-11 0,6 3-10 15,-3 1-5-15,1 3 8 0,2 0 8 0,-1 4-14 16,0 0 12-16,3 2-18 0,-2 0-19 0,0-2-10 15,2 3 12-15,-4 0-12 0,2 1-9 0,0-6-13 16,-3 4-9-16,5-3-9 0,-5-2-4 0,0-2-9 16,2 4-3-16,-5-5 3 0,6 0-10 15,-6-4 6-15,2 0-8 0,1 0-4 0,-1-3 4 16,0-1 0-16,-1-1-2 0,-2-2-1 0,5-1-6 16,-3 1 0-16,-2-3-3 0,0-2 5 0,2 2-6 15,-3-7-3-15,4 9-6 0,-4-9-20 16,5 5-33-16,-5-5-43 0,0 0-14 0,0 0-44 0,0 0-39 15,11-5-46-15,-11 5-35 0,4-5-44 16,-4 5-34-16,1-13-24 0,-1 13-16 0,0-15-20 16,0 15-69-16,-2-13-331 0,-1 4-365 0</inkml:trace>
  <inkml:trace contextRef="#ctx0" brushRef="#br0" timeOffset="32983.78">3924 3367 21 0,'-9'-10'366'0,"9"10"-80"0,-4-10-68 15,4 10-41-15,-1-13-18 0,-2 6 7 0,3 7-20 16,0-12-2-16,0 12-11 0,-2-11-20 0,2 11-9 15,-2-10-9-15,2 10-14 0,0-6-21 0,0 6-13 16,0 0 0-16,-1-8-2 0,1 8 27 0,0 0-5 16,0 0 1-16,0 0-7 0,0 0 10 15,0 0 4-15,5 5-1 0,-1-1-10 0,-1 3-7 0,-2-1 8 16,5 4 3-16,-1-1 20 0,3 3 10 16,-3 2 0-16,4 0-15 0,-1 4-3 0,-2 1 9 15,3 1-1-15,4 4-16 0,-3 5-8 0,-1-6 6 16,4 4-4-16,-3 0-15 0,0 0-2 0,3 2-13 15,-3-3-2-15,3 1-6 0,-3 0-1 16,2-2-7-16,-2 0 0 0,-1-3-1 0,-3-1 0 16,7 1-6-16,-5-1 0 0,-2-1-13 0,2-2 8 15,-3-3-5-15,1 1 3 0,-1-3-5 16,2 1 1-16,-3-4 1 0,-2 2-2 0,1-5-7 0,3 3 0 16,-5-4 1-16,3 0-1 0,-1 1-44 15,-3-7-47-15,2 7-27 0,-2-7-51 0,0 0-10 16,0 0-26-16,0 0-10 0,0 0-1 0,0 0-12 15,4-4-32-15,-4 4-28 0,-1-11-59 0,-2 5-257 16,-2-2-123-16</inkml:trace>
  <inkml:trace contextRef="#ctx0" brushRef="#br0" timeOffset="33250.01">4082 3696 267 0,'-4'-5'304'0,"3"-2"-38"0,1 7-18 16,-4-7-33-16,4 7-26 0,-5-10-29 0,5 10-16 0,0-10-5 15,0 10-10-15,4-9 2 0,-4 9-20 16,6-10 26-16,-2 4-44 0,4 0 1 16,0 1-2-16,-1-1-31 0,2 0 10 0,3-1-10 15,2 0-3-15,-3 0-8 0,3 1-9 0,2-1-14 16,0 0-8-16,2 1 0 0,1-3-8 0,0 2 0 16,-2-2-3-16,2 3 5 0,-2 2-6 0,1-3-3 15,-3 3-1-15,2-1-8 0,-6 1-2 0,3-1-1 16,-2 3-6-16,-1-2-71 0,-2 2-15 0,0 0-27 15,-9 2-14-15,15-3-27 0,-15 3-44 0,13-1-55 16,-13 1-79-16,0 0-186 0,12 1-38 0</inkml:trace>
  <inkml:trace contextRef="#ctx0" brushRef="#br0" timeOffset="34283.78">4946 3529 86 0,'0'0'321'16,"0"0"-67"-16,0 0-31 0,6-5-31 0,-6 5-39 15,0 0-11-15,0-7 16 0,0 7-6 0,0 0 5 16,0 0-25-16,0-8-14 0,0 8-4 0,0 0 3 16,-2-7 2-16,2 7 14 0,0 0-3 0,0 0-9 15,-4-7-22-15,4 7-13 0,0 0-17 0,0 0-13 16,0 0-8-16,0 0-6 0,0 0-2 0,0 0 29 16,0 0 1-16,0 0-2 0,0 0 16 0,13 5 7 15,-12 1-14-15,4-1-8 0,0 1-7 0,-1 4-8 16,5-3-16-16,-4 5 4 0,0 0-2 15,4 0 1-15,-2 1-12 0,0 0-2 0,0 0-13 16,-1 2-1-16,-1-1 1 0,3 0-3 0,-3 1-1 16,0-1 5-16,-4 1-8 0,3-5 2 0,-1 2-5 15,-3 0-3-15,4-3 5 0,-3 2 3 16,0-5-4-16,-1 1 1 0,0-7-7 0,0 12 7 16,0-12 0-16,-1 10-2 0,1-10-6 0,-5 4 4 15,5-4-2-15,-8 4 27 0,8-4-31 0,0 0 3 16,-15-2-2-16,15 2 2 0,-12-3-2 0,7-3-2 15,5 6 5-15,-11-9-3 0,4 2 13 0,2 0-13 16,0-2 3-16,1-2-6 0,0-1 7 0,2 1-5 16,-2-1 0-16,3-1 30 0,-2 0-33 15,3-1-2-15,3 0 1 0,-2 2 8 0,4-5-3 16,-1 2 1-16,1 2-3 0,0 2 1 0,3-3 7 16,2 4-10-16,-2-2 2 0,2 3 1 0,1 1 0 15,-2 0 8-15,3 4-6 0,2-1 0 0,-4 3 0 16,4 1 1-16,0 2-1 0,-2 1 5 0,3 2-2 15,-2 1 3-15,1 3-2 0,-1 0 0 0,1 1 2 16,-3 1 0-16,-2 1 3 0,4 2 4 0,-4-1 4 16,0 2-4-16,0 1 2 0,-3-4-8 15,-1 2 6-15,3 2-6 0,-4-1 4 0,1-1 1 16,-4-1-2-16,3 1 3 0,-4-4-8 16,4 3 2-16,-3-6-5 0,-1 5 8 0,3-5-5 15,-3-6 6-15,2 15-7 0,-2-15 6 0,0 7 2 16,0-7 2-16,3 10 3 0,-3-10-8 0,0 0 5 15,0 0 4-15,0 0-9 0,0 0-7 0,0 0 6 16,-13-3-11-16,13 3 4 0,-4-9-8 0,-1 4 10 16,4-4 1-16,-3-1 0 0,0 0-5 0,0 0 5 15,2-5-2-15,-2 1 0 0,1-2-7 0,1 0 6 16,-1 1 0-16,3-3-4 0,-1 1 19 0,1 1-17 16,1 0-4-16,-1 0 3 0,4 1-1 0,-3 2 1 15,6-3 2-15,-3 1-2 0,3 1 4 0,1 2 1 16,-3 1-4-16,5 1 1 0,-1-1-3 0,1 4 2 15,-2 0 0-15,1 0-2 0,4 5 7 16,-3-4-3-16,-1 6 6 0,-9 0-6 0,24 0-2 16,-16 5 4-16,7-3 4 0,-6 3 1 0,5 1 3 15,-2 3-1-15,-2-1 13 0,0 1 0 16,-1 3 7-16,-1-1 6 0,-2 2 6 0,-1 0-2 16,2-2-15-16,-2 3 1 0,0-3-6 0,-4 1 1 15,3 0-7-15,0 0 4 0,-2 0-11 0,2-2 2 16,-1 1-7-16,-1 2 6 0,1-5-7 0,-2 3 0 15,1-4-5-15,0 0 3 0,1 1-44 0,-2 0-46 16,0-2-24-16,-1-6-28 0,3 10-42 0,-3-10-22 16,5 10-25-16,-5-10-4 0,2 4-7 15,-2-4-6-15,9 3-12 0,-9-3-21 0,9-2-39 16,-9 2-348-16,14-2-181 0</inkml:trace>
  <inkml:trace contextRef="#ctx0" brushRef="#br0" timeOffset="35133.83">5852 3534 245 0,'5'-7'300'0,"3"0"-16"0,-6 0-61 0,4 0-7 16,-3-3-39-16,0 5 6 0,-2-2-40 15,2 0-4-15,-3 7-10 0,0-13-10 0,0 13 1 16,0-12 1-16,-3 6 21 0,3 6-31 0,-4-11-9 16,-1 8-10-16,5 3-8 0,-9-9 8 15,9 9 4-15,-11-5-7 0,11 5-13 0,-13-1-2 16,13 1 0-16,-18 1 0 0,9 2-2 0,1 1 0 15,1 1-1-15,-1 0-8 0,-1 2-13 0,3 2-7 16,-2 0 9-16,2 2 1 0,-1-1-5 0,5 1 3 16,-2-1-11-16,0 1-7 0,3 2-5 0,-3-5-4 15,4 4-9-15,-1 0 1 0,1-2-5 0,0-1 5 16,1 1-3-16,3-1-1 0,-2-1-5 0,2-2 0 16,0 2-5-16,0-3 6 0,1-1-5 0,-5-4 5 15,13 6-5-15,-13-6-2 0,10 5-4 0,-10-5 6 16,14 0-3-16,-14 0-3 0,16-4 3 0,-6 1 2 15,-10 3-5-15,16-7 1 0,-12 1 2 16,6 1-1-16,-2-2-1 0,-3 1 11 16,0-2-10-16,0 0-2 0,-1-1 0 0,1 1 1 15,-2 3-1-15,-2-4 3 0,4 2-5 0,-5 2 2 16,3-2-1-16,-3 7-5 0,2-7 9 0,-2 7-9 16,0-7 6-16,0 7 0 0,0 0 1 0,0 0-1 15,0 0 2-15,0 0-2 0,0 0 3 0,0 0 6 16,-5 7 1-16,5-7-2 0,-1 10-3 0,1-10-7 15,0 11 5-15,0-11 5 0,1 14 1 0,-1-9-4 16,3 1 6-16,-2 1-2 0,0-2 3 0,-1-5-7 16,7 11-4-16,-7-11 3 0,6 9 4 15,-6-9-1-15,12 5 5 0,-12-5-5 0,12 3 5 16,-12-3-11-16,17 0 7 0,-17 0-5 0,15-4 15 16,-6 1-14-16,3-2-7 0,-3 0 4 0,0-2 0 15,2 1 0-15,1-2 0 0,-2-1-1 0,0-2 5 16,0 1-3-16,-2-3 2 0,2 1-7 0,-5-1 6 15,3 1-4-15,-3-1 1 0,4 2-2 16,-4-4-2-16,-1 5 8 0,1-1-7 0,-1 1 2 16,-3 1 0-16,3-1 2 0,0 2 3 0,1 1-6 15,-4 0 9-15,2 1-11 0,-3 6 9 16,5-11-2-16,-5 11-1 0,6-6-1 0,-6 6 6 16,9-4 0-16,-9 4 0 0,13-4-3 0,-13 4-2 0,14 2 1 15,-14-2-2-15,17 4 4 0,-11-1 1 16,3 2 0-16,4 2 1 0,-4-1-3 0,1 2 6 15,0 2 3-15,-1 0 3 0,0 0 6 0,1 2 1 16,-1 0 2-16,-1 0 7 0,-3-1-6 0,1 2-3 16,-2 1-2-16,-1-3-2 0,-1 2-10 0,-2 0 3 15,0 1-3-15,0-3 7 0,-2 2-5 0,-1 2 1 16,-1-4 4-16,-2 2-7 0,2 2-10 0,-5-4 2 16,4 1-6-16,-5 0 2 0,1-4-5 0,1 4-4 15,-1-6-15-15,2 1-28 0,-1 0-43 16,0 0 8-16,-2-2-26 0,5 0-26 15,-1-2-32-15,-1-1-15 0,7-2-20 0,-9 4-22 16,9-4-3-16,-5-5-48 0,5 5-30 0,-5-5-84 16,8-3-216-16,-2 0-125 0</inkml:trace>
  <inkml:trace contextRef="#ctx0" brushRef="#br0" timeOffset="35817.18">6478 3229 149 0,'4'-10'436'0,"-3"2"-97"0,2 0-28 16,-3 8-61-16,1-10-6 0,-1 10-16 0,0-12 7 16,0 12-34-16,0-8-33 0,0 8-23 15,0 0-17-15,-1-8 58 0,1 8 5 0,0 0-10 16,-3 8-30-16,3-8-10 0,-1 11 29 0,1-2-19 16,1 0-9-16,-1 2 5 0,3 2-23 0,-2 4 49 15,3-1-32-15,0 2-18 0,1 4-20 0,0-1-10 16,0 2-18-16,-1 0-8 0,1 2-18 0,0 0-5 15,0-2-18-15,0 2 1 0,-1-1-5 0,1 1-4 16,-2-1-3-16,3 2-3 0,-2-5-50 16,0 1 71-16,0 0-66 0,-3-4 53 0,0-1-57 15,2 0 56-15,-2-2-49 0,2-4 52 0,-2 1-46 16,0 0 44-16,-1-3-43 0,3 1 45 0,-2-4-55 16,-1-6 38-16,3 11-94 0,-3-11 26 15,2 7 1-15,-2-7-23 0,0 0 3 0,0 0-10 16,14-2 1-16,-9-3-13 0,-2-2 14 0,5 0-13 15,-1-3-11-15,-2 0-16 0,3-6 28 0,1-1-10 16,0-1 6-16,0-1 6 0,1-1 12 0,0-4 13 16,3-2 15-16,-4 0 14 0,4 1 7 0,-3 0 8 15,-1 3 6-15,0 1 5 0,-3 3 9 0,1 2 5 16,-1 0 5-16,-3 3 1 0,3 2 38 0,-2 1 27 16,-3 1-2-16,3 3-5 0,-3-1-6 0,-1 7 8 15,0-7 7-15,0 7 12 0,0 0 3 0,0 0-2 16,-9 4-6-16,2 2-10 0,0 2 5 15,2 1-7-15,-4 0 5 0,2 4 7 0,-4 1-14 16,1 1-12-16,1 2-15 0,0-1 0 0,0 1-1 16,3-5-4-16,-2 4-7 0,2-2 8 0,2 1 7 15,0-2 3-15,0-1-13 0,4 1 18 0,0-4 5 16,0 1-6-16,4 0 19 0,0-1 8 0,1 0-56 16,4-1 60-16,-2-1-10 0,0-2-7 15,2 2-4-15,4-1-10 0,-4-2-1 0,1 0-11 16,2 2-3-16,-2-4-3 0,1 0-14 0,3 1 7 15,-2 0-10-15,-1-2 3 0,1 0-4 0,3 1 1 16,-5 0-5-16,3-2-1 0,-1 2-4 0,-2-2-1 16,-10 0-2-16,20 0 0 0,-20 0-19 15,17 1-73-15,-17-1-44 0,14-1-35 0,-14 1-21 16,14 0-24-16,-14 0-25 0,13 0-41 0,-13 0-28 16,10 0-7-16,-10 0-15 0,10-2-30 0,-10 2-56 15,13-5-351-15,-13 5-291 0</inkml:trace>
  <inkml:trace contextRef="#ctx0" brushRef="#br0" timeOffset="36250">7456 3406 378 0,'0'0'370'0,"0"0"-43"0,-8 3-31 15,8-3-41-15,0 0-13 0,0 0-17 16,-8 4-9-16,8-4-31 0,0 0-11 0,0 0-9 0,0 0-14 15,0 0-4-15,0 0-10 0,-6 3 3 16,6-3-2-16,0 0-1 0,0 0-16 0,0 0-17 16,13 0-16-16,-13 0-6 0,0 0-11 0,14-3-7 15,-14 3-18-15,14-3-5 0,-14 3-8 0,14-2-13 16,-14 2-3-16,18-4-7 0,-8 3 0 0,-1-2 1 16,-9 3 1-16,19-4-4 0,-7 4-8 0,-12 0 1 15,19-3 4-15,-10 1-8 0,-9 2 1 0,19-3-8 16,-19 3-52-16,14-1-53 0,-14 1-27 0,14 0-18 15,-14 0-27-15,0 0-14 0,14 1-14 16,-14-1-14-16,0 0-19 0,9 7-14 0,-9-7-39 0,0 0-65 16,-6 5-238-16,6-5-115 0</inkml:trace>
  <inkml:trace contextRef="#ctx0" brushRef="#br0" timeOffset="36514.18">7480 3530 101 0,'-5'7'388'16,"-3"1"-40"-16,3-5-37 0,1 3-40 0,-1-1-11 15,1 2-4-15,4-7 19 0,-6 9-22 0,3-4-11 16,3-5 28-16,-1 9-41 0,1-9-31 0,0 12-16 16,0-12 6-16,4 8-20 0,-4-8-9 0,6 5-16 15,-6-5-12-15,13 4-26 0,-13-4 0 0,15 3-18 16,-15-3-6-16,17 0-22 0,-17 0-7 16,24 0-13-16,-10-3 0 0,-2 0-15 0,1 1-8 0,0-1 0 15,-1 2 3-15,2-2-9 0,3-2 4 16,-6 4-7-16,2-3 8 0,-1 0-13 0,-1 1-8 15,1 1 3-15,-4-2 2 0,-8 4-17 0,17-6-39 16,-17 6-51-16,13-4-37 0,-13 4-44 0,10-5-54 16,-10 5-58-16,5-5-26 0,-5 5-38 0,0 0-56 15,0 0-483-15,0 0-470 0</inkml:trace>
  <inkml:trace contextRef="#ctx0" brushRef="#br0" timeOffset="46581.81">13303 1617 32 0,'0'0'33'0,"0"0"24"0,0 0-42 15,0 0 55-15,5-4-61 0,-5 4 36 0,0 0-10 16,0 0 33-16,0 0-37 0,0 0 28 0,0 0-28 16,0 0 33-16,0 0-31 0,0 0 23 15,0 0-42-15,3-6 24 0,-3 6-22 0,0 0 13 16,0 0-20-16,0 0 21 0,0 0-25 0,0 0 27 16,0 0-37-16,-7 3 31 0,7-3-28 0,-5 4 26 15,5-4 76-15,-9 5-6 0,9-5-33 0,-9 9 17 16,4-3-32-16,-3 1 42 0,-2-1-41 0,0 5 29 15,-4-2-43-15,1 2 23 0,-1 2-31 0,-4 1 37 16,-1 0-7-16,-3 3 43 0,1 2-47 0,-6 1 26 16,-4 0-53-16,2 1 31 0,-2-2-21 15,-1 3 33-15,4-3-39 0,-3-1 0 16,6-4 2-16,-2 2-13 0,0-1 0 0,5-1-6 16,-2-1 4-16,5-1 2 0,1-2-12 0,0 0 3 15,4-1-5-15,0-2 6 0,1-2-12 0,3 2 1 16,1-2 4-16,3-1-2 0,-1 2-5 0,0-3 18 15,7-3-10-15,-12 7 1 0,12-7 0 0,-6 4 0 16,6-4 7-16,0 0-11 0,0 0 3 0,0 0 1 16,0 0-1-16,0 0 4 0,0 0-16 0,10-4-5 15,-2-1 20-15,-1 3-25 0,2-6 21 0,4 3-2 16,2-1 8-16,-2-2-5 0,6-2-6 0,-2-1 24 16,2 0-26-16,3 0 21 0,1-2-25 0,1-2 24 15,-1 1-32-15,4 0 28 0,0-2-23 0,-2 2 29 16,2-2-22-16,0 1 16 0,-1 0-26 0,-1 1 25 15,0-1-27-15,0 3 28 0,-1-2-22 16,-3 2 23-16,-1 1-23 0,-1 0-9 0,-2 2 38 16,1 0-32-16,-4 3 3 0,-1-2 28 15,-3 1-26-15,3 2 6 0,-6 3-4 0,2-4 3 16,-1 2-1-16,-8 4-2 0,13-5-2 0,-13 5 9 16,7-4-9-16,-7 4 25 0,0 0-20 0,0 0 14 15,0 0-10-15,-9 7 19 0,-1-4-30 0,1 4 28 16,-1-2-26-16,-4 2 29 0,-1 2-28 0,-3-1 33 15,-1 2-31-15,-2 1 29 0,-2 1-15 0,-2-1 23 16,-2 2-34-16,-1-1 32 0,3-2-39 0,1 1 36 16,-3 0-26-16,3-1-6 0,5 0 2 15,-2-2 4-15,1 0 3 0,7 0-8 0,-1-3-1 16,1 1 8-16,2 0-6 0,1-1 7 0,-1-3-3 16,5 2-1-16,-3-1-1 0,9-3 6 0,-13 4-11 15,13-4 6-15,-6 4 6 0,6-4-4 0,0 0 2 16,0 0 3-16,0 0-2 0,0 0-13 15,0 0 29-15,0 0-23 0,19-3 20 0,-9 1-24 16,-1-1 26-16,3-1-21 0,0-1 21 0,1 0-27 16,4-3 20-16,-3 1-21 0,1 1 21 0,3-5-32 15,-1 4 32-15,1-3-23 0,-2 1 17 16,2-3-16-16,0 3 24 0,-3 0-30 0,-2 2 25 16,-1-2-23-16,3 2 21 0,-5-1-10 0,0 1 19 15,-2 2-30-15,0 0 25 0,-2 0-21 0,2 1 16 16,-8 4-15-16,9-7 18 0,-9 7-27 0,6-4 29 15,-6 4-26-15,0 0 24 0,0 0-14 0,0 0 12 16,-5 8-17-16,-3-3 23 0,-2 2-26 0,1 0 22 16,-4 1-33-16,1 2 36 0,-1-1-21 0,-4 3 29 15,-1-1-32-15,2 0 33 0,-3 1-35 0,3 0 4 16,0 0 3-16,-2 1-14 0,1-1-33 0,4 0-40 16,-3 0-31-16,2 0-40 0,-3 0 9 15,2-1-74-15,-4 0-22 0,3 0-170 16,0-2 115-16</inkml:trace>
  <inkml:trace contextRef="#ctx0" brushRef="#br0" timeOffset="47367.02">12669 1768 72 0,'5'-5'107'0,"-1"-1"25"0,0 1-7 16,0 1 12-16,-1 0-27 0,-3 4 4 15,8-10-27-15,-8 10 14 0,5-8-8 0,-5 8 24 16,4-9-45-16,-4 9 35 0,4-5-45 0,-4 5 34 15,4-5-31-15,-4 5 11 0,0 0-9 0,4-9 5 16,-4 9-9-16,0 0-5 0,0 0-12 0,1-7-12 16,-1 7 4-16,0 0-7 0,0 0-10 0,0 0-4 15,0 0 6-15,0 0 47 0,0 0-8 0,0 0-16 16,-4 7 5-16,4-7 6 0,-1 9-6 0,1-9-8 16,-4 12 7-16,3-5 1 0,-2 1 37 15,3 2-11-15,-2-2-11 0,-2 3 0 0,4 1-4 16,-3 2-13-16,-1 1 4 0,0 1 3 15,2-2 7-15,-2 3-43 0,-1-1 33 0,1 2 0 16,-1 2-3-16,1 0-9 0,-1 0 4 0,-1 1-6 16,-2-2-6-16,2 3-14 0,2-3 8 0,-5-1-14 15,3 1 5-15,-1-1-7 0,2-2 4 0,-1-1-7 16,1 1 13-16,0-2-18 0,-2 1 6 0,2-5-9 16,0 2 6-16,1 0-7 0,1-5 9 0,-3 3-9 15,5-4 6-15,-2 0-5 0,1 1 5 0,2-7-3 16,-4 9 9-16,4-9-2 0,-1 8 6 0,1-8-6 15,5 7 7-15,-5-7-8 0,0 0 1 0,12 1 0 16,-12-1 1-16,13-4-7 0,-13 4 7 0,21-4-4 16,-12 1 6-16,2-1-3 0,6-1 0 0,-2 0-8 15,2 1 5-15,0-2-10 0,4 2 15 16,-2-4-4-16,3 1-11 0,0 3 11 0,-6-2-3 16,5-1-2-16,2 3 2 0,-3-2-2 0,-3 2 2 15,3 0-1-15,-1-1-5 0,-2 0 3 0,-2 3 1 16,2-3-5-16,-2 1 3 0,-3 2-6 0,-1 0-5 15,-2-1-69-15,0 1-69 0,-9 2-86 0,17-4-45 16,-17 4-77-16,0 0-105 0,0 0-273 0,0 0-241 16</inkml:trace>
  <inkml:trace contextRef="#ctx0" brushRef="#br0" timeOffset="75347.64">8864 3332 207 0,'0'0'242'0,"0"0"-55"16,-9-2-45-16,9 2-19 0,-8-4-11 0,8 4-23 15,0 0-9-15,-10-5-1 0,10 5-14 0,-9-4-8 16,9 4-16-16,-6-5 16 0,6 5 9 16,-8-6-14-16,8 6-1 0,-9-5-3 15,9 5-8-15,-5-7-12 0,5 7-2 0,-8-5-4 16,8 5 2-16,-5-8-15 0,5 8 5 0,-5-9 6 16,5 9-4-16,-9-9-4 0,8 2 1 0,-2 1-8 15,1 0 3-15,-1 0 2 0,2-1 5 0,0 1 4 16,-1-2-3-16,1 1-5 0,0-1 9 0,1 0-7 15,0 2-5-15,1-4 2 0,0 3-5 0,1 0-5 16,0-1 7-16,1 3-8 0,1-4 12 0,-2 1-4 16,3 4-3-16,0-3 5 0,3 1 0 0,-3 2 9 15,4-1-7-15,-1 0-11 0,-8 5 16 0,15-7-7 16,-15 7 17-16,15-2 2 0,-4 4 1 0,-11-2 0 16,19 2 7-16,-8 3 0 0,1 0-1 15,-1 1 3-15,-3 3 0 0,6 0-12 16,-5 3 12-16,1 3 2 0,0 1-7 0,-1 2-5 15,-1 0 9-15,-3 1 8 0,0 1-19 0,0 1 6 16,-1 0-15-16,-2-1-4 0,0 0 13 0,-2 0-5 16,-2-1 0-16,0 5-9 0,-3-3-8 0,0 2 9 15,0-3-12-15,-3 1 9 0,3-2-5 0,-3-1-3 16,-2-1 8-16,4 0-4 0,-3-1-3 0,-1 0 2 16,2-6 1-16,-2 3 4 0,2-1 1 0,-2-4-14 15,-2 0 6-15,1 1 2 0,2-3-1 16,-1 0-2-16,2-4-1 0,-5 2 2 0,3-2-7 15,-1 1 8-15,-1-3 2 0,-1-2 1 0,3 1-11 16,0-1 2-16,1-2 2 0,-4-1-12 0,4-1 7 16,0-1 2-16,0 0-8 0,0-1 7 15,0-1-5-15,3 0 2 0,-2 0 24 0,3 1-19 16,3 1-8-16,-2-3-1 0,1 1 6 0,2 1 4 16,1 8-2-16,0-12 1 0,1 6-2 0,-1 6 6 15,4-10-8-15,-1 4-9 0,-3 6 11 0,9-5 3 16,-9 5-6-16,11-3 2 0,-11 3 6 0,0 0 5 15,18 1 6-15,-8 2-4 0,-2 0-5 0,0 3 8 16,-1-3-2-16,3 2 1 0,1-1-5 0,-2 3 10 16,2-3-8-16,-2 2-6 0,1 2-6 0,2-5 13 15,-3 3-3-15,2-1 6 0,1 2-7 16,-2-2 5-16,4 1-9 0,-4 0-1 0,-1-3-1 16,5-1 2-16,-5 2-34 0,4-2-21 0,-2 0-18 15,1-1 6-15,-12-1-28 0,23 0-22 0,-23 0-26 16,20-1-36-16,-11-1-52 0,-9 2-32 15,16-6-278-15,-9 4-49 0</inkml:trace>
  <inkml:trace contextRef="#ctx0" brushRef="#br0" timeOffset="75681.07">9282 3177 185 0,'0'0'312'0,"-3"-7"-64"0,3 7-52 0,0-6-17 15,0 6-32-15,-4-5-26 0,4 5-5 0,0 0-11 16,0-8-15-16,0 8-13 0,0 0-17 16,0-9-4-16,0 9-5 0,4-7 7 0,-4 7-6 15,5-8-5-15,-5 8-10 0,12-9-11 0,-6 4-4 16,2 1-3-16,-2-1 7 0,4 0-6 0,-1 0 5 15,0-1-5-15,4 0-11 0,-3 0 1 16,1 0-1-16,1 2-7 0,-3-1 4 0,4-1-2 16,-4 1-15-16,-3 3-2 0,2-2-20 0,2 0-20 15,-2 2-15-15,-4-3-19 0,-4 5-10 0,10-6-30 16,-10 6-28-16,10-6-14 0,-10 6-28 0,0 0-22 16,0 0-130-16,0 0 193 0</inkml:trace>
  <inkml:trace contextRef="#ctx0" brushRef="#br0" timeOffset="76130.92">9339 3096 189 0,'-9'7'218'0,"0"0"-39"15,-1 0-18-15,1-1-25 0,0 3-13 0,-1-2-3 16,1 3-28-16,0-3-18 0,0 2-8 0,-1-1-8 16,6-1 18-16,-4 1-2 0,2 1-13 0,2-4-11 15,-1 3-5-15,4-2-1 0,-2-1-7 0,3-5 2 16,0 11-3-16,0-11 14 0,4 11 3 0,-4-11-4 15,9 5-9-15,-3-2 24 0,5 0-8 0,-11-3-1 16,20 4-4-16,-10-2-10 0,3 1-1 0,1-3-3 16,0 0-6-16,0 0-3 0,2 3-3 15,-5-3 8-15,6 1 13 0,-1 0 5 16,-3 2-2-16,1-1-15 0,3 0 9 0,-3 0-8 16,-3 3 4-16,3-2-17 0,-1 1 8 0,1 1-8 15,-2 2 13-15,-3-2 13 0,-3 1-5 0,4 1-11 16,-2-1 3-16,-3 2-7 0,0 0 11 0,-1 1 3 15,-1 0-9-15,-1-1-3 0,-1 2-6 0,-1-3-1 16,-3 4-5-16,-2-3 1 0,2 2-4 0,-3-1-4 16,-1 2-1-16,-2-2-1 0,0 0-1 0,-1-1-1 15,-3 4 6-15,4-6-9 0,-2 1-6 0,-2 1-1 16,0-1 6-16,3 0-1 0,-4-3 1 0,4-1-3 16,-3 1 3-16,3-1-7 0,-1 1 11 0,0-2-9 15,1-1 7-15,10-1-23 0,-19 0-5 16,19 0-24-16,-16 0-1 0,16 0-24 15,-14-7-17-15,8 3-12 0,-2-1-31 0,3 1-27 0,1-4-14 16,-1 1-38-16,1-3-43 0,4 1-69 16,0-4-235-16,0 2-73 0</inkml:trace>
  <inkml:trace contextRef="#ctx0" brushRef="#br0" timeOffset="76407.08">9758 3101 68 0,'0'0'368'0,"0"0"-61"0,13 0-42 0,-13 0-28 16,0 0-39-16,0 0-18 0,13-1-22 16,-13 1-16-16,0 0-21 0,0 0-6 0,14-1-14 15,-14 1-22-15,0 0-11 0,15-3 12 0,-15 3-42 16,13-2 4-16,-13 2-3 0,15-3-10 0,-7 0-6 15,5 2-1-15,-3-2 5 0,0 0-13 0,2 1-5 16,-1-1-4-16,-2 1-3 0,5-2 30 0,-5 1-73 16,3 0-16-16,-2 1-26 0,-1-1-18 0,0 1-18 15,0 0-23-15,-9 2-50 0,11-5-39 0,-11 5-61 16,9-6-183-16,-9 6 40 0</inkml:trace>
  <inkml:trace contextRef="#ctx0" brushRef="#br0" timeOffset="76915.13">9827 3066 170 0,'-10'3'322'0,"-4"-1"-57"0,5 3-24 0,0-2-34 16,-2 2-38-16,2-2-22 0,-3 3-32 0,2-1-6 16,1 0-20-16,0 1-16 0,1-1-16 0,-2 2 2 15,1 2-24-15,3-4 13 0,-2 2-13 0,2 2 1 16,3-4-8-16,-2 3-1 0,3-2-10 15,0 0-1-15,2-6 5 0,0 12-10 0,0-12-1 16,2 12-6-16,3-5 6 0,-3-2 0 0,1 0-3 16,7 2 4-16,-4-5 0 0,2 3-5 0,1-2 3 15,1 1 4-15,3-1 1 0,0 0-5 16,-2-1-9-16,2 0 18 0,0 0-3 0,0 1-3 16,3-1 7-16,-3 2-3 0,2 0 9 0,-2-1 1 15,5 1 13-15,-4-1-6 0,1 1 7 0,-2 3-7 16,1-2-4-16,0 0-4 0,-1 3 10 0,1-1 5 15,-2 1-4-15,-1-2 10 0,1 3-8 0,-3 0 8 16,-2-1-5-16,1 0-3 0,-2 1 1 0,-2 0 5 16,1 0-6-16,-1 0-1 0,-1-1-7 15,-1 1 1-15,-2 2-7 0,-2-2 0 0,-1-1-4 16,2 0-4-16,-3 1 1 0,-1-1-8 0,0 0 4 16,-3 1 3-16,-1-1-3 0,0-3-4 0,0 2 2 15,-5 0-8-15,4 2 2 0,-3-5 0 0,-1 3-1 16,1-4 0-16,1 1-2 0,0-1-4 15,-2-2 1-15,1 2 10 0,2-1-7 0,-2-2-4 16,13 0 1-16,-23 0-19 0,15-2-11 0,-1-1-34 16,9 3-28-16,-16-4-25 0,8-1-15 0,3 0-21 15,1-2-34-15,0 0-31 0,2-3-74 0,2 2-87 16,2-3-177-16,2-2-71 0</inkml:trace>
  <inkml:trace contextRef="#ctx0" brushRef="#br0" timeOffset="77142.1">10395 3312 382 0,'10'3'391'0,"-1"2"-45"16,-9-5-57-16,11 3-35 0,-11-3-9 16,12 4-14-16,-12-4-17 0,9 4-34 0,-9-4-26 15,0 0-27-15,11 3-21 0,-11-3-20 0,0 0-12 16,9 4-16-16,-9-4-8 0,0 0-18 15,0 0-8-15,10 1-3 0,-10-1-3 0,0 0-10 16,0 0-51-16,12 0-46 0,-12 0-31 0,0 0-12 16,8-1-26-16,-8 1-26 0,0 0-38 0,0 0-56 15,11-1-69-15,-11 1-190 0,0 0-42 0</inkml:trace>
  <inkml:trace contextRef="#ctx0" brushRef="#br0" timeOffset="78098.13">11031 3146 202 0,'0'0'197'0,"-5"-7"-51"0,5 7-27 0,-8-7-29 15,8 7 3-15,-5-9-9 0,5 9 7 0,-6-10-5 16,2 5-22-16,4-2-10 0,-3 2 25 15,2-2 3-15,1 7-19 0,-5-12-10 0,5 12-10 16,0-13-7-16,4 7-4 0,-2-2-1 0,1 3-3 16,1-2-1-16,0 1-5 0,2 0 9 15,-1 1-13-15,3 0 16 0,-2-1 3 0,3 2-5 16,4-1 1-16,-3 1-1 0,-1 1 5 0,5 3 8 16,-2 0-29-16,-1 2 13 0,-1 1 7 0,-1 2 5 15,5 1 12-15,-5 4-4 0,3 0-1 0,-1 4 1 16,-2 3-1-16,0-1-2 0,1 3-13 0,-6 1-15 15,1 2 12-15,-1-4-9 0,-4 3 3 0,0-1 4 16,0 0-6-16,-4 4-1 0,2-2 1 0,-5 2-17 16,0-2 12-16,-2-1-6 0,1-1 2 15,-1 1-6-15,-5 1 1 0,4-5 9 0,-3 0-13 16,0 2-3-16,-1-3-4 0,0-1 11 0,-2 0-8 16,0-1 11-16,1-3-10 0,-2 1 4 0,2-3-3 15,1-1 4-15,0-1-1 0,1-1 2 16,3-2-1-16,-3-1-7 0,3-1-4 0,10-2 6 15,-18 0-8-15,18 0 11 0,-13-2-7 0,7-2 3 16,-2-3 1-16,3 0 0 0,1 0 2 0,3 0-14 16,1 0 15-16,-1-3-5 0,2 0-19 0,0 1 23 15,3 0-6-15,-1 1 0 0,-1 0 0 0,6 2-9 16,-3-2 12-16,0 3 8 0,0 0-10 0,5 1 19 16,-10 4 1-16,12-6 4 0,-12 6 0 15,15 0 0-15,-3 0 30 0,-3 3 3 0,1 0-5 16,1 1-4-16,-2-1-8 0,3 4 6 0,-3-3-4 15,1 4-11-15,-1-4 4 0,1 2-8 0,-1 1-3 16,3 0 7-16,-1 0-13 0,-1 1-2 0,2-1 1 16,-2 0-1-16,-1-2-7 0,2 0 0 15,0 0-1-15,-1 2 1 0,0-3 5 0,0 0-6 16,0 1-4-16,2-1 20 0,-2-1-25 0,1-2-39 16,0 2-27-16,-1-2-20 0,-10-1-20 0,22 0-12 15,-22 0-26-15,19-3-1 0,-9 1-32 16,-1-1-41-16,-1-1-50 0,1-1-62 0,1-3-198 15,-5 1-36-15</inkml:trace>
  <inkml:trace contextRef="#ctx0" brushRef="#br0" timeOffset="78398.13">11573 3045 358 0,'0'0'328'0,"-4"-7"-36"0,0 1-40 16,4 6-48-16,-5-7-36 0,5 7-20 0,-5-6-29 16,5 6-11-16,-1-7-20 0,1 7-4 15,-4-6-11-15,4 6-22 0,0 0-7 0,-3-7-11 16,3 7-5-16,3-7 5 0,-3 7-6 0,5-4 2 16,-5 4-6-16,15-7-11 0,-7 1 7 0,1 3-14 15,2-2 2-15,1 1 2 0,1-1-1 0,0 0-3 16,-1-2 0-16,5 5 1 0,-3-4 1 0,1 2-10 15,-3 0-24-15,-2 0-1 0,4-2-21 0,-4 3-6 16,0 0-20-16,-1-1-11 0,-2 1-21 0,-7 3-28 16,10-5-26-16,-10 5-27 0,6-3-9 15,-6 3-19-15,0 0-181 0,0 0 149 0</inkml:trace>
  <inkml:trace contextRef="#ctx0" brushRef="#br0" timeOffset="78865.92">11565 2992 78 0,'-10'9'264'16,"0"-4"-49"-16,-2 3-40 0,2-1-17 0,1 2-12 16,-2-1-25-16,3 2-1 0,0-3-18 0,-1 1-8 15,3-1 0-15,-2 0-10 0,3 3-10 0,0-3 1 16,1 0 5-16,0 1-11 0,2-3-14 0,-1 3-4 16,3-8-7-16,0 12 11 0,0-12 0 15,5 10-4-15,0-5 1 0,-5-5-17 16,13 7 8-16,-4-4 0 0,3-3-14 0,-2 3 0 15,5-2-2-15,-1 0 8 0,3 0 1 0,-3-1 6 16,1 1-6-16,2-1 8 0,-2 3 9 0,2-3-3 16,0 1 10-16,-1-1-16 0,-2 3-7 0,3-1 10 15,-1 1 11-15,0 1-5 0,0 1-7 0,-3-1 4 16,2 2-14-16,-2-3 0 0,1 5-4 0,-2-2-17 16,-2 4 33-16,-1-4 16 0,0 3-11 0,1 0-5 15,-1 1-4-15,-1 0-1 0,-3-1-1 0,-1 2-1 16,-2-2-6-16,2 3-5 0,-4-1-6 0,4-3-3 15,-8 3-15-15,4 0 15 0,-4 0-9 16,2-1-7-16,-2 1 8 0,-1 2-3 0,-2-3-3 0,-3 1-4 16,0-2 4-16,1 1-3 15,0 0 1-15,-4-1-1 0,0-1 0 0,-1 1-3 16,-1-5-3-16,-3 2-3 0,3 1-8 0,-3-3-8 16,1-1 6-16,2 1 11 0,0-3-6 0,-1-1-33 15,5 0-1-15,-3 0 7 0,1 0-15 0,0-4-34 16,4 2-24-16,-1-3-2 0,1 0-23 0,1-2-18 15,2 1-11-15,2-5-34 0,0 2-27 0,1-3-28 16,3 0-93-16,6-2-248 0,-4-1-106 0</inkml:trace>
  <inkml:trace contextRef="#ctx0" brushRef="#br0" timeOffset="79194.92">12198 3031 252 0,'0'0'364'0,"0"0"-65"0,4-6-38 0,-4 6-40 15,0 0-27-15,3-6-30 0,-3 6-16 0,5-6-29 16,-5 6-14-16,4-4-5 0,-4 4-11 15,9-7-15-15,-9 7-13 0,14-6 4 0,-6 2-18 16,2 1-7-16,-1-2-6 0,5 2-12 0,-1-3 4 16,1 2-2-16,-1-2-14 0,2 4-8 0,-1-3 1 15,0 0 13-15,-1 1-13 0,-3 1-9 0,3 1-22 16,-4-3-10-16,-1 3-20 0,2-1-26 16,-10 3-15-16,11-5-20 0,-11 5-36 0,8-4-34 15,-8 4-27-15,6-6-33 0,-6 6-224 0,0 0 45 16</inkml:trace>
  <inkml:trace contextRef="#ctx0" brushRef="#br0" timeOffset="79681.83">12237 2954 120 0,'-10'4'246'0,"1"-2"-52"0,1 1-20 16,8-3-33-16,-15 5-15 0,15-5-26 0,-10 7-10 15,10-7-7-15,-13 5-22 0,13-5-3 0,-9 7-5 16,9-7 3-16,-9 7-12 0,9-7 5 0,-6 9-8 15,6-9-1-15,-3 9-3 0,3-9 6 0,-1 8-26 16,1-8 14-16,1 8 8 0,-1-8-6 16,7 9 2-16,-7-9 3 0,10 7 5 0,-2-2-9 15,-1-2 2-15,2 2 5 0,0-1-1 16,4-2-14-16,-3 2 4 0,3 0-11 0,0 1-5 16,-2-2 9-16,3 0-9 0,0 2 8 0,0 1-11 15,-1-1 15-15,1 1-2 0,-1 3 2 0,-3-5-2 16,4 4 9-16,-6-1-13 0,5 3 7 0,-2-1 0 15,-2-1 12-15,0 3-3 0,1-1-5 0,-2 1-14 16,0 0 15-16,-3 0 0 0,1 2 6 0,-2-2 5 16,-3 1 4-16,2 2-17 0,-2-4-10 0,-1 1 1 15,0 1-8-15,-4 1 8 0,3-2 6 0,-3 0-17 16,-2 1 0-16,-1 0-4 0,1-1 5 0,-2 0-4 16,-2-1 0-16,1-1 3 0,-4 0-3 15,2-1-7-15,-1-1-5 0,-3 0 12 0,2-1 1 16,-1 0-4-16,0-2 27 0,1 0-28 15,1 0-12-15,-1-3 4 0,-1 1-3 0,4 0 7 16,-1-2 7-16,0-1-8 0,-1 0-6 0,3-2 12 16,-1 1-7-16,1-2 3 0,0-2-4 0,3 4-8 15,-2-3-15-15,3-4-39 0,1 2-8 0,2-3-17 16,-2 2-14-16,4-3-38 0,0 3-40 0,0-1-26 16,4-1-86-16,-3 0-279 0,3 2-88 0</inkml:trace>
  <inkml:trace contextRef="#ctx0" brushRef="#br0" timeOffset="79963.2">12930 3232 153 0,'0'0'450'0,"15"0"-80"0,-15 0-41 16,0 0-51-16,12-1-36 0,-12 1-26 0,0 0-26 16,10-2-28-16,-10 2-27 0,0 0-18 0,0 0-25 15,10-3-20-15,-10 3-8 0,0 0-16 16,0 0-11-16,8-2-10 0,-8 2-4 0,0 0 4 0,0 0-17 16,0 0-2-16,0 0-24 0,9-4-36 15,-9 4-37-15,0 0-24 0,0 0-32 0,0 0-40 16,0 0-49-16,0 0-69 0,0 0-297 0,0 0-112 15</inkml:trace>
  <inkml:trace contextRef="#ctx0" brushRef="#br0" timeOffset="80997.47">13500 3013 27 0,'-4'-7'265'16,"0"3"-46"-16,0-1-29 0,-1 0-13 0,4-2-23 16,-4 2-31-16,1-2-30 0,0 1-13 0,4 6 14 15,-4-12 2-15,4 12-7 0,0-11-19 0,0 11-8 16,0-13-12-16,3 8-8 0,-2-2-5 0,6 0-8 16,-1 2-11-16,0-2 23 0,3 1-8 0,-1 0 0 15,2 1 3-15,0 2 8 0,1-3-2 0,0 3-8 16,-1 2-2-16,4 1 4 0,-2 0 9 15,-2 1 4-15,3 4-2 0,1 1-12 16,-4 0 8-16,4 5-8 0,-1-1 6 0,0 3 5 16,-2 2 0-16,-2 2-2 0,1 2-4 0,-3 0-8 15,-2 1 1-15,-4-1-5 0,3 0-8 0,-4 1-4 16,0-1 3-16,-4 5-5 0,3-5-3 0,-4 5-2 16,0-4-4-16,-3 1 5 0,-1-1-2 0,0 0-4 15,0-3 0-15,-5 0-5 0,4 0 10 0,-4-3-1 16,0 3-4-16,-3-5-8 0,2 0 1 0,0 0 0 15,-2-3 5-15,-1 2-3 0,5-5 9 0,-2 1-8 16,2 0-4-16,3-4 4 0,-3-1-2 0,13-2 4 16,-17 1-15-16,17-1 7 0,-15-1-3 0,15 1 4 15,-14-4-6-15,13-1-1 0,-4-2 0 16,2 1 6-16,3-2-11 0,0-2 7 16,0-1-8-16,5 0 13 0,-1-1 1 0,1 0-4 15,0 0-9-15,2 4 9 0,-1-4 1 0,3 5 7 16,-4-1 6-16,4 4-6 0,0-3 7 0,0 2 2 15,0 2 4-15,-2 1 19 0,-7 2 8 0,20 2-1 16,-10 0 1-16,0 2 10 0,2 1 4 0,-4 2-5 16,5-1-15-16,-2 2 6 0,-1 0-1 0,0 0-12 15,0 1 2-15,1-1 0 0,-1 0-6 0,0-1-8 16,-1 3-1-16,1-1-2 0,-1-3-7 16,0 2 2-16,0-2-6 0,0 4 4 0,0-6-7 15,0 2-20-15,0 0-12 0,1-3-18 0,-1 1-27 16,1 0-32-16,-2-2-12 0,1 1-4 0,-9-3-18 15,16 4-33-15,-16-4-6 0,12 0-45 0,-12 0-61 16,18-3-279-16,-12-1-81 0</inkml:trace>
  <inkml:trace contextRef="#ctx0" brushRef="#br0" timeOffset="81290.8">14109 2943 241 0,'0'0'354'0,"-1"-11"-81"15,1 11-23-15,-1-7-37 0,1 7-41 0,-3-11-15 16,3 11-17-16,3-7-14 0,-3 7-20 0,2-8-11 16,-2 8-10-16,4-9-7 0,-4 9-22 0,10-8-15 15,-3 3-5-15,-2-1-4 0,5 4-2 16,0-4-6-16,2 2-3 0,-1-3-2 0,3 2-5 15,-1 0-2-15,1-1-10 0,-2 2 6 0,2-3-5 16,-3 4-4-16,3-2 2 0,-5 1-19 16,0 0-12-16,4 0-24 0,-8 0-15 0,5 1-20 15,-10 3-20-15,12-4-24 0,-12 4-20 0,10-1 1 16,-10 1-33-16,0 0-10 0,0 0-16 0,0 0-167 16,0 0 167-16</inkml:trace>
  <inkml:trace contextRef="#ctx0" brushRef="#br0" timeOffset="81764.09">14168 2902 290 0,'-9'6'230'0,"1"0"-34"16,0-3-4-16,0 5-19 0,-1-4-14 15,1 1-30-15,-1-1-20 0,2 2-15 0,-1-1-6 16,-1 0-11-16,-1 0-14 0,5 0-5 0,-2 1-18 16,-1-1-4-16,2 0-5 0,1-1-5 15,0 1-3-15,1 0-5 0,0 0 1 0,4-5-1 16,-2 10-1-16,2-10-3 0,-2 7-7 0,2-7 6 15,3 7 3-15,-3-7 0 0,5 5 0 0,-5-5-6 16,14 5 11-16,-14-5 4 0,19 5-5 0,-8-5 2 16,1 0-4-16,1 0-5 0,-2 2 13 0,5-1-10 15,-2-1 1-15,0 2 53 0,0-1-52 0,3 2-2 16,-2-1 6-16,-1-1-3 0,0 4 7 0,-1-1 0 16,4 1 6-16,-5 0 7 0,1 2 19 15,1-1-28-15,-2 3 9 0,-2-1-4 16,1-1 13-16,-3 4 14 0,0-1-15 0,-3 2-2 0,1 0-1 15,-1-3 11-15,-2 2-13 0,-4 1-6 16,1-1 10-16,-2 0-12 0,1 0-10 0,-3-1-1 16,-2 1-5-16,2-2 0 0,-2 1-4 0,-1 1 7 15,-2-1-2-15,-1-2-2 0,1 1 4 0,0-2-4 16,-1-2-2-16,0-1 2 0,-2 1-2 0,2-1 6 16,-4-2-9-16,5 0-5 0,-4-2-1 0,13 0-3 15,-24 0 2-15,10-2-5 0,3 1 2 0,0-2-3 16,1-1 2-16,0 0-9 0,0 0-46 0,-1-4-27 15,3 0-24-15,1 1-34 0,1 0-36 0,-1-5-19 16,5 2-39-16,0-2-19 0,1 0-113 0,4-1-241 16,-2-3-121-16</inkml:trace>
  <inkml:trace contextRef="#ctx0" brushRef="#br0" timeOffset="82043.05">14623 2897 28 0,'0'0'400'0,"0"0"-92"16,0 0-39-16,9-3-54 0,-9 3-29 16,0 0-26-16,6-6-21 0,-6 6-19 0,7-4-13 15,-7 4-12-15,10-4-7 0,-10 4-20 0,13-7-7 16,-6 4-12-16,1-1-25 0,1 0 10 15,1 1-8-15,-1-2-7 0,3 2 1 0,-1-2-1 16,1 1-4-16,-1 1-6 0,0-1-9 0,1 1 8 16,-2-2-2-16,2 3-9 0,-2-2-26 0,0 0-22 15,-1 1-16-15,-2 2-16 0,-7 1-17 0,15-7-23 16,-15 7-41-16,10-5-41 0,-10 5-43 0,8-3-194 16,-8 3 85-16</inkml:trace>
  <inkml:trace contextRef="#ctx0" brushRef="#br0" timeOffset="82515.07">14646 2853 309 0,'-10'6'294'0,"-2"-1"-43"0,3 1-33 16,0-3-34-16,-1 2-34 0,4 1-27 0,-3-2-22 16,2 2-19-16,-3 0-7 0,5-1 2 0,0 0-12 15,1 2-15-15,-1-3-9 0,2 2 0 0,-3-1-10 16,6-5-5-16,-2 12-1 0,2-12-4 0,1 9-7 15,-1-9-6-15,5 10 5 0,0-8 0 0,-5-2-6 16,12 8 1-16,-5-4 11 0,5 1-9 0,-2-3 0 16,0 2 9-16,4 0 0 0,0-2 4 0,0 3 2 15,3-2 1-15,-2 1 0 0,1 0 5 16,-1 0-4-16,0 1-4 0,-1-3 10 0,3 4-1 16,-3-1 0-16,0 1 22 0,-1 1-11 0,1 0 15 15,0 2-5-15,-4 0-1 0,2 1 22 0,-1 1-9 16,-2-1 9-16,-1 2-9 0,-2 0-2 15,3 0-4-15,-4 2 0 0,-1-2-9 0,0 0-9 16,-3 0-1-16,2-1-3 0,-3 1 10 0,0-2-20 16,-3 2-9-16,3-1 2 0,-4-1 1 0,-1 0 0 15,1-1-6-15,-2 1 3 0,-3-3-5 16,0 3-4-16,0-3-2 0,-2 1 1 0,-1-1-2 16,-2-1 0-16,3 0-1 0,-5-1-2 0,5-2-1 15,-2-1 3-15,-1 0-4 0,1-2 4 0,-1 0-6 16,14 0-1-16,-22-1-4 0,10-1-23 0,0-1-8 15,2 2-14-15,-3-5-39 0,5 1-27 0,1-2-29 16,-2 0-16-16,5-1-23 0,0-3-14 0,0 1-17 16,4-1-38-16,0 1-68 0,2-2-276 0,3 2-112 15</inkml:trace>
  <inkml:trace contextRef="#ctx0" brushRef="#br0" timeOffset="83011.13">15234 3131 38 0,'11'3'374'16,"-11"-3"-72"-16,0 0-37 0,14 3-23 0,-14-3-30 15,0 0-33-15,8 2 5 0,-8-2-14 0,0 0-10 16,0 0-2-16,9 5-11 0,-9-5-8 0,0 0-16 15,0 0-21-15,0 0-10 0,4 5-8 16,-4-5-1-16,0 0-16 0,0 0-13 0,-3 7-11 16,3-7-9-16,-4 4-5 0,4-4-4 15,-6 5-9-15,6-5 10 0,-4 5-14 0,4-5-1 16,-4 7-5-16,4-7 12 0,-5 6-12 0,5-6-7 16,-4 5 4-16,4-5-3 0,0 0 2 0,-5 9-2 15,5-9-3-15,0 0 4 0,0 0 0 0,0 8-1 16,0-8-2-16,0 0 2 0,0 0 7 0,8 5-11 15,-8-5 4-15,0 0-2 0,0 0 6 0,14-3 0 16,-14 3-10-16,10-5 4 0,-10 5-2 0,9-4 4 16,-9 4 0-16,9-6-4 0,-9 6 3 0,9-8-1 15,-5 4 9-15,-4 4-13 0,5-9 0 0,-5 9 3 16,4-9 1-16,-4 9-16 0,1-11-7 0,-1 11-2 16,0-9 1-16,0 9-6 0,-1-8-9 15,1 8-5-15,-5-7 10 0,5 7-40 0,-9-5 6 16,9 5-7-16,-14-4-3 0,14 4 3 15,-16-1 0-15,16 1 8 0,-15 1-5 0,15-1-18 16,-14 4-11-16,14-4-11 0,-14 3-14 0,9 2-7 16,5-5-24-16,-12 5-40 0,12-5-54 0,-6 7-173 15,6-7 105-15</inkml:trace>
  <inkml:trace contextRef="#ctx0" brushRef="#br0" timeOffset="83664.81">15827 3047 174 0,'5'-7'268'0,"1"4"-37"15,1-3-17-15,-7 6-26 0,7-10-26 0,-7 10-18 16,5-8-17-16,-5 8-1 0,3-10-8 0,-3 10-7 15,-1-9-8-15,1 9 3 0,-4-9-9 0,4 9-16 16,-7-8 1-16,7 8 5 0,-11-7 19 0,11 7-1 16,-13-6 2-16,13 6-7 0,-14-4-16 15,14 4-5-15,-15-2-11 0,15 2 16 0,-18 0 1 16,8 1-3-16,-2 0-9 0,2 2-11 0,0-2-11 16,-2 5 22-16,1-1-3 0,1 2-12 0,-2 0 6 15,2 3 2-15,1 0-4 0,-1 0-6 0,2 1 4 16,0 0 0-16,3 3 3 0,0-2-6 0,0 2 5 15,1-1-5-15,3 1-8 0,-3-1-3 0,4 1-7 16,0 0-2-16,4 1-7 0,-3-1-4 0,4 1-5 16,0-1-3-16,1 0-4 0,2 2 0 15,3-2-5-15,0 2 2 0,3-1 0 0,4-3-2 16,-1 3-4-16,2-4-2 0,1 0 0 16,2 0 0-16,1-3 4 0,1 1 6 0,-1-2-8 15,4-2-8-15,-4 1 8 0,5-3 0 0,-1-1-10 16,-1 0 9-16,-2 1 2 0,-1-6-17 0,-1 3 42 15,-2-3-35-15,0 0 3 0,1-4-2 0,-1 0 8 16,-2 0-3-16,-1-5-7 0,-2 0 3 0,-2-1-7 16,-1-2 3-16,-2-2 5 0,-4 0-1 0,-1-1-8 15,-2 2 7-15,-3-4-4 0,-3 2 5 0,1-5-3 16,-5 3 4-16,1 1-5 0,-5-2 8 0,0 3-1 16,1 0-1-16,-3 2 3 0,-2 0 2 0,2 1 9 15,-1 1-2-15,-1-1 5 0,-1 5 1 0,0-2 26 16,-1 2-35-16,-1 1-5 0,4 2 6 15,-4 1-4-15,-1 2 2 0,5 1-3 0,-4-1-6 16,3 3-1-16,-2 0-2 0,3 1-22 16,-1 1-41-16,1 2-36 0,-3-1-29 0,4 1-49 15,-2 1-21-15,5 1-47 0,-2 0-41 0,2-2-47 16,1 4-66-16,0 0-483 0,0 0-446 0</inkml:trace>
  <inkml:trace contextRef="#ctx0" brushRef="#br0" timeOffset="88498.02">9044 5050 304 0,'0'0'338'0,"4"-8"-48"0,-4 8-30 0,1-10-43 16,-1 10-33-16,1-9-7 0,-1 9-12 0,3-9-18 16,-3 9-1-16,1-7-25 0,-1 7-7 0,5-7 4 15,-5 7-14-15,3-5-9 0,-3 5 9 0,0 0 0 16,4-7 3-16,-4 7-14 0,0 0-4 0,1-7-12 15,-1 7-8-15,0 0-11 0,0 0-1 16,0 0-3-16,4-6-7 0,-4 6-2 0,0 0 9 16,0 0 15-16,0 0 2 0,7 6-10 0,-7-6-1 15,4 7-2-15,-4-7 24 0,4 9-11 0,-1-2-14 16,-1 1 2-16,1 0 12 0,1 3-5 0,-2 0-9 16,2-1-6-16,1 4-4 0,-1 0-7 15,-1 1-2-15,2-1-9 0,-3 2 6 0,1 0-41 16,3 1 35-16,-3-1-38 0,-2-1 31 0,4 2-28 15,-1-2 32-15,-3 1-40 0,-1 0 42 0,4 1-42 16,-3-7 41-16,-1 3-43 0,0 1 39 0,0-4-40 16,0 0 36-16,0-2-35 0,0 3 44 0,3-6-40 15,-3 2 18-15,0-7-12 0,0 12 35 0,0-12-27 16,0 11 63-16,0-11-45 0,0 7 42 0,0-7-44 16,0 0 40-16,-3 7-51 0,3-7 37 0,0 0-52 15,0 0 55-15,0 0-58 0,-9-8 48 16,9 8-54-16,-2-9 0 0,-2 2 5 15,0 0 43-15,2-1-48 0,-2-2 51 0,0-2-59 0,0-2 65 16,-1 2-72-16,1-4 53 0,-1 0-53 16,1-1 65-16,-1 0-14 0,1 0-8 0,3 3-3 15,-3-3-6-15,3-1-2 0,-2 0-8 0,1 1 13 16,0 0-13-16,2 2 6 0,-3 1 13 0,3 1-16 16,3-3 8-16,-3 4-14 0,2 2 10 0,-1-2 14 15,0 0-18-15,-1 2 1 0,4 0-2 0,1-2 4 16,3 0-1-16,-3 3 3 0,5-1 4 0,-1 0-10 15,0 1 21-15,1 1-21 0,-1 2-2 0,2 1 6 16,1 2-3-16,0-2 4 0,-2 1-3 16,5 1 4-16,-2 2-20 0,0 1 23 0,2 0 8 15,-1 4-5-15,3 0-17 0,-3 1 19 0,0-1-6 16,4 1-1-16,-5 5 12 0,2-3 0 16,-1 5 1-16,1-2 8 0,-2 4 8 0,0 0-44 15,-3 0 61-15,-1 0-50 0,0 2 67 0,1-1-44 16,-3 0 42-16,-1 2-44 0,1-1 33 0,-1-2-32 15,-2 2 38-15,-2 1-31 0,2-1 40 0,0 1-35 16,-3 0 0-16,2 0 3 0,-2-2 20 0,1-1-34 16,0 3 33-16,-2-2-43 0,1-1 27 0,-1-2-38 15,0 2 40-15,4-1-30 0,-4-3 23 16,0 2-39-16,1-3 32 0,-1 1-35 0,0-3 30 0,0 3-36 16,3-3 34-16,-3 1-31 0,0-8 32 15,4 9-42-15,-3-1 8 0,-1-8-62 0,4 7-1 16,-4-7-83-16,5 5-12 0,-5-5-68 0,0 0-10 15,14 1-34-15,-14-1-40 0,10-4-33 0,-3-1-14 16,0 4-14-16,1-7-27 0,-2 3-65 0,3-3-310 16,0-1-310-16</inkml:trace>
  <inkml:trace contextRef="#ctx0" brushRef="#br0" timeOffset="88804.16">9912 5124 286 0,'0'0'429'15,"0"0"-66"-15,0 0-52 0,0 0-37 0,0 0-40 16,0 0-29-16,0 0-17 0,0 0-38 0,0 0-27 16,-3-4-14-16,3 4-10 0,0 0-9 0,0 0-7 15,0 0-19-15,12-2-8 0,-12 2-10 16,0 0 5-16,12-4-5 0,-12 4-12 0,13-1-4 15,-13 1-7-15,13-2-7 0,-13 2-8 0,14-2 21 16,-6 0-16-16,-8 2-19 0,15-3-17 0,-15 3-21 16,13 0-11-16,-13 0 0 0,14-2-20 15,-14 2-12-15,11 0-16 0,-11 0-18 0,11-2-11 16,-11 2-14-16,10-3-9 0,-10 3-32 0,0 0-10 16,0 0-12-16,0 0-33 0,11 0-236 0,-11 0 34 15</inkml:trace>
  <inkml:trace contextRef="#ctx0" brushRef="#br0" timeOffset="89130">9876 5233 205 0,'-8'5'432'0,"2"-1"-68"16,1 3-46-16,-3-3-37 0,8-4 10 15,-4 8-29-15,4-8 17 0,-6 10-37 0,6-10 16 16,-5 5-50-16,5-5 20 0,-3 12-38 0,3-12 44 15,3 5-55-15,-3-5 31 0,5 7-65 0,-5-7 32 16,10 7-54-16,-10-7 5 0,13 2-19 0,-13-2-15 16,15 3-16-16,-15-3-4 0,18 1-5 0,-18-1-11 15,23 0-11-15,-10-1 7 0,-13 1-11 0,23-2-15 16,-12 1-9-16,2 0 4 0,1 1-7 0,-1-1-6 16,1-1-2-16,-4 1-3 0,3-3-1 0,0 4-1 15,-3-2 34-15,0 1-49 0,0-1-16 0,-10 2-15 16,13-3 28-16,-13 3-77 0,14-1-3 15,-14 1-59-15,8-3-1 0,-8 3-58 16,9-5-5-16,-9 5-92 0,0 0-7 0,5-5-36 16,-5 5-38-16,0 0-57 0,0 0-400 0,-8-4-392 15</inkml:trace>
  <inkml:trace contextRef="#ctx0" brushRef="#br0" timeOffset="90515">11419 4824 109 0,'-15'1'357'15,"15"-1"-66"-15,0 0-43 0,-9-1-23 0,9 1-48 16,0 0-2-16,-10-5-7 0,10 5-21 0,0 0-16 15,-9-2-25-15,9 2-15 0,0 0-9 0,-8-5-24 16,8 5 6-16,-7-3 13 0,7 3-6 0,-12-4-12 16,12 4-15-16,-9-4 3 0,9 4 2 15,-11-2-8-15,11 2 8 0,-12-7 17 0,12 7-1 16,-11-5-12-16,11 5-4 0,-14-4 1 0,14 4 11 16,-12-8 0-16,12 8-14 0,-9-5 4 15,9 5-7-15,-11-7-2 0,11 7 8 0,-8-9 0 16,8 9-20-16,-5-8 7 0,5 8-6 0,-4-11-2 15,4 11 4-15,0-10-15 0,0 10 2 0,3-12-6 16,-1 5-4-16,1-2-4 0,0 1 3 0,4 0 2 16,-1-2-2-16,3 2 6 0,-1-3 6 0,2 1-2 15,2 2-2-15,-2-1 9 0,3 1 9 0,-2 2 4 16,2-2 4-16,2 1-2 0,-2 3-4 0,1-2-2 16,-1 4 3-16,1 0 0 0,-1 0 0 0,-13 2 11 15,25 4 10-15,-12-2-23 0,1 4 38 16,0 1-5-16,0 1-3 0,-2 2 9 15,2 5 2-15,-3-1 16 0,-3 3-16 0,2 3-10 16,-2-1 10-16,-3 3-64 0,0-1 56 0,-2 0-54 16,-2 4 54-16,-1-4-61 0,0 0 47 0,-1 3-65 15,-2 1 61-15,0-1-59 0,0 0 50 0,-4-1-53 16,2-1 45-16,0 1-50 0,-1-1 54 0,-2-1-60 16,0-1 65-16,0-2-60 0,-3 0 46 0,2-1-48 15,3-1 46-15,-4-1-52 0,1-2 51 0,0-3-48 16,-4 1-5-16,3 1 12 0,-2-4 0 0,1 1 2 15,-1-1 9-15,1-1-21 0,-2-2 53 0,3 0-61 16,-3-3 45-16,0 0-48 0,3-1 28 0,10-1-56 16,-22-1 38-16,12-1-31 0,1-1 38 0,3-4-47 15,-1 2 45-15,0-1-9 0,2-2 8 16,-2 0 4-16,6-1-3 0,-2-1 2 16,2 1 4-16,1-2 1 0,1 2 5 0,2 0 1 15,-2-4 0-15,3 5 0 0,1-3 10 0,3 4 1 16,-2-3-9-16,-1 3 10 0,3 0 2 0,-3 2 3 15,5 0 22-15,-2 1 21 0,-8 4-5 0,13-3 1 16,-13 3 17-16,16 3-52 0,-16-3 60 0,17 4-56 16,-8-1 61-16,-1 1-60 0,1 3 58 15,-1-2-55-15,0 0 49 0,0 5-56 0,3-5 34 16,-2 2-40-16,0 3 48 0,0-4-57 0,1 5 33 16,-1-5-40-16,-1 2 38 0,1-1-38 0,-3-1 36 0,2 3-47 15,0-4 44-15,-1-1-54 0,0 4 29 16,-1-4-57-16,-2 0-30 0,6 0 25 0,-2 1-78 15,-8-5 0-15,14 3-55 0,-14-3-1 0,14 2-15 16,-14-2-50-16,14-2-43 0,-14 2-28 0,15-3 1 16,-6-2-32-16,-2 0-59 0,-1 0-394 15,4-2-350-15</inkml:trace>
  <inkml:trace contextRef="#ctx0" brushRef="#br0" timeOffset="91297.48">11934 4819 193 0,'0'-10'449'16,"0"3"-96"-16,-1 0-39 0,1 7-38 0,-1-12-22 15,1 12-13-15,-4-13-24 0,4 6-8 0,0 7-3 16,0-11-4-16,0 11-17 0,0-9-10 0,0 9-5 16,0-11-26-16,0 11-12 0,0-7-12 15,0 7-9-15,0-8-12 0,0 8-10 0,0 0-12 16,0 0 0-16,4-9-10 0,-4 9 23 0,0 0-9 15,0 0 0-15,0 0 22 0,5 6-36 0,-5-6 46 16,5 9-65-16,-2-4 53 0,-2 2-36 16,0 3 27-16,-1 1-44 0,0-1 15 0,3 4-20 0,-3-2 39 15,0 3-48-15,0-1 32 0,-3 3-49 16,2 0 42-16,0 1-49 0,-1-2 34 0,-4 1-47 16,5 1 39-16,-3 0-44 0,-4 1 37 0,3-2-41 15,1-2 41-15,-1 1-43 0,0-1 39 0,1-3-40 16,-2 2 39-16,2-3-39 0,0-3 41 0,0 1-38 15,2-1 32-15,-2-2-38 0,1 1 37 0,3-7-38 16,-1 8 33-16,1-8-24 0,-1 7 31 0,1-7-45 16,0 0 49-16,0 0-50 0,0 0 43 0,0 0-43 15,0 0 41-15,15-2-31 0,-15 2 28 16,14-5-40-16,-14 5 46 0,14-4-38 16,-5 3 38-16,-9 1-49 0,13-5 53 0,-3 3-40 15,-10 2 38-15,19-3-42 0,-19 3 45 0,17-1-43 16,-6 0 42-16,1 1-34 0,-2-2 37 0,3 1-52 15,0 1 46-15,-2-1-42 0,2 0 47 0,-2-1-45 16,2 2 40-16,-1-1-40 0,-2-1 45 0,3 1-7 16,-3-3-43-16,0 4 44 0,2-2-3 0,-3-1-2 15,2 1 3-15,-2-2-6 0,-1 3-6 0,1-4-1 16,-2 1 2-16,1 1-3 0,-3-2-1 0,2 3 1 16,-5-5 4-16,6 2 0 0,-4 0-3 0,-2-2 0 15,0 1-1-15,0-1-5 0,-1 0-2 0,-1-2 8 16,-1 1-2-16,1 0-2 0,-4 0 1 15,4-2 4-15,-2 3 1 0,-1-1 6 0,-1-1-7 16,-1 4-3-16,3-2 16 0,-2 2 2 0,0 2 7 16,4 3 4-16,-8-7 5 0,8 7-7 15,-9-3-2-15,9 3 11 0,-14 1 0 0,14-1 3 16,-9 9 5-16,4-6-3 0,0 4 1 0,0 2-5 16,0-1 16-16,1 1-6 0,0 1 23 0,3 2-19 15,-2-2 25-15,1 4-19 0,-1-2 5 0,3 1-14 16,0-1 5-16,-1 2-11 0,2 1 5 0,-1-3-14 15,0 2-5-15,3 1-9 0,-1-4 0 0,1 4 0 16,-2-1-4-16,2-1-7 0,-2-1-12 16,2-2-19-16,-1-1-30 0,-2 1-45 0,3-2-42 0,-2 1-41 15,0-3-47-15,1 0-56 0,-1 1-59 16,-1-7-36-16,0 9-108 0,0-9-14 0,-1 11-89 16,1-11-644-16,-7 7-839 0</inkml:trace>
  <inkml:trace contextRef="#ctx0" brushRef="#br0" timeOffset="96114.64">3125 7470 297 0,'0'0'266'0,"0"0"-46"15,8-6-25-15,-8 6-21 0,0 0-15 0,5-9 0 16,-5 9-21-16,4-5-15 0,-4 5 0 0,0 0-13 15,5-5-21-15,-5 5 16 0,0 0-25 0,4-8 6 16,-4 8-28-16,1-5 8 0,-1 5-26 0,5-8 25 16,-5 8-20-16,5-7 26 0,-5 7-28 0,5-7 26 15,-5 7-36-15,4-7 29 0,-4 7-30 16,2-10 28-16,-2 10-26 0,3-8 36 0,-3 8-6 16,4-11-36-16,-4 11 28 0,2-8-2 0,-2 8 1 15,3-12-7-15,1 8-9 0,-4 4 0 0,4-12 4 16,-4 12-7-16,0-10 4 0,0 10-14 0,2-12-4 15,-2 12 0-15,0-12-7 0,0 4-2 0,0 8 2 16,0-13-6-16,0 13 0 0,-2-10 0 0,-1 2-2 16,3 8 0-16,-6-12-5 0,2 4 0 0,0 3-2 15,-1-4 5-15,1 2-3 0,-1 3 0 0,0-4-2 16,5 8 4-16,-13-8-5 0,13 8 1 16,-11-5-1-16,3 1-2 0,8 4-3 15,-13-5 4-15,13 5 2 0,-16 0 2 0,16 0-4 16,-17 0-1-16,17 0 3 0,-19 5-6 0,9-1 8 15,-2-2 6-15,1 0-13 0,-1 2 3 0,1 1 3 16,-1 1 1-16,-1-2-3 0,2 2 3 0,1 1 0 16,-2-2-4-16,2 0 0 0,1 3-3 0,0-3 7 15,-1 2-2-15,2 0 0 0,-1-1-3 0,4-2-5 16,-4 2 8-16,3 2-3 0,1-1 2 0,-2 1 0 16,1-2 4-16,2 2-3 0,0 1-3 0,-1-3 2 15,4 4-8-15,-2-6 7 0,1 3 1 16,2-7 7-16,0 13-6 0,0-13 0 0,1 15-35 15,0-10 33-15,3 1-25 0,-1 1 43 0,2-2-34 16,0 0 32-16,1 2-26 0,3-3 31 0,0 0-32 16,1 0 32-16,2 1-35 0,-2-1 33 0,3-3-29 15,1 2 37-15,1 1-32 0,-2-2 48 0,5 1-53 16,-4 0 33-16,4-1-35 0,-4 0 33 0,4-2-25 16,-3 2 27-16,3 1-28 0,-1 0 27 0,-1-1-26 15,2 1 25-15,-4 0-26 0,4-1 30 0,-4-1-25 16,3 3 23-16,-2-2-36 0,2 0 35 0,-2 3-30 15,-2-1 32-15,2-2-30 0,-1 2 28 0,-1 2-21 16,1 1 32-16,0-3-31 0,-2 4 21 16,2 0-24-16,-3-2 29 0,2 4-23 0,-3-3 27 15,-1 4-31-15,1-2 25 0,-2 3-28 0,0-1 29 16,-3-1-30-16,0 3 30 0,1-3-28 0,-2 2 35 16,-4-1-33-16,4-1 33 0,-4 4-24 0,0-5 22 15,0 3-26-15,-1-1 34 0,-2-1-25 0,-1 3 30 16,-2-4-28-16,-2 5 24 0,2-4-27 0,-2 0 31 15,-2 2-37-15,0-4 39 0,-2 3-41 0,-2-4 25 16,0 2-27-16,-1-1 22 0,-2-2-25 0,1-1 28 16,0 1-29-16,-3-2 26 0,1-1-23 0,4-1 26 15,-5-2-32-15,5 0 32 0,-4 0-30 0,4-3 28 16,-4 1-34-16,3-1 26 16,-2-1-30-16,3-2 32 0,-1-1-35 0,-1 2 32 15,1-6-34-15,2 4 34 0,2-6-34 0,-2 2 25 16,-1-1-34-16,1-3 26 0,3 1-31 0,-3 3 25 15,6-2-17-15,0 0 22 0,-2 1-29 0,3-1 14 16,1 0-25-16,-2-1 26 0,6 3-28 0,-4-2 32 16,2 3-32-16,3-3 28 0,-1 3-34 0,0 0 34 15,2-3-32-15,-1 4 30 0,1-2-22 0,2 4 33 16,-3-4-31-16,0 5-5 0,4-2-12 0,-4 8-42 16,2-11 26-16,-2 11-36 0,7-10 22 0,-7 10-30 15,6-8 4-15,-6 8-24 0,8-2 19 0,-8 2-24 16,0 0 12-16,13 0-13 0,-13 0-5 15,11 2-46-15,-11-2-21 0,14 5-17 0,-9-2-94 16,3 3-165-16,1-3 23 0</inkml:trace>
  <inkml:trace contextRef="#ctx0" brushRef="#br0" timeOffset="96814.64">3602 7495 194 0,'10'-5'300'15,"-10"5"-42"-15,10-4-17 0,-10 4-21 0,8-3-36 16,-8 3-15-16,0 0-10 0,4-5 0 0,-4 5-26 16,0 0 14-16,2-7-22 0,-2 7 6 0,0 0-26 15,0 0 30-15,0 0-19 0,-5-6 19 16,5 6-32-16,0 0 24 0,0 0-53 0,0 0 29 15,-9-2-13-15,9 2-43 0,0 0 32 0,0 0-31 16,-10 2 33-16,10-2-26 0,-4 7 28 0,4-7-24 16,-2 11 26-16,-1-6-40 0,3 3 29 0,-1-2-33 15,-2 3 26-15,3 1-7 0,0 1-6 0,0 0 27 16,0 2-30-16,0-4 25 0,3 4-47 16,-2 0 32-16,3-2-40 0,-3 2 26 0,3 0-38 15,2-1 30-15,1 0-38 0,-2 3 31 0,1-5-39 16,1 2 34-16,0-3-35 0,0 1 37 0,-1-3-40 15,2 2 36-15,-1-4-38 0,2 2 34 0,-1-1-38 16,2-2 36-16,2-4-33 0,-2 3 45 0,0-2-42 16,-10-1 25-16,21 0-34 0,-10-1 37 0,-2-2-37 15,4 2 36-15,-3-3-33 0,0-4 31 0,2 3-40 16,-1-1 5-16,-2-4-2 0,0 1 3 0,1-1-2 16,-2-2 7-16,1 2-5 0,-4-4 1 0,4 2 21 15,-4-2-33-15,0-2 23 0,-1 0-35 0,0 2 25 16,0-1-23-16,-4 1 32 0,0-2-24 15,5 4 35-15,-5 2-24 0,0-2 25 0,-5 2-23 16,5-2 30-16,-1 2-3 0,-2 2 4 0,2 3 0 16,-2-3 1-16,1 1-1 0,2 7 0 0,-4-9-12 15,4 9 4-15,-7-5-3 0,7 5-20 0,0 0 37 16,-10 3-28-16,10-3 34 0,-5 11-22 0,5-5 33 16,-1 3-24-16,1-3 28 0,0 5-30 0,0-1 31 15,1 3-31-15,-1-3 4 0,3 3 0 0,-1 2-1 16,3-1 28-16,-1 1-39 0,-1 0 32 0,2 1-38 15,-3 0 37-15,5 0-41 0,-2-2 34 0,1-2-37 16,-1 5 21-16,3-2-44 0,-3-4 4 0,0 2-48 16,4 1-15-16,-4-6-50 0,-1 2 0 15,4-3-54-15,-3 2 38 0,1-4-45 0,-1 2 3 16,3-2-8-16,-8-5 8 0,12 6-16 0,-12-6-14 16,12 0-36-16,-12 0-46 0,13-1-326 15,-13 1-151-15</inkml:trace>
  <inkml:trace contextRef="#ctx0" brushRef="#br0" timeOffset="97480.68">4122 7238 387 0,'-4'-17'374'0,"-1"3"-52"0,1 6-41 0,0-6-56 15,0 2-30-15,-2 4-40 0,2-3 24 0,2 3-2 16,-1-1 7-16,-1 1-49 0,4 8 6 0,-4-12-56 15,4 12 11-15,-5-9-46 0,5 9 37 0,0 0-26 16,0 0 49-16,0 0-33 0,0 0 18 0,0 0-28 16,8 7 32-16,-4 2-35 0,1-1 37 0,0 6-36 15,4 1 22-15,-3-3-25 0,3 5 17 0,0 3-35 16,0-1 25-16,0 2-26 0,-1 1 29 0,2 0-38 16,-4-1 28-16,2 2-36 0,-3-1 14 0,3 4-30 15,-6-4 0-15,2-1-2 0,0 4 6 16,-3-1-10-16,2-5-10 0,-2 2 11 0,-1-3 27 15,3-1-31-15,-2 0 29 0,-1-2-33 0,1-1 27 16,-1 0-33-16,0-4 32 0,3 1-33 0,-3 0 30 16,0-4-29-16,1 2 30 0,-1-9-32 0,0 13 37 15,0-13-30-15,0 11 24 0,0-11-27 0,0 0 29 16,0 0-32-16,0 0 0 0,0 0 2 0,0 0 2 16,0 0 0-16,-4-7 3 0,4 7 1 0,-1-11-1 15,1 1-7-15,0 0 5 0,0-2-5 0,0 0-5 16,1 0 25-16,2 0-32 0,-2-5 30 0,3 2-28 15,2 4 29-15,-2-5-30 0,1 3 33 16,3-1-31-16,0 3 31 0,-1-1-31 0,2 4 31 16,-1-3-31-16,1 4 27 0,-3-1-25 15,2 2 31-15,1 2-29 0,0 4 37 0,0-2-36 16,-9 2 26-16,15 0-27 0,-5 2 25 0,-2-2-21 16,5 6 35-16,-3-2-27 0,-4 4 29 0,5-4-28 15,-4 3 28-15,1 2-26 0,-3-1 31 0,-1 2-34 16,0-2 2-16,-2 2 3 0,-2-2 9 0,3 3 8 15,-3-4 5-15,-3 4 4 0,2-3-2 0,-3 4-4 16,0-4 0-16,-1 3-5 0,0-3-1 0,-4 2 0 16,0-2-7-16,0 1-1 0,-2-2-1 0,2 0-1 15,-3-2 6-15,2-2-4 0,0 1-2 0,-2 0-3 16,-2-2-9-16,5 2-9 0,9-4-23 16,-21 0-14-16,10-2-26 0,1 0-38 0,-1 0-31 15,2-3-41-15,0 1-16 0,0-1-10 0,1-2-17 16,4 1 3-16,-1-3 0 0,4 0 5 0,-2 1-8 15,6-1-16-15,-2 0-23 0,2-2-20 0,-1 2-286 16,5-1-91-16</inkml:trace>
  <inkml:trace contextRef="#ctx0" brushRef="#br0" timeOffset="98066.3">4436 7395 34 0,'8'-2'418'0,"-2"-1"-78"15,-6 3-40-15,9-4-35 0,-9 4-26 0,9-5-23 16,-9 5-22-16,8-4 38 0,-8 4-52 15,0 0-34-15,6-5 23 0,-6 5-44 0,0 0 28 16,7-2-9-16,-7 2-10 0,0 0-4 0,0 0 14 16,0 0-16-16,9 1-6 0,-9-1-21 0,0 0 37 15,7 6-22-15,-2-1 16 0,-5-5-52 16,7 9 32-16,-6-1-38 0,4 0 43 0,0 0-46 16,0 1 50-16,-1 0-53 0,0 3-6 0,1-3 9 15,0 3 5-15,0 3-9 0,0-4-15 0,2 3-9 16,-2 0-11-16,-1-2 2 0,1 1-4 0,1 0-1 15,-3 1-8-15,-1-4 3 0,5 0-7 16,-5-2-1-16,2 3-5 0,-2-4-15 0,1 0 20 0,-3 0-7 16,5-3-6-16,-2 3 5 0,-3-7 5 15,4 9-11-15,-4-9 12 0,2 5-3 0,-2-5-3 16,0 0 1-16,3 8-4 0,-3-8-5 0,0 0-4 16,0 0 6-16,0 0 0 0,-9-5-6 0,9 5 3 15,-8-8-10-15,5 3 9 0,1-2-13 0,-2 0 1 16,2-3-2-16,-1 1-1 0,2-3-12 0,-2 1-13 15,2-2 4-15,1-3 44 0,0 3-59 0,0 0 48 16,1-4-45-16,2 1 52 0,-2 1-57 0,4 0 50 16,-1 3-41-16,4-3 62 0,-3 4-61 0,4 3 66 15,1-4-63-15,0 4 57 0,-1-1-52 0,0 2 50 16,0 5-37-16,4-2 33 0,-3 0-37 16,-10 4 51-16,19 0-54 0,-7 4 40 0,-2 0-35 15,-1-3 48-15,0 4-46 0,0 3 53 0,0-3-56 16,0 4 13-16,-4 2-1 0,4-4 17 0,-4 4-8 15,0-4 5-15,-1 5-1 0,1-4-10 0,-1 3 2 16,0-3 7-16,-2 2 0 0,3-1-2 0,-2 1 0 16,-1-2-11-16,2 2-32 0,-1-4-30 0,-2 2-21 15,3-3-25-15,-4 2-24 0,0-7-7 0,8 12-25 16,-8-12-9-16,6 6-23 0,-2 1-9 0,-4-7-6 16,9 5-12-16,-9-5-6 0,0 0-23 0,14 1-15 15,-14-1-69-15,10-4-258 0,-10 4-121 0</inkml:trace>
  <inkml:trace contextRef="#ctx0" brushRef="#br0" timeOffset="98597.69">5042 7412 80 0,'2'-6'486'16,"-2"6"-100"-16,3-8-64 0,-3 8-40 0,0 0-51 16,1-8 20-16,-1 8-47 0,0 0 6 0,0 0-60 15,0 0 16-15,0 0-59 0,0 0 14 0,0 0-45 16,0 0 43-16,0 0-28 0,0 0 28 0,0 0-49 15,0 0 12-15,4 6-35 0,-4-6 21 0,0 0-34 16,5 10 29-16,-5-10-30 0,3 2 26 0,-3-2-39 16,6 5 20-16,-6-5-32 0,0 0 20 15,10 4-17-15,-10-4 25 0,0 0-34 0,13 0 31 16,-13 0-41-16,0 0 31 0,18 0-28 0,-18 0 20 16,10-4-26-16,-10 4 29 0,12-5-29 0,-12 5 30 15,11-2-29-15,-11 2 30 0,8-10-32 0,-8 10 33 16,8-7-35-16,-8 7 28 0,4-11-28 0,-4 11 32 15,3-9-33-15,-3 9 34 0,3-12-34 0,-3 12 31 16,-3-8-21-16,3 8 22 0,-5-10-28 0,5 10 29 16,-6-6-26-16,6 6 34 0,-12-4-30 0,12 4 49 15,-14-4-24-15,14 4 36 0,-14 3-25 0,5 0 34 16,0 0-17-16,0 1 38 0,0 1-24 0,-1 4 45 16,1-1-47-16,0 3 10 0,3-3 12 15,-2 3-11-15,2 2-4 0,1-4 4 0,1 2 9 16,0-2-3-16,1 4-18 0,0-4 1 0,3 2-21 15,0-2-1-15,0 2-14 0,0 0 22 0,5-3-11 16,-3 4 3-16,2-4-15 0,1-1 1 0,3 2-9 16,-3-4 4-16,5 3-9 0,-1-4-2 0,0 0-7 15,4 0 5-15,-3-2-24 0,4 1-7 0,-1 0-31 16,0-3-11-16,1 0-61 0,0-1-10 0,0-1-13 16,0 0-15-16,0-1-20 0,-1 1-21 0,-2-1-16 15,2 0-77-15,0-4-17 0,-2 2 23 16,0 0-19-16,0-3-9 0,-2 0-71 15,0 1-377-15,-4-3-285 0</inkml:trace>
  <inkml:trace contextRef="#ctx0" brushRef="#br0" timeOffset="99247.06">5388 7094 435 0,'-5'-6'353'0,"1"-3"-49"0,0 4-56 0,-2-1-22 16,2-2-21-16,4 8 16 0,-5-9-23 16,5 9 23-16,-5-11-22 0,5 11 7 0,-4-6-42 0,4 6 12 15,-4-9-43-15,4 9 13 0,0 0-47 16,-6-7 14-16,6 7-32 0,0 0 32 0,0 0-14 16,0 0 52-16,0 0-24 0,0 10 31 0,0-10-63 15,6 14 52-15,-6-3-31 0,4 1 50 0,0 0-71 16,0 2 57-16,-2 3-57 0,2 2 37 0,2 0-50 15,1 1 25-15,-1 1-47 0,1-1 21 0,-1 1-39 16,-2 1 18-16,5 0-28 0,-3 0-16 0,1-1-9 16,-2-1 4-16,0 1-2 0,0 0 2 0,-1-3-5 15,-2 0 3-15,2-2-10 0,0 1 3 0,-1 1-15 16,-1-4 5-16,1-3-20 0,-2 1-5 0,2-3-16 16,-1 1 1-16,-1-3-6 0,-1 1 15 15,3-3-30-15,-3-5-16 0,4 9-16 0,-4-9 4 16,0 0-9-16,0 0-5 0,0 0-3 0,0 0 0 15,0 0-8-15,0 0 15 0,-4-5-29 16,1 0 16-16,0-3-58 0,0 1 58 0,-1-1-24 16,2-5 12-16,-5 0-18 0,3 4 36 0,-1-6-1 15,-1 2 43-15,-2 1-16 0,3-1 45 0,-1 0-21 16,-1 4 44-16,0-4-16 0,0 2 44 0,2 3-6 16,-1 1 47-16,-1-3 12 0,1 5 6 0,2-4 11 15,0 4 8-15,4 5 8 0,-6-9 4 16,2 3-11-16,4 6 3 0,-4-7-13 0,4 7-10 15,-6-5-30-15,6 5 33 0,0-7-24 0,0 7 36 16,0 0-33-16,0-5 30 0,0 5-27 0,10-4 35 16,-10 4-46-16,14-7 50 0,-6 4-62 0,2 0 30 15,0 0-42-15,3 1 31 0,-3-2-47 0,3-2 30 16,0 4-41-16,0-3 35 0,2 2-39 0,-3-1 36 16,4-1-35-16,-6 1 33 0,3 0-40 0,0 2 25 15,-3-1-47-15,-2-1 11 0,6 1-52 0,-5-1-1 16,0 2-44-16,-9 2 2 0,15-2-51 0,-15 2 9 15,10-3-48-15,-10 3-2 0,13-6-16 0,-13 6-12 16,0 0-20-16,9-1-27 0,-9 1-74 0,0 0-295 16,0 0-172-16</inkml:trace>
  <inkml:trace contextRef="#ctx0" brushRef="#br0" timeOffset="99996.2">6519 7231 161 0,'0'0'303'16,"-10"4"-52"-16,10-4-12 0,-14 1-23 0,14-1-24 15,-12 4-19-15,12-4 2 0,-10 1-29 0,10-1 10 16,-13 4-18-16,13-4 18 0,-9 3-32 0,9-3 18 16,0 0-30-16,-9 5 27 0,9-5-29 0,0 0 35 15,-10 3-36-15,10-3 29 0,0 0-35 0,0 0 31 16,-4 4-19-16,4-4 26 0,0 0-41 0,7 5 20 15,-7-5-40-15,11 0 19 0,-11 0-42 0,17 0 20 16,-6 0-43-16,2-2 25 0,1 1-44 0,0 0 21 16,3-2-34-16,1 2 30 0,-2 0-37 0,5-5 29 15,-2 4-33-15,0-2 27 0,0 1-35 0,-1 1 7 16,0 1-42-16,-2-1 6 0,-4-2-43 16,2 1 19-16,0 2-40 0,-3 0 19 0,-1 1-52 15,-10 0 12-15,16-3-47 0,-16 3 24 0,13-2-35 16,-13 2 19-16,0 0-8 0,12 2-29 0,-12-2 5 15,0 0-33-15,0 0-21 0,-4 12-49 0,4-12-233 16,-9 4-47-16</inkml:trace>
  <inkml:trace contextRef="#ctx0" brushRef="#br0" timeOffset="100253.51">6556 7379 319 0,'-6'7'378'0,"-1"-3"-61"15,7-4-19-15,-9 8-52 0,9-8 8 0,-6 8-27 16,6-8 9-16,-5 6-33 0,5-6 35 0,-1 8-40 15,1-8 12-15,1 8-49 0,-1-8 24 16,6 4-32-16,-6-4 10 0,12 4-28 0,-12-4-10 16,14 5-16-16,-14-5-8 0,20 1-21 0,-6-2-16 15,-1 1-8-15,0-2-9 0,2-1-5 0,1 0-17 16,0 2 35-16,2-2-46 0,-4 1 31 0,5-1-46 16,-5-1 36-16,3 1-34 0,-4-1 35 0,2 2-57 15,-2-1 41-15,0 2-42 0,-1 0 10 0,-1-2-54 16,0 0 1-16,-11 3-48 0,14-4 11 0,-14 4-54 15,14-3 1-15,-14 3-50 0,14-3 6 0,-14 3-28 16,12-1-3-16,-12 1-19 0,0 0-14 0,14-3-48 16,-14 3-122-16,0 0-180 0,0 0-124 0</inkml:trace>
  <inkml:trace contextRef="#ctx0" brushRef="#br0" timeOffset="106131.11">8259 7021 163 0,'0'0'337'0,"-7"-5"-58"15,7 5-36-15,-5-8-31 0,5 8-33 0,-7-8-19 16,7 8-28-16,-5-5 6 0,5 5-28 0,-5-9 17 16,5 9-14-16,-5-7 17 0,5 7-39 0,-4-2 28 15,4 2-26-15,0 0 24 0,-5-6-32 0,5 6 23 16,0 0-40-16,-4-6 28 0,4 6-43 0,0 0 27 16,0 0-45-16,0 0 18 0,0 0-23 0,-4-4 35 15,4 4-12-15,0 0 24 0,0 0-26 0,4 6 30 16,-4-6-33-16,5 11 26 0,-1-5-24 0,0 5 21 15,2-4-30-15,-1 6 55 0,2 0-31 16,-2 1 22-16,-1 3-35 0,3 1 37 0,2 3-56 16,-2-2 19-16,-1 2-34 0,4 2 26 0,-2-1-35 15,-4-1 24-15,5 2-31 0,1-1 24 0,-4 1-31 16,1-3 32-16,-2 1-34 0,-1-3 29 0,2-2-32 16,-3-2 30-16,-1 2-33 0,2-4 38 15,-1-2-39-15,-2-1 5 0,-1 0 32 0,5 2-21 16,-4-6 33-16,-1-5 29 0,2 13-11 0,-2-13-10 15,0 0-13-15,0 8-3 0,0-8-5 0,0 0-6 16,0 0 36-16,-9-4-40 0,9 4 35 16,-9-5-58-16,6-1 58 0,-2-1-60 0,-1 0 37 15,2-3-43-15,-1 2 44 0,-2-4-48 0,1-1 47 16,1 1-47-16,0-5 43 0,1 0-48 0,0 1 47 16,0-1-46-16,0-3 32 0,4 2-31 0,-2-1 43 15,-2 1-55-15,4 0 48 0,0 0-43 0,4 1 38 16,-2 1-39-16,0-1 45 0,3 2-42 0,-3-2 44 15,5 1-44-15,-2 1 42 0,5 2-39 0,-2 0 4 16,-2 0 7-16,6 4 0 0,0-2 3 0,0 2 9 16,2 0 4-16,0 3 30 0,1-2-44 15,2 4 38-15,-2-1-20 0,3 4 16 0,-1 1-39 16,1 1 40-16,-2 2-43 0,2 1 38 0,0 2-31 16,-3 1 39-16,2 4-21 0,-2-1 55 15,0 3-38-15,1-1 37 0,-6 2-44 0,4 1 65 16,-5 1-44-16,0 2 55 0,0-1-49 0,0 2 54 15,-1 0-47-15,-3-1 31 0,0 1-45 0,1 1 45 16,-2-2-51-16,0 2 36 0,0-1-41 0,-3-1 31 16,4 0-39-16,-3 0-3 0,0 0-1 0,2-5-2 15,-3 4-1-15,3-3-1 0,-4-1 3 0,4-2 1 16,-2 1-29-16,-2 0 28 0,3-3 0 0,-2 2-9 16,-1-6 12-16,0 2-3 0,3 1 0 0,-3-8-13 15,1 9-32-15,-1-9-29 0,3 10-37 16,-3-10-48-16,0 0-23 0,0 0 11 0,0 0-58 15,0 0 11-15,0 0-71 0,0 0-14 0,0 0-26 16,2-5 11-16,-2 5-12 0,3-11-22 0,-3 11-25 16,1-12-411-16,0 5-301 0</inkml:trace>
  <inkml:trace contextRef="#ctx0" brushRef="#br0" timeOffset="107030.12">9393 6999 60 0,'0'0'251'0,"-6"-7"-55"0,6 7-23 16,-7-8-18-16,7 8 7 0,-2-7-12 0,2 7-18 15,-7-10-21-15,7 10 14 0,-4-9-8 16,4 9 0-16,-5-9-19 0,5 9 15 0,-5-10-11 16,5 10 29-16,-1-11 0 0,1 11 0 0,-3-8 11 15,3 8 29-15,-5-11-31 0,5 11 40 0,-2-7-33 16,2 7 25-16,-4-7-42 0,4 7 16 0,0 0-42 15,-5-7 13-15,5 7-46 0,0 0 16 16,0 0-38-16,-3-5 50 0,3 5-33 0,0 0 7 16,0 0 41-16,1 7-14 0,1 1 1 0,0-2 43 15,-2 5-47-15,4-2 22 0,-1 6 3 0,3 0 33 16,-1 2-42-16,0 0 15 0,0 5-44 0,3-1 23 16,1 0-43-16,-3-2 15 0,1 4-35 0,-1 0 30 15,-2 1-28-15,6-2 13 0,-5 0-29 0,4 0 17 16,-5 2-20-16,5-2 10 0,-4 0-29 15,0-1 20-15,0-4-24 0,-1-1-2 0,0-2 1 16,2 0 0-16,-2 1-2 0,-1-1-2 0,-1-6 2 16,1 4 1-16,-2-3 3 0,2-1 1 0,-2-2-6 15,0 0-2-15,-1-6-14 0,3 11-13 0,-3-11-28 16,1 6-23-16,-1-6-15 0,0 0-7 0,0 0-6 16,0 0-11-16,0 0 5 0,-9-3-41 0,9 3 20 15,-9-8-39-15,5 0 41 0,-2 3-63 0,-2-6 64 16,2 2-26-16,-2-1 15 0,-2 1 0 0,1-3 2 15,0 2 18-15,-1-3 10 0,0 2 14 16,-1 2 17-16,0-3 13 0,-2 3 12 0,3-2 8 0,-3 1 13 16,0 0 5-16,3 1 3 0,-4-1 9 15,5 3 3-15,-5-3 13 0,5 4 37 16,-1-2 16-16,1 3 28 0,3-1 8 0,-2 3 11 16,3-4 1-16,-3 3 1 0,8 4-10 0,-6-5 5 15,6 5 5-15,-5-7-23 0,5 7 69 0,0 0-27 16,5-8 54-16,-5 8-58 0,15-6 46 0,-5 0-55 15,2 3 31-15,-1 1-53 0,5 0 41 0,-1 0-40 16,3 1 38-16,1-1-53 0,0 0 23 0,2 0-43 16,-1-1 27-16,-1 2-29 0,3 0 20 0,0 0-33 15,-2 0 14-15,0 1-23 0,1-2 19 16,-2 1-24-16,1 1 15 0,0-3-23 0,-5 3 16 16,6 0-27-16,-6 0 18 0,0 0-22 0,-1-1 25 15,-1 0-27-15,-1-1 21 0,-1 1-24 0,-11 1 23 16,18-3-25-16,-18 3 22 0,15-1-26 0,-15 1 33 15,12 0-48-15,-12 0 9 0,11-1-48 0,-11 1 17 16,0 0-72-16,12-2 11 0,-12 2-93 0,0 0 8 16,0 0-29-16,6-5-47 0,-6 5-32 0,0 0-42 15,0 0-41-15,-9-1-42 0,9 1-43 16,0 0-488-16,-15 0-548 0</inkml:trace>
  <inkml:trace contextRef="#ctx0" brushRef="#br0" timeOffset="107862.11">10388 7408 377 0,'0'0'357'16,"0"0"-45"-16,0 9-21 0,0-9-49 0,0 0 16 0,0 7-30 16,0-7 23-16,0 0-68 0,0 0 13 15,0 0-51-15,0 0 29 0,0 0-10 0,7-4-9 16,-7 4-11-16,2-7-2 0,-2 7 0 0,7-7 0 15,-5-3-8-15,6 4-6 0,-6-2-10 16,2 0-26-16,1 0 24 0,-1-4-44 0,0 1 51 16,1 0-67-16,-2-5 32 0,3 2-56 0,-2-3 30 15,2-3-49-15,-2-2 42 0,1 0-32 0,2-2 12 16,0-5-51-16,-2-1 47 0,-1 0-42 0,0-1 12 16,1 1-24-16,-2-2 58 0,4-4-56 0,-4 3 50 15,-2-2-60-15,2 2 57 0,-2-1-9 16,-1-2 0-16,-1 2-7 0,-2 3-4 0,-1 3 2 15,-3 0 1-15,4 3-9 0,-2 3 8 0,-1 1-4 16,-1 0-10-16,0 1 2 0,0 6 5 0,2 0-1 16,1 1 17-16,-2 3-25 0,3 3-4 0,2 0 0 15,1 7 9-15,-6-5 6 0,6 5-11 0,-7 4 8 16,4 1 3-16,0 5-6 0,-1 5 35 0,0-1 2 16,0 3-41-16,3 7 67 0,-4 0-45 0,4 0 16 15,1 3 16-15,0 1 5 0,0 2 9 16,1 4 20-16,3 0-36 0,1 0 42 0,0-1-31 15,4 6 30-15,-1-2-30 0,2 0 11 16,0-7-29-16,4 4 17 0,0-2-29 0,3 2 19 16,-3-8-34-16,2 1 22 0,-1-4-27 0,4 3 30 15,-4-4-36-15,4 2 22 0,-3-2-30 0,0-1 25 16,-2-5-24-16,0 1 5 0,-1-3-20 0,0 0-42 16,-3-3-28-16,-1-3-25 0,0 2-10 0,-3-3-17 15,1 0 21-15,-1-2-56 0,-6-5 6 0,9 7-44 16,-9-7 9-16,10 7-63 0,-10-7-7 0,0 0-48 15,0 0 18-15,13-5-2 0,-13 5-31 0,5-7-39 16,-5 7-415-16,8-12-321 0</inkml:trace>
  <inkml:trace contextRef="#ctx0" brushRef="#br0" timeOffset="108446.02">11023 7074 102 0,'3'-6'440'0,"-2"-2"-102"16,-1 1-50-16,0 7-50 0,0-13-14 0,3 8-24 16,-6-2 29-16,3 1-104 0,0 6 15 0,-4-11-17 15,4 11 3-15,-1-12-29 0,1 12 38 0,-6-11-40 16,6 11 13-16,-5-9-41 0,2 4 32 0,-2 1-31 16,1-1 44-16,4 5-23 0,-11-7 26 0,11 7-48 15,-12-2 9-15,12 2-6 0,-13-3 19 0,13 3-34 16,-15 1 31-16,7 2-26 0,-1 0 40 15,-1 0-38-15,4 4 25 0,-2 0-40 0,-1-2 24 16,3 4-32-16,-1-1 44 0,1 4-26 0,0-2 35 16,-1 3-26-16,6 0 19 0,-3-3-49 15,4 4 46-15,0 1-61 0,0-2 73 0,3 1-79 16,-1 1 38-16,3 2-55 0,0-1 46 0,-1-4-49 16,4 3 43-16,-3-1-53 0,5 1 54 0,-1-4-56 15,0 1 60-15,1 1-66 0,2-4 56 0,-2 1-54 16,5-3 55-16,-2 0-60 0,0 1 59 0,1-6-49 15,0 2 32-15,-4-1-31 0,3-2 45 0,2 0-54 16,-2-1 55-16,1-1-56 0,-1-1 51 0,0-1-51 16,-2 0 40-16,1-5-33 0,-1 2 52 15,1-1-60-15,-2-3 54 0,0 1-51 0,-2-3 48 16,-2 0-51-16,1-1 42 0,-1-2-47 0,-5 0 58 16,3-1-57-16,-4-1 59 0,0 2-63 0,-1-2 55 15,-3-1-48-15,-5-2 10 0,3 3-6 0,-6-1 22 16,2 1-21-16,-5 0 3 0,1 3 7 0,-3-1-4 15,-1 5 5-15,0-3 3 0,-2 4-1 0,1-2 1 16,-2 4-7-16,3 0 0 0,0 0 9 16,2 4 1-16,-1 2-13 0,2-2-37 0,3 2 8 15,0 1-60-15,0 1 23 0,-2 2-42 16,4-2 11-16,0 2-52 0,2 1 7 0,0 2-75 0,2-1 8 16,1 0-33-16,1 1 2 0,-1 1-28 15,5-7-48-15,-1 13-87 0,-1-6-275 0,5-2-204 16</inkml:trace>
  <inkml:trace contextRef="#ctx0" brushRef="#br0" timeOffset="109521.33">11533 7052 353 0,'17'-1'377'0,"-17"1"-65"0,10-3-29 0,-10 3-38 16,14-3-41-16,-14 3-12 0,13-5-2 0,-13 5-39 15,14-3 9-15,-14 3-39 0,10-5 29 0,-1 1-40 16,-1-1 26-16,-8 5-44 0,10-7 42 0,-10 7-26 16,10-8 29-16,-6 3-38 0,-1 1 24 0,4-3-34 15,-4 1 24-15,-2-1-38 0,2 2 25 0,-2-4-43 16,-1 9 20-16,0-12-32 0,-4 4 38 0,3-1-32 15,-3 0 13-15,-2 3-35 0,-1-4 28 0,2 2-35 16,-3 2 29-16,-2-2-34 0,0 2 30 0,-3-3-37 16,2 5 38-16,-1 0-45 0,-2 1 36 15,3-2-34-15,-2 3 31 0,-1 1-40 16,1 1 37-16,-1 0-42 0,-3 3 38 0,2 0-36 16,2 2 40-16,-2 1-41 0,2 0 43 0,3 3-42 15,-3-1 45-15,3 3-38 0,1 0 43 0,0 0-53 16,3 2 51-16,-1 2-52 0,3-4 40 0,2 4-42 15,-2-1 49-15,4-2-50 0,-1 1 44 0,2 0-47 16,-1-2 51-16,5 1-51 0,0 2 56 0,0-4-58 16,2 2 49-16,-1-2-55 0,4-1 59 0,1 0-59 15,-4-2 48-15,5-3-45 0,-2 1 54 0,0 2-58 16,3-5 52-16,-3-2-46 0,4 3 50 0,-2-3-56 16,1 0 59-16,-13 0-58 0,25-3 45 0,-15 3-46 15,3-1 40-15,-4-3-48 0,5-3 54 16,-5 5-53-16,0-3 46 0,1-1-50 15,-2-2 45-15,-2 2-37 0,2-2 30 0,-2-1-40 16,0 3 56-16,0-4-45 0,-2 5 21 0,-2-4-16 16,2 2 41-16,-1 1-42 0,-1-1 45 0,2 1-43 15,-4 6 42-15,1-10-36 0,-1 10 35 0,4-9-33 16,-4 9 37-16,0-7-48 0,0 7 44 0,0 0-35 16,-4-5 47-16,4 5-37 0,0 0 50 0,0 0-44 15,-7 10 73-15,7-10-41 0,-4 9 55 0,1 1-53 16,1-2 68-16,2 4-29 0,0-2 31 15,0 5-44-15,2-1 33 0,-2 3-23 0,4 3 24 16,-1-2-21-16,3 2 13 0,-1 2-26 0,0 1 9 16,0 2-24-16,2-1-3 0,0 2-4 0,-1 3-3 15,1-1-5-15,2 3-2 0,0 1-6 0,0 4 11 16,-1-6-5-16,4 8 0 0,-1-3-3 0,-1 2-3 16,4-1-2-16,-4 0-5 0,1 1-2 0,0 0 1 15,-2-4-3-15,-3-5 0 0,-2 3-5 16,1-7 6-16,-2 2-8 0,-2-2 0 0,-2-4 3 15,-2-1-3-15,-2 0 4 0,-1 1-4 0,-2-3 1 16,-1 0 1-16,-4-1-1 0,-1-6-3 16,-1 5 2-16,-2-6-3 0,-3 0-5 0,-3-4 3 15,-1 0 1-15,-1-1-5 0,-3-2-14 0,-1-2 3 16,-3-2-29-16,-6-2 8 0,2 0-31 0,-8-3 28 16,0-3-21-16,3 2 29 0,0-6-21 0,1 2 34 15,5-2-19-15,8-1 12 0,0 2 4 0,5-3 10 16,0 1-9-16,6 1-1 0,3-3 7 0,0 0 0 15,8 3 4-15,1-1 4 0,4 1 0 0,3-3-1 16,3 0 4-16,4-1 0 0,3 0-1 0,6-1 4 16,4 2 0-16,-1 0 1 0,6 2 24 0,-3 0 6 15,5 2 0-15,-2 1 1 0,3 3-3 16,-3-3-11-16,1 7 4 0,-4-1-1 0,1-1-1 0,-4 2-7 16,0 4 1-16,-2-3-4 0,0 3 3 15,-1-2-12-15,-4 3 8 0,-1 0-11 0,-2-2 5 16,-12 2-7-16,24 0-4 0,-24 0-22 0,17 0-4 15,-17 0-31-15,16 2-19 0,-16-2-40 0,14 3-33 16,-14-3-31-16,10 1-29 0,-10-1-30 16,0 0-38-16,13 3-29 0,-13-3-47 0,0 0-19 15,0 0-49-15,0 0-85 0,0 0-385 0,0 0-464 16</inkml:trace>
  <inkml:trace contextRef="#ctx0" brushRef="#br0" timeOffset="112030.02">12329 6855 137 0,'0'0'309'0,"9"-6"-41"15,-9 6-44-15,9-6-18 0,-5 0-28 0,-4 6-31 16,10-8 3-16,-10 8-29 0,5-4-2 0,-5 4-36 15,8-8 2-15,-8 8-23 0,4-9 17 16,-4 9-18-16,4-8 10 0,-4 8-27 0,5-7 18 16,-5 7-12-16,2-7 26 0,-2 7-20 0,3-8 17 15,-3 8-27-15,1-7 19 0,-1 7-23 0,-1-7 13 16,1 7-18-16,-3-8 26 0,3 8-11 0,-2-8-9 16,2 8-10-16,-9-9-6 0,9 9-5 0,-9-7-5 15,9 7 0-15,-8-7-4 0,8 7 0 0,-14-3-6 16,5 1 5-16,9 2 6 0,-16 0-7 15,16 0-3-15,-20 2 7 0,8 0-20 0,0 2 31 16,2 0-31-16,-3 2 25 0,2-1-13 0,-2 2 42 16,3 0-44-16,-1 2 32 0,3-3-29 0,-3 0 28 15,6 4-28-15,-1-3 30 0,-2 2-34 0,3-1 45 16,1 2-38-16,-1-3 32 0,4 5-33 0,-2-4 29 16,3 1-26-16,0-1 27 0,0-1-31 15,4 3 41-15,0-4-38 0,2 2 31 0,2-2-31 16,1-2 37-16,0 4-30 0,5-2 30 0,-1-3-34 15,2 2 27-15,0 0-32 0,2-1 28 0,1-2-39 16,1-1 29-16,0 1-24 0,4-1 23 16,-1-1-24-16,7 1 24 0,-1 0-36 0,-1 2 28 15,1-2-27-15,0 2 30 0,-2 1-31 0,0-1 25 16,-1 2-26-16,-2 1 31 0,0 1-25 0,-4-1 31 16,2 4-23-16,-7-5 38 0,0 4-22 0,-1 1 48 15,-2 3-33-15,-2-4 29 0,-2 3-16 0,0 1 35 16,-3-1-36-16,0 1 50 0,-4-3-51 0,-4 5 54 15,0-2-54-15,2 1 55 0,-5-1-54 0,1-1 43 16,-2 3-54-16,-2-7 1 0,0 4 8 0,-2-2-4 16,-2 0-6-16,1-3 11 0,-2 3 32 15,-2-5-51-15,2 1 33 0,-3 0-41 16,-1-4 33-16,0 0-55 0,1 0 49 0,-1-1-47 16,-3-1 36-16,4-1-42 0,-1 1 39 0,1-2-52 15,-1 0 48-15,0 0-40 0,1-1 20 0,0-2-23 16,1 1 43-16,-2 0-43 0,4 0 32 0,-2-1-64 15,3-2 31-15,0 4-78 0,5 0 9 0,-2-4-56 16,1 3 10-16,2 1-44 0,-1 1 2 0,9 2-33 16,-13-5-44-16,13 5-37 0,-10-7-33 0,10 7 24 15,-5-3 18-15,5 3-22 0,0 0-8 0,0 0-42 16,7-4-378-16,-7 4-232 0</inkml:trace>
  <inkml:trace contextRef="#ctx0" brushRef="#br0" timeOffset="112937.24">12456 7631 2 0,'-7'4'352'16,"7"-4"-73"-16,-6 4-21 0,6-4-31 0,0 0-17 16,-9 6-36-16,9-6-3 0,0 0-40 0,-10 1-6 15,10-1-8-15,-10-1 4 0,10 1-9 16,0 0 5-16,-12-5-13 0,12 5-14 0,-10-2-3 15,10 2 2-15,-14-4-4 0,14 4 0 0,-9-5 4 16,9 5 15-16,-10-7-11 0,2 3-10 0,8 4-10 16,-10-4-1-16,5-2-3 0,-2 2-10 0,0-1 22 15,0 2-29-15,0-1 19 0,3-3-38 0,-3 1 18 16,2 2-36-16,5 4 22 0,-6-10-31 0,6 10 26 16,-8-8-30-16,8 8 23 0,-5-8-31 15,5 8 25-15,-4-9-28 0,4 9 30 0,0-5-34 16,0 5 30-16,5-8-28 0,-5 8 28 0,9-6-26 15,-9 6 26-15,13-3-24 0,-13 3 35 0,14-1-22 16,-14 1 41-16,14 1-24 0,-2 1 39 0,-2-1-27 16,-1 5 9-16,1-2 10 0,-1 4 8 0,1-3 2 15,2 4-6-15,-3-1-3 0,0 4 7 16,1 0 0-16,-5-1-4 0,5 4-1 0,-3-1-3 16,-1 0 0-16,-1 0-8 0,-1 3-8 0,0-2 1 15,-3-2-6-15,0 1 7 0,-2 1-3 16,0 0 0-16,-2 0 5 0,0-1-11 0,0-1-3 15,-4 2 1-15,1-3-12 0,1 1 2 0,-4-1-5 16,1-3-5-16,-2 3-4 0,1-4 2 0,0 2 1 16,-1-3-1-16,-4 1-6 0,6-3 5 0,-3-1-5 15,-1-1 13-15,3-1-18 0,-2 0 11 0,11-2-11 16,-17 1-7-16,6-2-1 0,3-2-2 0,-1 0-5 16,0 0 6-16,3 0 1 0,1-5 1 0,-2 1 1 15,5 3 5-15,-2-1-7 0,0-2 1 0,0 2-3 16,4 5 3-16,0-13 3 0,0 13 1 0,5-10-4 15,-5 2 8-15,0 8 6 0,8-9-19 16,-8 9-3-16,8-11 23 0,-8 11 3 0,9-4-2 16,-9 4-5-16,12-2 1 0,-12 2 4 15,13 1 11-15,-13-1 23 0,15 4-2 0,-7 0-3 16,0 1 3-16,2 0 2 0,-1-1 5 0,0 3 10 16,2 2 10-16,-2-2-4 0,0 2-18 0,0-2 0 15,0 2-7-15,0-2-3 0,-1 0-1 0,1 2 0 16,0-5-6-16,0 3-6 0,0 0-5 0,-2-4-2 15,2 0-3-15,0 2 9 0,1-1-11 0,-2-1 0 16,2-1 0-16,-10-2-4 0,18 1 0 0,-18-1-1 16,14 1-2-16,-14-1 8 0,17 0-14 0,-17 0-18 15,13-1-29-15,-13 1-34 0,12 0-29 0,-12 0 116 16,13-2-310-16,-13 2 120 0,9-4 4 0,-9 4-93 16,10-4-37-16,-10 4-77 0,7-6-21 15,-7 6-85-15,0 0-475 0,2-5-566 0</inkml:trace>
  <inkml:trace contextRef="#ctx0" brushRef="#br0" timeOffset="117695.8">13993 6019 117 0,'0'0'212'0,"-13"-8"-63"16,13 8-35-16,-9-7-11 0,9 7-9 0,-12-4-2 15,5-1-2-15,7 5 8 0,-9-5 7 0,9 5-2 16,-8-7-12-16,8 7-7 0,-7-3-20 0,7 3-7 16,-8-7-4-16,8 7 0 0,-5-7-3 15,5 7-6-15,0 0-5 0,0-8 3 0,0 8 8 16,4-9-9-16,-4 9 10 0,8-5-12 15,-2-1 2-15,4 0-2 0,-1 3 0 0,0 0-4 16,5-3-6-16,0 0-1 0,0 1-1 0,3 3-1 16,-2-1 2-16,2-1 0 0,1 3-19 0,-4-1-1 15,1 4 7-15,1-1 9 0,3 3 0 0,-3 0-3 16,-2 3-1-16,0 4 7 0,0 1-1 0,-1 2-7 16,0 2 8-16,-5 2-20 0,-1 3 41 0,-3 4-3 15,2 1-1-15,-3 5 10 0,-3 5-11 0,0-2 6 16,-4 7 3-16,-2 3 1 0,1-2 1 0,-2 0 7 15,1 0 10-15,-2 1-3 0,3-3 0 0,1 2-6 16,2-8 2-16,-1 2-14 0,3 1-32 16,0-3 29-16,4 0-28 0,0 0 31 15,2-1-40-15,-1 0 32 0,6-4-34 0,-1 1 29 16,0-1-7-16,4-3-4 0,0 0-6 0,3 0-9 16,2-4-21-16,1-1 28 0,-2-1-3 0,5-4-3 15,-1 1-3-15,0-4-3 0,-2-2 2 0,-1-2-1 16,2-2-3-16,-3-2 4 0,-2 0-7 0,1-1-1 15,1-2 0-15,-7-1-1 0,5-1 1 0,-4-1 0 16,0-1-2-16,-2-2-12 0,-1-1-3 0,-1 0-4 16,-3 1-2-16,0-5-3 0,0 2-25 0,-4-3 40 15,-1 2-39-15,0-2 43 0,-1 1-27 0,-2-1 31 16,-4 1-28-16,6-3 34 0,-6 6-32 16,2-2 37-16,-3 0-31 0,2 2 29 0,-2 0-31 15,1 2 42-15,-2 1-31 0,9 3 29 16,-17-2-33-16,17 2 39 0,-17 5-30 0,9-1 39 15,0 4-18-15,-1-1 32 0,6 3-29 0,-2-1 36 16,0 6-2-16,4-1 9 0,1 1-2 0,0-1-4 16,1 3-9-16,4 1-1 0,0 1-12 0,2 2 14 15,-1 3 1-15,3 0-3 0,4 1 1 0,-5 2 2 16,2-4-29-16,4 4 19 0,-3 1-26 0,1-3 27 16,-2 2-34-16,0-2 35 0,0 2-40 0,-2 1 11 15,-3-2 0-15,2-1 24 0,-5-2-29 0,2 0 26 16,-4-3-34-16,-1 1 32 0,-2 0-34 15,-3 1 26-15,-2-1-33 0,-2-1 37 0,-3-1-29 16,0-1 20-16,-6 2-29 0,-1-2 28 0,-1-2-35 16,1-3 11-16,-4-1-36 0,-2 1 10 0,-1-5-57 15,4-1 23-15,-2 1-76 0,0-5 14 16,1 0-50-16,2 0-2 0,2-1-21 0,-2-2 0 16,7-1-28-16,-2-3-42 0,7 3-73 0,-1-3-377 15,2-1-233-15</inkml:trace>
  <inkml:trace contextRef="#ctx0" brushRef="#br0" timeOffset="118728.83">16528 6687 187 0,'0'0'352'0,"13"-5"-60"0,-4 2-21 0,-1 0-36 16,-2-3-30-16,2 1-29 0,-1 1-26 15,-2-2-7-15,-1 1-22 0,0 0 9 0,1 0-21 16,-1-1-10-16,0 0-5 0,0 0-15 0,-2 1-6 16,-2-3 20-16,0 8-16 0,-1-12-16 0,-4 5-6 15,1-1-11-15,-2 0 4 0,-1 1-13 0,-2 0-7 16,-2-2 0-16,-2 3 0 0,0-1-3 0,-1 3-1 15,-1-1 10-15,1 2 3 0,-3-1-5 0,3 2 6 16,-1 2 2-16,-3 0-5 0,5 0-8 0,-1 0 7 16,-2 5-9-16,0-1-4 0,1 1-6 0,2 3 8 15,0-1-4-15,2 4-8 0,3-3 1 0,2 5 3 16,2-4-27-16,1 4 32 16,1 0-30-16,4-2 34 0,2 2-25 0,1 2 29 15,4-3-31-15,4 3 32 0,0 2-28 0,2-3 28 16,2 1-33-16,3-1 32 0,1 1-25 0,2 0-3 15,-2 1 9-15,2-4 29 0,2 3-10 0,-2-1 23 16,-3 1-28-16,3-1 28 0,-6-1-20 0,6 1 34 16,-8 0-36-16,2-3 30 0,-3 3-20 0,-2 0 36 15,-1-4-37-15,0 0 32 0,-3 2-12 0,-2 0 40 16,-2 0-47-16,-1-4 54 0,-2 3-47 0,-1-1 30 16,-3 1-51-16,-2-2 42 0,-1 4-48 0,-2-1 44 15,-3-3-64-15,-2 2 49 0,-4-3-55 0,-1 3 46 16,-1-3-53-16,-4 0 41 0,-1-2-61 15,-2-1 58-15,2-1-60 0,-4 2 59 0,0-4-55 16,0-2 49-16,0 0-47 0,1 0-4 0,1 0 20 16,3-2-8-16,0-4-5 0,0 2 1 15,8-2-3-15,-2-1-10 0,3-1-7 0,0 1-29 16,5-4-31-16,-1 2 9 0,5-3-47 0,1 3 4 16,4-3-45-16,0 1 10 0,4 2-65 0,1-3-9 15,5-1-11-15,2 1 5 0,2 0-6 0,1 0-2 16,4 0-20-16,2 1-21 0,-1 2-60 0,3 0-253 15,0 0-117-15</inkml:trace>
  <inkml:trace contextRef="#ctx0" brushRef="#br0" timeOffset="119280.01">16855 6793 401 0,'0'0'377'0,"11"-4"-60"0,-11 4-15 0,7-5-56 16,-7 5-1-16,8-3-37 0,-8 3 21 0,0 0-55 15,6-4 21-15,-6 4-45 0,0 0 24 0,0 0-43 16,0 0 7-16,0 0-37 0,0 0 53 0,0 0-31 16,5 4 19-16,-5-4-33 0,-5 9-12 0,5-9 0 15,-1 10 19-15,-2-2-27 0,2-1-17 0,1 3-11 16,0-3-3-16,0 5-11 0,1-3-7 0,1 3-7 16,0-4-6-16,1 3-3 0,-1 0-5 0,2 0-2 15,0 0 3-15,4-1-5 0,1 2 44 16,-2-3-63-16,2 1 36 0,3-3-42 0,-1 3 38 15,1-6-33-15,2 3 31 0,-1-1-38 0,-1-2 37 16,1-1-39-16,0-3 39 0,0 3-34 0,-13-3 29 16,24 0-37-16,-14-3 36 0,3 0-35 15,-3 3 32-15,-1-5-34 0,0-2 38 0,1 1-40 16,-4 0 3-16,1-1 7 0,0-1-1 0,-4-3 10 16,1 1 1-16,-1 1-4 0,-2-3 35 0,0-1-44 15,-2 1 37-15,0 0-38 0,-3-3 35 0,0 1-39 16,-2 1 39-16,1 1-39 0,-2-1 35 15,3 2-36-15,-1 1 47 0,-1 1-46 0,2 2 73 16,0 0-79-16,-1 0 32 0,1 3-34 0,4 4 35 16,-4-4-30-16,4 4 40 0,0 0-33 0,-7 4 47 15,7-4-37-15,-5 13 24 0,5-8-8 0,0 5 6 16,0 0 6-16,2 3-6 0,2-3 4 0,-3 5 0 16,4-1-12-16,-2 1 6 0,2-2 2 0,0 3-13 15,0 0 56-15,3-1-61 0,-2 0 54 0,2 3-65 16,0-2 49-16,3-2-45 0,-3 1 19 15,1-1-71-15,0-4-8 0,-2 1-70 0,2-2 4 16,-2 0-54-16,7-1 17 0,-5 0-72 16,-3-5-12-16,6 0-35 0,-2 0 21 0,-1-1-17 0,-9-2-20 15,18 0-19-15,-18 0-57 0,15-5-302 16,-5 2-191-16</inkml:trace>
  <inkml:trace contextRef="#ctx0" brushRef="#br0" timeOffset="119896.65">17414 6454 57 0,'-4'-19'440'0,"0"4"-74"15,0-2-41-15,1 1-44 0,0 3-16 0,-1-1 7 16,0 4-9-16,4 1-33 0,-2-1-33 0,-1 0-33 16,2 5-33-16,-3-2-13 0,4 7-41 15,0-7-4-15,0 7 19 0,0 0 16 0,0 0 13 16,0 5-13-16,4 4 5 0,-2-1 8 0,1 6-1 15,1 2-13-15,1 0 3 0,0 7-15 0,0-2 7 16,0 1-13-16,2 1-8 0,3 6-43 0,-4-2 40 16,3 3-43-16,-1-4 34 0,2 2-39 0,-2-1 54 15,-2 0-44-15,3-1-5 0,0 0-4 0,-3-3 0 16,1 1-8-16,-1-5-5 0,3 1-4 0,-4 0 2 16,-2-3-5-16,2-1-5 0,0-2-20 0,-2-2 22 15,-1 0 0-15,3-4 3 0,-5 1 4 0,4-1-10 16,-3 0 12-16,2-2-9 15,-3-6-9-15,2 8 4 0,-2-8 1 0,0 0-4 16,0 0 0-16,-1 7-1 0,1-7-1 0,0 0 4 16,-4-8-6-16,4 8-1 0,-5-8 5 0,0-2-14 15,3 2-3-15,-1-4-6 0,-1 4-5 0,3-6 52 16,0 2-59-16,-1 2 48 0,2-4-54 0,0 3 34 16,2-2-29-16,-1 1 45 0,3 2-48 0,1-4 49 15,1 2-46-15,3 2 49 0,0-1-43 0,0 3 38 16,4-1-38-16,0 3 38 0,1 1-36 0,-3 2 42 15,4 1-37-15,-2 2 54 0,1 2-58 0,2 1 51 16,-1 1-47-16,-2 2 41 0,1 1-42 0,-1 0 7 16,-2 3 3-16,-2 1 6 0,1 0 9 15,-2-1 1-15,-3 2 1 0,-1-2 11 0,1 1 23 16,-5 0-20-16,0 0 3 0,-4-1-1 16,-1 0-8-16,1-1 5 0,-2 2-6 0,-1 0-5 15,-3-4 0-15,1 4-3 0,0-5 2 0,-1-1-2 16,1 2 4-16,0-4-12 0,-1 2 16 0,1-4-77 15,-1 2 8-15,10-3-39 0,-19 1-5 0,19-1-50 16,-17-1 7-16,7-2-70 0,2-1-4 0,-1 1-46 16,4-2-7-16,0-2 0 0,0 0-19 0,1-2-22 15,3 0-26-15,1-1-381 0,0-1-226 16</inkml:trace>
  <inkml:trace contextRef="#ctx0" brushRef="#br0" timeOffset="121262.09">17846 6643 248 0,'0'0'432'0,"12"-5"-83"0,-12 5-41 16,9-2-42-16,-9 2 3 0,0 0-30 0,13 0-13 15,-13 0-38-15,0 0-9 0,14 2 20 0,-14-2-10 16,9 5-19-16,-4 0-1 0,0 0-13 0,3 0-42 16,-3 2 12-16,-1 2 7 0,1-1 11 0,3 1-55 15,-3-1 33-15,0 3-41 0,0-1 28 0,0 2-58 16,2-2-7-16,0 4-9 0,-3-1-1 15,1-3-9-15,2 1-4 0,-5-1-5 0,2 2 9 16,0-2-17-16,-3 0 2 0,0 0-3 0,-1-3 4 16,0-1 2-16,3 2-7 0,-3-8 1 0,1 10-2 15,-1-10-2-15,-1 11 1 0,1-11 0 0,-3 6-1 16,3-6 10-16,0 0-15 0,-7 3 2 16,7-3-3-16,0 0 2 0,-9-3-4 0,9 3 0 15,-8-7-1-15,7-1 2 0,-2 0-5 0,1 1 29 16,-3-4-42-16,5-1 39 0,-3 2-45 0,6-5 20 15,-3-1-45-15,3 1 38 0,0-2-4 16,1 1 0-16,0 0-3 0,1 0 11 0,1 2-7 16,2-1 0-16,-2 3 0 0,2 0 5 0,1 2 7 15,0 0-3-15,-3 3 2 0,3-1-1 0,0 4 0 16,3 1 6-16,-12 3 2 0,19 0-6 0,-9 1 4 16,0 3 3-16,-1 1-4 0,1 2 7 0,-1-1 4 15,0 4-32-15,0-1 29 0,-4 2-24 0,3-1 34 16,-2 1-29-16,-2 0 30 0,4 1-28 0,-4 0 22 15,-3-2-22-15,5 2 26 0,-3-2-25 0,2 2 14 16,-1 0 18-16,0-2-35 0,2 2 30 16,-2-3-31-16,2 1 32 0,-2-3-33 0,3 1 32 15,3-1-31-15,-4-2 29 0,3 1-27 0,1-1 28 16,-1-4-31-16,0 1 41 0,4 1-38 0,-3-2 1 16,2-1 1-16,-12 0 0 0,23-2 6 15,-10 0 1-15,-1 0 4 0,2-3-4 0,-1 2 2 16,1-2 25-16,0-2-31 0,-1 3 26 0,0-4-25 15,-2 2 25-15,1-5-30 0,-1 2 31 0,-2-1-33 16,0 1 31-16,0-3-33 0,-3 1 34 0,-2 1-36 16,0-1 33-16,0 0-31 0,-1 1 30 0,-2 1 7 15,0-1-4-15,-1 4-11 0,-1-2-1 0,0 1 0 16,-2 1 6-16,-1 2-3 0,4 4 5 0,-10-9 2 16,10 9 5-16,-11-2-4 0,11 2 0 0,-12 0-13 15,4 4 27-15,2-1-40 0,-2 3 46 16,2 0-35-16,-1 3 37 0,1-1-43 15,-1 1 40-15,1 0-32 0,4 2 40 0,-2-1-45 16,1 1 0-16,2-1 4 0,0 2 15 0,1-1-14 16,1 0 11-16,0 0 3 0,3 0-15 0,0 1 3 15,1-5-1-15,4 5 1 0,-1-4 4 0,1 3-1 16,1-5 3-16,3 1 0 0,-2-1 0 0,6-1 5 16,-3-1-12-16,2 0 1 0,-3-2-1 0,5 0 2 15,-4-2-3-15,3 0-6 0,-3-3 3 0,4-2 4 16,-3 0 1-16,2 0-3 0,-2-5 0 0,0 0 5 15,1-3 5-15,-2 0 39 0,-4-3-59 0,5-2 47 16,-6-3-55-16,3-4 51 0,-1 0-53 16,-2-3 45-16,-2-1-45 0,0-3 42 0,-2-2-48 15,-1-1 46-15,-2-1-45 0,-2-2 35 0,-1 0-38 16,-1-3 50-16,-2-1-53 0,-2 1 55 16,-1 1-53-16,2 6 30 0,-1 1-29 0,-3 2 48 15,1 2-43-15,4 6 46 0,-2 2-43 0,-2 0 47 16,4 7-56-16,-2-1 44 0,1 3-52 0,5 4 45 15,-4 1-38-15,4 7 50 0,0 0-49 0,-10 3 47 16,7 2-45-16,1 7 14 0,0 2 59 0,0 6-32 16,1 6 48-16,2-2-39 0,1 10 34 0,0 0-59 15,3 0 51-15,-1 2-51 0,2 5 48 16,2 1-57-16,1-4 52 0,-1 1-59 0,3-1 49 0,0-2-40 16,2-1-2-16,-1-8-3 0,3 5 2 15,-1-7-1-15,0 0 8 0,0-3-8 0,2-1 10 16,-2-4 4-16,-2-4-6 0,1 1 5 0,-1-1-2 15,0-6 5-15,0 2-18 0,1-2 24 0,-3-2-7 16,0-3-1-16,0 1 5 0,-10-3-5 16,23-3-5-16,-14 2-1 0,3-3-6 0,-1-1-8 15,-3-3 53-15,5 0-63 0,-3-4 39 0,-1 2-49 16,-1-2 49-16,3 0-56 0,-3 0 53 0,-1 0-45 16,0 2 68-16,-1-2-66 0,2 5 53 0,-3-1-53 15,0 1 56-15,-2 0-56 0,2 2 53 0,-1 0-54 16,-4 5 59-16,10-7-54 0,-10 7 60 15,10-2-60-15,-10 2 54 0,11 2-31 0,-11-2 14 16,16 4-31-16,-10 1 50 0,2 0-53 0,2 3 59 16,-2-1-51-16,2 3 58 0,-1-3-57 0,0 5 9 15,-1-3 15-15,-2 3-10 0,3-2 9 0,-3 3 2 16,-1-2-3-16,-1-1-5 0,0 2 7 0,0-2-1 16,-2 0 4-16,0 2-3 0,-2-3-3 0,0 1 0 15,-4 0 6-15,0 0-9 0,0-3-30 0,0 2-11 16,-1-2-43-16,0 0-25 0,-5-1 15 15,4 0-68-15,-2 0 6 0,-1-3-74 16,-4 2-19-16,4-2-28 0,-2-2-1 0,-3-1-33 16,2 0-23-16,-2-3-41 0,-3 1-92 0,-2-5-198 15,-2 1-173-15</inkml:trace>
  <inkml:trace contextRef="#ctx0" brushRef="#br0" timeOffset="121467.61">18734 6542 274 0,'0'0'473'0,"2"-8"-77"0,-2 8-35 0,5-7-36 16,-5 7-39-16,8-5-29 0,-8 5-57 15,14-5-29-15,-4 3-29 0,0 0-29 0,3 0-21 16,0 0-17-16,4 1-17 0,-1 0-22 16,2-1 2-16,0 1-23 0,1 0-31 0,2-2-33 15,-2 3-50-15,0-1-26 0,0 1-23 0,-1-1-16 16,-1-1-35-16,-3 2-35 0,4 0-50 0,-4-1-78 15,2 1-149-15,-3-1-9 0</inkml:trace>
  <inkml:trace contextRef="#ctx0" brushRef="#br0" timeOffset="121683.89">19416 6526 500 0,'0'0'451'0,"14"3"-6"0,-14-3-29 0,14 0-50 0,-14 0-39 16,12 3-32-16,-12-3-30 15,11 0-23-15,-11 0-20 0,13 2-11 0,-13-2-28 16,14 0-17-16,-14 0-24 0,12 0-27 0,-12 0-25 16,0 0-22-16,19 0-4 0,-19 0-12 0,0 0-24 15,0 0-9-15,15 0-23 0,-15 0-37 0,0 0-38 16,0 0-46-16,13 2-57 0,-13-2-47 0,0 0-47 16,0 0-13-16,0 0-26 0,0 0-75 0,0 0-472 15,0 0-412-15</inkml:trace>
  <inkml:trace contextRef="#ctx0" brushRef="#br0" timeOffset="125046.33">7465 10444 64 0,'-9'5'396'16,"9"-5"-86"-16,-7 3-34 0,7-3-42 0,-5 7-21 16,5-7-28-16,0 0-2 0,-9 5-27 0,9-5-2 15,0 0-25-15,-6 3 9 0,6-3-35 0,0 0 31 16,0 0-39-16,0 0 25 0,0 0-41 0,-4 5 23 15,4-5-43-15,0 0 31 0,0 0-32 0,0 0 45 16,0 0-24-16,1 6 41 0,-1-6-27 0,0 0 30 16,0 0-1-16,13 3 19 0,-13-3-44 0,0 0 29 15,17 0-46-15,-17 0 26 0,19-3-51 0,-9 3-11 16,3-2 29-16,2-3-52 0,2 1 26 16,-2 1-38-16,3 0 35 0,-1-1-44 0,3-2 30 15,-2 2-38-15,1 3 30 0,3-3-54 0,-4-3 17 16,2 4-55-16,-2 0 7 0,-1 2-45 0,-1 0 14 15,-3-3-47-15,1 3 8 0,-4 0-56 0,2 0 19 16,-12 1-30-16,18-3 15 0,-18 3 2 0,14 0 22 16,-14 0-10-16,11 1 18 0,-11-1-4 0,7 5-15 15,-7-5 1-15,2 6-36 0,-2-6 18 0,-2 11-6 16,-2-4 18-16,0-3-42 0,-1 5 15 0,-4-2-125 16,1 2 213-16</inkml:trace>
  <inkml:trace contextRef="#ctx0" brushRef="#br0" timeOffset="125322.09">7765 10524 622 0,'-12'11'143'0,"2"-2"-3"0,-4 0 1 16,5 0 2-16,-2 0 7 0,2-1 7 0,-3 1-1 15,4-1-13-15,1-4-15 0,-1 3-10 16,3-2-6-16,1 0 4 0,-2 0 3 16,2 1-7-16,0-1 0 0,4-5 11 0,-5 7 14 15,5-7 1-15,0 12 2 0,0-12-25 0,0 5-6 16,0-5 3-16,3 10-4 0,-3-10 1 0,10 5 3 16,-10-5-10-16,14 0-18 0,-14 0 0 0,19-3-20 15,-9 3-5-15,3-4-8 0,5-1-8 0,-4 2-12 16,5-1 2-16,-1-1-6 0,0 0-8 0,0 0-1 15,0 1-5-15,1-1 24 0,-5-1-34 16,5 2 28-16,-2 2-33 0,-2-3 29 0,-2 3-34 16,-3-3 26-16,2 2-26 0,-2 1 19 0,-1-1-37 0,-9 3 14 15,14-1-46-15,-14 1-4 0,11-4-43 16,-11 4 5-16,12-2-53 0,-12 2-20 0,7-2-21 16,-7 2-8-16,0 0-6 0,11-5 0 0,-11 5-42 15,0 0 5-15,9-3-42 0,-9 3-87 0,0 0-227 16,0 0-114-16</inkml:trace>
  <inkml:trace contextRef="#ctx0" brushRef="#br0" timeOffset="127612.21">9523 9791 16 0,'0'0'292'0,"0"0"-56"0,0 7-37 15,0-7-24-15,0 0-9 0,-2 6-16 0,2-6-11 16,0 0-18-16,-4 5 0 0,4-5-15 0,0 0 4 15,-4 6-25-15,4-6 17 0,0 0-14 0,-5 6 9 16,5-6-27-16,0 0 18 0,-9 5-17 0,9-5-1 16,-8 2-8-16,8-2-11 0,0 0 5 0,-11 0 6 15,11 0 3-15,0 0 27 0,-17 0-10 0,17 0 23 16,0 0-34-16,-10-2 14 0,10 2-44 0,-8-5 30 16,8 5-43-16,-10-6 27 0,6 0-32 0,4 6 29 15,-5-8-36-15,1 2 28 0,-1 2-22 0,5 4 25 16,-4-12-39-16,-2 5 23 0,6 2-27 15,-1-5 24-15,-2 2-34 0,3-4 29 16,0 3-35-16,4-3 29 0,-4 5-32 0,5-5 28 16,-1 2-28-16,0 0 33 0,1 0-31 0,0 2 35 15,0 0-6-15,4-2-5 0,-3 5 3 0,1-3 2 16,-1 2 4-16,4 5 8 0,-10 1 2 0,17-2 23 16,-17 2-16-16,20 3 14 0,-8-1-17 0,-2 5 27 15,4 1-1-15,-3 2 38 0,4 1-32 0,-4 7 34 16,2-3-40-16,-3 3 37 0,-1-1-38 0,1 2-2 15,-1 1 10-15,0 2 15 0,-1 0-10 0,-2 2 4 16,-2 2-6-16,0-2-14 0,-3 2-22 16,1 2 5-16,-4 0-9 0,1 2-9 0,-4 4-4 15,0-5-3-15,-3 2 11 0,-1-1-13 0,-1-2 1 16,1 1-4-16,-2-2-3 0,-1-4 3 0,-2 2-1 16,0-3 1-16,0-1-1 0,0-6-4 0,0 2 3 15,0-5 1-15,-3 3-1 0,2-5-4 0,-2-3-7 16,4 0-4-16,-2-1 3 0,1-1-1 0,0-4-13 15,1 1 16-15,13-2-14 0,-23-2-9 0,9 1-21 16,3-3-2-16,0 0 3 0,0-4-4 0,1 0 7 16,2-3 0-16,-1 3 1 0,5-4 3 0,-3 3 2 15,5-3 7-15,0 0 9 0,-1 3 1 0,6-3 1 16,-2 1 3-16,0 1-1 0,1 1 4 0,4-2 3 16,-2 3 2-16,1-2-1 0,0 3 9 15,0-1-5-15,3 4 2 0,-1-1 6 0,2 0 62 16,0 2-56-16,-9 3 37 0,18-2-40 0,-18 2 39 15,22 2-35-15,-12 2 48 0,-1 0-50 0,4 1 9 16,-2-1 52-16,1 6-59 0,-1-5 1 0,1 5-5 16,-1-3 0-16,2-1-1 0,-2 3-1 15,4-1 0-15,-5 0-4 0,0 1 1 0,3-3-1 16,-3 1-2-16,3-2 2 0,-3 2-19 0,-1-1 8 16,1-2-58-16,-1-1 24 0,0-1-66 0,4 1 7 15,-13-3-51-15,17 1 0 0,-17-1-64 16,19-1 8-16,-19 1-45 0,14-4 16 0,-3 2-17 15,-2-3 1-15,0 1-25 0,0-3-30 0,-1 1-41 16,2-3-306-16,-2-1-166 0</inkml:trace>
  <inkml:trace contextRef="#ctx0" brushRef="#br0" timeOffset="128445.69">9909 9936 331 0,'0'-9'393'0,"-1"3"-62"0,1-1-43 15,-3-1-25-15,3 1-18 0,0-2 15 0,0 4-26 16,0 5 25-16,-1-13-33 0,-2 6 13 0,3 7-39 16,0-8 15-16,0 8-43 0,0-10 18 15,0 10-44-15,0-5 26 0,0 5-55 0,0 0-16 16,-2-10-12-16,2 10-20 0,0 0 1 0,0 0 12 16,0 0 0-16,0 0 33 0,0 0 37 15,0 0-11-15,6 12-7 0,-6-6-13 0,3 3 11 16,-2 0-5-16,-1 4 4 0,4-1-10 0,-3 2-9 15,2 1-8-15,-2 4-18 0,-1-2-4 0,3 0-16 16,-2 1-9-16,0 0-7 0,2 2-8 0,-3-2-5 16,2 0-10-16,1 1-4 0,-3-2 3 0,1 0-10 15,-1-4-7-15,0 1 0 0,0-1 0 16,1-4-2-16,-1 3-4 0,0-3 2 0,0-1 0 16,0-1-2-16,0-1 3 0,0-6-2 0,0 13 3 15,0-13-1-15,0 9-3 0,0-9-2 0,0 0-6 16,0 8 6-16,0-8 0 0,0 0-4 0,0 0-2 15,0 0-4-15,0 0-1 0,0 0-4 0,9-2 1 16,-9 2 1-16,7-5 1 0,-7 5-2 0,6-7 6 16,-6 7-3-16,13-5 2 0,-13 5 3 0,10-3 1 15,-10 3 0-15,15-5 3 0,-15 5-1 0,16-4 2 16,-16 4 2-16,19-3-2 0,-9 1 0 0,2 0-2 16,-2 1 2-16,4-2-3 0,0 1 6 0,-1-1-5 15,1-1 1-15,-1 3 1 0,3-2-2 0,-3 2 3 16,1-2-4-16,0-1 0 0,0 0 0 15,0 1 0-15,0-1 0 0,0 1 0 0,-1 0 1 16,-3-1 1-16,-1 1 0 0,0-1 0 0,-1 1-2 16,3 0 3-16,-4-1 0 0,-1-1-3 0,0 0 1 15,-6 5 2-15,8-8 2 0,-3 3 1 0,-5 5-5 16,4-7 0-16,-4 7 3 0,0-12 2 0,0 12-1 16,-4-9-7-16,4 9 4 0,-2-12-3 0,-2 7 4 15,4 5-8-15,-9-8 10 0,9 8-5 0,-8-9 6 16,8 9-5-16,-7-7 8 0,7 7-10 0,-13-8 14 15,13 8-1-15,-4-4 3 0,4 4-5 16,-6-4 3-16,6 4-4 0,0 0 7 0,0 0 8 16,-12 1 12-16,12-1-1 0,-8 7 15 15,5 0-7-15,0-1 18 0,-1 1-9 0,4 2 6 16,-1-1 6-16,0 4 25 0,1 0-1 0,0 0 4 16,0 2-9-16,0 2 3 0,0 2-21 0,0-1 4 15,1 2-6-15,-1 1-3 0,0 2-20 0,0-1 6 16,-1 2-19-16,1 3 1 0,1-1-9 0,-1-2 0 15,1 2-3-15,-1-6-1 0,0 3 0 0,0-1-8 16,3-3-7-16,-3 0-2 0,0-3-23 0,1 0-2 16,-1-3-8-16,0-1-20 0,0-2-18 0,0 0-25 15,0 0-20-15,3-4-31 0,-3-5-32 0,0 13-39 16,0-13-17-16,0 5-58 0,0-5-86 0,0 0-19 16,0 0-52-16,0 0-19 0,0 0-14 15,-3-5-59-15,3 5-581 0,-1-11-743 0</inkml:trace>
  <inkml:trace contextRef="#ctx0" brushRef="#br0" timeOffset="130695.93">11575 3832 28 0,'-1'-8'166'0,"-3"0"-5"0,-1-1-45 0,4 2-13 0,0 1-17 16,-2 0 11-16,2 0 7 0,1 6-1 16,-4-9 9-16,4 9-9 0,-3-10-1 0,3 10-12 0,-1-7-15 15,1 7-11-15,-4-5-4 16,4 5-7-16,0 0-11 0,-1-8-5 0,1 8 8 15,0 0 52-15,0 0-7 0,0 0-16 0,1 8 6 16,-1-8 2-16,3 5-8 0,-1 2-9 0,1 1-9 16,-3-1-4-16,5 3 4 0,0 0-3 0,0 3 8 15,0 1 0-15,-1-1-2 0,2 3-17 16,0-2 4-16,-2 3-12 0,3 3-1 0,1-1-2 0,-2 1-10 16,-2 0 1-16,1 0-10 0,3 3 6 0,-3-2-9 15,0 0 13-15,0-2-14 0,-1 1-1 0,1-1 10 16,0-1-9-16,-1-1-11 0,0-1 2 0,0-2-6 15,0 2 4-15,1-3-5 0,-3-2-19 16,2 0-3-16,-3-3-12 0,3 2-3 0,-2-5-4 16,0 4 3-16,-2-9 7 0,4 8-3 0,-4-8 1 15,1 10 2-15,-1-10-26 0,0 0-13 16,0 0-3-16,0 0-10 0,0 0 14 0,0 0-24 16,0 0-18-16,3-7-3 0,-3 7 15 0,-7-10-9 15,6 4-13-15,-4-3 22 0,1 1 2 0,-5-1 5 16,5 1 12-16,-2-1 13 0,-2 1 3 0,-2-4 23 15,4 5 0-15,-4-3 18 0,2 3 8 0,-4-2 12 16,2 4 13-16,5-1 8 0,-5 0 3 0,1 1 24 16,1 1 19-16,-1 0 5 0,9 4-1 15,-13-6 4-15,13 6-4 0,-11-2 7 0,11 2 11 16,0 0 14-16,-13 4-19 0,13-4 17 0,-5 7-5 16,5-7-11-16,-4 5 5 0,4-5-3 0,4 11 12 15,-4-11-6-15,5 10 8 0,-1-1-21 16,2-4 1-16,1 3-10 0,0-1-13 0,1-2-2 15,2 0-12-15,3 4 4 0,-1-4-7 0,3 1-2 16,0 0-2-16,2-1-4 0,-4-1-11 0,3 2-1 16,2-1-9-16,-4-1 1 0,3-1-5 0,-3 2-17 15,-2-2 6-15,3 0-9 0,-4-2-21 0,2 2-17 16,-3-1-9-16,-1 0-9 0,4 1 2 0,-13-3-8 16,18 3-14-16,-18-3 16 0,16 0 1 15,-16 0-13-15,15-2-3 0,-4 0 9 0,-5-2 3 16,5 0 16-16,-3 1 15 0,0-6-25 0,1 2 46 15,-4 1-5-15,7-4 9 0,-5-1 7 0,1 0 4 16,-3-1 27-16,4 1 27 0,-4-1 12 16,2-3 21-16,-2 4 31 0,-1 0 6 0,-3 0 16 15,5 2 32-15,-3-2 2 0,-3 2-14 0,1 3 5 16,-1-3 1-16,0 9-8 0,-3-11-16 0,3 11-14 16,-7-7-13-16,7 7-2 0,0 0-9 0,-17 3 8 15,7 1 4-15,1 4-1 0,-5-1-12 0,5 4-18 16,-4 2 2-16,0-1 0 0,-2 2-15 15,2 1-8-15,-1 0-8 0,4 1-1 0,-4-1-8 16,4 1 0-16,1 0-15 0,0-2 4 0,3 1-3 16,-1-2-5-16,2 2-1 0,1-1-3 0,0-3-15 15,3 2-5-15,0-4-19 0,-3 4-14 0,4-1-41 16,0-5-41-16,4 4-17 0,-3-5-13 0,0 1-15 16,-1 0-4-16,4-1-35 0,-1 0-10 0,-2 1-16 15,-1-7-43-15,4 10-339 0,-4-10-132 16</inkml:trace>
  <inkml:trace contextRef="#ctx0" brushRef="#br0" timeOffset="132711.37">10921 9685 127 0,'-1'-7'272'0,"-2"2"-43"0,1-3-24 0,-1 2-24 16,3 0 7-16,-1-1-12 0,-2 2-9 0,3 5-5 16,-2-13-26-16,-1 7-26 0,3 6-14 0,-1-12 4 15,1 12-9-15,-4-11 13 0,4 5 19 0,0 6-1 16,0-10 2-16,0 10-5 0,-1-9 7 0,1 9-1 16,0 0 2-16,0-9-1 0,0 9-6 0,0 0 3 15,0-8-3-15,0 8-5 0,0 0-2 16,-1-8 1-16,1 8 8 0,0 0-26 0,0 0-12 15,0 0-6-15,0-5-4 0,0 5-8 16,0 0-10-16,0 0 8 0,0 0 18 0,0 0 23 16,0 0-36-16,7 3 44 0,-7-3-34 0,8 8 40 15,-2-2-55-15,-2 1 41 0,3 3-46 0,0-2 35 16,1 5-34-16,1 2 36 0,-3-1-25 0,7 2 15 16,-4 3-34-16,0-1 27 0,1 2-36 0,0 1-6 15,2 4-3-15,-2-1 2 0,0 0-3 0,2 1-1 16,-5-2-9-16,1-1 13 0,0-1-25 0,-2 3 15 15,-1-3-21-15,0 1 21 0,-1 0-22 0,0-3 13 16,-1-2-18-16,-1 3 17 0,-2-3-24 16,4 0 18-16,-4-4-25 0,1 0 23 0,-1 0-34 15,0-2 8-15,0-1-32 0,3-2 16 0,-3 2-58 16,0-4 32-16,0-6-56 0,1 15 40 0,-1-15-64 16,0 9 42-16,0-9-57 0,0 8-5 0,0-8-46 15,0 0-4-15,0 0 6 0,0 0 14 0,0 0 17 16,0 0-38-16,-1-10-6 0,-2 5-8 0,2-2 29 15,0-3-6-15,-2 1 34 0,1-2-4 0,0 0 38 16,-3-1 7-16,3 1 32 0,-1-1-2 0,-2-2 18 16,-1 0-15-16,-1 2 32 0,2 0-4 15,0-4 26-15,0 6-3 0,-3-1 15 16,1 2 7-16,0 1 18 0,-2-1-14 0,3 0 34 16,-4 3 6-16,2-1 18 0,-1 2 2 0,-2 0 37 15,3-2-5-15,0 2 37 0,-2 2-8 0,2-2 38 16,-1 0-16-16,4 1 37 0,5 4-25 0,-14-3 43 15,14 3-27-15,-9-5 29 0,9 5-49 0,-9-5 31 16,9 5-42-16,-10-4 29 0,10 4-47 0,0 0 33 16,-4-5-27-16,4 5 51 0,0 0-54 0,4-4-4 15,-4 4 5-15,14-5-7 0,-4 1-7 0,3 0-10 16,0 1-16-16,7-1 26 0,-2 2-42 0,1-3 22 16,2 1-49-16,-1 1 28 0,2 0-40 0,-2-1 32 15,0 1-45-15,1-1 34 0,-1 3-32 0,-1-3 18 16,0 3-33-16,-1-1 38 0,1-1-41 15,-1 1 38-15,-7 0-47 0,2 1 34 0,1-1-36 16,-5 2 26-16,4-2-37 0,-13 2 37 0,15-3-52 16,-15 3 30-16,13-1-43 0,-13 1 26 0,13 0-69 15,-13 0 46-15,0 0-63 0,11-1 17 0,-11 1-44 16,0 0 25-16,13-2-14 0,-13 2-17 16,0 0-37-16,0 0-41 0,0 0-26 0,0 0-20 15,0 0-9-15,0 0-2 0,0 0 2 0,0 0-33 16,-10-2-54-16,10 2-280 0,-13 2-166 0</inkml:trace>
  <inkml:trace contextRef="#ctx0" brushRef="#br0" timeOffset="133546.06">12118 9931 23 0,'-6'8'462'16,"6"-8"-118"-16,-1 6-22 0,1-6-54 0,-4 6-10 16,4-6-14-16,0 0 27 0,-1 5-45 0,1-5 24 15,0 0-38-15,0 0 26 0,0 0-46 16,-3 6 17-16,3-6-46 0,0 0-22 0,0 0-17 16,0 0-17-16,0 0-15 0,-4-6-3 0,4 6-6 15,-1-8 2-15,1 8-16 0,1-11-7 0,-1 3-3 16,0 8 32-16,0-12-52 0,3 1 34 0,-2 0-51 15,2 1 45-15,-2-4-54 0,2-3 46 0,-1 0-51 16,2 0 39-16,-2-7-55 0,1 0 44 16,-2 2-55-16,-1-4 44 0,0-1-44 0,0 2 32 0,-1-4-46 15,-3 1 64-15,-1-4-52 0,-1 0 43 16,-1 3-45-16,-2-1 53 0,-1 3-46 0,1-3 36 16,-1 5-47-16,-4-3 8 0,1 5 5 0,-2 0-2 15,1 2 5-15,1 3 2 0,-2 2 8 0,4 0 6 16,0 4-2-16,3 3-2 0,-2 0-9 0,5 2 10 15,-3 2-2-15,8 5-4 0,-11 2 8 0,4 3-5 16,0 4 53-16,3 1-43 0,0 6 54 0,3 4-49 16,1 0 50-16,2 8-41 0,2 2 74 15,6 6-54-15,-1 5 37 0,0-2-42 0,4 2 42 16,4 0-49-16,-2-2 5 0,0 0-5 16,3-1-4-16,-1 0-3 0,1 1-3 0,2-4 10 15,-3 2-12-15,2-2-14 0,-1-2 2 0,-1-3 31 16,0 2-42-16,0-8 31 0,-2 0-43 0,-1-2 30 15,-2-4-52-15,-1-2 19 0,1-2-76 0,-2-2 27 16,-2-2-45-16,1 0 22 0,-4-3-64 0,5 0 3 16,-4-2-44-16,2-1 10 0,-8-4-44 0,14 2-62 15,-14-2 3-15,12-2-27 0,-12 2 12 0,14-6-28 16,-7 0-23-16,1-1-80 0,-2-2-242 0,1 1-188 16</inkml:trace>
  <inkml:trace contextRef="#ctx0" brushRef="#br0" timeOffset="134063.41">12605 9787 438 0,'4'-9'410'0,"-1"2"-62"0,-3 0-70 16,1-2 7-16,-1 3-17 0,0-3-14 0,-1 4-43 16,1-2 19-16,-2-2-34 0,0 4 1 0,-1-2-7 15,1-1-19-15,-1 2-17 0,-3-2-17 0,1 1-14 16,-2 2 4-16,2 0-5 0,-2 0-8 0,-1 1-10 15,0 1-23-15,-1 0-7 0,9 3-10 0,-19 0-38 16,19 0 51-16,-19 3-43 0,10 0 47 0,-4 5-46 16,4 1 50-16,0-2-51 0,1 4 42 15,1 0-45-15,1 2 54 0,-1 0-58 0,6 1 1 16,0-2 0-16,1 3 3 0,0 0-7 0,1 1 2 16,3-1-10-16,0 2 2 0,3-2-4 0,1 1-1 15,0 0-4-15,3-1 1 0,-2-2-5 0,1-1 4 16,3-1-5-16,-3-1 1 0,3-2-4 0,1 0-18 15,0 0 26-15,0-2-3 0,0-1 2 0,0-2 3 16,-1-1 1-16,2 0-15 0,-2-2 7 0,1 0-4 16,-1 0 3-16,0-3-2 15,-2-1 3-15,1 1-3 0,-2-4 4 0,3-1-4 16,-3-1 4-16,-1-1-5 0,0 0-1 0,-3 0-1 16,-2-4 0-16,1 0 7 0,-2-1-5 0,-2-2-2 15,-1 0 49-15,-1 1-64 0,0-3 49 0,-3 1-69 16,-3-1 60-16,1 0-51 0,-3 1 47 0,0-1-47 15,-4 2 40-15,2 3-61 0,-3 1 50 0,-3 0-48 16,3 3 43-16,-1 2-56 0,1 3 49 0,-3-2-42 16,4 3 37-16,-1 1-69 0,0 3 16 0,1 0-30 15,2 3-28-15,-2 3-2 0,3-1-20 0,-3 1-20 16,6 1-26-16,0 2-44 0,-2-2-27 0,5 4 13 16,2-2 5-16,-1 0-20 0,3 1-20 0,3 0-57 15,-1-1-390-15,5 0-240 0</inkml:trace>
  <inkml:trace contextRef="#ctx0" brushRef="#br0" timeOffset="134911.64">13074 9752 453 0,'9'-7'414'15,"0"1"-46"-15,-4 0-53 0,3 1-13 0,-3-1-6 16,1-1-39-16,-2 1-32 0,1-4-16 0,-2 5-1 15,-2-4-5-15,3 2-30 0,-3-1-25 16,1-1-3-16,-2 2 7 0,0-3-25 0,0 3-17 16,-2-3-13-16,0 2 4 0,-1-1-24 0,1 1-10 15,-3-1 0-15,2 2-5 0,-2 2-18 0,0-3 2 16,1 3-11-16,4 5-11 0,-9-7-3 0,9 7-7 16,-13-2-3-16,13 2 1 0,-15 2 1 0,7 1-13 15,-2 2 8-15,1 2-7 0,1 2 17 0,-2-1-13 16,1 3-35-16,4 2 39 0,0-2-32 0,0 2 36 15,1-1-36-15,0 0 38 0,2 0-35 16,-1 0 28-16,3-2-35 0,0 2 35 0,0-1-25 16,4-1 17-16,0-2-35 0,-2 4 6 0,5-7-29 15,-1 4 33-15,2-3-21 0,-2-2 25 0,4 1-33 16,-2 0 30-16,4-4-26 0,-12-1 30 16,18 2-29-16,-18-2 29 0,21-2-25 0,-12 1 36 15,3-1-33-15,-3-3 39 0,1 2-3 0,-4-1 4 16,4-1 4-16,-2-2-4 0,-3 1 2 0,3-1 1 15,-3 0 0-15,0 2 2 0,-2-2 8 0,2 1 13 16,-5 6 21-16,5-8 10 0,-5 8 4 0,5-10-5 16,-5 10-9-16,4-7-9 0,-4 7-4 0,0 0-20 15,0 0 17-15,0 0-26 0,0 0 38 0,7 8-20 16,-7 1 43-16,3-1-18 0,-2 3 37 0,6 3-54 16,-5-1 11-16,6 3 12 0,-3 4-11 0,5 2 19 15,-2 4-6-15,5-1 7 0,1 4 2 0,-3-3-8 16,3 9 7-16,3-2-2 15,-3 1-8-15,-1 0 25 0,-1 0-45 0,-4-3 29 16,1-1-45-16,-1 3-1 0,-2-2-5 0,-1-1 3 16,-2 1-6-16,-2-2-3 0,-1-3 13 0,-4 0-7 15,1 2-7-15,-4-2 1 0,-2 3-6 0,0-6 10 16,0 3 0-16,-5-4-2 0,1-4-12 0,-1-2 4 16,0-1-3-16,-5 0 6 0,4-2-14 0,-6-4 7 15,2 2-13-15,-1-4 4 0,-3 0-19 0,2-3-8 16,2-1-1-16,-3-2-13 0,2-2 8 0,-2-3 7 15,2-2-4-15,-2 0 18 0,2-6 0 0,2 3-2 16,0-7 9-16,1 1 12 0,3-2-12 16,4-3 58-16,1 2-51 0,0-3 44 0,4 0-47 15,2 4 45-15,2-2-53 0,2 0 47 0,1 1-48 16,3 0 48-16,0-2-45 0,5 3 57 0,-2 0-58 16,3 1 57-16,1 1-56 0,-2 1 58 0,5-1-50 15,0 3 48-15,-3 2-58 0,2 2 51 0,-1-1-43 16,2 2 51-16,-2 0-54 0,1 2 45 0,-1 0-53 15,1 0 50-15,-4 0-62 0,2 3 38 0,-1-1-85 16,-2 0-12-16,3 2-77 0,-3-2-6 16,-9 3-59-16,16-5 16 0,-16 5-63 0,17-2 11 15,-17 2-37-15,15-4 1 0,-15 4-44 0,17-3-40 16,-17 3-380-16,15-4-293 0</inkml:trace>
  <inkml:trace contextRef="#ctx0" brushRef="#br0" timeOffset="135462.01">13938 9604 80 0,'4'-14'528'0,"-3"5"-103"0,3-6-58 15,-3 6-33-15,2-1-24 16,-2-2-8-16,-1 3-40 0,3-2-25 0,-3 2-15 15,0-1-7-15,0 3-26 0,0-3-14 0,0 3-10 16,0 0-18-16,0-1 3 0,-3 1-6 0,3 0-44 16,-4 1 26-16,4 6-34 0,-1-9 36 0,-3 2-58 15,4 7 54-15,-4-7-82 0,4 7 48 0,0 0-45 16,-10-3 53-16,10 3-59 0,-9 4 42 0,9-4-55 16,-13 9 46-16,7 0-55 0,-2 1 57 0,2 1-50 15,-2 4 53-15,1 0-38 0,-1 4 35 16,0-1-37-16,3 3 31 0,-1-2-37 0,2 2 28 0,0-1-35 15,3-1 22-15,1-1-32 0,0 1-5 16,1 0-1-16,3 1 0 0,2-2-8 0,1 2 10 0,2-1-1 16,1-1 1-16,2-1-2 0,3 0 3 15,0-3-5-15,2-2-2 0,2-1-1 0,0-3 0 16,0 2 4-16,2-5 2 0,-4 2-15 0,0-4 9 16,0-1-2-16,-3 1 1 0,4-3-2 15,-7 0 0-15,3 0 1 0,-1-3 3 0,-1-2 2 16,-2 1-4-16,-1-1-1 0,-3 0-1 0,1-4 2 15,0 3-2-15,-3-5 8 0,-4 3-7 0,5-2 22 16,-4 1-28-16,1-2 24 0,-4 2-31 0,0 0 26 16,-2 1-36-16,0-1 27 0,-3 3-32 0,0 0 14 15,-2-2-39-15,0 5 26 0,-6 1-68 0,6 2 38 16,-4 0-87-16,-1 0 18 0,-1 2-48 16,-1 4-3-16,1 0-47 0,0 0 9 0,-2 5-50 15,1-3 8-15,3 4-65 0,-1-2 14 0,3 2-23 16,-1 0-21-16,2 3-63 0,0 1-394 0,0-1-339 15</inkml:trace>
  <inkml:trace contextRef="#ctx0" brushRef="#br0" timeOffset="136212.21">13969 10188 414 0,'0'0'320'0,"-8"7"-44"15,8-7-35-15,-4 8-32 0,4-8-26 0,-6 4-19 16,6-4-17-16,-6 7-38 0,6-7 21 0,-6 3-10 16,6-3 14-16,0 0-37 0,-7 5 24 0,7-5-32 15,0 0 47-15,-9 5-16 0,9-5 48 0,0 0-42 16,0 0 25-16,-12 1-54 0,12-1 19 0,0 0-39 15,-11-1 15-15,11 1-24 0,-8-3 23 16,8 3-28-16,0 0 21 0,-8-2-37 0,8 2 19 16,-5-7-27-16,5 7 26 0,-2-8-44 0,2 8 25 15,-2-7-37-15,2 7 27 0,2-10-32 16,-2 10 15-16,2-9-24 0,3 4 25 0,-2 0-29 16,1 0 29-16,-1 0-29 0,-3 5 29 0,11-7-29 15,-11 7 29-15,10-7-25 0,-10 7 45 0,14-3-39 16,-14 3 33-16,14-1-32 0,-14 1 47 0,16 1-26 15,-16-1 47-15,16 6-28 0,-8 1 67 0,-2 0-60 16,4 1 46-16,-2 2-24 0,0 1-2 0,-3 1 5 16,1 2 37-16,-1-1-47 0,-1 0 27 0,-1 4-40 15,-2 0-7-15,-1 0-1 0,-1 1-6 16,1-1-9-16,-3 1-2 0,-1 2 1 0,2-3-3 16,-3 2-6-16,-2 1-9 0,1-1 0 0,-2 1-3 15,-2-3 2-15,1 0-15 0,0-4 16 0,3 0-11 16,-3 2 8-16,0-5-11 0,0 1 9 0,-4-4-18 15,4 3 9-15,0-7-9 0,3 2-2 0,-5 2-8 16,2-3-10-16,9-4-10 0,-16 1 15 0,16-1-13 16,-14 0-2-16,14 0-6 0,-13-1-8 0,13 1 10 15,-10-11-4-15,6 6 13 0,4 5 1 16,-5-9 3-16,4 2 19 0,1 7-7 0,-3-9 3 16,6 2 8-16,-3 7-4 0,2-9-4 0,-2 9 9 15,4-11 7-15,-4 11-1 0,6-6 2 16,-6 6 5-16,8-3 23 0,-8 3 0 0,12-1 6 15,-12 1 1-15,10 1 3 0,-10-1 13 0,15 5-15 16,-15-5-4-16,15 4-2 0,-8 2-4 0,3-1-6 16,-1-2-10-16,-1 1 12 0,2 1-8 0,-3 1 0 15,0-2-9-15,2 0 5 0,-1 2-6 0,-2-2 2 16,2 0-6-16,-8-4-21 0,15 4-26 0,-15-4-34 16,13 6-44-16,-13-6-30 0,15 1-40 0,-15-1-46 15,14-1-19-15,-14 1-81 0,19-4-19 0,-11 1-68 16,-8 3-133-16,14-4-283 0,-6-2-390 0</inkml:trace>
  <inkml:trace contextRef="#ctx0" brushRef="#br0" timeOffset="138161.67">7949 12839 333 0,'0'0'362'0,"-8"4"-32"15,8-4-56-15,-6 4-15 0,6-4-36 0,-7 1-5 16,7-1-48-16,0 0-6 0,-7 4-53 0,7-4 11 15,0 0-21-15,-3 7 67 0,3-7-24 0,0 0 6 16,3 6-51-16,-3-6 35 0,9 4-42 0,-9-4 45 16,10 7-37-16,-2-5 9 0,2-1-20 0,-1 2 24 15,1-2-48-15,4-1 32 0,-14 0-53 0,27 0 24 16,-13-1-38-16,4 0 26 0,0-1-45 0,-2-1 24 16,5-3-34-16,-2 2 23 0,3 2-27 0,-2-3 24 15,2-4-30-15,-3 6 30 0,-2-1-29 0,-1 0 25 16,3-2-31-16,-3 3 29 0,-1 0-32 0,-5-1 18 15,2 2-62-15,2-1-5 0,-5-1-59 16,0 1 4-16,2 2-57 0,-11 1 8 0,13-4-41 16,-13 4 22-16,9-2-10 0,-9 2 11 15,0 0-1-15,0 0-20 0,10 4-2 0,-10-4-31 16,0 0 1-16,-4 10-46 0,4-10-206 0,-10 10 17 16</inkml:trace>
  <inkml:trace contextRef="#ctx0" brushRef="#br0" timeOffset="138428.15">8056 13072 384 0,'-24'15'316'0,"6"-5"-21"0,0 3-26 16,-1-2-40-16,4-2-18 0,3 0-20 0,1-1-34 15,3-5-6-15,-2 6-24 0,10-9 53 0,-8 6-44 16,8-6 39-16,0 0-8 0,0 0-12 0,5 7-31 16,-5-7-10-16,17-3-6 0,-7 1-32 0,4 0 21 15,0-1-33-15,5-2 24 0,0 0-42 0,2 0 25 16,7-2-16-16,-4-1 33 0,7 1-42 0,-4-2 17 15,2 1-37-15,2 0-4 0,-2-3-3 0,-3 4-5 16,2-3-5-16,-5 3-1 0,0-3-5 0,-3 5-1 16,0-2-6-16,-4 0-8 0,-2 3-42 0,0-2-45 15,-1 2-38-15,-4-2-43 0,1 4-31 16,-1-1-11-16,0-2-34 0,0-1-30 0,-1 3-77 16,-8 3-417-16,11-8-301 0</inkml:trace>
  <inkml:trace contextRef="#ctx0" brushRef="#br0" timeOffset="139645.81">10117 11852 216 0,'0'0'382'16,"-15"3"-87"-16,15-3-45 0,-17 0-33 0,17 0 2 16,-19 3-47-16,19-3-31 0,-19-3-21 0,19 3-15 15,-22 0-18-15,11-1-7 0,1-2-14 0,-1 0-21 16,0 1 18-16,2-4-9 0,0 3 16 0,0-1-30 16,0 0 11-16,2-3-31 0,1 1 18 0,1 0-24 15,-1-4 22-15,2 2-35 0,0-1 24 16,3 0-20-16,0-1 10 0,1 0-17 0,0-2 25 15,1 1-20-15,3-3 33 0,-3 0-28 0,4-1 58 16,3 3-31-16,-2-2 15 0,2 2-24 16,0 2 26-16,2-1-32 0,-1 1 19 0,0 4-8 15,0 0 17-15,3 3 12 0,0 2-4 0,-1 2 24 16,5 3-31-16,0 3 61 0,0 4-39 0,0 4 15 16,1 4-30-16,-3 2 36 0,3 3-7 0,-5 0-32 15,1 4 21-15,-3 0-29 0,-2 1 15 0,1 0-26 16,-4 0 24-16,-2 0-41 0,-3-2 16 0,-3 2-19 15,2 1 0-15,-4 2-6 0,-3-3 2 0,-1 3 0 16,-5-5-1-16,1 2-1 0,-2-5 26 0,-2 2-33 16,-1-2 29-16,-1-4-32 0,1 0 25 0,-1-3-26 15,1-2 19-15,2-4-25 0,-5 0 24 0,6-2-10 16,-2-2 14-16,3-5-34 0,-1 2 29 16,2-3-31-16,-1 1 31 0,4-4-31 0,-2 1 28 15,1 0-28-15,2-3 28 0,0-4-31 0,0 0 2 16,1 0 4-16,3-2 6 0,1 2-2 0,2-4 5 15,-1 3-1-15,3-1 0 0,4-1 26 0,-2 2-28 16,1 0 22-16,2 1-24 0,2 0 27 0,0 1-23 16,1 2 31-16,4 1-35 0,-1 2 5 0,-1-1 2 15,3 5 4-15,0-1 10 0,-3 1 5 0,5 3 5 16,1-1 2-16,-1 4 3 0,-1-2-5 0,1 2 2 16,-2 1-7-16,1-1-1 0,2 2-2 0,-2-2-4 15,0 3 33-15,-3-3-42 0,3 3 32 0,-1-3-38 16,1 2 33-16,-1-3-40 0,-3 3 37 15,3-3-43-15,-3-1 35 0,0 0-54 16,-2-2-47-16,6-3-54 0,-14-1-41 0,19 1-70 16,-19-1-34-16,22-2-30 0,-12-2-2 0,2-1-27 15,-2-1-52-15,0 1-387 0,2-4-303 0</inkml:trace>
  <inkml:trace contextRef="#ctx0" brushRef="#br0" timeOffset="140378.07">10627 11765 227 0,'0'-9'474'0,"-1"-1"-106"0,-4 3-29 0,5-1-22 16,-1-1-9-16,-3 4-59 0,0-2 22 0,4 7-61 16,-3-10 6-16,3 10-45 0,-5-11-2 0,5 11-50 15,-4-5 4-15,4 5-31 0,0 0 67 0,0 0-64 16,-10 3 44-16,10-3-33 0,-5 11 25 0,5-4-50 15,-1 5 27-15,-2-3-38 0,3 5 39 0,-1 0-57 16,1 3 51-16,-1-1-55 0,2 0 44 0,-1 3-53 16,-1 0 35-16,1 2-67 0,0-2 60 0,0 1-59 15,0-2-7-15,0 0-4 0,0 2 7 16,0-2-6-16,1-2 3 0,-1 1-2 0,0 0 0 16,0-3-1-16,0-2 1 0,0-2 0 0,0 2 0 15,1-3-3-15,-1 0 4 0,0-2 1 0,0-7-1 16,0 14 16-16,0-14-20 0,0 9 0 15,0-9 2-15,4 8 3 0,-4-8-9 0,9 7 14 16,-9-7 0-16,13 3-3 0,-13-3-8 0,11 7 2 16,-11-7 7-16,17 2 7 0,-17-2-14 0,18 3 3 15,-7 0-4-15,-3-2 3 0,7-1-1 0,-3 0 3 16,-1 0-7-16,3 0 7 0,-1 0 6 0,2 0-10 16,-2 0-2-16,0 0 7 0,0-2 0 0,-3-1-1 15,5 0-2-15,-6 2 6 0,5-4-3 0,-2 1-5 16,-2 1 5-16,0-2-4 0,-1 1 11 15,0-2-12-15,0 2 3 0,1-3 0 0,-3 1 7 16,-1 1-5-16,-1-2 4 0,0-1-4 0,-3 0-3 16,0-1-1-16,1 3 12 0,-3-2-12 0,0-2-3 15,-3 0 8-15,1 1 41 0,0-1-52 0,-1 2 44 16,-2-3-51-16,1 4 49 0,0 0-54 0,0-1 55 16,-1 2-52-16,-3 0 58 0,6 0-32 0,2 6 48 15,-8-6-47-15,8 6-5 0,-9-5 9 0,9 5 14 16,0 0 41-16,-13 2 6 0,13-2-4 0,-2 8-14 15,-1-1 13-15,-1 0 15 0,3 3-9 16,0 0-1-16,-2 1 4 0,3 0-3 0,0 3-3 16,0 0-9-16,0 1-1 0,0-1-12 0,0 3-3 15,0 1-14-15,4-2 1 0,-3 4-8 0,-1-2-2 16,3 0-8-16,-2-1 0 0,2 0-7 0,-3 2 0 16,2-3-1-16,-2 1-9 0,5-4-5 0,-5 2-6 15,2-2-51-15,0-4-16 0,1 4-43 0,-2-7-43 16,0 4-39-16,-1-4-27 0,3 2-7 0,-3-8-60 15,4 9 7-15,-4-9-70 0,0 0-21 0,6 5-24 16,-6-5-20-16,0 0-61 0,10-5-420 0,-6 0-473 16</inkml:trace>
  <inkml:trace contextRef="#ctx0" brushRef="#br0" timeOffset="140862.29">11527 11748 57 0,'1'-6'464'0,"-1"6"-110"0,0-13-55 0,0 13-37 15,0-10-28-15,0 10 4 0,-1-14-24 0,-2 10 8 16,3 4-43-16,-2-13 48 0,2 13-36 15,-3-9 24-15,3 9-42 0,-5-9 23 0,5 9-21 16,-4-6 25-16,4 6-33 0,-5-7 40 0,5 7-58 16,0 0 35-16,-4-10-69 0,4 10-5 0,0 0-10 15,0 0 13-15,0 0 51 0,0 0-38 0,0 0 34 16,-6 10 50-16,6-3-37 0,0-1-3 0,0 5-11 16,0 1 0-16,5 0-29 0,-4 5 5 0,2 1 11 15,-2 1-15-15,4 2-7 0,0 3-8 0,-1 1-12 16,0 1-19-16,0 0-3 0,1 3-19 0,1 1-13 15,-1-2-8-15,-1 2-10 0,3-1-5 0,-2 2 2 16,-1-6-15-16,-2 0 7 0,3-1-6 16,0-1-17-16,-1-3 8 0,0-3-5 15,-2 0-3-15,1-3 6 0,0-2-16 0,-1 0-10 16,0-4-33-16,1 2-10 0,0-4-41 0,-3-6-35 16,1 10-34-16,-1-10-15 0,0 0-24 0,4 5-32 15,-4-5-35-15,0 0-38 0,4-10-8 0,-4 10-8 16,-4-12-32-16,4 1 5 0,-1 2-20 0,-2-3 20 15,-1 1 15-15,1-4 0 0,-4 0 20 0,3-1-13 16,-5-1-26-16,3-2-274 0,-3 2-150 0</inkml:trace>
  <inkml:trace contextRef="#ctx0" brushRef="#br0" timeOffset="141112.01">11463 12005 476 0,'-8'-2'320'0,"2"-3"-30"0,6 5-22 0,-10-5-19 16,10 5-36-16,-8-5-8 0,8 5-36 15,-8-2 13-15,8 2-33 0,-5-5 46 0,5 5-6 16,0 0 38-16,0 0-28 0,0 0 34 0,0 0-41 15,0 0 39-15,7-2-58 0,-7 2 11 0,14-3-61 16,-14 3 30-16,19-4-63 0,-9 2 34 0,5-2-67 16,1 2 40-16,0-4-64 0,1 1 41 0,2 0-63 15,0 1 41-15,-1 0-55 0,0-1 53 0,0 0-56 16,0 1 52-16,1 1-63 0,-4-2 50 0,2 1-47 16,-2 1-3-16,-1 1 0 0,-2-1 34 0,-2 1-44 15,3-1 35-15,-4 0-104 0,1 1-9 0,-10 2-71 16,15-3-9-16,-15 3-69 0,13-2-24 15,-13 2-50-15,10-2-1 0,-10 2-28 16,9-3-37-16,-9 3-460 0,0 0-400 0</inkml:trace>
  <inkml:trace contextRef="#ctx0" brushRef="#br0" timeOffset="141845.96">12645 12014 85 0,'0'0'435'0,"0"0"-88"0,0 0-52 0,0 0-37 15,-8 3-14-15,8-3 178 0,0 0-205 16,0-9-49-16,0 9 9 0,3-5-18 0,-3 5 13 16,5-12-42-16,-4 7 7 0,4-2-41 0,-1-2 13 15,1 1-21-15,0-1 14 0,-1 0-39 0,4-2 13 16,-2 0-41-16,0-4 23 0,2 1-40 0,-1 0 24 16,-1-3-36-16,3-4 24 0,0 1-30 0,-3-3 24 15,3-1-28-15,-1-6 24 0,1 3-31 0,-3-3 6 16,-2 0 1-16,1-3 0 0,-1 1 1 0,0-2 22 15,-3 1-25-15,0-1 27 0,-3 0-36 16,-2 0 30-16,2 3-28 0,-5 3 28 0,2-1-29 16,-3 6 31-16,2 3-29 0,-7 0 27 0,4 3-32 15,-2 4 39-15,2 1-41 0,-3 0 33 0,0 6-28 16,-1 2 32-16,1 0-30 0,-2 4 30 0,4 4-30 16,-3 2 30-16,3 2-21 0,0 5 45 0,1 5-18 15,1 1 16-15,3 3 31 0,1 6 0 0,4-3-2 16,0 7-7-16,3 3 40 0,-1-1-30 15,7 8 46-15,0-3-48 0,1 0-3 0,3-1-2 16,4 0-10-16,-2-1-8 0,4 0-9 0,0-2-5 16,1-3-7-16,0 2-5 0,2-5-1 15,-2 0-5-15,2 0-4 0,-2-2 1 0,-3-5 11 16,2-1-26-16,-2 0 13 0,3-3-15 0,-3-2-18 16,-3-4-66-16,1 1-21 0,-2-4-39 0,-1 0-26 15,0-3-23-15,-4-1-49 0,6 1-21 0,-4-4-12 16,-1 2-6-16,-9-4-14 0,19 0-43 0,-8-4-65 15,0 2-335-15,-2-2-250 0</inkml:trace>
  <inkml:trace contextRef="#ctx0" brushRef="#br0" timeOffset="142311.19">13322 11696 157 0,'-1'-11'471'0,"0"2"-48"16,-1 2-68-16,0 2-10 0,-2-1-53 0,4 6-1 15,-4-11-83-15,4 11 14 0,-9-6-37 0,9 6-2 16,-14-2-46-16,14 2 34 0,-13 1-49 16,7 2 33-16,-2 1-36 0,-1 3 16 0,2 3-39 15,-1-3 24-15,2 5-40 0,-2 1 37 0,3-1-36 16,0 2 40-16,-3 3-57 0,4-2 40 0,2 0-50 16,-2 1 39-16,4 0-44 0,0-1 45 0,0 3-73 15,5-2 2-15,-1-1-3 0,2-1-8 0,2 0-3 16,-2 0 0-16,3-2 4 0,1-1-7 15,2 1 4-15,-2-3-3 0,0 2 1 0,3-5-2 16,1 1-4-16,-4-3 19 0,3-2-15 0,0 1 21 16,-3-1-32-16,4-4 0 0,-2 1 1 0,-1-2 4 15,0-1 0-15,-1-1-7 0,1-1 7 0,-2-2-2 16,3-2 0-16,-5-2 1 0,1 1 2 0,-2-2 0 16,-2-2-2-16,-1 0 8 0,-3-2 0 0,0 0-11 15,0 0 3-15,-4-1-8 0,0 0 3 0,-1-1 3 16,-4 0-2-16,1 2-1 0,-2 0 1 0,-1 3 5 15,-1 2-3-15,2 0-2 0,-3 3 2 16,-1-2 4-16,3 5-6 0,-1-1-2 16,-2 3 9-16,0 0-8 0,4 3 8 0,-4 1-14 15,2 0-23-15,-2 2 21 0,4 1-76 0,0 0-9 16,0 1-56-16,3 4-8 0,1-3-80 0,-1 0-25 16,6 4-40-16,-2-3 1 0,3 3-34 0,2 0-56 15,-1 0-466-15,3-1-411 0</inkml:trace>
  <inkml:trace contextRef="#ctx0" brushRef="#br0" timeOffset="143161.28">13794 11751 202 0,'9'-5'448'15,"-3"-2"-110"-15,0 2-15 0,1-4-61 0,-1 2-36 16,-2-1 18-16,1-1-21 0,-1 0-68 0,0 0 18 15,-2-2-21-15,2 1 7 0,-4 0-54 0,0 1 53 16,0-2-49-16,0 2 22 0,0-1-30 16,-4 1 4-16,4-1 2 0,-2 5-8 0,-6-3-17 15,5-1 17-15,-3 4-11 0,2-2-10 0,-2 5-6 16,6 2-8-16,-15-3-8 0,15 3-11 0,-16 0-2 16,5 5-5-16,-1-1 16 0,3 1 9 0,-2 3 9 15,-1 4-12-15,1 0-3 0,2-2-14 0,0 4-7 16,0 0 48-16,3-2-72 0,-1 1 38 0,2 2-48 15,1-2 42-15,4 0-53 0,0-1 42 16,0-2-44-16,2 2 44 0,0-4-47 0,3 2 31 16,2-3-23-16,-1-2 30 0,4 1-41 0,-1-1 45 15,4-3-58-15,-3 1 55 0,2-3-51 0,2 0 43 16,-3-2-43-16,3-1 35 0,-1 3-33 0,-1-5 47 16,2-1-47-16,-3 1 42 0,-1-2-34 0,-1 1 49 15,-1-3-58-15,5 1 49 0,-5-4-48 0,0 4 45 16,-4-1-49-16,4 0 8 0,-3-2 0 0,-1 2 9 15,1 1 4-15,-4 0 0 0,3 1 6 16,-1 1 2-16,-3 6 6 0,2-8-9 16,-2 8-1-16,4-9-2 0,-4 9-1 0,0 0 23 0,0 0-16 15,0 0 6-15,-1 9 61 0,1-9-51 16,-3 12 15-16,3-1 1 0,0-3 5 0,0 5-2 16,3 1 11-16,0-1 1 0,0 3-3 0,2 2 12 15,0 2 16-15,6 1-11 0,1 2-3 0,1 0-10 16,2 1-5-16,1 2-10 0,-1 0-3 0,-1-1 3 15,4 7-2-15,-1-3-9 0,-1 3 6 0,1 1-15 16,-6-6 7-16,5 4-7 0,-4 0-1 0,-1-3 0 16,-5 2-2-16,4 0-4 0,-6-3-3 0,-3-2 1 15,1 1-1-15,-5 0-11 0,-1-4 12 0,-2 2 2 16,-2-4 0-16,-1 1-1 0,-3-4-5 0,-1 0 25 16,-6 0-31-16,1-2 21 0,-5-2-30 15,-3-2 7-15,1 0-3 0,-5-5 1 0,2 1 6 16,0-3-3-16,0-1-1 0,-5-3-5 0,1 0-3 15,-4-2 4-15,3-3 0 0,-2-3 1 0,3 1 2 16,0-4 0-16,4 1 0 0,4-5 1 0,1 1-7 16,2-3 1-16,5 5-7 0,3-5 4 0,2 0-4 15,3 2 3-15,3-2 8 0,2 2-1 0,3 3 5 16,3-4-10-16,1 1 9 0,2-2-5 0,3 5 8 16,0-1-5-16,1-1 8 0,7 0-6 0,-6 3 6 15,3 2-9-15,4 0 13 0,0-1-13 16,-4 5 13-16,5-2-3 0,-2 2-8 0,2 1 14 15,0 1-11-15,-2 0-3 0,2 1-46 16,-1 0-57-16,0 1-41 0,-2-1-34 0,0 0-26 16,-2 2-28-16,1 0-34 0,0 0-52 0,-2 0-17 15,4 0-11-15,-3-1-30 0,0 1-60 0,5-1-403 16,-1-2-391-16</inkml:trace>
  <inkml:trace contextRef="#ctx0" brushRef="#br0" timeOffset="143879.2">14619 11737 108 0,'0'0'449'15,"-13"-8"-115"-15,13 8-66 0,-11-7-27 0,11 7-46 16,-12-5-25-16,5 1-45 0,-2-1-10 15,1 2-31-15,2 0 11 0,-1-1-25 0,7 4 6 16,-14-6-31-16,14 6 5 0,-11-7-19 0,4 5 7 16,7 2-16-16,-11-7 8 0,3 1-15 0,3 3 39 15,5 3-11-15,-14-9 15 0,9 3-21 16,0 1 16-16,-2-1-34 0,2 0-10 0,-1 0 7 0,1 0 15 16,1-2 1-16,-1 2-10 0,1 0-2 15,0-1 15-15,0 0-7 0,4 7 0 0,-3-14-4 16,3 14 5-16,-3-11-8 0,3 2-3 0,3 5-12 15,-3 4 5-15,3-15-1 0,-3 15 7 0,8-10 14 16,-4 2 0-16,-4 8-6 0,10-7 25 0,-2 4 0 16,-3-2-10-16,4 3 9 0,-9 2 4 0,14-1 22 15,-14 1 5-15,15 4 4 0,-6 1-1 0,0 3 24 16,0 0-30-16,-1 2 41 0,-2 2-36 0,2 1 35 16,-2 3-51-16,-1 0 36 0,-1 1-45 15,0 3 49-15,0-2-58 0,-4 2 47 0,0 0-68 16,0-2 35-16,-3 2-49 0,2 2 42 0,-5-1-53 15,2 1 50-15,-3-3-64 0,-3 1 13 16,4-2-2-16,-3 0-5 0,0 1 6 0,-3-5 13 16,3 2-11-16,0-2-10 0,-1-2-1 0,1-2 5 15,0 0 2-15,-1-2 0 0,1-1 2 0,4-2-5 16,-3 1 4-16,-2-3-3 0,10-3-4 0,-11 4-1 16,11-4 3-16,0 0 1 0,-17-2 0 0,17 2 3 15,-6-7-13-15,6 7 50 0,-4-9-44 0,4 0 38 16,-3 5-44-16,6-3 40 0,-1 0-38 0,1 2 37 15,-2-1-42-15,3-1 45 0,1 3-47 16,-5 4 47-16,12-5-48 0,-12 5 44 0,10-5-42 16,-10 5 54-16,14 2-53 0,-14-2 64 0,15 4-68 15,-7-1 46-15,1 2-45 0,-3-2 45 0,2 2-54 16,1 1 53-16,0-2-44 0,-1 3 43 0,2-2-39 16,0 0 39-16,-1-1-42 0,0 2 3 15,2-2 9-15,-2-2-12 0,0 1 47 0,5-1-48 16,-2-1-16-16,-12-1-53 0,23 0-27 0,-12-1-54 15,2 1-10-15,-3-3-74 0,2-1-16 0,-1 1-43 16,-3-3-22-16,1 1-77 0,2 0-476 0,-1-4-450 16</inkml:trace>
  <inkml:trace contextRef="#ctx0" brushRef="#br0" timeOffset="144610.66">14825 11303 89 0,'-9'-11'399'0,"0"3"-110"0,0-3-63 0,1 3-46 16,-2-2-48-16,4 2 34 0,-1-1-21 0,1 1-25 15,-3-1-25-15,4 2-27 16,-4-5 2-16,5 7 10 0,0-3-8 0,0-2-13 15,-2 3-11-15,4-2-4 0,-1 2 22 0,-1-2-16 16,4 4-5-16,-1-2-19 0,1 7 26 0,0-13-13 16,0 5 14-16,1 1-21 0,-1 0 42 0,5-3-36 15,-1 4 27-15,2-2 0 0,-2 1-12 0,4 2-4 16,0-1-12-16,-2-2-5 0,4 4-3 0,-1-2 0 16,0-1-1-16,1 4 1 0,1 2-4 0,-11 1 3 15,16-1 2-15,-16 1 2 0,17 1-7 0,-9 0-2 16,2 4-4-16,-4 2-2 0,2-2 2 0,-3 2-5 15,1 3-3-15,-2-5-2 0,0 6 3 0,-3-3 0 16,-1 4-1-16,0-5-7 0,0 4-28 16,-1-2 35-16,-2 3-28 0,-2-5 32 0,4 5-35 15,-4-2 37-15,1 1-31 0,0-3 35 16,-1 2-38-16,1-3 11 0,-1 1 10 0,0-2 17 16,5-6-36-16,-6 12 32 0,6-12-30 0,-3 9 37 15,3-9-43-15,-5 9 36 0,5-9-30 0,-4 7 25 16,4-7-24-16,-1 5 28 0,1-5-31 0,0 0 28 15,0 0-26-15,0 0 31 0,3 7-32 0,-3-7 34 16,0 0-35-16,16-3 39 0,-16 3-30 0,14-1 27 16,-14 1-28-16,14-3 37 0,-2 0-26 0,-12 3 39 15,18 0-23-15,-18 0 35 0,19 3-38 16,-10 0 36-16,2-1-24 0,-3 1 35 0,2 1-10 16,0-1 37-16,-2 2-37 0,0 4 42 0,-1-5-33 15,0 4 25-15,-1-1-32 0,-2 0 33 0,1 4 4 16,-2-2 1-16,-3 2-1 0,0-4-6 0,-2 4 11 15,1 1-8-15,-4-4-1 0,2 1-5 0,-2 1-23 16,-2 0-3-16,0-1-2 0,-2-2-9 0,0 3-13 16,-1-2-2-16,0 0-10 0,-2-2 0 15,1 1-6-15,-1-1-3 0,-2-1-2 0,0-1 3 16,0 0-8-16,4 0-2 0,-3-3 11 0,-1 0-17 16,4 0-4-16,-3-1-10 0,13 0-34 0,-22-1-54 15,10 0-30-15,2-1-50 0,-1-1-47 0,1-1-56 16,0 0-52-16,1 0-15 0,0 0-20 0,1-2-28 15,-1 3-124-15,3-1-275 0,-3 1-328 16</inkml:trace>
  <inkml:trace contextRef="#ctx0" brushRef="#br0" timeOffset="145813.37">14370 12599 340 0,'0'0'281'0,"0"0"-40"16,0 0-19-16,-5-6-13 0,5 6-28 0,0 0-26 16,-5-5-17-16,5 5-23 0,0 0-18 0,-5-5-5 15,5 5-7-15,0 0 12 0,-4-5-18 16,4 5 25-16,0 0-31 0,-5-8 21 0,5 8-33 15,-3-5 9-15,3 5-18 0,-1-5 47 0,1 5-25 16,-3-8 31-16,3 8-19 0,-2-5 21 0,2 5-57 16,-3-9 40-16,3 9-18 0,-4-8 33 0,4 8-53 15,0-8 17-15,0 8-35 0,-2-11 36 0,2 11-36 16,2-10 24-16,-2 10-39 0,4-12 22 0,-4 12-21 16,4-12 25-16,-3 7-30 0,3 1 15 15,1-1-16-15,-5 5 30 0,14-9-28 0,-7 5 31 16,0 0-21-16,1 1 8 0,1-2-26 0,-9 5 51 15,17-2-20-15,-17 2 22 0,16 1-33 0,-5 1 18 16,-2 2-17-16,-1 2 44 0,1 0-42 0,0-1 36 16,1 6-44-16,-6-5 50 0,5 8-38 0,-5-1 41 15,0-1-38-15,-3 4 44 0,2 0-40 0,-3 2 37 16,-3-1-52-16,3 1 13 0,-4 1 6 0,-1 0 16 16,-1 2-8-16,-1-1-11 0,-3-2-2 0,1 0 2 15,0 2 2-15,-2-1 3 0,-1-3 3 0,0 0 6 16,1 1 9-16,0-3-11 0,-2-2 7 15,4 1-13-15,0-6 2 0,-1 5-16 16,5-5 4-16,-3 0-13 0,4-1 4 0,-1-1-3 16,1 1 7-16,-1-1-10 0,5-5 7 0,-6 7-5 15,6-7 4-15,-3 4 8 0,3-4 6 0,0 0-5 16,8 4 25-16,-8-4 2 0,14-1 5 0,-4-2-5 16,3-1 7-16,4 4-11 0,-1-4 4 0,5 1-16 15,1-2 12-15,4-1-9 0,0 2-8 0,-1-1-3 16,3-2-10-16,-3 2-1 0,2 1-4 0,-2-1-5 15,-1-2-8-15,-1 4-4 0,-2-1 1 16,-2 0-4-16,0-1 2 0,-2 1-3 0,-1 4-4 16,-3-4-3-16,1 1-1 0,-2 1 1 0,-2-1-12 15,0 0 0-15,-10 3-27 0,14-2-49 0,-14 2-41 16,13-2-39-16,-13 2-40 0,10-2-47 0,-10 2-79 16,9-3-19-16,-9 3-90 0,0 0-35 0,0 0-27 15,0 0-77-15,0 0-566 0,0 0-762 0</inkml:trace>
  <inkml:trace contextRef="#ctx0" brushRef="#br0" timeOffset="148561.99">8428 14707 60 0,'0'0'477'0,"-10"-2"-118"0,10 2-25 0,-10-1-33 16,10 1-16-16,-8-2-19 0,8 2-11 0,0 0-43 16,-10-2-28-16,10 2-26 0,0 0-20 0,0 0-18 15,-9-3-15-15,9 3-1 0,0 0-9 0,0 0-11 16,0 0-7-16,0 0-1 0,0 0 18 16,0 0 11-16,0 0-12 0,6-6 1 0,-6 6-12 15,13-4-10-15,-13 4-11 0,19-1 34 0,-7-1-60 16,0-2-3-16,5 0-4 0,-3-1-6 0,5 1-2 15,-1-1-3-15,5 0-7 0,-1-2-6 0,1 0 4 16,0 1 1-16,-1-1-10 0,-2 1 2 0,4-2-6 16,-2 3-7-16,-4 1-11 0,-3-2-40 0,3 0-23 15,-4 2-31-15,-1 0-27 0,0 1-21 0,-4 0-22 16,0-1-15-16,-9 4-13 0,15-4-13 0,-15 4-13 16,8-1-39-16,-8 1-4 0,0 0-56 0,0 0-283 15,-3 5-132-15</inkml:trace>
  <inkml:trace contextRef="#ctx0" brushRef="#br0" timeOffset="148827.64">8552 14786 373 0,'-6'7'389'0,"-1"0"-76"0,2-3-31 16,5-4-25-16,-5 8-5 0,5-8-8 0,-4 6-2 16,4-6-15-16,0 0-10 0,4 11-18 15,-4-11-11-15,10 1-29 0,-10-1-11 0,13 0-14 16,-13 0-4-16,19-4-22 0,-6 2-17 0,0-4-13 15,1 4-16-15,1-2-12 0,-1-3-7 0,5 2-10 16,-1-3-8-16,3-1-5 0,-2 4 4 0,-2-3-8 16,0 0-4-16,0 3-4 0,0-1 1 15,-1-1-5-15,-2 2 0 0,2 0-8 0,-4 1 0 16,0-3-1-16,-3 4-11 0,2 1-39 0,-2-2-43 16,3 1-40-16,-6-3-37 0,-6 6-27 0,13-2-20 15,-13 2-13-15,10-5-28 0,-10 5-30 0,9-3-63 16,-9 3-368-16,0 0-226 0</inkml:trace>
  <inkml:trace contextRef="#ctx0" brushRef="#br0" timeOffset="149845.54">10139 14129 218 0,'0'0'293'0,"-4"-4"-28"0,4 4-20 0,0 0-33 0,-9-5-48 15,9 5-23-15,-9-1-20 0,9 1-9 16,-5-6-14-16,5 6-21 0,-10-2-12 0,10 2-8 16,-8-4-4-16,8 4 6 0,-6-2-1 0,6 2-14 15,-8-7-3-15,8 7-3 0,-11-5 3 0,11 5-1 16,-9-7 0-16,9 7-1 0,-5-9-5 0,0 5 14 15,5 4-18-15,-9-9 17 0,5 4 0 0,0-3-21 16,0 3-2-16,0-4-2 0,3 2-5 0,0-2 12 16,-2 0-29-16,3-2 13 0,0 1-9 0,0-1 13 15,3 1-6-15,-2-2-8 0,3 0-15 0,0 1 39 16,2-3-46-16,2 2 34 0,1 3-5 0,1-4 24 16,0 4-18-16,4-1 45 0,-1 1-37 15,1 1 28-15,0 3-18 0,4 1 34 0,-1 3 6 16,2 2 1-16,0 1 10 0,0 5 2 0,4 4 0 15,1 2 0-15,-3 4-2 0,1 0-5 16,-3 1-12-16,-1 3 3 0,-2 1-13 0,-3 0-4 16,2 2-7-16,-4 0 3 0,-1-2-2 0,-4-1-4 15,-1 1-9-15,-1-2-5 0,-4 0-8 0,0-1 1 16,-1 2 1-16,-2 0-5 0,-3 2 0 0,-3-4-5 16,0 1 1-16,1-2-2 0,-3 0-28 0,-2-1 32 15,3-5-28-15,-4 5 30 0,0-3-34 0,0-4 32 16,1 1-34-16,-1-3 29 0,0 0-27 0,1-4 23 15,-2 4-26-15,2-3 30 0,-2-3-27 16,4 0 22-16,11-2-24 0,-24 0 25 0,11-2-27 16,1 0 24-16,4-3-26 0,-5-3 26 0,4 1 3 15,-1-2-6-15,6-1-1 0,-2-1-1 0,2 2 0 16,0 0 0-16,3-3 4 0,-2 2-8 0,6 0 1 16,-2 0 3-16,2 2-4 0,2-1 2 0,1 2 2 15,-2 2 0-15,6 1 1 0,-2 2 7 0,-8 2 4 16,20 0-2-16,-6 2 14 0,-2 0 6 0,1 5 4 15,-1-1 12-15,5 0 15 0,-3 5-4 16,3-2-9-16,-1 3-35 0,-3-3 36 0,4 1-53 16,-3 1 51-16,2-1-48 0,-3 1 33 0,0-4-39 15,-1 3 41-15,1-1-44 0,0 0 63 0,0-1-71 16,0-1 37-16,-2 1-40 0,1-3 32 0,-2-1-36 16,-1 1 37-16,2-2-53 0,0-3-23 0,-1 3-52 15,-10-3-7-15,20 0-27 0,-11-3-40 0,-9 3-57 16,18-5-20-16,-9-2-11 0,-1 4-41 0,2-2-31 15,-4-4-41-15,2 2-385 0,-3-3-292 0</inkml:trace>
  <inkml:trace contextRef="#ctx0" brushRef="#br0" timeOffset="150481.96">10864 13907 473 0,'1'-7'384'0,"-1"-3"-49"16,1 0-46-16,-1 10-40 0,0-12 9 0,-1 6-49 16,1 6 8-16,-1-13-34 0,-2 6 47 0,3 7-36 15,-1-12 26-15,1 12-49 0,-4-9 27 0,4 9-31 16,-4-9 34-16,4 9-51 0,-1-7 26 0,1 7-46 16,-4-4 15-16,4 4-58 0,0 0 36 0,0 0-60 15,0 0 65-15,0 0-32 0,-13 4 32 0,11 3-34 16,-1-1 25-16,3 3-41 0,-1 1 33 0,-2 3-37 15,3-1 26-15,0 1-42 0,0 1 27 16,3 3-5-16,-2 0-9 0,-1 0-9 0,5 0-9 16,-2 1-10-16,3-1-29 0,-1 0 20 0,-1-1-26 15,4 2 20-15,-2-2-28 0,4-1 21 0,1 0-25 16,0 1 25-16,3-4-23 0,-1-4 21 0,1 4-25 16,-1-5 19-16,2 0-21 0,-2 0 26 0,1-3-18 15,0-2 18-15,-1 2-26 0,-2-4 22 0,2 0-1 16,1 0-4-16,-5-4-4 0,5 2-4 0,-2 1-5 15,-3-4-21-15,2 0 25 0,-1-1-2 16,-3 0-8-16,-1-1-9 0,1-2-1 0,-1 3 5 16,-2-4 0-16,1 1 4 0,-1 0-1 0,-3 0 4 15,3 0-2-15,-3 2-27 0,3-1 32 0,-4 8-23 16,1-11 33-16,-1 11-31 0,0-12 29 0,0 12-30 16,-1-8 34-16,1 8-35 0,-4-7 33 0,4 7-27 15,0 0 32-15,0 0-28 0,-5 4 30 0,5-4 3 16,-4 8-4-16,0 1 5 0,4-1 8 0,-2 2 6 15,0 0-1-15,1 2-38 0,-3-2 61 0,4 4-28 16,-1 0 30-16,-1-2-24 0,2 1 20 0,-1 3-23 16,1 1 17-16,0 0-30 0,0-3 15 0,0 1-23 15,1 0 16-15,1 2-23 0,-1-2 18 0,-1-4-19 16,4 1 17-16,-3 1-38 0,1-4 36 16,-2 3-27-16,2-4-6 0,-2 0-54 0,3-2 7 15,-2 2-65-15,-1-8 17 0,3 11-80 0,-3-11-9 16,1 8-76-16,-1-8-13 0,0 6-28 0,0-6-25 15,0 0-36-15,0 0-17 0,0 0-27 0,10-4-43 16,-10 4-439-16,0-8-473 0</inkml:trace>
  <inkml:trace contextRef="#ctx0" brushRef="#br0" timeOffset="151354.01">11729 13783 78 0,'0'0'216'0,"2"-12"-36"0,-2 12-33 0,3-12 16 16,-3 12-4-16,1-12-25 0,-1 5 1 16,3 0-7-16,-3 7 6 0,2-12-14 0,-2 3 6 15,3 3 0-15,-2 0 4 0,-1-2-1 0,2 3 31 16,-2 5 0-16,4-12 28 0,-4 12-22 0,0-7 40 16,0 7-33-16,3-7 34 0,-3 7-35 0,1-6 26 15,-1 6-43-15,0 0 24 0,0-9-51 0,0 9 25 16,0 0-41-16,0 0 62 0,0 0-34 0,0 0 3 15,0 0 15-15,4 7 1 0,-4-7-11 0,1 12-13 16,-1-4 4-16,2 2-13 0,-1-1 17 0,0 4-22 16,2 3 8-16,-1-2-19 0,1 3 8 0,1 5-10 15,2 0-2-15,-2 2-14 0,1 0 1 0,3 4-2 16,-2 0-11-16,2 1-20 0,-3-1-3 0,1 2-9 16,1-3-10-16,-2-2-7 0,1 0 1 15,-1-3-9-15,0 0-7 0,-1 3 1 16,3-4-6-16,-3-1-1 0,-2-2-8 0,4-3 2 15,-3 1-4-15,-3-4-2 0,5 0 0 0,-4-4-5 16,3 4-6-16,-4-6-7 0,4 3-13 0,-3-2-16 16,-1-7-9-16,3 10-47 0,-3-10 7 0,1 5-46 15,-1-5-4-15,0 0-65 0,0 0 29 0,0 0-90 16,0 0 27-16,-4-10-22 0,2 5-10 0,-1 0-19 16,-1-6-7-16,-2 5 4 0,3-7-17 0,-5 0 30 15,2 1 13-15,0-3 18 0,-2 1 9 0,-2-6 23 16,0 4 25-16,1 2 30 0,-4-2 13 15,3 2 33-15,-2-1 22 0,1 4 26 0,-1 1 21 16,-1 0 34-16,2 2 23 0,-2-1 30 0,-1 2 41 16,2 2 9-16,1 0 21 0,1 0 12 0,1 0 17 15,-2 3 9-15,2-1-8 0,9 3-11 0,-12-4 1 16,12 4 19-16,0 0 15 0,-14-3 10 0,14 3 17 16,0 0 17-16,0 0-3 0,0 0 6 0,8 6-1 15,-8-6-10-15,14 1 5 0,-4-2-53 0,4 1 39 16,-1-3-49-16,4 0 14 0,2-1-51 0,4 1 27 15,0-4-45-15,1-1 22 0,1 2-49 0,1-2 30 16,0-1-41-16,2 2 20 0,-4-2-35 16,-1 3 21-16,0-4-37 0,-1 4 31 0,-2 0-41 15,-6-2 28-15,4 4-36 0,-5 1 33 0,-2-2-44 16,2 2 44-16,-4-2-34 0,1 4 25 0,-10 1-39 16,13-4 38-16,-13 4-38 0,14-4 24 0,-14 4-81 15,9-3 4-15,-9 3-89 0,8-4-11 0,-8 4-37 16,0 0-29-16,10-2-36 0,-10 2-28 0,0 0-61 15,0 0 1-15,0 0-25 0,0 0-51 0,0 0-500 16,0 0-517-16</inkml:trace>
  <inkml:trace contextRef="#ctx0" brushRef="#br0" timeOffset="152427.26">12844 13756 12 0,'0'0'282'0,"-14"-6"-34"0,14 6-48 0,-11-4-14 16,11 4-13-16,-13-6-13 0,5 3-6 0,8 3-16 16,-11-7-3-16,3 6-15 0,8 1-2 0,-10-7-13 15,10 7 7-15,-9-4-13 0,9 4 9 0,-9-6-20 16,9 6 11-16,-8-6-29 0,8 6 35 0,0 0-34 15,-7-5 32-15,7 5-32 0,-3-6 25 0,3 6-39 16,0 0 25-16,1-11-36 0,-1 11 31 0,6-9-32 16,1 6 28-16,2-4-38 0,-1 0 28 0,3 2-4 15,2-2 2-15,-1 1-13 0,3 1-3 0,0-1-4 16,-1-1-7-16,4 3-4 0,0 0-6 0,-4 2-6 16,5-1 0-16,-3 3 4 0,0 3 3 15,3-1 0-15,-3 2 10 0,-1 4-23 0,-1 1 45 16,-2 0-26-16,-1 2 26 0,-2 1-22 0,-4-1 30 15,2 3-35-15,-4 2 41 0,0-1-17 0,-3-1-8 16,-3 1-6-16,2 1 2 0,-3 0-3 0,-1-1-7 16,0-1-4-16,-1 2-14 0,-1-3 6 0,0 0-8 15,-1 0 1-15,0-1 0 0,-1 0 2 0,2-3-6 16,-1 1-1-16,0-4-8 0,3 3 14 0,-1-2-1 16,1-2-7-16,-1 0-1 0,6-5-1 15,-7 8 2-15,7-8-5 0,-8 4-3 0,8-4 4 16,0 0-5-16,0 0 2 0,0 0-19 0,0 0 19 15,0 0-9-15,0 0 9 0,0 0 5 16,4-9-3-16,-4 9-1 0,10-6 0 0,-3 2 0 16,0 1 6-16,2-1 2 0,-1 1-3 0,1-2-10 15,0 2 0-15,0 2 8 0,0-2-2 0,2 3-6 16,-11 0 8-16,18-2-1 0,-18 2-3 0,23 2 2 16,-14 1 0-16,4-1 2 0,-3 3 1 0,-1 0 0 15,1 1 7-15,-1-1 2 0,0 1 25 0,1 3 2 16,-3-2 21-16,-1 1-47 0,-1 1 65 0,-1 1-42 15,2 0 80-15,-3-1-50 0,-2-1 37 0,-1 4-44 16,0-5 40-16,0 4-25 0,0-5 23 16,-2 6-62-16,-3-3 48 0,0-1-35 0,-2 0 21 0,3 1-40 15,-5-2 22-15,-1 1-35 0,0-1 25 16,-4-2-8-16,1 3-27 0,-2-4 17 0,-2 0-29 16,-2-1 26-16,1-1-31 0,-3 1 27 0,0-2-28 15,-1-1 21-15,-1-1-29 0,-1-2 38 0,6 2-30 16,-6-2 28-16,1 0-28 0,0-2 27 0,5 0-26 15,-4-2 18-15,6 3-26 0,-1-2 29 0,4 1-53 16,4 1 30-16,-1-1-67 0,0 1 5 0,2-1-90 16,3 1-9-16,0-1-41 0,5 5-24 0,-3-11-11 15,3 11-72-15,3-10-44 0,2 6-4 0,0-1-42 16,4 0-34-16,0-1-90 0,1 0-255 16,-1 3-313-16</inkml:trace>
  <inkml:trace contextRef="#ctx0" brushRef="#br0" timeOffset="153037.87">14378 13862 400 0,'0'0'380'15,"0"0"-36"-15,-8-3-38 0,8 3-63 0,0 0-16 16,-8-4-54-16,8 4-2 0,0 0-44 0,0 0 20 16,0 0-27-16,0 0 35 0,0 0-31 0,3-5 33 15,-3 5-39-15,6-4 23 0,-6 4-48 16,13-2 42-16,-13 2-25 0,17-2-19 0,-7 0-9 16,1 1-5-16,1-1-11 0,0-1-6 0,4 2-11 15,-2-2-13-15,4 0-5 0,0 1-5 0,-3 0 0 16,3 2-11-16,-4-2-4 0,3 1-3 0,-3-1-1 15,-3 1-3-15,3 0-1 0,-2 0-4 0,-1-1 4 16,1 1-16-16,-12 1-55 0,18-1-38 0,-18 1-44 16,15-3-36-16,-15 3-27 0,14 3 17 0,-14-3-4 15,0 0-22-15,11 4-5 0,-11-4-24 0,0 0-36 16,3 8-68-16,-3-8-203 0,-4 9-74 0</inkml:trace>
  <inkml:trace contextRef="#ctx0" brushRef="#br0" timeOffset="153306.84">14549 13977 387 0,'-10'10'367'16,"1"-1"-32"-16,1 2-49 0,0-4-18 0,1 4-18 16,0-3-10-16,2 1-12 0,0-1-19 0,1 1-24 15,0-2 3-15,1 0-10 0,0 0-7 0,3-7-7 16,3 11 1-16,-3-11-9 0,7 11-9 0,-2-8-2 16,-5-3-13-16,13 6-3 0,-13-6-14 0,22 1-19 15,-9-2-5-15,3-2-14 0,3 2-4 0,-1-1 7 16,3-1-3-16,-3-1-4 0,5-1-14 0,-4 1-10 15,-1 0-7-15,-2-1-12 0,2 1-3 16,-5 1-7-16,0-2-3 0,-2 4-4 0,2-2 9 16,-3 1-64-16,-1-1 58 0,0 0-2 0,0-1-14 15,-9 4-12-15,14-2-71 0,-14 2-55 0,12-3-39 16,-12 3-42-16,11-4-46 0,-11 4-50 0,9-3-19 16,-9 3-29-16,0 0-43 0,8-2-112 0,-8 2-259 15,0 0-294-15</inkml:trace>
  <inkml:trace contextRef="#ctx0" brushRef="#br0" timeOffset="155126.79">16473 13589 122 0,'0'0'239'0,"0"0"-44"16,0 0-18-16,-1-9-14 0,1 9 7 0,0 0-4 16,0 0-29-16,-4-4-1 0,4 4-7 0,0 0-2 15,0 0 3-15,-4-5-13 0,4 5-16 0,0 0-14 16,-5-7 37-16,5 7-71 0,0 0-9 0,-10-2-8 16,10 2 6-16,-9-3 12 0,9 3-6 0,-13-3 3 15,13 3-2-15,-14-2 3 0,14 2 2 0,-13-3-9 16,13 3 11-16,-16-1-5 0,8-3-34 0,8 4 31 15,-14-4-1-15,14 4-1 0,-11-5-3 16,11 5-8-16,-12-4-10 0,7-1-3 0,5 5 1 16,-10-7-7-16,10 7 1 0,-5-8-5 0,2 3 0 15,3 5 0-15,-4-9 0 0,6 3 0 0,0-1-6 16,-1 0 1-16,3 2 6 0,3-2-3 16,0-1 9-16,0 0-6 0,2 4 5 0,0-3 2 15,2 0 2-15,1 4 1 0,0-2 6 0,4 1 9 16,-5 1 0-16,6 1 6 0,-3 4 0 0,4-2 2 15,-2 5-2-15,0 2 17 0,0 3 21 0,2 1 11 16,-1 3-4-16,-3 2-3 0,1 6 17 16,-6-4-39-16,3 2 30 0,-5 1-26 0,0-3 33 15,-5 2-31-15,1 4 27 0,-2-5-50 0,-2 1 57 16,-2 1-66-16,1 0 38 0,-5 0-47 0,1 0 48 16,-2-1-58-16,-1-1 40 0,0 0-56 0,-2-1 51 15,-2-1-67-15,2-2 58 0,-2 1-54 0,0-4 47 16,-2 2-55-16,2-5 52 0,-1-1-54 0,2-1 53 15,0-1-55-15,-1 0 48 0,1-3-47 0,-2 0 46 16,4-2-46-16,-1 0 40 0,2-2-40 0,-2 0 37 16,1-2-47-16,1 1 49 0,4-5-50 0,-1 1 50 15,-1-1-51-15,2-2 50 0,3 0-50 0,-2-4 57 16,4 3-77-16,0-1 80 0,5-1-61 0,-4-1 7 16,7-1 10-16,-2 3 2 15,1 0-4-15,2-1 7 0,-2 4 58 0,0 1-68 16,2 0 54-16,2 2-45 0,-2 2-5 0,1 1 5 15,-10 2 9-15,21 2 50 0,-11 1-66 0,1 2 59 16,-2 0-53-16,3 4 51 0,-1 1-59 0,-3 1 55 16,2-1-53-16,3 1 39 0,-6 3-35 0,3-1 47 15,-3-1-51-15,2-1 51 0,-1 1-55 0,0 0 53 16,-1 0-53-16,1-2 60 0,-2 2-62 0,3-3 55 16,3 1-46-16,-6-5 45 0,4 5-58 0,-2-4 53 15,5-4-54-15,-2 2 43 0,1-2-70 0,-1-1-12 16,1-1-47-16,-12 0-43 0,23-1-38 15,-13-3-44-15,0 2-45 0,-1-1-48 0,2-2-15 16,0-2-29-16,-2 1-63 0,-3 0-428 0,4-4-422 16</inkml:trace>
  <inkml:trace contextRef="#ctx0" brushRef="#br0" timeOffset="155960.84">16941 13452 82 0,'-6'-5'473'15,"-1"-3"-103"-15,2 2-46 0,-1 3-22 0,2-4-19 16,4 7-28-16,-9-10-28 0,9 10-7 0,-9-8-13 16,9 8-12-16,-8-6-15 0,8 6-20 0,-6-7-23 15,6 7-18-15,-8-5-18 0,8 5-18 0,-5-5-12 16,5 5-9-16,-4-7-5 0,4 7-9 0,2-5-3 15,-2 5 5-15,6-8-4 0,-2 4 0 0,6 0 6 16,-2-2-1-16,2 1-3 0,3-2-6 0,-2 0 0 16,6 2-5-16,-2-3-3 0,4 1-11 15,3-1 2-15,-3 2-4 0,0 0-7 0,1 0-1 16,-2 3 0-16,-1-2-3 0,1 1 4 16,-1 1-4-16,-3 3 21 0,1 0 0 0,-1 0 1 15,0 3 21-15,-1 1 4 0,0 1 3 0,0 4 12 16,-3 0 21-16,1 4-53 0,-3 0 68 0,1 4-57 15,0 0 51-15,-3 3-56 0,2 1 58 0,-3 1-34 16,0 0 56-16,-1 0-31 0,2 1 16 0,-2 1-41 16,0-2-5-16,0 3 5 0,-4-1 12 0,5-1-38 15,-2 0 21-15,-2 3-32 0,0-8 15 0,-1 1-29 16,0 1 14-16,0-2-24 0,0 2 16 0,0-3-24 16,0-1 21-16,0-3-16 0,0-1 13 0,0 1-27 15,0-4 20-15,-1 2-21 0,1-3 20 0,-1-2-34 16,1 1 8-16,-2-1-44 0,2-6-6 15,-2 10-60-15,2-10 19 0,-4 5-71 0,4-5 19 16,0 0-34-16,-10 4-5 0,10-4-20 0,-9-4-23 16,9 4-28-16,-9-5-8 0,4-1-20 0,-2 0 7 15,0-1 3-15,0-1 23 0,-2-1 22 16,2 0 9-16,-2-2 22 0,1 0 32 0,-1 2 20 16,-2-3 30-16,2 5 21 0,0-4 20 0,-4 3 24 15,3 1 18-15,-2 0 36 0,1 0 40 0,-1 1 20 16,3-1 37-16,-1 5 12 0,1-4 39 15,1 2-4-15,1-1 46 0,7 5-45 0,-15-5 35 0,15 5-30 16,-10-4 14-16,10 4-31 0,-8-4 50 0,8 4 4 16,0 0 42-16,0 0-30 0,0 0 33 15,3-8-61-15,-3 8 41 0,12 0-71 0,-12 0-8 16,19-2 5-16,-9 1-17 0,4-1-12 0,2-1-16 16,-2 2-3-16,6-2 25 0,-2 0-46 0,0 1 20 15,2-1-40-15,1-1 25 0,-1 2-40 0,3-3 29 16,-2 2-49-16,-3 0 36 0,2 1-38 0,-3-2 31 15,-2 1-43-15,4 1 37 0,-5-1-40 0,-1 2 36 16,0-1-38-16,-3 0 33 0,0 1-34 0,-10 1 34 16,17-1-39-16,-17 1 33 0,14-3-38 15,-14 3 32-15,11-2-49 0,-11 2 27 0,0 0-105 16,13-2 23-16,-13 2-74 0,0 0 12 0,0 0-46 16,13 2 8-16,-13-2-29 0,0 0-20 15,0 0-49-15,0 0-40 0,0 0 18 0,0 0-26 16,0 0-19-16,-4 6-90 0,4-6-277 0,-10 1-232 15</inkml:trace>
  <inkml:trace contextRef="#ctx0" brushRef="#br0" timeOffset="157343.57">18077 12646 53 0,'-8'-4'214'0,"-2"-1"-14"0,4 2-19 16,-2-4-32-16,0 5 25 0,1-1-26 0,-1-1 2 15,2 1-15-15,-1-3 3 0,7 6 7 16,-11-4 4-16,11 4-21 0,-9-5-24 0,9 5-31 15,-9-4 5-15,9 4-22 0,-5-5-6 0,5 5-7 16,0 0-1-16,-2-7 4 0,2 7 33 0,7-8-2 16,-1 2 6-16,2 1-6 0,6-1 6 0,4-5 15 15,2 0-3-15,7 0 3 0,4-4-12 0,6 1 15 16,5-2 3-16,4-1-11 0,10-1-12 0,3-2-37 16,1 4 14-16,3-1-25 0,-1 1 27 15,2 0-34-15,-9 8 20 0,-4-3-36 0,0 4 28 16,-5-1-34-16,-6 3 24 0,-7 4-32 0,-3-2 25 15,-5 2-30-15,-2 1 35 0,-4 0-2 0,-1 4 5 16,-2-3 3-16,-4 4 7 0,0 5 4 0,-1-5-4 16,-4 6 10-16,-2-3-9 0,-3 6 17 0,0-2 2 15,-2 2 5-15,-2 4 8 0,0 0-6 16,-1 3 0-16,1 5-3 0,-1-4-2 0,-1 2-5 16,-1 5-38-16,4-2 59 0,0 0-52 0,1 2 45 15,1 4-47-15,2-1 43 0,0-1-44 0,2 3 14 16,4 5 15-16,-1 0 11 0,2-1 37 15,3 0-63-15,0 0 41 0,1-2-49 0,1 1 31 0,-2 1-33 16,6-2 41-16,-1 1-42 0,0-1 31 16,-1 1-42-16,2-3 38 0,-4 3-41 0,4-3 26 15,-1-2-32-15,-4 2 29 0,3-1-31 0,-3-1 6 16,-4-3-7-16,0 0 5 0,-1-2 0 0,0-1 1 16,-4-1 3-16,0-1 8 0,2-3 34 0,-5 2-28 15,1-2 28-15,-3-2-29 0,-1 1 22 0,-2-3-18 16,-2 1 29-16,0 2-30 0,-5-3 16 0,1-2-28 15,-4 2 20-15,0 0-26 0,-2-1 17 0,-8-1-24 16,1 0 26-16,-5-3-33 0,-1 2 26 0,-1-4-32 16,-10 1 24-16,-2 0-19 15,-6-2 18-15,2-6-26 0,-4 5 20 0,-2-4-25 16,-3-1 16-16,0-1-41 0,-3 2-8 0,-1 0-70 16,-2-3 33-16,1 2-56 0,1 0 11 0,0-1-79 15,2-2-13-15,3 0-31 0,10 2-43 0,3-4-36 16,3 4-28-16,7-2-15 0,3-2-68 0,4 2-143 15,9-1-279-15,1 0-421 0</inkml:trace>
  <inkml:trace contextRef="#ctx0" brushRef="#br0" timeOffset="163160.23">11094 5503 4 0,'0'0'118'0,"-11"4"-20"16,11-4 0-16,0 0-3 0,-11 4-17 0,11-4-9 15,0 0-10-15,-9 3-8 0,9-3 1 0,0 0-16 16,0 0 0-16,-9 2-9 0,9-2-3 0,0 0-1 16,0 0 14-16,0 0-5 0,0 0 23 0,0 0 19 15,0 0-13-15,8 3-8 0,-8-3-9 0,20-1-5 16,-6-1 63-16,4 2-23 0,1-2-15 15,8 1-19-15,1-1-3 0,4-1-13 0,5 1-1 16,4-1-5-16,5 1-1 0,8 0-9 0,-2-1 1 16,1 3-4-16,-1 0 2 0,4-2-5 0,-1 2-1 15,0-1 0-15,-1 1-5 0,-3 0 3 0,0 1-2 16,-6-1-5-16,-1 0 2 0,-4 2-1 0,0-2 7 16,-2 0-2-16,-6 0 1 0,-3 0-2 0,-3 2 2 15,-3-2-2-15,-3 0-1 0,-2 0-1 0,-4 1 0 16,2-1 3-16,-16 0 0 0,24 0-3 15,-24 0 2-15,16 0-2 0,-16 0 6 0,0 0-2 16,0 0 1-16,0 0-6 0,0 0 1 0,0 0-5 16,0 0-3-16,-28 0 12 0,9 0 1 15,-4 2-4-15,-4-2 1 0,-7 1-2 0,-6 0-2 16,-1 0 8-16,-12 2-2 0,2 1-1 0,-7-2-5 16,4-1 5-16,-3 1-1 0,2 2 4 0,-1 0-5 15,2 0 5-15,4 0 0 0,2-3 0 0,9 3-1 16,6-1-3-16,5-1 2 0,5-2 1 0,3 3-3 15,0-3-7-15,5 3 6 0,2-2 4 0,13-1 7 16,-15 1-2-16,15-1 6 0,0 0 1 0,0 0-7 16,0 0 19-16,15 2 33 0,-2-2-12 0,6-2-4 15,4 2-13-15,5-1-4 0,-1 0 1 16,13-2-15-16,-3 3 1 0,1-3 1 0,3 3-11 16,-1-1 3-16,1 0-4 0,-1-1-1 0,1 1-5 15,0 0-1-15,1 0 4 0,-3-1-3 0,-1 2 3 16,-6-1 4-16,-1 0-6 0,-2 0-3 0,-1-1 3 15,-5 2 5-15,-1-3-5 0,-3 3 1 0,-2 0-2 16,-3 0 8-16,-3-1 6 0,2 1 0 0,-13 0-2 16,18-1 1-16,-18 1 4 0,0 0-10 0,13-2-1 15,-13 2 3-15,0 0-4 0,0 0 7 0,-18-1-5 16,6 2-4-16,-2-1-2 0,-5 0 2 0,0 2-3 16,-3-2-4-16,-2 0 9 0,-3 0-2 0,-2 0 1 15,-1 1-4-15,2-1-1 0,-1 1 3 16,-2-1-3-16,6 0 3 0,-3 3-8 15,8-3 3-15,0 2-4 0,0-2-3 0,5 1-1 16,4-1 9-16,-3 1-8 0,14-1 3 0,-16 1-22 16,16-1-37-16,-12 4-24 0,12-4-24 0,-7 5-26 15,7-5-37-15,0 7-59 0,0-7-231 0,0 0 54 16</inkml:trace>
  <inkml:trace contextRef="#ctx0" brushRef="#br0" timeOffset="170076.75">2412 16678 65 0,'-2'-6'148'15,"2"6"-34"-15,0 0-23 0,0-10-18 0,0 10-7 16,0 0 16-16,0-8 3 0,0 8 12 0,0 0 0 15,-2-9 4-15,2 9-1 0,0 0 2 0,0 0-5 16,0-8-5-16,0 8-5 0,0 0-4 0,0-8-18 16,0 8-10-16,0 0-16 0,-4-10 4 0,4 10 13 15,0-7 13-15,0 7 0 0,-6-6-5 16,6 6 14-16,0-8 0 0,0 8-6 0,-4-7-9 16,4 7-10-16,-1-7 15 0,1 7 15 0,-4-6 0 15,4 6-1-15,-1-6 10 0,1 6-9 0,0 0-9 16,-3-6 10-16,3 6-5 0,0 0-8 0,0 0-1 15,-2-6-3-15,2 6-5 0,0 0-4 16,0 0 1-16,0 0 1 0,-4-5-5 0,4 5 0 16,0 0-4-16,0 0 0 0,0 0-15 0,0 0 1 15,0 0-7-15,0 0-15 0,0 0 6 0,0 0 27 16,0 0 28-16,-3 7-11 0,3 2-3 0,0-2-4 16,0 1-3-16,0 1-4 0,0 3-6 0,0 0-2 15,3 1 0-15,-3 4 2 0,1 1-8 0,-1 0 4 16,0 1-7-16,3 1 1 0,-3 1-1 0,0 3-7 15,-3 1-3-15,3-2-3 0,0-3 1 0,-1 5-4 16,-2-6-11-16,3 0 2 0,0-1-2 16,-1-2 6-16,-4 1-5 0,5-3-2 0,0-1 2 15,0-3 4-15,-4 1-6 0,4-1 8 0,0-3-5 16,-1 1 9-16,-2-1 8 0,3 0 14 0,0-7 12 16,0 7-10-16,0-7-9 0,-3 7-2 0,3-7-14 15,0 0-1-15,0 0-5 0,-6-4-6 0,6 4 2 16,-3-10 7-16,1 3-8 0,2 0-6 0,-1-1 2 15,-2-4 2-15,2-2 4 0,0-1-14 0,-2-2 5 16,3 0-4-16,0-1 6 0,-2-3 0 0,-1 2 5 16,3-1-8-16,0-3 7 0,0 5-8 0,3-4 12 15,-1 1-5-15,-2 3-10 0,3-2-1 0,-2 2 5 16,0 1-7-16,2 3 1 0,-2 1 2 0,-1 2 1 16,2-1-7-16,0 4 24 0,-1 1-22 15,-1-2-4-15,3 4-2 0,-2-3 7 0,-1 8 2 16,2-8 7-16,-2 8-3 0,7-4 0 0,-7 4 0 15,0 0 0-15,14 1 6 0,-14-1 11 0,13 8-19 16,-8-1-1-16,5-1-6 0,-2 3 12 0,1 3-3 16,1-1 18-16,0 3-12 0,-2 1 10 0,5 2-23 15,-3 0 13-15,0 2-6 0,0-1 4 0,-2 0 1 16,4 1 1-16,-1-1-2 0,-3 0-3 0,1-1 3 16,-3 0-2-16,4-4 1 0,-3 1 1 0,-1 1 5 15,-1-2-4-15,3 0 3 0,-3-1-5 0,0-4-2 16,-1 3 42-16,1-3-35 0,0 1-14 0,-1-2 13 15,0-1-3-15,-2 1 14 0,1-2-38 16,-3-5 7-16,5 9 16 0,-5-9 3 0,4 8 4 16,-4-8-3-16,4 5-3 0,-4-5 0 0,0 0 1 15,4 7 3-15,-4-7-8 0,0 0-10 0,0 0 0 16,0 0 12-16,0 0 5 0,0 0 2 0,11-2-6 16,-11 2 6-16,0 0-14 0,5-5 16 0,-5 5-10 15,0 0-6-15,0 0 5 0,4-7-7 0,-4 7 0 16,0 0-3-16,0 0-4 0,1-6 31 0,-1 6-39 15,0 0 0-15,0 0-4 0,3-6 6 16,-3 6-5-16,0 0 3 0,0 0-4 0,0 0-5 16,0-8 0-16,0 8 0 0,0 0-4 0,0 0 10 0,0-7-4 15,0 7-4-15,0 0 8 0,0 0-9 16,0 0 0-16,0-7-3 0,0 7 4 0,0 0 1 16,0 0-1-16,0 0 7 0,0-8-1 0,0 8 8 15,0 0 1-15,0 0-1 0,4-7 1 0,-4 7 7 16,0 0 4-16,0 0 1 0,2-9 0 0,-2 9 3 15,0 0 1-15,5-5 2 0,-5 5 4 0,4-5 4 16,-4 5-8-16,4-8 0 0,-4 8 7 0,4-9-1 16,-4 9-4-16,4-8 1 0,-4 8 2 0,2-12 0 15,-2 12 2-15,3-12-5 0,-2 5 2 0,-1-2 2 16,3-1 8-16,-3 1-4 0,0-1 0 16,2-1-2-16,-2-2 1 0,0 0-3 0,-2 1 0 15,2-1 0-15,-3-3 1 0,3 1-2 0,-4-3 3 16,2 3-3-16,-1 0-2 0,-1-2-1 0,-1 1 4 15,1 1-5-15,-1-2 11 0,3 2 17 0,-2 3-29 16,0-2-1-16,0 2 5 0,-1 3-1 0,4-1-1 16,-2 0-4-16,-1 2 3 0,1 2-16 0,0 0-23 15,3 6-31-15,-4-11-1 0,4 11-28 0,0 0-13 16,-1-6-22-16,1 6-17 0,0 0-39 0,0 0-13 16,5 10-17-16,-5-10-11 0,3 10-37 0,3-1-41 15,-2-2-81-15,1 1-177 0,0 2-83 0</inkml:trace>
  <inkml:trace contextRef="#ctx0" brushRef="#br0" timeOffset="171201.89">2831 16813 17 0,'4'7'392'0,"-4"-7"-80"0,4 12-44 16,-4-12-44-16,4 10-39 0,-2-3-25 0,-2-7-13 15,4 10-4-15,-4-10-23 0,4 10-20 0,-4-10-12 16,6 8-15-16,-6-8-8 0,8 9 11 0,-8-9-8 15,4 7-2-15,-4-7-16 0,9 5 2 16,-9-5 0-16,7 4-2 0,-7-4 8 0,8 3 2 16,-8-3-8-16,0 0-10 0,12 2 10 0,-12-2-9 15,0 0 6-15,11-4-5 0,-11 4-11 0,4-5 0 16,-4 5-3-16,6-9 8 0,-2 4-12 0,0-1 2 16,-4 6-11-16,1-12 3 0,2 5-7 0,-3-1 10 15,0-1-19-15,0 1 4 0,-3-1-12 0,3 0 12 16,-1 1 13-16,-3 0 13 0,4 8 6 0,-4-13-1 15,3 7 0-15,1 6-5 0,-8-9-9 0,6 3-4 16,2 6 6-16,-10-4-2 0,10 4 5 0,-13-1 16 16,13 1 0-16,-17 1 3 0,11 3-4 0,-3 2 14 15,0-1-2-15,1 2 5 0,2 0 0 16,-2 3 0-16,-2 0 2 0,5-1 6 0,-3 3 1 0,3-4-9 16,1 4-2-16,0-1 17 0,-2 0-11 15,5 1-7-15,-2 0-5 0,2-2-7 0,1 1 11 16,0-1 6-16,1 0 5 0,-1 1-28 0,3 0-9 15,-2-2-8-15,3 0-3 0,1 0-7 0,-4 2 1 16,4-4 2-16,-1 3-9 0,-1-3-3 0,3 1 8 16,2-3-5-16,-3 2-23 0,0-2-37 0,0 0-36 15,0 0-29-15,-5-5-18 0,12 7-21 0,-7-3-10 16,-5-4-28-16,14 4-25 0,-14-4-33 0,15 0 9 16,-15 0 2-16,13-5 21 0,-6 2 27 0,4-2 6 15,-2-2 23-15,-3-1 2 0,7-1 8 0,-4 0 14 16,0-2 12-16,0-1 27 0,0 0 29 15,-3 0 18-15,2 0 47 0,-3 0 12 0,4 0 29 16,-4 1 32-16,0 2 36 0,-1 0 23 0,0 2 36 16,0-1 29-16,-2 2 9 0,-2 6 9 0,5-11-5 15,-5 11-4-15,4-9-18 0,-4 9-15 0,0 0-15 16,5-5 0-16,-5 5 23 0,0 0-14 0,0 0 14 16,0 0-21-16,0 0 2 0,0 9-6 0,0-9-12 15,0 11-17-15,0-11-14 0,0 11-16 0,0-11-5 16,0 15-9-16,3-11-14 0,-2 4-10 0,2-2-14 15,-2 2-14-15,0-1 6 0,3-1-2 0,1 1-4 16,-2-1-3-16,3 0 2 0,-1 0-1 16,-1-1-16-16,6-1 8 0,-5 0 0 0,-5-4-4 15,16 5-3-15,-16-5 2 0,16 2-1 0,-16-2-2 16,17 0 2-16,-4-3-8 0,-2 1 3 0,-2-2-4 16,4 1 7-16,-3-2-1 0,-1-2-4 0,1 2-2 15,2-3 5-15,-3 0-2 0,1-1 4 0,-2 1-8 16,-2 0 6-16,-1 3-6 0,4-4 3 0,-5 1 1 15,1 1-1-15,-1 0-11 0,-3 0 16 0,2 2-9 16,-3 5 7-16,4-10-7 0,-4 10 2 0,2-8 1 16,-2 8 0-16,0 0 3 0,0-8-6 0,0 8 2 15,0 0-3-15,0 0 5 0,0 0-6 0,0 0 3 16,0 0 1-16,-6 8-1 0,6-8 5 16,0 6 2-16,0-6-9 0,0 10 3 0,0-10 1 15,0 10 0-15,0-10 3 0,5 16-3 0,-5-16 6 16,5 10-7-16,-5-10 0 0,5 9 4 0,-1-4-7 15,-4-5 8-15,6 7 0 0,-6-7 1 0,11 5 1 16,-11-5 0-16,11 5 2 0,-11-5 5 0,10 2-5 16,-10-2 6-16,14-3-42 0,-14 3 36 0,17-4-5 15,-9 0 6-15,2 1-7 0,-1-2 1 0,-4 0 6 16,6 0-2-16,-3-2-7 0,0 2 7 0,-2-2-3 16,-1 0 4-16,3-2-1 0,-4 1 1 0,-3 0 0 15,4-4 2-15,-5 3-6 0,0-1 4 0,0-2-4 16,-5 2 2-16,1-4-4 0,-2 0-3 0,-2 4 8 15,2-2-5-15,-6 3 0 0,1-2 0 16,-2 4-4-16,1 0 1 0,0-1-4 0,-4 3 2 16,2 0 3-16,4 1-6 0,-4 0 5 0,1 1 2 15,3 2-7-15,-3-1-5 0,3 2-32 0,10 0-21 16,-18-2-44-16,18 2-46 0,-15 2-58 0,15-2-14 16,-12 5-21-16,12-5-52 0,-5 5-25 0,5-5-33 15,0 7-4-15,0-7-28 0,5 7-34 0,-5-7-84 16,12 8-234-16,-6-3-248 0</inkml:trace>
  <inkml:trace contextRef="#ctx0" brushRef="#br0" timeOffset="172226.22">4578 16607 187 0,'0'0'261'16,"0"0"-32"-16,0 0-18 0,-1-8-21 0,1 8-7 15,0 0-23-15,0 0-10 0,1-6-18 0,-1 6-10 16,0 0 3-16,3-12-14 0,-3 12-6 0,2-8-16 15,-2 8-7-15,4-11-1 0,-4 11-2 0,1-10 15 16,-1 10 17-16,4-12-6 0,-4 12-10 16,1-12-12-16,-1 4-4 0,0 1 12 0,0 0-22 15,0-1-4-15,0-2-2 0,0 1-4 0,-2 1 1 16,-1-1-12-16,-2 2-3 0,0-3-1 0,0 4-5 16,0-2-6-16,-3 1-5 0,-1 1-1 0,3-1-3 15,-3 2-4-15,0 1-5 0,-1 1-2 0,-2-2-6 16,3 4-1-16,-5 1 0 0,5 1 0 0,-5 2-3 15,5 0 2-15,-1 1-6 0,0-2 1 0,1 4 9 16,1 1-11-16,-1 0 6 0,4 0 6 0,0 3 2 16,0-3-1-16,2 5 1 0,3-3-1 0,0 2 7 15,0-2 3-15,4 3 1 0,3-3 3 0,-2 2 10 16,5-1-2-16,-4-1-6 0,6 1 5 16,-1-2-7-16,2 2-2 0,1-3 1 0,0 2-1 15,0-2 8-15,3-1 2 0,-2 2-9 0,3 0-2 16,0 0 2-16,0-2-9 0,0 2 5 15,1 1-4-15,-4 1 1 0,2-3 24 0,-3 2-22 16,0-1-7-16,-1 2-1 0,0-1 0 0,-2 1 10 16,-1 0-3-16,-1-2 3 0,1 1-8 0,-2 0 40 15,-3 1-27-15,-1 0 32 0,0-2 5 0,-2 1 13 16,-2 0-2-16,0-1 0 0,-2 1-5 0,-2 1-9 16,0 0-4-16,-1-1 3 0,-3-1-16 0,-3 2-8 15,1-2-7-15,-6 5 3 0,2-5-8 0,-5 1 0 16,1-2-15-16,-5 1 6 0,5-1-13 15,-5-3 6-15,2 4-17 0,-3-4 20 0,4-1-2 16,2 0-3-16,-3-3 2 0,4 2 2 0,-1-2-9 16,5-2 10-16,-2 2-11 0,1-4-1 0,-1 0-22 15,2-1-30-15,0 0-36 0,4-2-26 0,0-2-20 16,1 0-13-16,0 1-2 0,5-1-21 0,-1 0-17 16,4-2-19-16,0 3-18 0,4-3-8 0,-1 1-5 15,5-1 0-15,0-1 8 0,4 2 5 0,3-2 5 16,0 2-28-16,2-1-36 0,1 0-19 0,0 3-245 15,2-2-58-15</inkml:trace>
  <inkml:trace contextRef="#ctx0" brushRef="#br0" timeOffset="172793.28">4781 16638 414 0,'8'-2'366'0,"-8"2"-51"0,0 0-41 15,15-3-32-15,-15 3-28 0,0 0-3 0,12-1-14 16,-12 1-25-16,0 0-6 0,0 0-5 0,0 0-9 15,0 0 6-15,0 0 1 0,11 1 0 0,-11-1 5 16,0 0-5-16,5 8-4 0,-5-8-12 0,0 10 13 16,3-5-15-16,-3 4-22 0,0-1-8 0,0 1-11 15,0-1 14-15,1 4-1 0,0-1-11 16,1-1-18-16,0 1-5 0,2 0-24 0,-4 0-8 16,4 0-7-16,1 1-1 0,0 0-8 0,0-2-12 15,0 2 3-15,4-1-2 0,-1-1-1 0,1-2-4 16,1 1 6-16,-1-3-6 0,5 0 7 0,-3-1-9 15,2-2 4-15,0-1-6 0,0-2-4 0,2 0-5 16,1 0 23-16,0-2-15 0,1-1-3 0,-2 1-13 16,2-4 2-16,-3 0-3 0,1-1 4 0,-1 0 3 15,-1 0 3-15,0-3 0 0,-3 2-3 0,0-2-3 16,-2-1 9-16,-2 1 2 0,2-1-7 0,-4 0 2 16,1-1 0-16,-4 1 4 0,-1-1-13 0,0 1 7 15,0-1-3-15,-1-2-12 0,-3 3 19 0,-1-1 1 16,0 1-3-16,1 1-5 0,-1 1 2 15,-3 1 6-15,2 1-8 0,1 0-4 0,-2 2 0 16,1 0 9-16,6 5-6 0,-13-6 3 0,13 6-5 16,-9-1 7-16,9 1-13 0,-9 5 21 0,9-5-6 15,-5 9 19-15,2-2 0 0,1 1-1 0,2-1-6 16,0 3-4-16,0-1 3 0,0 3 7 0,0-2-15 16,2 2 6-16,1 0-6 0,1 0-4 0,-3 3 4 15,3-2 1-15,1-1-2 0,-2 3-1 0,3-2 4 16,-2 2-12-16,2-1-4 0,-2-2-30 0,1 2-35 15,-1-1-35-15,3-3-23 0,-3 1-34 0,3-2-26 16,-3 0-15-16,1-1-20 0,-1-2-22 16,2 2-16-16,-2-4-11 0,5 2 10 0,-9-6 8 15,10 5-13-15,-10-5 7 0,14 1-17 0,-14-1-40 16,13-2-6-16,-13 2-255 0,12-7-90 0</inkml:trace>
  <inkml:trace contextRef="#ctx0" brushRef="#br0" timeOffset="173361.04">5286 16491 394 0,'-4'-17'380'16,"0"1"-48"-16,-1 1-42 0,1 1-26 0,3 3 11 15,-3-1-6-15,0 0-34 0,2 5-20 0,-1-5 7 16,-2 7-31-16,3-3-35 0,-1 2-20 16,3 6-15-16,-4-5-7 0,4 5 21 0,0 0 15 15,0 0 7-15,0 14 30 0,4-6-23 0,-1 3-3 16,-1 2 10-16,3 2-29 0,0 2-5 0,2 2-7 15,-1 2-15-15,1-2-23 0,0 4-7 0,1 0-20 16,-2-1 7-16,2 1-11 0,1 1-16 0,0 2-4 16,-3 0-5-16,2-3-10 0,1-2 0 0,-3 1-4 15,-1 0-2-15,-1 0-3 0,2-4 2 0,-2 0-10 16,0-2 0-16,0-1-1 0,-3-3-2 0,2-1-3 16,-2 0 5-16,2-3 1 0,-3 1-2 0,0-2 5 15,0-7-10-15,0 10-1 0,0-10-3 0,0 8-5 16,0-8 5-16,0 0 2 0,-7 4-3 0,7-4-5 15,-6-4 2-15,6 4-19 0,-9-10 7 16,8 2-20-16,-2-1-19 0,2 0 19 0,-2-1-19 16,3-3-5-16,3 1 11 0,-2-1 4 0,3 0-12 15,0-2 11-15,2 2 6 0,3-1 28 0,-1 3-17 16,-3 1 6-16,9-2 4 0,-5 4 2 0,1-1 3 16,3 3 4-16,-3 2-2 0,0 1 11 0,2 1-1 15,-12 2 13-15,23 0-4 0,-13 2-9 0,2 1 8 16,-1 1 8-16,-2 2 14 0,-1 1-7 0,2 0 13 15,-1 1-8-15,-3 2-3 0,1 1 2 16,0 0 15-16,-3-1-21 0,-1 1 0 0,-1 1-1 0,-2 0 12 16,0 0-10-16,0 0 5 0,0 0-9 15,-1 0 3-15,-3-2-1 0,0 0-5 0,0-1 1 16,-2 2-2-16,0 0-3 0,-2-4-5 0,0 1 2 16,1-1-5-16,-3-1-4 0,3-1-15 0,-3 1-25 15,2-6-44-15,-1 5-22 0,9-5-35 0,-14 0-48 16,14 0-48-16,-14-3-26 0,14 3-47 0,-13-7-31 15,7 1 12-15,2-2-31 0,0 2-13 0,2-2 21 16,-1-3-411-16,3 1-283 0</inkml:trace>
  <inkml:trace contextRef="#ctx0" brushRef="#br0" timeOffset="173874.16">5627 16675 412 0,'0'0'419'16,"9"-5"-64"-16,-9 5-40 0,0 0-27 0,9-2-9 15,-9 2-19-15,0 0-27 0,10-1 6 0,-10 1 0 16,0 0-16-16,9 5-7 0,-9-5-4 0,8 7-19 16,-8-7-21-16,5 8-13 0,1-2 15 0,-3 0-22 15,2 0-6-15,-1 2-27 0,1 0 10 0,-1-1-31 16,2 3-11-16,-1 0-3 0,0-1-25 0,-2 1-9 16,2 0 1-16,-1 0-20 0,0-1-3 0,1 1-22 15,-3 0 16-15,2-2-8 0,0 1 6 0,-3-2-8 16,3-2 7-16,-1 1-21 0,-3-6 17 0,2 9-3 15,-2-9 2-15,4 9-8 0,-4-9 4 16,3 5-5-16,-3-5 0 0,0 0-6 0,0 0 8 16,0 0-13-16,0 0 9 0,0 0-2 0,-3-6 2 15,2 0-7-15,1 6-2 0,-3-13 1 0,1 4-1 16,-1-1 0-16,3-2 4 0,0 0-9 0,-1 0-22 16,1-3 7-16,0 1 19 0,1-3-7 0,-1 2 6 15,4 0-7-15,-1 1 8 0,-1-2 1 0,3 3 6 16,0 3-6-16,3-2-2 0,-3 3 2 0,3 1 0 15,2 1-6-15,-3 1 21 0,3 2-6 0,0 1 3 16,-10 3-2-16,15-1 9 0,-2 3 9 0,-4 0-4 16,0 3-8-16,0 0 18 0,1 2-1 15,-2 1 10-15,1-1-7 0,-2 3-3 0,2-1-3 16,-2 4-1-16,-2-3-5 0,1 2 0 0,-1-1-8 16,-1 0-6-16,0 1 7 0,-3-1-8 0,2 0-6 15,-2 0-11-15,0-2-24 0,2 1-44 0,-3-1-41 16,1-3-40-16,-1 3-29 0,3-2-25 0,-3-7-27 15,1 11-25-15,-1-11-31 0,1 7-11 0,-1-7-8 16,0 0 2-16,0 0-22 0,5 5-4 0,-5-5-23 16,0 0-297-16,8-8-171 0</inkml:trace>
  <inkml:trace contextRef="#ctx0" brushRef="#br0" timeOffset="174826.14">6058 16692 300 0,'0'0'397'0,"2"-9"-62"0,-2 9-46 0,3-8-45 16,-3 8-23-16,0 0-14 0,4-3 22 0,-4 3-7 15,0 0-27-15,0 0-11 0,7 6-3 0,-7-6-9 16,4 5-21-16,-4-5-18 0,5 5-5 0,-5-5 6 16,9 7-23-16,-5-3-15 0,-4-4-1 0,13 7-13 15,-8-3-11-15,-5-4-1 0,14 6-14 0,-14-6 2 16,15 3-6-16,-6-1-9 0,-9-2 3 0,18 0-10 16,-6-2-10-16,-3 1-2 0,2-1-2 0,-2-1-6 15,3-1-1-15,-2 0-10 0,-1 1 10 0,0-2-6 16,-2-2 3-16,2 4-9 0,-1-5 0 0,-3 1 10 15,-1 0 2-15,6-2 5 0,-6 1-2 16,1-3-10-16,-3 3 13 0,1-2-6 0,-3 2 11 16,0 0 14-16,0 0-9 0,0 1 6 0,0 0-9 15,0 7-2-15,-6-8 5 0,6 8-1 0,-9-3 8 16,9 3-18-16,-14 1 63 0,6 2-5 0,-1 2 18 16,-1 2-3-16,1 2 1 0,0 1 3 0,0 1-2 15,-2 2-5-15,2 2-7 0,-3-1-4 0,7 1-4 16,-1 0-5-16,-1 1-15 0,5-1-15 0,-2 0 3 15,0 1-6-15,4-4-9 0,0 3 0 0,0-1-8 16,0-2-1-16,5 0-4 0,-1 1 0 16,1-4-2-16,0 1-3 0,3-2 4 0,2-1-7 15,-1-3-2-15,0-1-2 0,6-3 1 0,-3 0 1 16,2 0-9-16,0-3 8 0,5-1-7 0,-5-2-2 16,8-1-1-16,-3-2 3 0,-1-1-2 0,0 0-6 15,1-4 0-15,2-1-6 0,-1-2 1 0,-2-1-11 16,1-4 5-16,1-6 2 0,-3 5 7 0,5-7-3 15,-3-1 5-15,-1-3 1 0,-2 0 1 0,0-3 5 16,-2-1-4-16,-3 0 0 0,-2 1 4 0,-5 3 10 16,1 1-12-16,-5 1 2 0,0 3-2 0,-5-4 3 15,0 5-2-15,-3-1 3 0,3 5 2 0,-4 2 1 16,-2-2-3-16,2 8 2 0,0 1 1 16,-4 2 0-16,7 3-7 0,-6 2 7 0,3 2 11 15,0 3-9-15,9 3 5 0,-14 3 6 0,4 3 7 16,4 5 8-16,-2 0-1 0,-2 10 3 0,7 1-2 15,-2 2 7-15,1 5-2 0,3 4 3 0,1-3-3 16,1 5 1-16,2-2-8 0,1 1 4 0,-2 1-13 16,6-2 2-16,-2 0-11 0,1-2 2 0,-1 0-7 15,-1-1 8-15,4 0-13 0,-4-2 4 0,3-1-7 16,-3-5-7-16,-1 2-34 0,2-5-18 0,-2-2-19 16,-3-1-19-16,3-1-22 0,-1-3-8 0,-1-2-28 15,-2 1-21-15,4-3-5 0,-4 0-28 0,0-8-11 16,4 10-17-16,-4-10-22 0,0 0-23 15,-1 8-8-15,1-8 3 0,0 0 23 0,-7-4 28 16,2 0 7-16,0-4 19 0,0 2 1 0,-5-5 31 16,2-1 16-16,-2 1 27 0,-3-2 26 0,3 0 29 15,-4 1 31-15,2 1 35 0,3-1 47 0,-1 2 48 16,1 0 18-16,3 2 14 0,-1 2 22 0,0-2 10 16,2 1-6-16,0 2 28 0,2 0 3 0,3 5 3 15,-5-7-5-15,5 7 16 0,-3-6 21 0,3 6-4 16,3-7-23-16,-3 7 12 0,6-4-26 0,-6 4-12 15,12-5-38-15,2 3 11 0,-3-2-10 0,3 1-27 16,4-2-11-16,-1 0-6 0,2 0-25 16,-1-1 1-16,6 0-21 0,-2 1-2 0,0-2-10 15,-1 2 12-15,2-3-56 0,-5 3-29 0,0-1-29 16,1 1-21-16,-2 3-25 0,-2-4-12 0,-1 2-33 16,0 1-67-16,-2 0-35 0,-3 2-13 0,2-2 14 15,-11 3-12-15,12-3-45 0,-12 3-39 0,0 0-368 16,13 3-258-16</inkml:trace>
  <inkml:trace contextRef="#ctx0" brushRef="#br0" timeOffset="176559.2">7373 16744 2 0,'0'0'298'0,"0"-13"-73"16,0 6-29-16,1-1-26 0,0-1-10 15,-1 1 5-15,5-4-28 0,-2 0 0 0,-1 3 6 16,1-2-3-16,-2 0 8 0,3 0-6 0,-1 2 14 16,-1 0-1-16,1-1 5 0,-2 0 1 0,3 1 10 15,-3 2 6-15,2 1-4 0,-1-1-23 0,-2 7-14 16,0-10-20-16,0 10-13 0,5-4 15 0,-5 4-14 16,0 0-1-16,8 2 9 0,-8-2 17 0,8 8-17 15,-4 2-5-15,-1-1 26 0,5 4-23 0,-3 0-3 16,0 2 6-16,3 0-30 0,1 3-11 0,-4 1-4 15,3 0-4-15,-3 1-11 0,0-2-13 16,0-1 2-16,-1 0-9 0,-2 1-7 0,2-2-7 16,0 1 1-16,0-3-11 0,-3-2 6 0,2 0-6 15,-1-3 7-15,1 0-7 0,-1-2 5 0,-2 0-3 16,0 1 4-16,0-8-1 0,4 8 5 0,-4-8-12 16,0 0-1-16,0 0-7 0,0 0 2 0,4-4-2 15,-4 4-3-15,0-12-2 0,0 4-5 0,0-1-6 16,4-4 0-16,-3 1-9 0,-1-4 2 0,3 0-6 15,-1-2-20-15,2 1 16 0,0 1-13 0,1-1 20 16,-1 0 1-16,-1 0 6 0,3 2 0 0,-2 2 5 16,2-1-1-16,3 2 2 0,-4 2 0 0,5 1 9 15,-2 3-1-15,1 2 3 0,0 1-1 0,-9 3 4 16,14 0 1-16,-1 5 5 0,-7 0 12 0,5 2-23 16,0 3 25-16,-5 1 0 0,3-1 5 15,-1 3-1-15,-3-1-4 0,0 2 1 0,0 1 4 16,-1-1-11-16,-3 1 10 0,3-1 1 0,-2-1-3 15,1-1 6-15,-2 0-8 0,-1 0 3 0,0-1-12 16,0-3 2-16,0 0-4 0,0 1 8 0,0-9-5 16,0 14 5-16,0-14-14 0,-1 9 7 0,1-9 13 15,0 0-29-15,-5 9 13 0,5-9-5 0,0 0-4 16,0 0 4-16,-6-3-17 0,6 3 18 0,-3-10-3 16,3 10 0-16,-1-13 0 0,1 4-2 0,0-2-2 15,0-4 3-15,1 1-10 0,2-3-10 0,-1-3-5 16,2-1-2-16,1-1 0 0,0 2 6 15,3-1 2-15,0 4 3 0,-2-1 2 0,7 1 8 16,-5 6-7-16,-1-1 8 0,6 2 1 0,-3 0-1 16,-1 5 1-16,1 1 4 0,1 2 7 0,0-1 2 15,-11 3 3-15,19 5-11 0,-10-1 19 0,1 1 19 16,1 3-13-16,-1 1 5 0,1 1 1 0,-2 0 3 16,0 2 19-16,0 0-19 0,-4 2-6 0,4 0-2 15,-2 1-30-15,-1-1 18 0,0 0 8 0,-2 0-12 16,1 1 3-16,-1-2-12 0,1 1 1 0,-1 1-28 15,1-2-30-15,-2-2-45 0,-1-1-25 16,5-2-34-16,-6 1-20 0,4-2-19 0,-1 0-11 16,1-1-4-16,-1-2-8 0,-4-4-17 0,11 6-8 15,-11-6 22-15,17 2 11 0,-17-2-2 0,18-3 18 16,-7-1 20-16,2-1 13 0,-1-2 19 0,4-1 22 16,-3-2 9-16,5-1 27 0,-5-2 34 0,3-1 21 15,0 3 27-15,-1-2 29 0,-2 0 20 0,-2 1 29 16,2 0 12-16,-4 0 36 0,1 1 13 0,-2-1 29 15,1 3 11-15,-2-2 9 0,0 1-8 0,-3 0 6 16,-2 2-14-16,2 0-10 0,-1-1-15 0,-2 1 14 16,0 2 4-16,-1-1-9 0,-1-1-28 0,-3 3-1 15,4 5-1-15,-5-11 4 0,5 11 0 0,-10-2-1 16,10 2-3-16,-18 0 1 0,10 1-9 16,-3 5 2-16,-1 0-10 0,-1-1-14 0,2 6-5 15,-2-2-9-15,-1 3-4 0,1 2-13 0,4-1-8 16,-1 0-8-16,1 3-10 0,3-4-5 0,-2 3-3 15,3-1-6-15,1 1-8 0,3-3 0 0,0-1 1 16,2 1-1-16,0-1-9 0,2 0-7 0,1-3 8 16,2 1-14-16,0-3 4 0,0 1-2 0,4-3-21 15,0-1-3-15,-10-3-3 0,18 1-12 0,-18-1 6 16,24-1 3-16,-16-2-1 0,7-1 4 0,-3 1 1 16,0-3 9-16,0 0 5 0,1-2-5 0,-2 1 6 15,1-2-3-15,-3 1 3 0,1-1 9 0,-1-1 2 16,-3 2 4-16,2 0 3 0,-3 0 10 15,-1 1-6-15,1 0 15 0,-5 7 0 0,6-10-2 16,-6 10 2-16,4-7 5 0,-4 7-10 0,0 0 9 16,0 0 16-16,0 0-1 0,0 0 1 0,4 5-2 15,-4-5-4-15,-4 13 11 0,4-6-1 0,-4 3-4 16,4-2-3-16,0 2 2 0,0 2 1 0,-1-2-5 16,2 1-9-16,-1 0 0 0,0-1-7 0,0-1 3 15,4 1-6-15,-4-2 5 0,4 1-7 0,1-2-10 16,-4-2-4-16,3 2 6 0,0-2-5 0,-4-5 0 15,9 5-4-15,-9-5 1 0,14 2-11 16,-14-2 4-16,14-2-12 0,-5-1 5 0,0-1-1 16,0-1-2-16,0 0 2 0,2-3-4 0,-2 1 4 15,3-5 11-15,-2 2-14 0,0-5-1 0,2-1-3 16,-1 1-2-16,-2-2 1 0,0 1-1 0,1-4 7 16,-1 3-1-16,0 0 5 0,0 1 6 0,-4 3 7 15,2-1 1-15,-2 2-2 0,0 2 0 0,0 1 0 16,-1 1 4-16,-2 2-2 0,2-1 4 0,-4 7-1 15,7-6 5-15,-7 6 14 0,6-4 0 0,-6 4 3 16,9 2-2-16,-9-2-5 0,6 7 4 0,1-3-4 16,-2 4-3-16,0-2 7 0,1 2-5 0,1 0-2 15,-1-1 1-15,-1 3-3 0,2-1 1 16,-1 1-10-16,3 0 6 0,-3 0-2 0,-2 1 0 16,3-3-1-16,-5 2 9 0,3 1-11 0,-1 0 9 15,-3-1-3-15,-1 3 9 0,0-1-3 0,0-2 2 16,0 2-4-16,-2-1-2 0,-2 2-6 0,-1-1 3 15,-3-1-5-15,3 0-4 0,-3-1-4 0,-2 0-12 16,1-1-27-16,3 1-10 0,-2-5-8 0,-1 3-39 16,0-2-10-16,0-2-29 0,-1 0-64 0,0 0-30 15,1-1-18-15,9-3-12 0,-18 0-25 0,18 0-36 16,-15-3-6-16,15 3 8 0,-12-5-28 0,7 0-28 16,1-2-17-16,2 0-350 0,-1-3-259 0</inkml:trace>
  <inkml:trace contextRef="#ctx0" brushRef="#br0" timeOffset="177178.21">8792 16511 431 0,'13'-17'440'0,"1"-3"-58"0,-2 3-26 15,0-1-40-15,0 0 6 0,-3 1-33 0,2 0-17 16,-2 2 9-16,0-1-7 0,0 4 12 0,-4 0-2 16,3 1 1-16,-4 2 0 0,0 2-28 0,-2 0-21 15,3-1-33-15,-5 8-28 0,7-9-29 0,-7 9-2 16,0 0 5-16,0 0 10 0,11 7-6 0,-11-7-2 15,3 17 13-15,-2-6-32 0,-1 4 15 16,3 3-13-16,-3 3-2 0,0 2-28 0,0 3 0 16,0-1-5-16,3 0-18 0,-3 4-37 0,0-2 16 15,0 3 8-15,0 1-25 0,0-2 7 0,0 0-24 16,0 1 15-16,3 3-18 0,-3-4-14 0,0-3 4 16,0 1-4-16,0-1-5 0,-3-4-8 0,3-2-3 15,0-1-24-15,-3-2 0 0,3-3-26 0,0-2-17 16,0 0-16-16,0-2 2 0,0-1-7 0,0-3-2 15,0 3-15-15,0-9-13 0,-3 9-20 0,3-9-23 16,0 0-7-16,-4 5-18 0,4-5-14 0,0 0-21 16,-1-9-35-16,1 9-11 0,-3-14-3 0,2 3 6 15,0-1 9-15,-2-2 17 0,3-2-12 16,-1-1-2-16,0 0 48 0,-2-1 29 0,3-3 30 16,-1 2 30-16,-2-1 22 0,2-2 18 0,-3 3 20 15,2 2 14-15,-1 0 22 0,2 2 15 0,-3 1 16 16,0 1 7-16,3 1 25 0,-4 1 6 0,2 1 18 15,-1 1 4-15,-2 1 5 0,2 0 18 0,0 2 4 16,-1 1-4-16,1-2 12 0,4 7-10 0,-5-7 5 16,5 7 9-16,-7-3 1 0,7 3 0 0,0 0 4 15,0 0-17-15,0 0 3 0,-12 1 32 0,12-1 15 16,0 0-9-16,3 6 3 0,-3-6-6 0,6 4-15 16,-6-4 0-16,13 6-13 0,-13-6-3 0,15 2-21 15,-2-1-6-15,-3-2-4 0,3 1-8 16,2-1-14-16,1-2-7 0,0-1 6 0,2 3-17 15,-4 1-10-15,4-3-1 0,-1 1-4 0,-1-1-1 16,-3 1-6-16,1 0-8 0,-1 0-8 0,-3-1-10 16,2 3-26-16,-2-2-3 0,-10 2-41 0,19-2-25 15,-19 2-27-15,14-3-13 0,-14 3-18 0,10-1-15 16,-10 1-30-16,0 0-51 0,12 1-51 0,-12-1-17 16,0 0-26-16,0 0-66 0,0 0-470 0,0 0-464 15</inkml:trace>
  <inkml:trace contextRef="#ctx0" brushRef="#br0" timeOffset="177626.06">10209 16572 41 0,'0'0'397'0,"-15"0"-69"0,15 0-13 15,-14-1-34-15,14 1-33 0,0 0-36 16,-15-1-4-16,15 1-7 0,0 0-4 0,-9-4 17 15,9 4 20-15,0 0-1 0,0 0-13 0,4-7-11 16,-4 7-19-16,12-5-7 0,-4 0-13 0,1-1-25 16,1 3-4-16,4-3-22 0,2 1-17 0,0-2-11 15,3 1-32-15,2-2-12 0,-1 1-9 0,3 0-7 16,-1-1-14-16,2 1-7 0,-1 2-20 0,-1-2-28 16,-3 2-33-16,0 1-13 0,0 1-18 0,-2-2-38 15,-3 4-52-15,-4 0-39 0,3 1-25 16,-13 0 19-16,19 0-31 0,-19 0-13 0,12 1-30 15,-12-1-56-15,11 9-362 0,-11-9-234 0</inkml:trace>
  <inkml:trace contextRef="#ctx0" brushRef="#br0" timeOffset="177826.17">10290 16726 608 0,'-8'10'561'0,"-1"-1"-51"15,0 2-19-15,4-2-41 0,-1-1-44 0,2-2-42 16,0 2-20-16,4-1-23 0,0-7-25 0,3 10-51 15,-3-10-33-15,9 7-19 0,-9-7-25 0,16 4-31 16,-3-4-25-16,1-2-23 0,0 2-19 0,3-2-20 16,1-1-3-16,1 0-11 0,0 1 7 15,-2-2-18-15,2-1-16 0,-1 2-18 0,-2-1-24 16,3 0-35-16,-4 2-49 0,2-2-58 0,-4 1-28 16,1 1-33-16,-2-1-38 0,-1 0-38 0,1 2-47 15,-3-2-20-15,-9 3-39 0,14-2-51 0,-14 2-393 16,14-3-410-16</inkml:trace>
  <inkml:trace contextRef="#ctx0" brushRef="#br0" timeOffset="179393.6">12660 16012 167 0,'-9'4'345'0,"9"-4"-68"0,-18 3-27 0,11 0-43 16,-1 0-53-16,-2-2 1 0,0 2-30 0,10-3-13 15,-18 0-18-15,7 2-13 0,11-2-15 0,-17 0-6 16,17 0-1-16,-21-2-8 0,21 2-6 0,-14-2 13 16,14 2 0-16,-18-2-12 0,18 2 11 0,-11-6-12 15,11 6-2-15,-12-4 8 0,12 4-10 0,-11-7-2 16,7 2-7-16,0 0-4 0,0 0 1 0,4 5 9 16,-5-12-5-16,0 7 5 0,5-2 10 15,-1-1-4-15,1 1-3 0,0-3-10 0,1 3 6 16,2-5 0-16,0 3-1 0,0-1-5 0,1-1-1 15,1 3 10-15,1 0 5 0,1-2-4 0,0 3 4 16,1 0-7-16,1 2 0 0,-1 0-1 0,2 3-3 16,-10 2 8-16,19 0-6 0,-5 2 5 0,-1 3-3 15,1 4 7-15,-1 2-1 0,3 5-9 0,-3 1-2 16,2 5 4-16,-2 1-4 0,-1 2 0 0,-2 0-4 16,-4 3-2-16,2-4 6 0,-4 1 4 0,-1 0-6 15,1 1 7-15,-4-2 0 0,-1 3 2 16,-4-4-8-16,1 2-4 0,-2-2 1 0,-3 3 0 15,-1-5 7-15,-2 3 1 0,3-5-3 0,-2 1-8 16,-2-3-4-16,0-2-2 0,-1 1-3 0,1-2-1 16,1-3-5-16,-4 1-5 0,2-5 3 0,4 3-6 15,-4-5 3-15,4-1 2 0,1 1-1 0,-3-2-8 16,12-3-2-16,-18 0 0 0,18 0-4 0,-16-3 2 16,8 0-5-16,2-2-8 0,-1 0 0 0,0-3-6 15,3 0 36-15,0-4-38 0,0 2-1 0,4-2 2 16,0 0 7-16,0 0 1 0,0-2 5 0,3 2 0 15,-2 1 2-15,0-1 10 16,3 3 6-16,1 1-7 0,0 2 8 0,0 2 4 16,-5 4 13-16,11-4 3 0,-11 4-5 0,12 3 6 15,-3 2 9-15,-1-1-6 0,1 6 0 0,1-2-3 16,-1 3 3-16,0-1-6 0,0 2 3 0,0 1-8 16,-1-3 2-16,3 2-3 0,-2-1-2 0,0 0-4 15,0 0-4-15,1-1-2 0,-2 0-4 0,0-1 0 16,2 1 3-16,-1-3-1 0,1 0-13 0,0 0-23 15,-2-4-40-15,6 1-22 0,-3-1-30 0,1 0-41 16,0-3-47-16,-12 0-38 0,26-5-10 0,-13 4 1 16,1-3-32-16,1-2 7 0,-2-1-63 0,1 1-95 15,-1-2-192-15,0-1-144 0</inkml:trace>
  <inkml:trace contextRef="#ctx0" brushRef="#br0" timeOffset="180142.1">13060 16104 167 0,'-4'-11'529'0,"4"11"-99"0,-1-9-45 0,1 9-21 16,-4-9-12-16,4 9-26 0,0 0-30 0,-2-8-21 16,2 8-24-16,0 0-6 0,-3-9-21 0,3 9-7 15,0 0-5-15,5-7-22 0,-5 7-19 16,9-6-18-16,-9 6-17 0,9-7-22 0,-2 5-18 15,3-2-16-15,-4 1-23 0,6-2-12 0,-2 0-10 16,1 2-5-16,1-1-7 0,2-1-8 0,-4-2-22 16,5 5-30-16,-2-2-18 0,-1 0-21 0,-1 0-29 15,-2-1-14-15,0 3-17 0,-9 2-10 0,19-3-17 16,-19 3-3-16,13-5-27 0,-13 5-19 0,10-2-12 16,-10 2-8-16,9-3 1 0,-9 3 0 15,0 0 23-15,0 0 5 0,0 0-19 0,0 0 1 16,0 0 23-16,0 0 40 0,-6 3 26 0,6-3 30 15,-13 4 28-15,13-4 53 0,-13 5 32 0,4-2 33 16,-1-1 20-16,1 1 16 0,-1 1 24 0,-3 0 6 16,-1 0 14-16,0 1 9 0,0 0 5 15,-1-1 23-15,-1 3-11 0,0 0 0 0,2-1-6 16,-3 0-11-16,3 2-11 0,-1 1 0 0,2-1-14 16,-2 1-6-16,2-1-16 0,1 0-15 0,2 1-10 15,1 0-15-15,3-3-9 0,-1 4-9 0,2-1 9 16,4-2-4-16,1-7-5 0,0 12 3 0,4-5-4 15,2-2-1-15,3-1-1 0,0-1-2 0,5 2 3 16,-1-2-5-16,2-3 5 0,2 2-1 0,1-2-4 16,0 2 3-16,1-2 16 0,0 1 24 0,0-1 14 15,0 1 1-15,3 2 2 0,-3-2 3 16,0 3-1-16,2-1 5 0,-3 2 6 0,-2 1 10 16,4 1-12-16,-4 1 10 0,1 0-2 0,-1 2-4 15,-3 3 12-15,0-2-5 0,-3 1 0 0,-1 0-6 16,-2 2 5-16,0 1-8 0,-2-1-4 0,-2 1-3 15,-2-3 0-15,-1 2-12 0,0-2 3 0,0 0-11 16,-4 4 14-16,0-2-19 0,-1 0-1 0,-1-3-7 16,-3 5 17-16,0-4-17 0,0-2-4 0,-4 2-13 15,3-3 4-15,-4 3-20 0,0-4 9 0,4-1-11 16,-4 0 10-16,-2 0-20 0,4-2 10 0,-4-2-17 16,4 0 4-16,1-1-9 0,1-2 4 0,-3 4-18 15,13-4-1-15,-18 0-45 0,7-4-16 0,3 3-34 16,-1-1-26-16,3-3-37 0,-2 0-14 15,2-4-59-15,2 2-59 0,-2-3-15 0,4-1-25 16,2 0-32-16,0-3-28 0,0 1-10 0,4 0 4 16,0-3-45-16,1 2-58 0,0-3-289 0,5 4-336 15</inkml:trace>
  <inkml:trace contextRef="#ctx0" brushRef="#br0" timeOffset="180477.47">13744 16129 423 0,'0'0'416'0,"0"0"-39"15,0 0-29-15,-1-6-47 0,1 6 11 0,0 0-24 16,0 0-21-16,-2-7-17 0,2 7-13 0,0 0-18 15,0 0-13-15,0 0-18 0,2-5-7 0,-2 5-16 16,0 0-6-16,5-5-21 0,-5 5-3 0,7-4-19 16,0 0-8-16,-7 4-14 0,14-7-15 0,-4 3-11 15,-2 0-23-15,2-1-11 0,1-1-9 16,2 0-11-16,1-1-24 0,0 2-33 0,-1-3-38 16,2 0-27-16,-2 2-32 0,0 0-22 0,0-1-5 15,-4 3-28-15,1-1-25 0,-1 0-33 0,-3 0-2 16,1 0-2-16,-7 5-20 0,11-4-38 0,-11 4-42 15,0 0-390-15,8-5-258 0</inkml:trace>
  <inkml:trace contextRef="#ctx0" brushRef="#br0" timeOffset="180942.93">13864 16045 255 0,'-9'8'455'0,"-1"-3"-76"16,-2 3-25-16,1-1-44 0,-2 0 5 0,3 1-16 15,-2 2-33-15,-2-2-31 0,4-1-15 0,0 4-17 16,0-2-31-16,-1 2-36 0,2-5-16 15,-1 6-20-15,4-5-18 0,1 3-12 16,-3-3-5-16,4 0-8 0,2 1-10 0,-1-1 12 16,2 0-5-16,1-7 11 0,1 10-3 0,-1-10-1 15,9 9-8-15,-9-9 1 0,18 4-3 0,-9-1 2 16,2-2 8-16,1 0-8 0,3-1 9 0,-1 0 8 16,3 0-8-16,-3 0 5 0,5-1-13 0,-1 1 25 15,1 0-14-15,-1 0 4 0,-3 1-8 0,2-1 6 16,-2 1 2-16,3 2 1 0,-2 1 5 0,0-1 15 15,1 3-17-15,-2-2-1 0,-1 4-5 0,0-1 11 16,0 2-4-16,-1 1-3 0,-3-1 1 0,2 3-2 16,-2-2-10-16,-1 5-4 0,-1-3 1 15,-1 0-9-15,-2 2 6 0,-2-3-11 0,2 1 8 16,-2 2-10-16,-3-2 9 0,-2 0-11 0,1 1 3 16,-4 0-8-16,1-1 4 0,-3 1-12 0,0-1 1 15,-1 0-11-15,-2-1-9 0,-1 0 9 0,-3-2-1 16,1-1-6-16,-4 4 0 0,1-5-6 0,-4-2 3 15,4 3-6-15,-3-3-3 0,2-1 2 0,-2-3 3 16,1 3-6-16,0-1 3 0,1-2-10 0,2-1-7 16,0 0-46-16,1-1-17 0,1-5-17 0,-2 4-48 15,3-1-2-15,-2-2-61 0,4-4-71 0,-2 1-44 16,1-3-53-16,6 1-29 0,-2-4-27 16,5 0-2-16,-1-2-59 0,3 2-46 0,4-3-394 15,-1 2-510-15</inkml:trace>
  <inkml:trace contextRef="#ctx0" brushRef="#br0" timeOffset="181367.21">14402 16271 428 0,'0'0'506'0,"13"6"-37"0,-13-6-18 0,11 4-21 15,-6 1-41-15,-5-5-42 0,11 9-15 16,-5-6-26-16,0 4-3 0,1-4 9 0,-2 4-62 16,0-3-24-16,0 1-27 0,1 0-13 0,-2 0-21 15,0-1-22-15,0 2-28 0,-4-6-16 0,6 9-22 16,-6-9-11-16,4 6-12 0,-4-6-7 0,8 7-9 16,-8-7-7-16,0 0-9 0,5 7 1 0,-5-7-6 15,0 0-3-15,6 6-8 0,-6-6 3 0,0 0-7 16,0 0-1-16,7 4-5 0,-7-4-5 0,0 0-5 15,0 0 1-15,0 0-4 0,6-6-1 16,-6 6-2-16,0-5 1 0,0 5 10 0,3-9 1 16,-2 2-9-16,-1 7 5 0,0-11-1 0,0 3-1 15,0 2-7-15,-1-3 7 0,-2 2 3 0,3 0 0 16,-1-1-11-16,0 2 17 0,-1 0-1 0,0-1-2 16,2 7 3-16,-4-9-1 0,4 9-9 0,-4-8-6 15,4 8-11-15,-5-4 3 0,5 4-56 0,0 0-19 16,-10-3-39-16,10 3-28 0,-12 3-30 0,12-3-21 15,-9 2-45-15,9-2-55 0,-10 7-33 0,10-7-31 16,-5 3-49-16,5-3-94 0,-8 5-248 0,8-5-295 16</inkml:trace>
  <inkml:trace contextRef="#ctx0" brushRef="#br0" timeOffset="182359.28">15093 15908 145 0,'-4'-4'319'0,"1"-2"-74"16,0-1-5-16,-1 2-12 0,3-2-24 16,-3-3-27-16,-1 3-13 0,2-1-12 0,1-1-6 15,-2 0 2-15,0 1-31 0,-1-1 5 0,3-1-14 16,0-1-8-16,2 1 9 0,0-2-7 16,0 3-13-16,4-2 4 0,0 0 5 0,2 2 6 15,2-2-4-15,1 1 0 0,0 0-5 0,2 3 12 16,5 0 1-16,-1 3-15 0,2 3-5 0,-1 1-6 15,2 2-2-15,3 5-11 0,0 5 2 0,5 3-4 16,-3 4-9-16,0 5 0 0,0 3-6 0,-3 2-9 16,1 0-4-16,-5 5 9 0,-3-1-13 0,0-3 4 15,-7 0-15-15,2 0-5 0,-4 0 6 0,-3-2-4 16,-2-1-6-16,0 0-1 0,-3 2-3 0,-3 0-3 16,-2-1-3-16,-1-1 5 0,-1-2 2 0,-1-1-3 15,-2-2 4-15,1-3-4 0,1-3 0 0,-4 1-11 16,2-2-1-16,1-2 6 0,-2-3-2 15,2 1-2-15,-2-4 0 0,2-2-2 0,0 0 4 16,1-2-6-16,0 0 0 0,-2-3-6 0,14 0 4 16,-18-3-18-16,8 1-15 0,1-2 10 0,1-3-2 15,-2 0-4-15,4-4 3 0,1 0-5 0,1-4-4 16,1 1 1-16,3-2 4 0,0-2 5 0,0 2 5 16,4 1 12-16,-1-1 2 0,3 1 3 0,-1 1 9 15,4 5 8-15,0 0 12 0,0 0 34 0,1 4-4 16,0 0 24-16,3 5-6 0,-3 3 24 0,2 0-15 15,2 3 5-15,-1 1 11 0,-3 3-7 0,3-1 7 16,1 4-5-16,0 2-15 0,-1-1-12 16,-1 0-7-16,1-2-8 0,-1 3-8 0,3-1-1 15,-2-2-14-15,2 0 1 0,-3-2-13 0,0 0-32 16,0-2 43-16,-2 0-13 0,4-2-17 16,-5-1-23-16,4 1-25 0,-3-3-49 0,0-1-38 15,3-1-25-15,-3-2-19 0,2 1-20 0,-1-2-50 16,1 0-50-16,-1-5-3 0,-2 4-20 0,3-2-20 15,-1-5-52-15,-2 3-455 0,3-3-406 0</inkml:trace>
  <inkml:trace contextRef="#ctx0" brushRef="#br0" timeOffset="182623.19">15848 15969 89 0,'-2'-12'550'0,"2"12"-118"15,-1-9-46-15,1 9-14 0,-3-10-14 0,3 10-33 16,-1-8-35-16,1 8-41 0,-3-8-32 0,3 8-42 16,3-9-27-16,-3 9-27 0,1-8-7 0,-1 8-19 15,9-9-10-15,-5 4-12 0,1 1-15 0,-5 4-9 16,10-10-12-16,-1 5-7 0,-1 0-8 0,1 0-1 16,0 0-19-16,1-2-13 0,-1 2-14 0,-1 0-15 15,3-2-19-15,-2 3-26 0,0-2-22 0,0 2-10 16,-3-2-20-16,1 3-31 0,-7 3-12 15,11-8-15-15,-11 8-1 0,9-8-1 0,-9 8-14 16,6-4-13-16,-6 4-20 0,0 0-27 0,3-7-16 16,-3 7-198-16,0 0 27 0</inkml:trace>
  <inkml:trace contextRef="#ctx0" brushRef="#br0" timeOffset="183075.91">15939 15813 2 0,'-7'6'347'15,"1"-2"-74"-15,-1 0-32 0,0 0-5 0,-3 2 2 16,4 0-22-16,-2-1-13 0,-1 1-10 0,-1 1 6 15,1-2-11-15,-3 3 12 0,2-1-13 0,1-1-3 16,-1 2-21-16,0 0-20 0,1-3-23 16,0 4-2-16,0-3-11 0,1 1-20 0,1 0-16 15,0-2-16-15,2 0-10 0,0 0-5 0,5-5-4 16,-4 9 4-16,4-9-3 0,-4 8-2 0,4-8 2 16,2 8-2-16,-2-8-4 0,5 4 0 0,-5-4 4 15,11 5-1-15,-2-3 11 0,-9-2 0 0,22 3-2 16,-12-1 8-16,3-1-16 0,1 0 14 0,-1-1-9 15,1 0 0-15,-1 3 1 0,-1-1 12 0,0-2-1 16,2 4-2-16,1 0 17 0,-2 0-6 0,1 1-5 16,-1 2 14-16,-2-2 9 0,2 3 8 0,-1 0 18 15,0 3 2-15,-1 0-2 0,0-2-14 16,-3 6-13-16,1-2-12 0,-4-1-6 0,4 3 2 16,-8-1-3-16,4-1-4 0,-1-1-6 0,-3 1 2 15,-1-1-3-15,0 1-2 0,-2-1-16 0,-1 0 5 16,-2-1-3-16,0 1-3 0,0-1 2 0,-3 2-6 15,-1-2-11-15,-1-1 0 0,1 1-5 0,-5-3 0 16,4 0-3-16,-3-1-3 0,-2 0 0 0,1-3-4 16,-3 1 0-16,2-2-3 0,-2-1-27 0,4-1-1 15,-2-1-16-15,1 0-33 0,0-1-40 0,0-1-25 16,2-2-41-16,0 0-50 0,0-3-22 0,-1 1-22 16,4-1-57-16,3-3-47 0,0 0-2 15,3-1-13-15,-1-2-22 0,4 1-38 0,4-3-353 16,-1-1-345-16</inkml:trace>
  <inkml:trace contextRef="#ctx0" brushRef="#br0" timeOffset="183359.18">16308 15869 442 0,'0'0'545'16,"8"-4"-39"-16,-8 4-35 0,5-4-48 0,-5 4-59 15,8-4-36-15,-8 4-42 0,6-4-19 16,-6 4-11-16,9-3-9 0,-9 3-25 0,14-5-34 16,-4 3-35-16,-2-1-17 0,4 0-33 0,0-1-3 0,1 2-30 15,1-1-8-15,2-2-18 0,0 1-1 16,2 1-28-16,0-1 17 0,1 1-34 0,0-2 3 16,-1 1-48-16,-1-2-17 0,-1 3-37 0,0-1-12 15,-2 0-9-15,-3 1-10 0,-1-1-33 0,1 3-41 16,-11 1-41-16,14-5-16 0,-14 5-14 0,11-3-6 15,-11 3-5-15,0 0-17 0,0 0-51 0,0 0-35 16,0 0-219-16,0 0-121 0</inkml:trace>
  <inkml:trace contextRef="#ctx0" brushRef="#br0" timeOffset="183810.65">16477 15827 132 0,'-13'4'406'0,"1"1"-73"0,1-3-28 15,-3 3-25-15,4 0-24 0,0-3-15 0,1 3-10 16,-1 1-22-16,1-2-27 0,0 0-3 0,0 2-13 15,1-2-10-15,2 1 6 0,-1-1-26 0,1 1-24 16,6-5-8-16,-10 8-11 0,10-8 3 0,-4 8-6 16,4-8-8-16,1 8-9 0,-1-8 7 0,3 8-9 15,-3-8 4-15,11 5-4 0,-3-1 0 0,-8-4-11 16,15 4 4-16,-3-1-16 0,-2-1 9 0,2-2-17 16,0 4-1-16,0-3-10 0,2 1 13 0,-1 2-12 15,3-2 21-15,-2 1-20 0,3 0-8 0,-3 1-11 16,1 1 11-16,-1 0 7 0,0 0 2 15,2 2 26-15,-1 0 13 0,-1 2-1 0,-2 2-7 16,2-2 10-16,-3 3-17 0,3 2 7 0,-5-2-7 16,0 1-3-16,1-1-9 0,-3 1-4 0,-2-1-4 15,0 4 0-15,-2-1-3 0,-2-3 8 0,0 0-2 16,-2 2 2-16,-2-1 1 0,-2-1 3 0,1 4-16 16,-1-3 21-16,-5-1-11 0,2 1-1 0,-1-1-7 15,-1-3-5-15,-3 4-2 0,2-2-7 0,-3-4-11 16,-1 3 5-16,-2-1-7 0,0-3 3 0,1 2-3 15,0-3-1-15,0 1-3 0,0-3 4 16,0 1-9-16,3-2 3 0,-1-1-35 0,1-1-28 16,-1 0-2-16,4-1-15 0,-2-1-28 0,0 0-24 15,1-3-36-15,1 0-42 0,1-1-34 0,3-2-18 16,1 0-25-16,-2-5-46 0,6 2-2 0,-3-3-18 16,4 0-30-16,0-2-38 0,5-1-59 15,-2 1-234-15,3 1-223 0</inkml:trace>
  <inkml:trace contextRef="#ctx0" brushRef="#br0" timeOffset="184097.26">17110 16072 548 0,'0'0'486'0,"11"3"-28"0,-11-3-9 0,13 0-21 16,-13 0-61-16,9 3-44 0,-9-3-28 0,8 3-34 16,-8-3-32-16,0 0-28 0,12 3-35 0,-12-3-28 15,0 0-35-15,8 3-16 0,-8-3-24 0,0 0-1 16,0 0-18-16,9 3-6 0,-9-3-19 0,0 0-19 16,0 0-35-16,0 0-29 0,10 2-29 15,-10-2-21-15,0 0-42 0,0 0-41 0,0 0-51 0,0 0-21 16,0 0 3-16,0 0-15 0,4-5-28 15,-4 5-49-15,0 0-397 0,0 0-264 0</inkml:trace>
  <inkml:trace contextRef="#ctx0" brushRef="#br0" timeOffset="185075.9">17954 15925 123 0,'-10'-2'268'0,"10"2"-56"15,-14-3-41-15,14 3-32 0,-10-3-5 0,10 3-2 16,-14-4-10-16,14 4-15 0,-12-4 0 0,12 4-12 16,-10-3-6-16,10 3-12 0,-14-3-8 0,14 3-6 15,-12-4 4-15,12 4-4 0,-15-5 4 0,15 5 1 16,-9-7-20-16,9 7 2 0,-10-5-2 15,10 5-10-15,-10-8-2 0,10 8-11 0,-5-9 16 16,5 9-16-16,-4-12 1 0,4 4 0 0,2 0 1 16,1 0-3-16,1-2-7 0,1 1 8 0,1-1 1 15,2 0 5-15,2 0 15 0,0 0-9 0,3-1 2 16,-1 3-10-16,3-2 0 0,-1 3 14 0,1 0-6 16,1-1-1-16,-1 4-2 0,-1 1-2 0,0 0 19 15,0 3-2-15,-1 3-4 0,1 0 11 0,-1 4 11 16,-2 2 1-16,1 3-1 0,-3 1-12 15,-2 3-7-15,-3-1 2 0,1 3-2 0,-2 1 5 16,-2 1 2-16,-1 1-3 0,-2 1-5 0,-2 0 6 16,-1 1 2-16,-3 0 0 0,-1-1-4 15,-4 1 5-15,2 3-9 0,-6-3-4 0,-1-2-4 16,-2 1-3-16,-2-2 6 0,-6 1-8 0,1 1-4 16,2-5 1-16,0-1-14 0,-2 0-3 0,1-3-1 15,0-2-9-15,3-1 5 0,0-1-7 0,5-2-1 16,-1-1 2-16,4-2-4 0,-3 1-1 0,4-3 3 15,-1-1-1-15,15-1-17 0,-20 0 8 0,10-2-9 16,4-2-5-16,-1-1-3 0,3-2 5 0,1-3-9 16,0 3 1-16,6-3 4 0,0 0 4 0,1-1 1 15,4-1 2-15,0-1 4 0,3 1 7 0,1 3-2 16,-1-1 6-16,2 0 0 0,4 1 9 16,-2 4 3-16,-1 0 15 0,-1 0 2 0,-2 2 28 15,4 3 4-15,0 3 6 0,-4 1 1 0,6 0-1 16,-4 3-5-16,-1 0 11 0,2 0-8 0,-2 2-1 15,-1 2-2-15,1 1 27 0,-3-2-48 0,1 2 5 16,0 0-10-16,0-1-5 0,-1 1 15 0,0-3-16 16,3 3-18-16,-3-3 2 0,0 1-11 15,2-3-6-15,-2 2-16 0,0-4-32 0,0 0-12 16,0 2-26-16,1-3-19 0,0-3-28 16,3 2-32-16,-13-3-28 0,23 1-52 0,-14-2-12 0,5 1-30 15,-4-3-31-15,1-1-24 0,0-1-35 16,1 0-402-16,-3-2-305 0</inkml:trace>
  <inkml:trace contextRef="#ctx0" brushRef="#br0" timeOffset="185392.48">18418 15861 130 0,'-4'-8'565'0,"4"8"-115"0,-6-8-14 0,6 8-36 16,-5-5-47-16,5 5-63 0,-3-7-51 0,3 7-35 16,0 0-21-16,0-7-15 0,0 7-19 0,5-10-27 15,-1 6-8-15,4 2-14 0,0-3-24 0,2-1-10 16,0 0-16-16,3 3 19 0,-2-4-38 16,2 0-9-16,2 3-2 0,-2-3-13 0,0 1-7 15,1 1-15-15,0-2-22 0,-2 1-16 0,-1 2-18 16,-2-1-20-16,1 0-16 0,-1 0-13 0,1 2-12 15,-2-1-11-15,-3 1-22 0,-5 3-8 0,13-5-6 16,-13 5-7-16,10-7-3 0,-10 7-24 0,0 0-23 16,8-2-44-16,-8 2-6 0,0 0-206 0,0 0 17 15</inkml:trace>
  <inkml:trace contextRef="#ctx0" brushRef="#br0" timeOffset="185827.11">18620 15719 261 0,'-8'6'312'0,"-2"-2"-52"0,4 3 16 0,-7-2-9 15,4 3-16-15,-4-2-27 0,3 1 8 0,-3 1 10 16,0-2-4-16,-2 2-17 0,2 1 5 0,-2 0-17 15,2-2-21-15,-2 0-22 0,2 3-25 0,0-3-22 16,1 1-18-16,0-1 10 0,0 0-53 0,5 0-15 16,-2-2-8-16,1 3-5 0,2-4-6 0,1 3 3 15,0-2-9-15,5-5-4 0,-4 9 2 0,4-9-10 16,0 6-2-16,0-6 1 0,4 7 4 16,-4-7-1-16,13 5 2 0,-13-5-11 0,19 2 8 15,-9 0-9-15,1-1 3 0,2-1 0 0,1 2 2 16,-1-2 7-16,2 0-4 0,-2 0-7 0,1 1 1 15,0 3 3-15,-1-2 15 0,2 0 47 16,2 4-4-16,-2-3 4 0,1 4 4 0,-1 0-1 16,-2-1 22-16,1 5 1 0,-3-2-1 0,1 3 12 15,-2 0-8-15,0 0-2 0,-1 2-11 0,-1-1 7 16,-4 2-10-16,2-1-3 0,-2 2-8 0,-4-2-5 16,4 0-5-16,-4-2 8 0,-4 2-10 0,4 1-6 15,-4-3 6-15,-2 0-9 0,2 2-2 0,-3-3-6 16,-3 0-9-16,4-1-5 0,-3 0-4 0,-1-2 0 15,2-1-3-15,-1 0-2 0,-1-3-7 16,0 2 0-16,1-1 4 0,-4-3-21 0,3 0-15 16,-2-2-17-16,-2 2-11 0,14-2-26 0,-22-2-29 15,12 2-35-15,1-3-35 0,-1-1-37 0,0 1-35 16,2-2-7-16,-2-1-56 0,5 0-19 0,-3-5-24 16,4 2 2-16,0-2-25 0,2-1-4 0,-1-1-50 15,3-2-331-15,4-1-278 0</inkml:trace>
  <inkml:trace contextRef="#ctx0" brushRef="#br0" timeOffset="186067.45">18842 15836 327 0,'0'0'484'15,"12"-7"-51"-15,-12 7-58 0,9-6-43 0,-9 6-26 16,6-7-53-16,-6 7-34 0,12-5-30 0,-12 5-23 15,11-7-19-15,-2 3-21 0,-1 1-22 0,3-1-16 16,-2 1-16-16,3 0-18 0,-1-2-13 0,1-1-4 16,2 3-10-16,-3-2-5 0,2 0-10 0,0 0-24 15,1 1-13-15,-3-1-28 0,0 0-27 0,-1-1-23 16,0 4-26-16,-1-3-14 0,-1 1-8 0,-2 1 0 16,2-2-20-16,-2 1-28 0,-6 4-18 0,7-6-41 15,-7 6-51-15,0 0-257 0,7-4-80 0</inkml:trace>
  <inkml:trace contextRef="#ctx0" brushRef="#br0" timeOffset="186592.99">18982 15759 174 0,'0'0'503'0,"-12"4"-88"0,12-4-44 0,-11 4-41 15,11-4-4-15,-12 5-38 0,12-5-34 0,-15 4-19 16,7 1-27-16,-1-2-11 0,0 3-20 0,0-3-24 15,0 3-22-15,-1 0-21 0,1 1-16 16,-1 0-16-16,-1 1-12 0,0-2-16 0,2 4-10 16,2-3-8-16,-1 0-6 0,2-2-2 0,-1 2-5 15,1 1-11-15,1-2 5 0,1-1-11 0,1 1 1 16,3-6 4-16,-2 11-4 0,2-11-3 0,1 8 10 16,-1-8-1-16,5 7 2 0,-5-7 1 0,14 5 10 15,-5-4-2-15,3 3 17 0,0-3 2 0,1 2 6 16,1-3-1-16,0 3 12 0,0-3-6 15,-1 1 6-15,1-1 4 0,0 2 17 0,-1-1 11 16,2 1-14-16,-2-1 2 0,1 3 24 0,-1-2-5 16,1 3-7-16,-1 1 23 0,-2-1 17 0,-2 2-15 15,3 1-1-15,-1 1-4 0,-3 1-5 0,1 2-6 16,-3 0-4-16,2 1 0 0,-4 0-14 0,-2 2-5 16,2-2-5-16,-4 1-8 0,0-1 2 15,0 1-6-15,-1-2-3 0,-3 5-10 0,0-3 13 16,-3-1-17-16,0 0 0 0,1 0-11 0,-2 1 6 15,-2-4-10-15,1 2-2 0,-1-1-12 0,-2-2 3 16,1 0-3-16,-3-1 4 0,1-1-11 0,0 0 9 16,-2-1-13-16,3-2 8 0,0-2-11 0,0-2-16 15,-1 3 0-15,2-1-17 0,-1-4-17 0,-2-1-28 16,5 3-12-16,-1-5-31 0,-1 1-14 0,3-1-18 16,-1-2-58-16,2 0-35 0,0-3-38 0,2 2-69 15,0-4-30-15,1 2-19 0,1-2-13 0,3 0-39 16,0 0-35-16,0 2-82 0,4 1-256 0,1-3-369 15</inkml:trace>
  <inkml:trace contextRef="#ctx0" brushRef="#br0" timeOffset="187168.07">19383 16053 496 0,'10'-2'661'16,"-10"2"-94"-16,0 0-19 0,13 0-51 0,-13 0-30 0,0 0-35 16,10-1-42-16,-10 1-45 0,0 0-53 15,0 0-30-15,14-1-27 0,-14 1-25 0,0 0-20 16,0 0-26-16,0 0-22 0,0 0-23 0,0 0-15 16,10-1-17-16,-10 1-15 0,0 0-12 0,0 0-11 15,0 0-16-15,0 0-2 0,0 0-10 0,0 0-6 16,0 0-19-16,11 2 21 0,-11-2-3 0,0 0-3 15,0 0-4-15,0 0-4 0,2 6-9 0,-2-6-7 16,0 0-7-16,3 5-28 0,-3-5 23 0,0 0-11 16,6 5-6-16,-6-5-12 0,0 0-8 0,0 0-7 15,4 4 3-15,-4-4-15 0,0 0 21 16,0 0 4-16,0 0 8 0,0 0 8 0,6 5 7 0,-6-5 5 16,0 0 5-16,0 0 5 0,7-5 2 15,-7 5-1-15,0 0-43 0,6-5 62 0,-6 5-49 16,0 0 76-16,6-9-63 0,-6 9 50 0,3-7-5 15,-3 7-11-15,1-8 18 0,-1 8-3 0,0-9-2 16,0 9 7-16,-1-8 11 0,1 8-7 0,-1-7-7 16,1 7-1-16,-5-5 0 0,5 5-1 0,0 0-3 15,-8-5 2-15,8 5-2 0,0 0 3 0,0 0 2 16,-13 0 0-16,13 0 0 0,-11 4-6 0,11-4 3 16,-7 5 1-16,7-5-8 0,-6 8 2 0,6-8 1 15,-4 8-2-15,4-8-1 0,-4 9-3 0,4-9 1 16,-1 9-3-16,1-9 1 0,-3 6-1 15,3-6-3-15,0 0 1 0,0 11 0 0,0-11-9 16,0 0-11-16,2 6-13 0,-2-6-13 0,0 0-27 16,0 0-13-16,2 5-39 0,-2-5-34 0,0 0-30 15,0 0-39-15,0 0-28 0,0 0-61 0,0 0-56 16,0 0-17-16,0 0-42 0,9-3-66 0,-9 3-367 16,0 0-413-16</inkml:trace>
  <inkml:trace contextRef="#ctx0" brushRef="#br0" timeOffset="191542.52">21121 9169 131 0,'-3'-7'271'0,"3"7"-55"0,0-7-47 0,0 7-2 16,0 0-4-16,0-8-15 0,0 8-16 0,0 0-14 16,0-10-16-16,0 10-2 0,0 0-5 0,0-9-25 15,0 9 2-15,-1-8-20 0,1 8 33 0,0 0-7 16,0-9 18-16,0 9-20 0,-1-7 36 0,1 7-26 16,0 0 31-16,0-7-31 0,0 7 27 0,0 0-18 15,-3-11 31-15,3 11-28 0,0 0 32 0,0-6-44 16,0 6 39-16,0 0-37 0,-4-7 26 0,4 7-34 15,0 0 35-15,-1-8-28 0,1 8 31 16,0 0-35-16,0 0 25 0,-3-6-43 0,3 6 19 16,0 0-40-16,0 0 21 0,0 0-41 15,0 0 43-15,0 0-38 0,0 0 34 0,-8 5-16 16,8-5 33-16,-3 11-13 0,3-11 18 0,-3 15-3 16,3-6 5-16,0 3 1 0,0 1 8 0,1 3 24 15,1 1-33-15,-1 2 27 0,4 3-38 0,-2 1 14 16,-1 0-31-16,1 2 19 0,-2-1-37 0,3 2 26 15,-1-1-33-15,-1 2 24 0,2-1-28 0,-1-2 18 16,-1 4-32-16,3-5 20 0,-2 3-25 0,-1-2 19 16,1-2-25-16,-3-2 18 0,1-2-24 0,1 2 21 15,0-3-26-15,-1 0 23 0,1-4-23 0,-1-1 23 16,0 2-16-16,-1-4 17 0,3 2-27 16,-3-4 20-16,0 1-20 0,2-2 20 0,0 0-21 15,-2-7 22-15,1 11-20 0,-1-11 20 0,2 10-29 16,-2-10 6-16,0 6-45 0,0-6 7 0,3 6-58 15,-3-6 19-15,0 0-79 0,0 0 13 0,0 0-47 16,0 0 7-16,0 0-44 0,0 0 16 16,0 0-4-16,2-7-15 0,-2 7-32 0,0 0-18 15,-2-11 2-15,2 11-7 0,0-8-23 0,0 8-3 16,0-11-43-16,0 11-382 0,2-10-253 0</inkml:trace>
  <inkml:trace contextRef="#ctx0" brushRef="#br0" timeOffset="192253.77">21620 9142 113 0,'0'0'346'0,"0"-9"-36"16,0 9-62-16,4-10-28 0,-4 10-19 16,1-9-12-16,-1 9-13 0,2-11-1 0,-2 11-14 15,1-9 6-15,-1 9-15 0,4-9-10 0,-4 9 19 16,1-7 19-16,-1 7 6 0,4-7-3 0,-4 7-8 15,1-7-3-15,-1 7-13 0,2-5-12 0,-2 5-6 16,0 0-7-16,0 0-12 0,2-6-44 16,-2 6 37-16,0 0-19 0,0 0 69 0,0 0-70 15,0 0 59-15,8 5-43 0,-8-5 36 0,2 7-20 16,1 4-14-16,-1-5 1 0,1 6-6 0,-2-3 24 16,3 4-27-16,0 3 27 0,0 0-31 15,-3 1 5-15,4-2-19 0,-1 4 1 0,1 3-26 0,-2 1 10 16,-1-2-25-16,3 4 10 0,-2 0-14 0,2-1 13 15,-3 0-24-15,2 2 11 0,-1-1-21 16,-3-1 11-16,5 3-14 0,-2-4 6 0,-1-1-15 16,-2 0 5-16,5 3-8 0,-3-6 12 0,0-2-15 15,-2 1 11-15,5-1-14 0,-2-2 8 0,-2 1-12 16,0-3 36-16,-1-2-38 0,4 0-4 0,-3 0 0 16,-1-2 1-16,2-1-9 0,-1 1-21 0,0-4-14 15,-1-5-43-15,2 12 6 0,-2-12-49 0,2 9 8 16,-2-9-66-16,1 9 19 0,-1-9-67 0,2 6-11 15,-2-6-66-15,0 0 9 0,4 4-22 16,-4-4-34-16,0 0-20 0,0 0-13 16,7-4-17-16,-7 4-40 0,0 0-391 0,3-6-394 15</inkml:trace>
  <inkml:trace contextRef="#ctx0" brushRef="#br0" timeOffset="193009.96">22287 9071 391 0,'0'0'357'0,"-4"-10"-36"0,4 10-42 16,-6-8-27-16,6 8-12 0,-2-10-1 0,2 10-7 15,-3-5-28-15,3 5-17 0,-5-8-17 16,5 8-10-16,0 0-15 0,-1-6-3 0,1 6 3 16,0 0-3-16,0 0-19 0,0 0-6 15,0 0 20-15,0 0 6 0,0 0-8 0,5 12-7 16,-1-7-9-16,-2 1 36 0,6 3-41 0,-3 0 32 16,1 4-59-16,1 2 52 0,2 2-32 0,-3 1 33 15,4 2-50-15,-1 1 41 0,2 2-8 0,-1 3-32 16,1 0 2-16,1-1-12 0,-2 3-1 0,-2-3-4 15,1 3-14-15,1-1-4 0,-4-1 3 0,3 3-3 16,0-3-8-16,-4 0-2 0,0-4-27 0,1 2 22 16,1 0-20-16,-3 0 13 0,0-3-20 0,1 1 12 15,-1-4-18-15,-2-1 14 0,2 0-24 16,0 0 16-16,-3-2-19 0,4-1 17 0,-2-1-17 16,-2-2 15-16,0 0-15 0,3-1 17 0,-3-2-21 15,1-1 16-15,-1 0-23 0,-1-7 0 0,3 12-41 16,-3-12 3-16,2 10-62 0,-2-10 3 0,0 7-67 15,0-7-4-15,0 0-89 0,2 6 2 16,-2-6-29-16,0 0-32 0,0 0-21 0,0 0-31 16,-2-10-28-16,2 10-37 0,-2-8-15 0,2 8-421 15,-2-14-441-15</inkml:trace>
  <inkml:trace contextRef="#ctx0" brushRef="#br0" timeOffset="193810.06">23326 9172 146 0,'-1'-6'369'0,"0"-2"-63"0,-2 3-23 0,3 5-36 16,-4-13-37-16,3 6-31 0,0 0-15 0,-4-3-27 15,2 5 27-15,-1-5-14 0,-1 3-11 16,0-2 4-16,-5 2 8 0,2 1 5 0,2-2-18 16,-2 2-7-16,-3 1-3 0,0-5 0 0,0 6-6 15,-2-1 10-15,-1-2-7 0,-1 4-14 16,2 1-4-16,0-1-4 0,0 3-6 0,-1 0-2 0,0 0-8 16,3 3-6-16,-7-1-4 0,6 4-19 15,-2 3 51-15,3-1-38 0,-2 3 31 0,0 3-35 16,4 0 2-16,-1 3 58 0,4 3-42 0,1-1 32 15,1 4-27-15,1-2 26 0,3 2-43 0,0 0 19 16,4 4-11-16,0-3-17 0,0 0 0 0,2 7-4 16,4-4-12-16,-1 2-8 0,2-3 2 0,1 2-5 15,1-4-1-15,2 2-9 0,1-2-6 0,3-2-2 16,-2-2-6-16,3-1 2 0,0 0-4 0,0-2 1 16,-1-3 2-16,0-4-5 0,-4 3-2 0,7-4-2 15,-4-1-5-15,-2-3 4 0,2 2-1 16,-1-3 5-16,1 0-4 0,-3-3 1 15,0-1-8-15,1 0 8 0,0-1-3 0,0-2 1 16,0-2-3-16,0 0 7 0,0 0-7 0,-3-5-1 16,5 1 2-16,-5-5 3 0,2 3-1 0,-2-4 6 15,0-1-12-15,-2-2 2 0,-3 0-1 0,3-4-2 16,-3 0 2-16,-2-2-1 0,-2 0-21 0,-1 0 26 16,-2-3-22-16,-1 3 25 0,-1-2-34 0,-3-2 36 15,-4 1-21-15,-1-2 28 0,-3 3-27 0,-1 0 20 16,-4 1-23-16,-1 4 27 0,-3-1-6 0,-4-2-1 15,2 7-6-15,-1 1 4 0,-2 0 2 0,1 3-5 16,-2 0-3-16,4 5-22 0,1 2 19 0,-1 0-17 16,3 4-11-16,2 0-55 0,-1 4 14 0,1 0-62 15,0 4 21-15,4-1-83 0,0 4 13 16,1 1-68-16,3 4-13 0,0-3-44 0,3 4-40 16,0 0-47-16,3 1-40 0,1 2-91 15,2-2-389-15,2 0-490 0</inkml:trace>
  <inkml:trace contextRef="#ctx0" brushRef="#br0" timeOffset="195592.18">24185 9213 149 0,'0'0'282'0,"0"0"-47"16,4-4-18-16,-4 4-7 0,0 0-19 0,4-5-34 16,-4 5-6-16,0 0-4 0,1-7-5 0,-1 7-6 15,0 0-10-15,0 0-11 0,4-6 11 0,-4 6-13 16,0 0-1-16,-4-5-14 0,4 5 22 0,0 0 9 15,0-9 5-15,0 9-6 0,0 0-6 16,0 0-13-16,0 0-15 0,-4-3-17 0,4 3-4 16,0 0 2-16,-13 3-5 0,13-3 0 0,-9 11-6 15,-1-8-2-15,4 4 3 0,-1 3-10 0,-3-3 5 16,1 6 5-16,0 1-6 0,3-3-9 0,-3 2-5 16,1 4 5-16,2-1-15 0,1 0-1 0,1 0-3 15,0 0 1-15,0 1-2 0,3 1-8 0,0-1-6 16,1-1 4-16,1 2-16 0,3-1 16 15,-3 0-9-15,8-1 8 0,-1-3-8 0,1 2 9 16,3 1-12-16,-1-3 7 0,5-1 8 0,-3 0-13 16,1-6-5-16,3 5 8 0,-2-6-11 0,0 2 12 15,2-2-14-15,-3 0 3 0,4-4 6 0,-4 0-9 16,1-1-5-16,-2 0 15 0,4-1-4 0,-6-1 4 16,4-2-12-16,-2-1 8 0,0-3-8 15,-1 1 8-15,-1-3-5 0,0-1 8 0,-3 1-11 16,1-6 3-16,-2 3 3 0,0-2 3 0,-2 0-12 15,-1-4 12-15,-1 2-11 0,-2-2 1 0,-1 0-1 16,-3-1-6-16,2 1 11 0,-4-2-5 0,-4 1 0 16,4 1 1-16,-5-1-35 0,-4 3 43 0,2 0-5 15,-1 3 8-15,-3-1-11 0,0 6 2 0,-1-3-19 16,-2 5-22-16,2 0-9 0,0 2-25 16,-1 2-24-16,3 3-19 0,2 0-21 15,-1 0-50-15,1 2-38 0,1 1-30 0,1 1-24 0,2 4-8 16,1-4-48-16,1 4-86 0,2 0-316 15,1-2-242-15</inkml:trace>
  <inkml:trace contextRef="#ctx0" brushRef="#br0" timeOffset="196109.51">24626 9293 428 0,'10'-7'425'0,"-10"7"-45"0,8-5-58 0,-8 5-26 0,7-10-12 16,-7 10-28-16,5-6-33 0,-5 6-16 15,4-4-17-15,-4 4-20 0,4-7-21 0,-4 7-19 16,0 0-24-16,0 0-11 0,0 0-12 0,0 0-3 16,0 0 1-16,0 0-3 0,0 0-2 0,-13 6 2 15,8-2 1-15,0 1-1 0,-1 4-2 0,1-2-11 16,-1 1-6-16,-2 3-5 0,1 2 15 0,3-1-8 15,-1 1 0-15,1 1-19 0,2 1 1 0,-1-4-23 16,2 4 8-16,1-1-10 0,-2-2-4 0,4 1-4 16,-2 1 6-16,1 0-7 0,4-2 0 0,-1 1 15 15,2 1-9-15,1-4-15 0,1 2 7 0,-2-5-10 16,3 4 14-16,-1-5-8 16,-1 2 11-16,2-4-16 0,2 0 7 0,-1-1-6 15,-1-1 9-15,-9-2-13 0,15 3 23 0,-15-3-19 16,17 0 9-16,-17 0-3 0,14-5 0 0,-14 5-8 15,11-7 10-15,-4 0-9 0,-2 0 14 0,-1-3-7 16,-2 1 1-16,2-1-8 0,0-2 15 0,-3-1-13 16,-1 3 17-16,-1-4-22 0,-2-1-4 0,0-1 14 15,1 2-13-15,-2 0-9 0,-1-2 14 0,0 2-1 16,-3-1-3-16,-2 4 3 0,1-2 0 0,0 3-15 16,-5 0-29-16,5-1-17 0,-5 4-20 0,3-3-23 15,-2 4-12-15,0 2-20 0,4 2-27 0,-1-3-40 16,-3 2-31-16,13 3-14 0,-15-3-1 15,15 3-36-15,-14 1-26 0,14-1-53 0,-9 5-388 16,9-5-269-16</inkml:trace>
  <inkml:trace contextRef="#ctx0" brushRef="#br0" timeOffset="196626.63">24925 9341 93 0,'9'-5'486'0,"-9"5"-104"0,6-7-37 0,-6 7-45 0,5-5-30 16,-5 5-28-16,4-7-13 0,-4 7-30 15,3-7 2-15,-3 7-19 0,0 0-4 0,2-7-12 16,-2 7-10-16,0 0-22 0,0 0-9 0,0-8-25 16,0 8-13-16,0 0-7 0,0 0 0 15,0 0-10-15,-14 3 1 0,14-3-3 0,-6 5 6 16,0-1-16-16,0 4-6 0,0-1 3 0,1 0-1 15,0 3-15-15,-3-1 13 0,5 3-15 0,-2 0-2 16,2-2-11-16,1 5 3 0,0-6-10 0,2 5 1 16,0-1-2-16,1 1-3 0,0-4-7 0,1 4 9 15,3-1-12-15,1-3 5 0,2 4-10 16,-1-2 7-16,2-4-2 0,1 3-2 0,1-3-3 0,0 0 8 16,-1-2-3-16,1-1 3 0,0-1-12 15,-1 0 6-15,1 0-9 0,0-1 9 0,-11-3-5 16,20 0 9-16,-8 0-7 0,-12 0 5 0,17-5-1 15,-7 1 0-15,-4 0 2 0,3 0 9 0,-3-1-16 16,2-5 8-16,-3 4-3 0,-1-5 3 0,1 2-5 16,-2-4 8-16,-2 3-9 0,2-2 3 15,-3-4-2-15,0 4 3 0,-3-1-2 0,-1-3 11 16,-2 0-16-16,-1 3 8 0,-2 0-4 0,1 1-4 16,-3-1-1-16,-1 3 21 0,0-1-24 15,-2 4-1-15,4-2 5 0,-3 4-11 0,3 0-16 0,0-2-16 16,0 4-24-16,-1 3-33 0,11 0-31 15,-15 0-36-15,15 0-44 0,-14 1-32 0,14-1-30 16,-8 7-23-16,8-7-44 0,-2 7-61 0,2-7-383 16,5 7-312-16</inkml:trace>
  <inkml:trace contextRef="#ctx0" brushRef="#br0" timeOffset="197092.46">25323 9350 449 0,'0'0'453'0,"4"-7"-23"0,-4 7-57 16,4-4-37-16,-4 4-36 0,0 0-45 15,0-8-21-15,0 8-11 0,0 0-23 0,-5-6-17 16,5 6-22-16,0 0-15 0,0 0-8 0,-14 1-5 16,14-1-15-16,-10 5-6 0,5 0-17 0,-2-2 2 15,0 1-10-15,0 6-5 0,0-4-15 0,1 0 11 16,1 5-10-16,-2-2-8 0,2 3-8 0,-2 0-2 15,2-5-17-15,0 5 3 0,1-2-12 0,2 4 0 16,-1-5-9-16,2 2 8 0,-2 3-8 0,3-4 1 16,3 2-6-16,-1-2 0 0,1 0-8 0,2 2 2 15,0-5-5-15,0 3 7 16,3-3-10-16,-2-1 3 0,3 2-6 0,0-4 20 16,-1 0-23-16,3-2 6 0,-2 0-12 0,0 1 14 15,-9-3-10-15,18 0 13 0,-18 0-13 0,18-3 16 16,-9-1-11-16,0-1 13 0,-3 0 7 0,1-3 14 15,0 1 11-15,-2-3-6 0,-2 1 4 0,3-2 13 16,-3-3 3-16,-3 0-14 0,0 0 4 0,0-3-5 16,-1 2-13-16,-7-2-1 0,4 3 0 0,-7-1-3 15,0-2-4-15,0 3-5 0,-4-1 2 0,-1 6-11 16,0-3 2-16,1 7-3 0,-1 0-2 0,2-2-14 16,-1 6-49-16,2 0-59 0,-4 2-41 15,6 2-52-15,-2 1-55 0,-1 2-72 0,1-2-56 16,3 6-85-16,1-2-151 0,0 4-285 0,0-3-491 15</inkml:trace>
  <inkml:trace contextRef="#ctx0" brushRef="#br0" timeOffset="198526.08">21054 9975 47 0,'0'0'304'0,"-19"3"-53"0,19-3-25 16,-14 3-21-16,14-3-21 0,-15 2-9 0,15-2-31 15,-12 5 5-15,12-5-13 0,-10 1-1 0,10-1-36 16,-10 3 21-16,10-3-20 0,-8 2 4 0,8-2-23 16,0 0 30-16,-8 3-23 0,8-3 36 0,0 0-25 15,0 0 39-15,-5 4 6 0,5-4 29 0,0 0-33 16,13 4 28-16,-13-4-34 0,23 2 17 0,-10-2-38 16,10 0 22-16,5 0-30 0,1-2 36 0,10 1-49 15,9-1 22-15,7 0-57 0,3-1 35 0,3 3-51 16,12-3 46-16,-12 1-61 0,15-1 41 15,-11 2-57-15,-1-2-1 0,1 1-15 0,-4 0 61 16,4 1-59-16,-2-1 46 0,-3 2-58 0,4-1 53 16,-3 0-52-16,1 0 45 0,-4-1-48 15,0 1 43-15,-3 0-50 0,-2 0 50 0,-4-1-51 16,-6 1 52-16,-4-1-55 0,-3 2 33 0,-6-2-61 16,-2 1 32-16,-5 1-34 0,-3-2 36 0,-1 1-30 15,-3 1 33-15,-3 0-34 0,0 0 20 0,-2-1-41 16,-11 1 15-16,12-2-28 0,-12 2 11 0,0 0-28 15,0 0 23-15,0 0-31 0,-13-3 26 16,-1 3-36-16,-3 1 20 0,-4-1-37 0,-6 2 33 0,-4-2-14 16,-7 0 18-16,-4 0-22 0,-11 3 5 15,2-3-5-15,-6 3 20 0,-2 0 15 0,-2-1 29 16,-11 2-7-16,-2 1 28 0,0-1-3 0,0 1 23 16,-3 0-7-16,-2-1 27 0,9 2-15 0,-2 1 18 15,12-3-9-15,2 0 39 0,2 0-21 0,3 3 41 16,3-2-19-16,2-1 30 0,10 1 1 15,9-1 31-15,1-1-25 0,5-1 16 0,2 1-46 16,5-2 34-16,5 1-18 0,11-2 42 0,-14 0-22 16,14 0 35-16,0 0-38 0,0 0 25 0,14-2-34 15,-1 1 34-15,7-2-43 0,7-1 27 0,8-1-32 16,2 3 18-16,11-1-39 0,2-1 27 16,1-1-38-16,3 1 28 0,-1 0-38 0,0 1 23 15,2-1-32-15,0 3 23 0,-4-2-32 0,-1 0 21 16,-3 1-45-16,-6 1 18 0,-4 0-56 0,-5 0 9 15,-1-1-50-15,-4 2 9 0,-4 0-45 0,-2 0 21 16,-1 0-34-16,-4 0 9 0,-2 0-19 0,-1 0 16 16,-13 0-34-16,19 0-12 0,-19 0-32 0,18-3-64 15,-18 3-379-15,0 0-182 0</inkml:trace>
  <inkml:trace contextRef="#ctx0" brushRef="#br0" timeOffset="202924.84">22147 8296 82 0,'0'0'321'0,"0"0"-79"15,-4-6-43-15,4 6-13 0,0 0-30 0,-6-4-28 16,6 4-24-16,0 0-14 0,-4-6-13 0,4 6 17 16,0 0-8-16,0 0-4 0,-4-6-3 0,4 6-3 15,0 0 0-15,-4-5-4 0,4 5-7 0,0 0 1 16,0 0-6-16,0 0 1 0,0-7-25 0,0 7 17 15,0 0-24-15,0 0 12 0,0-8-26 0,0 8 17 16,0 0-22-16,0-6 22 0,0 6-11 16,3-5 4-16,-3 5 3 0,0 0-8 0,5-8-1 15,-5 8 9-15,6-4-4 0,-6 4-12 0,10-7-1 16,-4 3-6-16,1 0 7 0,-7 4-2 16,14-3-8-16,-6-2 10 0,1 3-4 0,0-1-2 15,-9 3-5-15,15-2 8 0,-15 2-1 0,15-2-12 16,-15 2-9-16,12 2 18 0,-12-2 1 0,13 5-5 15,-11 0-1-15,-2-5-1 0,8 8 4 0,-8-2-6 16,0-6-16-16,4 12 34 0,-4-4-28 0,-4-1 20 16,4 1-29-16,0 1 26 0,-4-2-17 0,0 3 29 15,0 0-24-15,-2 0 23 0,1-2-19 0,0 2 17 16,0-2-22-16,-2 1 24 0,2-3-25 0,-1 1 28 16,1 2-29-16,1-4 15 0,0 0-17 15,1 0 25-15,3-5-24 0,-6 7 25 16,6-7-25-16,-7 7 24 0,7-7-16 0,-3 5 12 15,3-5-6-15,-4 5 13 0,4-5-26 0,0 0 21 16,0 0-21-16,-4 5 19 0,4-5-14 0,0 0 24 16,0 0-24-16,0 0 27 0,7 4-21 0,-7-4 10 15,0 0 21-15,0 0-25 0,16 0 18 0,-16 0-33 16,12-1 38-16,-12 1-27 0,15-2 22 0,-15 2-29 16,14 2 28-16,-14-2-29 0,15 2 19 0,-15-2-30 15,12 5 33-15,-12-5-28 0,16 5 33 0,-16-5-33 16,12 5 28-16,-12-5-27 0,12 9 26 0,-10-3-30 15,4 0 34-15,-3 2-36 0,-3-4 36 16,4 1-4-16,-3 4-6 0,-1-2 3 0,-1-1 6 0,1 4-6 16,-4-6-3-16,3 6 6 0,-4-5-6 15,0 3 8-15,1-1 2 0,-2-1 5 16,0 2 0-16,-2-1-6 0,0-4 6 0,0 3 2 16,0 0-6-16,-2-2 5 0,1-1-10 0,0 0 0 15,9-3-2-15,-19 7-2 0,10-5-3 0,9-2 3 16,-18 3-10-16,18-3-21 0,-18 0 25 0,18 0-21 15,-14 0 23-15,14 0-13 0,-14-4 19 0,14 4-32 16,-14-6 22-16,14 6-38 0,-10-5 0 0,5 2-42 16,5 3 17-16,-7-13-49 0,7 13 3 0,0-12-24 15,4 2-27-15,-1 2-11 0,2-4-1 16,0 2-30-16,0 1-18 0,5-6-43 0,-1 6-279 0,2-3-47 16</inkml:trace>
  <inkml:trace contextRef="#ctx0" brushRef="#br0" timeOffset="203506.53">22544 8272 369 0,'4'-4'324'15,"-4"4"-55"-15,0 0-23 0,5-7-51 0,-5 7-14 16,0 0-31-16,5-7-24 0,-5 7-17 0,0 0-17 16,4-4-18-16,-4 4-4 0,4-5-25 15,-4 5 11-15,0 0-9 0,5-7-4 0,-5 7 3 16,0 0-3-16,5-4-8 0,-5 4-1 0,0 0 3 16,0 0-5-16,7-5 25 0,-7 5-3 0,0 0-5 15,10-1-13-15,-10 1 5 0,0 0-2 0,0 0-21 16,11 0-9-16,-11 0 3 0,0 0-2 0,8 4 12 15,-8-4-4-15,6 3-12 0,-6-3 8 16,4 8 1-16,-1-3 4 0,-3-5-5 0,1 9 4 16,-1-9-2-16,-1 12-36 0,-1-6 44 0,1 4-15 15,-3-5 20-15,1 3-27 0,-1 1 35 0,0-1-16 16,-4 2 19-16,4 0-20 0,-2-1 39 0,0-1-28 16,-2 3 32-16,0-4-37 0,3 2 30 0,-1-2-36 15,-2 2 34-15,2-3-33 0,-1 0 26 16,3 1-20-16,-1-1 25 0,0-2-34 0,5-4 33 15,-7 9-31-15,7-9 31 0,-7 6-29 0,7-6 35 16,-4 5-22-16,4-5 48 0,0 0-16 0,0 0 39 16,5 7-46-16,-5-7 26 0,12-2-34 0,-3 0 11 15,2 1-45-15,0-3 25 0,1 3-37 0,1-4 30 16,2 0-36-16,0 1 25 0,1 1-28 16,-2-2 23-16,-1 0-30 0,4-1 30 0,-2 3-37 15,-5-1 24-15,3 0-51 0,-2 2 45 0,-2-1-79 16,-1-1 19-16,-8 4-44 0,15-3 7 0,-15 3-57 15,12-4 11-15,-12 4-50 0,10-3 13 0,-10 3-33 16,0 0-2-16,8-3-26 0,-8 3-22 0,0 0-19 16,0 0-46-16,-4 6-317 0,4-6-154 0</inkml:trace>
  <inkml:trace contextRef="#ctx0" brushRef="#br0" timeOffset="204443.48">21940 8231 76 0,'0'0'377'0,"1"-10"-77"0,-1 10-34 0,0-6-24 16,0 6-38-16,-2-9-36 0,2 9-16 0,-7-7-33 16,7 7-1-16,-9-5-12 0,9 5-6 0,-14-7-1 15,14 7-9-15,-11-5-7 0,11 5-16 0,-16-3 16 16,16 3-5-16,-16-1-5 0,16 1 5 0,-18 3-6 15,6-2-10-15,1 2-5 0,1 3 11 16,1-1 4-16,-3 2-2 0,1 3 6 0,-1-2-42 16,-1 4 38-16,2 1-28 0,-2 1 40 0,2 0-38 15,2 2 22-15,-3 2-29 0,3 1 27 0,0-1-38 16,-1 1 33-16,4 2-39 0,-1-4 31 0,1 3-13 16,2-3-3-16,0 0-10 0,-1-1-5 0,3-1-2 15,0 1-4-15,1-3-2 0,2 2-5 16,1-1 1-16,-1-2-1 0,2 0-2 0,3-2-3 15,-1 2 0-15,0-5 0 0,3 3-1 16,-2-3-6-16,4 0 0 0,-1-2-6 0,0-1-7 16,4 0-10-16,-3-3-7 0,3 0 5 0,-3 2 2 15,0-6-2-15,3 3 4 0,-3-2-3 0,-1-1 7 16,1-1 4-16,-2 2 4 0,1-4 0 0,-1 1-27 16,1-1 36-16,-3 0-30 0,-1-3 38 0,-1 1-33 15,0-2 39-15,-2 3-30 0,2-4 27 0,-4 5-28 16,0-3 32-16,-1 1-31 0,-3 1 31 0,-1-1-33 15,1 2 33-15,-1 0-33 0,-3 1 34 0,0 1-35 16,-1 2 35-16,9 2-31 0,-17 0 15 0,17 0-16 16,-22 0 21-16,11 0-37 0,-1 4 13 0,3 1-46 15,-1 0 6-15,1-1-51 0,-1 1 3 16,3 0-37-16,-1 1-1 0,1 0-15 16,2 0-14-16,1 1-19 0,4-7-21 0,-4 10-34 15,4-10-63-15,2 8-222 0,-2-8-43 0</inkml:trace>
  <inkml:trace contextRef="#ctx0" brushRef="#br0" timeOffset="204941.7">21906 8444 193 0,'3'-8'384'0,"1"1"-56"15,-1 2-10-15,-3 5-66 0,3-12-25 0,-3 12-41 16,5-10 12-16,-5 10-34 0,4-7 8 0,-4 7-46 15,3-7 26-15,-3 7-66 0,0 0 9 16,2-7-40-16,-2 7 13 0,0 0-22 0,0 0 33 16,0 0-26-16,0 0 3 0,3 6 23 0,-3-6-37 15,0 10 21-15,0-10-37 0,3 10 20 0,-2-2-33 16,-1 1 27-16,0-3-35 0,1 3 25 0,-1-2-37 16,4 3 32-16,-3-2-34 0,3 1 35 0,-3-2-32 15,3-1 26-15,-1 2-31 0,-1-3 28 0,1 0-31 16,-1 2 35-16,2-3-33 0,-4-4 30 0,9 9-31 15,-9-9 34-15,8 5-39 0,-8-5 39 16,9 4-31-16,-9-4 30 0,0 0-30 0,13 2 31 16,-13-2-35-16,10-4 33 0,-10 4-26 0,0 0 35 15,10-3-23-15,-10 3 38 0,5-7-13 16,-5 7 41-16,8-6-39 0,-8 6 29 0,0 0-29 16,2-7 30-16,-2 7-32 0,0 0 24 0,0-7-34 15,0 7 24-15,0 0-38 0,0 0 25 0,0 0-31 16,0 0 36-16,-7 5-39 0,7-5 28 0,-4 9-30 15,1-4 27-15,0 3-27 0,0-1 24 0,0 0-26 16,1 3 30-16,-2-4-36 0,1 4 29 0,2-2-27 16,-3 2 31-16,2-2-27 0,-1 4-23 0,2-5-26 15,0 3-37-15,-2-2-43 0,3-2-42 0,-4 4-16 16,4-5-24-16,0-5 2 0,-2 13-17 0,0-8-41 16,0 3-42-16,2-8-71 0,-3 9-246 15,1-3-141-15</inkml:trace>
  <inkml:trace contextRef="#ctx0" brushRef="#br0" timeOffset="205491.77">20981 8349 165 0,'-10'-7'348'0,"3"0"-47"15,0 2-37-15,1-1-30 0,-3 0-23 0,4-1-21 16,-2 2-15-16,2 0-30 0,0-2-2 16,0 3-25-16,0 0 32 0,5 4-27 0,-8-10 29 15,8 10-20-15,-6-6-45 0,6 6 15 0,-5-5-52 16,5 5 31-16,0 0-24 0,0 0 51 0,-10 4-31 15,10-4 35-15,-4 12-40 0,1-3 23 0,1 4-32 16,0-1 21-16,2 8-27 0,-1-3 22 0,0 2-34 16,-1 2 19-16,2 4-34 0,-1-1 23 0,0 0-36 15,-2 2 24-15,3-2-4 0,-1 3-8 0,0-1-8 16,-2-1-5-16,-2 0-2 0,4 1-3 16,-2-5-37-16,1 2 18 0,-1 0-52 0,-1-4 9 15,3-1-34-15,-4-1-49 0,5-1 4 0,-3-3-49 16,3-1 8-16,-1 0-31 0,0-2 4 0,1-2-13 15,-3-1-4-15,3 2-6 0,0-9-33 0,-1 8-54 16,1-8-287-16,4 7-109 0</inkml:trace>
  <inkml:trace contextRef="#ctx0" brushRef="#br0" timeOffset="206359.34">20981 8516 165 0,'0'0'380'0,"2"-13"-85"16,-2 13-29-16,0-9-63 0,1 1-17 0,-1 8-11 16,1-9-4-16,-1 9-28 0,0-12-22 0,0 12-15 15,5-8-10-15,-5 8-23 0,4-11 6 16,3 6-17-16,-2-1-10 0,1 0 29 0,-1 1-19 16,3 0-12-16,-2 0-7 0,2-1-3 0,-2 2-11 15,2 1-5-15,-8 3 0 0,13-6-6 0,-13 6-5 16,11-5-6-16,-11 5 8 0,12-2-5 0,-12 2 2 15,0 0-3-15,14 4 14 0,-14-4-10 16,6 9 8-16,-6-9-1 0,3 10 34 0,-2-2-35 16,-2 0 34-16,-2 4-33 0,3-3 56 0,-4 3-51 15,-1 3 34-15,0-3-36 0,-1 3 36 0,-2-1-8 16,2 1-10-16,-3 0-3 0,0 1-5 0,1-2-3 16,2 1-24-16,-3 0 23 0,1-3-8 0,3 1-2 15,0 0-6-15,1-3-24 0,-2 1 27 0,2-1-5 16,1 1-3-16,2-2 2 0,0-1-1 0,1-1-2 15,0 2-8-15,0-9 5 0,5 10-4 16,-1-3-9-16,-4-7-8 0,10 6-23 0,-2-4-41 16,-8-2 26-16,16 3-46 0,-16-3 15 0,18-1-37 15,-9-1 26-15,4 0-21 0,-3 1 15 0,3-2-14 16,0-5 15-16,-2 3 8 0,3 0 7 16,-2-4 8-16,0 1 0 0,1-2 3 0,0 0 12 15,-3-2 5-15,-1 2 10 0,5-6 15 0,-2 1 0 16,-3-1-3-16,0-1 16 0,-2 4-13 0,1-3 29 15,-4 1 2-15,5 2 18 0,-4 1 5 0,0-2 19 16,-4 2 0-16,3 4 5 0,-1-1-4 0,-3 9 11 16,1-12-16-16,-1 12-5 0,-3-9 17 0,3 9-11 15,0 0 13-15,0 0 17 0,-14 1-8 0,14-1 30 16,-11 8-27-16,7-3 15 0,0 2-21 16,-1 2 16-16,1-2-29 0,0 3 30 0,3-3-35 15,-1 3 28-15,0-3-41 0,2 1 30 0,0 1-47 16,2-1 38-16,1 1-31 0,-1-2 31 15,4 2-36-15,-3-2 27 0,4 0-38 0,-4 2 32 16,7-4-27-16,-2 2 29 0,-2 1-8 0,2-4-4 16,-1 4-6-16,0-1 0 0,-2-2-4 0,3 4-2 15,-3-5 1-15,1 2 3 0,-1 1-3 0,-1-2-2 16,-3 0 1-16,-1-5 6 0,7 10 2 0,-7-10-5 16,1 10 4-16,-1-10-3 0,0 11-5 0,0-11 0 15,-4 6 6-15,4-6-4 0,-5 9-4 0,5-9 1 16,-8 4-2-16,8-4 8 0,-11 2 0 0,11-2 1 15,-9-1 6-15,9 1-28 0,-12-5 38 16,12 5-29-16,-11-9 33 0,7 6-31 16,-1-7 36-16,0 2-37 0,1-3 39 0,-1-1-29 15,0-4 25-15,5-2-29 0,0-1 26 0,0-1-29 16,4-3-2-16,-2-2-2 0,3 2 2 0,-1 1 28 16,1 2-38-16,0 0 31 0,-1 4-36 0,3-1 32 15,-2 4-35-15,0 1 26 0,-1 0-47 0,-3 3-2 16,4 0-64-16,-2 1 19 0,-3 8-75 0,5-10-1 15,0 6-36-15,-5 4-18 0,0 0-47 0,0 0-55 16,0 0-461-16,0 0-298 0</inkml:trace>
  <inkml:trace contextRef="#ctx0" brushRef="#br0" timeOffset="208134.25">23914 4571 108 0,'-6'-6'291'0,"-1"-1"-27"0,0 4-14 15,-1-4-37-15,2 2-21 0,-1 0 15 0,1 0-31 16,-3 0-25-16,1 0 5 0,3 0 12 16,-1 0-13-16,0 1-10 0,6 4-9 0,-11-5-5 15,11 5-26-15,-9-5-7 0,9 5-22 0,-6-4-13 16,6 4-17-16,0 0 33 0,0 0-4 0,-14 1 8 15,14-1 21-15,-4 10-7 0,3-2 10 0,1 2-9 16,-2 4-3-16,2-4-13 0,0 3 8 0,0 4-20 16,2 1-3-16,-2-1-10 0,1 4-6 0,0 0-5 15,2 3-11-15,-3 0-11 0,2 0-2 0,0 0-1 16,-2 0-5-16,1 2 0 0,-1-3-6 16,0 1 0-16,0-4-3 0,0 2-6 0,-1 1 5 15,-1-3-28-15,2-3-18 0,-2 1-6 0,2-5-13 16,0 2-21-16,0-2-25 0,0 1-28 15,-3-3-28-15,3 0-23 0,0-2-17 0,-1 1-2 16,1-4 18-16,0 2 5 0,0-8-12 0,0 9-27 16,0-9-28-16,1 8-37 0,-1-8-45 0,0 0-182 15,0 0-7-15</inkml:trace>
  <inkml:trace contextRef="#ctx0" brushRef="#br0" timeOffset="208609.28">23983 4749 135 0,'0'-9'314'0,"0"9"-56"15,-2-13-48-15,2 6 6 0,0 0-37 0,-2 1-16 16,2-1-11-16,0 7-21 0,0-12-16 0,2 4-17 16,0 1-20-16,-1 1 2 0,4-2-16 0,-1 1-7 15,3 0-16-15,-3 2-4 0,3-2-5 0,2-1 4 16,-1 4-8-16,2-1 12 0,1 0-22 0,0 0 6 15,0 1-8-15,1 1 3 0,1-1-11 0,-2 4-2 16,-11 0 3-16,22 0 6 0,-22 0-4 0,19 4 11 16,-11-1-9-16,-2 3 26 0,0 2-2 15,-1 0-2-15,-3 1-4 0,-2 3 7 16,0 0 5-16,-2 2 2 0,-3 3 6 0,-1-2-7 16,-3 2 3-16,-1 2-5 0,-3 0-3 0,0 3 0 15,1-2 3-15,0-1-3 0,0 0-11 0,0-2-3 16,0-1-13-16,4 0 14 0,0-1 2 0,1-1-11 15,2 0 5-15,0-2-2 0,4 0 2 0,-1-2-6 16,2 1 2-16,2 0 2 0,-1-4 6 0,5 2-10 16,-2-4 4-16,6 3 8 0,0-3-12 0,0 0-6 15,6-1-2-15,-2-2 1 0,4 1-3 0,-1-3-1 16,1 0-1-16,0 1-2 0,2-2 2 0,-1 1-7 16,-1-3-3-16,0 1-21 0,0 0-22 15,-2-1-29-15,2-3-39 0,-5 2-34 0,4-1-9 16,-6 0-3-16,4-2-10 0,-3 1-24 0,-2-2-35 15,3-1-58-15,-4 2-53 0,0-3-175 16,1 0-18-16</inkml:trace>
  <inkml:trace contextRef="#ctx0" brushRef="#br0" timeOffset="209174.9">24775 4695 318 0,'0'0'274'0,"-5"-14"-26"0,0 6-49 0,1-1-24 16,-2 2-22-16,1 0-19 0,-3-1-14 0,-1 0 9 16,3 2-34-16,-2-2-5 15,2 1 1-15,-6 2-6 0,6-1-9 0,-2 0-3 16,2 5-8-16,-2-5-8 0,8 6-16 0,-10-7-8 16,10 7-6-16,-9-4 2 0,9 4 7 0,0 0-3 15,-14 2 24-15,14-2-3 0,-8 6-17 0,8-6-6 16,-5 10-2-16,5-10 9 0,0 15-19 0,4-9 23 15,0 2 13-15,0 1-7 0,1 2-14 0,2-2 1 16,-1 1-6-16,4 2 13 0,-4 0-7 0,7 0-1 16,-4 1-5-16,2 1-3 0,0-1-1 0,1 1-1 15,-1 2 0-15,-4-3-1 0,3 0-2 16,-2 0-2-16,-3 2 0 0,0-1 0 0,0-4-6 16,-2 0 5-16,-2 2-4 0,-1-1 1 0,0 0-1 15,-1-2 8-15,-2 1-9 0,-2-1 10 16,0 1 0-16,-1-3 7 0,-1 1-11 0,0-2 4 15,0 2-1-15,-3-3-1 0,4 2 8 0,-1-4-4 16,1-1-2-16,6-2-1 0,-13 3-2 0,13-3-2 16,0 0-3-16,-10-1-1 0,10 1-1 0,-4-7-2 15,4 7 1-15,0-12-4 0,3 4 4 0,-1-3-3 16,3-1-2-16,-1-3 1 0,5-3-3 0,1-2-2 16,-1 0-1-16,5-5-4 0,-2 0 11 0,-2 0-11 15,2-1 0-15,2 1-2 0,-2 1 7 16,0-2 2-16,-2 4-8 0,0 0 3 0,1 3 0 15,-5 2-1-15,-1 2-2 0,3 1-1 0,-3 2 1 16,-3 2-3-16,2 0-32 0,-1 1-39 0,-1 1-56 16,1 4-23-16,-3 4-7 0,0-8-14 0,0 8-2 15,0 0-8-15,-8 5-2 0,6 2-23 16,-5 1-63-16,1 4-91 0,-2 0-192 0,1 2-73 16</inkml:trace>
  <inkml:trace contextRef="#ctx0" brushRef="#br0" timeOffset="210791.53">24365 5507 156 0,'0'0'318'0,"5"-9"-67"0,-2 4-21 16,-2-3-20-16,-1 8-25 0,0-8-31 0,0 8-22 16,0-12-7-16,0 12 11 0,0-10-11 0,0 10-12 15,-1-10-17-15,1 10-4 0,-4-7 11 16,4 7 12-16,-4-9 0 0,4 9-10 0,-2-5-11 16,2 5-6-16,0 0-17 0,-7-5-6 0,7 5 1 0,0 0-6 15,-11 2 6-15,11-2-3 0,-10 5 0 16,4 2-1-16,0 1 2 0,1-1 2 0,-4 5 1 15,1 3-2-15,2-4 4 0,1 4-2 16,-3 0-11-16,1 4-3 0,1 0-6 0,0 1-1 16,1-1-7-16,0-2-4 0,2 2-7 0,2-2-5 15,0 1-5-15,1-1 0 0,0 0-4 0,2-3 4 16,-2 3-9-16,6-3 0 0,-2 1-6 0,0-1 5 16,1-2-5-16,0 0 5 0,2 0-3 0,2-4 1 15,-4 1-3-15,4-1-1 0,-1-3 0 0,2 2 0 16,-1-3-1-16,-2 0 12 0,0-3-11 15,4 2 0-15,-3-1-2 0,-8-2 4 0,16 0 1 16,-16 0-8-16,16-2 3 0,-8-1 0 0,-8 3 0 16,12-5 3-16,-4-1-2 0,-3 0 4 0,-1 1-1 15,-3-2-10-15,4 0 2 0,-4 0 0 0,-1-2 2 16,-1 3-15-16,0-6 13 0,-4 5-6 0,1-3 2 16,-1 2-3-16,-3-1-2 0,0 2 5 15,-2 2-4-15,1 0-3 0,-6 0-7 0,5 1 11 16,-2 1-7-16,-2 2-5 0,0 0-2 0,2 1 3 15,-1 1-11-15,-1 0-10 0,3-1-9 16,0 3-21-16,-2 2-10 0,4-1 2 0,0 1-2 0,0 0-29 16,1 2-31-16,2 1 6 0,2-3-2 15,2 2-15-15,-1 0-11 0,3-2-10 0,0 5-10 16,3-6-22-16,-1 2-25 0,2 2-55 0,0-4-254 16,1 2-47-16</inkml:trace>
  <inkml:trace contextRef="#ctx0" brushRef="#br0" timeOffset="211424.26">24699 5588 190 0,'6'-10'340'0,"-1"2"-44"0,0-3-44 0,-1 4-40 16,0 0-42-16,0-1 17 0,-2 2-9 0,1-1-14 15,-2-1-9-15,-1 8 3 0,5-9-10 0,-5 9-5 16,4-8 10-16,-4 8-7 0,1-7-10 0,-1 7-13 16,3-8-9-16,-3 8-19 0,0 0-2 0,1-5-16 15,-1 5-10-15,0 0-5 0,0 0 8 0,0 0 8 16,-1 6 1-16,1-6-12 0,-4 11 3 16,2-4 3-16,-1 3-4 0,-1-2 4 0,4 3-2 15,-1-1-13-15,-2 2-10 0,1 1-10 0,2-2 3 16,0 2-12-16,0 0-1 0,0-2-7 15,0 1 8-15,4 0-21 0,-3 0 7 0,0 0-6 16,3-1 7-16,1 0-10 0,0-1 5 0,0-1-10 16,0 1 7-16,1-3-3 0,1 1 0 0,0-1-5 15,0-2 12-15,2 1-8 0,-2-3-18 0,0 2 16 16,2-2 7-16,-9-3-6 0,14 1-2 0,-14-1-1 16,16-1 3-16,-16 1-6 0,14-3 5 0,-7-2-4 15,-7 5 2-15,12-8 2 0,-7 4-3 0,-2-5-4 16,4 1 8-16,-4 1-18 0,-2-3 21 0,3 1-10 15,-3 0 8-15,2 1-7 0,-3-1 3 0,0 3-2 16,0-5 4-16,0 5-2 0,0-3 5 16,0 3-9-16,-2 1 3 0,2 5-8 15,-1-11 10-15,1 11-9 0,0-8 4 0,0 8-4 16,0 0 5-16,-5-7-6 0,5 7 16 0,0 8 3 16,-3-3 18-16,2 2-7 0,-1 0 1 0,-1 2-8 15,1 1 11-15,2 1-5 0,-3 0-3 0,3 2-12 16,-3-2 10-16,2 1-13 0,0 4 10 0,-2 0-8 15,3-5 12-15,0 2-19 0,-1 2 12 0,0-4-16 16,1 2-15-16,0 2-39 0,0-2-30 0,-2-2-33 16,2 3-23-16,0-5-37 0,0 4-55 0,0-1-39 15,0-5-9-15,0 4 6 0,-1-3-11 0,1 0-32 16,0 1-94-16,-1-1-251 0,1 1-179 16</inkml:trace>
  <inkml:trace contextRef="#ctx0" brushRef="#br0" timeOffset="212225.23">24290 6413 167 0,'0'0'345'0,"-10"1"-53"16,10-1-18-16,0 0-19 0,0 0-32 0,-12 0-21 15,12 0-28-15,0 0-36 0,0 0-9 0,-8-3-3 16,8 3-10-16,0 0-20 0,0-6 1 0,0 6-5 15,0 0-17-15,4-9-2 0,-4 9 11 0,7-4-2 16,-3-1-23-16,-4 5-10 0,10-5-6 0,-10 5-5 16,12-6 0-16,-4 2 2 0,1-1 3 15,1 3-5-15,-1-1-12 0,3-1 7 0,-1 4 0 16,-2-3-8-16,-9 3-5 0,19-1 1 0,-19 1-4 16,18-1-1-16,-18 1-4 0,14 1-1 15,-14-1 6-15,13 1-6 0,-13-1-6 0,10 4 4 16,-10-4-4-16,7 8 2 0,-7-8 0 0,3 9-1 15,-3-9 3-15,-1 10 4 0,-1-3-2 0,-1-3 1 16,-1 4-3-16,-1 0 0 0,0-1 0 0,0 0-2 16,0-1 3-16,-2 2-6 0,0-1-3 0,2-1 3 15,-2 1-5-15,5 1 5 0,-5-6-4 0,7-2-2 16,-5 13 0-16,5-13 6 0,-7 7-4 16,7-7 1-16,-7 8-3 0,7-8 1 0,-1 8-1 15,1-8 3-15,0 6 2 0,0-6-2 0,4 7-1 16,-4-7 3-16,6 6 5 0,-6-6-7 0,10 6 0 15,-10-6-7-15,9 4 11 0,-9-4-3 0,15 7-4 16,-7-5 3-16,-1 2 0 0,-1-2 1 0,-1 2-1 16,4 1 2-16,-9-5 6 0,12 5-4 15,-12-5 0-15,10 8 3 0,-4-3-4 0,-2-1 13 16,0 1 10-16,0-2 2 0,-2 4 3 0,2-2 3 16,-4-5 11-16,1 10 10 0,-1-10 0 15,-1 12-6-15,-3-5-2 0,3 0 4 0,-3-2-7 16,-1 1 7-16,0 2-7 0,-3-3-2 0,1 0 2 15,-2 2-31-15,1-2 36 0,-2-2-40 0,1 2 44 16,-2 0-38-16,0-3 21 0,0-1-39 0,-1 3 39 16,3-4-39-16,-1 1 27 0,-3 1-34 0,13-2 34 15,-18-2-3-15,18 2-37 0,-19-1 32 0,19 1 0 16,-13-4-8-16,6 1-29 0,0-1-40 0,1 0-33 16,-1-2-14-16,2 0-6 0,5 6-35 0,-6-12-24 15,2 5-33-15,7-2-22 0,-2 1 1 0,4-2-7 16,0 1-13-16,3-1-8 0,1 0-24 15,2 0-55-15,2-4-326 0,1 2-171 16</inkml:trace>
  <inkml:trace contextRef="#ctx0" brushRef="#br0" timeOffset="212860.03">24975 6399 309 0,'0'0'276'0,"0"0"-44"0,0 0-34 15,-4-4-15-15,4 4-31 0,0 0-14 0,0 0-16 16,-7-3-12-16,7 3-14 0,0 0 4 16,0 0-16-16,-6-5 0 0,6 5 2 0,0 0 1 15,0 0-3-15,-3-5-3 0,3 5 0 0,0 0 3 16,0 0 0-16,0 0-1 0,0 0-9 0,-3-6-18 15,3 6 27-15,0 0 2 0,0 0-5 0,2-6-1 16,-2 6-14-16,0 0-6 0,0 0-10 0,0 0-9 16,0 0-15-16,4-7 4 0,-4 7-5 0,6-4 11 15,-6 4 11-15,0 0-18 0,13-1 16 0,-13 1-24 16,0 0-10-16,14-1 0 0,-14 1 3 0,13 1 7 16,-13-1-11-16,13 2 11 0,-13-2-6 15,10 6 0-15,-10-6-1 0,9 8-2 16,-5-5 4-16,-4-3 6 0,6 11-1 0,-5-4 0 15,-1-1 2-15,0 4 20 0,-1-3-16 0,-4 3 0 0,1 0 1 16,-2 1-5-16,-1-1-4 0,-2 2-2 16,-2-1-1-16,2 1 6 0,-4-1-6 0,2 4-2 15,-2-6-5-15,3 4 1 0,0-4 4 0,-1 1 11 16,0 0-2-16,3-3-2 0,-2 0-7 0,6-2-3 16,-3 3-1-16,1-3 10 0,1-1 8 0,5-4 4 15,-4 10 0-15,4-10 3 0,0 0 0 0,0 7 0 16,0-7 2-16,0 0 4 0,17 0-9 0,-17 0 0 15,19-3-12-15,-5 1-1 0,2-3 0 0,1 0-2 16,0 0-5-16,1 0 0 0,0-1-6 0,5 0 1 16,-4 1-2-16,-2-2 7 15,-1 3-9-15,1-2 4 0,-2 2-6 0,2 1-11 16,-2-2-9-16,-4 1-21 0,0 1-13 0,-1 1-17 16,0 0-12-16,-10 2-24 0,16-5-24 0,-16 5-29 15,11-3-19-15,-11 3 8 0,9-2 6 0,-9 2-20 16,0 0-3-16,0 0-18 0,0 0-17 0,10 2-19 15,-10-2-31-15,0 0-68 0,-6 8-254 0,6-8-109 16</inkml:trace>
  <inkml:trace contextRef="#ctx0" brushRef="#br0" timeOffset="213325">23181 7072 63 0,'-43'14'469'0,"1"-4"-126"16,1 4-75-16,2-3-27 0,5 0-30 0,4-1 0 15,3-2-22-15,4 1 0 0,3-3-48 0,4 0-23 16,2-2-21-16,4 3 33 0,2-5-31 15,8-2 61-15,-10 6-29 0,10-6 31 0,0 0-39 16,0 0 35-16,16 0-35 0,-1-5 24 0,5 2-19 16,8-5 40-16,7 1-24 0,12-1 42 15,4-2-53-15,17-5 44 0,1 5-66 0,6-3-12 16,3 1-14-16,8-1 23 0,3 1-18 0,6-2-12 16,-1 2-9-16,5-1-14 0,-1 0-9 0,-1 1-10 15,2-2 0-15,-5 2-7 0,2 3-3 0,-4-4-4 16,3 4-11-16,-6-1-7 0,-1-1-4 0,-2 3-14 15,-4 0-15-15,-7-1-23 0,-3 3-14 0,-16 0-16 16,0 0-7-16,-5 2 6 0,-10 2-16 0,-2-1 15 16,-5 1-56-16,-5-1 29 0,-3 2-39 15,-6 0 29-15,-1 0-36 0,-4 1 27 0,-3-1-37 16,-12 1 17-16,21 0-39 0,-21 0 13 0,11 2-9 16,-11-2-3-16,0 0 0 0,0 7 3 0,0-7-8 15,-6 4-33-15,6-4-13 0,-10 6-82 0,10-6-240 16,-13 8-77-16</inkml:trace>
  <inkml:trace contextRef="#ctx0" brushRef="#br0" timeOffset="214258.34">25017 7279 145 0,'4'-5'382'0,"-4"5"-74"0,3-9-34 16,-3 9-31-16,3-7-25 0,-3 7-25 0,3-5-17 16,-3 5 0-16,2-8-6 0,-2 8-3 15,3-5 16-15,-3 5 11 0,0 0 14 0,1-8-9 16,-1 8 1-16,0 0-3 0,0 0-5 0,2-5-19 16,-2 5 17-16,0 0-14 0,0 0-56 0,0 0 35 15,0 0-30-15,0 0 26 0,0 0-47 16,0 0 34-16,0 0-43 0,-11 2 38 0,11-2-30 15,-9 9 33-15,6-4-37 0,-4 1 20 0,3 2-30 16,-2 0 29-16,2 1-34 0,-2 0 20 0,0 4-26 16,0 2 4-16,-2-3-25 0,4 3-7 0,-2-1-3 15,-3 4-3-15,5-2-1 0,-1 1-7 16,-1 2 0-16,2-4 1 0,1 1-12 0,1-1-1 16,-2 1-7-16,4 0 2 0,0-3 0 0,1 1-2 15,2 2-10-15,-2-2-1 0,1-3-1 0,1 0-5 16,0 4 3-16,1-5-2 0,1 1-5 0,0-3 2 15,2 3-9-15,1-5-13 0,0 3-7 0,0-5-3 16,1 3-14-16,1-4-5 0,0 1-10 0,0-2-4 16,-10-2 5-16,18 2-8 0,-18-2 5 0,18-2-21 15,-18 2 8-15,14-6-4 0,-3 3 4 0,-3-3 1 16,0 1-8-16,-2-4-17 0,4 3 4 0,-3-3 22 16,-1-1 3-16,1 2 8 15,-1 0 13-15,-2 0 42 0,-2-1-35 0,2 4 57 0,-2-2-49 16,1 0 55-16,-3 7-53 0,4-7 56 15,-4 7-52-15,0-10 59 0,0 10-43 0,0 0 26 16,-5-6 2-16,5 6 15 0,0 0 10 0,-10 3 1 16,10-3 9-16,-9 6 8 0,5 1-2 0,-1-2 4 15,0 2 0-15,0 3-2 0,-1-2-11 0,0 2 11 16,1 5-18-16,1-4-1 0,-1 2-11 0,1 3 23 16,0-2-32-16,2-1 18 0,-2 3-31 0,-1-2 22 15,5 3-27-15,-3-2 25 0,1-3-35 0,1 3 14 16,-3 0-47-16,4-4-1 0,-3 0-66 0,2 3 5 15,-2-5-93-15,1 3-1 0,-1-4-70 16,-2 1-4-16,4-2-46 0,1-7-67 0,-4 14-21 16,4-14-74-16,-6 8-105 0,6-8-259 0,-8 7-391 15</inkml:trace>
  <inkml:trace contextRef="#ctx0" brushRef="#br0" timeOffset="-213870.95">24249 3816 179 0,'0'-9'192'15,"0"9"-49"-15,-1-8-8 0,1 8-17 0,0-8 9 16,0 8 3-16,0-8-9 0,0 8-24 0,-3-9-14 15,3 9 24-15,0-6 11 0,0 6 2 0,0-9 2 16,0 9-4-16,0 0-15 0,-1-8 0 0,1 8-18 16,0 0-11-16,0-8 0 0,0 8-18 15,0 0-17-15,0 0-3 0,-3-5-3 0,3 5-7 16,0 0-11-16,0 0 1 0,0 0 5 0,0 0-2 16,0 0 27-16,0 0 8 0,-4 7 53 15,4-7 3-15,-2 11-26 0,-1-3-10 0,2 2 2 16,-2 1-2-16,-1 0 1 0,3 5 8 0,-4 0-16 15,4 2-8-15,-2-1-8 0,1 5-1 0,-2-1-7 16,1 1-1-16,-2 2-9 0,4-2-5 0,0 0-6 16,-3-1-2-16,0 1-1 0,4-1-4 0,-1-2-6 15,0 1 6-15,1-1-8 0,-3 1 1 0,3-2-7 16,0 0 8-16,0 0 0 0,0-1-1 0,-1 0-6 16,1-2-8-16,0 0-25 0,1-1-9 15,-2-2-63-15,1 1-13 0,0-1-9 0,0-2 1 16,0 1-19-16,0-2-8 0,0-1-8 15,-2-1 1-15,2 0 4 0,-1 2 6 0,1-9-16 16,-4 11-17-16,4-11-1 0,-4 9-39 0,4-9 14 16,-6 7-34-16,6-7-159 0,-9 5 145 0</inkml:trace>
  <inkml:trace contextRef="#ctx0" brushRef="#br0" timeOffset="-213518.73">23964 4395 152 0,'0'0'277'0,"0"0"-47"0,-13 2-49 0,13-2-16 16,0 0 3-16,-10 1-21 0,10-1-1 15,0 0 4-15,0 0-1 0,0 0 1 0,-10 2-12 16,10-2 1-16,0 0-19 0,0 0-1 0,0 0-7 16,0 0 4-16,0 0 6 0,0 0 20 0,0 0-16 15,11-2-11-15,-11 2-13 0,14-5-17 0,-6 1-13 16,2 3-11-16,4-4-14 0,-1-2-5 0,2 2-5 15,2 2-3-15,1-4-4 0,2 1-8 0,2 0 0 16,0-1-5-16,2 0-2 0,-2 2-2 0,-1 0-5 16,2 0-1-16,-5 1 1 0,0 1-5 0,1-2-1 15,-2 1-4-15,-2 0 4 0,-2 3-4 0,2-3-6 16,-3 4-1-16,-2-3-16 0,4 0-37 0,-5 0-11 16,-9 3-25-16,21-2-11 0,-21 2-10 15,15-2-14-15,-15 2-1 0,14-3-13 16,-14 3-10-16,10-1 13 0,-10 1 3 0,0 0-29 15,9 2-21-15,-9-2-35 0,0 0-43 0,0 8-225 16,0-8 15-16</inkml:trace>
  <inkml:trace contextRef="#ctx0" brushRef="#br0" timeOffset="-204422.55">24319 7613 357 0,'-9'-2'350'0,"9"2"-76"16,-15-8-58-16,10 4-29 0,-4 1-15 0,9 3-4 16,-10-6-38-16,4-1-11 0,6 7-37 15,-11-6-8-15,11 6 7 0,-6-9-23 0,2 4 0 16,4 5-36-16,-5-7 23 0,5 7-18 0,-2-12-1 15,2 12-4-15,2-12-4 0,-2 12 10 0,2-12-15 16,2 3 3-16,1 1-4 0,3 2 33 16,-3-3-39-16,3 2 8 0,-1-2-10 0,3 2 15 15,-1-3-9-15,2 4 7 0,0-1 11 0,1 0-8 16,-2 1 11-16,0 4 9 0,0-1-11 0,1 1 9 16,-11 2 6-16,17 0-6 0,-9 2 15 0,0 2-15 15,1 0 6-15,-3 3 7 0,-1 0-30 0,-1 2 38 16,-1 1-36-16,-2 3 33 0,0-1-30 0,-1 1 38 15,-2 4-26-15,-1-1 24 0,-2 1-28 0,-3 3 19 16,3-1-2-16,-5 0-1 0,1 1-9 16,-1 0-2-16,-7 0-3 0,4 2 11 0,-6 0-17 15,4 0 1-15,-3-1 2 0,-1 2 7 16,1-3-5-16,-4-1 2 0,4 0 9 0,3-5-9 16,0 1 2-16,-1-1-7 0,6-2-5 0,-1-4-9 15,0 3-1-15,4-5 3 0,-1 3-4 0,2-3 14 16,6-6 3-16,-4 9 1 0,4-9-2 0,1 7-2 15,-1-7 6-15,12 1-5 0,-1-2-2 0,1-2 1 16,4-1-7-16,2-1 0 0,1-1-8 0,4-2 11 16,1-1-11-16,2 0-8 0,1-1-6 0,1-1-36 15,-2-1 16-15,-1-1-56 0,1 2-7 0,-7 1-54 16,1 0-8-16,-2 0-53 0,-4-2-15 0,3 4-62 16,-6-3-22-16,0 1-36 0,-3-1-71 0,0 2-381 15,-4 0-303-15</inkml:trace>
  <inkml:trace contextRef="#ctx0" brushRef="#br0" timeOffset="-203604.98">23793 4079 72 0,'0'0'189'0,"0"0"-15"16,0-8-6-16,0 8-18 0,0 0-14 0,2-7-5 15,-2 7-18-15,0 0-4 0,0 0-23 0,-2-8-16 16,2 8-9-16,0 0-2 0,0 0-11 0,0 0-7 15,0 0-8-15,0 0-2 0,0 0-6 0,0 0 7 16,0 0 3-16,0 0 21 0,0 8-1 16,0-8-15-16,0 12 22 0,0-12-14 0,0 15-7 15,-3-7-2-15,3 3-1 0,0 0-6 16,-1 0-9-16,0 3-1 0,1-1-4 0,-2 3-12 16,1 1 9-16,-2-2-1 0,1 3-6 0,-1-1 0 15,1 1-12-15,-1 0 20 0,2-1-28 0,-4 1 22 16,2 2-11-16,-2-2-13 0,0 2-16 0,1-3-26 15,0 1-20-15,0-1 1 0,-2-1-22 0,2 1-21 16,-1 0 4-16,1-2-2 0,-1-1-22 0,1 2-10 16,-2-4 19-16,4-1-20 0,-2 0-29 0,0-2-91 15,0 0 82-15</inkml:trace>
  <inkml:trace contextRef="#ctx0" brushRef="#br0" timeOffset="-203356.72">23615 4638 149 0,'0'0'247'0,"0"0"-30"0,-9 3-12 0,9-3-9 16,0 0-12-16,-8 1-22 0,8-1-17 0,0 0-2 16,0 0-18-16,0 0-17 0,0 0-22 0,0 0-4 15,-10 0-18-15,10 0-3 0,0 0-7 0,0 0-7 16,8-5-12-16,-8 5 1 0,13-4-8 0,-13 4-1 16,19-3-5-16,-9-2 25 0,4 3-42 0,0-2-6 15,5 1 5-15,-2 0 0 0,2 3 2 0,1-2-11 16,0-1-6-16,1 1-17 0,1 0-14 15,-1 1-14-15,-1 1-29 0,2-1-7 0,-3 1-36 16,-1 1-13-16,2 0-38 0,-3 2-19 16,-4 1-42-16,1-2-168 0,-3-2 134 0</inkml:trace>
  <inkml:trace contextRef="#ctx0" brushRef="#br0" timeOffset="-201940.25">23765 7621 23 0,'0'0'406'0,"-9"4"-114"0,9-4-52 15,-11 4-22-15,11-4-19 0,-12 3-46 0,12-3-14 16,-10 1-32-16,10-1-26 0,-10 1-4 0,10-1 28 16,0 0-51-16,-16-1 13 0,16 1-27 0,0 0 10 15,-14-1-9-15,14 1 1 0,-8-4-1 0,8 4-11 16,-9-7-3-16,9 7 4 0,-10-6-9 15,10 6 10-15,-10-7-10 0,5 3-11 0,1-1 6 16,-1 1-11-16,1-1 14 0,-1-3-2 0,2 4 0 16,-2-4-11-16,4-1 10 0,-2 4-14 0,2-5 9 15,0 4 0-15,1-2 11 0,1 0-23 0,0 2 19 16,0-2-16-16,2 0 20 0,1 2-24 16,-2-1 9-16,2 1-4 0,3-3 31 0,-1 5-23 15,-2-1 25-15,-4 5-26 0,18-2 29 0,-18 2-8 16,13 1 38-16,-3 0-9 0,-3 4 33 0,1 0-27 15,0 5 45-15,1 1-29 0,-2-1-6 0,1 5-1 16,-3 0-4-16,7 2 2 0,-7 4 29 16,0 0-37-16,-1-1 23 0,-2 1-37 0,0 4 19 15,-2 0-35-15,0-1 16 0,-3-1-33 0,-1 5 21 16,2-5-35-16,-5-1 26 0,5-1-35 0,-4 1 37 16,-2-1-30-16,1-4 34 0,3-1-34 0,-3-2 28 15,-1 2-34-15,0-4 29 0,1-3-22 0,0 2 27 16,-3-4-34-16,4-1 28 0,-2 1-30 0,2-3 26 15,6-4-31-15,-16 2 30 0,16-2-28 0,-11-1 25 16,11 1-31-16,-13-4 28 0,9-3-33 16,0 0 33-16,2 0-34 0,-1-1 30 0,1 1-26 15,0-3 26-15,2 4-28 0,0-3 26 0,0 1-24 16,0 8 26-16,2-13-28 0,0 8 27 16,-2 5-29-16,5-8 39 0,-5 8-32 0,8-5 26 15,-8 5-28-15,14 0 34 0,-6 4-25 0,-8-4 40 16,16 7-33-16,-8-2 38 0,0 4-37 0,3-3 33 15,-2 5-33-15,3-3 31 0,-1 5-35 0,-1-4 29 16,1 3-33-16,1-2 31 0,0 0-33 0,2 0 28 16,-3 0-32-16,2-2 38 0,1 2-46 0,-2-6-2 15,1 5-65-15,-1-4-11 0,0-2-80 0,-1 0-17 16,1-1-70-16,-12-2-6 0,20 0-39 0,-20 0-72 16,14 0-508-16,-14 0-452 0</inkml:trace>
  <inkml:trace contextRef="#ctx0" brushRef="#br0" timeOffset="-199873.38">20019 15508 2 0,'0'0'100'0,"3"4"2"0,-3-4-13 15,0 0-3-15,-3 7-1 0,3-7-10 0,0 0-11 16,0 0 19-16,0 0-4 0,0 0-6 0,0 0 5 15,0 0 21-15,0 0 5 0,-10 1 7 0,10-1-7 16,0 0-10-16,0 0 2 0,0 0-6 16,-5-4 1-16,5 4 12 0,0 0-5 0,0 0-7 15,-6-4-7-15,6 4-2 0,0 0-11 0,-7-3 12 16,7 3-20-16,0 0 1 0,-9-5-7 0,9 5 9 16,0 0 13-16,-9-2 1 0,9 2-2 0,0 0 11 15,-9-4-9-15,9 4 14 0,0 0-10 16,-6-5 5-16,6 5-21 0,0 0 0 0,-9-6-18 15,9 6 3-15,-3-5 6 0,3 5 1 0,-6-7-6 16,6 7-20-16,-4-6-2 0,4 6 1 0,-2-7-7 16,2 7-1-16,-2-8-8 0,2 8 10 0,0-10-7 15,2 3 2-15,-2 7-7 0,2-13-5 0,0 6 1 16,3-1 6-16,1 1-7 0,-2 0 4 0,1 2 8 16,0-2 8-16,0 3-7 0,4-1 1 0,-3 0 7 15,1 2 15-15,1-1 0 0,-8 4-13 0,15-1 21 16,-15 1 32-16,18 5-7 0,-7-1 18 15,1 4 16-15,-1 2-7 0,3 4 9 0,-1 3-12 16,4 5-12-16,-3 1-6 0,0 3 4 16,-2 0-52-16,1 1 30 0,-2 0-9 0,-2 4-7 15,-1-1-7-15,-1 1-7 0,-1-1-3 0,-1 0-4 16,-1 1-44-16,-1-6 43 0,-2 2-48 0,-1-1 34 16,-1 1-45-16,-2-2 64 0,-1 0-2 0,-2-1-5 15,-2-1-9-15,3-1 1 0,-5-1-1 0,2-2-3 16,-2 0 3-16,-3-2-6 0,2 0-4 0,-2-3-2 15,0-1-5-15,0-4-4 0,1 1-1 0,0-3-10 16,-4-2-16-16,5-2 6 0,-1-1-6 0,0 1-20 16,2-6 5-16,-3 1-18 0,4-1-1 0,0-2 3 15,-1-2-4-15,1 2 17 0,1-2-17 16,2-3 17-16,0 3 3 0,1-2-3 0,2 1 9 16,0-1 4-16,2 1 5 0,0-1 6 0,2 2 2 15,2-1 3-15,-1-2 5 0,2 6 5 0,2-4-4 16,-3 1 5-16,6 2-3 0,-1 3 9 0,-1-3 0 15,3 3-1-15,-10 2-9 0,17 0 25 0,-4 0 12 16,-3 2-11-16,2 3 10 0,0 0 20 0,1 0-27 16,1 4 21-16,-2-2-2 0,0 3-10 15,-1-2-5-15,-1 3 0 0,3-1-8 0,-3 2-3 16,0-4 8-16,0 4-4 0,2-2-14 0,-3 0 5 16,2 0 0-16,-2-2-2 0,0 0 1 0,1-1-3 15,1-2-35-15,-2-3-33 0,2 2-32 0,1-3-38 16,-1 1-39-16,2-4-35 0,-3 0-29 15,4-1-49-15,-2-2-16 0,-1 1-32 0,3-4-6 16,-1 2-39-16,-2-1-429 0,1-3-344 0</inkml:trace>
  <inkml:trace contextRef="#ctx0" brushRef="#br0" timeOffset="-199121.69">20666 15530 150 0,'0'0'462'0,"-5"-9"-119"0,5 9-43 0,-5-9-48 16,5 9-34-16,-6-8-36 0,6 8-24 0,-5-6-21 15,5 6-26-15,-10-6-21 0,10 6-18 0,-5-8-11 16,5 8 5-16,-6-5 6 0,6 5-10 0,-7-4-6 16,7 4-17-16,-7-7-7 0,7 7-10 0,-4-7 6 15,4 7 2-15,-5-7 3 0,5 7 4 16,-4-8-4-16,4 8 0 0,-3-9-6 0,3 9-4 16,0-8 6-16,0 8-12 0,-1-12-5 0,1 12-10 15,1-12 13-15,-1 12 1 0,4-10 0 0,-4 10 1 16,5-9-5-16,-1 2-3 0,-1 2 0 0,3 0 1 15,-2-1 4-15,2 3-3 0,1-3-8 0,-1 2 5 16,-6 4 11-16,14-2 15 0,-14 2 20 16,18 0-1-16,-8 2 7 0,-1 2 4 0,0 3 5 15,1 1 11-15,-1 3 7 0,-1 1 1 0,1 3-3 16,-2 4 7-16,1 1 15 0,-1 0-14 0,-3 5-6 16,3-4-12-16,-3 5 3 0,0 1-3 0,-2-4 30 15,-2 4-49-15,3 0-2 0,-3-3-21 16,0 4-4-16,-3-3-6 0,1 0 28 0,-2-2-39 15,1 1-2-15,-3-3-8 0,1 0 1 0,-3-1 3 16,3-1 2-16,-3 0-7 0,1-2 4 0,-2-2-3 16,4-4-3-16,-3-1 14 0,-1 1-20 0,3-4-2 15,-2 2-31-15,0-3-8 0,1-2-9 0,0 1-8 16,7-5-9-16,-12 1-6 0,12-1 5 0,-11-6 1 16,11 6 3-16,-9-8 5 0,7 1-3 0,-2 0 7 15,3-2 9-15,-2 1 43 0,3-2-31 0,0 3 12 16,3-2 2-16,-2-1 5 0,0 4 4 0,-1-1 7 15,4 1 2-15,0 0 6 0,-4 6-5 16,6-7 23-16,-6 7 11 0,9-4 16 16,-9 4 14-16,8 4 11 0,-8-4-7 0,8 8-2 15,-3-3-11-15,0 3 8 0,0 0-2 0,-1 0 0 16,1 1-10-16,0-1-6 0,0 2-9 0,3 0 0 16,-3-1-5-16,0 0-5 0,-1 2 13 0,2-2-25 15,-2-1-3-15,5-2-3 0,-3 1-20 0,-2-2-36 16,4 0-28-16,-1-2-24 0,0 1-44 0,-7-4-32 15,14 1-45-15,-3-2-28 0,-2-4-14 0,0 2-21 16,3-1-31-16,-2-4-41 0,0-1-405 0,2 0-283 16</inkml:trace>
  <inkml:trace contextRef="#ctx0" brushRef="#br0" timeOffset="-198588.41">21092 15545 579 0,'-1'-7'432'0,"0"1"-87"0,0 0-43 0,-2-1-9 16,0 0-13-16,3 7-11 0,-2-8-14 0,2 8-37 15,-4-9-35-15,4 9-30 0,-2-5-18 0,2 5-14 16,0 0-1-16,-3-7 3 0,3 7 2 0,0 0 8 16,0 8 0-16,0-8-15 0,1 11-26 0,2-4-7 15,-2 3-19-15,-1 0 1 0,4 2-17 16,-2-3 7-16,1 7-23 0,0-2-2 0,-1 2-11 15,1-1-5-15,2-1-1 0,-4 1-6 0,6-1 0 16,-5-2-1-16,5 1-5 0,-5-2 3 0,5-1-1 16,-1-1-7-16,-2-1 2 0,1 0-15 0,0-2-5 15,0 0-1-15,0-2-13 0,-5-4 19 0,12 5-42 16,-12-5-2-16,10-1 6 0,-10 1-1 0,14-7 6 16,-14 7-1-16,10-7 9 0,-3 0 1 0,-2-2 2 15,1 1 5-15,0-1 9 0,0-2 4 0,-1 2 3 16,-3 0 0-16,2 1 8 0,0 1 8 0,-1-2 53 15,0 5-32-15,-3 4 16 0,5-10 5 16,-5 10 13-16,3-6 8 0,-3 6 19 0,0 0 3 16,3-7 10-16,-3 7 24 0,0 0-2 15,0 0 14-15,2 8-7 0,-2-8 6 0,-2 15-29 16,0-6-3-16,2 1 1 0,-1 0 0 0,1 1-19 16,-1 3 7-16,1 0-2 0,-2 2-9 0,1 2-4 15,-1-2 9-15,2 0-40 0,-2 2 17 0,2 0-35 16,0 0 24-16,0-2-31 0,0 1 20 0,0 0-27 15,0-2 15-15,0-1-27 0,0 1 17 0,0-4-30 16,-1 2-10-16,1-4-62 0,0 1-13 0,0-3-111 16,0 1-32-16,0-8-57 0,0 9-42 0,0-9-31 15,0 0-60-15,-2 8-56 0,2-8-47 0,0 0-512 16,0 0-667-16</inkml:trace>
  <inkml:trace contextRef="#ctx0" brushRef="#br0" timeOffset="-196755.66">2337 18070 105 0,'0'-7'252'0,"0"7"-52"0,2-14-14 0,-2 6-23 16,0-1-36-16,0 0 10 0,0-1 16 0,-5-2-4 16,5-2 0-16,0 4-17 0,0-4 12 0,0 1 0 15,0 1-11-15,0 0 2 0,-1 1-8 0,2 2 11 16,-2 0-5-16,1 2-2 0,1 0-18 0,-1 7-14 16,-1-13-15-16,1 13-8 0,0-8-9 0,0 8 1 15,-1-6-27-15,1 6-2 0,0 0-11 0,0 0 0 16,1 12 2-16,0-3 6 0,-1 4 3 0,3 1-3 15,-1 2-9-15,1 2-2 0,-1 4-10 0,1 0-2 16,-2 2 2-16,3 1-4 0,0-2 0 0,-3 2-5 16,3-3 4-16,-3 1-7 0,3 0 13 15,0-4-13-15,-4 0 9 0,0 0-7 0,4-3-2 16,-3 0-6-16,0-2 10 0,-1-2-3 0,0 0 3 16,-1-1-1-16,2-2 4 0,-1-1-6 0,0-1 15 15,0-7-3-15,0 11 1 0,0-11-9 0,-1 8 0 16,1-8-4-16,0 0 3 0,0 0-6 0,-9-3 5 15,9 3-15-15,-4-9 11 0,1-1-2 0,1 1 6 16,-2-6-2-16,-1 0 0 0,0-5-1 0,-1-2 2 16,1-1-1-16,1-2-8 0,-4-4 3 0,4-1-2 15,0 4 2-15,2-1 0 0,-2 2 3 0,4 1-7 16,0-1 7-16,0 8-12 0,0 1-4 16,4 3 10-16,-2 1 6 0,2 3-7 0,0 2 6 15,1 3-4-15,-5 4 6 0,14-2-6 16,-5 4 6-16,0 2 3 0,4 4-5 0,-3 1 0 15,4 5-4-15,2-2 1 0,0 5 2 0,2 2-1 16,1 1 4-16,-2-1-3 0,3 2 0 0,-2-1 2 16,1-1-1-16,2 1-1 0,-2-3-2 0,0 2-1 15,0-2 3-15,-1-2-1 0,0-2 1 0,0 0 0 16,-3 0 3-16,1-4-1 0,0 0 3 0,-3-2-5 16,2-1 6-16,1-2-5 0,-2-1 8 0,-3-1 6 15,2-2-4-15,-13 0-4 0,19-2 2 16,-6 0-1-16,-4-3-1 0,0-1 0 0,-4-1 5 15,4-2-2-15,-5 0-3 0,-2-2 0 0,1-2-3 16,-3 0 2-16,-3-4-4 0,-3 0 5 0,3-2-4 16,-3-1 2-16,-4 0-3 0,-2-3 0 0,-2-2-4 15,1 4 12-15,-2 4-6 0,2-4-2 0,-2 5-1 16,5 5-8-16,0-2 9 0,-2 4-6 0,3-1 1 16,0 3-6-16,4 0 3 0,-4 1-12 0,9 6-13 15,-9-4-24-15,9 4-11 0,0 0-40 0,-10 5-26 16,10-5-25-16,0 8-3 0,0-8-30 0,3 14-21 15,3-7-21-15,-2 2-55 0,5-1-59 0,1 4-301 16,-1-3-157-16</inkml:trace>
  <inkml:trace contextRef="#ctx0" brushRef="#br0" timeOffset="-196305.4">3065 17997 150 0,'0'0'436'16,"0"0"-86"-16,-4-7-26 0,4 7-58 0,0 0-43 16,-6-4-36-16,6 4-3 0,0 0-20 15,0 0-4-15,-14 4-34 0,14-4 3 0,-10 7 8 16,3-1-21-16,3 1 2 0,-1 2-21 16,1 0-10-16,-2 3-14 0,2 2 13 0,-1-2-9 15,4 2-7-15,-2 1 5 0,3-1-12 0,-1 1-8 16,2-2-14-16,-1 3-1 0,3-1-16 0,2 0-1 15,-1 0-6-15,2-2-3 0,-1-1-4 0,4 0 4 16,-1 0-5-16,3-2 0 0,1-2-6 0,2 1 15 16,-4-2-13-16,3-3 2 0,-2-2-6 0,2 2 3 15,1-3-1-15,0-1 3 0,-1-1-3 0,1-3 2 16,-1 1-3-16,-2-2 4 0,2 0-4 0,0-2 5 16,-4 0 1-16,-3 0-5 0,1-2 3 0,0 0-9 15,-4-1 5-15,-3-2 5 0,0 1-3 16,0-1 1-16,-3-5-2 0,-4 2 2 0,-1 1-4 15,-2-1 1-15,-3 1-4 0,0-1-1 0,-4 3-3 16,2 2 6-16,-4 1-5 0,4 1 13 0,-2 3-27 16,2 1-10-16,-2 1-10 0,3 3-12 0,-1 0-28 15,2 0-18-15,-1 3-13 0,1 1-24 0,3 1-12 16,4 0-5-16,-1 2-16 0,2 0-21 0,4 1-17 16,-3 2-31-16,8-1-56 0,-3-1-73 0,4 3-182 15,-1-2-58-15</inkml:trace>
  <inkml:trace contextRef="#ctx0" brushRef="#br0" timeOffset="-194073.23">6086 17562 142 0,'-12'-8'307'0,"2"-1"-39"16,0 1-26-16,0 0-2 0,-2-2-16 0,3 1-20 15,-1-1 4-15,0 0 1 0,1 1-6 0,-3-1 15 16,5 2-12-16,0 1 10 0,1 0-6 15,-2 2-12-15,3-2-24 0,-1 3-17 0,6 4-30 16,-8-8-27-16,8 8-17 0,-8-2-3 0,8 2 20 16,0 0 16-16,0 9 20 0,4-1-7 0,0 4 8 15,0 5-2-15,0 3 5 0,7 6-8 0,1 3-5 16,-3 1-17-16,5 9-11 0,-3-2-17 0,6 4-4 16,-6 0-17-16,1 0-13 0,2-1-11 0,-4 3-2 15,4-5-13-15,-5 2-3 0,0-2-18 16,1-6 18-16,-5-1 4 0,3-1-14 0,-3-1-17 15,2-4 19-15,-4-2-7 0,1-1 1 0,1-4-12 16,-2-2 15-16,-2-1-1 0,2-3-4 16,-1-1 6-16,-2 0-1 0,2-4-1 0,0-1-5 15,-2-6 0-15,3 9-5 0,-3-9 5 0,0 0-1 16,0 0 6-16,0 0-8 0,2-7 1 0,-2 0-3 16,3-3-9-16,-2-2-7 0,-1-1-18 0,0-5 0 15,5-1-12-15,-2-4 10 0,-1 0-3 0,2-1 4 16,4 1-5-16,-3-1 12 0,4 2 6 0,-3 3 5 15,1 0-6-15,4 3 12 0,-3 3-4 0,-2 1 10 16,3 0 2-16,1 4 13 0,-3 0-13 0,3 2 3 16,-1 5 1-16,-9 1-4 0,18 1 9 0,-9 4-6 15,-2 0 0-15,2 1 3 0,-1 2 2 0,1 2 2 16,1 2-12-16,-2-2 12 0,-2 5-6 16,4-2 5-16,-3 0-3 0,2 0-2 0,-3 0-1 15,3 2-1-15,-4-1 1 0,4 0-6 0,-2-1-1 16,-2-1-7-16,6-2-42 0,-2 2-55 0,0-2-24 15,3-1-27-15,-2-2-18 0,-1 0-22 0,1-1-14 16,-1-2-31-16,1 0 10 0,2-3 3 0,-2 1 11 16,4-4-1-16,-4 1 8 0,2-3 29 0,0 2-7 15,0-5 6-15,-2-1 7 0,4 1 36 0,-2-4 16 16,-1 0 15-16,1-3 31 0,-1-3 15 0,0 2 38 16,-2-1 31-16,-2-2 24 0,3 1 44 0,-6 1 13 15,1-1 12-15,0 3 30 0,-1-1 12 0,-1 3 0 16,-2 1 15-16,-1 0-7 0,0 1 3 15,-4 2-2-15,3 1 14 0,-2 0-10 0,3 7 11 16,-10-7-8-16,10 7 1 0,-11-1-1 0,11 1-5 16,-12 4-10-16,5 0-15 0,0 3-4 0,-2 0 19 15,3 3-21-15,-2 0-9 0,-1 3 16 0,3 1-20 16,-1 0-13-16,2 1 0 0,1-1-10 0,-1 1-7 16,4 2-15-16,-3-5-11 0,4 2-8 0,0-2-7 15,0 0-5-15,4-1-5 0,0 2-2 0,-2-4-4 16,2 0-4-16,1 1-7 0,3-1-14 0,-3-2 37 15,3-2-24-15,-2 2 2 0,-2-4-3 16,6 2-6-16,-10-5-33 0,17 0-9 0,-17 0 8 16,19-3 4-16,-10 1-5 0,0-1 11 0,-1-2 2 15,1-2-13-15,-2 2 10 0,1-4-3 0,-2 1 5 16,-1-3-7-16,-1 1 7 0,1 0-2 0,-2-2 10 16,-2-1-7-16,-2 0 4 0,1-3-3 0,-4 0-1 15,0 1-1-15,0 1 5 0,-3-1 3 16,0 2 8-16,1 0-4 0,-2 1 3 0,-1 4 3 15,0-1-4-15,-1 3-3 0,1 1-5 0,0-1-7 16,0 5-1-16,9 1-12 0,-15-1-26 0,15 1-21 16,-17 2-15-16,17-2-49 0,-12 6-32 0,8-1-22 15,4-5-10-15,-7 8-11 0,7-8-3 0,0 9-20 16,3-3-36-16,-3-6-28 0,5 11-40 16,-5-11-171-16,10 8-32 0</inkml:trace>
  <inkml:trace contextRef="#ctx0" brushRef="#br0" timeOffset="-193622.67">6859 17937 282 0,'8'-7'300'0,"-1"0"-47"0,0-2-20 0,-1 2-18 0,0-1-29 15,1 0-13-15,-2 2-15 0,-1-1 1 0,1-1-4 16,-2 4 2-16,-3 4-6 0,7-10-3 0,-7 10-2 16,1-8-22-16,-1 8-6 0,3-7-27 0,-3 7 13 15,0 0-2-15,0 0-13 0,0 0 13 0,-13 3 4 16,13-3-5-16,-6 9-11 0,6-9-12 0,-7 9-5 15,5-1-8-15,-2-3-7 0,1 3-15 16,0-1-7-16,0-3-5 0,3-4-8 0,0 13-3 16,0-13-1-16,0 13-5 0,4-7-5 0,1 1 0 15,-1 0-1-15,1 0 1 0,0-4-4 0,0 4-1 16,5-4 3-16,-1 2 7 0,0 0-6 0,1-1-5 16,1-1-2-16,-2 2 1 0,0-1 1 0,2 1 5 15,-2-2-7-15,0 4 15 0,1-2 6 0,-1-1 8 16,-1 2 13-16,1-2-1 0,-3 3 1 15,3 1 18-15,-4-3 1 0,-1 1 6 0,2 2-5 16,-2-3-2-16,-1 2 1 0,-1 0-3 0,0 0 0 16,-2 0 20-16,-2-1-7 0,0 1 2 0,-1 0-12 15,-1-1-9-15,2 0 0 0,-6 2-12 0,2-4-7 16,-2 2-3-16,2-1-2 0,-6 0-12 0,3-3-4 16,0 2-7-16,-1-1 2 0,0-3-13 15,1 2-14-15,-5-2-13 0,14 0-50 0,-17-2-57 16,7 0-26-16,0-1-31 0,1-1-45 0,4-2-15 15,-4-1-59-15,4-1 2 0,-2-1-12 0,6-3-14 16,0 1-41-16,-2-2-28 0,6 1-337 0,-2-3-251 16</inkml:trace>
  <inkml:trace contextRef="#ctx0" brushRef="#br0" timeOffset="-192998.49">7283 17586 466 0,'0'0'422'0,"-1"-11"-42"0,1 11-58 0,-4-7-30 15,4 7-7-15,-4-7-18 0,4 7-24 0,-5-9-7 16,5 9-16-16,-4-7-15 0,4 7-11 0,-4-8-19 16,4 8-19-16,0 0-14 0,-7-5-2 0,7 5-27 15,0 0-2-15,0 0-24 0,0 0 6 0,-8 4 33 16,8-4 10-16,0 9 33 0,2-1-20 15,1 0-15-15,1 4-6 0,0 1-8 0,2 2-19 16,-2 1 4-16,4 3-11 0,-2 2-9 0,3-1-23 16,-2 4 5-16,0-1-9 0,0 2-10 0,-1-1-7 15,0 3-10-15,1 2-7 0,-2-5-2 0,-1 1-9 16,-2-1 6-16,3 2-10 0,0-4-6 0,-2 0-3 16,-2-3-5-16,3 0-14 0,-4-2-15 0,4 0-8 15,-3-4-17-15,-1-1-6 0,3 0-18 0,-3-2-15 16,0-3-22-16,4 2-22 0,-4-9-17 0,1 11-15 15,-1-11-1-15,-1 8-6 0,1-8-17 16,0 0 2-16,-8 1 0 0,8-1 1 0,-8-3 6 16,8 3-6-16,-11-12-9 0,6 5 18 0,-2-3 22 15,1-1 11-15,-3-2 18 0,1 0 11 0,-1-1 26 16,-1-2 11-16,0 1 18 0,1-2 27 0,1 3 19 16,2 1 18-16,-2 2 30 0,2-2 22 15,0 5 24-15,3-1 27 0,-1 1 2 0,0 1 43 16,3 1 11-16,-3 1 0 0,3-3 14 0,1 8 2 15,0-8 10-15,0 8 35 0,5-8-22 0,-5 8-7 16,10-8-33-16,-10 8 39 0,13-6-13 0,-4 0-21 16,1 2-11-16,-1-2-29 0,5-1-9 0,0 1-11 15,-1-2-16-15,6-1-20 0,0 1-2 0,-1-2-3 16,4 0-15-16,-3-1-8 0,-1 1-7 16,1-1-4-16,0 0-4 0,-2 1-6 0,3 1-13 15,-3 1-6-15,-3 0-16 0,0 2-36 0,0-2-27 16,-5 1-43-16,3 2-33 0,-2 1-25 0,-4-1-17 15,3 2-19-15,-1-1-24 0,-8 4-39 0,11-5-50 16,-11 5-1-16,9-5-18 0,-9 5-25 0,0 0-58 16,0 0-358-16,8-4-321 0</inkml:trace>
  <inkml:trace contextRef="#ctx0" brushRef="#br0" timeOffset="-190621.81">5305 17712 2 0,'0'0'255'0,"0"0"-36"0,0 0-16 0,0 0-23 16,0 0-20-16,-1-6-14 0,1 6-26 15,0 0-21-15,0 0-6 0,-3-8-9 0,3 8-2 16,0 0-13-16,-1-8 2 0,1 8 4 0,-1-6 16 16,1 6 0-16,-4-10-15 0,4 10-3 0,-4-6-2 15,4 6 0-15,-9-8-5 0,9 8 3 0,-9-8-21 16,4 4 17-16,-3 1-20 0,2-1 11 15,-3-1 0-15,0 3-4 0,-4-1 0 0,3 3-17 16,-3 0 20-16,13 0-3 0,-24 0 10 0,11 2-5 16,-2 1 6-16,1 3-4 0,-3-1 1 0,0 3-16 15,2 2 10-15,1 4-15 0,-1-2-2 0,2 5-10 16,-1 2 5-16,5 0-11 0,1 1 3 0,-2 2-11 16,5 0 4-16,0-1-6 0,1 1-2 0,3-2 0 15,-2-2 3-15,3 2-1 0,0-2-3 0,0-2-7 16,4-1 3-16,-2 1-4 0,1-5 4 0,1 3 1 15,1-2-2-15,2-2-1 0,-1-2 2 0,-1-2-2 16,0 1 7-16,-1-2-3 0,4 0 6 16,-8-5 11-16,11 4 8 0,-11-4-2 0,9-2 6 15,-2-2-14-15,-7 4 7 0,7-8 3 0,-2 1-3 16,-1-2-6-16,-1 0-3 0,-1-4-6 0,-2 1 2 16,3-5-11-16,-3 0 13 0,1-2-12 0,-2-2 2 15,-2-3-7-15,1-2 6 0,-2-3-6 0,0-2 1 16,-5 0 2-16,3-2-2 0,-1 0 1 0,2 1 3 15,-5-1-4-15,4-4-4 0,-2 4 2 0,0 0 3 16,-2 3-1-16,4-2 1 0,-1 1 25 0,2 7-31 16,1 0-3-16,-2 2 7 0,2 1-6 0,2 5 1 15,-2 1-5-15,1-2 4 0,2 6 6 0,-3 1-6 16,4 3 6-16,4 0-2 0,-4 7-5 16,8-8 4-16,-8 8-3 0,12 3 7 0,-3-1-6 15,4 8 3-15,4 4-4 0,-2 4 9 0,7 4-6 16,1 7 0-16,0 4 6 0,-3 3-3 0,2 5 6 15,1 8-8-15,0 3 7 0,-1 2-4 0,-2 3 16 16,-1 0-28-16,-1 2 4 0,0 0 16 0,-1-3-9 16,-5-7-5-16,-1 1 3 0,-1-1 0 0,0-3 6 15,3-1 2-15,-4-1 8 0,1-1-12 0,-2-3 3 16,1-2 0-16,-2-5 4 0,1-1-3 16,0-5-1-16,-2-3-1 0,-1-2 1 0,3 0 2 15,-2-3-3-15,1-4 27 0,-2-1-35 0,-1-2 30 16,-1 0-32-16,4-4 5 0,-5-2 0 15,4-1-4-15,-6-5 1 0,11 1 14 0,-11-1-19 16,9-6-6-16,-3 0-2 0,-2-2-11 0,1-2-11 16,-2-4-2-16,1 0-9 0,-3-1 21 0,-1-2-10 15,-1-1-11-15,-2 0 9 0,-1-3 5 0,-1 1 5 16,-5-2 10-16,2 3-4 0,2-1 13 0,-3 3 0 16,-3-2-2-16,2 7 5 0,1-2 6 0,-5 4-4 15,5 1 9-15,-1 1-8 0,-4-1 6 0,6 1 0 16,-1 2 9-16,0 0-2 0,3 0 12 0,-2 1 19 15,8 5-13-15,-10-7-3 0,5 2 5 0,5 5-6 16,-9-6 8-16,9 6-14 0,-6-11 5 16,6 11-1-16,0-11-1 0,0 4 5 0,2-2-3 15,2-2-1-15,0 2 1 0,6-4-2 0,-5 1-4 16,4 1-2-16,1-3-6 0,2 0-3 0,-2-1 4 16,4 2 4-16,-1-2-11 0,1 2 5 0,-1 0-2 15,0 0-8-15,-1 1 0 0,1 3-3 0,0-1-13 16,-3 2-13-16,2-1-10 0,-1 2-39 0,-2 1-21 15,-1 0-34-15,2 3-27 0,0-1-17 0,-1 0-16 16,1 1-9-16,-10 3-35 0,17-1-30 0,-17 1-74 16,18 1-277-16,-18-1-132 0</inkml:trace>
  <inkml:trace contextRef="#ctx0" brushRef="#br0" timeOffset="-189457.07">8226 17621 10 0,'5'-14'335'0,"-1"1"-49"0,-1-2-45 0,-1 1-11 16,2 1-17-16,1-2-27 0,-2 5-16 0,1-2-4 15,-1 3-18-15,0 0-15 0,-2 0-4 0,2 2-19 16,-1 1-22-16,1 0-9 0,-3 6-15 0,4-8 11 16,-4 8 45-16,0 0 13 0,9 2-12 0,-3 4 1 15,-1 5 2-15,3 1-17 0,-2 6-13 0,6 2 3 16,-3 6-7-16,1 4-17 0,3 3-8 15,1 6-13-15,0 1-10 0,-3 2-14 0,2-1 1 16,1 2-6-16,-1-1-5 0,-2-1-5 0,1 0-5 16,-7-2-4-16,3 1 3 0,-2-8-6 0,3 0-1 15,-4-3-3-15,-1-2 10 0,1-5-12 0,-2-1 11 16,0-3-2-16,0-1 8 0,-2-1 6 0,2-3-15 16,-2-2 1-16,-1 1 0 0,3-3-4 0,-6-1 0 15,3-1-2-15,0-7 1 0,-4 10 1 0,4-10-3 16,-7 5 1-16,7-5-2 0,0 0-6 0,-16-3 8 15,11-2-4-15,0-4-1 0,-4 0-7 16,3-4 0-16,-1-4-11 0,-2-1-1 0,3-4-5 16,-3-6 10-16,0-1 0 0,4-3 1 0,-8-7-4 15,8-1 9-15,-1-2-8 0,-1 0 9 16,5-1-2-16,-3 0 1 0,2 5-6 0,2 0 8 16,2-1-1-16,-1 2 5 0,3 3-1 0,4-1-1 15,2-2 3-15,-1 7 6 0,5 1-4 0,1 1 6 16,0 6 3-16,1 0 2 0,2 3-10 0,-2 3 13 15,3 4-9-15,-4 3-1 0,5 2-3 0,-3 4 10 16,0 0-10-16,2 6 5 0,1-1-2 0,-1 4 4 16,-1 3-8-16,-1 1 8 0,1 2-2 0,-3 1-2 15,-1 3 17-15,-2-1-14 0,-2 2 2 0,-2-3 2 16,-3 6 5-16,1-2-4 0,-4-1 5 16,-1 0-4-16,-1 1 5 0,-2-1-6 0,-2 4 12 0,-3-3-9 15,-1 1-4-15,-1-1-1 0,0-1 1 16,-3 0-5-16,0-1 4 0,-1-2-4 0,0 0 2 15,1-1-1-15,-3-1-2 0,3-4-14 0,-1-2-15 16,1 1-22-16,-2-1-14 0,3-4-43 0,2 0-47 16,-4-2-4-16,5-2 6 0,0 0-23 0,-1-3-3 15,1 0-9-15,0-4-29 0,4 1-19 0,1-4-1 16,-1 2-52-16,5 0-188 0,-1-4 34 0</inkml:trace>
  <inkml:trace contextRef="#ctx0" brushRef="#br0" timeOffset="-188739.44">8958 17631 178 0,'8'7'296'0,"-3"0"-53"16,-1-2-23-16,1 2-31 0,-1-1-17 0,2 0-28 15,-3-1-23-15,0 1-23 0,-3-6-9 0,7 11-4 16,-3-6-10-16,-4-5-12 0,5 8-7 15,-5-8-12-15,6 7 9 0,-6-7-8 16,8 4 9-16,-8-4-5 0,0 0-9 0,14 1-5 16,-14-1-12-16,10-5-2 0,-2 0 1 0,-3 3-6 15,3-3 0-15,-1 0 7 0,0-2-8 0,-1 1-6 16,-2-1 5-16,1 0-6 0,-1-2-1 0,1 1-3 16,-1-1 3-16,-3-1-3 0,-1 2 3 0,0-2 1 15,0 1 7-15,-1-1 6 0,-3 3 0 0,-1-1-8 16,1 2 4-16,-2 1 14 0,-2-1-11 0,8 6 3 15,-14-4-8-15,5 2 2 0,9 2 12 0,-19 5 7 16,9-3 14-16,-2 3-7 0,2 0 5 0,0 5 2 16,-2-1 3-16,5 1-3 0,-1 1 16 0,0 2 1 15,3 2 0-15,-2 0 3 0,4 1-7 0,-1-1-12 16,4 4-6-16,-1-2-8 0,2 0-1 16,-1-1-14-16,4 1 1 0,2-2-8 0,1-1-1 15,-1 1-8-15,3-2 3 0,1-2 2 0,2 2-6 16,-2-3 2-16,4-1-3 0,0-4 1 0,0 0-1 15,2-1-7-15,-1-1 7 0,-1-3-13 0,1-3 13 16,3 3-1-16,-1-2 2 0,0-4 9 0,3 0-11 16,0-3-5-16,-2-1 4 0,3 0-5 0,-5-3-7 15,2-1 11-15,0-5-12 0,-4 4-8 0,1-2-9 16,-4-2-3-16,0 0 0 0,2-3 12 16,-7 3-3-16,3-3 5 0,-1 2 2 0,-3-1 9 15,0 1 4-15,-2 3-1 0,-1 0 13 0,1 3-5 16,-2 4 10-16,-1 0-6 0,0 1 9 0,0 1-3 15,0 8 5-15,-4-11-5 0,4 11 2 0,-5-5 16 16,5 5-19-16,0 0 5 0,-8 7 13 0,6-2 6 16,-2 3 1-16,3 3 5 0,0-1 2 0,-1 2 3 15,2 2-14-15,2 2 11 0,-1-1-9 0,0 1-7 16,5 1-2-16,-3-1-5 0,2 2-7 0,0 1-1 16,2-2-3-16,0-1 0 0,2 1-7 0,0 0 2 15,0-2-3-15,5-1 0 0,-5 0-5 0,4-3-2 16,-3-2-25-16,3-2-41 0,-2 3-44 15,0-3-35-15,-1-1-40 0,0-1-29 0,0-1-21 16,-1-2-47-16,-9-2-18 0,18 3-43 16,-18-3-84-16,18 0-158 0,-18 0-103 0</inkml:trace>
  <inkml:trace contextRef="#ctx0" brushRef="#br0" timeOffset="-188006.25">10654 17548 428 0,'0'0'355'0,"0"-7"-64"0,0 7-34 0,-4-11-30 16,3 5-21-16,0 0-27 0,1 6-4 0,-4-12-10 15,1 6-14-15,1-1-14 0,-1-2-13 0,-1 3-11 16,3-3-4-16,-3 1-21 0,-2-1-8 0,5 3-16 16,-3 0-4-16,0-2-7 0,0 3-2 0,-2-2-16 15,6 7-2-15,-9-7-12 0,9 7 0 0,-13-2-7 16,13 2 6-16,-13 0-11 0,4 2 0 0,0 2 0 16,0-1 0-16,-1 2-6 0,4 2 6 0,-2-2-19 15,0 2 20-15,1 0-4 0,3 0-7 0,0 2 12 16,0-1-4-16,2 0 6 0,0 1 0 0,1-3 9 15,2 3-10-15,2-1 6 0,0 1 11 0,2-1-3 16,0 1 9-16,2-1-4 0,1-1 2 0,1 0-9 16,2 3 7-16,1-1-10 0,-2-1-3 15,4 1-4-15,-1 0 2 0,2-1 0 0,-3 1-1 16,2 0 3-16,-1 2 9 0,-2-4 14 0,7 4 5 16,-5-2-2-16,1 0-6 0,-4 0-7 0,-1 0 2 15,1 0 3-15,-2 1-3 0,1-3 16 0,-5 3 1 16,1-3-8-16,-3 2 0 0,-1-2-12 0,-1 1 9 15,-2 0-9-15,-3-1-1 0,1 2-5 0,-2-1-1 16,-2-1-5-16,-1-1 1 0,-2 1-7 0,-1-1 11 16,-2 0-12-16,0-2-1 0,-1-1-9 0,2 0 2 15,-1-2-4-15,-1-1 10 0,-2 0-10 0,4-1 5 16,0-2-11-16,-2 1-13 0,1-3-42 0,0-1-18 16,1 1-29-16,2-4-31 0,1-1-23 15,2 1-34-15,1-2-16 0,1 0-2 0,5-1-4 16,-2-1-1-16,6 2-6 0,-2-2-9 0,5 4 20 15,-2-4-33-15,5 2-25 0,-1 1-33 0,2 0-190 16,-1 1 13-16</inkml:trace>
  <inkml:trace contextRef="#ctx0" brushRef="#br0" timeOffset="-187522.64">10762 17561 411 0,'12'0'352'0,"-12"0"-30"0,0 0-36 0,14 0-23 0,-14 0-28 16,0 0-20-16,12 1-11 0,-12-1-6 15,6 6 2-15,-6-6 13 0,7 5-22 0,-7-5-13 16,7 9-15-16,-7-9-21 0,4 10-15 0,-4-10-21 16,5 12-8-16,-2-4-9 0,-1-1-6 0,0-1-10 15,1 0-14-15,-3 2-14 0,4 1-2 0,-1-2-11 16,-2 0-6-16,3-1-10 0,-3 0 14 0,4 1-15 16,-1-2-1-16,0 0-2 0,1 1-9 0,-2-1 0 15,-3-5 5-15,10 4-7 0,-10-4 3 0,13 5-6 16,-13-5 7-16,15 0-6 0,-15 0 4 0,19-3-5 15,-10 1 7-15,0-1-1 0,-9 3-2 0,19-6 24 16,-7-4-31-16,-3 5-2 0,1-3-4 16,0-1 4-16,-1 1 0 0,1-2 2 0,-1-1 4 15,0-2 1-15,0 1-2 0,-1-2-1 0,-2 3 2 16,2-1 7-16,-4 1-3 0,2 4 1 0,-2-3 2 16,-2 1 16-16,0 3 2 0,-2 6 13 0,5-12-2 15,-5 12 3-15,2-6 0 0,-2 6 20 0,0 0 12 16,0 0 9-16,0 0 15 0,-5 11 2 0,3-4 6 15,0 2-15-15,1 2-7 0,-3-1-13 0,4 2-15 16,-1-1-9-16,-2 2-8 0,2 2-6 0,-1-2 1 16,2 0-8-16,2-1-3 0,-1 3-4 0,2-3 1 15,-2 1-9-15,2-1-11 0,1-1-35 0,-2 1-9 16,3-1-29-16,-1-3-43 0,1 2-29 16,-1-2-34-16,4-1-21 0,-2-1-17 0,-1 0-19 15,2-1-30-15,-7-5-12 0,12 5-10 0,-12-5-9 16,12 2-20-16,-12-2 6 0,15-2-26 0,-15 2-44 15,17-8-202-15,-8 3-98 0</inkml:trace>
  <inkml:trace contextRef="#ctx0" brushRef="#br0" timeOffset="-186972.56">11325 17355 26 0,'0'-22'434'0,"-4"5"-90"15,3-2-33-15,-3 1-30 0,0 2-17 0,3 3-1 0,-3 0 17 16,3 3-82-16,-2-2 28 0,-1 3-34 15,4 1-22-15,-2 1-11 0,2 7 34 0,0 0-16 16,0 0-18-16,0 0 33 0,0 0-40 0,-3 14-3 16,3-4 0-16,0 2-13 0,3 5 7 0,-2 0 7 15,3 6-11-15,-3-2-27 0,3 3-7 0,-3-1-15 16,3 2-15-16,0 1-3 0,-1-1-21 0,-1-1 6 16,2 2-10-16,-2-2-6 0,0 1-5 0,-1 0-12 15,0-2-3-15,-1-2-2 0,0-1 1 0,3 0 8 16,-3-3-17-16,0 0-8 0,1-1 3 0,-1-3 2 15,-1 0-1-15,1-2-7 0,0 1 4 16,0-5-4-16,0 0 10 0,0 1-15 0,0-8 9 16,-3 9-13-16,3-9 7 0,0 0-3 0,0 0-2 15,0 0-21-15,0 0-6 0,-2-8 15 0,2 1-21 16,1 0-11-16,0-4-4 0,2-2-23 0,1-1-1 16,-2-1 1-16,2-2 26 0,1 0-45 0,5-1 17 15,-2 0 17-15,1 1 10 0,0 0 0 0,1 3 18 16,2-1-1-16,-1 5 11 0,-2-1-1 0,4 5 12 15,-2-1-2-15,0 5 7 0,-1-2-1 0,-10 4 4 16,23 0 3-16,-23 0-10 0,20 5 16 0,-11-1 5 16,2 3 11-16,-4 0 5 0,1 1-4 0,-3-1 8 15,0 5 3-15,-1-2 14 0,1-1-10 0,-4 3 7 16,3-2-4-16,-4 0 11 0,1 2-4 16,-1-1 6-16,-1-1-14 0,-3 1-2 0,3-1 4 15,-4 1-15-15,1-4-4 0,-1 4-8 0,1-2 7 16,-1-2-11-16,-3-1 1 0,2 0-6 0,-2 0-1 15,2-2-13-15,-2 0-25 0,-2-1-27 0,10-3-24 16,-13 2-45-16,13-2-34 0,-15 2-32 0,15-2-36 16,-13-4-48-16,13 4-24 0,-10-7-22 0,2 4-17 15,8 3-8-15,-6-12-55 0,3 7-340 0,3 5-257 16</inkml:trace>
  <inkml:trace contextRef="#ctx0" brushRef="#br0" timeOffset="-185790.03">11711 17497 37 0,'0'0'430'0,"0"0"-79"16,0 0-37-16,1-7-32 0,-1 7-31 0,0 0-6 15,0 0-21-15,0 0-22 0,4-6-32 0,-4 6 5 16,0 0-19-16,0 0-23 0,5-4-21 0,-5 4-7 16,0 0-14-16,0 0 6 0,0 0 18 15,0 0 2-15,10 1-20 0,-10-1 11 0,7 7-16 16,-7-7-9-16,2 9-13 0,1-4-1 0,-3 3 4 16,1-1 4-16,-1 0-6 0,0 1-28 0,0 1 14 15,-1 1-25-15,1-3-6 0,-3 4-2 0,3-1 6 16,-1-2-10-16,-3 2-2 0,4-3-4 0,-1 1 1 15,-2-3-11-15,3-5 2 0,0 12-4 0,0-12 7 16,-2 9-9-16,2-9 5 0,0 0-1 0,-3 9 3 16,3-9-9-16,0 0 5 0,0 0-7 0,0 0 6 15,0 0-4-15,0 0-4 0,0 0 2 0,5-8-1 16,-1 2 5-16,-1 2-5 0,-1-6-7 0,1 2 1 16,2-2-8-16,0-1 5 0,0-4-8 15,0 2 4-15,2-1-14 0,-1 0 0 0,3-1 6 16,-4 3-1-16,3 0 4 0,-2 1 1 0,2 3 4 15,-3 1 8-15,1 0 1 0,2 2 5 0,-8 5-1 16,11-5 1-16,-11 5 5 0,11 0-1 0,-11 0 7 16,9 10 5-16,-7-3 3 0,2 2 9 0,1-1 5 15,-4 4 0-15,2 0-3 0,-3 1-4 0,5-1 4 16,-4 2-6-16,3 0 8 0,0 1-8 0,-1-1-3 16,-1 1 1-16,1-3-4 15,2 0-15-15,0 0 14 0,-1-3 13 0,0 1-15 16,3-2-8-16,2-1 6 0,-1 1-10 0,1-3 3 15,0-1-7-15,1-1 8 0,0-2-7 0,-2 0 26 16,7-2-31-16,-2-1 10 0,0-3-13 0,1 1 5 16,2-1-2-16,0-3-1 0,0-1-4 0,1-1-10 15,-2 0-3-15,2-4 0 0,-2-1 5 0,-1 1-2 16,-1-1 10-16,0-2-5 0,-2 1 3 0,-2 2 9 16,-1 1-2-16,0 1 2 0,-2-1 5 0,-2 4-4 15,-2 0 4-15,0 3 4 0,-2 6 0 0,0-12-1 16,0 12 3-16,-4-5 10 0,4 5 0 0,0 0-9 15,-14 1 10-15,14-1-18 0,-14 5 19 0,4 2 2 16,2-1 4-16,-1 2 9 0,0 2 1 16,-1 2 1-16,1 0-8 0,0 0 1 0,1-1-13 15,2 2 10-15,-1-1 8 0,2 2-11 0,0-1 2 16,0-2-7-16,4 0-1 0,0 0-12 0,-2 0 10 16,3-2-9-16,3 1 5 0,-2-1 0 0,4-1-1 15,-1 0-4-15,-2-2 8 0,6 0-7 0,-3-2 2 16,-5-4-6-16,17 3 6 0,-17-3-7 0,19-1 10 15,-19 1 5-15,20-5-6 0,-8 1-12 0,2 0 1 16,-1-2-13-16,1-1-5 0,-3-2 5 0,3-1 2 16,2-1 6-16,-2-3 1 0,0-2-4 0,-3 0-3 15,3-2-3-15,-1-7 34 0,0 2-26 0,-3-4-6 16,0-1 7-16,-1-3-5 0,0 1 10 16,0-8-5-16,-1 5 8 0,-2 1-19 0,-2-5 15 15,0 2 1-15,-2 1 3 0,0-2-8 0,-2 9 4 16,0 0 8-16,-2 1 1 0,0 4 1 0,-2 3-2 15,3 2-6-15,-3 0 8 0,-1 2 6 0,0 3 5 16,-2 3 7-16,2 1 4 0,5 8 1 0,-10-5 14 16,10 5-6-16,-14 5 18 0,5 3 12 0,5 1 9 15,-4 5 13-15,2 2 8 0,2 5-2 0,-1 1-15 16,1 3 9-16,2 1-7 0,-1 2-8 0,2 6 4 16,1-5-13-16,1 4-2 0,2 0-8 0,-1-1-5 15,3 2-4-15,-1-1-9 0,0-1-9 16,2-1-3-16,2 0-13 0,-4-2 1 0,5-2-4 15,-3-4-3-15,2 1-6 0,-2-3-16 0,2-2-25 16,-3 1-43-16,3-4-14 0,-3-3-21 0,0-1-23 16,0-2-27-16,-1 0-26 0,0-2-2 0,0 0-5 15,-1-2-5-15,-3-6-35 0,7 8-32 16,-7-8-16-16,0 0 39 0,0 0-20 0,0 0 0 16,5-7 21-16,-5 7 9 0,0-12-2 0,0 2-13 15,-2 0 4-15,2-2-31 0,-2-4 4 0,1-1-154 16,-3 0 97-16</inkml:trace>
  <inkml:trace contextRef="#ctx0" brushRef="#br0" timeOffset="-185590.41">12387 17396 287 0,'-5'-9'356'0,"1"4"-74"0,1 0-21 15,3 5-28-15,-6-8-21 0,6 8-37 0,-3-4 8 16,3 4 24-16,0 0 29 0,0 0-35 0,3-7 3 16,-3 7-10-16,9-2-11 0,-9 2-33 0,11-4-15 15,1 2-18-15,-2 0-15 0,5-1-22 0,1-2-13 16,1 1-20-16,5-3 0 0,-1-1-21 0,-1 0-17 15,3 0-12-15,2 2-16 0,-1-2-28 0,-1 1-24 16,-3 1-23-16,3-2-26 0,-5 4-24 0,1-1-7 16,-2 0-3-16,2 2-20 0,-1-2-42 0,-3 2-57 15,2-1-83-15,-4 0-332 0,-2 3-195 0</inkml:trace>
  <inkml:trace contextRef="#ctx0" brushRef="#br0" timeOffset="-185341.66">13068 17379 596 0,'0'0'480'0,"0"0"-80"0,1 8-38 16,-1-8-41-16,0 0-26 0,5 7-24 0,-5-7-23 15,0 0-16-15,13 2-34 0,-13-2-43 16,13 0-25-16,-13 0-22 0,20 0-23 0,-11-1-15 15,3 0-20-15,2 1-17 0,-1-3-14 0,-1-1-23 16,4 3-11-16,0-1-25 0,0-1-42 0,0 1-33 16,-2-3-42-16,0 5-16 0,-1-2-13 0,0-1-7 15,-2 2-27-15,-11 1-16 0,17-3-24 0,-17 3-66 16,0 0-319-16,16 0-155 0</inkml:trace>
  <inkml:trace contextRef="#ctx0" brushRef="#br0" timeOffset="-185113.02">13176 17492 207 0,'-8'8'510'16,"1"-1"-77"-16,2-1-23 0,0 0-26 0,1-1-21 16,0 2-43-16,-1-1-24 0,5-6-23 15,-1 9-14-15,1-9-16 0,1 10-40 0,-1-10-27 16,3 6-15-16,-3-6-25 0,11 6-22 0,-11-6-7 16,13 2-8-16,-13-2-28 0,19 0-15 0,-11-1-8 15,7 0-17-15,-5-2-8 0,1 1-15 0,0 0 1 16,-1-1-15-16,-1 1-20 0,3 0-24 0,-2 0-20 15,-2-1-35-15,2 0-20 0,-10 3-36 0,14-2-29 16,-14 2-31-16,13-4-42 0,-13 4-11 0,11-3-26 16,-11 3-44-16,8-2-67 0,-8 2-349 0,0 0-273 15</inkml:trace>
  <inkml:trace contextRef="#ctx0" brushRef="#br0" timeOffset="-184105.45">15305 17403 259 0,'0'0'456'0,"0"0"-97"0,-12 3-43 0,12-3-29 15,0 0-40-15,-13 0-28 0,13 0-8 0,0 0-38 16,-17 0-26-16,17 0-16 0,0 0-16 0,-14-4-14 16,14 4-19-16,-11-4-3 0,11 4-13 0,-12-4-15 15,12 4 0-15,-9-7 1 0,9 7 4 0,-11-3 9 16,11 3 1-16,-9-7-3 0,9 7-10 16,-9-8 3-16,5 4-14 0,0 0-1 0,4 4-11 15,-9-11 1-15,9 11-9 0,-2-12 3 0,0 5-11 16,2-1 3-16,2 1-6 0,-2-4 3 0,2 0-4 15,5 2-2-15,-1-3-2 0,2 1 6 0,-1 1-1 16,2-1 5-16,3 1-5 0,-2 2 9 0,5 0 0 16,-2 0 1-16,1 3 4 0,-2 1-3 0,2 4 14 15,0 0 2-15,0 2 36 0,0 5-34 0,0 3 0 16,1 2 10-16,-2 4 2 0,0 2 30 0,-2 6-2 16,0 2 5-16,-1 0-5 0,-4 3 16 15,-1 1-20-15,-2-3-7 0,-3 0-7 0,-3 5-5 16,-1 1-4-16,-2-1-10 0,-4-2-7 0,1 2-1 15,-3-4 2-15,0 0 2 0,-4-1-2 0,2-1-3 16,-1 0-6-16,-2-2-10 0,-1-2 1 0,3-2-8 16,-2-2 3-16,1-2 4 0,-2-4-13 0,4 0 6 15,1-3-9-15,-1-1 1 0,4-4-7 0,-3-1-7 16,4 0 3-16,9-3 9 0,-18 0-6 0,9-3-6 16,0 1-4-16,3-3 2 0,-2 0-5 0,3-2-2 15,1-2-9-15,2-3-21 0,-1-1 8 0,3-1 8 16,4-1-14-16,-1 0 6 0,-1-1 7 0,6 2 5 15,-2 1 10-15,-1 0-2 0,3 2 16 16,-3 1 1-16,4 2 5 0,-1 2 39 0,1 2 5 16,2 1 5-16,-1 1-9 0,1 1 19 0,1 2 4 15,0 0-2-15,-2 3-4 0,3 0 1 0,-1 1-1 16,1 2-5-16,-2-1-7 0,0 2 1 0,3 0-5 16,-3-1-6-16,-1 2-6 0,4-2 8 0,-3 1-18 15,2 0-10-15,-3-1-7 0,2 0 2 0,-1-2 2 16,-2 2-3-16,4-2-7 0,-2-3-28 0,-3 1-20 15,6-1-34-15,-2 0-20 0,-12-2-39 0,19-1-54 16,-9 0-36-16,0-1-43 0,-10 2-32 0,18-3-60 16,-9 1-31-16,-1-3-65 0,1 0-78 0,-2 2-339 15,1-2-443-15</inkml:trace>
  <inkml:trace contextRef="#ctx0" brushRef="#br0" timeOffset="-177981.67">15920 16856 241 0,'0'0'223'0,"-4"-4"-39"0,4 4-28 0,-4-7-11 15,4 7-11-15,0 0-6 0,-4-7-14 0,4 7-11 16,0 0-2-16,-6-5-20 0,6 5-2 0,0 0-13 16,0 0 1-16,-2-8 2 0,2 8-6 0,0 0-1 15,0 0 4-15,0 0-2 0,-4-5-2 0,4 5-4 16,0 0 2-16,0 0 0 0,0 0-8 0,0 0 4 15,0 0-4-15,0 0-1 0,0 0 2 0,0 0-2 16,0 0 8-16,-4-5 3 0,4 5 17 0,0 0 6 16,0 0-2-16,0 0-1 0,9-4 5 0,-9 4 17 15,0 0-14-15,11-5-13 0,-11 5-13 0,14-3-9 16,-6-1-17-16,1 0 1 0,4 0-4 16,-2 0-6-16,1 0-6 0,3 0-3 0,-1-1-5 15,0 0-3-15,0 2-4 0,2-1-4 0,-5 3-4 16,3-3-14-16,-2 2-22 0,0-3-23 0,-4 3-16 15,1-1-41-15,-9 3-13 0,15-2-23 0,-15 2-1 16,13-3-2-16,-13 3-10 0,0 0-4 0,0 0-27 16,0 0 0-16,8 4-26 0,-8-4-18 0,-5 6-31 15,-1-3-202-15,6-3 44 0</inkml:trace>
  <inkml:trace contextRef="#ctx0" brushRef="#br0" timeOffset="-177357.48">15921 16825 64 0,'-9'-1'354'0,"9"1"-67"16,0 0-42-16,-10-4-19 0,10 4-36 0,0 0-26 15,0 0-33-15,-10-2-10 0,10 2-12 0,0 0-21 16,0 0-9-16,-13 0-11 0,13 0-6 0,-9 4 9 16,9-4-13-16,-9 3-3 0,3 2-10 0,-1 0-3 15,1 0 2-15,1-1-6 0,-3 3 10 0,3-2 5 16,-4 2-4-16,3-1-3 0,-2 2-8 0,2-2 1 15,-1 1-13-15,1-2 12 0,0 2-10 0,-1 1 4 16,3-3-12-16,-1 2-2 0,0-2 0 0,4 0 0 16,1-5-8-16,-4 9 5 0,4-9-12 15,-1 8 17-15,1-8-5 0,4 7 4 0,-4-7-6 16,7 5 15-16,2-4-7 0,-9-1 5 0,18 1 0 16,-18-1-3-16,22-1-7 0,-9 0 14 0,1 1-5 15,1-3-9-15,0 1 8 0,2 0 13 0,-2 1 5 16,3-2 2-16,-2 2-9 0,3-2-4 0,-4 1 0 15,0 2-4-15,1 0 4 0,-1 0 0 0,-1 0 4 16,0 2-9-16,-1 0 2 0,1 1 1 0,-4 2 8 16,4-3-4-16,-2 6 18 0,-3-1-5 0,3 2 13 15,-4 0 7-15,0 1 3 0,-2 1-2 0,2-1 1 16,-6 1-3-16,2 1 12 0,-1-1-17 16,-3 1-10-16,0 1 20 0,-3 0-6 0,3-1-7 15,-4 0 7-15,2 2 8 0,-3-2-16 0,-1-2 8 16,0 2-1-16,1 1 4 0,-1-3 2 0,-2-1-10 15,3-1 14-15,-3 1-19 0,2-2-2 0,-2 0 4 16,-2-2-10-16,2-2-3 0,-2 4-6 0,0-6 3 16,0 2-10-16,0-1 0 0,-2 0-10 0,0-1 6 15,-3-2-17-15,15 1 7 0,-24-3-7 0,10 2 5 16,-2-3-13-16,0 1 7 0,0-1-1 0,0 1 0 16,2-2-10-16,0 0 13 0,-2 0-14 0,4 1 3 15,1 0-26-15,0 0 1 0,1 0-30 0,1-1-12 16,1 1-25-16,-1 0-35 0,0 0-25 15,5 1-21-15,4 3-18 0,-11-4-20 0,11 4-17 16,-8-7-40-16,8 7-22 0,-1-6-1 0,1 6 19 16,1-7-29-16,-1 7 24 0,9-7-32 0,-9 7-57 15,12-3-284-15,-12 3-159 0</inkml:trace>
  <inkml:trace contextRef="#ctx0" brushRef="#br0" timeOffset="-176757.57">16002 16868 185 0,'0'0'236'0,"-10"-2"-35"0,10 2-23 0,0 0-20 15,0 0-6-15,-9-3-4 0,9 3-10 0,0 0-2 16,0 0 0-16,0 0-14 0,-7-3 1 0,7 3-9 15,0 0-5-15,0 0-6 0,0 0 13 0,0 0-2 16,0 0-1-16,0 0 3 0,0 0 17 0,0 0-11 16,0 0 4-16,0 0-7 0,0 0 1 0,0 0-2 15,0 0-6-15,0 0 0 0,0-6 19 0,0 6-15 16,9-5-11-16,-9 5-10 0,12-5 1 0,-6 1-1 16,4 1-9-16,-1 0 1 0,5-2-17 15,-2 1-1-15,2-1-8 0,0 2 6 0,1-2 6 16,-1-1-23-16,4 4 15 0,-4-2-9 0,5-1-8 15,-2 4-4-15,1-4-6 0,-1 2-2 0,-1-1-5 16,-2 1-3-16,4 1-16 0,-4-1-2 0,0 2 0 16,-2 0-3-16,0-2-3 0,-1 1-5 0,-2 0 4 15,-9 2-6-15,16-3 4 0,-16 3-2 0,13 0-3 16,-13 0-5-16,11-2-8 0,-11 2-2 0,0 0-11 16,13-2 3-16,-13 2-24 0,0 0-17 0,0 0-17 15,14-2-13-15,-14 2-27 0,0 0-21 0,0 0-29 16,0 0-38-16,0 0-14 0,7 5-34 0,-7-5-9 15,0 0-10-15,-7 4-21 0,7-4-18 16,-6 4-57-16,6-4-304 0,-9 5-187 0</inkml:trace>
  <inkml:trace contextRef="#ctx0" brushRef="#br0" timeOffset="-176086.81">16947 17348 108 0,'0'0'421'15,"0"0"-71"-15,0 0-23 0,0 0-20 0,0 0-22 16,0 0-2-16,-12 0-18 0,12 0-10 0,0 0-16 15,0 0-9-15,0 0-17 0,0 0-14 0,0 0-6 16,0 0-22-16,0 0-13 0,0 0-7 0,-9-1-10 16,9 1-19-16,0 0-27 0,0 0-8 15,0 0-23-15,0 0-8 0,0 0-11 0,5-7-2 16,-5 7-10-16,10-4-2 0,-10 4-5 0,14-5-4 16,-5 2-14-16,2 0 32 0,0-1-36 0,-1 2 4 15,3-1-5-15,-2 0 3 0,2 1-1 0,0-1-2 16,0 0-1-16,2 0-2 0,-2 2-8 0,2-1-18 15,-2 0-22-15,1-1-17 0,-3 3-5 0,2-2-28 16,-13 2-26-16,18-2-8 0,-18 2-22 0,15-3-28 16,-15 3-16-16,14 0-21 0,-14 0 8 0,0 0 6 15,17 3-3-15,-17-3-17 0,0 0-15 0,6 4-48 16,-6-4-46-16,-1 7-283 0,1-7-129 0</inkml:trace>
  <inkml:trace contextRef="#ctx0" brushRef="#br0" timeOffset="-175758.47">17019 17497 388 0,'-8'3'439'0,"8"-3"-51"0,-9 8-46 15,9-8-11-15,-6 7-4 0,6-7-22 0,-4 4-21 16,4-4-6-16,-5 8-14 0,5-8-13 0,0 8-18 16,0-8-9-16,4 9 1 0,-4-9 8 15,5 9-9-15,-5-9-22 0,9 8-31 0,-3-4-8 0,-6-4-12 16,17 5-7-16,-8-2-25 0,1-2-8 15,3 0-10-15,-2 1 4 0,2-2-9 0,0 0-15 16,1-2-5-16,1 2-20 0,-1-2-12 0,3 2-2 16,-2-4-11-16,1 1-8 0,-1 0-1 0,-1 1-5 15,-1-1-5-15,-3 1-7 0,3 2 4 0,-13 0-2 16,18-3-1-16,-18 3 1 0,23-4-10 0,-23 4-19 16,12-3-16-16,-12 3-16 0,11-1-25 0,-11 1-23 15,10-1-19-15,-10 1-29 0,0 0-35 0,11-3-42 16,-11 3-32-16,0 0-44 0,0 0-42 0,7-4-39 15,-7 4 0-15,0 0 4 0,0 0-18 16,0 0-22-16,-7-2-62 0,7 2-216 0,0 0-204 0</inkml:trace>
  <inkml:trace contextRef="#ctx0" brushRef="#br0" timeOffset="-144524.39">20141 14901 38 0,'0'0'70'0,"0"0"0"0,0 0-9 0,0 0-3 0,0 0-7 16,0 0-14-16,0 0 2 0,0 0-4 0,0 0 7 16,0 0 6-16,0 0-6 0,0 0-14 15,0 0 13-15,0 0-14 0,0 0 2 0,0 0-9 16,2-5-3-16,-2 5-2 0,0 0-1 0,5-5 1 15,-5 5 15-15,0 0 27 0,4-4 4 0,-4 4-5 16,0 0-11-16,0 0-6 0,6-6-25 16,-6 6 7-16,3-6 9 0,-3 6 6 0,0 0 4 15,1-6-3-15,-1 6 2 0,5-5 10 0,-5 5-3 16,0 0-5-16,2-7 0 0,-2 7-7 0,0 0-18 16,4-6 9-16,-4 6 0 0,0 0-13 0,2-8 3 15,-2 8 4-15,0 0 7 0,3-7 3 0,-3 7-4 16,0 0-1-16,0 0 3 0,1-7-10 15,-1 7 5-15,0 0 5 0,0 0-8 0,0 0 3 16,0-8 6-16,0 8-4 0,0 0-4 0,0 0-3 16,-1-6-3-16,1 6-11 0,0 0 4 0,-4-6 14 15,4 6-14-15,0 0 12 0,-5-9-3 0,5 9 7 16,-3-3-12-16,3 3 14 0,-4-5-10 0,4 5 6 16,0 0-15-16,-6-5 9 0,6 5-9 15,-5-4 3-15,5 4-2 0,-9-3 7 0,9 3-2 16,0 0-2-16,-14-1 5 0,14 1 3 0,0 0-10 15,-14-1 2-15,14 1-8 0,-13 1 12 16,13-1-5-16,-18 1-3 0,9 2-3 0,-1 2 12 16,0-2-7-16,-2 1 17 0,3 1-8 0,-1-1 11 15,0 1-4-15,-3 1 4 0,4-3-5 0,-1 5 0 16,-3 0 4-16,3-1-3 0,-2 0 0 0,-2 0-10 16,3 2 29-16,-2 0-3 0,3 0 5 0,0-1-8 15,-2 2-4-15,3-1-4 0,-5 1-6 0,5 0 13 16,-1 1-10-16,0-1 10 0,-2-1 1 0,2 0-2 15,-3 3-6-15,3-1-1 0,-1 0 11 0,0 1 2 16,0-1 5-16,-1 1-8 0,2 0-6 0,-3 1 3 16,1 0-14-16,3-1 5 0,-4 1-5 15,0 2-1-15,0-1 24 0,-1 1 1 0,3-1-3 16,-1 3-1-16,-2-5 4 0,4 5-15 16,-4-2-3-16,5 2-1 0,-1-6 1 0,-2 4 16 15,3 2-17-15,0-5-4 0,3 2-1 0,-3 0-4 16,1 0 6-16,1 1 1 0,1-1 1 0,0 0-3 15,0 2-2-15,2-1 9 0,0 2-5 0,-1-3 5 16,2 3-12-16,-2 1 11 0,3-1-5 0,-2 0 4 16,1-1-12-16,0 1 2 0,1 1 4 0,2-2 1 15,0 1-5-15,-1 0 2 0,1 0-10 0,1-1 5 16,-1 1-10-16,0-1 4 0,0 0 2 0,2 1 4 16,1 0-5-16,-1-3 9 0,0 4-1 0,1-1 0 15,-3 0-1-15,6-2-3 0,-5 0 0 16,3 1-1-16,0-2-1 0,-1 2-1 0,-1 0-6 15,3-2 3-15,-1 2 1 0,2-3 1 0,-2 3-1 16,4-1 1-16,-3 1 1 0,2-2-2 16,-1 0 3-16,0 1-5 0,1-1 4 0,-1 1-6 15,-1-1 1-15,5 1 1 0,-3-1-3 0,-2-2 0 16,4 1 0-16,0 1 0 0,0-2 4 0,-3 0 1 16,3 0-5-16,1 0-5 0,-2-2 4 0,2 2-3 15,2-2 4-15,-2 1 1 0,0-1-4 0,3 0 2 16,-3 0-1-16,3 0 0 0,-3-1 0 0,2 1 1 15,-1 0-1-15,2-1 0 0,-3-1 1 0,4 1 2 16,-2-2 1-16,-1 3-9 0,1-2 7 16,-1 1-1-16,2 0 3 0,-3-2-6 0,-1 1-3 15,5-1 3-15,-5 3 4 0,3-4-6 0,0 2 8 16,0-2-2-16,1 1 17 0,-2 1-20 0,2-2-4 16,1 2 2-16,-1-3-4 0,-2 2 3 0,2 0 6 15,0-1-7-15,0 0 5 0,0 1 1 0,-1-2-5 16,1 2 2-16,1-2 1 0,-4 0 4 0,1 0-1 15,1 0-4-15,1 1-2 0,0 0 1 16,-2-1-1-16,1 0 0 0,-1 0 6 0,0-1-5 16,0-1 1-16,-1 0-2 0,2 3 3 0,-1-1-5 15,-2-4 6-15,3 3 0 0,-1-1 1 0,0 1 4 16,2 0 11-16,-1-2-25 0,0 0 5 0,0 1 3 16,0-1 2-16,0 0-8 0,1-2 6 15,-1 3 7-15,-1-1-5 0,1 1-1 0,3-3 13 16,-3 1-9-16,-1 0 0 0,3-1-6 0,0 2 6 15,0-2-8-15,-2 0 1 0,2 1 1 0,-14-1-2 16,24 0 2-16,-11 0 2 0,-13 0-3 0,25-1 2 16,-13 1 6-16,2 0-7 0,-14 0 3 0,24 0-2 15,-11 0 6-15,1-2-3 0,-1 2 1 0,0-1-1 16,1 0-3-16,-3 0 5 0,2 1 2 0,2-2 1 16,-2 2 3-16,2-2-4 0,0 2 2 15,-3-3-1-15,4 3-2 0,-2 0-3 0,-3-2 5 16,6 2 3-16,-4-1-7 0,1 0 11 0,0 1 5 15,-1-1-3-15,-2-1-2 0,4 1-2 0,-1 0 18 16,-1 0-31-16,1 0 6 0,-2 0-3 0,0 0 0 16,1-1 6-16,-1 2 10 0,-1-4-9 0,2 4 7 15,-2-2-4-15,2 1 15 0,-1-1-16 0,-2 0 1 16,3 1 7-16,-3-1 5 0,0-1-5 0,3-2 5 16,-3 4 4-16,3-2 3 0,-1 0-5 0,-2 0 2 15,1-2-10-15,3 0 9 0,-1 1-9 0,-1 1-1 16,-2-1-12-16,3 2 14 0,-3-4-1 0,1 2-5 15,5-2 1-15,-2 2 3 0,0-1-9 0,0 0 9 16,0 1-9-16,1-2 1 0,-1 0-4 16,-1 2-1-16,4-1 4 0,-3-2 2 0,1 2 0 15,-1-1-11-15,0-1 12 0,0 2 11 0,0 0-16 16,-1-2-1-16,0 0 3 0,0 2-3 0,1-4 5 16,0 4-5-16,0-3-3 0,0 1 1 0,-1 0 3 15,1-3 2-15,-3 3 16 0,3-1-19 0,-1-1-1 16,-1-1 15-16,0 0-17 0,0 1 8 0,-2-1-16 15,3-2 9-15,-3 3 1 0,1-2-9 0,0 1 4 16,-1-3-2-16,0 2 4 0,0 0 2 0,-2 0-1 16,0 0 9-16,1-1-9 0,-3 0 14 0,-1 2-8 15,3-2 5-15,-2 0-3 0,-1 3 12 0,-1-2 1 16,1 1 2-16,-1-2-15 0,0 3 7 16,-1-1-5-16,-2 0 7 0,4-2-9 0,-3 0 0 15,1 0 7-15,-2 0-7 0,2-1 1 0,-1 0 4 16,0 0-3-16,-1-3-2 0,0 4 1 15,-1-1-1-15,4-4-4 0,-4 3 6 0,0-1-6 16,0-2 1-16,0-2 1 0,0 2-1 0,0 0-4 16,0 0 11-16,0-3-9 0,0 3 1 0,0-1 0 15,0-2-4-15,0 0 3 0,-1 2-11 0,2-2 7 16,-2 1 1-16,0-1 0 0,1 1-1 0,0 0 1 16,0-1-6-16,0 1 4 0,-2 0-3 0,2-1 2 15,-1 2-4-15,1-1 7 0,-1-1-8 16,-1-1 7-16,1 5-4 0,0-6 7 0,-2 4-7 15,1-2 3-15,-1 0-3 0,-3-2 5 0,3 0-3 16,-2 0 5-16,1 1-2 0,-1-1-3 0,-1 0-8 16,-3-2 8-16,1 3 1 0,-1 0 0 0,-2-4 8 15,-1 2-5-15,3 4-5 0,-5-5-1 0,-1 3-2 16,2 0 7-16,2 3-2 0,-2 0 1 0,-1 1-12 16,0-1 8-16,-3 1-31 0,4 1 35 0,-6-2-9 15,0 0 7-15,2 1 1 0,-2-1-1 0,0 5-8 16,-1-4 5-16,-1 1-11 0,2 1 5 0,0 1 5 15,0 2-2-15,-3-2-14 0,3 1 0 0,-3 3-9 16,3-1 9-16,-4 0-4 0,1 0 9 16,3-1-5-16,-3 3 3 0,-1 0-2 0,0 1-13 15,0-1 16-15,0 2-10 0,0 0 7 16,0 0 11-16,0 2-8 0,-2 0-11 0,0 0 4 16,1 0-4-16,-1 3 5 0,-1-1 4 0,7 3-10 15,-5 0 8-15,2-1-15 0,0 1 19 0,-1 1-23 16,-2-1 10-16,-2 2-21 0,1 0 19 0,0-1-6 15,2 2 14-15,0 2-2 0,2-3 6 0,-2 0-6 16,2 2-7-16,2 0-8 0,1 0 11 0,1 0-8 16,-1 0-4-16,3 0-12 0,0-2 10 0,4 1-4 15,-3 1-19-15,7-3-12 0,-4 2-43 0,5-1-14 16,-1 0 14-16,8-2-14 0,-15 5-7 16,10 0-15-16,5-5-23 0,-9 7-7 0,9-7 7 15,-6 6-14-15,3 1 10 0,3-7-4 0,-4 9 2 16,4-9-16-16,0 12-10 0,0-5-33 0,0-7-41 15,0 14-235-15,0-8-22 0</inkml:trace>
  <inkml:trace contextRef="#ctx0" brushRef="#br0" timeOffset="-133506.78">20883 8906 32 0,'-9'2'48'0,"1"-1"-8"0,-1 3-11 0,-1-2 16 16,10-2-13-16,-18 5-2 0,8-2-5 0,10-3 2 16,-13 4-15-16,13-4 6 0,-12 3-3 0,12-3-8 15,-11 2 8-15,11-2-15 0,-7 4 31 16,7-4 1-16,-7 4-3 0,7-4 4 0,0 0 9 16,-8 4 48-16,8-4-8 0,0 0-13 0,0 0-7 15,8 3 11-15,-8-3-7 0,12 2-11 16,-12-2-2-16,15 0-11 0,-15 0-4 0,23 0 17 15,-10 0-26-15,6-2 3 0,4 2-2 0,1-3 1 16,2 1 4-16,2-1 2 0,0-1-10 0,0 1-3 16,9 1 4-16,-2-1-12 0,2-1 3 0,-1-1-8 15,3 2-3-15,-2 1 4 0,-1-1-5 0,-5 2-4 16,-3 0 3-16,1-1-2 0,-1 2 4 0,-6 0-3 16,-1 0 2-16,-2-2-8 0,-5 2-1 0,1 0-2 15,-3-1 8-15,-12 1-7 0,23 0 10 16,-23 0 0-16,15 0 6 0,-15 0 0 0,13-2-3 15,-13 2-7-15,0 0 6 0,0 0-5 16,0 0 8-16,-14-2 0 0,2 2-6 0,-2 0 11 16,-7 2-1-16,0-2 2 0,-6 2 1 0,0-1-8 15,-3 1 12-15,-6-2-1 0,-1 3-5 0,-3-2-2 16,-3 2-3-16,-3-1 0 0,-3 1-6 0,2 1 10 16,5-3-2-16,1 2 3 0,2-1-6 0,1-2 1 15,8 2 7-15,0-1 0 0,2 0 8 0,6-1-3 16,2 0 9-16,0 0 5 0,7 0-8 0,-4 3-1 15,17-3-9-15,-22 0-4 0,22 0-1 0,-16 0-7 16,16 0 4-16,0 0-5 0,0 0 2 0,-7-4-6 16,7 4 5-16,19-3-1 0,-6 0-4 15,6-2-6-15,2 3 9 0,4-3 1 0,2 1-9 16,3 1-5-16,2-4 17 0,2 2-10 16,-1 2 7-16,2 1 1 0,-1-1-6 0,1-3-4 15,2 3 5-15,-4 1-7 0,-1 1 4 0,-4 1 1 16,0-2-5-16,0 2 9 0,-5 0-14 0,-2 0 7 15,-1 0 2-15,-3 0-4 0,-3 2 2 0,0-2 2 16,-1 0-7-16,-3 0 5 0,-10 0-1 0,15 1 0 16,-15-1 5-16,0 0-8 0,7 4 8 0,-7-4-4 15,-11 5 2-15,0-3 0 0,-1 1 2 0,-5-1 5 16,-3 0-7-16,-4 2-2 0,-3-2 2 0,-5 5 3 16,-5-4-4-16,0 1 6 0,-2-2 1 15,-6 3-1-15,-4 1 1 0,2-2-5 0,9 1 19 16,-1-4-20-16,2 5-1 0,8-4 1 15,2-2 6-15,3 3-6 0,4-3 9 0,3 0 4 16,0 2-8-16,4-2 5 0,13 0-4 0,-20 2 5 16,20-2-2-16,0 0-4 0,0 0 2 0,0 0 0 15,0 0-9-15,15-4 12 0,3 1-12 0,8-1 9 16,2-1 3-16,1 2-3 0,6-1-3 0,1 2 0 16,2-4-2-16,0 1 5 0,6 0-4 0,3 1-7 15,-3-1 9-15,4 1-4 0,-10 1 6 0,2 1-8 16,-2 1-2-16,-6 0 1 0,-4 1 5 0,-1-1-6 15,-6 1 5-15,-2-1-5 0,-4 1-5 0,0 0 11 16,-2 0 3-16,-3-2-6 16,-10 2-5-16,18 0 7 0,-18 0-7 0,0 0 9 15,0 0-7-15,0 0 5 0,0 0-7 0,-14 5 4 16,0-4 2-16,2 1 6 0,-5 0-4 0,0 0 0 16,-3 1-1-16,-2 0-2 0,-2-1-1 0,-1 0 8 15,-3 0-3-15,0 1-10 0,1-2 2 0,-1 0 11 16,0 2-8-16,3 1 5 0,3-3-4 0,2 1 0 15,2-1 3-15,3 0 5 0,0 0-5 0,5-1-3 16,-2 2-6-16,12-2 4 0,-19 0 2 0,19 0 7 16,-11 1-5-16,11-1 1 0,0 0 2 0,0 0-7 15,0 0 5-15,0 0-5 0,0 0 4 16,0 0-9-16,0 0 4 0,0 0 4 0,11-3 1 16,-11 3-6-16,8 0-3 0,-8 0-9 15,0 0-15-15,15 0-20 0,-15 0-7 0,0 0-8 16,9-1-20-16,-9 1-15 0,0 0-9 0,0 0 5 15,0 0-3-15,14 0 2 0,-14 0-18 0,0 0-18 16,0 0-18-16,0 0-25 0,0 0-141 0,0 0 217 16</inkml:trace>
  <inkml:trace contextRef="#ctx0" brushRef="#br0" timeOffset="-132318.43">21484 8370 41 0,'0'-6'108'15,"0"6"-4"-15,0 0-5 0,0-8-27 0,0 8-26 16,0 0-2-16,0 0 10 0,2-9 0 0,-2 9-3 15,0 0-12-15,0 0-6 0,0-7-10 0,0 7-2 16,0 0 1-16,-2-8 2 0,2 8-4 0,0 0 0 16,-7-4-6-16,7 4-4 0,0 0 6 0,-5-6-3 15,5 6-7-15,-5-4-2 0,5 4-1 0,-9-5 16 16,9 5 19-16,-9-5 0 0,9 5-6 0,-8-2-6 16,8 2-4-16,-10-5-5 0,10 5 2 0,-11-4-6 15,11 4-5-15,-12-5-3 0,12 5-3 0,-15-2 4 16,15 2-6-16,-17-1 6 0,17 1 5 15,-15-3-8-15,15 3 8 0,-17-1-1 16,17 1-2-16,-20 0-1 0,20 0 7 0,-15 1-6 16,15-1 2-16,-18 3 6 0,6-2-7 0,3 1 7 15,-1 2-4-15,-1-2-2 0,2 3 0 0,-2-2 0 16,1 1 0-16,1 0-2 0,2 0-5 0,1 1 9 16,1 0 21-16,-1-1 2 0,1 1-8 0,2 2-8 15,3-7 6-15,-5 9-6 0,1-4-3 0,4-5 0 16,0 12 2-16,0-12-1 0,0 15 12 0,0-15-13 15,3 11 5-15,-2-5-3 0,4-1-2 0,0 3 3 16,2-1-2-16,0-2-3 0,-1 3-5 0,4-2 4 16,0 0-9-16,0 3 8 0,2-4-2 15,0 2 0-15,-1 2-5 0,0-4 2 16,2 4-7-16,-3-3 9 0,4 3-8 0,-6-1 2 16,6-1 0-16,-3 1-10 0,0 0 11 0,-1 0-8 15,0 0 7-15,-2-1-3 0,-2 1-4 0,4-2 10 16,-3 4 2-16,-2-3-5 0,0 3-15 0,-2-2 15 15,-1 1-5-15,3 1 4 0,-1-2-8 0,-3 3 5 16,-1-4 1-16,0 3 0 0,0 0-1 0,-2 1 6 16,-2-3 5-16,0 2-5 0,0-1-5 0,-1 1-1 15,-1-2 3-15,1 2-5 0,-4-2 10 16,-4 3 2-16,5-2 2 0,-4 0 1 0,-1-1-3 16,-5 0 7-16,5-2 1 0,-5 1-15 0,0 1 6 15,2-6 9-15,0 3 8 0,-3-1-4 0,4-1 9 16,2 0 30-16,-1-3-9 0,1 0 3 15,2 0-4-15,11 0-6 0,-19-8-14 0,12 3-3 16,3 1-2-16,2-7-7 0,2 2-7 0,1-3 5 16,4-2-8-16,2 2 6 0,3-6-10 0,1 0-1 15,5-6 1-15,0 2-11 0,2-1 9 0,3 2 1 16,0-3-8-16,2-5 1 0,-1 9 6 0,-4 1-5 16,5-1 5-16,-5 1 0 0,1 1 3 0,-5 2-2 15,0 0-7-15,-2 3 2 0,-2 1-1 0,-3-2 2 16,1 2 3-16,-3 1-4 0,-1 2 4 15,0-1-8-15,0 3 6 0,-3-2-2 0,-1 3-2 16,0 6 2-16,0-14-1 0,0 14-11 0,-3-10 10 16,3 10 6-16,-6-8 1 0,6 8-7 15,-5-6 0-15,5 6-53 0,0 0-9 0,-10 2-17 16,10-2-19-16,-7 5-39 0,7-5 0 0,-6 9-10 16,6-9-28-16,-1 11-55 0,1-11-167 0,2 14 139 15</inkml:trace>
  <inkml:trace contextRef="#ctx0" brushRef="#br0" timeOffset="-125109.33">15139 18304 2 0,'0'0'14'15,"-9"2"-4"-15,9-2-5 0,0 0 16 16,-10 2-20-16,10-2 15 0,0 0 4 0,-11 2-8 16,11-2 14-16,0 0 14 0,-7 5 8 0,7-5 5 15,0 0 21-15,-6 5 1 0,6-5 10 0,-7 5-2 16,7-5-7-16,-3 6-4 0,3-6 9 0,0 0-1 16,-4 4-6-16,4-4 1 0,0 0 7 0,0 0-2 15,-4 5-3-15,4-5-23 0,0 0 17 0,0 0 1 16,0 0 3-16,0 0-5 0,-9 5-14 0,9-5 1 15,0 0-5-15,0 0 0 0,0 0 7 0,0 0 2 16,0 0 23-16,0 0-5 0,0 0-5 0,0 0-3 16,10 4-12-16,-10-4 0 0,13 3 4 15,-13-3 0-15,17 2-13 0,-6 0-2 16,-1-1 3-16,6-1-3 0,0 0-12 0,2 0 4 16,5-1-10-16,4-1-2 0,1 0-7 0,3-1 4 15,5 1-8-15,2-3-1 0,0 0-1 0,6 0-5 16,-5 0 2-16,-2-2 10 0,8 1-12 0,-10 1-5 15,3 0 1-15,-5 2-12 0,0-1 6 0,-6-1-4 16,1 0-4-16,-5 4 2 0,-1-1 12 0,-3-1-8 16,-1-1 5-16,-3 4 23 0,-2-3-31 0,0 3 6 15,-4-2-2-15,1 1 3 0,-10 1 1 0,17-2-1 16,-17 2-5-16,0 0 0 0,11-2 1 0,-11 2-6 16,0 0 12-16,0 0-10 0,-14 2 7 0,3 1 0 15,-2-1-11-15,-1 1 7 0,-5-1-8 16,-4 1 7-16,-5 2 4 0,-3 2 1 0,-2 0-5 15,-2 0 7-15,-6 1 8 0,-1 0-2 0,1 1-2 16,0-1-4-16,-2 0-2 0,10-1 11 0,-2 2 7 16,2-2 2-16,1 0-1 0,1 0 4 0,7-1 8 15,1-1 7-15,4 1-6 0,0-2-7 0,2-1-1 16,7 2-6-16,-2-3-2 0,2 1-2 0,10-3 3 16,-9 3-3-16,9-3 4 0,0 0-5 0,0 0 10 15,9 3-6-15,1-5 6 0,6-1-4 0,3-1-2 16,6-1 0-16,7 0-4 0,3-4-2 0,8 1-13 15,2-3 10-15,1 1-3 0,1-1 6 0,2 1-3 16,-3-1-3-16,-1 2-1 0,-1 1-7 16,-8 1 3-16,-3 0-1 0,-2 3 2 0,-7-1-5 15,-1 2 4-15,-5-1-3 0,1 1 5 0,-6 1-2 16,1-1-3-16,-14 3-2 0,14-1 1 0,-14 1 7 16,0 0-5-16,9 5 5 0,-9-5-8 0,-9 8 0 15,0-3 4-15,0 2-9 0,-6 1-39 0,-2 1-6 16,-3 1-20-16,-2 1 1 0,4-1-17 0,-5 1 5 15,3-2-10-15,-2-2-16 0,4 4-3 0,-1-2-4 16,2 0-4-16,2-2-27 0,1 0-4 0,3-1-67 16,4 0-18-16,-2-1-50 0,3-2-187 0,6-3 38 15</inkml:trace>
  <inkml:trace contextRef="#ctx0" brushRef="#br0" timeOffset="-114257.28">18299 17081 2 0,'0'0'158'0,"-14"0"-35"0,14 0 40 0,-14 1-46 16,14-1 34-16,-11-1-39 0,11 1-10 0,-11-2-5 16,11 2-16-16,-12-2-2 0,12 2 11 0,-12 0 6 15,12 0 11-15,-9-3 3 0,9 3-15 0,-10-5-17 16,10 5-11-16,-6-2 5 0,6 2-12 15,-8-6 0-15,8 6 1 0,-3-6-17 0,3 6 1 16,2-10-2-16,-1 5-2 0,4-2-1 0,-1-2 3 16,6 1-18-16,3-3 4 0,-3 2 0 0,5 0 1 15,2-3 4-15,1 4 3 0,-1-1-16 0,3 1 3 16,-2 3 4-16,0 1 1 0,0 0 3 0,-1 4-8 16,0-1 2-16,0 2-6 0,1 3 4 0,-2 0 2 15,1 4-16-15,-2 0 8 0,2 3 4 16,-3 1 1-16,0 3-5 0,0 2 15 0,-4 1-7 15,-2 0 10-15,0 2-14 0,-2-1-5 16,-6 1 0-16,5-1 9 0,-5 2 0 0,-1-3-7 16,-3 6 23-16,-1-2-23 0,-3-2 10 0,1 1-12 15,-1-2 0-15,-2 0-1 0,-2 0 6 0,-1-2-1 16,1 0-6-16,0-2-4 0,-2 0 5 0,1-2-11 16,4-2 19-16,-2 0-18 0,-1 0 9 0,3-5-11 15,2 2 13-15,0-3-6 0,1 2 13 0,1-4-8 16,-3 3 12-16,8-6-13 0,-9 5 1 0,9-5-9 15,-6 6 5-15,6-6-2 0,0 0 1 0,0 0 3 16,0 0-8-16,0 0-2 0,-4-6-1 0,4 6-7 16,5-5 3-16,-5 5 0 0,11-7 5 0,-11 7-6 15,16-7 3-15,-7 5 0 0,2 0-4 16,1-1 15-16,0 3-16 0,1-2 0 0,0 2 2 0,1 2 1 16,0-2-10-16,0 3 11 0,2-1-3 15,0 2 12-15,0 2-5 0,-4 1 1 0,4 0-3 16,0 3 8-16,-5 0-6 0,3 2 16 0,-3 0-4 15,1 2 4-15,-6-1-3 0,2 3 18 0,-2 1 3 16,-3-1 3-16,-1 0 4 0,2 1 2 0,-4 0 5 16,-1 0 7-16,-4 0 1 0,2 0-7 0,-1 2-6 15,-3-1 6-15,-2 0 12 0,0 1 5 0,-4-2-13 16,0 0-7-16,0-2-1 0,-2-1 3 0,-2-1-4 16,0 2 27-16,-1-3-41 0,0-2 30 0,-3 1-41 15,0-4-5-15,1 0-1 0,-3 1-4 16,3-4 27-16,2-1-30 0,-2-2 0 0,-2-1-10 15,2-1 9-15,-1-2-4 0,1-1-4 0,-2-1 7 16,0-3-13-16,2 1 15 0,2-2-3 0,-1 1-11 16,0-4-8-16,3 3 7 0,2 0-18 0,1-1-17 15,2 0-12-15,-2 1-4 0,3 0 4 0,2 2-4 16,-1 0-17-16,3 0-13 0,-1 1-11 0,1 1-18 16,2 1-19-16,-2 0-20 0,2-1-15 0,4 5-18 15,-5-8-3-15,5 8 13 0,-4-7-2 0,4 7 11 16,1-6-7-16,-1 6-8 0,4-9 0 0,-4 9-17 15,9-7-14-15,-9 7-10 16,10-9-11-16,-1 4 5 0,-1 1-164 0,2-2 152 16</inkml:trace>
  <inkml:trace contextRef="#ctx0" brushRef="#br0" timeOffset="-113425.58">19083 17333 256 0,'5'-3'257'15,"-5"3"-27"-15,0 0-29 0,0 0-9 0,-3-7-33 16,3 7-35-16,0 0-15 0,-6-4 4 0,6 4-7 15,-8-3-14-15,8 3-13 0,-11-4-5 0,11 4-4 16,-11-5-5-16,11 5 0 0,-14-5 3 0,14 5-5 16,-14-5 3-16,8 2-12 0,1-1-12 0,-3 1 4 15,8 3-14-15,-10-9-6 0,5 5 30 0,0 0-8 16,-2-3-13-16,2 0-5 0,-1 1-10 0,3 0 9 16,1-2-6-16,-2-1 1 0,1 0-2 0,3-1-8 15,0 0-4-15,0 0-6 0,0 0 4 0,4-2-2 16,-1 0-7-16,-1 2 13 0,3-1-1 15,3-2 4-15,-2 4-6 0,1-4 2 16,-1 2 1-16,3 1 7 0,1 0 3 0,-1 0 14 16,2 1 1-16,0 2 3 0,-2 2-7 0,1 0 19 15,2 1-5-15,-1 3 12 0,2-1-9 0,0 4 19 16,2 2-7-16,0 0 5 0,0 5 10 0,1 1 2 16,-3 4 9-16,7 4-16 0,-3 1 1 0,-4 2 3 15,1 5-2-15,-3 1-3 0,-2-2 1 0,-3 3-16 16,2 2-4-16,-5-6 0 0,1 3-3 0,-3 0-6 15,0 1 1-15,-2-1-14 0,0-1 10 0,-5 5-4 16,1-1-6-16,-1 1-1 0,0-3 2 0,-2 0 0 16,-1-2-5-16,-4-1-2 0,3 1 8 15,-4-2-18-15,1-2 4 0,-2 2 3 0,-2-2-15 16,-1-3 25-16,0 0-31 0,-2-3-3 0,2-2 6 16,-1-2 0-16,1-2-5 0,3-1 5 0,-3-1 1 15,5-4 2-15,0 0 1 0,2-3-13 0,-1-2 0 16,1-2-6-16,3-2-2 0,0-3-4 0,1-4-9 15,2 3 3-15,1-6-3 0,1 3-2 0,3-2 7 16,3-1-4-16,-2 0 7 0,6 0 1 0,-2 1-2 16,2 1 7-16,0 2 2 0,0 0 8 0,2 1 3 15,0 3-8-15,-1 0 5 0,0 1-5 16,2 4 2-16,-10 2 8 0,14-3 9 0,-14 3 1 16,20 3 7-16,-11-1 2 0,3 3 4 0,-2 0 1 15,-1 0 5-15,1 4-2 0,0-1 3 0,1 1-6 16,1 1-7-16,-4 0 4 0,6-1-6 0,-1-1-2 15,0 1-1-15,-3 0 2 0,8-1-7 0,-3-1 2 16,0-1-8-16,3 0 1 0,-2-3-5 0,1 1-8 16,0-3-16-16,1 1-19 0,-4-2-23 0,3-2-19 15,-1 1-33-15,1-1-26 0,-1-2-33 0,0-1-48 16,-1 0-32-16,-2-1-16 0,0-1-1 0,-2 0-15 16,-2 3-5-16,0-1-12 0,1-2-51 0,-2 2-294 15,-3 0-161-15</inkml:trace>
  <inkml:trace contextRef="#ctx0" brushRef="#br0" timeOffset="-112958.74">18238 18136 72 0,'-31'8'484'0,"5"-1"-165"15,4-2-42-15,-1 0-68 0,0 2 9 0,6-5-30 16,-1 3-40-16,5 0-13 0,1-3-21 0,0 1-12 16,1-1 7-16,4 2 24 0,7-4 13 0,-10 7 7 15,10-7 1-15,-4 6 19 0,4-6 3 0,5 5-16 16,-5-5-2-16,16 5 0 0,-2-3-17 0,1 1 2 15,7 0-12-15,3-2-16 0,5-1-12 0,0 0-18 16,9 0-14-16,-1-1 9 0,11-2-11 0,0 0-11 16,0-2-7-16,3 0-1 0,2-2-15 0,1 2-6 15,-1-2-9-15,1 0 3 0,-2 0-17 0,1 0 20 16,-4 1-9-16,0 0-3 0,-2-1 3 16,-3 1-17-16,-8 1-6 0,1 0 17 0,-2 1-8 15,-3-1-2-15,-5 0 1 0,-1 1 0 0,-1 1-6 16,-4 2-13-16,-1-1-1 0,-4-1-12 0,2 1-9 15,-1 0 22-15,-5 0-49 0,-3 2-5 0,3-1-11 16,-13 1-3-16,15-3 30 0,-15 3-44 0,15-1 20 16,-15 1-98-16,8 2-36 0,-8-2-44 0,0 0 2 15,-4 10-26-15,0-5 6 0,-2 0-46 0,-4 0-8 16,-3 2-87-16,-1 2-178 0,-5-1-108 16</inkml:trace>
  <inkml:trace contextRef="#ctx0" brushRef="#br0" timeOffset="-112631.53">18532 18418 505 0,'-27'6'395'0,"0"1"-30"0,4 1-60 16,1 0 37-16,1-3-48 0,1-1 15 0,5 0-78 16,0 0 3-16,5 0-64 0,-2-2 18 0,3 1-19 15,9-3 38-15,-11 5-15 0,11-5 25 0,-4 7-19 16,4-7-89-16,9 2 81 0,-1 1-25 0,-8-3-13 15,28 0-4-15,-8 0-14 0,4-3-10 16,4 1-18-16,7-1-12 0,1-2-12 0,2 1-17 0,8-4-6 16,3-1-9-16,-1 0-4 0,3 1-15 15,-2-1-11-15,0 1-1 0,0-2-5 0,-3 2-6 16,0-2-1-16,-1 2-2 0,-3 0-2 0,-6 2-3 16,-3 0-8-16,-5 1-11 0,-2-2-15 0,-2 2-21 15,-5 3-12-15,-2-1-13 0,1-1-23 0,-6 1-25 16,1 1-18-16,-2 0-13 0,0 1-20 0,-11 1-45 15,13-2-47-15,-13 2-73 0,0 0-1 0,0 0-26 16,9 3-31-16,-9-3-37 0,0 0-375 0,-9 7-349 16</inkml:trace>
  <inkml:trace contextRef="#ctx0" brushRef="#br0" timeOffset="-108542.33">20119 17048 122 0,'-5'-9'289'0,"0"1"-48"16,1 0-36-16,-2 1 4 0,2-2-19 0,-3 1-21 15,2-1-9-15,1-1-10 0,-1 2-17 0,0-2-12 16,0 1 1-16,-1 0-7 0,3-1-1 0,-1 3 6 16,2-1 2-16,0 1-12 0,0 1-2 0,-1 0-3 15,0 1-6-15,3 5-12 0,-4-9 11 0,4 9-17 16,-3-8 3-16,3 8-22 0,-4-6-1 15,4 6-21-15,0 0-5 0,-1-6-8 0,1 6 8 16,0 0 1-16,0 0 22 0,-1 8 17 0,1-8 5 16,1 16 19-16,0-4 0 0,-1 3-11 15,3 1 5-15,-1 5 7 0,3 3-5 0,-1 2-9 16,1 4 0-16,-1 4-12 0,1 1-15 0,2-1-17 16,-1 7 5-16,2-7-11 0,-3 6-8 0,0-7 3 15,-1 1-10-15,0-1 8 0,0-1-13 0,-1 0-4 16,2-2 2-16,-3-5 1 0,3 1 6 0,-3-1 0 15,0-2-6-15,-1 0 5 0,-1-4-7 0,4-2-1 16,-3-2-2-16,3-3-7 0,-4 2 11 16,1-4-4-16,-1 0 9 0,3-2 28 0,-3-1 19 15,0 0-8-15,1 0 0 0,-1-7-12 0,0 0-7 16,0 7-9-16,0-7-4 0,0 0-15 0,0 0 7 16,-4-10-3-16,4 10-5 0,0-12-8 0,0 3-33 15,0-3 19-15,3 1-18 0,-1-5 6 0,2-2-2 16,0 1-1-16,1-2 2 0,3-2 1 0,-1 2-4 15,2 0 1-15,-1-1-1 0,5 3 0 0,-3 2 6 16,0 0 47-16,0 1-52 0,1 4-2 0,-2-1 9 16,2 1-3-16,-1 5 5 0,-1-1-12 0,-1 2 17 15,2 3 7-15,-1 2-1 0,0 2 7 0,3-1-4 16,-2 6-1-16,0-1-13 0,-1 5 31 0,-1-2 2 16,-2 1-17-16,-1 3 6 0,4 0-7 15,-3 0-2-15,-2 2 9 0,-1 0-3 0,1 0-12 16,-2-1 11-16,1 1 5 0,-1 1-8 0,2-2 8 15,-3 1 0-15,1-3-23 0,-1 3-27 0,0-3-29 16,-1-1-36-16,3 0-27 0,-2 0-33 0,2-1 4 16,-2-1-76-16,0 1 0 0,4-4-13 0,-1 0 7 15,1-2 29-15,0-1-41 0,-5-4 21 0,11 3-22 16,-11-3 4-16,15 0-14 0,-6-5 31 0,0 1 9 16,-1-4 48-16,4-1 11 0,4-6 28 0,-4 3 31 15,1-5 48-15,0 1 37 0,0 1 60 16,-2-2 21-16,0-1 30 0,1 2 16 0,0 1 29 15,-6 2 19-15,2-2 11 0,-2 2-3 0,-1 1 9 16,0 1 1-16,-1 0-9 0,0 2 39 0,-1 0-32 16,-3 9 2-16,2-13-4 0,-2 13-10 0,0-10-14 15,0 10 2-15,0-8 16 0,0 8 4 0,0 0 3 16,0 0 3-16,-18 3-11 0,13 2-16 0,-4 1-6 16,4 2-3-16,-4 0-28 0,0 2 9 15,0 4-15-15,3-3 41 0,-3 1-56 0,4 1-17 16,-3 0-7-16,3 0-11 0,2 0-7 0,1-1-6 15,-1 1 1-15,0-1-19 0,3 0 14 16,3-1-11-16,0-1 1 0,-1 1 0 0,1-2-3 16,2 0-1-16,3-1 1 0,-2 0 0 0,2-4-2 15,-2 2-2-15,1-2-7 0,2-1-2 0,-9-3 1 16,19 0-20-16,-19 0 21 0,20-4-8 0,-11 0 6 16,0-1 0-16,1-3 2 0,-1-3-9 0,0 1 10 15,-1 0-24-15,-2-4 14 0,1 0-2 0,-2 0 3 16,-1-2-12-16,-3 1-8 0,0-1 6 0,-2 1 2 15,0 0-2-15,-3 1 4 0,0-1-3 0,-4 3-5 16,2 2 16-16,-2-1-19 0,-1 1-7 0,-1 3-4 16,-3 0-2-16,1 1-1 0,1 1-1 0,1 1-21 15,0 1-24-15,0 1-27 0,10 2-17 16,-16 0-7-16,16 0-25 0,-15 4-26 0,15-4-28 16,-9 5-26-16,9-5 12 0,-4 7-18 0,4-7-21 15,5 8-18-15,-5-8-8 0,14 6-36 0,-5-3 0 16,3 1-187-16,-1-3-18 0</inkml:trace>
  <inkml:trace contextRef="#ctx0" brushRef="#br0" timeOffset="-108109.99">20804 17459 83 0,'13'-3'278'0,"-1"-1"-29"0,-3-1-26 0,2 0-2 15,0 0 0-15,-2 0-22 0,-1 0-4 0,-2-2-2 16,3 2 7-16,-3 1 4 0,-2-1-3 0,0 0-5 16,-4 5-11-16,5-7-2 0,-5 7-7 0,8-9-14 15,-8 9-6-15,0 0-16 0,1-11-15 0,-1 11-7 16,0 0 0-16,-9-2-10 0,9 2 3 15,0 0-5-15,-13 2-21 0,13-2-7 0,-10 5-3 16,10-5-9-16,-11 8-21 0,4-4 3 0,7-4-12 16,-6 11-15-16,3-7 8 0,2 5-3 0,1-9 2 15,0 13-4-15,1-6-7 0,-1 2 2 0,5-1-1 16,-1-1 0-16,3 0-14 0,-1 2 8 0,3-1-5 16,4 1-4-16,-1-1 19 0,1 0-11 0,-1 2-1 15,3-4-10-15,-1 5-1 0,0-2 2 16,-1-1 13-16,-3 1-8 0,2-1 3 0,-2 0-7 15,0 2 11-15,-5-3 22 0,6 1 21 0,-5 1 6 16,-2-1 34-16,1-1 12 0,-3 1-1 16,0 1-2-16,-2-2 2 0,-2 3-4 0,0-2-1 15,-4 1-10-15,-1-2-7 0,1 0 1 0,-5 1-5 16,0-1 0-16,-2-1-18 0,-2 1-3 0,2-3-15 16,-4 0 0-16,2-1-19 0,-1 0 0 0,0 0-9 15,2-2 7-15,1-1-16 0,-2 0-2 0,4-1-28 16,0 0-19-16,11 1-35 0,-19-6-34 0,9 4-29 15,6-2-41-15,-5-4-72 0,8-1-52 0,0 1-20 16,1-3-42-16,2 1-34 0,6-4-11 0,1-2-22 16,4-6-23-16,3 1-58 0,2-1-336 0,1-6-394 15</inkml:trace>
  <inkml:trace contextRef="#ctx0" brushRef="#br0" timeOffset="-107642.65">21186 17218 252 0,'9'-15'479'16,"-3"2"-55"-16,-1 2-38 0,-1 1-20 0,-1-1-7 15,-1 2-29-15,0 1-18 0,-1 1-6 0,-1-2-1 16,0 9 0-16,1-10-21 0,-1 10-38 0,0-9-47 16,0 9-36-16,5-10-23 0,-5 10-13 0,0 0-4 15,0 0 22-15,0 0-16 0,8 3-6 0,-4 4 3 16,-2 3-6-16,2-1-16 0,3 6-16 0,-2-1-14 16,2 5 3-16,0 1-4 0,-2 2-6 15,6-1 0-15,-2 4-20 0,-1-3-8 0,0 0-10 0,-1 2-8 16,1-1-7-16,-2-1 4 0,-3 0 0 15,6 2-4-15,-4-2-3 0,-1-1-6 0,1 0-5 16,-3-5 0-16,1 3-18 0,0-1-13 0,-1-2-13 16,-2 0-19-16,0-3-1 0,3-1-9 0,-3 0-12 15,0-2-12-15,-3 0-15 0,3-2-8 0,-1 0-12 16,1-8-23-16,-5 8-17 0,5-8 1 0,-9 7-30 16,9-7 18-16,0 0-16 0,-18-2-1 0,14-3-3 15,-2 0-19-15,-3-2 25 0,0-1 5 0,1-3 25 16,0-1 28-16,1-1 17 0,-2-3 34 0,4 1 16 15,-2-2 11-15,3 2 16 0,-1-1 24 0,2 1 9 16,0-1 21-16,2 4 33 0,-2 1 8 16,3-1-4-16,0 0 20 0,0 0-1 0,0 3-5 15,4-1 7-15,-1 2-1 0,0 0-11 0,2 0-7 16,-1 0-5-16,3 3-5 0,-2-1-10 0,6 0-7 16,-2 1-3-16,0 1 0 0,3 1-18 15,-2-1-24-15,5 2-42 0,-2-1-33 0,0 3-29 16,1 0-11-16,-1 0-32 0,2 0-16 0,-2 0 4 15,1 0-64-15,-4 3-47 0,4-2-82 0,1 0-150 16,-4 3-27-16</inkml:trace>
  <inkml:trace contextRef="#ctx0" brushRef="#br0" timeOffset="-107244.3">21628 17358 294 0,'0'0'457'16,"5"-3"-83"-16,-5 3-43 0,7-5-39 0,-7 5-18 0,2-5-11 15,-2 5-12-15,2-7-15 0,-2 7-8 16,0 0-25-16,0-8-19 0,0 8-22 0,-3-5-11 15,3 5-4-15,-8-4-9 0,8 4-2 0,0 0-21 16,-14 1-8-16,14-1 2 0,-13 6-16 0,7-3-13 16,-2 2-3-16,3 2 4 0,-2-2-10 0,3 3-11 15,-3-1-16-15,6 2-11 0,-2-2 6 0,2 1 2 16,1 0-9-16,1 3-1 0,2-2-6 0,-2 0-11 16,4 0-1-16,1 0 3 0,1 1-3 0,1-1-4 15,1-1-5-15,2 2 6 0,-1-1-3 0,2 0 1 16,1-1-4-16,-2-1-4 0,2 0 10 15,-3 3-8-15,3-3-2 0,-2 1 9 0,0 0 0 16,-5-4-6-16,3 5 5 0,1-4 9 0,-3 2 11 16,-3-1 16-16,2 1 16 0,-3-3-1 0,-3-4 12 15,1 12-3-15,-1-12-9 0,-4 10-1 0,0-5-4 16,0 0-3-16,-2 0-6 0,1 0 5 0,-5 0-21 16,2-1-8-16,-2-1-3 0,-2-1-3 0,2 1-7 15,-2 0-1-15,1-1-26 0,-1 0-22 0,12-2-24 16,-24 1-34-16,24-1-67 0,-18-3-63 0,9 1-37 15,9 2-48-15,-14-4-53 0,9 0-27 16,0 1-41-16,3-4-54 0,0 0-59 0,2 1-281 16,4-3-369-16</inkml:trace>
  <inkml:trace contextRef="#ctx0" brushRef="#br0" timeOffset="-107042.4">21859 17428 326 0,'0'0'468'0,"0"0"-77"16,0 0-55-16,9-3-33 0,-9 3-47 0,0 0-39 16,0 0-39-16,0 0-29 0,0 0-33 0,0 0-19 15,8 2-17-15,-8-2-11 0,0 0-15 0,0 0-11 16,0 0-32-16,0 0-26 0,0 0-41 16,0 0-30-16,0 0-13 0,0 0-14 0,0 7-17 15,0-7-23-15,0 0-33 0,0 0-38 0,0 0-24 16,-8 3-61-16,8-3-155 0,0 0 54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20:44.800"/>
    </inkml:context>
    <inkml:brush xml:id="br0">
      <inkml:brushProperty name="width" value="0.05292" units="cm"/>
      <inkml:brushProperty name="height" value="0.05292" units="cm"/>
      <inkml:brushProperty name="color" value="#FF0000"/>
    </inkml:brush>
  </inkml:definitions>
  <inkml:trace contextRef="#ctx0" brushRef="#br0">18941 1332 39 0,'-1'-7'240'0,"1"7"-70"16,0 0 0-16,1-9-53 0,-1 9 19 0,1-8-33 15,-1 8 14-15,0-7-30 0,0 7 9 0,5-11-24 16,-5 11 21-16,3-9-40 0,-3 9 30 16,2-10-32-16,-2 10 42 0,4-9-31 0,-4 9 31 15,3-10-27-15,-3 10 29 0,2-10-33 0,-2 10 6 16,0-9-35-16,0 9 18 0,0-10-20 0,0 10 39 15,0-10-28-15,0 10 41 0,0-9-53 16,0 9 25-16,-4-10-35 0,4 10 20 0,-5-9-28 16,5 9 36-16,-10-7-31 0,10 7 43 0,-10-5-55 15,10 5 37-15,-12-6-48 0,12 6 54 0,-16-1-44 16,16 1 40-16,-16 1-40 0,16-1 43 0,-19 3-54 16,10 1 44-16,-2-1-39 0,-1 3 4 0,3 2 2 15,-3 1 5-15,0 1 7 0,0 1 9 0,0 3-3 16,0 3 2-16,2 2 11 0,1-1-11 0,0 1-4 15,1 1-5-15,1-1 4 0,2 3 6 16,1-3-7-16,1-1 0 0,3 2-6 16,0-2 1-16,0 1-6 0,4-2 10 0,-1 0-4 15,2 0-7-15,0-1 6 0,4 1 0 0,-3-2 0 16,2-1 6-16,6-4 4 0,-4 2-7 0,2-4-2 16,2 1 8-16,0-1-12 0,1-3 6 0,1 1 4 15,0-3-6-15,-2 1 9 0,2-3-9 0,-1 1 6 16,0-4-3-16,1 1 7 0,1-1 3 0,0-2 4 15,-2-1 13-15,-2 2-6 0,4-4 3 0,-3 1-2 16,0-2-4-16,-3 0 7 0,2-2-10 0,-4-1 3 16,0-2-7-16,-4 1-3 0,4-2-3 0,-5-1-5 15,-3 1-4-15,2-3-6 0,-3-1-6 0,-3 0 37 16,-1 0-36-16,0-3 24 0,-2 1-36 16,-3-1 34-16,-1 3-39 0,2-1 35 15,-2 0-37-15,1 2 36 0,-4 0-36 0,-1 2 35 0,4 0-41 16,-1 5 47-16,0-2-39 0,1 2 33 15,-1 2-38-15,0 0 35 0,1-1-46 0,0 4 28 16,1 0-56-16,0-1 17 0,0 3-70 0,9 3 38 16,-16-3-59-16,16 3 14 0,-16 0-63 0,16 0 14 15,-11 3-23-15,4 1 11 0,7-4-53 0,-6 10-5 16,6-10-64-16,-6 8-16 0,4 0-219 0,2-8-44 16</inkml:trace>
  <inkml:trace contextRef="#ctx0" brushRef="#br0" timeOffset="583.6">19132 1277 56 0,'0'0'317'0,"0"0"-21"15,8-1-84-15,-8 1 26 0,0 0-60 0,0 0 6 16,0 0-35-16,0 0 11 0,8-4-35 0,-8 4-1 16,0 0-27-16,0 0-5 0,0 0-34 15,0 0 8-15,0 0-40 0,0 0 29 16,11 4 0-16,-11-4 15 0,8 1 10 0,-8-1-14 16,10 4-10-16,-10-4-11 0,14 7 1 0,-6-2-19 15,0 0-3-15,0-1 10 0,1 4-9 0,-1-2 11 16,1 5-2-16,0-2-18 0,0 1-1 0,-1 2-2 15,-1-1-4-15,1 1 1 0,-2 0-4 0,-2 1 8 16,1-2 1-16,-2 2-1 0,-2-2-7 0,2 1 12 16,-2-1-7-16,-1 2-1 0,0-3-14 0,-1 0 14 15,-2 2 9-15,2-2 13 0,-2-1 11 0,-2 1-14 16,3-3 6-16,-2 0 2 0,-3 0 3 16,2-2 27-16,0 0 3 0,1 2-2 0,4-7-3 15,-7 5-5-15,7-5-6 0,-9 4 1 0,9-4-8 16,0 0-2-16,-14 1 6 0,14-1-7 0,-4-5-9 15,4 5-8-15,-4-9-5 0,4 1-1 16,0 1-7-16,1-2 2 0,2-1-5 0,1-5-3 16,2 0 1-16,-2-1-6 0,6-3-2 0,-1-2 1 15,-1 0 34-15,4-3-40 0,-1 1 28 0,-1 0-37 16,4 1 35-16,-4 1-40 0,2 1 37 0,-2 3-40 16,0-1 31-16,0 1-29 0,2 2 27 0,-3 3-36 15,0 1 39-15,-4 0-65 0,1 3 14 0,2 1-45 16,-4 0 32-16,-4 7-38 0,10-8 26 0,-10 8-104 15,0 0 53-15,10-2-58 0,-10 2-11 16,0 0 12-16,8 8-59 0,-8-8 25 0,4 7-52 16,-2 0-16-16,1 0-63 0,-2-1-224 0,0 0-77 15</inkml:trace>
  <inkml:trace contextRef="#ctx0" brushRef="#br0" timeOffset="915.95">19576 1269 49 0,'0'0'436'0,"9"-5"-118"0,-9 5-9 0,6-4-56 16,-6 4-1-16,6-4-47 0,-6 4 0 0,6-4-30 15,-6 4-13-15,0 0-28 0,6-2-26 16,-6 2-13-16,0 0-6 0,0 0 13 0,0 0 13 16,8 2 40-16,-8-2-54 0,2 7-7 0,-2-7-16 15,5 10-3-15,-3-3-14 0,-1-2 0 0,-1 3-5 16,0 1-9-16,0 0-5 0,0 2-11 0,0-2-3 15,0 3-7-15,0-1 2 0,0 1-8 16,0 2-1-16,0-5-5 0,-1 4 1 0,1 1-3 16,0-4 1-16,0 2-14 0,0-1 16 0,0-1-12 15,0-1-9-15,-2 0-14 0,4-2-5 0,-2-7-30 16,0 14-11-16,0-14-27 0,1 12-9 0,-1-12-11 16,0 7-27-16,0-7-17 0,4 6-17 15,-4-6-19-15,0 0-10 0,0 0-19 0,0 0-38 16,5-5-10-16,-5 5 14 0,0-8-7 0,0 8-126 15,-3-12 152-15</inkml:trace>
  <inkml:trace contextRef="#ctx0" brushRef="#br0" timeOffset="1299.98">19516 1073 26 0,'-4'-18'311'0,"0"3"-62"0,0 0 0 15,2 0-63-15,-3 3 6 0,3 2-37 0,-2 0 22 16,1 1-37-16,0 1 2 0,1 2-58 0,0-1 10 15,2 7-44-15,-5-8 22 0,5 8-42 16,-4-6 22-16,4 6-31 0,0 0 20 0,0 0-32 16,0 0 23-16,-9 1-37 0,9-1 35 0,0 0-24 15,-1 8 18-15,1-8-33 0,4 8 30 0,-4-8-36 16,6 5 33-16,-6-5-13 0,9 5 13 0,-9-5-18 16,14 4 24-16,-6-2-29 0,-8-2 25 0,13 0-29 15,-13 0 25-15,20 0-17 0,-11-3 20 16,3 0-13-16,-2 1 17 0,-1-1-18 0,1-1 47 15,-2 2-26-15,-2-4 45 0,3 0-47 0,-3 1 36 16,-2-2-56-16,1-2 44 0,-2 1-36 0,-3-1 39 16,0 0-51-16,0 0 34 0,0 1-48 15,-3-1 8-15,-2 1-2 0,3 0 12 0,-6 3-16 16,2-1 7-16,-1 1-8 0,1 0 13 0,-4 4-5 16,10 1 12-16,-16-1-4 0,16 1-12 0,-19 2 42 15,10 3-53-15,3 1 14 0,-3 1-53 0,0 3 0 16,1-1-75-16,3 1 11 0,0 2-79 0,2 0-39 15,0 1-87-15,3-2-199 0,0 4-33 0</inkml:trace>
  <inkml:trace contextRef="#ctx0" brushRef="#br0" timeOffset="2499.14">18050 651 101 0,'-4'-13'121'0,"4"13"-23"0,0-11-11 16,0 11-23-16,0-13-2 0,0 13-4 0,3-13 13 15,-3 13 3-15,1-13-5 0,-1 6 8 0,3 0 28 16,-3 7 10-16,1-11-4 0,-1 3-15 0,0 8-18 16,0-10 1-16,0 10 0 0,0-12-6 15,0 12-8-15,-1-11 13 0,1 11-2 0,-3-8-6 16,3 8-1-16,-4-9-13 0,4 9-20 16,-5-6 0-16,5 6-8 0,-6-4 10 0,6 4 7 15,-9-2-4-15,9 2-4 0,0 0-14 0,-13 2 4 16,13-2 8-16,-9 10 11 0,3-6-11 0,-1 3-5 15,2 1-7-15,0 2-24 0,0 2 43 0,-1 2-46 16,-1 0 49-16,4 4-37 0,0 4 6 0,-1-1 38 16,0 5-43-16,0-1 54 0,3 4-33 0,-3 1 30 15,3 2-27-15,-3 2 48 0,3 3-52 0,-3-1 44 16,4 1-53-16,-1 9 55 0,-2-8-67 0,3 7 38 16,0 0-13-16,-1 0-4 0,1-5 6 0,-1 6-2 15,1-1 23-15,0 0-6 16,1 0 18-16,0 0-2 0,-1 0 0 0,0-7-3 15,3 6-7-15,-2 0-11 0,-1-6-3 0,3 6-5 16,-2 2 2-16,0-3 3 0,2-5-6 0,-2 0-5 16,0 5 8-16,2-3-5 0,-2-2 3 0,-1 2-8 15,1 6 4-15,-2 0-1 0,1 3 8 0,-4 0-7 16,3-1 5-16,-3 0-5 0,2 1 7 0,-5-1-3 16,2-1-9-16,-3 1 3 0,3 2-6 0,-1-4 1 15,-2 2 5-15,2 1 1 0,-2 0 5 0,-2 3-4 16,6-3 3-16,-4 4-4 0,1-2-8 0,-2 12-10 15,1-10 9-15,2 0-8 0,-3 0 9 0,4-1-10 16,0 1 6-16,-2-1-7 16,5 0 3-16,-2 0-5 0,1-3 11 0,0-2-5 0,0 1-47 0,2-1 50 15,-2-1-41-15,3-6 42 16,0-2 0-16,0 0-15 0,3 1 16 0,-1-4 0 16,2 3-4-16,-3-1-8 0,2 1 6 0,1 3 9 15,-2-6-11-15,1 2 5 0,1 0-5 0,-3 0-47 16,3 0 54-16,-3 1-49 0,0 0 54 0,1 0-53 15,-1 0 18-15,-1 3-1 0,0-3-2 0,-1 6 53 16,1-5-48-16,-2 7 40 0,1-8-37 0,-4 3 34 16,4 3-48-16,-2-8 43 0,-1 1-46 0,0-1 77 15,-1-2-88-15,0 2 58 0,0 0-53 0,-1-4 51 16,-1 2-40-16,2-1 2 0,-2 4 3 16,0-8 16-16,2 3-23 0,-3-2 7 0,3-1 3 15,-2 1 2-15,0-4 3 0,3 1-4 0,-2-5 2 16,1 3 0-16,-3-4 0 0,3 2-7 0,0-1-20 15,0-2-9-15,0-1-11 0,1-2 19 16,-2-5-46-16,2 4 12 0,0-4-47 0,1-2 13 16,-3 1-43-16,6-4-1 0,-3 3-80 0,3-10-13 15,-4 9-31-15,4-9 13 0,0 0-26 0,0 0-35 16,0 0-71-16,0 0-344 0,-6-9-238 0</inkml:trace>
  <inkml:trace contextRef="#ctx0" brushRef="#br0" timeOffset="3949.06">19792 1470 279 0,'0'0'259'0,"0"0"-37"0,0 0-36 0,0 0-19 15,0 0-28-15,15-2-29 0,-15 2-6 16,8-5-9-16,-8 5-2 0,9-5-6 0,-9 5-4 16,10-7-16-16,-6 1 9 0,1 1-13 0,0-1 7 15,0 1-9-15,0-2-12 0,0 2 16 0,-1-3-20 16,3 1-10-16,-3-2 4 0,1 1-8 0,-2-1 6 15,2 0-11-15,-1-2-8 0,-1 1 3 16,-1 1 12-16,1-1-4 0,0-1 1 0,-2 2 16 16,0 0 14-16,-1 1 19 0,0 2-8 0,0-2-20 15,0 1-4-15,0 7-16 0,-4-13 0 0,4 13-7 16,-6-10-14-16,6 10 25 0,-10-7 16 16,10 7-50-16,-12-4 1 0,12 4-5 0,-14 0 0 15,5 3 5-15,0-1-12 0,3 3 9 0,-4 0-1 16,2 1 5-16,0 0 7 0,2 1-5 0,-2 0-8 15,4 1-11-15,-3-1 18 0,4 3-6 0,-2-3 5 16,1 1-2-16,0 1-2 0,4-2-7 0,0-7 19 16,-3 13-5-16,5-7-18 0,-1 2 9 0,-1-8-6 15,4 10 12-15,3-5-6 0,-7-5 7 0,12 6-2 16,-4-3 5-16,-8-3-10 0,17 2 7 0,-17-2-3 16,16 0 17-16,-16 0-12 0,22-2-2 15,-13-1 0-15,-1 1-3 0,-8 2 7 0,16-5-1 16,-16 5-4-16,13-6-4 0,-8 2 4 15,3 0 21-15,-8 4-10 0,7-7 4 0,-7 7 5 16,8-6 5-16,-8 6 4 0,5-5 3 0,-5 5-9 16,0 0-13-16,8-5-4 0,-8 5-8 0,0 0 14 15,9 3-1-15,-9-3 3 0,2 6 21 0,-2-6 4 16,3 11 8-16,1-1 6 0,-2 0 4 0,1 3 28 16,2 4-3-16,0-1-7 0,0 3-18 0,0 3 6 15,-1-3-11-15,1 3 0 0,-1 0-8 0,4 3-12 16,-7 0 5-16,5 0-8 0,-2-1-7 0,-1 3 1 15,-1-1 2-15,1 1-11 0,-3-1-1 0,-1 0-9 16,-1 1 22-16,-3-3-15 0,3-1 1 0,-6 1-10 16,-1-3 7-16,0-1-1 15,0 1-5-15,-5-3-6 0,0 1 9 0,-4-3-6 16,4-1 3-16,-5-3-3 0,2 0 6 0,-2-4-11 16,-1 1 7-16,1-5-5 0,1 0 2 0,0-4-6 15,4 0 5-15,-4-3-5 0,1-1 5 0,1-2-9 16,0-2 6-16,1-2-8 0,2-3-2 0,-1-3-9 15,5 1 0-15,0-3-6 0,5 1 0 0,2 0-1 16,-1 0 7-16,6 2-2 0,-2-2 10 0,3 1-11 16,1 2 10-16,3 0 0 0,-2 2 1 0,4-1 15 15,2 5-10-15,-2-3-6 0,4 1 8 0,0 3-2 16,0 0 1-16,-1 1-1 0,1 1-5 16,-1 1-15-16,-2 2-11 0,2-1-27 0,0 0-7 15,-2 1-38-15,1 0-16 0,-2 2-26 0,4-2-2 16,-5 2-22-16,3-3-12 0,-2 3-15 15,0-1-24-15,3 0-14 0,-3-2-24 0,0 1-45 16,-2 0-14-16,5-2-165 0,-4 0 19 0</inkml:trace>
  <inkml:trace contextRef="#ctx0" brushRef="#br0" timeOffset="4700.07">20184 1296 296 0,'0'-11'395'0,"0"3"-89"0,0 0-7 0,0 8-67 16,0-10-31-16,0 10-33 0,0-9-25 16,0 9-26-16,3-7-11 0,-3 7 18 15,0 0-8-15,0 0-1 0,0 0 4 0,2 8 0 16,-2-8-14-16,1 11-5 0,-1-4 3 0,2 0-5 16,-2 2-6-16,2 1-15 0,1 0-15 0,-1 0-2 15,1 2-7-15,-2 0-9 0,3-1-5 0,0 1-10 16,-1 0 0-16,-2-1-9 0,0 1 2 0,3-2-9 15,-2 2 0-15,0-1-3 0,-1-3 1 0,-1 0-8 16,1 1 9-16,-1-9-6 0,0 13 3 0,3-7 0 16,-3-6 6-16,1 9 5 0,-1-9 3 15,0 8-14-15,0-8 5 0,0 0-4 0,0 0 2 16,0 0-15-16,0 0 7 0,-4-8-4 0,4 8-1 16,0-11-2-16,0 2 3 0,0-3 15 0,0-1-18 15,4-3-2-15,-1 0-1 0,2-5 0 16,1-1 5-16,0 3-5 0,2-2-6 0,0 1 35 15,1 1-38-15,2 2 34 0,-2 2-41 0,3 1 7 16,-1 2 30-16,-2 3-35 0,0 2 39 0,3 3-36 16,-2 0 42-16,-10 4-42 0,20 2 37 0,-11 0-35 15,2 3 6-15,-1 1 0 0,-1 3 9 16,0 0-1-16,-2 1 0 0,2 1 4 0,-1 0 0 16,0-1 2-16,-1 1-5 0,-2 2 6 0,-1-4-7 15,1 5 2-15,-1-5-3 0,0 2 4 0,-1-3-11 16,3 2-13-16,-2-1-29 0,-2-2-15 0,1-1-13 15,-1-1-3-15,1 2-18 0,-3-7-23 0,8 9 0 16,-8-9 1-16,7 5 12 0,-7-5 6 0,12 2 16 16,-12-2 13-16,10-6 1 0,-10 6 5 0,13-6 17 15,-8-2 16-15,1 1 9 0,2-2 6 16,-2-3 1-16,3 2-5 0,-2 0 8 0,2-4 30 16,-2 4-20-16,0 3 45 0,-5-4-27 0,6 4 23 15,-4-2-22-15,2 4 13 0,-2 0 2 0,-1-2 1 16,-3 7 7-16,7-2 23 0,-7 2 24 15,0 0-7-15,9 2 6 0,-9-2 3 0,4 9 9 16,-4-2-2-16,4 1-7 0,-3 1-2 0,0 2-12 16,-1 0-7-16,3-1-7 0,-2 2-8 0,3 3-6 15,-3-3-15-15,4 0 3 0,-2 4-11 0,2-3 2 16,-3 2-8-16,5-3 1 0,-2 0-3 0,-1-1-5 16,0-1-13-16,1-1-17 0,-1 2-29 0,1-5-15 15,-3 2-35-15,2-3-18 0,-4-5-9 0,5 8-12 16,-5-8-15-16,7 3-1 0,-7-3 6 15,0 0-7-15,6-5-15 0,-6 5-10 0,2-10-34 16,-2 4-5-16,0-3-10 0,0-3-3 16,0-1-170-16,-2-4 136 0</inkml:trace>
  <inkml:trace contextRef="#ctx0" brushRef="#br0" timeOffset="5050.53">20691 1005 235 0,'-5'-17'303'0,"0"2"-70"0,1 2 32 16,-2 3-44-16,2 0-28 0,3 1-66 0,-2 1 8 15,1 2-54-15,2 6 20 0,-5-8-26 0,5 8 25 16,0 0-38-16,0 0 3 0,-8 3-32 0,8-3 26 16,-4 9-45-16,4-9 28 0,0 13-30 15,0-13 22-15,1 13-30 0,2-5 28 0,-1 1-34 16,2-2 25-16,0 1-30 0,-1 1 31 0,3-2-33 16,-2-1 19-16,5 0-11 0,-3 0 20 15,1-3-23-15,-1 3 23 0,-6-6-35 0,15 5 33 16,-15-5-25-16,13 0 26 0,-13 0-25 0,14 0 13 15,-14 0-17-15,12-7 31 0,-7 2-22 0,0 0 26 16,0-2-39-16,-1-1 30 0,0-2-27 0,-2 1 25 16,-2-3-21-16,0 0 19 0,0 0-30 0,0 0 37 15,0 0-26-15,-1 1 16 0,-4 1-29 0,2 2 70 16,1 1-74-16,-6 1 32 0,8 6-33 0,-11-6 27 16,11 6-19-16,-18 5 16 0,9 0-16 15,-3 2 20-15,2 3-31 0,-3 4 2 0,3 0-60 16,-1 3-4-16,2 0-84 0,-2 2-29 0,1 1-71 15,6-1-227-15,-1 3 2 0</inkml:trace>
  <inkml:trace contextRef="#ctx0" brushRef="#br0" timeOffset="6149.96">21043 1184 139 0,'2'-6'400'0,"-2"6"-45"16,5-9-68-16,-5 9-32 0,0 0-48 16,0-9-3-16,0 9-51 0,-7-4 58 0,7 4-95 15,0 0-11-15,-17 4-19 0,11-1-3 0,-2 0 2 16,-2 4-2-16,0 0-1 0,2 4-10 0,-2-1-13 16,2 0-13-16,-1 0-14 0,1 3 7 0,1-1-6 15,-1-1-6-15,4 1-9 0,-1 3-15 0,1-5 12 16,2 1-7-16,-2-1 1 0,3 2-2 0,-2-3-3 15,6 0 2-15,-2-2-19 0,1 0 16 0,2 0-2 16,0-2 16-16,3 0-7 0,-7-5-5 0,10 7-13 16,-10-7 17-16,18 1 0 0,-18-1-2 0,15-1-8 15,-5-2 4-15,-1-1-4 0,-1 1 3 0,2-3-2 16,-1 0 9-16,-1-1 25 0,2-3-34 16,-1 0-5-16,-3 1 5 0,2 0-6 15,-3 1-3-15,3 1 8 0,-3 0-1 0,0-1 1 16,-4 3-4-16,4 0 18 0,-1 0 1 0,-4 5-2 15,5-7-10-15,-5 7 12 0,0 0 0 0,0 0 12 16,0 0-1-16,8 3 7 0,-8-3 8 0,1 10 9 16,-1-3 6-16,0-7 15 0,0 14-27 0,4-6-1 15,-1 0-11-15,-2 2-2 0,0-1 7 0,4 2 1 16,-1-4-6-16,2 3-3 0,-2-2 1 0,2-1-3 16,1 1 0-16,0-1 10 0,-1-1-1 0,0-1 1 15,2-1-7-15,0-3 5 0,-8-1-3 16,16 3 2-16,-16-3-3 0,17-4 4 0,-6 3 1 0,-2-3-7 15,0-2 5-15,3-1 13 0,-3-2-13 0,0-1 1 16,1-3-7-16,-1-2-3 16,0-3-5-16,-2-2 25 0,2-2-35 0,-2-2 19 15,-2-3-35-15,5-3 33 0,-5-1-42 0,0-2 51 16,-1-1-53-16,-1 1 31 0,-2-4-35 0,-1 0 6 16,-1-1 0-16,-3-5 6 0,0 2 28 0,-1-1-35 15,0 9 36-15,-4 1-32 0,5 3 31 0,-2 5-26 16,-1 1 37-16,1 2-47 0,1 7 36 0,1-1-37 15,-1 3 27-15,1 3-36 0,0 4 19 0,4 5-19 16,-11 3 39-16,7 1-33 0,-1 8 33 16,0 2-30-16,2 3 13 0,0 5 3 0,0 4 39 15,1 1-41-15,1 1 37 0,-1 6-36 0,0-1 30 16,4 1-33-16,0 1 33 0,-1 0-34 0,4-1-1 16,-1-1 5-16,4-1 10 0,0 0-11 0,2-4 0 15,0 1 3-15,2-4-1 0,2 1 10 16,0-3-12-16,1-2 11 0,-1-4-5 0,0-3 2 15,0 1 32-15,0-5-37 0,0-2 7 0,0 0 0 16,2-3-9-16,-2-2-6 0,0-3 14 0,1 0-3 16,-1-3-4-16,4-2-1 0,-4-2 1 0,4-2-5 15,-1-1 25-15,-2-5-35 0,-1 1 33 0,1-3-44 16,-2 2 43-16,-2 0-54 0,2-1 48 16,-5 4-29-16,1-2 35 0,0 3-36 0,-1 1 38 15,-4 1-35-15,1 1 37 0,1 2-41 0,-6 6 38 0,6-12-31 16,-6 12 24-16,3-8-34 0,-3 8 35 15,6-4-26-15,-6 4 30 0,0 0-33 0,0 0 36 16,0 0-46-16,4 7 46 0,-4-7-33 0,5 7 24 16,-5-7-15-16,4 10 26 0,-4-10-25 0,4 9 23 15,-4-9-37-15,5 9 37 0,-4-3-39 16,-1-6 62-16,7 10-58 0,-5-4 38 0,2 0-36 16,0-1 31-16,-4-5-25 0,4 9 27 0,2-2-36 15,-6-7 38-15,5 10-35 0,-1-3 35 0,-3-1-30 16,2 0 16-16,-2 2-19 0,2 0 10 0,-2-1-3 15,0 2 4-15,1-2 16 0,-2 3-5 16,0-3-16-16,-2 5 5 0,1-3 3 0,0 2-1 16,-2-2 5-16,3 1 0 0,-2 0-3 0,-2-1-4 15,1 0-12-15,-2-1-21 0,-1-1-20 0,1 1-44 16,-2-3-48-16,1 2-44 0,-2 0-38 0,-1-1-46 16,-1-2 0-16,0 0-46 0,-2 0-48 0,-2 0-76 15,3-3-212-15,-1 0-167 0</inkml:trace>
  <inkml:trace contextRef="#ctx0" brushRef="#br0" timeOffset="10166.43">22657 763 83 0,'-8'-12'307'0,"2"1"-42"0,1 2-30 0,-1 0 0 16,1 2-10-16,1-1-11 0,-1 0-29 16,-1 3-62-16,2 0 16 0,4 5-45 0,-5-11 5 0,5 11-47 15,-4-5 16-15,4 5-38 0,0 0 22 16,0 0-14-16,-5 5 39 0,6 3-46 0,-1 2 44 16,3 4-26-16,1 1 32 0,-2 4-59 0,2 3 56 15,5 2-53-15,-3 5 45 0,0 0-56 16,1 3 40-16,-2-1-37 0,3 0 27 0,-3 0-59 15,-1-1 55-15,1 1-45 0,-2-4 45 0,-1-3-55 16,3 2 7-16,-2-3 4 0,-1 0 4 0,1-3-4 16,-1-2 4-16,0-1 0 0,-2-3 4 0,1-2 0 15,0 1-4-15,1-2 15 0,-2-2 1 0,0-1 6 16,0-1 34-16,0-7 2 0,0 12 5 0,0-12-16 16,0 7-10-16,0-7-4 0,0 0-7 15,0 0-10-15,0 0 37 0,-6-4-49 0,6 4 38 16,-1-13-54-16,0 4 42 0,2-1-24 0,2-2 16 15,1-2-50-15,2 0 48 0,-2-2-51 0,7-2 47 16,1 1-50-16,-2 2 52 0,7-3-43 0,-2 4 43 16,2 0-54-16,-1 2 54 0,2 3-35 15,-3 3 34-15,1 1-53 0,-2 4 57 0,0 2-48 16,0 4 51-16,1 1-42 0,-2 4 48 0,-3 1-48 16,2 3 51-16,-3 3-46 0,0 0 56 0,-7 0-40 15,3 1 13-15,-3 1 9 0,-2 0 15 0,-3 0 3 16,-1 3 11-16,2 0 4 0,-7-3-11 0,1 0 4 15,-2 1-4-15,-3-3-4 0,0-1-2 16,-2-1-1-16,0-1-11 0,-1-1-2 0,-2-1-6 16,1-3 0-16,-3-1-2 0,1-1-7 0,0-2 0 15,4-2-5-15,-3-1-2 0,2-2-4 0,0 0-8 16,4-3-10-16,-2 0-35 0,0-3-26 0,4-2-45 16,1 0-37-16,1-3-59 0,3-3-17 0,4 0-36 15,1-4 11-15,1-1-49 0,6-5-7 0,2-1-48 16,1-4-221-16,3-5-99 0</inkml:trace>
  <inkml:trace contextRef="#ctx0" brushRef="#br0" timeOffset="10831.91">23169 751 132 0,'8'-9'464'0,"-4"0"-72"0,1 3-94 15,-1-3 25-15,-4 9-44 0,7-10 19 0,-7 10-100 16,4-9 18-16,-4 9-76 0,4-5 28 0,-4 5-46 15,0 0 80-15,0 0-45 0,0 10 6 0,-4-1-35 16,4 2 21-16,-1 2-48 0,-2 2 27 0,2 4-34 16,-3 3 23-16,4 4-50 0,-1-1 24 15,1 2-66-15,1 2 51 0,-1 5-54 0,5 1 34 16,-4-1-31-16,2 3 25 0,-3-4-46 0,4 3-3 16,-2-2 3-16,1-2-2 0,1 1-5 15,0-3 6-15,0-4-4 0,-1-1-7 0,3-1 3 16,0-3-12-16,-2 1-14 0,2-5-31 0,-2-2-17 15,3-1-2-15,-1 1-21 0,0-5-29 0,-1-2-29 16,1 1 1-16,2-5-23 0,-3-1-18 0,-5-3 12 16,13 1 15-16,-3-2-6 0,-2-5-9 0,0 0 6 15,-1-3 34-15,2-2-21 0,0-3 27 0,0-3-12 16,1 0 41-16,1-4-7 0,-2 1 42 0,1-2 18 16,-1 0 35-16,0 0 12 0,-3 4 47 0,2-2 7 15,-3 5 41-15,-1 0-4 0,-2 2 18 16,2 3 9-16,-1 0-21 0,-2 0 23 15,-1 10-42-15,1-12 41 0,-1 12-28 0,-5-5 62 16,5 5-44-16,-8 3 60 0,2 1-46 0,0 2 39 16,-1 3-50-16,1 0 31 0,-1 4-42 0,1 1 33 15,-3-2-49-15,4 3 27 0,1-1-51 0,-1 1-4 16,1-1-8-16,0 1-8 0,4-1-5 0,0-1-7 16,0 0 1-16,4-2-3 0,-1 3-3 0,2-2 0 15,0-1-10-15,2 0 7 0,4-4 6 0,-2 3-3 16,2-4-5-16,3-1 0 0,-2-2 4 0,2-2-7 15,0-1 2-15,0-1-2 0,0-1-4 0,1 0 7 16,-2-5 0-16,0 0-2 0,0-1 0 16,-2-4 30-16,1 0-37 0,-2-2 28 0,-1-3-30 15,-4 2 30-15,1-3-37 0,-2 0 28 16,-1 1-33-16,-2 2 34 0,-2-1-40 0,-2 1 38 16,-1 1-38-16,-3 1 51 0,-1 3-52 0,-1-1 35 15,-6 3-38-15,5 2 42 0,-1 2-43 0,-3 2 34 16,0 1-40-16,-1 2 27 0,-2 1-40 0,2 3 15 15,1 2-57-15,-1-1 34 0,2 2-85 0,0 1 5 16,4 0-71-16,3-1-5 0,-1 2-56 0,5-1-13 16,-1-2-93-16,6 2-313 0,-2-2-193 0</inkml:trace>
  <inkml:trace contextRef="#ctx0" brushRef="#br0" timeOffset="11631.92">23827 1126 146 0,'5'-9'481'0,"-1"3"-110"16,-4 6-14-16,4-10-91 0,-4 10 10 0,0-9-64 15,0 9 32-15,0 0-86 0,-6-4 38 0,6 4-50 16,-8 2 38-16,8-2-58 0,-13 12 38 0,9-3-50 16,-6 3 14-16,4 1-50 0,1 0 22 0,-2 3-53 15,2-1 27-15,1 1-52 0,-1 0 0 0,3 0-4 16,0 1-3-16,2-2-3 0,2 2-2 0,0-1-5 15,4-1-2-15,-2 0 0 0,5-1-5 16,0-1-27-16,3-4-14 0,-1 1-23 0,0-1-41 16,1-2-7-16,2-3-31 0,0 2-19 15,-1-5 14-15,-1 0-11 0,2-1-11 0,-3-2 27 16,2-2 17-16,-3-2-35 0,2 0 43 0,-2-2-22 16,0-4 32-16,0-2-28 0,-1-3 40 0,-1-1 6 15,0-3 14-15,-1-4 6 0,1-4 19 0,0 0 1 16,-2-2 23-16,0 0 19 0,3-8 23 0,-1-2 20 15,-3 7 4-15,3 0 24 0,-3 2-8 0,0-1 38 16,-1 8-15-16,0 0 40 0,0 4 5 16,-3 2-15-16,1 4 38 0,0-1-48 0,-1 4 22 0,1 2-53 15,-1 3 31-15,-1 7-28 0,0-8 53 16,0 8-39-16,0 0 63 0,-3 7-47 0,2 1 40 16,-1 4-54-16,0-1 34 0,-1 6-10 0,2 1-14 15,-2 1-55-15,3 0 31 0,0 3-51 16,2 2 38-16,-1 1-44 0,0-2 30 0,2 1-40 15,-1 1 36-15,3-3-43 0,-2 2 39 0,-2-2-43 16,3-3 33-16,-1-2-29 0,-1 0 28 0,1-1-41 16,-1 0 30-16,0-4-36 0,0-2 28 0,1 1-34 15,-2-3 34-15,0 1-36 0,1-4 33 0,-2-5-40 16,5 8 32-16,-5-8-38 0,0 0 35 0,10 2-53 16,-10-2 36-16,9-10-65 0,-3 4 69 15,2-4-52-15,-2-1 58 0,2-3-49 0,1-3 58 16,2 3-45-16,-1-4 39 0,-2 4-27 0,4-2 48 15,-6 3-37-15,2 1 42 0,-1 0-45 0,0 1 45 16,-2 3-27-16,-1-1 66 0,-1 3-20 0,2 0-5 16,-3 0 4-16,-2 6-7 0,3-7 0 0,-3 7 6 15,0 0 3-15,0 0 12 0,-8 2-2 16,3 2 8-16,-2 3-25 0,1 0 45 0,-4 3-44 16,2 1 46-16,-1-1-52 0,1 2 51 0,2 2-33 15,1-1 44-15,0 0-45 0,1 0 29 0,0 2-43 16,4-2 32-16,-1-2-37 0,1 1 33 0,1 1-37 15,3-1 27-15,0 0-38 0,2-1 29 16,3 1-38-16,3-2 43 0,-2-3-44 0,5 2 28 16,-2-2-53-16,-1-1 32 0,3-1-46 0,-3 0 28 15,-1-1-67-15,-1-2 5 0,2-1-69 0,-1 1 24 16,-11-2-72-16,18 3-20 0,-18-3-5 0,17 0-25 16,-17 0-115-16,9-3-38 0,-9 3-358 0,0 0-269 15</inkml:trace>
  <inkml:trace contextRef="#ctx0" brushRef="#br0" timeOffset="12750.04">18662 2554 278 0,'3'-10'293'0,"1"-2"-43"16,-1 2 21-16,-1 1-29 0,0-1-29 16,2 1-13-16,-1-1-7 0,-1 1 7 0,1-2 11 15,-2 5 10-15,2-1 5 0,-3 7-2 0,1-13-14 16,-1 13-14-16,4-9-18 0,-4 9-22 0,2-8-20 15,-2 8-25-15,0 0-18 0,3-7-13 0,-3 7-17 16,0 0-8-16,0 0 0 0,2 7 6 0,2 0-7 16,0 3 5-16,0 4 5 0,1 1-7 0,0 5-5 15,3 2-14-15,-1 1 11 0,1 2-3 0,-4 3-11 16,6 0-10-16,-5 2-9 0,1-3 4 0,0 0-15 16,-4-1 13-16,2 1-3 0,-1-1-1 15,0-4-10-15,-1 2 1 0,-2-4-1 0,2 1 6 16,1-3-11-16,-3-1-6 0,0-3-14 0,1 0-14 15,-2-3 3-15,1 0-19 0,1-1-2 16,-1-3-11-16,0 1-14 0,0-8-36 0,-1 9-18 16,1-9-34-16,-3 7-21 0,3-7-23 0,0 0-8 15,-7-4 4-15,7 4 0 0,-7-10 6 0,5 2 5 16,-4-1 5-16,0-5 4 0,2 1 7 0,-3-2 9 16,0-4 23-16,0-1 21 0,-2-2 28 0,-2-2 18 15,0-2 21-15,-2 1 17 0,2 0 17 0,-3 1 17 16,1-2 33-16,-1 3 30 0,0 4 13 0,0-3 16 15,0 6 17-15,1-1 62 0,1 1-16 16,1 2-26-16,1 2-9 0,-2 1 36 0,5 2-9 16,0 0 5-16,1 2-8 0,-1-1-19 0,2 1-13 15,0 2-9-15,4-2 5 0,1 7 1 0,-1-7 7 16,1 7 0-16,4-10 11 0,4 5-4 16,0 0-16-16,2 0-13 0,4-2-7 0,2 2-6 15,3-3-18-15,1 0-12 0,2 3-2 0,1-5-6 16,1 3-4-16,4-5-8 0,4 5 0 0,-1-3-9 15,-2 2 0-15,3 0-7 0,-2-1-16 0,-5 5-22 16,-2-4-14-16,-1 1-10 0,-3 5-14 16,-2-2-38-16,1 1-38 0,-7 0-22 0,3 3 17 15,-14 0 5-15,21 3-17 0,-21-3-31 0,14 9 5 16,-9-5-31-16,-3 7-24 0,1-5-49 0,-3 5-258 16,0-2-72-16</inkml:trace>
  <inkml:trace contextRef="#ctx0" brushRef="#br0" timeOffset="13215.71">19071 2600 171 0,'0'0'429'0,"0"0"-91"0,0 0-29 0,0 0-48 16,9-2-23-16,-9 2-17 0,0 0 8 0,-1-8-4 16,1 8-34-16,-4-5 0 0,4 5 10 15,-3-5-11-15,3 5-9 0,-5-7-9 0,5 7-37 16,-9-2-12-16,9 2-11 0,-10-1-12 0,10 1-13 15,-13 3 4-15,2 2-1 0,6 0-3 0,-2 2-18 16,0 1-1-16,-1 2-5 0,2 1-6 0,-1 1-6 16,3 1 8-16,-1 2-10 0,4-1-14 0,-3 2-2 15,4-3-7-15,0 1-5 0,4 2 4 0,0-1-20 16,1 0 10-16,0-1-15 0,3-1 15 16,-2 1-15-16,7-3 9 0,-4 0 2 0,7-2-3 15,-3-1-3-15,1-1 5 0,0-2-11 0,-1 0 4 16,0-2-4-16,0-1 10 0,-13-2-9 0,25 0 11 15,-12-1-11-15,-3-2 6 0,2 2 7 16,-1-5-9-16,-2 0 6 0,0 1 3 0,0-5-7 16,-1 3 10-16,-2-3-20 0,-3 0 4 0,-1-1 4 15,1-2-4-15,-3-1-3 0,-3 4-2 0,1-7 13 16,-5 2-10-16,2 0 8 0,-5-1-7 0,0 2-2 16,-1-3-3-16,-4 5 8 0,3-1-12 0,-1 4 3 15,-4 0 0-15,4 3-1 0,-1 1-4 0,-2 3-5 16,-1 0 3-16,4 2-22 0,-1 2-27 0,1 1-13 15,-1 3-26-15,3-2-33 0,-1 2-62 16,5 2-31-16,0-1-46 0,5 0-24 0,-1 0-14 16,3-7-37-16,1 12-49 0,2-6-409 15,2-2-333-15</inkml:trace>
  <inkml:trace contextRef="#ctx0" brushRef="#br0" timeOffset="13714.97">19424 2409 52 0,'0'-15'536'0,"-1"3"-113"0,-1-1-18 15,0 3-15-15,-1-3-12 0,2 3-42 0,-2 1-29 16,1 1 3-16,-2-1-17 0,1 4-28 0,2-2-45 16,1 7-47-16,-6-10-35 0,6 10-21 15,0 0-11-15,0 0 44 0,0 0 12 0,-5 9-22 16,6 1-10-16,-1 3 1 0,1 2-26 0,2 3 5 15,2 6-20-15,-3 0-14 0,3-1-11 16,-1 3-11-16,0 0-9 0,4 3-5 0,-2 0-14 16,-1-4 2-16,0 4-7 0,-1 0 10 0,3-5-19 15,-2 0 3-15,1 0-10 0,-1-2 8 0,0 0-6 16,-1-2-7-16,1-3-5 0,-2-1-5 0,1-2-13 16,-1-1-8-16,0-1-8 0,-2-3-12 0,3 1 17 15,-3-3-2-15,1 1-12 0,-2-8-11 0,2 7-15 16,-2-7-4-16,0 0-17 0,0 0-3 0,0 0-14 15,0 0-10-15,-4-7 15 0,-1 0 5 16,3-3-3-16,-6 0 6 0,4-2 6 0,-2-3 16 16,-2-3 6-16,2-2 11 0,-2 2 12 0,3-3 9 15,-3 0 5-15,3 1 2 0,-2 1 8 0,2 2 13 16,1 2 21-16,0 0-15 0,0 4 27 0,1 0-6 16,1 0-5-16,-1 4-4 0,2-3-4 0,0 5-3 15,1 5 3-15,1-12 0 0,-1 12 2 16,6-10-1-16,-6 10-7 0,12-7-12 0,-4 5-26 15,2-1-44-15,0 3-62 0,3 0-54 0,0-1-19 16,-2 2 12-16,7-1-35 0,0 0-35 16,0 0-76-16,0 4-400 0,1-3-263 0</inkml:trace>
  <inkml:trace contextRef="#ctx0" brushRef="#br0" timeOffset="14448.49">19916 2607 53 0,'0'0'483'0,"5"-5"-87"0,-5 5-63 16,0 0-48-16,-8-6-14 0,8 6-29 16,-9-5-22-16,3 2-5 0,6 3-24 0,-13-6-8 15,4 4-10-15,0-2-12 0,0 2-19 0,0-1-27 16,9 3-20-16,-19 0-16 0,5 3-5 0,4-1-13 16,-4 5-2-16,0-2-5 0,-3 3-3 15,3 3-5-15,1-2-7 0,-1 1-10 0,2 2 5 16,0 1-12-16,3-1-6 0,1 0-7 0,-2 0 2 15,6 2-4-15,-1-2-1 0,2-2 0 0,2 2-3 16,1-4-1-16,1 2 3 0,2-1-6 0,1-2 2 16,1 0 2-16,4-2-2 0,0-2-4 0,0 0-5 15,3-1-10-15,-12-2 4 0,26-1-1 0,-13 0 6 16,0-2-2-16,2 0 0 0,-3-2 3 0,3 0-2 16,-2-2 8-16,0 0-4 0,-1 0 4 15,-1-3 2-15,-1 3 2 0,-1-3-3 0,-3 1 4 16,3 0 11-16,-3 3 15 0,-2-1 0 0,1 1 1 15,-1 2 5-15,0-1 3 0,-4 5-16 16,8-8-2-16,-8 8-3 0,0 0-4 0,0 0-5 16,0 0 10-16,0 0-3 0,2 8-1 0,-2-8-3 15,-2 10-4-15,-1-3-1 0,3 1 5 0,0 0-4 16,3 2 8-16,-1-3-13 0,-2 4 0 0,5-2 0 16,-1-1 5-16,3 0-4 0,-3 0 5 0,4 1-4 15,-1-3-3-15,-2 2-1 0,4-4 7 0,0 1 4 16,0-3-5-16,1 1-1 0,-10-3 2 0,20-2 2 15,-8 0 2-15,0-1-3 0,-2-2 12 0,4 0-13 16,-3-2 13-16,1-1 7 0,-2-4-5 0,0 0-4 16,0-2-5-16,-2-4 11 15,2-5-15-15,-1-2 3 0,-1-3 5 0,2-4-4 16,-5-2 7-16,-2 2-17 0,1-1 3 0,-3-4 3 16,3 1 8-16,-7-1-12 0,1 1 8 0,-2-5-6 15,-4 0 10-15,-1 2-1 0,3 6 10 0,-2 1 15 16,-1 6 3-16,-1 0-7 0,0 6 8 0,3 2-15 15,-3 4-2-15,5 1-18 0,-3 5 4 0,3 3-1 16,5 5 0-16,-14 0-7 0,8 5 12 0,-1 6-1 16,1 3 2-16,2 2-19 0,-2 6 21 0,3 0-2 15,3 4 12-15,0 3-9 0,3 6 1 0,1 0-10 16,2 7-10-16,2-2 15 0,1 1 2 16,1-4-9-16,1 1-5 0,2-1-21 0,0-2 22 15,0-1-17-15,-2-6-14 0,1 0-24 0,-1-3-12 16,-1-1-27-16,1-5-18 0,-5 1-38 0,4-3-32 15,-5-3-38-15,2-2-48 0,-2-2-53 0,-2 0 5 16,2-1-22-16,-3-1-25 0,2-2-60 0,-4-6-381 16,5 9-322-16</inkml:trace>
  <inkml:trace contextRef="#ctx0" brushRef="#br0" timeOffset="21515.97">20772 2839 108 0,'0'0'336'15,"-14"0"-65"-15,14 0-45 0,-12 0-12 0,12 0-19 16,-11 3-16-16,11-3-21 0,0 0-3 16,-17-3-26-16,17 3-9 0,0 0-22 0,0 0-15 15,-10 0-12-15,10 0-11 0,0 0-10 0,0 0-8 16,0 0-12-16,0 0-1 0,0 0-6 0,0 0-11 16,0 0 5-16,8-7 0 0,-8 7 0 15,11-2-4-15,-11 2-1 0,22-5 3 0,-12 3-10 16,5 0-1-16,0-2-4 0,2 0 9 0,0 4-1 15,2-5 3-15,0 1-10 0,-1 1-5 0,1 0 12 16,0-1-11-16,-2 3 9 0,1-3 0 0,-4 2-1 16,1 1-11-16,-2-1-31 0,-1-1-20 0,-1 2-19 15,-11 1-24-15,17-3-19 0,-17 3-26 0,11-1-19 16,-11 1-12-16,0 0-37 0,0 0-30 16,0 0-199-16,0 0 85 0</inkml:trace>
  <inkml:trace contextRef="#ctx0" brushRef="#br0" timeOffset="21769.96">20736 2963 286 0,'-11'8'351'0,"2"1"-51"0,1-2-17 15,-1-2-52-15,5 4-24 0,-1-4-22 0,1-1-27 16,-1 2-22-16,5-6 11 0,-4 10 16 0,4-10-7 16,0 7 1-16,0-7-1 0,9 5-26 0,-9-5-13 15,12 2-20-15,-12-2-9 0,20-2-14 0,-8 2-12 16,4-4-13-16,-1 2-5 0,5-2-9 0,-1 2-9 15,0-3-2-15,4 0-4 0,0 1-6 16,-1-2-3-16,-3 3 0 0,0-1-1 16,-2-1-3-16,2 3-4 0,-5-2-1 0,3 1-1 15,-7 0-3-15,5 2-1 0,-6-3-10 0,-9 4-35 16,19-4-22-16,-19 4-14 0,13-2-24 0,-13 2-32 16,14-3 8-16,-14 3-28 0,8-3-23 0,-8 3-28 15,0 0-40-15,0 0-76 0,0 0-306 0,0 0-142 16</inkml:trace>
  <inkml:trace contextRef="#ctx0" brushRef="#br0" timeOffset="23018.29">22247 2307 355 0,'0'0'310'15,"0"0"-42"-15,0 0-29 0,0 0-32 0,0 7-35 16,0-7-9-16,0 0-26 0,0 0-17 0,-4 5-23 16,4-5-9-16,0 0 1 0,-8 3 4 0,8-3-23 15,0 0-6-15,-12 0-17 0,12 0 0 0,0 0-4 16,-19 0-7-16,19 0-9 16,-17-1 1-16,17 1 19 0,-20-1-13 0,9-2 7 15,-1 3-9-15,2-3-5 0,-3 1 11 0,2-1-3 16,-1 1-11-16,1 0-1 0,1-2 21 0,-1 1 11 15,1 0-14-15,1-2-10 0,9 5-10 0,-14-7 6 16,7 2-11-16,0-2-4 0,2 2-9 0,-3-2 5 16,3 1 6-16,3-3-7 0,-1 2-3 0,2 1 7 15,-2-2-2-15,3-1-1 0,0 3-7 0,3-4 2 16,-2 1-4-16,3 1 10 0,0-1-1 0,0 1 3 16,2 2-5-16,0-1 16 0,0-1-13 0,1 3 3 15,3-3-4-15,-1 4 6 0,-1-1-15 0,3 4 23 16,-11 1 0-16,21-1 81 0,-10 2-19 0,0 2-7 15,0 4 0-15,1 1 24 0,-2 5 7 16,3 0-1-16,-3 7 12 0,-1 1-6 0,-3 1-7 16,-1 3-21-16,2 5 0 0,-5 2-4 0,-2-4-13 15,-2 5 5-15,2-2 3 0,-3 1-9 0,-2 0 7 16,-1-1-13-16,-1 0 1 0,-2-3-14 0,-1 2-17 16,0-1 4-16,0-2-9 0,-2 2 0 0,2-3 1 15,-3-3-4-15,-1 1-10 0,0-2-1 0,-4-1 0 16,3 1-6-16,-3-4 1 0,-1 0 2 0,-2-3-1 15,-2 1 1-15,4-5-4 0,1-2 7 0,-5 0-9 16,4-1-4-16,1-3 11 0,0 0-11 16,-2-2 2-16,8-2-1 0,-2-1 1 0,0-1 3 15,1-3-10-15,-1-1 5 0,4-2-3 0,0 0-2 16,0-5-3-16,2-1 9 0,2 1-8 0,0-4-1 16,4 1 3-16,-2 1-6 0,4 2-8 0,4-5 13 15,0 2-1-15,1 1 7 0,1-1-3 16,1 1-3-16,-1 3 5 0,4-1-1 0,-1 2 0 15,0 2 3-15,1 3 8 0,-1-1-12 0,2 2 0 16,0 4 6-16,1-1-5 0,-2 2 6 0,1 2-4 16,1 1 2-16,2 3 3 0,-3 0 4 0,1 1-3 15,-1 2 1-15,-1 0-6 0,1 1 13 0,-2 0-6 16,1 2 3-16,0-2-4 0,0 1-15 0,-1 2 10 16,0-3 2-16,0 2 23 0,0 2-26 15,0-4 4-15,1 1-6 0,-1 0 4 0,0-1 2 16,0 0-4-16,0-2 3 0,0 0 5 0,3-1-4 15,-1-3 10-15,-1-1-9 0,2 1-10 0,-2-1 3 16,0-3-8-16,3 1 4 0,-13-2-16 0,19 0-22 16,-7-2-11-16,-2 2-4 0,-1-3-35 0,1 0-49 15,-1-1-26-15,-1 0 2 0,-2 0-35 0,4-3-26 16,-3 2-16-16,-2-1-24 0,0 0 2 0,0 1-6 16,-1-2-7-16,0 4-4 0,-2-4-21 15,-2 7-61-15,3-11-275 0,-3 11-150 0</inkml:trace>
  <inkml:trace contextRef="#ctx0" brushRef="#br0" timeOffset="25330.92">22574 1995 56 0,'2'-7'257'15,"-2"7"-34"-15,4-8-59 0,-4 8-8 0,3-9-31 16,-3 9 9-16,6-12-36 0,-6 12 30 0,5-8-27 16,-4-1 8-16,2 4-41 0,-2-1 17 0,3-3-30 15,-1 0 24-15,-1 2-39 0,1-1 43 0,-1-1-36 16,0 1 37-16,1-1-37 0,-3 1 8 0,3 1-11 15,-3-3-3-15,0 1 5 0,-3 0 7 0,3 0 7 16,-5 0-15-16,0 1 2 0,1-1-2 0,-1 1-5 16,-3 0 1-16,0 2-8 0,-3-2-2 15,0 2 7-15,-2 0-11 0,-1 2-7 0,-2 2-7 16,4 0-6-16,-3-1 5 0,-1 3 2 16,1 0 1-16,1 3-2 0,-1-1-4 0,0-2-5 0,0 2-2 15,4 2-3-15,-2 0 13 0,-1 3-3 16,2-3-9-16,2 1 12 0,1 0-3 0,4 2 4 15,-4 0-6-15,6-1 23 0,-3 3-2 0,4-1 1 16,2 1-7-16,0-2-1 0,2 1 3 0,3 0-1 16,-1 1 6-16,4-1-7 0,1 0 0 0,2 2 2 15,-1-2-2-15,3 1 6 0,1-1-16 0,0 0 8 16,0 1-21-16,3-1 14 0,2 2-2 0,-1 0 2 16,-1-2-4-16,2 1 8 0,-4-1-4 0,3 4-12 15,-4-4 3-15,0 1 7 0,0 3-11 0,-1-3 11 16,-3 0 1-16,-1 0 0 0,1 0-8 15,-1 1 12-15,-2-1 6 0,-3 0-7 16,-1-1 8-16,-1 0 8 0,-1 1-3 0,-1-3 4 16,-3 3-5-16,1-1 3 0,-2 1 21 0,0-5 5 15,-2 4-17-15,-2-1-14 0,-2-4 13 0,1 1 1 16,-4 2-6-16,3-4 1 0,0 2-5 0,-2-3 5 16,1 1 11-16,11-2 4 0,-19 0-11 0,11-3-9 15,8 3 13-15,-14-5-9 0,6-2-12 0,3 2-4 16,4-3-1-16,1-2-1 0,1-2-3 0,3-2-6 15,2 0-2-15,3-6-3 0,0-1-2 0,4-4-2 16,0 0 7-16,2 0-7 0,-1 1 0 16,0 0 0-16,0 2 1 0,0 1 2 0,-2 3-1 0,-2 1 2 15,-2 3-1-15,-2 2 2 0,3 0 0 0,-4 0-4 16,-1 4 2-16,-3-1 3 16,3 1-6-16,-3 1-16 0,-1-1-19 0,0 8-19 15,-2-9-6-15,2 9-29 0,-7-8-23 0,7 8-22 16,-6-4-30-16,6 4-11 0,0 0-17 0,0 0-3 15,0 0-8-15,-14 0 3 0,14 0-40 0,-3 8 0 16,3-8-71-16,-1 8-18 0,1-8-158 0,1 13 19 16</inkml:trace>
  <inkml:trace contextRef="#ctx0" brushRef="#br0" timeOffset="27797.77">20302 3981 248 0,'0'0'312'0,"-9"6"-36"16,9-6-11-16,-8 5-16 0,8-5-24 0,-9 4-29 15,9-4-15-15,0 0 9 0,-7 4-7 0,7-4-14 16,0 0-7-16,-6 5-29 0,6-5 8 0,0 0-19 15,0 0-3-15,-5 7-22 0,5-7-8 0,0 0-14 16,0 0-6-16,0 0-9 0,0 0 2 0,-5 4-5 16,5-4-1-16,0 0 17 0,0 0 7 0,5 4-11 15,-5-4-5-15,8 2-10 0,-8-2 0 16,0 0-9-16,20 0 4 0,-20 0-4 0,20-1-4 16,-8-2-6-16,1 1-7 0,4-1-6 15,-2 2 1-15,2-3-8 0,2-1-1 0,-1 1-6 0,1 1 3 16,-1-1-2-16,-2-1-2 0,1 2-3 15,1-1-2-15,-3 1-4 0,-2 1 1 0,-3-1-4 16,3 1-11-16,-3-1-20 0,-1 2-17 0,0-2-17 16,-9 3-17-16,13-2-32 0,-13 2-17 0,10-1-16 15,-10 1-22-15,0 0-24 0,0 0 12 0,0 0 2 16,8 3 2-16,-8-3-15 0,-7 7 8 0,2-3-1 16,-1 1-11-16,-2 0-5 0,-1 4-5 0,-2-3 12 15,0 3 16-15,-4-1 4 0,3 1 44 0,-3 3 29 16,-1 0 43-16,-1-2 50 0,2-1 47 15,1 0 31-15,0 2 26 0,2-4 11 16,-1 3 7-16,3-3 14 0,-1 2 15 0,2-3 6 16,1 1 1-16,-1-1 3 0,3-1-5 0,-1-1 3 15,2 3-4-15,5-7 3 0,-8 7 26 0,8-7-7 16,-6 9-16-16,6-9-9 0,-2 8 5 0,2-8 12 16,1 7-9-16,-1-7-6 0,7 5-9 0,-7-5 2 15,8 3-17-15,-8-3-16 0,13 4 6 0,-13-4-18 16,17-3-22-16,-7 2-5 0,4-2-15 0,-3 0-5 15,2 1-13-15,1-2 1 0,2 1-12 0,-1-2-4 16,0 1 4-16,-1 0-4 0,2 0-7 16,-4 3 5-16,0-4-4 0,-1 2-11 0,1-1 3 15,-3 3 0-15,2-2-6 0,-3 2-2 0,0-2-24 16,-8 3-7-16,11-4-16 0,-11 4-9 16,12-4-11-16,-12 4-20 0,9-2-27 0,-9 2-16 15,7-3-28-15,-7 3-13 0,0 0-23 0,9-2-10 16,-9 2-13-16,0 0-21 0,0 0-20 0,0 0-7 15,0 0-59-15,0 0-302 0,0 0-141 0</inkml:trace>
  <inkml:trace contextRef="#ctx0" brushRef="#br0" timeOffset="37947.5">23013 2527 174 0,'0'0'414'0,"-9"-1"-68"0,9 1-37 16,-7-4-55-16,7 4-22 0,0 0-40 0,-8-3-7 15,8 3-20-15,0 0-25 0,0 0-1 0,-7-4-15 16,7 4-12-16,0 0-8 0,0 0 6 16,0 0-13-16,0 0 5 0,0 0-7 0,-10-2 7 15,10 2-7-15,0 0 8 0,0 0-9 0,0 0 15 16,0 0-11-16,0 0 5 0,0 0-2 16,0 0 1-16,0 0-5 0,2-7-2 0,-2 7-16 15,10-5-3-15,-10 5-7 0,14-5-6 0,-6 0-12 16,3 0 9-16,-1 0-19 0,3 0-3 0,4 0-16 15,0 1 7-15,-1-1-12 0,7-2 5 0,0 1-10 16,0 0 1-16,-1 1-10 0,3 0 0 0,-1-2 1 16,1 2 5-16,-5 3-2 0,3-4-8 0,-4 2 1 15,-1 1 3-15,1-1-4 0,-2 0 8 0,-2 2-10 16,-2 0 2-16,-3-1-10 0,3 1-8 16,-4 0-31-16,-9 2-9 0,15-3-21 0,-15 3-15 15,13-2-20-15,-13 2-18 0,13-2-17 0,-13 2-16 16,0 0-23-16,10-3 0 0,-10 3-3 0,0 0-10 15,0 0-7-15,0 0-21 0,0 0-1 0,3 7-33 16,-3-7-76-16,0 0-4 0,-8 5-201 16,8-5-56-16</inkml:trace>
  <inkml:trace contextRef="#ctx0" brushRef="#br0" timeOffset="38698.01">23658 2308 142 0,'0'0'354'15,"0"0"-74"-15,-1-7-44 0,1 7-31 0,0 0 0 16,-4-8-8-16,4 8-38 0,-6-5-31 16,6 5-15-16,-8-3-6 0,8 3-24 0,-9-6-1 15,9 6-12-15,-9-5-11 0,9 5-2 0,-10-4-1 16,10 4 6-16,-9-6 8 0,9 6 9 0,-6-5-1 15,6 5-2-15,-7-5 1 0,7 5-28 0,-7-6 4 16,7 6-15-16,-4-7-4 0,4 7-9 0,-4-10 5 16,4 10-9-16,0-11 0 0,0 11 1 15,3-12 5-15,-1 5-14 0,1 0 2 0,3-2 3 16,-1 3 4-16,2-3-7 0,-1 2-5 0,2 1 4 16,-1-1 9-16,2 0 1 0,-1 2-2 0,1 0 2 15,2 0-1-15,-3 0-1 0,4 2-6 0,-1 2 3 16,1-3 2-16,-12 4-3 0,21 0 0 0,-10 4 2 15,3-2 7-15,-3 3-5 0,2 4 3 0,-3 1 2 16,2 2-4-16,-1 2 5 0,-2 3 5 0,1 3-1 16,-1 2-5-16,-4 1-3 0,-1 0 8 0,1 4-6 15,-3 0-9-15,-2-1 10 0,-3 2-7 0,-1-3 0 16,3 4-2-16,-6-3 3 0,0 4-11 0,-1-5 3 16,-1-2-4-16,-1-1 2 0,1-1-6 15,-1-1 4-15,-3-3 3 0,2 2-1 0,-2-2-2 16,-1-2-1-16,1-2-10 0,-1 0 18 0,0-2-5 15,1-1 1-15,1-3 5 0,1 1 8 0,1-5-5 16,1 2-2-16,-1-1 19 0,10-4-16 0,-16 1-7 16,16-1 4-16,-14-3 4 0,14 3-2 0,-11-7-5 15,7-1-3-15,0-1-7 0,2-1 4 0,2 1-6 16,2-4 5-16,-2 4-7 0,4-4 6 0,-1 2-8 16,-2 1 3-16,6 0-1 0,-3 0-3 0,1 1 4 15,-1 2-5-15,3 4 3 0,-1-3 4 0,-6 6-4 16,14-2 10-16,-14 2 2 0,13 1 12 0,-3 2-3 15,-1 1 4-15,-1 2 0 0,1 0 2 16,1 1 5-16,0 1 1 0,-1 1-5 16,1-1-7-16,-1 1 6 0,0-1-7 0,3 1 0 15,-2-1 11-15,0 1-16 0,0 0 3 0,2-1-6 16,2 1-6-16,-1-1 12 0,2 2 0 0,-2-5-2 16,1 2-3-16,1 0-6 0,-1-2-13 0,0 0 0 15,2-2-20-15,-2 2-26 0,-3-4-21 0,4 2-31 16,-3-2-22-16,-2 0-46 0,2 0-44 0,-12-1-49 15,16-1-19-15,-16 1-39 0,16-1-37 0,-16 1-70 16,10-4-376-16,-10 4-333 0</inkml:trace>
  <inkml:trace contextRef="#ctx0" brushRef="#br0" timeOffset="41048.15">21734 3226 31 0,'0'0'128'16,"0"0"-20"-16,0 0-3 0,0 0-30 16,0 0 11-16,0 0-5 0,0 0-4 0,0 0 2 15,0 0-2-15,0 0-8 0,-13 0 3 0,13 0 0 16,0 0 7-16,0 0 5 0,0 0-5 0,0 0 3 15,0 0 6-15,0 0 0 0,0 0 1 0,0 0 10 16,0 0-7-16,0 0 16 0,0 0-7 0,-10 0-5 16,10 0-7-16,0 0 2 0,0 0 3 15,0 0 15-15,-13 3 3 0,13-3 16 0,0 0 8 16,0 0-3-16,0 0-7 0,0 0 7 0,0 0-13 16,-10 1 1-16,10-1-5 0,0 0-7 0,0 0-13 15,0 0-6-15,0 0-14 0,0 0-1 0,0 0 0 16,0 0-2-16,14-2 0 0,-1 0-4 0,0 1-3 15,3-3-3-15,4 3-10 0,0-2 0 16,4 0-28-16,3 1 8 0,0-2-12 0,6 1 7 16,0-2-1-16,5 2 1 0,0-1-3 0,0-1-9 15,2 0-2-15,-3 2-5 0,0-2-2 0,0 1 2 16,-3 2-7-16,-6-2 1 0,0 1-4 0,-4 0-5 16,-4 3 6-16,-1-3-4 0,-2 2 8 15,-2 0-4-15,-3-1-13 0,-12 2 0 0,21-1 4 16,-21 1-5-16,17 0 3 0,-17 0 5 0,13-2-5 15,-13 2-2-15,0 0 24 0,0 0-22 0,-8 6 1 16,-1-5-12-16,0 2-6 0,-5 1 2 0,-4-2-2 16,-5 3-7-16,-1 1 0 0,-3-1 0 0,-2 2 6 15,-4-2-1-15,-1 2 8 0,-3 0 0 0,-4 0-5 16,-2 3 7-16,-2-3-1 0,2 1-1 0,-1 1 6 16,3-1 5-16,7-1 1 0,1-2 3 15,2 2 2-15,4-1-1 0,4-3-4 0,3 2 7 16,1-2-1-16,2-1 7 0,2 3-11 0,3-3 3 15,2-1 4-15,-3 2 3 0,13-3 4 16,-13 4 9-16,13-4 1 0,0 0 8 0,0 0 5 16,0 0 1-16,0 0 1 0,16 0 11 0,-4-3-19 15,0 2-1-15,6-2 0 0,-3 0 1 0,4 0-1 16,7-1-9-16,-3 0 1 0,1 0-7 0,2 0 6 16,-1-1-3-16,2 1 5 0,1-1 1 0,-1 2-5 15,-4-2-6-15,4 1 0 0,-1-1 4 0,0 2-1 16,-3 1-2-16,-5-1-9 0,3 0 7 0,-2 2-3 15,-5-2 1-15,2 1-2 0,-4 1 11 0,-2 0-10 16,4 0-6-16,-14 1 10 0,17-1 0 16,-17 1-1-16,14-2 8 0,-14 2-5 15,11-1-1-15,-11 1 2 0,0 0 1 0,0 0-4 16,12 1 10-16,-12-1-7 0,0 0-17 0,-12 2 12 16,12-2-7-16,-14 2 3 0,3 0-7 0,-1 0 7 15,1 1-6-15,-6-1 0 0,-2 3 2 0,4-3-1 16,-4 0-3-16,-1 1 8 0,0 0-11 0,1 1 8 15,2-2 4-15,-1 1-3 0,0 0 8 0,6-1-10 16,-1 0 5-16,0 0 0 0,3-1-1 0,-2 1 0 16,12-2 5-16,-15 2-1 0,15-2-12 0,-13 4 5 15,13-4 2-15,-14 1-6 0,14-1 7 0,0 0-8 16,-9 2 1-16,9-2 3 0,0 0-1 0,0 0 4 16,0 0 4-16,0 0 6 0,0 0 34 15,0 0-53-15,6-4 3 0,-6 4 2 0,13-5 0 16,-13 5 2-16,13-3-2 0,-13 3 0 15,17-5 2-15,-17 5-1 0,15-4 0 0,-15 4 7 16,17 0 1-16,-17 0-3 0,14-5 2 0,-14 5-7 16,15-4 3-16,-15 4 24 0,13-3-44 0,-13 3-7 15,10-2-7-15,-10 2-16 0,10-3-6 0,-10 3-11 16,0 0-8-16,9 0-27 0,-9 0-6 0,0 0-23 16,9-2-2-16,-9 2-8 0,0 0-27 0,0 0-25 15,0 0-23-15,0 0-7 0,0 0-7 0,0 0-34 16,-11 2-38-16,11-2-53 0,-12 3-195 0,12-3-63 15</inkml:trace>
  <inkml:trace contextRef="#ctx0" brushRef="#br0" timeOffset="48549.09">21740 3962 45 0,'-7'4'220'0,"-1"0"-45"0,2 0-31 16,-2 0-18-16,-1-1-24 0,0 0-3 0,3 2-5 15,-2-2 22-15,-2 0 2 0,10-3-16 0,-14 4-8 16,14-4-28-16,-13 2-1 0,13-2-14 0,-11 3 8 15,11-3 22-15,-13 1 6 0,13-1-8 0,-13 0-10 16,13 0-24-16,-13-1-2 0,13 1 1 0,-15-4-12 16,6 3 9-16,0-2-16 0,-1 0-3 0,2-1 6 15,-1-1-3-15,-1 1 11 0,2 1 0 0,1-3-3 16,-2 1-19-16,1-1 0 0,0 1-3 0,2-2-11 16,-2 0 8-16,2 0 3 0,1-1 0 0,1 3 1 15,0-4-2-15,-1 1-4 0,4-1-6 16,1 2 6-16,-2-1-5 0,2 0 5 15,2-1-10-15,-1 0 7 0,3 1-1 0,1 0-6 16,0 0 4-16,3 0-1 0,2 0 6 0,-2 1-3 16,3 0 4-16,-2 1-1 0,3 1 9 0,0 4-4 15,-1-5-2-15,0 4 3 0,-1 0-9 0,3 1 10 16,-1 2 2-16,-2 3 13 0,1 2-3 0,2 1 29 16,-4 4 0-16,1-1 22 0,0 2 1 0,-3 5 1 15,2 0 5-15,-4 1 27 0,0 3-17 0,-1 2 13 16,-3 2-7-16,0 3-8 0,-2-2 1 0,-4 4-11 15,0 1 3-15,-3 0-15 0,-1 1-8 0,-1-2-6 16,1 0-7-16,-1-1 1 0,-3-3-6 0,2 0-2 16,-3 1-5-16,2-6 7 15,-1 2-12-15,-1-5-2 0,1-1 6 0,-2 0-9 16,4-2-4-16,-2-1-3 0,0-4 2 0,0 0 0 16,2-1-7-16,-2 0 4 0,0-4-5 0,3 2-2 15,0-3 1-15,-2-3-4 0,2 4 2 0,10-5-1 16,-20-2-6-16,11-1-4 0,0-1 2 0,0-1 1 15,0 0-4-15,0-3-3 0,4-2 5 0,-2-1-4 16,1 2 0-16,2-4-2 0,2 3 2 0,0-2-1 16,1-2 4-16,1 2-11 0,0 1 12 0,3-2-7 15,-1 3 3-15,2-2 3 0,0 3-4 16,0 1 3-16,2 2-2 0,-2-2-5 0,4 5 11 16,-2-1 8-16,-6 4-10 0,15-1 0 0,-15 1 4 15,19 2-3-15,-10 1 7 0,0 1-3 0,2 2 10 16,0 1-8-16,-1 0 3 0,3 0-2 15,-4 1 15-15,3 3-10 0,-1-4-3 0,-2 4-2 16,1-4 5-16,-1 4-7 0,0-3 7 0,1 2-9 16,0-3 4-16,-2 3-5 0,1-2 1 0,0 1 2 15,0-2-3-15,-1 0 5 0,-1 1 0 0,1-4-11 16,2 2 0-16,-2-1-8 0,0 1-9 0,-1-3-13 16,1-1-20-16,-8-2-33 0,14 5-44 0,-14-5-44 15,15 0-39-15,-15 0-40 0,16-6-7 0,-10 2-45 16,4 0-19-16,-3-2-65 0,0-1-354 15,1-3-251-15</inkml:trace>
  <inkml:trace contextRef="#ctx0" brushRef="#br0" timeOffset="49364.6">21923 4022 145 0,'0'0'444'0,"-1"-9"-81"15,1 9-45-15,-3-10-46 0,3 10-34 0,0-8-10 16,0 8-25-16,0-11-12 0,0 11-7 16,0-7-5-16,0 7-10 0,3-11-9 0,-3 11-18 15,4-9-10-15,-4 9-26 0,6-11-4 0,-2 7 4 16,0 0-3-16,1-1-13 0,1-2-18 0,1 2-11 16,-1 0-6-16,-1-2-10 0,4 2-5 0,-1 1-6 15,2-4-3-15,0 3-6 0,2 0-8 16,-2-2-4-16,3 0-2 0,-2 2 7 0,2-2-12 15,-1 0-1-15,0 3-2 0,2-3-6 0,-3 3 11 16,-1-1-9-16,1 1 1 0,-2-1-3 0,-1 2-12 16,2-1-34-16,-10 4-20 0,12-4-33 0,-12 4-28 15,10-4-38-15,-10 4-10 0,6-5-21 16,-6 5-2-16,0 0-6 0,0 0-16 0,0 0 3 16,-6 9-5-16,6-9-15 0,-13 8-30 0,7-3 25 15,-2 1 38-15,0-2 29 0,-1 4 38 0,0-2 32 16,-1-1 34-16,0 6 34 0,2-7 79 0,-3 3 39 15,3 2 15-15,-1-4 8 0,-1 1 31 0,1 2 3 16,0 0 10-16,3-3 19 0,-3 2-7 0,1 0-9 16,2 3 3-16,-2-5-1 0,-2 2-31 15,2 0 16-15,-1 0-9 0,2 1-6 0,0 0-14 16,1-1 10-16,-2 1-13 0,2-3-8 0,-2 3-12 16,2 0-16-16,-1-1-4 0,2 2-10 0,-1-4-13 15,1 3-10-15,-1-3-1 0,3-1-10 0,3-4-5 16,-7 9 2-16,7-9-10 0,-5 8 11 0,5-8-2 15,-6 6-6-15,6-6-6 0,0 8 17 16,0-8 12-16,0 0 1 0,6 7-2 0,-6-7 5 16,8 2 2-16,-8-2-4 0,13 1-5 0,-13-1 2 15,19-2 10-15,-19 2-3 0,24-2 5 0,-11 0-4 16,1 1-5-16,0 1-9 0,0-3 11 0,0 2 1 16,-2 0-6-16,3-1-1 0,-2 0-6 0,0 2 3 15,1 2 4-15,-3 1 11 0,1 1 29 16,-2-1 2-16,0 1 21 0,-2 1 13 0,-1 2-16 15,1-1 14-15,0 3-2 0,-3 1 0 0,-3 0 16 16,1-1 8-16,-2 3-25 0,-1 0-1 16,-1 0-15-16,-2 2-10 0,-2-1-4 0,0 0-4 15,-2 1-10-15,-1 0 2 0,-2-2 1 0,1 0-4 16,-3 1-2-16,3-4-12 0,-5 6-7 0,4-6-2 16,-4 1-3-16,1 0-4 0,0-1-4 0,1-4-6 15,-1 4-6-15,-1-3 4 0,2-1-2 0,2-1 0 16,-3 1-15-16,3-5 7 0,1 3 2 0,9-3-5 15,-19 1-21-15,19-1-15 0,-17-4-15 0,8 2-25 16,2-4-28-16,0 0-87 0,1 0-29 0,2-3-37 16,-1 1-37-16,5-1-54 0,0 0-2 0,0-3-40 15,0 2-13-15,6-2-23 0,-3 2-10 16,3 0-94-16,1-2-242 0,0 2-285 16</inkml:trace>
  <inkml:trace contextRef="#ctx0" brushRef="#br0" timeOffset="49980.35">22484 3899 381 0,'8'-10'401'0,"-3"4"-49"0,0 1-51 16,-4-2-39-16,2 2-37 0,-3 5 24 0,1-13 4 15,-1 6-28-15,0 7-28 0,-1-9-13 0,1 9-22 16,-3-10-21-16,3 10-14 15,-2-7 2-15,2 7-14 0,-4-8-11 0,4 8-10 16,0 0-10-16,-5-5-12 0,5 5 5 0,0 0-9 16,0 0 10-16,-9 5 0 0,6 0 7 0,1 3 31 15,-1-1 1-15,-1 4-12 0,3-1 9 0,0 3-7 16,-2 1-5-16,2 1-7 0,-1-1-6 0,0 2-18 16,1-2-12-16,1 2-10 0,1 0 5 0,3 0-20 15,-3-2 0-15,3 2-10 0,1 0 1 0,0 1-12 16,2-5 5-16,-1 1-2 0,3 0 2 0,0-2-8 15,0 0-1-15,2-1-6 0,0-2 6 0,0 1-3 16,2-3 4-16,-3-3-8 0,3 1 2 16,-3 0 2-16,3-1-6 0,0-2-14 0,-13-1 19 15,23 0-10-15,-23 0 1 0,19-4-8 0,-8 0 6 16,-2 0-11-16,0-2 0 0,-1-2 0 0,2 1 0 16,-2-4-16-16,-1 2 12 0,0-2-1 15,-2 1 2-15,0 0 6 0,-2-1 5 0,-1 0-1 16,1 1 3-16,-1 1-3 0,0-1 4 0,-2 3 6 15,0-1 3-15,0 0 11 0,0 8-3 0,-3-10-6 16,3 10 4-16,-4-8 5 0,4 8 9 0,-9-4 6 16,9 4-2-16,0 0 4 0,-13 3 0 0,8 3 3 15,0 0-3-15,0 1 27 0,1 2 0 0,-2 2 1 16,1 2-9-16,2 0-6 0,-2 1-6 16,3 2-5-16,-1 0-5 0,0 1 1 0,1 1-18 15,-1-2 11-15,1 3-7 0,1-1 2 0,-1-2-14 16,1 2 4-16,0 1-16 0,-2-2-11 0,3 1-22 15,-1 0-22-15,-2-1-32 0,2 0-77 0,-3-2-17 16,4 1-45-16,-4 1-29 0,-2-4-39 0,5 0-36 16,-6 0-40-16,2-2-16 0,-2 0-33 0,1-1-54 15,-2-3-405-15,-3 3-447 0</inkml:trace>
  <inkml:trace contextRef="#ctx0" brushRef="#br0" timeOffset="55263.36">20878 3602 9 0,'1'-7'256'0,"1"0"-32"0,-2 7-26 0,2-13-31 16,-2 5-29-16,0 8-8 0,-1-14 24 0,0 7-17 15,-1 0-13-15,1 0-6 0,-3 2 12 16,2-2-14-16,0 0-7 0,-2 1-10 0,2-1 1 16,-2 3-12-16,1-1 0 0,-3 1 1 0,6 4 0 15,-4-10 8-15,4 10-7 0,-5-6-10 0,5 6-3 16,-4-7 2-16,4 7-18 0,0 0 5 15,-6-8-2-15,6 8-2 0,-3-4-14 0,3 4-2 16,0 0 0-16,0 0 7 0,0 0 45 0,0 0 7 16,-5 4 28-16,5-4 4 0,0 15-7 0,-1-6 22 15,1 3-9-15,0 2-16 0,-2 1-11 0,0 5-11 16,2 2 5-16,-2 2-3 0,0 1 9 0,0 2-10 16,-1 5 19-16,2 2-16 0,-2 0-12 0,2 4-12 15,-3-1 5-15,2 8-14 0,-1 1 1 0,3-2-2 16,-5 2-5-16,5 1 15 0,0-1 2 0,-1 0-6 15,-2 0-6-15,2-2-13 0,0-6-30 16,-3 6 20-16,1 1-15 0,2-2 14 0,-2-1-29 16,-2-4 14-16,4-1-25 0,-2 0 21 15,-3-1-27-15,4 0 22 0,-2 1-4 0,0-5-2 16,1 2-29-16,-1-3 21 0,-1-1-19 0,4-3 21 16,-4-2-21-16,1-3 21 0,2 2-24 0,0-6 28 15,0-2-27-15,-1 1 19 0,3-5-19 0,0 0 20 16,-1-1-22-16,0-3 20 0,1 2-19 0,0-4 21 15,0-6-16-15,-2 13 14 0,2-13-21 0,0 9 20 16,0-9-19-16,3 9 19 0,-3-9-23 0,0 0 22 16,10 4-22-16,-10-4 23 0,15-2-25 0,-15 2 25 15,16-1-21-15,-5 0 24 0,1-2-27 0,-2 3 19 16,3-2-16-16,0 1 19 0,-1 1 1 0,4 0-18 16,-1 0 17-16,-1 0-19 0,4 0 23 15,1 0-27-15,2 1 27 0,0 1-21 0,0-2 20 16,2 3-17-16,2-2 19 0,3 2-23 15,2-3 23-15,-1 2-21 0,8 0 19 0,0 1 2 16,-1-2-4-16,6 1-1 0,-2 3 6 0,1-2-8 16,0-2-3-16,-2 2 0 0,3 0 5 0,-2-2-5 15,0 2-2-15,-2-2-1 0,0-1 0 0,2 0-18 16,-2 0 24-16,-2-1-17 0,5 1 22 0,-5-3-23 16,0 2 23-16,-2-1-22 0,2 0 20 0,1-1 2 15,-1 0-4-15,2-2 1 0,-1 3-3 0,4-1-1 16,-3 0-6-16,2-2 5 0,-1 1-2 15,1 1 6-15,-3 1-2 0,4-1 0 0,-1 0-4 16,-3 1 2-16,0-1 2 0,-1 1 0 0,-1-2 1 16,-3 2-6-16,-5-1 0 0,3 1 1 0,-2-1 2 15,0 1-2-15,-3-3-2 0,1 2 1 0,-1-1 8 16,0 1-4-16,-2-4-6 0,0 2 1 0,1 0 3 16,-1 1 0-16,-4-4-6 0,4 3 5 0,-1 0 0 15,-5-2 1-15,2 2-1 0,-2-2 0 16,-1 5 0-16,2-6 2 0,-4 3 0 0,4-1 3 15,-3 0-7-15,2 1 0 0,-2-1 1 0,0-2 0 16,-1 4-2-16,2-2 4 0,-5 1 3 16,4-1-2-16,-2 1-2 0,0 0 1 0,0-2 1 15,-3-1-4-15,4 4 3 0,-2-4 1 0,-2 3-4 16,3-3 0-16,-3 3 0 0,-1 0 4 0,1-1-1 16,-2 1 2-16,-2-1-10 0,3 0 11 0,-1-1-5 15,-2 0 0-15,-1 0 4 0,3-1-2 0,-2-1 0 16,-1-1 2-16,-1 1-19 0,0-1 18 0,-1 0-18 15,-1-3 24-15,-2 1-23 0,3 0 25 0,-2-4-4 16,-1 2 0-16,-1-2-1 0,1-1-5 0,-3-1 2 16,2 0 0-16,-2 1 0 0,2-2 0 0,-3 0-3 15,0-1 0-15,-1-2 0 0,0 1 3 16,1 0-4-16,-2-1 2 0,1 4-2 0,-2-4 6 16,0-2-5-16,-1 3 7 0,0-1-3 15,1-2 0-15,-2 4-4 0,0-7 4 0,1 4-3 16,2 1-2-16,-3-1-4 0,1 0 4 0,2-2-1 15,-1 3-2-15,-1-5 5 0,1 3-6 0,2 1 5 16,0 1 0-16,0 0 3 0,1-3-12 0,-2 4 11 16,-1-1 0-16,3 1-2 0,-1 1 0 0,4 1 0 15,-3 1 1-15,1 0-5 0,1 1 5 0,-2-1 4 16,2 1-5-16,-1 1 1 0,-1-1-3 0,3 2-1 16,-2 1-1-16,1-3 3 0,-2 1 3 0,0 2 0 15,0-1 1-15,1 4-6 0,0-1 3 0,0 2-1 16,-2-1-1-16,3 2 1 0,-1-3 2 0,-1 3-1 15,-1 0-4-15,0 1 8 0,1-2-4 16,-2 3 1-16,3 0 1 0,-3 1 1 0,3 0-1 16,-1 0-1-16,-2 0-1 0,2 1-1 0,-1 1 1 15,5 4-6-15,-6-8 5 0,6 8 2 0,-8-7-1 16,8 7 2-16,-7-6-5 0,7 6 6 16,-8-7-3-16,8 7 3 0,-7-5 1 0,7 5-6 15,-6-4 1-15,6 4 0 0,-9-5 17 0,9 5-21 16,-6-4 5-16,6 4 0 0,-7-4 1 0,7 4-5 15,-9-4 4-15,9 4 1 0,-10-3-1 16,10 3 3-16,-10-2 1 0,10 2-4 0,-12-4-1 0,12 4 0 16,-12-3-3-16,12 3 0 0,-13-1 3 15,13 1-3-15,-17-1 4 0,17 1 0 0,-15-1 0 16,15 1 4-16,-22 0-10 0,22 0 8 0,-23 0 3 16,10 1-2-16,-2 0-4 0,2 0 2 0,-3 2 2 15,-1-1-3-15,-2 1 2 0,0 1-3 0,-4 0 4 16,-3 1-8-16,2 0 6 0,-3 1-2 0,-2 0 2 15,-4 0-1-15,2 0 1 0,-1 2-2 0,0-2 0 16,-1 0 3-16,-1 0 0 0,1 1-1 0,1 0-1 16,-1 0 3-16,3 1-2 0,0-3 1 0,3 1-3 15,2 1 2-15,-1-2 1 0,1 0-3 16,3 0 1-16,-1 2 3 0,1-2-3 16,0 2 1-16,3-2-17 0,1 2 21 0,-1-2-2 15,1 2-2-15,0-2 0 0,3 0 2 0,-3 0-3 16,1 0 0-16,1-1-2 0,-1 2 1 0,-1 0 0 15,0-1 8-15,-1-1-6 0,0 1 1 0,0 1-6 16,-4-1 1-16,0 0 1 0,0-1 4 0,0 1 0 16,0 0-2-16,-1 0 3 0,-2-2 0 0,3 4-3 15,0-5 0-15,0 1 5 0,0 2-1 0,3-3-3 16,-1 4 1-16,3-5-4 0,0 2 0 0,-2-1 2 16,2 1-2-16,3 1 2 0,-3 0-3 0,1-3 1 15,2 2 1-15,-2-1 1 0,2 1-1 0,2 1 3 16,-2-2 4-16,1 3-8 0,0-3 5 0,2 1-1 15,-2-1-2-15,3 1-2 0,-2-2 3 0,0 5-2 16,0-4-2-16,-1-1 2 0,0 3 2 16,0-1 11-16,0-2-11 0,0 3-2 15,0 0 2-15,1-1-2 0,-1-3 3 0,1 3-2 16,1-1 1-16,0 0-4 0,-2 0 5 0,4 0 1 16,0 1-5-16,-3 0-2 0,3-3 5 0,10 0 1 15,-18 1 0-15,18-1-1 0,-16 3 6 0,16-3-5 16,-16 2-1-16,16-2 3 0,-12 1-26 0,12-1 26 15,-10 1 2-15,10-1-2 0,0 0 0 0,-14 2-2 16,14-2 2-16,0 0-4 0,-14 0 4 0,14 0 2 16,0 0-3-16,0 0 4 0,-9 1-4 15,9-1-1-15,0 0-2 0,0 0-2 0,0 0 1 16,0 0 2-16,0 0-3 0,-11 1 3 0,11-1-2 16,0 0 4-16,0 0-2 0,0 0 1 0,0 0-5 15,0 0 4-15,0 0-4 0,0 0 3 0,-2-6-5 16,2 6 6-16,0 0-2 0,4-6 1 0,-4 6-1 15,0 0-4-15,7-6 7 0,-7 6-1 16,0 0 1-16,6-5 4 0,-6 5-2 0,0 0 1 16,0 0-1-16,0 0-2 0,5-4-1 0,-5 4-4 15,0 0 6-15,0 0-1 0,0 0 0 0,0 0-1 16,0 0 0-16,0 0 1 0,0 0-1 16,0 0 3-16,5-5-7 0,-5 5 6 0,0 0 1 15,0 0-4-15,0 0 2 0,0 0-7 0,0 0 3 16,0 0 3-16,0 0-6 0,0 0-1 0,0 0-2 15,0 0-4-15,-9-4-12 0,9 4 8 0,0 0 1 16,-14 0 0-16,14 0 5 0,0 0-2 0,-13 2 2 16,13-2 0-16,0 0 1 0,-12 0 3 0,12 0 1 15,0 0 0-15,-12 2 1 0,12-2 0 0,0 0 1 16,0 0-2-16,-13 0-3 0,13 0 13 0,0 0-8 16,0 0-4-16,0 0-2 0,0 0 3 0,0 0 2 15,0 0 2-15,-9-2 1 0,9 2-4 0,0 0 4 16,0 0 0-16,12-6 1 0,-12 6-2 15,11-4 0-15,-11 4 0 0,16-5 5 16,-6 4-4-16,0-4-1 0,4 2 1 0,0-2 0 16,3 1 4-16,-2-2 1 0,4 1-1 0,2-1-4 15,2 2-1-15,2-4 3 0,3 0 0 0,3 0 3 16,1 1-3-16,3 2 7 0,0-4-9 0,7 2 1 16,1-1-1-16,1 1 3 0,0 0 0 0,-1-1 3 15,2 1-7-15,1-2 4 0,0 1-1 0,-1 3-1 16,1-4 1-16,-3 0 0 0,1 1 0 0,-3-1 3 15,2-1 0-15,-7 3-4 0,-2 1 3 0,2-3-1 16,-1 3-2-16,-2-2 3 0,0 1-3 0,0 1 1 16,2-2-7-16,-5 1 10 0,2 2-5 15,0-4 2-15,0 4 0 0,-1 0 7 0,1-1-5 16,-3 0-2-16,-2 2-3 0,5-1 2 0,-4 1 0 16,4 0 2-16,-4 0-3 0,0 2 1 0,3-4 0 15,-2 2 2-15,2-1-2 0,-4 3 1 16,1-1 0-16,-1-1 2 0,-2 1-1 0,0 1-1 15,0-1-3-15,-4 2 3 0,-1-1-1 0,-1 0 1 16,-1 1 0-16,0 1 1 0,-4-2-1 0,0 2 2 16,-1-4-4-16,-13 4 2 0,22-1-3 0,-22 1 7 15,17-1 0-15,-17 1-5 0,15 0-3 0,-15 0 4 16,11-3 2-16,-11 3-4 0,0 0 2 0,17 0-2 16,-17 0 1-16,0 0-7 0,13 0 8 15,-13 0 0-15,0 0 1 0,12-2-2 0,-12 2 6 16,0 0 0-16,16 0-7 0,-16 0 2 0,11-1-4 15,-11 1 5-15,0 0 4 0,14 0-10 0,-14 0 5 16,11-1 1-16,-11 1 3 0,0 0-3 0,17 0-1 16,-17 0 0-16,13-1 5 0,-13 1-3 0,10-1-4 15,-10 1 1-15,13-1-1 0,-13 1 0 0,0 0 0 16,17 0 2-16,-17 0 1 0,0 0 0 0,14-2-1 16,-14 2 1-16,0 0 2 0,0 0-4 15,16 0 6-15,-16 0-2 0,0 0-2 0,12-1-4 16,-12 1 1-16,0 0 1 0,0 0 4 0,0 0-3 15,15-3 0-15,-15 3 1 0,0 0-3 16,0 0 2-16,0 0-8 0,0 0 10 0,12 0 7 16,-12 0-7-16,0 0-2 0,0 0-2 0,0 0 1 15,0 0 2-15,0 0 0 0,0 0-2 0,0 0 1 16,0 0 0-16,0 0-4 0,0 0 1 0,0 0 1 16,0 0-3-16,0 0 2 0,11 3 2 0,-11-3-5 15,0 0 2-15,0 0 4 0,-1 6-1 0,1-6-2 16,-1 8 7-16,-1-1-4 0,2-7 1 0,-2 11 0 15,-1-4 0-15,3 2 2 0,-2 2 2 0,0-1 6 16,1 3 5-16,0-1-4 0,-3 1-1 0,4 4-3 16,0-2 6-16,-1 2 0 0,1-1-1 15,0 1-2-15,-2 3-2 0,2-2 0 0,0-1 0 16,0 3 3-16,2-3 3 0,-2-1-3 16,1 4 4-16,-1-2-3 0,0 0-2 0,0 1 3 15,4 1 0-15,-3-3-1 0,0 2-2 0,1 1 3 16,-1 0-6-16,0 0 4 0,-1-2-5 0,4 1-3 15,-3 0 7-15,2 1 1 0,-2-2-4 0,3 1 5 16,-2 1-4-16,1-2-2 0,-2 2-2 0,2-2 0 16,-2 2 0-16,2-2 0 0,-2 2 1 0,0-1 1 15,1-1-6-15,-2 3 5 0,2-1-4 0,-2-2 1 16,3 1 3-16,-3 0-1 0,1 0-4 0,0 1 1 16,-1-2 0-16,2 0-4 0,-2 1 4 15,0-1-2-15,0 0 5 0,0 0-23 0,0-2 25 16,-2 4-23-16,2-5 22 0,0 1-17 0,-1 1 23 15,1 0-19-15,0-3 18 0,-1 1 0 0,1-2-2 16,-3 1-4-16,3-1 1 0,0 3-3 0,0-6 3 16,-2 4-1-16,2 1-4 0,-2-1-1 15,2-2 7-15,0 0-10 0,-1 1 7 0,1-2 3 16,0 0-2-16,0 0-3 0,0 0 1 0,0-1-3 16,0 1-4-16,0-1 5 0,-1-1 0 0,1 1 0 15,0-2 0-15,0 1 4 0,0-3-1 0,-3 2 1 16,3 1-4-16,0-9 1 0,0 12 12 0,0-4-16 15,0-8 1-15,0 8-1 0,0-8 1 16,0 10 1-16,0-10 3 0,-1 7-3 0,1-7 5 16,0 0-2-16,-2 9-3 0,2-9 1 0,0 0 4 15,-1 5 0-15,1-5-4 0,0 0-8 0,-6 5-9 16,6-5 0-16,-10 2-3 0,10-2 3 0,-14 3-1 16,14-3 4-16,-22 3-2 0,10-2 2 0,0 0 2 15,-2 1 0-15,0-1-1 0,-3 2 0 0,-2 0 6 16,3-2-1-16,-3 1-1 0,0 3 5 0,1-2-1 15,-1 1-2-15,-4-1 4 0,1 2 1 0,3 1-1 16,-1-3-2-16,-1 0 2 0,-2 2-4 16,1 1 5-16,2-3 3 0,-3 2 1 15,1-1-3-15,-3 4-14 0,4-4 15 0,0 1 1 16,-2 0-4-16,0 2 3 0,-3-4-2 0,6 2 0 16,-5 2-1-16,0-2-2 0,-2-3 3 0,-1 3 0 15,-4 1 1-15,-1-3 1 0,-2 3 0 0,2-2-4 16,-3 2-1-16,3-4 1 0,-3 2 0 0,-1-1 3 15,4-1-2-15,2 0-1 0,2 1 3 0,-2-1 0 16,2 1 0-16,-2-2 2 0,4-1-1 0,2 0-1 16,-2 1 4-16,3-1-6 0,1 0-3 0,0 0 3 15,-4 0 0-15,6 0 1 0,-7-1 3 0,1 1-4 16,2 0 4-16,-2 0-2 0,0-1-3 16,-1 1 3-16,4-2-1 0,-3 2 1 0,0 0 1 15,3-1-1-15,-3 1-4 0,0 0 0 0,3 0-16 16,1 0 23-16,-2 0-21 0,1 0 26 0,0 1-24 15,2-1 24-15,2 2 2 0,-2-2-5 16,4 0-1-16,0 1-2 0,1-1 4 0,1 0 1 16,1 1-6-16,2-1-1 0,0 2 4 0,-1-2-7 15,4 1 3-15,-3-1 4 0,1 1-6 0,2 0 1 16,10-1 3-16,-20 1-3 0,20-1-3 0,-16 1 2 16,16-1-22-16,-16 1 32 0,16-1-5 0,-16 0-1 15,16 0-1-15,-17 3 1 0,17-3 0 0,-18 4 0 16,18-4 3-16,-17 2-7 0,17-2 2 0,-19 3 0 15,19-3 0-15,-19 0-3 0,19 0 6 0,-15 3 1 16,15-3-2-16,-18 2-2 0,18-2 0 16,-17 3 2-16,17-3-5 0,-16 1 2 0,16-1 1 15,-17 3 11-15,17-3-14 0,-18 1 3 0,18-1-2 16,-15 3 1-16,15-3 2 0,-17 1 4 0,17-1 3 16,-13 0-6-16,13 0 5 0,0 0 1 0,-14 2 0 15,14-2 1-15,0 0-2 0,-11-2 0 0,11 2 3 16,0 0-9-16,-10-3 0 0,10 3 2 15,-4-7-4-15,4 7 6 0,-1-9-23 0,1 9 19 16,2-12-2-16,-2 5 1 0,3-1-3 0,0 0 3 16,1-3 1-16,0 0 1 0,0-3-5 15,1 1 3-15,0-3 0 0,0 3-1 0,0-3 0 16,2-1-1-16,-2 1 5 0,1-2-4 0,1-1-23 16,-1 0 24-16,-1 1-22 0,0-1 23 0,2 1-16 15,-2-3 19-15,0 1-21 0,-3 1 23 0,1-2-22 16,2-1 25-16,-2 2-23 0,-1-3 23 0,1 1-1 15,-1-2 3-15,0 2-7 0,-2-2-3 0,1 0-4 16,-2-1 1-16,1 1 2 0,-2-2-6 0,1 1 6 16,0 2 1-16,-2-3-3 0,3 2-1 0,-2 1 1 15,0-1 0-15,0 4 2 0,-2-1-2 0,4 1-4 16,-1 0 3-16,-2 1 1 0,2-1-1 16,-3 3 0-16,2-1 3 0,-1 3-6 0,-1-3 2 15,0 0-1-15,2 0 1 0,-5 1 2 16,5-2-2-16,-3 2-4 0,1-2 9 0,-1-1-4 15,1 4-2-15,1-2 3 0,-3 0-5 0,3 1 6 16,2-1-1-16,-4 1-3 0,1 1 7 0,2 1-3 16,-1 2-9-16,-1-4 8 0,4 1 0 0,-2 3-2 15,0 2 10-15,0-3-6 0,-1 2-9 0,2 0 6 16,0-1-2-16,-1 1 0 0,1 0 2 0,-1-2-1 16,-1 3-3-16,3 2 2 0,0-3 5 0,-1 4-4 15,0-2 3-15,-1 3-3 0,2-2 5 0,-1 1 2 16,1 1-16-16,-1-1 6 0,1 2 2 15,-2-1 3-15,2 7-1 0,-2-12 2 0,2 12-2 16,0-10 1-16,0 10-1 0,0-8-3 0,0 8 1 16,-3-5-2-16,3 5 3 0,0 0-3 0,0-11-5 15,0 11-4-15,0 0-1 0,0 0 2 0,-1-6 2 16,1 6-5-16,0 0 4 0,0 0-2 0,0 0-4 16,0-8 4-16,0 8 1 0,0 0-1 15,0 0 1-15,0 0 1 0,0 0 0 0,0 0-3 16,0 0 3-16,-3-7-2 0,3 7 5 0,0 0 4 15,0 0-4-15,0 0-1 0,0 0 1 0,0 0 8 16,0 0-13-16,0 0 12 0,0 0 5 0,0 0-3 16,0 0-7-16,0 0 3 0,-2 8 3 15,2-8 2-15,0 0 1 0,0 0-1 0,0 8-3 16,0-8 2-16,0 0 2 0,0 0-6 0,2 8 3 16,-2-8 6-16,2 8 3 0,-2-8-5 0,0 0-2 15,5 4 4-15,-5-4-1 0,10 2-2 0,-10-2 3 16,15 3 0-16,-15-3-5 0,23-1 1 0,-10-1 4 15,6 1-3-15,1 0 0 0,0-2 0 0,4-2 2 16,3 1 5-16,1 0-7 0,4-1-9 0,-1-2 10 16,3 1 2-16,1 1-10 0,1-2 9 0,1 1-3 15,7-1 0-15,-1 0 6 0,-1 0-4 16,-3 2-1-16,-2-2 4 0,-1 2-5 16,5 0 9-16,-4-2-10 0,0 2 3 0,-1 1-1 15,0 0 2-15,1-4 2 0,-3 4-2 0,1-1-4 16,-1 1 2-16,-2-1-3 0,-2 2-9 0,4-2 16 15,1 1-15-15,-2 0 17 0,1 0-3 0,1-1-2 16,1 1 4-16,-2 1-5 0,1-2 0 0,-1 1 0 16,3 0 2-16,-2 1-1 0,2-4-2 0,-4 3-1 15,7-1-1-15,-6 1 2 0,3-3-1 0,0 4-2 16,-2 0 6-16,-2-2 0 0,0 3-2 0,-5-3-3 16,2 3-2-16,-5-1 7 0,2-1 3 0,-4 4-5 15,0-3-3-15,-4 3 5 0,4-3-3 0,-5 1 7 16,1 0-6-16,0 1-1 0,-1-1 0 0,0 2 3 15,-2-1-2-15,-1 1-3 0,-3 0 0 0,3 0 0 16,-15 0 2-16,23-3-1 0,-23 3-1 16,23 0 5-16,-23 0-2 0,20 3 3 0,-20-3 11 15,18 0-12-15,-18 0 2 0,17 0-1 16,-17 0-6-16,16 0 0 0,-16 0 5 0,14 1-3 16,-14-1 0-16,0 0 5 0,15 0-7 0,-15 0 8 15,0 0-6-15,16 2-5 0,-16-2 3 0,0 0 2 16,0 0 2-16,13 0 1 0,-13 0 1 0,0 0-1 15,0 0-9-15,0 0 7 0,11 1 7 0,-11-1-3 16,0 0 1-16,0 0-6 0,0 0 2 16,0 0-6-16,0 0-3 0,0 0-9 0,9 1-15 15,-9-1-13-15,0 0-12 0,0 0-15 0,0 0-11 0,0 0-42 16,0 0-66-16,0 0-37 0,0 0-48 16,-13 5-53-16,13-5-61 0,-16 2-52 0,8 2-32 15,-6-1-561-15,1 1-648 0</inkml:trace>
  <inkml:trace contextRef="#ctx0" brushRef="#br0" timeOffset="152576.22">9030 4054 97 0,'0'0'218'0,"0"0"-39"15,0 0-17-15,0 0-24 0,0 0 3 0,0 0-21 16,0 0-14-16,0 0-15 0,0 0 6 0,-8 2-18 16,8-2-16-16,0 0 1 0,0 0-17 0,-11-2-4 15,11 2 2-15,0 0 36 0,-12-2-11 0,12 2 0 16,0 0-10-16,-9-1 2 0,9 1-13 0,0 0 14 16,-15-1-9-16,15 1-13 0,0 0 10 15,-13-1 16-15,13 1-2 0,0 0 2 0,-17 0 11 16,17 0-31-16,0 0 43 0,-10-3-55 15,10 3 5-15,0 0-16 0,-11-1 3 0,11 1-15 16,0 0 2-16,0 0 16 0,0 0-9 0,-10 0-13 16,10 0-1-16,0 0-1 0,0 0 6 0,0 0-23 15,0 0 7-15,0 0 1 0,0 0 10 0,0 0 15 16,0 0-7-16,5 5 17 0,-5-5 9 0,11 1 8 16,-11-1 6-16,18 1 17 0,-8 1-5 0,3-1-17 15,4-1 0-15,-2 0 1 0,4 1-7 0,2 0-9 16,-1-1-11-16,6 0 6 0,-1 0 5 0,3 0-1 15,2 0-21-15,-1 2 8 0,-2-4-7 16,6 4-1-16,-2-2-3 0,1 0 15 0,0 1-16 16,2 1 19-16,5-1 6 0,-2 0-29 15,2-1-16-15,-2 0 8 0,4 2 29 0,1-4-14 16,-1 2 4-16,9-2-8 0,0-1-6 0,1 1 21 16,3 0 0-16,-2-2 3 0,7-1-2 0,-3 4-7 15,4-2-5-15,0-2 3 0,-1 1 2 0,1 3-2 16,0-1 2-16,0 0 0 0,-1-3-12 0,1 2 7 15,0-1-3-15,-1 1-15 0,1 2 21 0,-2-2 0 16,2 2-3-16,-2-2-3 0,2 3-7 0,-2-1 4 16,1 0 0-16,-2 2 6 0,1-1-6 0,-1-1-5 15,3 1 6-15,-1 0-2 0,0 1 0 0,-2-1 0 16,2 0-3-16,0 1 5 0,-2 1-3 0,3-1-8 16,-4 3 9-16,2-3-1 0,1-1-10 15,-3 4 3-15,2-3 3 0,-5 3 0 16,2-1 27-16,0 0-27 0,-4 2-2 0,2-3 21 15,-5 2-17-15,3 2-7 0,-1-5 15 0,0 4-7 16,1-1 6-16,0 1-11 0,-1-2-1 0,0 2 8 16,1 0-3-16,-2-2 4 0,-1 0 2 0,3 3-4 15,-5-3-19-15,4 1 20 0,-4-1 3 0,4 1 2 16,-3 0-3-16,-1 0-7 0,4 0 8 0,-9-2-7 16,1-1 5-16,7 3 3 0,-1-1-5 0,-2 1 8 15,-5-2-7-15,1 0-2 0,3 1-3 16,5-1 9-16,-12 3 3 0,12-2-10 0,-4 0 1 15,-5-2 1-15,5 2-1 0,-5 1 0 0,6-1 1 16,0 0 1-16,-6 1-3 0,8-1 6 0,-8-3-2 16,7 4 8-16,2 0-8 0,1-3-5 0,0-1-4 15,-1 5 7-15,4-3-11 0,-2-1 18 16,-2 3 10-16,5-2-16 0,-3 1 10 0,1 0-7 16,-2 1 7-16,0-2-12 0,4-2 1 0,-5 3 4 15,1-1-11-15,0 1 9 0,-1-1-3 0,2 1 2 16,-1 1-5-16,-1-1 21 0,3-3 3 0,-1 2-18 15,0 0-3-15,-2-1 0 0,4 0 6 0,-2 2-9 16,-2-2 3-16,0 1-2 0,5-1 4 0,-8 0 0 16,4 2 0-16,-10-3-2 0,5 0 12 15,5 0-13-15,-11 0-2 0,5 0 8 0,-2 0-8 16,-1-3 2-16,-1 6 4 0,-1-3-3 0,0 0-2 16,0 0-2-16,-3 0 1 0,-5 0 8 0,0 0 10 15,0 0-5-15,-1 0-9 0,-2 1-5 0,2 1-2 16,-4-2 10-16,1 1 3 0,-5-1-5 0,-3 1-6 15,3 0 6-15,-4 0 2 0,1-1-3 16,-4 0 16-16,-4 1-25 0,3-1 6 0,-15 0-9 16,22 0 3-16,-22 0 9 0,19 2 32 0,-19-2-32 15,14 0-11-15,-14 0 15 0,14 2-3 0,-14-2 13 16,0 0-26-16,14 0 44 0,-14 0-24 0,0 0-1 16,13 2 0-16,-13-2 17 0,0 0 5 15,11-2-15-15,-11 2 8 0,0 0-3 0,0 0-23 16,12 2 22-16,-12-2 10 0,0 0-9 0,0 0 4 15,0 0 13-15,0 0-11 0,10 1 0 0,-10-1-8 16,0 0-5-16,0 0 10 0,0 0-8 0,9 2 4 16,-9-2 5-16,0 0-8 0,0 0-2 0,0 0 8 15,0 0 0-15,0 0 8 0,0 0-25 0,0 0 14 16,10-2-2-16,-10 2 5 0,0 0-21 0,0 0 13 16,0 0-28-16,0 0 22 0,0 0-9 15,0 0 0-15,0 0 6 0,0 0-16 0,0 0-48 16,0 0-51-16,0 0-52 0,-11-5-58 15,11 5-67-15,-17-2 20 0,4 0-94 0,-2 2-57 16,-7 0-12-16,1 0-45 0,-9-1-402 0,-2 2-426 16</inkml:trace>
  <inkml:trace contextRef="#ctx0" brushRef="#br0" timeOffset="153842.24">11446 5559 137 0,'0'0'328'0,"-11"4"-55"16,11-4-38-16,0 0-43 0,-10 6 11 0,10-6 8 15,0 0-50-15,-13 0-4 0,13 0 9 0,0 0-30 16,-17 0 28-16,17 0-26 16,0 0 27-16,-14 0-7 0,14 0-27 0,0 0 5 0,-9 1-18 15,9-1-12-15,0 0-19 0,0 0-29 16,-10 1 4-16,10-1-5 0,0 0-14 0,0 0 29 16,0 0 51-16,3 3-9 0,-3-3-12 0,16 5-3 15,3-4-8-15,0 5-8 0,6-6-15 0,4 2-9 16,3 1-12-16,9-3-9 0,0 1-1 0,7 2-10 15,1-1 0-15,2-1-1 0,0 1-3 0,2 1 23 16,-1-2-25-16,2 0-15 0,-2 1-2 0,-2-2 6 16,2 0-6-16,-3 0-3 0,-6-2 3 0,-2 1 4 15,1 4-11-15,-1-5 4 0,-2 2 8 0,-6-1-6 16,-4 0 5-16,1-2-20 0,-7 3 9 0,-3 0 2 16,1 0 9-16,-5 0 4 0,-2 0-14 15,0 0 11-15,-5-2-6 0,-9 2 5 16,17-1-2-16,-17 1-1 0,0 0-8 0,0 0 15 15,0 0-19-15,-19 3 5 0,2-3 0 0,-8 4 1 16,-5 0-30-16,-3-3 14 0,-16 3-5 0,1 0-3 16,-5-1 5-16,-2 2-6 0,-1-3 13 0,-4 3 3 15,1-3-7-15,-1 1 7 0,4 3 4 0,-2-3 0 16,2-1 6-16,1 2-8 0,3-2 5 0,3 3 0 16,2-1 2-16,10-3-3 0,6 1 6 0,3 0-5 15,5-1 7-15,2 0-13 0,1 0 9 0,5-1-8 16,2 2 7-16,13-2-2 0,-20 0 1 15,20 0 1-15,0 0 3 0,0 0-2 0,0 0 1 16,0 0 8-16,23-4 5 0,-5 1-14 0,6 0 9 16,8-3-10-16,1 1-4 0,8-1-3 0,4-3 12 15,3 3 0-15,3 1 7 0,-1-4-8 16,0 2-7-16,1 1 24 0,-2 0-15 0,-1 1-9 16,0 3 6-16,-9-3-5 0,-2 0 6 0,2 3 0 15,-5-1-3-15,-6 1-11 0,2 2 4 0,-5-3 15 16,-6 3-17-16,-1-1 45 0,1 0-32 0,-6-1-1 15,1 2-1-15,-2-2-11 0,-12 2 14 0,16-2 1 16,-16 2 18-16,0 0-20 0,9-2-9 0,-9 2 5 16,0 0-4-16,-16 1-1 0,3-1 12 15,-1 0-10-15,-5 0 2 0,-3-1-7 0,-1 1 8 16,-4 0-5-16,0 0 5 0,0-2 5 0,-1 4-6 16,7-4 5-16,-3 2-10 0,4 0 4 0,0-2 3 15,3 2 0-15,-1-3-6 0,3 3-9 0,5-1-9 16,-1 0-10-16,1-2-29 0,10 3-5 0,-11-7-44 15,11 7-26-15,-4-5-32 0,4 5-58 16,4-9-36-16,-2 4-24 0,7-2-37 0,1 4-12 16,1-8-95-16,-1 5-258 0,5-5-198 0</inkml:trace>
  <inkml:trace contextRef="#ctx0" brushRef="#br0" timeOffset="157610.71">16579 2849 224 0,'4'-7'159'0,"-4"7"24"15,2-10-11-15,0 3-56 0,-2 7 3 0,1-11 3 16,-1 6-9-16,3-1-3 0,-3 6-21 0,0-12-18 16,0 12 2-16,0-11-13 0,1 3 13 0,-1 8-7 15,-1-12 1-15,1 12 8 0,-3-12-4 0,3 12-4 16,-1-13-13-16,1 13 19 0,-3-14-15 0,2 7-4 15,0-2-2-15,-2 3 1 0,1-1-33 16,-2-3 43-16,0 0-26 0,2 1 15 0,-2-1-13 16,0 0 8-16,0-2-12 0,-1 2 8 0,-1-2 18 15,-1 1-8-15,1-2-3 0,-1 2 8 0,1 1-23 16,-3-1-2-16,4 2-10 0,-4 0 2 0,5 0-10 16,-6 0-9-16,2 1 19 0,-1-3-19 15,0 7 21-15,-2-6 2 0,2 3-14 0,-4 0 9 16,2 1-6-16,-5 0 6 0,2 1-9 0,-5 2-7 15,4-1-8-15,-8-1 18 0,6 2-8 0,-7 3-10 16,-2-3 11-16,1-1-7 0,-1 2-1 16,-2-1 23-16,4 3-14 0,-2-2-11 0,1-1 2 0,2 3-6 15,0 0 19-15,-2 2-9 0,4-1 0 16,-2-1 6-16,1 2-6 0,-1 0-6 0,4 1 22 16,-3-1-9-16,3 0-8 0,2 1-5 0,2 0-10 15,-2 3 15-15,2-1-2 0,-3 2-4 0,2 1 13 16,0 2 1-16,-3 1-1 0,4 2-5 0,-3-1 17 15,2 2-5-15,-5 3-5 0,2 0 7 0,2 0-2 16,-6 1-3-16,11-2 3 0,-3 1-1 0,1-2 14 16,-5 5-22-16,7-2-14 0,-4 1 6 15,3-1 18-15,-1-2-9 0,1 1 19 0,-1 0-10 16,3 1 6-16,-2 0-3 0,0 2-3 0,2-3 1 16,-1 4-2-16,-1 0-2 0,2 2-2 15,-2 0-1-15,3-3 1 0,-3 5 4 0,-1 1 1 16,2-4 6-16,-1 5 2 0,2-1-9 0,0-1-2 15,3-3 2-15,-2 4-5 0,3-4-3 0,1 1 0 16,1 0 11-16,-3 1 2 0,6 1-3 0,-1-3-6 16,-1 0 0-16,2 1-3 0,2-1 6 0,1 2 1 15,0 1 14-15,3-2 8 0,1 1-13 0,1 5-2 16,1-2 2-16,3 0 5 0,2 2-11 0,0-4-4 16,1 0 6-16,9 4-6 0,-3-1-8 0,4-3 15 15,3 0-11-15,-1 0 13 0,1 1-9 16,2-5 2-16,0 0-6 0,0 0 2 15,-2-5 18-15,3 4-14 0,-2-5-21 0,0 2 7 16,-3-3-1-16,8-2 20 0,-5 2-19 0,-3-3 3 16,2-3 0-16,-2 1-7 0,0-2 5 0,-1-4 16 15,4 1-3-15,-1 1-8 0,-1-4 2 0,5-1-14 16,-1-3 16-16,-1 0 0 0,7-2-3 0,-1 3 5 16,2-8 6-16,-4 3 3 0,8-5 2 0,-6 2-3 15,3-2-9-15,1 0 1 0,-3-1-2 0,-1-1-1 16,2-1 7-16,-1-1-1 0,-3 0-10 0,-2 0 3 15,2-3-1-15,-1-1-3 0,-7 3 4 0,3 0-2 16,-3-7-4-16,3 3-9 0,-6-1 19 16,-1 2-8-16,0-2-9 0,-2-2 7 0,-1 1-19 15,0-1 21-15,-1-1-10 0,-2-1 4 0,3 0-3 16,-4 3 15-16,-1-6-24 0,1 4 18 16,-5-1-41-16,3 1 28 0,-2-2 31 0,-1 5-33 15,-2-3-5-15,1 3 11 0,-1-2 8 0,-3 3-7 16,2-4-16-16,-3 3 35 0,1 0-16 0,-3 1-19 15,5 0 5-15,-10 1 13 0,5-4-6 0,0 1 7 16,0-1-20-16,-1 2 9 0,-1-2 5 0,0 1-2 16,-3 1-6-16,3 0 10 0,-3 0-1 0,1 5 0 15,-3-2-4-15,-1 1-10 0,2-2 13 0,-3 4 34 16,-3-1-32-16,1 0 2 0,-1 1-11 0,-2 0 8 16,1 0-8-16,-4 1 3 0,2 0-2 15,-5-1-3-15,0 1 15 0,0 3-6 0,1-1-11 16,-2-1 16-16,0 5-3 0,1-3-7 0,-2 5-19 15,-1-3 51-15,2 2-32 0,0-1 7 0,-2 2-11 16,2 0-48-16,-3-1 53 0,4 4-10 16,-3 0 8-16,3 0-1 0,0 2 7 0,0-1-25 15,-1 1 37-15,1 1-18 0,-2 1-5 0,0 0-13 16,-1 1 5-16,0 1 4 0,4 1 7 0,-7-1 18 16,2 2-34-16,-1 0 5 0,-1 0 17 0,2 3-17 15,-1-1 20-15,1-1-16 0,-1 4-9 0,-2-1-7 16,0 3-3-16,0-1-20 0,7-2 12 15,-2 3-3-15,0 1 15 0,4-1-16 0,-2 0-18 16,2 1-3-16,1 0-23 0,2-2-18 0,2 2-17 16,4-1-24-16,-2 4-37 0,3-5-7 0,1 1-37 15,0 5 6-15,2-4-53 0,4 0-19 0,-2 1-31 16,3 1-89-16,-1-2-228 0,2 0-154 0</inkml:trace>
  <inkml:trace contextRef="#ctx0" brushRef="#br0" timeOffset="169091.11">23036 2794 19 0,'0'0'18'0,"10"-3"14"16,-10 3-30-16,12-2-4 0,-12 2 30 15,15 0-45-15,-15 0 45 0,17 0-1 0,-17 0-32 16,18-1 1-16,-18 1 8 0,19-1 27 0,-19 1-39 15,22-1 1-15,-12-1 4 0,1 2 51 0,-11 0-64 16,18-2 11-16,-18 2 9 0,18 0 9 0,-18 0-14 16,14-1-3-16,-14 1 1 0,13 0 18 0,-13 0-44 15,10-1 50-15,-10 1-13 0,0 0 21 16,13 1-11-16,-13-1-18 0,0 0 31 0,0 0 5 16,0 0-24-16,0 0 6 0,0 0 32 0,0 0-41 15,0 0-1-15,0 0 19 0,0 0-3 0,0 0-10 16,-15 1 5-16,15-1 34 0,-12 2 8 0,12-2 0 15,-16 2-4-15,16-2 17 0,-21 2-23 16,10-1-10-16,1 1 6 0,-2 0 8 0,2-1-22 16,-2 1-18-16,1-2 21 0,-1 2-7 0,2-2 12 15,-4 2-22-15,5 1 2 0,-2-1 1 0,11-2-35 16,-15 1 85-16,15-1-56 0,-15 2-4 0,15-2-9 16,-13 2 2-16,13-2-4 0,-9 3-16 0,9-3 12 15,0 0-4-15,-11 0 1 0,11 0 10 16,0 0-3-16,0 0 1 0,0 0-14 0,0 0 8 15,0 0 1-15,0 0 3 0,9 2-9 0,-9-2 19 16,11-2 1-16,-11 2-13 0,19 0-5 0,-8 0 13 16,0-4 3-16,1 3 6 0,-2-2-7 15,5 2-27-15,-2 0 19 0,-1-2 13 0,-1 1-50 16,3 0 42-16,-1 0 0 0,-2 1 4 0,1-1-5 16,-2 0 2-16,-10 2-11 0,19-2 11 0,-19 2 3 15,17-3 5-15,-17 3-14 0,13-2-10 0,-13 2 1 16,11-1-2-16,-11 1 28 0,10-2-5 0,-10 2 0 15,0 0 2-15,10-2 0 0,-10 2 3 0,0 0-15 16,0 0 12-16,0 0-5 0,0 0-28 0,0 0 35 16,0 0-18-16,0 0 3 0,-8-2 3 15,8 2-16-15,-13 0 12 0,13 0 20 0,-17 1-1 16,17-1-5-16,-21 0-9 0,9 0 12 0,-1 0 2 16,-1 0-11-16,2 3 13 0,-1-2-8 15,0 0 23-15,-2-1-12 0,4 1-14 0,11-1 7 16,-21 0-1-16,21 0-2 0,-18 2-15 0,18-2 4 15,-16 0 5-15,16 0-6 0,-11 2 4 0,11-2-6 16,0 0 3-16,-17 0-12 0,17 0 6 0,0 0-5 16,0 0 0-16,-13 1-5 0,13-1-21 0,0 0 35 15,0 0 6-15,0 0-20 0,-10 1 23 0,10-1-7 16,0 0 2-16,0 0 4 0,0 0-19 0,0 0 7 16,0 0 6-16,0 0 7 15,0 0 6-15,0 0-23 0,0 0 13 0,0 0-3 16,0 0-12-16,0 0 9 0,0 0 2 0,0 0-4 15,0 0-17-15,0 0 15 0,0 0-13 0,0 0-2 16,0 0-18-16,0 0-19 0,0 0-7 0,0 0-11 16,7 3-29-16,-7-3-15 0,0 0-5 0,0 0 6 15,0 0-152-15,0 0 82 0</inkml:trace>
  <inkml:trace contextRef="#ctx0" brushRef="#br0" timeOffset="170398.24">22952 2599 37 0,'0'0'255'0,"-12"-1"-76"16,12 1-10-16,0 0-24 0,-11-3-12 15,11 3-12-15,0 0-15 0,0 0-11 0,-13-3-14 16,13 3-12-16,0 0-26 0,0 0 9 0,0 0-5 16,0 0-8-16,-6-4 13 0,6 4 8 15,0 0 2-15,0 0-19 0,0 0 9 0,9 0-17 16,-9 0-13-16,0 0 21 0,20-3-14 0,-20 3-12 15,19 0 10-15,-10-2-7 0,5 2-18 0,-1-1 22 16,1 0 0-16,3 0-9 0,-2-1 3 0,4 0-7 16,3 2-2-16,-3-2-17 0,0 1 13 0,2 1 8 15,-2-2-15-15,-1 2 17 0,1 0-8 0,-4-1 0 16,-1 1-5-16,2 0-3 0,-1 0 29 0,-2 0-40 16,-13 0-8-16,24-1 27 0,-24 1 7 15,17 0-7-15,-17 0-1 0,16-3-16 16,-16 3-21-16,12 0 45 0,-12 0-20 0,0 0 22 15,14 0-4-15,-14 0 5 0,0 0 15 0,0 0 2 16,13-1 3-16,-13 1-22 0,0 0-19 0,0 0 29 16,0 0-9-16,-11 5 0 0,11-5 2 0,-16 1-13 15,3 2 16-15,-1-1 4 0,-3 2-25 0,-2-1 4 16,2-1-4-16,-3 1 2 0,-4 1 15 0,0 0-11 16,0 1 4-16,-1-1-14 0,6-2 11 0,-5 1-14 15,3 0 19-15,-2 1-2 0,4-2-12 0,1 0 7 16,0 2 12-16,3-3 0 0,1 0 9 0,1 1-18 15,0-1-11-15,3 0 4 0,0-1-16 0,10 0 42 16,-17 3-8-16,17-3-18 0,-13 0 10 16,13 0-24-16,0 0 8 0,-10 0 2 15,10 0 29-15,0 0-27 0,0 0-3 0,13-8 1 16,-4 4 2-16,4-1-3 0,3-2 2 0,7-1 1 16,1-1 2-16,7 1-1 0,1-1 29 0,1-1-20 15,7-1-41-15,-7 2 31 0,2 0-4 0,4-2 6 16,-7 2-5-16,-1 1 4 0,-3 0-6 0,-5 1 6 15,-1 1 5-15,-3 2-10 0,-4 0 7 0,-1 0 17 16,-2-1-3-16,-2 3 6 0,0-3 9 0,-10 5 8 16,14-2-5-16,-14 2-28 0,0 0 9 0,0 0-15 15,0 0 10-15,0 0-12 0,0 0 2 0,-20 0 20 16,7 2-8-16,-1-2-5 0,-4 5 29 16,-1-3-40-16,-3 3 1 0,-1-1 3 15,-2 0-1-15,2 0 2 0,0 2-1 0,-3-2-9 16,2-1 13-16,-2 2 5 0,2-1-12 0,2 0-4 15,2-1 9-15,1 0-1 0,-1 2 9 0,3-3-27 16,0 2 6-16,4-3 9 0,2 2 7 0,-1-1-11 16,12-2-3-16,-18 2 4 0,18-2 34 0,-16 5-34 15,16-5 6-15,-12 0 9 0,12 0-5 0,-10 3-16 16,10-3-7-16,-8 4 13 0,8-4-18 0,0 0 17 16,0 0-2-16,0 0 9 0,0 0 6 0,0 0-11 15,0 0 33-15,17 0-38 0,-17 0 21 16,18-2-23-16,-8-1-10 0,2 1 10 0,-1 0 1 15,3-1 5-15,0 3-10 0,0-3 26 0,3 1-23 16,-1 0 22-16,-1 2-13 0,0-1 29 16,-1 0-25-16,0-2 40 0,-1 3-50 0,-13 0 0 15,23 0 11-15,-23 0-34 0,19-1 39 0,-19 1-20 16,15 1 13-16,-15-1 3 0,13 0 14 0,-13 0-24 16,0 0 19-16,13 0 2 0,-13 0-24 0,0 0 8 15,-3 5 5-15,3-5-7 0,-12 7-4 0,3-4 17 16,-6 2-20-16,0 0 32 0,-2 0-22 0,-2-1 2 15,-4 4 1-15,-1-6-13 0,4 5 11 16,-5-2-20-16,2 0 27 0,1 0 4 0,2 1 7 16,0-2-8-16,2 0-7 0,-1 1-3 0,1-1 7 15,2-1-14-15,1-1 22 0,5 2-26 0,0-3-4 16,-2 2 11-16,3-1 0 0,9-2-1 0,-11 5 1 16,11-5-8-16,-9 2 19 0,9-2-4 0,0 0 5 15,0 0 7-15,0 0-5 0,14-2-10 16,-14 2-21-16,15-6 30 0,-3 3-6 0,-2 2 6 15,0-3-28-15,5 1-10 0,0-2 29 0,1 1 4 16,-3 1-14-16,1 1 7 0,-4-2 3 0,2 2 3 16,-1-1-40-16,1-1 18 0,-4 2-19 0,-8 2 4 15,16-2 15-15,-16 2-31 0,12-3 10 16,-12 3-18-16,11-3-5 0,-11 3-3 0,0 0-1 0,10-1-5 16,-10 1-36-16,0 0-9 0,0 0-11 15,8 2-22-15,-8-2-56 0,0 0-38 0,0 0-160 16,0 0 139-16</inkml:trace>
  <inkml:trace contextRef="#ctx0" brushRef="#br0" timeOffset="172041.16">23781 2351 97 0,'0'0'232'0,"0"0"-52"0,0 0-33 15,-4-5-20-15,4 5-20 0,0 0-21 0,0 0-20 16,0 0-16-16,0 0 1 0,-5-4-20 0,5 4 2 16,0 0-3-16,0 0-34 0,0 0 20 0,0 0 2 15,0 0 1-15,0 0-13 0,0 0 12 0,0 0-7 16,0 0 20-16,0 0-2 0,-11 2 14 15,11-2-18-15,0 0 1 0,0 0 9 0,-8 2-6 16,8-2 21-16,0 0 4 0,0 0 2 0,0 0 3 16,-12 0-14-16,12 0-11 0,0 0-1 0,0 0 2 15,-18 0 2-15,18 0-21 0,-10 0 14 16,10 0 6-16,0 0-15 0,-20-2 2 0,20 2-8 16,-12-2 16-16,12 2 17 0,-15-1 6 0,15 1-7 15,-10-5 6-15,10 5-16 0,-14-2-21 0,14 2 11 16,-9-7-12-16,9 7 4 0,-8-6-2 0,8 6-5 15,-6-8 2-15,6 8-7 0,-7-10 4 16,7 10-27-16,-3-10 28 0,3 10-9 0,-3-10-6 16,3 10 13-16,-1-12-8 0,1 12 3 0,1-12 0 15,-1 12-8-15,4-12 19 0,-2 4-5 0,1 0-11 16,3 1-7-16,-2 0 8 0,3 0 2 0,-2 0 9 16,0 0-39-16,2 0 44 0,0-1-31 0,-2 3 79 15,3 0-63-15,-8 5 10 0,12-8-15 0,-5 3 23 16,-2 2-14-16,4-1-4 0,-4 0-1 0,-5 4-6 15,15-4 5-15,-15 4 14 0,11-2-21 0,-11 2 18 16,15 1 24-16,-15-1-27 0,10 3-5 0,-10-3 2 16,13 6 4-16,-13-6-2 0,10 6-12 0,-5-1 15 15,-5-5-7-15,9 8 28 0,-5-2-16 0,1-2-15 16,0 1-6-16,-5-5 23 0,4 11-16 0,1-6 0 16,-5-5 11-16,5 12 5 0,-1-10-9 0,0 5-2 15,-2-2 1-15,1 2-2 0,-2 0 10 16,3-2-15-16,-4-5 14 0,4 10-8 0,-4-10 12 15,4 9 14-15,-3-3-2 0,2 1 2 0,-3 0-10 16,2 0 16-16,-2 1 1 0,2-1 5 0,-2 0 6 16,0 1-8-16,0 1-8 0,0-1 4 0,0 4 3 15,-2-3-16-15,0 1-1 0,-1 2 15 0,3 0-11 16,-2 0 11-16,-1 2-6 0,-1-1 16 0,0 1-7 16,-1 1-9-16,-2-1 4 0,0 1-5 0,1-1-8 15,-2 0-5-15,1 1 12 0,0 0-15 16,-1-1 23-16,1-1-9 0,-3-1-12 0,1 2 11 15,1 0-6-15,-5-3-5 0,7 1-1 16,-6 0 3-16,2 0 1 0,1-5 19 0,0 4-13 16,0-3-7-16,-1 4 1 0,1-7 23 0,0 3-18 15,-1-2-5-15,5 1-6 0,-2-2 7 0,7-5 3 16,-10 8-4-16,10-8-9 0,-13 5-6 0,7-1 4 16,6-4-1-16,-10 3 12 0,10-3 23 0,-12 3-19 15,12-3-11-15,-10 2-9 0,10-2-1 0,0 0 13 16,-14-5-6-16,14 5-5 0,-9-4-5 0,9 4 1 15,-8-8-4-15,8 8-2 0,-6-7 7 16,6 7-9-16,-3-12 9 0,0 7-2 0,3 5-5 16,-2-12 4-16,2 12-1 0,-2-12 5 0,2 5-5 15,2-1-4-15,0 3 8 0,0-4-10 0,1 4-1 16,-1-5 20-16,3 3-17 0,-1 0 1 0,0-1-13 16,1-1 14-16,0 2 19 0,2 2-24 15,-1-1 15-15,-1-1-20 0,-5 7 4 0,8-7 5 16,1 3-2-16,-9 4-24 0,11-7 29 0,-11 7-5 15,10-1 5-15,-10 1 9 0,13 1 2 0,-13-1-8 16,13 4 0-16,-13-4 6 0,13 7 15 0,-7-2 4 16,0 3-6-16,2-3 11 0,-1 2-7 0,0 2 26 15,1 1-4-15,0-1-25 0,-2 1 21 0,4 1-14 16,-2 0-9-16,-2 1-24 0,4 0 50 0,-2-1-33 16,0 3 33-16,1-3-13 0,0 1-1 0,-1 1 37 15,4 1-1-15,0 1-19 0,-1-1 3 16,2 1-17-16,-3-5 7 0,2 3-16 0,-1-2 0 15,3 2-2-15,-2-3 5 0,2 0-14 0,-1-2-3 16,1 1 16-16,0-4-18 0,1 1 2 0,-1 0 10 16,1-1-11-16,0 1 14 0,-3-5-14 15,0 3-34-15,-2-2 28 0,0 0-7 0,-1 1-1 16,-9-3-24-16,13 6-8 0,-13-6-49 0,14 1-34 16,-14-1-28-16,10 0-32 0,-10 0-46 0,0 0-45 15,13-1-76-15,-13 1-18 0,8-5 0 16,-8 5-32-16,2-6-519 0,-2 6-482 0</inkml:trace>
  <inkml:trace contextRef="#ctx0" brushRef="#br0" timeOffset="180275.84">22742 3623 218 0,'0'0'222'0,"0"0"-50"0,0-10-22 0,0 10-7 16,0 0-24-16,-2-7-42 0,2 7 14 0,0 0-21 16,-5-6-5-16,5 6-2 0,-3-8 0 0,3 8-19 15,0 0 0-15,-4-4-4 0,4 4 21 0,0 0-7 16,0 0-3-16,-5-5-21 0,5 5 13 0,0 0 20 16,0 0-6-16,0 0-18 0,0 0 4 0,-8-1-1 15,8 1-13-15,0 0 6 0,0 0 14 16,0 0 14-16,0 0-9 0,0 0-21 0,0 0 27 15,-11 1 0-15,11-1 2 0,0 0-2 0,-10 2-12 16,10-2 6-16,-8 4-28 0,8-4 34 16,-13 4-11-16,13-4 11 0,-11 7 5 0,3-5-24 0,-1 2 9 15,2 0-8-15,-4 1 11 0,2 1 15 16,-2-1-21-16,2 1 2 0,-4 0-6 0,3 1-2 16,0 3 7-16,-2-2-2 0,2 0-1 0,0 3 5 15,-2 0-15-15,3-1 2 0,0 4 8 0,-1-1 2 16,1 2-3-16,0 2-10 0,0-1 5 0,3-1-8 15,-2 4 0-15,2 0-5 0,-2 1 2 0,2 2 1 16,1-2 2-16,1 5-5 0,-1-5-4 0,2 2 11 16,-1 0-8-16,3 3 1 0,-2-2 8 0,3 1-14 15,0-3 0-15,0 0 8 0,1 4 9 16,1-1-21-16,-1-2 13 0,2 0-8 0,-1 2 4 16,0 1 3-16,3-6 2 0,0 2-16 0,-1-4 16 15,2 1-22-15,2 2 6 0,1-2-8 16,-1-1 0-16,2-4 0 0,1 3 0 0,2-6-1 15,1 3 7-15,-1-4-1 0,1-2 2 0,1 2-5 16,-1-5-2-16,3 3 6 0,1-5-5 0,-2 3-3 16,-2-5 2-16,3 0-1 0,-2 0-4 0,3-2 10 15,-2-2-14-15,0 1 21 0,-1-1-10 0,2 0-5 16,-4-2-5-16,2 0 8 0,-2-1-5 0,0 0-2 16,-2-1 6-16,1 2-6 0,-1-3 0 0,-2 0 10 15,0 0-7-15,3-2 6 0,-6 2-1 16,2-4-9-16,-4 4 2 0,1-3 1 0,-2 3-7 15,0-1 5-15,-2-1-3 0,-1-2 16 16,0 4-9-16,-1-3 4 0,-2 1 0 0,-3-1-8 16,4 1 39-16,-5 2-3 0,-2-4-9 0,0 3 28 15,0 0-14-15,-2 0 8 0,-2 3-15 0,-1 2 27 16,-1-1-17-16,-1 0 3 0,1 1 7 0,-2 4 25 16,1-2-23-16,0 3-11 0,-1 1-3 0,0 1 1 15,-1 2-11-15,-1 0-16 0,1 5 5 0,0-5 0 16,1 5-9-16,0 3-4 0,1 1 6 0,2-2-4 15,1 2-2-15,-2 1-4 0,6 1 8 16,0-2-24-16,-1 0 19 0,4 1-2 0,-1 0 2 16,1-1-50-16,2 0 65 0,-3 3-65 0,5-6 46 15,1 2-39-15,-2-4 39 0,3 1-91 0,0-2-9 16,3 3-16-16,-1-5-46 0,2-1-35 0,1 2-25 16,-5-6-74-16,12 4-41 0,-12-4-35 15,14-1-60-15,-14 1-140 0,18-6-253 0,-10 1-361 16</inkml:trace>
  <inkml:trace contextRef="#ctx0" brushRef="#br0" timeOffset="181108.33">23141 2278 157 0,'-13'-2'202'0,"2"-1"-22"0,-2 1 20 16,-1 1-51-16,2-3-23 0,0 0 20 0,0 1-20 15,-2 1 1-15,1 1-11 0,4-3 42 0,-2 3-23 16,2-3-5-16,0 1 16 0,1 1-50 0,8 2 10 16,-14-3-3-16,14 3-30 0,-11-3 11 0,11 3-3 15,0 0-3-15,-16-4-19 0,16 4-3 0,0 0-5 16,-10-1-10-16,10 1-30 0,0 0 11 0,-8 4 26 16,8-4 61-16,0 9 9 0,3-1 25 15,1 2-13-15,1 4-19 0,5 2 27 0,4 6 14 16,9 8-43-16,0-1 18 0,5 2-11 0,3 3-18 15,6 4 1-15,4-1 14 0,1 2-31 0,3-1 28 16,-2 2-2-16,3-2-20 0,-1 1-11 0,1 2 6 16,-2-5-18-16,1 3 1 0,-1 0-12 0,-3-3-28 15,2 0 13-15,-3-2 5 0,-8-3-17 16,-3-4 21-16,2-1-27 0,-3 1-18 0,-4-2 26 16,-2-4-24-16,-3-4 5 0,-5 0-11 0,2-3-16 15,-6 0 31-15,0-4-4 0,-1 0 2 16,-1-3-9-16,-1 0 5 0,0 1 2 0,-2-3-2 15,-1 0-22-15,-2 0 11 0,-2-5 7 0,5 5-23 16,-5-5-38-16,0 0-48 0,0 0-37 0,0 0-38 16,-6-10-37-16,2 3-56 0,0-1-41 0,2-3-18 15,-1-2-2-15,-1-3-60 0,-1 2-9 0,4-5-40 16,-2 0-312-16,1-5-265 0</inkml:trace>
  <inkml:trace contextRef="#ctx0" brushRef="#br0" timeOffset="181591.9">24015 2120 122 0,'0'-14'189'0,"-1"0"-2"0,-2 3-17 0,2-1 2 16,1 1-50-16,-1-1 35 0,-1 2-46 0,1 0 33 15,-1 1-55-15,2 0 37 0,0 2-50 0,-3-1 16 16,3 8-35-16,-3-12 37 0,3 12-46 0,-2-8 22 16,2 8-16-16,-3-11 6 0,3 11-26 15,-4-6 26-15,4 6-49 0,0 0 80 0,-11 0-39 16,11 0-28-16,-10 3 8 0,3 1-1 0,-3 3 0 16,1 1 27-16,0 4 2 0,-5 3 7 15,1-1 18-15,-3 6 7 0,-1 4-4 0,-1-1 15 16,-3 10 13-16,0-2-14 0,-2 3 13 0,4 1-17 15,-4 3 9-15,1 1 25 0,1 0-11 0,1 3-4 16,-2-3 5-16,1 2-5 0,4 0-14 0,-2 0-2 16,-5 8-14-16,7-6-6 0,-2-1-10 0,2 0 7 15,-2 0-25-15,4-1-8 0,-2 0 19 0,2-3-22 16,1 1 2-16,-1-4-8 0,2 1-17 0,1-7 0 16,2 0 2-16,1 0 11 0,0-4-13 0,2-2-6 15,-1-1-10-15,0-2 9 0,4-1-11 0,-1-3 1 16,-1-1-5-16,2 0 5 0,0-1-18 15,0-4-10-15,2 0-61 0,-1-3-13 16,1 0-26-16,0 1-24 0,2-8-63 0,-5 9-84 16,5-9-36-16,0 0-24 0,0 0-36 0,0 0-48 15,-6-9-384-15,6 1-361 0</inkml:trace>
  <inkml:trace contextRef="#ctx0" brushRef="#br0" timeOffset="182224.34">23290 2201 185 0,'0'0'238'0,"-12"-3"-22"16,12 3-44-16,-12-2-26 0,12 2 19 0,-9-2-40 15,9 2 0-15,0 0-19 0,-14 2 17 0,14-2 13 16,0 0-13-16,-10 2 5 0,10-2 24 0,-8 4-25 16,8-4 3-16,-3 8-15 0,3-8 34 0,-2 8-32 15,2-8 8-15,-1 13-30 0,1-5 36 0,1 1 45 16,1 2-26-16,1 0-31 0,3 4 9 0,1 0-21 16,1 2 17-16,3 0-18 0,2 8 8 0,2 0-14 15,5 5 31-15,1 1-9 0,2 0-19 16,2 1 2-16,0-1-4 0,3 1 19 0,7 9-17 15,-6-7-13-15,8 4 15 0,-2 1-31 16,0-2 10-16,0-1-2 0,2 0-24 0,-5-4 5 16,-1-2-18-16,2 1-7 0,-2-3 3 0,-3 0-6 15,0-3-13-15,-1 1-9 0,-3-1-1 0,-4-5 4 16,-2-1-9-16,0-2 2 0,-5-3-7 0,1 1 7 16,-4-5-3-16,-1 1 8 0,1-3-4 0,-3 1-4 15,-1-1-5-15,-1-1-1 0,0-2 8 0,0 2-3 16,-1-3-2-16,-4-4-10 0,8 6-9 0,-8-6 4 15,5 7-8-15,-5-7-76 0,0 0-13 0,0 0-106 16,0 0-29-16,1-8-22 0,-1 8-46 16,-2-11-35-16,-1 4-12 0,3 0-27 0,-1-4 3 15,-2 1-28-15,1-1-444 0,-1-4-402 0</inkml:trace>
  <inkml:trace contextRef="#ctx0" brushRef="#br0" timeOffset="182741.97">24029 1964 89 0,'0'-7'168'0,"0"7"-47"0,-1-12 26 0,1 12-24 16,-4-10 35-16,4 10-49 0,0-11 5 0,0 11-50 15,-4-9 17-15,4 9-7 0,-6-7 68 0,6 7-63 16,-7-6 34-16,7 6-59 0,0 0 17 15,-11-1 3-15,4 5 26 0,-1 1-21 0,-4 3 29 16,-1 5-20-16,-1 2 35 0,-4 7-35 0,2 0 19 16,-3 9 4-16,-2 4 9 0,1 3 19 15,-5 11-32-15,1 2 2 0,2 6-26 0,1-1 9 16,-2 1-6-16,1 0 12 0,0 1-22 0,2 0 24 16,0 0-21-16,1-2 0 0,1-3-9 0,4-7-18 15,-2 0 25-15,4 0-19 0,-2-5-17 0,3-2 4 16,-1 2-6-16,1-2-1 0,-1-3-5 0,3-4-3 15,-1-2-11-15,4 0-7 0,-3-4 2 0,1-4 0 16,-1 0-4-16,4-2-6 0,-1-3-6 0,2-1-2 16,-1-2 0-16,0-1-4 0,1-4-78 15,0 1-38-15,0-3-65 0,4-7-70 0,-4 11-94 16,4-11-66-16,0 0-480 0,0 0-462 0</inkml:trace>
  <inkml:trace contextRef="#ctx0" brushRef="#br0" timeOffset="185525.15">21604 5346 39 0,'0'0'226'0,"-9"0"-20"0,9 0-17 0,0 0-18 0,-14 2-29 16,14-2-16-16,0 0-28 0,-17 0 27 16,17 0-17-16,-14-2-17 0,14 2-14 0,-14-2 35 15,14 2-10-15,-14-3 9 0,14 3-5 0,-13-5-17 16,13 5-8-16,-9-2-17 0,9 2-17 0,-9-3-5 15,9 3-4-15,0 0-20 0,-9-4 5 0,9 4-5 16,4-7 26-16,5 4 1 0,4-2-6 0,4 1 4 16,11-7 8-16,6 5 5 0,11-7-11 15,5 2-14-15,12-6 7 0,6 2 9 0,5-1-12 0,8 0-4 16,5 0-5-16,2-1 1 16,4 4 0-16,2-3-9 0,-2-1 22 0,1 2-38 15,0 1 10-15,2 1-6 0,-5-1 9 0,-1 2-15 16,-5 1 0-16,-6 2 0 0,-5 2 8 0,-16 1-8 15,-7 0-4-15,-9 3 5 0,-4-1 0 0,-9 1 1 16,-2 1-34-16,-7 2 37 0,-2 0 0 0,-6-1 41 16,-11 1-57-16,19 0 5 0,-19 0 3 0,0 0-7 15,0 0 9-15,0 0 0 0,-11 5-10 0,-2-2 4 16,-5-1 6-16,-6 2 15 0,-2 2-12 0,-8-1-3 16,-2 0-14-16,-5-2 11 0,-5 5-9 0,-4-2-17 15,-3 1-17-15,-5 1 6 0,-10 0-9 0,-3 1 21 16,-3-2-1-16,-2 2 3 0,-2-1 17 15,3-1-16-15,-3 3 14 0,4-3 2 0,-1 3-5 16,2-3 17-16,0 3-18 0,0-4 23 16,4 0-13-16,10 1-2 0,2-2 14 0,-2-1 2 15,8 2-4-15,2-2 7 0,11-4-6 0,1 3 8 16,8-3-7-16,7 2-6 0,1-2-8 0,5 0 18 16,4 0-11-16,12 0 10 0,-9-2-17 0,9 2 5 15,8-7-3-15,5 0 2 0,7 1 14 0,8-3-18 16,8 1-7-16,9-2 19 0,3-1 3 0,5 1-5 15,12-1-4-15,1-5-5 0,3 7 2 0,2-1 0 16,-1-1 12-16,3 1-6 0,-4 0-5 16,-3 1 6-16,-7 3-3 0,-4-1-21 0,-3 2 15 15,-3-2 11-15,-2 4-1 0,-10-1-3 0,-2 1 3 16,-6 0 5-16,-3 1-4 0,-7 1-2 0,0-3 24 16,-1 4-31-16,-8-3-7 0,-10 3 6 0,17-2-19 15,-17 2 32-15,0 0-8 0,0 0-9 16,0 0 30-16,-16 1-9 0,2 0-18 0,-4 0 0 15,-9 3 40-15,-7 0-37 0,-11 2-7 0,-3-1-3 16,-7 3 10-16,-4-1 6 0,-11 3 1 0,-2 0 4 16,-3 2-19-16,-1-5 3 0,-3 5 2 0,5 0 17 15,-4-3-2-15,5 4-37 0,4-5 33 0,12 0-5 16,7 0 17-16,3-3-4 0,11-1-6 16,8 1 9-16,2-2-7 0,7-2-12 0,1 2 9 15,8-2-12-15,10-1 6 0,0 0 1 0,0 0 1 16,0 0 7-16,10-6-17 0,12-1 11 0,7 0 13 15,14 2-11-15,6-5 0 0,6 2 0 0,10-3-1 16,7 1-6-16,2-1-4 0,0 1 20 0,4 1 1 16,-1 1-9-16,-1-2-22 0,-4 4 19 0,-2 0-15 15,-12 1 14-15,-3 0 8 0,-3 1-30 16,-6 2 22-16,-9-1-2 0,-6 0 3 0,-4 3 28 16,-4-3-26-16,-4 3-49 0,-5-1 32 0,-1 0 17 15,-13 1-8-15,11-2 14 0,-11 2-6 16,0 0 1-16,0 0-4 0,-19 3 4 0,4-1-4 15,-7 0-4-15,-7-1 9 0,-7 5-13 0,-13-3 0 16,-2 2 13-16,-5 0-14 0,-4 3 9 0,-9-1 26 16,-1 2-15-16,0-1-4 0,13-2 3 0,0 2-9 15,3 0 8-15,5-2-4 0,2 0 0 0,14-2 11 16,6-2-26-16,4 2 9 0,4 0 4 0,5-3 2 16,3 1 3-16,11-2 1 0,0 0-3 0,0 0 5 15,0 0-8-15,0 0-1 0,17-6 6 0,-1 3-10 16,5-1-2-16,5-1-9 0,6-2 22 15,1 2-16-15,3-2 41 0,0 3-40 0,1-2 3 16,7-1-14-16,-7 2 20 0,-1-2 2 0,4 3-8 16,-7 0 14-16,-5 3-20 0,-1-3-2 0,-8 2 7 15,0-1-8-15,-2 2 10 0,-2 0 25 16,-3 1-4-16,-12 0-4 0,16-2-10 0,-16 2-6 16,0 0 16-16,9-3-6 0,-9 3-8 0,0 0 3 15,-14 2 3-15,14-2-4 0,-23 3-12 0,5-2 8 16,-1 1 2-16,-1 2 5 0,-6 0 11 0,1 0-18 15,-1-1 14-15,0 1-17 0,-2 1-19 0,0-2 21 16,4 1 3-16,0-1 7 0,0 1 1 0,7 0-5 16,-1 0-8-16,1-1 5 0,5-1-9 0,0 1 7 15,2-2-2-15,0 2 10 0,2-1-20 0,8-2 16 16,-10 5 8-16,10-5-15 0,-5 5 2 16,5-5 0-16,0 0 2 0,11 2-6 15,-11-2 7-15,22 2-3 0,-8-2 7 0,5 0-7 16,3-2 3-16,3 0-8 0,1-1 0 0,3 2-3 15,2 0 9-15,-2-2-3 0,-1 1 3 0,-1 0-5 16,-3 2-13-16,-3 0 17 0,-1 0 5 0,-3-3-17 16,0 3 6-16,-4 0-12 0,-1 0-4 0,-12 0 14 15,17 0-12-15,-17 0-19 0,11 0-22 0,-11 0 7 16,0 0-30-16,0 0-1 0,-4 8-33 0,4-8-7 16,-12 3-22-16,3 1-27 0,1-2-26 0,-2 1-66 15,1-1-227-15,0 2 13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16:23.279"/>
    </inkml:context>
    <inkml:brush xml:id="br0">
      <inkml:brushProperty name="width" value="0.05292" units="cm"/>
      <inkml:brushProperty name="height" value="0.05292" units="cm"/>
      <inkml:brushProperty name="color" value="#FF0000"/>
    </inkml:brush>
  </inkml:definitions>
  <inkml:trace contextRef="#ctx0" brushRef="#br0">1598 1879 102 0,'3'-7'257'0,"-3"7"-33"16,5-10-30-16,-5 10-10 15,6-11 5-15,-5 5-18 0,3-1-12 0,0 0-10 0,0 0-10 16,0 3 3-16,-3-5-7 0,3 4-27 16,-3 0 17-16,3-2 2 0,1 2-8 0,-5 5 2 15,3-11 12-15,-3 11-15 0,5-6-29 0,-5 6-8 16,0 0-10-16,5-9-12 0,-5 9-10 0,0 0-8 15,4-5-5-15,-4 5 1 0,0 0 9 0,0 0 20 16,5 7 19-16,-5-7-3 0,0 13-5 0,0-5-2 16,4 2 2-16,-2 3 3 0,-2 1-2 0,0 1-7 15,3 2-7-15,-2 0-13 0,-1 1-1 0,1 2-20 16,-1 1 12-16,0-1-22 0,0 0 3 0,3-1-9 16,-3 1 0-16,1 0-6 0,-1 1 6 0,0-4-9 15,4 1 1-15,-3-1-2 0,2 0-1 16,-2-2-14-16,2-2-30 0,-1-1-16 0,2-2-24 15,0 1-25-15,-2-3-16 0,2 1-12 0,0-2-10 16,-1 1-4-16,-2-4-29 0,-1-4-2 0,8 7-10 16,-8-7 6-16,2 7-5 0,-2-7-29 0,0 0-5 15,0 0-12-15,0 0-30 0,0 0-20 0,0 0-176 16,0 0 58-16</inkml:trace>
  <inkml:trace contextRef="#ctx0" brushRef="#br0" timeOffset="299.44">1578 2237 137 0,'0'0'412'0,"-12"2"-72"16,12-2-40-16,-9 3-43 0,9-3-33 0,0 0-16 15,-11 5-13-15,11-5 3 0,0 0-12 0,-8 5 12 16,8-5-10-16,0 0 5 0,0 0-13 0,-2 7-9 16,2-7-6-16,0 0-9 0,7 5 0 0,-7-5-19 15,10 1-21-15,-10-1-25 0,17 0 4 0,-17 0-18 16,22-3-13-16,-11 2-14 0,3-3-7 0,-1 3 2 15,2-2-26-15,2 1-2 0,2-3-3 0,-2 1-5 16,1-1-1-16,-2 2-12 0,2-1-20 16,0-2-10-16,-4 1-22 0,4 1-31 0,-4 2-17 0,0-3-29 15,-1-1-15-15,-3 2-12 0,0 0-10 16,-1 1-11-16,-2-2 8 0,0 0 14 0,0 3 3 16,-7 2-29-16,6-9-10 0,-6 9-14 0,0-10-24 15,0 10-36-15,-4-9-18 0,-1 3-239 0,-6-1-29 16</inkml:trace>
  <inkml:trace contextRef="#ctx0" brushRef="#br0" timeOffset="581.73">1363 1924 259 0,'-10'-6'329'0,"-2"1"-59"16,2-2-9-16,1 2-37 0,0 0-1 0,0-1-8 15,4 0-23-15,0 1-6 0,1-2-29 0,0 2-9 16,4 5-8-16,-2-12 5 0,2 12-19 15,2-13-10-15,2 5-9 0,1 0-17 0,3-1 8 16,2 0-17-16,2 2-11 0,3-5-10 0,2 4-5 16,-1-4-14-16,2 3-11 0,4-3-1 0,-2 2-7 15,2 1-2-15,2-1-6 0,-1 1-7 0,0 1-8 16,-2 1-9-16,2 0-17 0,-3 2-27 0,-3 0-33 16,2 1-18-16,-5 1-29 0,1 2-10 0,-3-2 14 15,2 3-5-15,-14 0-6 0,19 3-18 0,-19-3-9 16,14 3-28-16,-14-3-24 0,9 8-33 0,-5-1 21 15,-4-7-246-15,6 8 38 0</inkml:trace>
  <inkml:trace contextRef="#ctx0" brushRef="#br0" timeOffset="1082.58">1901 1723 353 0,'0'0'274'0,"8"-9"-23"0,-8 9-18 0,7-6-27 15,-7 6-22-15,5-8-22 0,-5 8-1 0,3-9-24 16,-3 9-22-16,1-8-17 0,-1 8-1 0,-4-9-19 16,4 9-3-16,-3-8 0 0,3 8 7 0,-7-7-4 15,7 7-17-15,-6-5 7 0,6 5-3 0,-8-4-12 16,8 4-9-16,-9-4-12 0,9 4-10 16,-14 1-8-16,14-1-6 0,-10 5 11 0,10-5-3 15,-13 4-2-15,13-4-2 0,-10 7-2 0,10-7-2 16,-9 8-1-16,5-3-1 0,4-5 0 0,-5 8-15 15,5-8 13-15,-4 9 8 0,4-9-1 0,0 9-1 16,0-9-3-16,9 10 9 0,-9-10 2 0,10 7-4 16,1-3-5-16,-2 0 2 0,2-1 0 0,-3 1 8 15,8-3-11-15,-4 2 7 0,3-1-10 0,-2-1 8 16,2 2-2-16,2-1 8 0,-2 3 4 0,-1-4-1 16,0 2 2-16,-1 0-4 0,2-1-3 0,-3 2 18 15,-2 0-15-15,3 1 9 0,-4-1-4 16,-3 0-2-16,3-1-5 0,-1 0-2 0,-2 1 2 15,-2 0 16-15,-4-4 2 0,5 8 20 0,-5-8 9 16,3 10 2-16,-3-10 2 0,-4 11-10 0,0-6 4 16,-1 1 2-16,0-1-8 0,-3 0-5 0,-1 0-13 15,0 0 1-15,3-2-4 0,-7 1-12 0,3-2-4 16,1 1-3-16,-2-1 2 0,0 1-5 0,2 1-5 16,-1-4-2-16,10 0-9 0,-20 1-3 0,20-1-12 15,-17 0-26-15,17 0-52 0,-18-1-69 0,18 1-37 16,-15-7-45-16,15 7 12 0,-12-6-48 0,7 1-29 15,3-1-19-15,-1 0 15 0,3-2-390 0,0 0-210 16</inkml:trace>
  <inkml:trace contextRef="#ctx0" brushRef="#br0" timeOffset="1648.98">2118 1513 480 0,'3'-5'422'0,"-3"5"-55"0,0-12-57 0,0 12-33 15,-3-10 12-15,3 10-6 0,-1-9-16 0,1 9-10 16,-4-7-20-16,4 7-28 0,-1-7-40 0,1 7-34 16,0 0-24-16,-3-6-23 0,3 6-20 0,0 0-6 15,0 0 21-15,0 0 1 0,0 0-7 16,4 6 21-16,-4-6-11 0,8 11 12 0,-2-5 5 16,-1 3-13-16,2 2 9 0,0 1-7 0,1 0-7 15,2 2-15-15,-1-4-24 0,0 4 11 0,4 1-8 16,-3-1-8-16,-1 2-7 0,4-1-2 0,-3 0-18 15,-1 0 7-15,1-3-3 0,-1 0 1 0,0 0-5 16,1 1-12-16,-1-1-1 0,-3-3 4 0,1 3 1 16,2-5-9-16,-4 3 13 0,0-4-29 0,-1 1-12 15,1-1-7-15,0 1-10 0,-1-3-10 0,0 1-5 16,-4-5-11-16,5 6-6 0,-5-6-15 0,1 9-44 16,-1-9-8-16,0 0-9 0,-5 5 12 15,5-5-26-15,0 0-5 0,-15 2-16 0,15-2 8 16,-17-4-14-16,7 1 37 0,1-3 22 0,-1 2 17 15,-3-3 26-15,0-2 17 0,-2 1 15 0,5-2 9 16,-3 1 15-16,-1-1 9 0,1 1-1 0,-1-1 27 16,5 0 40-16,-1 2 32 0,-3-1 20 0,4 5 25 15,3-5 26-15,-2 3 8 0,-1 3-11 0,4-5-11 16,5 8-14-16,-5-6-7 0,5 6 35 0,-4-10-19 16,4 10-8-16,5-7-1 0,-1 3-10 0,4-1-20 15,2 2-6-15,-2-2-30 0,3 2 0 0,3-2-15 16,0 1 3-16,3 0-12 0,-3-1-5 0,5 2-3 15,-2-1-1-15,-1-1-4 0,2 1-2 0,-1 0-5 16,-1 2-3-16,1-1-23 0,-2-1-13 16,-2 3-25-16,0-1-41 0,0 0-21 0,-3 2-22 15,-10 0-25-15,17 0-25 0,-17 0-5 0,16 0-24 16,-16 0-12-16,10 2-22 0,-10-2-66 0,8 8-81 16,-8-8-306-16,1 7-217 0</inkml:trace>
  <inkml:trace contextRef="#ctx0" brushRef="#br0" timeOffset="2417.4">3327 1979 6 0,'1'-6'242'0,"2"-1"-44"0,-2 0-5 16,3 1-28-16,-4-2-19 0,3 2-5 0,-1-2 0 15,-2 1-23-15,0 7-9 0,1-14-2 0,-1 7-12 16,0 7-24-16,-1-13-12 0,-1 4-15 0,-1 4 11 16,3 5-1-16,-4-13 0 0,0 7-3 0,2 0-6 15,-5-2-5-15,1 3 6 0,-4 0 5 0,-3-4 32 16,4 6-45-16,-1 2-1 0,-2-3-5 0,1 1-6 15,11 3 8-15,-22 0 5 0,8 0-11 16,4 1 1-16,-2 2 1 0,-2 0 2 0,5 0 1 16,-6 0 10-16,7 2-20 0,-1 2 5 0,-1-3-5 15,1 2-1-15,3 3-12 0,-1-4 19 0,2 2-3 16,-1 0 0-16,6 1 7 0,0-2 17 0,0 2-1 16,4-1-1-16,1-2 4 0,1 3 5 0,3-2-13 15,0 1-10-15,5-1 10 0,-1-1-19 0,6 4 10 16,-1-4-4-16,0 0-4 0,0 0-7 0,2 2 1 15,1-2-5-15,-1 2-5 0,-3 0 15 0,3 1-2 16,-2-1-6-16,-4 0 6 0,0 1-14 0,0 1 12 16,-1-1-9-16,0 1 12 0,-2-1-15 0,-3 1 23 15,1 0 1-15,-3-1 3 0,-2 1-8 16,0 1 5-16,-3-2-2 0,-1 2 13 0,0-3 0 16,-5 2-2-16,1-1-6 0,-1 1-5 0,-5 1 0 15,2-2-1-15,-3 2-3 0,-3-2 0 0,-2 0 4 16,0-2-5-16,2 2 4 0,-4-4 0 0,1 1 2 15,-2 0-4-15,1-2-7 0,0 1 0 0,-1-4-13 16,1 1 14-16,3-1-7 0,1 0-3 0,-3-1-2 16,3 0-4-16,0-4-2 0,-1 0-27 0,2-1-44 15,3 0-59-15,-2-4-33 0,5 0-49 0,-2 1-33 16,5-3-15-16,1 2-15 0,1-2-5 0,2 2-10 16,2-2-3-16,2 2-52 0,1 1 15 0,3-3-191 15,1 2-13-15</inkml:trace>
  <inkml:trace contextRef="#ctx0" brushRef="#br0" timeOffset="2965.36">3419 1910 31 0,'8'-4'399'0,"-8"4"-62"0,11-5-33 16,-11 5-28-16,9-5-27 0,-9 5-12 0,5-2-3 16,-5 2-16-16,7-5-21 0,-7 5-20 0,0 0-14 15,0 0-17-15,7-4-6 0,-7 4-21 0,0 0-12 16,0 0-17-16,0 0-14 0,0 0-11 0,0 0 17 15,8 3 15-15,-8-3-12 0,0 8-13 0,0-8 5 16,0 10 15-16,0-10-16 0,4 13-4 16,-3-5-5-16,-1 1-4 0,4 0-7 0,-3 2-11 15,3-3 0-15,2 4-13 0,-2-3-5 0,1 3-4 16,2-1-3-16,-1 0-3 0,3 0-3 0,0-2 3 16,-1 0-3-16,2 1-3 0,0-3-1 0,2 1 0 15,-1-1 0-15,2-3 2 0,-3 1-5 0,3-3-20 16,-3-1 17-16,4 1-8 0,-2-1 10 0,-2-2-8 15,1-1-4-15,1 1 4 0,-2-3-7 0,0 1 3 16,-1-1 1-16,-1-2 4 0,-1 0-1 0,1 1 2 16,-1-5-6-16,-2 3 0 0,-1-1 4 0,-2-1-5 15,2-3-9-15,-4 3 7 0,0-2-1 16,0-1 18-16,-1 0-21 0,-2 0 6 0,1-1-2 16,-2 1 4-16,0 1-1 0,-1 0 1 0,1 2-2 15,0 0 4-15,-2-1-3 0,2 4 2 0,0-2-2 16,0 3 12-16,4 5-8 0,-5-10 0 0,5 10-2 15,-6-5 26-15,6 5-8 0,0 0 17 0,-8 5-4 16,8-5 1-16,-1 10 16 0,1-10-9 0,-1 12 16 16,2-5 1-16,0 3 0 0,-1 1-9 0,5-3-3 15,-2 4-5-15,-1 0-6 0,5 2-4 0,-2-1-7 16,0 0-3-16,0-1-4 0,4 2 1 0,-5-2 4 16,6 0-6-16,-2 1-11 0,7 9-81 15,-6-11-27-15,0-1-16 0,-3-1-22 0,3 1-38 16,-1-2-35-16,1 0-29 0,-3-2-6 0,1-1 4 15,-1 2-19-15,2-4 15 0,-8-3-20 0,11 6-2 16,-11-6-81-16,12 1-308 0,-12-1-175 0</inkml:trace>
  <inkml:trace contextRef="#ctx0" brushRef="#br0" timeOffset="3549.13">3838 1696 193 0,'-6'-20'473'0,"-6"0"-100"0,6 3-21 15,-3 0-28-15,0-2-26 0,3 6-28 16,-1 2-38-16,1-1 4 0,-1 1-4 0,5 3-35 16,-3 1-41-16,0 0-36 0,5 7-15 0,-7-8-2 15,7 8-6-15,0 0-6 0,0 0-6 0,0 0 1 16,3 12 18-16,1-3-30 0,-2 1-4 0,6 4-8 16,-2 4-9-16,3 0-6 0,0 2-5 0,4 5-1 15,-3-1-4-15,3 2-2 0,-3 2-1 0,3-1 12 16,1 0-27-16,-4-2-1 0,3 4-6 0,-3-3-3 15,-1-1 4-15,4 0-6 0,-7-2 4 0,3-3-4 16,-1 1 1-16,1-2-3 0,-3-2-3 0,1 0 0 16,-2-4-1-16,0 0-4 0,0-2 3 0,-4-2 4 15,4 1 10-15,-2-2-2 0,-2-1-2 16,2-2 6-16,-3-5-7 0,2 8-1 0,-2-8-1 16,0 0 2-16,0 0-5 0,0 0-4 0,0 0 3 15,-9-9-5-15,7 1-1 0,-1-1-1 0,-3 0-4 16,2-4-7-16,-1-2-4 0,5 1-2 0,-4-3 3 15,3 1-2-15,1-1-3 0,0 0 6 0,0 2 2 16,1-2 27-16,2 2-31 0,-2-1 2 0,4 2 11 16,-1 1-16-16,6 1 6 0,-5 1-1 0,4 1 3 15,1 2 6-15,-1 1-5 0,-1 2 5 0,7 1-5 16,-6 3 5-16,3 1 0 0,-1 0 1 0,2 3 1 16,-4 1 3-16,6 4-1 0,-6-3 1 15,5 4-2-15,-5 1 6 0,-1-1-4 0,-3 1 6 16,1 3-3-16,-2-2 0 0,0-1 0 0,-3 2-3 15,-1 0 6-15,-3 1-3 0,1-1-3 0,-4 2 5 16,1-1-4-16,-3-1 8 0,3-1-7 0,-3 1 7 16,-2-2-3-16,0 2 2 0,-2-3-4 0,1 1-1 15,-1-2-4-15,0 1-22 0,-1-2-27 0,0-1-14 16,-1-1-16-16,4-1-47 0,-3-1-60 0,4-3-22 16,9 0-32-16,-19 0-36 0,19 0-11 0,-13-3-35 15,7-2-47-15,2-1-346 0,0-3-225 0</inkml:trace>
  <inkml:trace contextRef="#ctx0" brushRef="#br0" timeOffset="4082.39">4193 1834 159 0,'0'0'450'0,"9"-4"-67"16,-9 4-34-16,0 0-28 0,8-4-29 0,-8 4-23 15,0 0-39-15,5-3-29 0,-5 3-39 0,0 0-23 16,0 0-27-16,0 0-8 0,0 0 0 0,12 3-11 15,-12-3 14-15,5 5-5 0,-5-5-21 0,5 9-9 16,-1-3 4-16,-2 0-15 0,2 4-6 0,2-1 4 16,-2 1-15-16,4 0-5 0,-3 4-7 0,0-1 0 15,3 0-8-15,-6 0 1 0,6 0-9 0,-4 1-1 16,1-1-7-16,0 0 5 0,0-1-3 16,0 0 0-16,-2-2-8 0,3 10 13 0,-3-11-12 15,-2 0-1-15,-1-1 4 0,3-3-5 0,-1 2 11 16,-2-7-1-16,0 9 3 0,0-9-8 0,-5 8 5 15,5-8-6-15,-9 3 0 0,9-3-2 0,-15 2 6 16,15-2-4-16,-17-5 3 0,7 2-5 0,1-2 3 16,-4-2-3-16,3-2-2 0,0 0 3 0,2-4-4 15,-2 1 3-15,2-2-5 0,3-1 4 0,1 1-1 16,-1-3-2-16,4 0-2 0,-2 0-1 0,6 0 0 16,-2 2-1-16,4-2-2 0,2 1 5 15,2 2-3-15,2-3-1 0,-3 2 3 0,8 2-1 0,0 3-4 16,-1 1 8-16,-2 2-3 0,5 4 1 15,-4-3 2-15,1 5 6 0,-2 1-7 0,1 1-2 16,4 1 2-16,-3 3 3 0,-2 1-3 0,1 0-1 16,-1 3 2-16,-3 1 2 0,3-1-3 0,-4 1-1 15,0 2-1-15,-3 0 4 0,3-2 0 0,-4 2 2 16,0 0-5-16,3 0-16 0,-3-2-27 0,0 0-22 16,0 1-37-16,-1-2-31 0,1 2-34 0,1-3-44 15,2 1-4-15,-3-1 4 0,2 1-25 0,-1-3-3 16,2 0-9-16,1 0-48 0,-3-2-32 0,3-2 22 15,-9-2-160-15,13 3 53 0</inkml:trace>
  <inkml:trace contextRef="#ctx0" brushRef="#br0" timeOffset="4800.52">4729 1919 97 0,'0'-9'362'0,"0"0"-58"0,0 2-18 0,0 7 0 16,-3-14-20-16,3 14-1 0,0-11 12 0,0 11-13 15,-1-10-29-15,1 10-20 0,-1-8-30 0,1 8-35 16,0-8-29-16,0 8-21 0,0 0-23 0,0 0 10 15,0 0-8-15,2-5-3 0,-2 5 7 0,0 0-11 16,13 0-16-16,-13 0-7 0,10 2-7 0,-10-2-8 16,13 2-10-16,-13-2-1 0,22 1-4 0,-22-1-5 15,16-1 0-15,-16 1-3 0,17-1-1 0,-17 1-3 16,18-3 2-16,-12 0-4 0,2 1 0 16,3-2 0-16,-3 1-2 0,-3 0 2 0,-5 3 3 15,12-10 3-15,-7 6 3 0,-5 4 12 0,6-8 5 16,-6-1-4-16,0 9-4 0,0-11-5 0,-4 7 6 15,2-3-3-15,-3 1 2 0,-2 0-5 0,1 1 1 16,-2 3 8-16,-2-3 16 0,1 3 15 0,9 2-13 16,-19 0 36-16,9 2 1 0,-2 0 0 0,1 2 14 15,-1 4 1-15,2 0-6 0,-3 1-7 0,4 3-6 16,-1 1-8-16,1-1 6 0,3 3-2 0,-1-1-15 16,2 2-3-16,1 1-17 0,3-4 0 0,1 1-4 15,1 0-1-15,2 1-12 0,-2-1 4 16,6 2-7-16,-1-2 1 0,3-2-2 0,0-2-3 15,1 1 0-15,2-3-12 0,0 1 5 0,0-4-12 16,3-1 10-16,-1 0 2 0,0-2-2 0,3-2 1 16,1-2-2-16,16-3 4 0,-15-3-15 0,2 1 7 15,-2-3-5-15,-1-1 1 0,0 1-8 0,2-8 7 16,2 0-11-16,4-7-5 0,-5 0-6 0,0 3-4 16,-7-3-2-16,2-1-2 0,-3 0-4 0,-2-2-8 15,-3 1 4-15,1-2 2 0,-6 3 2 0,-3 0 1 16,0 0 10-16,0 2 11 0,-5-2-2 0,-2 4 3 15,-3 0 1-15,1 3-6 0,0 0 4 0,-5 4 3 16,5-1 1-16,-1 5 11 0,-3 0-2 0,3 3 4 16,0-1 0-16,0 5-2 0,-1 0 12 15,11 4 7-15,-15 3 7 0,15-3 5 0,-14 7 20 16,9 3-19-16,0-1 19 0,3 4 5 0,-1 0-2 16,6 4-11-16,-1 1 3 0,3 2-7 0,1 1-3 15,2 1-9-15,3 1-3 0,1 0-6 0,-2 3-4 16,4-3-3-16,0 0 1 0,2 1-1 0,0-2 0 15,2 0-6-15,-4-1-1 0,5-1-16 0,-2-1-20 16,-4-2-39-16,-2-1-5 0,2-2-24 0,-3-1-71 16,-1-2-8-16,1 1-19 0,-1-5-8 15,-2 1-5-15,-1 0 6 0,-1-2 9 0,-1-2-31 0,1 2-1 16,-5-6-47-16,4 5-17 0,-4-5 10 16,0 0 18-16,0 0-3 0,0 0-19 0,-18-3-39 15,12-3 3-15,-3-1-178 0,-3-3 5 0</inkml:trace>
  <inkml:trace contextRef="#ctx0" brushRef="#br0" timeOffset="5027.92">5145 1823 542 0,'-11'-12'280'0,"1"2"-17"16,-2 1 19-16,3-1-8 0,-1 1 17 0,1 0 61 16,1 2 0-16,1 1 5 0,-2 1-10 0,5-1-16 15,-2 1-24-15,0 1-26 0,6 4-41 0,-7-5-28 16,7 5-3-16,-4-7-16 0,4 7-8 0,0 0-17 16,4-5-8-16,-4 5-19 0,7-4-18 0,-7 4-23 15,16-3-19-15,-5-2-8 0,1 4-18 16,-1-3-11-16,5 0-8 0,0 2-8 0,-2-1-8 15,4-2-2-15,0 1-14 0,0 1 9 0,0-3-8 16,-2 2-11-16,1 1-14 0,2-1-13 0,-3 3-13 16,0-3-19-16,-4 2-7 0,1 0-48 0,-3-3-40 15,0 4-33-15,-10 1-42 0,19-5-12 0,-19 5-11 16,13-2-25-16,-13 2-58 0,0 0-34 0,14-2-25 16,-14 2-49-16,0 0-80 0,0 0-273 0,-4 4-330 15</inkml:trace>
  <inkml:trace contextRef="#ctx0" brushRef="#br0" timeOffset="10882.14">4542 3575 235 0,'0'0'241'0,"0"0"-27"0,-6-4-43 16,6 4-26-16,0 0 2 0,-13-3-13 0,13 3-12 16,0 0-22-16,-15-2 3 0,15 2-7 0,-12 0 2 15,12 0-14-15,-15-3-13 0,15 3-3 0,-14-1-14 16,14 1 16-16,-17-3-2 0,17 3 1 0,-13-1-3 16,13 1-8-16,-15-4 5 0,15 4-6 0,-14-4-18 15,5 0 7-15,9 4 7 0,-13-5-9 16,8 1 15-16,5 4-2 0,-11-9-5 0,6 2-18 15,1 0-9-15,0 0-4 0,0-1 0 0,4 1-9 16,-1-2 7-16,1 1-9 0,0 1-2 16,0-2-2-16,1 2 1 0,3-2-6 0,-4 1 6 15,5 0 1-15,0 3 5 0,4-1 15 0,-9 6-2 16,10-3-8-16,-10 3 14 0,18 0 14 0,-6 3-10 16,-1 3 5-16,2 5 5 0,0-1-1 0,-2 6 1 15,3 0-9-15,-1 2 8 0,0 5-6 16,-3-1-11-16,4 3-2 0,-5-5-7 0,-1 2-3 0,-2 0 0 15,-1 0 0-15,0 3-4 0,-5-3 5 16,3-2-5-16,-3-1-6 0,-3 1-4 0,2-1 10 16,-3-1-5-16,-1 0 4 0,0-1 9 0,0-2-1 15,0-2 2-15,0 0 14 0,-4 1-7 0,1-7-6 16,-1 5 2-16,0-7-3 0,-1 3-3 0,2-1-4 16,-2-5 0-16,10-2-4 0,-14 2 3 0,14-2-7 15,-17-2 2-15,7 0-8 0,1-6-2 0,3 1 4 16,-4 0-2-16,3-5-5 0,-2 0 4 0,7 0-3 15,-5-1 1-15,6 1 1 0,0 1 1 0,1 0-2 16,0 1 0-16,1-1 1 0,0 4-4 16,2-4 6-16,2 5 9 0,0-1 3 15,-5 7 23-15,14-5 3 0,-14 5 4 0,14 0 0 0,-1 3 13 16,-3 1-7-16,2 1-8 0,-1 0 3 16,3 2-9-16,-2 2-3 0,2-1-1 0,-4 2-2 15,4-3-2-15,-2 4-6 0,-1-2-8 0,2 0-1 16,-3-1-3-16,4 1-1 0,-5-2-2 0,4 1-6 15,0-3-24-15,-3 1-23 0,0 0-18 0,0-2-27 16,2-2-28-16,-2-1-25 0,-10-1-30 0,19 0-26 16,-8-1-16-16,0 0-1 0,-2-4-12 0,0-1-2 15,1 2-21-15,-2-3-16 0,1-1-22 0,1 0-332 16,-4-5-136-16</inkml:trace>
  <inkml:trace contextRef="#ctx0" brushRef="#br0" timeOffset="11348.57">4869 3503 397 0,'0'-10'354'0,"-1"4"-56"0,-3-4-15 16,4 4-29-16,-4-1-11 0,3 2-36 0,-4-2-21 15,5 7 3-15,-5-10 3 0,5 10-9 0,-8-8-24 16,8 8-16-16,-5-4-15 0,5 4-2 0,-10-3-14 16,10 3-3-16,-10 6 4 0,3-2-14 0,2 1 12 15,0 4-2-15,-5 0-2 0,7 4-13 0,-2 1-5 16,1-2-5-16,-1 2-10 0,1 2-6 0,2 0-11 15,2 2 25-15,0-4-16 0,2 4-11 16,2-1 9-16,-1-2-12 0,-1 1-8 0,5 0-6 0,-2 1-43 16,6-5 47-16,-2 1-47 0,7 2 44 15,-4-1-45-15,0-5 39 0,2 2-44 0,0-5 40 16,1 1-48-16,2 1 48 0,-2-6-53 0,0 1 53 16,1-1-49-16,-2-2 55 0,1 0-56 0,-2-1 50 15,4-1-48-15,-6-2 32 0,2 1 13 0,2-3-3 16,-3 0-9-16,-1 1 0 0,-2-4-5 0,0 0 1 15,0-2-2-15,-4 1-1 0,-1-3 8 16,0-2-21-16,-3 5 9 0,-1-5-3 0,-2-2 6 16,-5 0-11-16,2-2 3 0,-5 0-17 15,0-1 4-15,-2 1-3 0,-6 0 7 0,3 2-8 16,0-1 11-16,-2 4-10 0,-1 1 1 0,2 1 0 16,0 2 6-16,-1 3-20 0,2 2 5 0,-1-3-13 15,0 5-4-15,2 2-10 0,3 0-29 0,-2 2-15 16,3 1-14-16,-2 2-30 0,2 2-32 0,4 0-28 15,-1 1-40-15,2 3 0 0,1-1-23 0,3 1-26 16,1 2-22-16,1-3-27 0,3 2-50 0,1-1-245 16,-1 0-144-16</inkml:trace>
  <inkml:trace contextRef="#ctx0" brushRef="#br0" timeOffset="11736.05">5171 3361 268 0,'4'-9'419'15,"-2"2"-48"-15,1 1-40 0,-3 0 2 0,5 0 0 16,-5 6-11-16,1-7-19 0,-1 7-18 0,4-7-13 16,-4 7-23-16,4-7-10 0,-4 7-23 0,0 0-18 15,1-5-29-15,-1 5-22 0,0 0-28 0,0 0 36 16,0 0 6-16,0 0-25 0,9 5-7 0,-9-5-19 15,5 14-15-15,-2-8-2 0,1 5-8 0,-2-1-6 16,3 0-19-16,0 3 4 0,3 1-8 0,-3 2-5 16,2 0-8-16,0 5 7 0,1 1-10 15,0-3 2-15,1 3-7 0,-2 2-3 0,2 0-1 16,0-2-7-16,0 0-6 0,-2-2-28 0,3 0 28 16,-4-2-28-16,3 2 25 0,-4-3-19 0,3-4 21 15,-3 3-29-15,-1-5 29 0,1 1-37 16,0 0 12-16,-1-4-59 0,-2 1 6 0,2-2-76 15,-1 0 16-15,-1-1-42 0,-2-6-23 0,4 10-25 16,-4-10-24-16,4 8-51 0,-4-8-62 0,0 0-40 16,0 0-20-16,0 0-32 0,13-4-51 15,-13 4-338-15,2-9-365 0</inkml:trace>
  <inkml:trace contextRef="#ctx0" brushRef="#br0" timeOffset="12113.64">5660 3405 131 0,'2'-7'491'16,"-2"7"-82"-16,0 0-36 0,-2-7-40 0,2 7-39 15,0 0-69-15,0 0-8 0,0 0-34 16,0 0-14-16,-9 5-22 0,9-5-19 0,-1 7-20 16,1-7-11-16,-5 10-16 0,5-10-12 15,0 8-9-15,0-8-9 0,0 12-12 0,0-12-5 16,0 9-9-16,0-9-6 0,5 9-4 0,-5-9-1 15,5 8-3-15,-5-8 4 0,5 8-9 0,-5-8 1 16,7 4 0-16,-7-4 4 0,0 0-4 0,10 2-3 16,-10-2 7-16,0 0-8 0,14-2 3 0,-14 2 3 15,5-4 3-15,-5 4 4 0,8-8-2 0,-8 8 10 16,6-8 4-16,-6 8 2 0,1-12-8 0,-2 6-3 16,0 0-4-16,-3-1 0 0,3 0 2 0,-2 2-10 15,-2-2-1-15,1 2 3 0,4 5-7 0,-9-7 2 16,9 7-12-16,-11-5 9 0,11 5-6 0,-12-3-12 15,12 3-25-15,-9 1-52 0,9-1-34 16,-11 5-34-16,11-5-39 0,-9 4 3 0,9-4-17 0,-5 7-36 16,5-7-52-16,-4 7-91 15,4-7-247-15,-3 8-149 0</inkml:trace>
  <inkml:trace contextRef="#ctx0" brushRef="#br0" timeOffset="12848.71">6160 3098 31 0,'0'0'376'0,"-13"-2"-42"0,13 2-30 16,-13 0-36-16,13 0-39 0,-11-2-16 0,11 2-26 16,-13-1-7-16,13 1 1 0,-14-2-8 0,14 2 12 15,-10-2-3-15,10 2-11 0,-12-2-10 0,12 2-20 16,0 0-3-16,-11 0-21 0,11 0-11 0,0 0-16 16,0 0-6-16,-12-3-16 0,12 3 2 15,0 0-5-15,0 0-12 0,0 0 4 0,0 0 6 16,0 0-7-16,9-5-3 0,-9 5-10 15,14-4-5-15,-2-1-8 0,-2 2 4 0,3-2-13 16,-3 1 6-16,5 1-14 0,-2-2-2 0,1 2-3 16,0-1 0-16,-2-1 1 0,2 5 3 0,-1-4-11 15,-2 2 4-15,2 1-3 0,-13 1 0 0,20 0 0 16,-20 0 21-16,21 6-16 0,-16-5 5 0,8 6 0 16,-5 0 8-16,-1 3 13 0,3 2 22 0,-5 1 0 15,3 1 7-15,-3 5 8 0,-1 0 29 0,2 4-9 16,-2-2-4-16,1 3-20 0,-2 0 3 0,0-1-24 15,0 3 10-15,0-2-17 0,-2-2-2 0,2 2-7 16,2 1-4-16,-3-2-6 0,1 0-9 0,-3-2-1 16,5 1-1-16,-4-3-3 0,2-2 3 15,-2 0-3-15,2 0-3 0,-1-2-10 0,1-1-9 16,-2-2-23-16,-1-2-63 0,5 0 30 16,-4 0-20-16,-1-3-10 0,3 2-11 0,-2-4-6 15,-1-5-13-15,0 12-16 0,0-12-24 0,3 5-18 16,-3-5-17-16,0 0-11 0,0 0-10 0,0 0 13 15,0 0-18-15,0 0-4 0,-8-5-2 0,3-1-9 16,0 0-23-16,0 1-9 0,-4-4-31 0,5 1-202 16,-6-3-11-16</inkml:trace>
  <inkml:trace contextRef="#ctx0" brushRef="#br0" timeOffset="13115.72">6267 3503 329 0,'-9'-4'307'0,"-1"0"-11"16,10 4-5-16,-10-6-21 0,10 6 3 0,-13-5 6 15,13 5 0-15,-9-4-13 0,9 4-20 0,-6-4-21 16,6 4-20-16,-7-3 0 0,7 3 16 15,0 0 14-15,0 0-42 0,0 0 10 0,4-9-29 16,-4 9-29-16,9-5 6 0,0 2-43 16,1-1-4-16,-1 1-11 0,4-3-18 0,0 2-13 15,1-2-8-15,1 0-17 0,4 0-17 0,-3 1 0 16,4-2 1-16,-2-1-8 0,4 2-3 0,-6 0-6 16,1 1-1-16,-2 0-3 0,1 0-10 0,0-2-6 15,-3 4-23-15,0 0-25 0,-3-1-8 0,-1 0-13 16,0 1-9-16,-9 3-15 0,13-2-4 0,-13 2-13 15,11-4-8-15,-11 4-14 0,0 0-29 16,12-3-42-16,-12 3-26 0,0 0-4 0,0 0-5 0,0 0-34 16,0 0-15-16,0 0-39 0,0 0-81 15,0 0-175-15,-8-7-110 0</inkml:trace>
  <inkml:trace contextRef="#ctx0" brushRef="#br0" timeOffset="13633.58">6753 3125 20 0,'0'0'501'0,"0"-8"-104"0,0 8-56 16,-3-7-47-16,3 7 7 0,-5-7-20 16,5 7-37-16,-4-7-18 0,4 7-17 0,-6-3-13 15,6 3 2-15,-9-4-16 0,9 4-2 0,-10 2-12 16,2 1 8-16,8-3-26 0,-15 5 7 0,7 0-18 15,-1 1 9-15,-1 2-12 0,1 1-12 0,0 3-5 16,0 0 0-16,0 1-4 0,0 1-10 0,3 1 3 16,-3 4-3-16,4-1-12 0,-2-2 1 0,5 4-6 15,-1-4-10-15,1 3-14 0,2 0-7 0,2-1-4 16,2-1-8-16,-1-1 0 0,4 1-11 0,1 0-8 16,2 0-5-16,3-4-3 0,-1 3-1 0,3-5-3 15,-2-2-2-15,2 0 3 0,-1-1-9 16,0-3 6-16,3 1-7 0,-1-5-6 15,0 2 3-15,-1 0 6 0,-1-7-4 0,1 2 0 16,1 2-1-16,0-4-3 0,-3 1 1 0,2-2 2 16,-2-1-2-16,0 0-1 0,-7 1 0 0,5-6-5 15,-5 2-3-15,3-3-2 0,-4 0-2 0,-1 1-13 16,-4-4 2-16,4 1-5 0,-8-3-3 0,4 0 8 16,-3 1-11-16,-3-6 3 0,-3 1-7 0,-1 0-3 15,-2 3 7-15,1 0-1 0,-3-3 1 0,-3 4 2 16,3 1 3-16,-4 3 4 0,2-1 0 0,-1 2 3 15,-1 3-11-15,0 1 20 0,2 1-28 0,0 0-17 16,0 3-23-16,4 1-22 0,-2 2-43 16,0 1-7-16,1 3-19 0,-1-1-13 0,4 2-29 15,-3 2-37-15,3-1-61 0,2 2-17 0,3 0-44 16,1 3-68-16,-1 0-443 0,3 0-442 0</inkml:trace>
  <inkml:trace contextRef="#ctx0" brushRef="#br0" timeOffset="14032.95">7204 3221 492 0,'0'0'434'0,"0"0"-19"0,10-2-3 0,-10 2-24 15,0 0-55-15,0 0-58 0,0 0-36 0,0 0-20 16,0 0-30-16,0 0-31 0,-6 7-21 0,6-7-23 15,-4 4-12-15,4-4-17 0,-3 7-13 0,3-7-10 16,-5 7-22-16,5-7-6 0,-2 9-4 0,2-9-6 16,-3 7-2-16,3-7-2 0,0 8-7 0,0-8-12 15,0 9-3-15,0-9 10 0,3 5 0 0,-3-5-2 16,2 7 1-16,-2-7 1 0,0 0-4 16,0 0 1-16,0 0-1 0,9 3 0 0,-9-3-3 15,0 0 14-15,8-7-13 0,-8 7 2 16,4-4-4-16,-4 4 3 0,4-10-1 0,-4 10 6 15,1-8-8-15,-1 8 0 0,0-13 4 0,0 13-4 16,-4-12 3-16,4 12-3 0,-1-12 0 0,-2 6-3 16,-1 0 1-16,4 6-9 0,-5-12-10 0,5 12-17 15,-6-5-53-15,6 5-13 0,-13-4-16 0,13 4-16 16,-13 0-25-16,13 0-25 0,-11 1-24 0,11-1-17 16,-9 5-47-16,9-5-39 0,-8 8-95 0,8-8-255 15,-4 5-172-15</inkml:trace>
  <inkml:trace contextRef="#ctx0" brushRef="#br0" timeOffset="14565.29">7600 3021 141 0,'8'-8'486'0,"-6"-2"-75"16,2 1-30-16,1 2-26 0,-1-3-10 0,-3 3-23 15,2 0-20-15,-2-1-2 0,-1 8 10 0,2-11-2 16,0 4 0-16,-2 7-11 0,1-10-38 0,-1 10-30 16,0-8-33-16,0 8-27 0,0-7-37 0,0 7-21 15,0 0-26-15,0 0 0 0,0 0-8 0,0 0-2 16,-10 8 7-16,4-1-4 0,-1 3-11 16,5-1-1-16,-6 4-1 0,7 0-8 0,-3 2-6 15,-2 0-4-15,3 3-2 0,-1-4-8 0,2 5-2 16,2 2-7-16,-3-1-3 0,3-1-14 15,0 2 9-15,0 0-8 0,3-3 0 0,-1 4-3 16,2-1 3-16,2 0-5 0,2-3-5 0,-3 0 0 16,4-2-4-16,1 1-12 0,3-2-17 0,0-3-17 15,0-1-4-15,-2-3-11 0,3 1-1 0,2-3-15 16,-1-2 1-16,-1 2-8 0,0-5 2 16,-1-1 11-16,1 1 11 0,-3-1-3 0,2-2-15 15,0 0 2-15,-3-2 21 0,-1 0 5 0,1-1 11 16,-3 0 9-16,-3-2 0 0,2 0-5 0,-5 1 16 15,-1-3-3-15,0 2 9 0,-2-2-10 0,-3 2 10 16,2-2 0-16,-5 2 4 0,-2 0 7 0,1 2 1 16,-1 1 12-16,-3 1 9 0,3 0-5 0,-3 2 9 15,-1 1-14-15,1 0 10 0,-1 2-6 0,0 2-4 16,-1 1-9-16,1 0 3 0,0 2-14 0,1-2-32 16,-1 5-54-16,1-4-51 0,3 4-46 15,0-2-40-15,3 1-60 0,1-2-47 0,1-1-13 16,2 3-47-16,-1-4-78 0,4-5-345 0,3 13-362 15</inkml:trace>
  <inkml:trace contextRef="#ctx0" brushRef="#br0" timeOffset="15160.44">7996 3050 298 0,'0'-9'575'0,"-1"2"-49"0,-2 1-2 16,2-1-20-16,1 7-56 0,-4-8-31 0,4 8-50 16,-6-10-46-16,6 10-48 0,0-6-47 0,0 6-52 15,-1-5-30-15,1 5-30 0,0 0-27 0,-3-7 1 16,3 7 4-16,0 0-1 16,0 0-3-16,0 0-11 0,0 7 3 0,0-7-8 15,4 11-10-15,-4-4-6 0,5 3-6 0,-4-2-7 16,3 2-6-16,-3 2-6 0,3-1-3 0,1 3-7 15,-1-2 3-15,1 1-13 0,-1 0 4 0,4 1-10 16,-2-2 7-16,-2 3-5 0,5-4-3 0,-3 1-8 16,2-1-7-16,-2 0-3 0,2-2 2 0,1 0-16 15,-3-2-14-15,2-1-14 0,-3 1 0 0,3-3 3 16,-2 1 13-16,-6-5 1 0,13 4-8 0,-13-4-5 16,14 3-8-16,-14-3-11 0,13-4-3 15,-13 4 19-15,13-5 9 0,-6 0-13 0,-2 0 34 0,3 0-6 16,-3-3 0-16,0 0 0 0,0 2 10 15,-1-4-3-15,0 1 10 0,0-1-3 0,-3 2 11 16,2-2 1-16,-1 2 22 0,-2 0 2 0,3 2 24 16,-3 6 11-16,1-13 5 0,2 8-6 15,-3 5-1-15,1-7-15 0,-1 7 4 0,0 0-4 16,0 0 5-16,0 0 6 0,-1-8 3 0,1 8 1 16,0 0 4-16,-3 12 0 0,3-4 6 0,0-1-14 15,-1 3-3-15,-2 0-3 0,3 0-1 0,0 1-13 16,0 3 9-16,0-2-8 0,0 0-3 15,0 2-8-15,3-1 1 0,-3 0-7 0,1 2 0 16,-1 1-9-16,3-4 8 0,-2 4-5 0,0-1-3 0,4-1-13 16,-3 0-16-16,1-1-28 0,0-1-13 15,-2-2-26-15,3 0-49 0,-1 0-36 0,-1-2-43 16,1 1-25-16,-3-1-23 0,4-3-23 0,-4-5-34 16,3 9-5-16,-3-9-7 0,4 8-28 0,-4-8-46 15,4 4-456-15,-4-4-419 0</inkml:trace>
  <inkml:trace contextRef="#ctx0" brushRef="#br0" timeOffset="15625.19">8504 3125 211 0,'0'0'478'0,"0"0"-68"0,-1-7 0 15,1 7-9-15,0 0-21 0,0 0-46 0,-1-8-30 16,1 8-30-16,0 0-36 0,0 0-4 0,0 0-52 16,0 0-18-16,-5-6-24 0,5 6 3 0,0 0-10 15,0 0-4-15,0 0-19 0,0 0-23 0,3 6-2 16,-3-6-21-16,0 0-7 0,2 6-11 0,-2-6-19 16,0 0-1-16,2 6-7 0,-2-6 1 0,0 0-9 15,6 9 1-15,-6-9-4 0,0 0 1 16,4 7 1-16,-4-7 7 0,0 0-17 15,0 0 0-15,6 6 3 0,-6-6 1 0,0 0-5 16,0 0 7-16,8 3-21 0,-8-3 19 0,0 0-3 16,0 0 4-16,10-3 11 0,-10 3-4 0,4-6-28 15,-4 6 16-15,1-7-16 0,-1 7 25 0,3-9-16 16,-3 9 1-16,0-12 2 0,0 12-5 0,0-11 2 16,0 11 3-16,-2-11-1 0,2 11 9 0,-1-8-12 15,1 8 4-15,-4-6-1 0,4 6-6 0,-5-7-1 16,5 7-19-16,0 0 10 0,-9-1-12 0,9 1-10 15,-9 3-13-15,9-3-15 0,-10 7-17 0,10-7-22 16,-9 8-15-16,5-4-33 0,-1 2-51 16,1-2-35-16,2 2-19 0,-1 0-17 0,3-6-19 15,-5 10-34-15,5-10-69 0,-1 11-342 16,1-11-252-16</inkml:trace>
  <inkml:trace contextRef="#ctx0" brushRef="#br0" timeOffset="16199.98">9007 2859 179 0,'0'0'489'15,"1"-10"-90"-15,-1 10-50 0,-1-10 9 0,1 10-19 16,-4-9-7-16,4 9-32 0,-7-9-32 0,4 3-16 15,3 6-14-15,-10-5-18 0,10 5-10 0,-8-6-11 16,8 6-22-16,-9-4-25 0,9 4-23 0,-14-2-16 16,14 2-9-16,-9 0 2 0,9 0 1 0,-13 6-15 15,6-1 4-15,-1 0-2 0,0 3 12 0,2 2-15 16,-2 2 3-16,-1 0-14 0,3 2-8 0,-2-1-16 16,1 3-4-16,-1-1 3 0,5 2-13 15,-2 1-4-15,1 0-2 0,4 2-6 16,-2-1-7-16,2-2-6 0,1 3-2 0,0-1-1 15,3 1-1-15,3 1-4 0,-1-3 1 0,4 0-7 16,2-1 0-16,-1-3 2 0,1 0-6 0,3 0-14 16,0-4 1-16,-2-1-5 0,4 0-6 0,-2-4-7 15,3 1 6-15,-1-4-2 0,-1 0 19 0,2 0-11 16,-4-2 8-16,5-4-6 0,-3 2-3 0,0-1 8 16,1-3 3-16,-2-1-1 0,-1 0 1 0,0 0 6 15,-2-5-2-15,4 0 2 0,-7 0 2 0,-1 0-2 16,-1-3-2-16,1 1 6 0,-5-3-1 0,-3 0 7 15,0-2-15-15,-3 1 20 0,-3-3-6 16,1 2 3-16,-4-3 0 0,-4 0 4 0,-2 0 7 16,-2 3-4-16,-1 1 16 0,-1 2-4 0,3 4-3 15,-1-2-2-15,-1 4-2 0,-4 1-3 0,3 1-7 16,5 3 7-16,-4-1-8 0,4 2-7 0,-2 3 1 16,0 0-9-16,2 2-14 0,3 0-32 0,-3 1-44 15,2 1-68-15,2 2-75 0,0 0-41 0,1 1-39 16,1 0-44-16,3 1-49 0,-1 1-38 0,2 0-60 15,0 1-490-15,4-1-600 0</inkml:trace>
  <inkml:trace contextRef="#ctx0" brushRef="#br0" timeOffset="30865.35">4726 4933 179 0,'0'0'274'0,"0"0"-39"0,-2-8-12 16,2 8 2-16,0 0-20 0,0 0-30 15,-5-6-14-15,5 6-19 0,0 0-16 0,-3-6-18 16,3 6-26-16,-5-6-1 0,5 6-1 0,-8-4-7 16,8 4-25-16,-9-4-6 0,9 4-9 0,-10-4 1 15,10 4-2-15,-14-1-8 0,5-3-6 0,9 4 0 16,-18-3 18-16,9 1-7 0,0 1-8 0,-2-1 12 15,-1 1 16-15,3-2 1 0,-1 2 1 0,0-1-5 16,1 0-7-16,0-1 12 0,-1 0-6 0,1 0 1 16,0-1 2-16,0 1 17 0,1 1-1 0,3-3-1 15,5 5-15-15,-9-8-12 0,4 4-8 0,3-4-7 16,-1 2-4-16,3-1-5 0,3-1 0 0,-1 0-5 16,5-1-1-16,-1 0-1 0,-2 1 0 15,5 1-1-15,1 0 1 0,-1-1-4 0,1 1 4 16,3 6 9-16,-2-4-5 0,1 4 4 0,3 1 4 15,-1 3 4-15,3 1 0 0,2 3 0 16,-1 3-4-16,1 1 1 0,-2 3 0 0,3 3 12 16,-2 2-18-16,-4 0 3 0,-1 1-4 0,-2-1 1 15,1 1 0-15,-2 1 4 0,-5-2-2 0,3 3-1 16,-4 2-2-16,-3-5 1 0,-1 1 3 0,0 1 3 16,-4-3 1-16,0 3-25 0,-1-1 35 0,0-2-24 15,-5 2 32-15,2-2-28 0,-1-2 30 0,-2 1-27 16,-1-2 26-16,-2-3-32 0,3-2 31 15,-1 2-35-15,-2-4 29 0,4-2-36 0,-4 2 28 16,4-4-28-16,-2-4 27 0,1 3-34 0,11-3 30 16,-22 0-33-16,22 0 38 0,-19-3-40 0,7-1 29 15,2-4 0-15,0 2-7 0,3-5-2 0,1 4-2 16,-3-3-3-16,5 1-1 0,-1-1 1 0,4 0 2 16,-2 0-6-16,2 1 3 0,1 0 9 0,1 1-12 15,-1 2 3-15,4-1 7 0,0 1 0 0,-4 6 24 16,9-7-12-16,-9 7 2 0,14-3 6 0,-14 3 6 15,18 7 3-15,-8-4 7 0,0 1-4 0,-1 1 5 16,3 3-4-16,-1 1-38 0,-2 0 37 0,1-1-34 16,3 0 34-16,-4 1-43 0,1 1 38 15,2-2-38-15,-1 1 29 0,-2-1-29 16,0 1 27-16,4-2-29 0,-4 0 27 0,0-2-32 16,0 2 11-16,2-3-56 0,-2 0 8 0,-1-2-63 15,5 2 13-15,-3-3-56 0,-10-1 33 0,20-3-53 16,-9 0 16-16,1 1-4 0,1-2-3 0,-1-3-20 15,2-1 13-15,-4-1-28 0,4-1-12 0,-1-2-8 16,-3-2 6-16,4-2-17 0,-4 0 13 0,2-1-19 16,-2-2-14-16,-2 1-131 0,1-1 160 0</inkml:trace>
  <inkml:trace contextRef="#ctx0" brushRef="#br0" timeOffset="31281.1">5043 5020 688 0,'5'-15'125'16,"-3"1"16"-16,1-1 26 0,-3 2 4 0,0 1-9 16,0-2 14-16,0 2-7 0,-1 0-3 15,-3 0 39-15,3 1-14 0,-3 1-31 0,-1 0 11 0,0 0-23 16,0 0 24-16,0 3 4 0,-2 2-19 15,3 0 1-15,-2 0-15 0,0 1-23 0,6 4-14 16,-13-3-9-16,13 3-2 0,-14 4 4 0,6 1 3 16,2 3 2-16,-1 0-10 0,0 1-7 0,1 3 3 15,0 1-4-15,3 2-12 0,0-2 8 0,0 4-7 16,2-1-51-16,1 2 52 0,0-2-57 16,1 1 43-16,3 0-53 0,-2 1 47 0,4-1-55 15,-3 0 45-15,4-3-46 0,3 2 51 0,-1 0-60 16,4-2-3-16,-1-5 11 0,0 2 3 0,2-2-2 15,-1-1 50-15,2-2-57 0,1-2 50 0,0 2-53 16,-3-4 42-16,1-1-46 0,0-1 43 16,-1-1-56-16,5-5 58 0,-3 3-53 0,-1-2 54 15,-1-3-52-15,1 0 44 0,-5 0-46 0,1-4 47 16,-2 3-48-16,1-5 56 0,-4 1-67 0,-1-3 61 16,-3 0-55-16,-1-1 37 0,0-1-42 0,-2-1 42 15,-2-2-46-15,-4 0 48 0,0 1-45 0,-2 2 50 16,-1 1-54-16,-2 0 53 0,-1 4-52 0,1 0 63 15,-5 1-66-15,5 3 66 0,-3 4-63 0,4-3 68 16,-4 3-69-16,4 1 61 0,-3 4-64 0,3 0 29 16,-3 3-23-16,6-2-43 0,-4 3-21 15,3 1-23-15,4 0-18 0,-1 3-34 0,2 1-35 16,1 0-55-16,3-1-26 0,1 1-29 0,0-1-20 16,4 2-39-16,-1 1-100 0,4-4-252 0,1 0-233 15</inkml:trace>
  <inkml:trace contextRef="#ctx0" brushRef="#br0" timeOffset="31664.39">5439 4769 320 0,'0'-8'434'0,"0"0"-45"0,0 1-44 0,0 7-11 15,-5-12-13-15,5 12-33 0,-3-10-12 0,1 3-4 16,2 7-21-16,-4-10-17 0,4 10-16 15,-5-7-8-15,5 7-22 0,-4-9-62 0,4 9 20 16,0 0-66-16,-5-5 28 0,5 5-66 0,0 0 27 16,0 0-37-16,0 0 59 0,0 0-54 0,1 5 49 15,1 4-9-15,0-1 5 0,1 4-73 0,2 2 66 16,2 3-60-16,1 2 46 0,-3 2-50 0,3 1 46 16,0 4-62-16,2 2 55 0,-1 0-49 0,0 1 39 15,1 0-50-15,0-1 42 0,-1 1-33 16,1-2 29-16,-1 0-50 0,-1-1 4 15,0-5 7-15,-1-1-3 0,1-1 8 0,-3-2 2 0,0-3 2 16,-1 1 2-16,2-7-10 0,-2 4 3 16,0-4-15-16,0 1-20 0,-3-2-6 0,-1-7-3 15,4 12-8-15,-4-12-17 0,5 5-10 0,-5-5-78 16,7 4 1-16,-7-4-106 0,0 0 4 0,7-7-50 16,-7 7-19-16,7-9-21 0,-5 2-38 0,1-2-453 15,-2-2-390-15</inkml:trace>
  <inkml:trace contextRef="#ctx0" brushRef="#br0" timeOffset="32049.5">5879 4819 341 0,'0'0'448'0,"0"0"-94"0,0 0-36 0,0 0-29 15,0 0-36-15,0 0-41 0,0 0-13 0,0 0-36 16,-8 5-22-16,8-5-18 0,-1 6 0 15,1-6-20-15,-3 9-16 0,3-9-15 0,3 11-11 16,-3-11-16-16,1 8-19 0,1-1 4 0,-2-7-12 16,6 9 8-16,-6-9-1 0,4 8-3 0,-4-8-8 15,10 5-1-15,-10-5-3 0,6 5-6 0,-6-5 2 16,9 3 2-16,-9-3-2 0,0 0 0 0,13-5-6 16,-13 5 3-16,9-6 6 0,-9 6-2 15,6-9 12-15,-6 9-3 0,4-11-4 0,-4 11-2 0,0-14 0 16,0 6-1-16,-1 2-1 0,0-2-3 15,-2 1 3-15,-1-2-5 0,0 2-1 0,4 7 2 16,-6-10 18-16,0 5-28 0,6 5 2 0,-12-7 3 16,12 7-3-16,-14-3 5 0,14 3-3 0,-13 0-5 15,13 0 2-15,-11 3-4 0,3 0-8 0,2 1-30 16,-2 1-32-16,4 0-33 0,-2 0-27 0,-2 1-4 16,6 1-21-16,-2-1-20 0,0-1-38 0,2 2-37 15,2-7-81-15,-2 9-272 0,2-9-125 16</inkml:trace>
  <inkml:trace contextRef="#ctx0" brushRef="#br0" timeOffset="32796.83">6589 4483 318 0,'-10'-3'278'0,"1"1"-60"0,3-2-18 15,6 4 4-15,-18-6-12 0,18 6-34 0,-12-5-15 16,12 5 2-16,-11-2 18 0,11 2-4 0,-10-5 17 16,10 5-19-16,-8-6 4 0,8 6-12 0,-10-1-2 15,10 1-9-15,0 0-16 0,-8-6-24 0,8 6-14 16,-1-7-39-16,1 7 19 0,1-7-4 0,-1 7-5 16,5-8-4-16,3 1-1 0,-2 3-9 0,2-1-4 15,1 0-8-15,2-1-4 0,1 1-10 16,2 2 3-16,-4 0-6 0,4-1 3 0,0 3-3 15,2-1-8-15,-4 2 1 0,4 3 2 0,-1-1-5 16,-1 5 12-16,1-4-11 0,-2 4 4 0,0 1-7 16,-3-2 2-16,2 5 0 0,-5-2-1 0,2 1 4 15,-2 0 8-15,-2 1-7 0,-1-3 3 0,-2 3-23 16,3-2 32-16,-5 0-25 0,0-2 36 0,3 3-20 16,-3-4 28-16,0-6-29 0,1 13 54 15,-1-13-59-15,0 11 26 0,0-11-27 0,0 10 32 16,0-10-25-16,0 8 32 0,0-8-22 15,3 6 28-15,-3-6-30 0,0 0 32 0,0 7-27 16,0-7 30-16,0 0-35 0,0 0 20 0,0 0-31 16,1 7 31-16,-1-7-39 0,0 0 31 0,0 0-32 15,0 0 31-15,0 0-42 0,0 0 31 0,0 0-32 16,0 0 36-16,0 0-37 0,0 0 26 0,0 0-28 16,0 0 32-16,0 0-28 0,0 0 29 0,0 0-31 15,0 0 36-15,-1-7-38 0,1 7 16 0,0 0-36 16,0 0 24-16,0 0-39 0,0 0 18 0,0 0-40 15,1-7 21-15,-1 7-50 0,0 0 18 0,0 0-55 16,5-4 4-16,-5 4-36 0,0 0 14 0,0 0-19 16,5-7 19-16,-5 7-19 0,0 0 16 15,0 0 14-15,0 0 1 0,0-8-8 0,0 8-3 0,0 0-7 16,-1-6 5-16,1 6 2 16,-5-5-15-16,5 5 13 0,-8-3-13 0,8 3 17 15,-11-8-15-15,11 8-126 0,-16-5 247 0</inkml:trace>
  <inkml:trace contextRef="#ctx0" brushRef="#br0" timeOffset="33265.21">6652 4492 360 0,'-14'-4'140'0,"1"0"0"16,2 2-9-16,0 0-14 0,1-3 14 0,-1 1-3 16,-1 0 1-16,2 3 26 0,0-2-6 0,1-1 8 15,9 4 0-15,-17-3-2 0,17 3 0 0,-13-6 6 16,13 6-5-16,-10-4-3 0,10 4-3 0,-10-1-13 16,10 1-15-16,-8-2-12 0,8 2 13 15,0 0 7-15,0 0-9 0,0 0-6 0,0 0-4 16,0 0-6-16,4-6-6 0,-4 6-10 0,14-1-12 15,-5-3-13-15,0 4-6 0,4-3-1 0,-2 1-13 16,6-1-10-16,-3-1-11 0,4 1 4 0,-4-2-3 16,5 1 0-16,-2 1-2 0,-1-2-6 15,1 0 1-15,1 2 2 0,-3-1-2 0,-1 4 1 16,-2-4 10-16,-1 1-14 0,1 2-7 0,-12 1-5 16,16-1 12-16,-16 1 33 0,13 4 48 0,-5 1 24 15,-4-1-59-15,-2 2 53 0,3 3-41 0,-1 1 54 16,-3 0-37-16,-1 2 52 0,0 1-32 15,0 1-9-15,3 3 28 0,-3 1-39 0,1 2 12 0,2-3-8 16,-1 5 18-16,0 2-30 0,0-1 13 0,2 0-28 16,-1 1 21-16,0 1-46 0,4 1 10 15,-5-2-23-15,5 8 10 0,-2-9-23 0,1 6 14 16,1-1-22-16,-1-4 22 0,-2 0-30 0,2 0 15 16,2-4-16-16,-2 1 16 0,-1-1-17 0,-1-3 7 15,3-3-12-15,-5-1 7 0,2-2-29 0,1 1 7 16,-4-4-28-16,2 0 15 0,-3-1-32 0,5-1 12 15,-5-6-44-15,1 10 3 0,-1-10-67 0,3 7 8 16,-3-7-75-16,0 0 20 0,0 0-23 0,0 0-36 16,-9-4-31-16,9 4-26 15,-9-9-42-15,5 1 1 0,-1 0 0 0,0 0-5 16,-3-3-20-16,2-1-65 0,-2-1-234 0,2-1-199 16</inkml:trace>
  <inkml:trace contextRef="#ctx0" brushRef="#br0" timeOffset="33540.43">6643 4821 122 0,'0'0'512'16,"-14"0"-88"-16,14 0-24 0,-13-3-7 0,13 3-23 15,0 0-42-15,-10-1-40 0,10 1-29 0,0 0-4 16,-5-5-4-16,5 5 0 0,0 0-17 0,5-5-18 16,3 2-82-16,-1 0 29 0,2-2-62 15,4 0 41-15,2-2-75 0,-2 1 38 0,6-4-72 16,4 3 45-16,-2-3-64 0,-1 1 41 0,3-1-57 15,5 1 54-15,-6 0-67 0,0 1 48 0,1 0-63 16,-2-1 19-16,-4 6-59 0,1-4 28 0,-3 2-61 16,-1 2 16-16,-1-1-24 0,-4-2-15 15,0 2-9-15,1 2-11 0,-10 2-12 0,13-4-9 16,-13 4-19-16,13 0-37 0,-13 0-17 0,0 0 5 16,0 0-8-16,10 1-19 0,-10-1-16 0,0 0-31 15,0 0-67-15,0 0-162 0,4 7-48 0</inkml:trace>
  <inkml:trace contextRef="#ctx0" brushRef="#br0" timeOffset="34032.14">7173 4577 17 0,'7'-9'406'0,"-2"2"-72"16,-2 1-26-16,0-1-28 0,2 1-30 0,-2 0-11 16,-1-1-8-16,1 1 16 0,-3 6-5 0,1-11 7 15,-1 11-7-15,3-10-6 0,-3 10-15 0,1-7-22 16,-1 7-8-16,0 0-11 0,-4-8-12 15,4 8-19-15,0 0-3 0,-11 2 18 0,11-2-26 16,-12 7 26-16,7-1-56 0,-3 1 55 0,2 5-53 16,-3-3 32-16,3 3-27 0,-2 2 13 15,-1 0-39-15,5 0 26 0,-1 1-41 0,1 2 15 16,-1 1-29-16,4 0 15 0,-3 1-33 0,4-1 13 16,0 1-26-16,4 1 11 0,0 1-31 0,1-1 21 15,1-1-24-15,1 0 18 0,0-2-25 0,5 0 25 16,-2-2-23-16,4-1 16 0,-1-2-25 0,2 1 27 15,-2-7-28-15,2 4 29 0,-2-5-26 0,4-1 27 16,-2 0-28-16,-1-3 23 0,-1 2-31 0,1-6 22 16,1 3-29-16,-3-2 23 0,3-2-25 0,-2-2 22 15,-2 0-19-15,1-1 21 0,-2-3-26 0,0 0 19 16,-3-3-19-16,-2 1 18 0,1-4-22 0,-1 1 31 16,-2 0-26-16,-3-2 23 0,-3 0-28 15,2-1 23-15,-5-3-19 0,-2 2 2 0,0-1 27 16,-3-1-23-16,-1 2 21 0,-2-3-22 0,-1 3 21 15,1 2-29-15,-3 2 27 0,-2 2-27 16,3 0 18-16,0 3-7 0,-2 1-3 0,-1 1-7 16,4 3-45-16,-2 0 29 0,2 5-81 0,2-3 37 15,0 3-88-15,13 0 10 0,-23 3-23 0,14-1-19 16,-1 1-41-16,5 4-44 0,0-2-77 0,2 2-5 16,1 0-38-16,-1 1-48 0,6-1-450 0,-1 3-477 15</inkml:trace>
  <inkml:trace contextRef="#ctx0" brushRef="#br0" timeOffset="34410.25">7595 4608 141 0,'0'0'563'0,"0"0"-114"0,13-2 15 0,-13 2-46 15,0 0-2-15,0 0-91 0,11-2-26 0,-11 2-74 16,0 0-3-16,0 0-40 0,5 7 1 15,-5-7-58-15,0 0 7 0,0 8-47 0,0-8 16 16,0 6-53-16,0-6 34 0,3 8-56 0,-3-8 11 16,1 8 2-16,-1-8-35 0,2 9 26 0,-2-9-34 15,3 7 31-15,-3-7-5 0,4 6-1 0,-4-6-8 16,3 5 3-16,-3-5-6 0,0 0-6 16,9 5 13-16,-9-5-2 0,0 0-43 0,0 0 39 15,0 0-32-15,11-2 35 0,-11 2-30 0,5-8 33 16,-5 8-36-16,4-8 39 0,-4 8-33 0,4-10 34 15,-4 10-36-15,1-12 36 0,-2 4-34 0,1 2 23 16,0 6-31-16,-4-13 29 0,4 13-47 0,-4-11 23 16,4 11-46-16,-6-11 15 0,-3 6-22 0,9 5-66 15,-8-5 9-15,8 5-67 0,-15-3 21 0,15 3-27 16,-17 0-4-16,17 0-23 0,-14 4-2 0,14-4-31 16,-14 4-50-16,14-4-98 0,-9 7-230 15,9-7-148-15</inkml:trace>
  <inkml:trace contextRef="#ctx0" brushRef="#br0" timeOffset="34932.33">8041 4463 411 0,'6'-7'428'0,"-1"0"-16"0,-1 3-28 0,-4 4-13 16,4-9-20-16,-4 9-29 0,2-8-27 0,-2 8-18 15,0 0-24-15,2-8-17 0,-2 8-26 16,0 0-14-16,-5-6-1 0,5 6-30 0,0 0 1 16,-7 4-15-16,2 2-59 0,-1-2 43 0,2 4-48 15,-1 1 45-15,1 2-32 0,-2 0 21 16,-2 5-37-16,4-3 18 0,-1 3-37 0,-1 1 18 16,2 1-45-16,0-1 22 0,0 1-35 0,4-1 20 15,-1 1-32-15,1 2 22 0,1-2-30 0,-1 0 25 16,4 0-6-16,0-2-10 0,1 2 4 0,0-1-16 15,3-3-11-15,1-1-35 0,1 0 32 0,-1-3-17 16,5-1-29-16,-4-1 40 0,4-3-44 0,-2 0 34 16,-1-3-45-16,2 1 54 0,0-3-41 15,-2-3 43-15,2 3-51 0,-1-3 59 0,0-3-46 16,1 1 55-16,0-2-49 0,-3-1 62 0,-1 0-60 16,1-1 65-16,-3 0-52 0,-5 1 59 0,2-4-60 15,0 3 58-15,-3 0-48 0,-1 1 5 0,-1 1 42 16,-3-1-48-16,0 0 45 0,-1 2-48 0,-4 3 52 15,0-2-61-15,9 5 68 0,-19-3-57 0,6 4 67 16,-1 1-56-16,0 3 44 0,3-2-54 0,-6 2 52 16,4 2-52-16,2 0 63 0,-2 3-58 15,0-1 45-15,3 1-56 0,1 1 36 0,0 0-96 16,4-3 0-16,-1 3-68 0,2-3-32 0,0 0-42 16,3 3-31-16,1-5-39 0,1 2-27 0,3-3 12 15,0 2-32-15,2-2-22 0,0-1-48 16,-6-4-317-16,13 4-242 0</inkml:trace>
  <inkml:trace contextRef="#ctx0" brushRef="#br0" timeOffset="35516.54">8355 4518 211 0,'0'-11'513'0,"0"3"-52"16,0-2-35-16,0 4-26 0,0-3-24 0,0 1-35 15,-2 1-14-15,2 7-5 0,-2-13-6 16,2 13-4-16,0-9-15 0,0 9-75 0,-1-9 24 16,1 9-77-16,-2-7 20 0,2 7-32 15,0 0-28-15,-3-8-27 0,3 8-12 0,0 0 7 16,0 0-9-16,0 0 16 0,-4 8-40 0,4-8 14 16,0 11-27-16,0-4 22 0,0 0-37 0,0 1 16 15,3 1-29-15,-2 3 1 0,-1-2 1 0,5 4 1 16,-2-2 8-16,2 1-22 0,0 1 15 0,0 0-25 15,0-1 21-15,4 0-23 0,-1 1 8 0,2-3-16 16,1-1 7-16,1 1-37 0,1-2 16 0,1-1-44 16,-1 0 19-16,-2-3-28 0,6 0 29 15,-5-1-43-15,-1 1 42 0,-2-2-40 0,2-3 25 0,-11 0-52 16,23 0 46-16,-23 0-44 0,22-3 71 16,-13 2-55-16,0-4 37 0,-3 0-37 0,3 0 54 15,-4-2-34-15,2 2 48 0,-1-2-37 0,-2-2 53 16,1-2-40-16,-4 4 47 0,2-3-28 0,-2 4 18 15,-1 0 44-15,3-1-41 0,-3 7 60 16,0-10-37-16,0 10 65 0,0-11-67 0,0 11 52 16,-3-6-54-16,3 6 63 0,0 0-52 0,-5-4 52 15,5 4-42-15,0 0 43 0,-9 4-50 0,9-4 13 16,-9 7-7-16,9-7 45 0,-4 14-38 0,-1-7 38 16,5 2-47-16,-4 0 41 0,4 3-51 15,-2-1 35-15,-1 2-47 0,3-3 25 0,0 5-30 16,0-1 33-16,0-1-33 0,0 3 35 0,4 1-48 15,-3 0 24-15,-1-2-74 0,4 2 25 0,-4 0-77 16,2-1 34-16,1-2-66 0,-3-1 8 0,3 0-47 16,-2 0-31-16,-1-2-27 0,3 0-20 0,0-3-32 15,-1 0-12-15,-1 0 7 0,-1-8 5 0,4 10-1 16,-4-10-8-16,4 8 4 0,-4-8-71 0,6 5-232 16,-6-5-119-16</inkml:trace>
  <inkml:trace contextRef="#ctx0" brushRef="#br0" timeOffset="35889.41">8874 4617 377 0,'1'-6'373'0,"3"-2"-50"16,-4 8-28-16,4-10-31 0,-4 10-2 0,4-9-22 16,-4 9-19-16,1-7-25 0,-1 7-10 0,0 0 2 15,5-4 7-15,-5 4 2 0,0 0-1 0,0 0-35 16,0 0 18-16,0 7-53 0,0-7 15 0,0 7-50 15,0-7 22-15,3 9-54 0,-3-9 25 0,1 10-51 16,-1-10 23-16,1 10-7 0,-1-10-14 0,4 9-7 16,-4-9-1-16,3 9 0 0,-3-9-18 0,2 8 5 15,-2-8-2-15,8 8-4 0,-8-8 3 0,8 4-2 16,-8-4-4-16,11 3-33 16,-11-3 40-16,10-3-32 0,-10 3 31 0,11-3-24 15,-11 3 29-15,11-6-33 0,-11 6 40 0,8-7-46 16,-8 7 40-16,5-8-39 0,-4 1 38 0,3 0-38 15,-4 7 36-15,4-12-43 0,-4 12 34 0,-4-9-30 16,4 9 21-16,-4-9-46 0,4 9 12 0,-9-6-10 16,9 6-26-16,-10-2-22 0,10 2-62 0,-14 4-2 15,14-4-63-15,-14 4-15 0,6 0-35 0,2 1-38 16,-2-1-47-16,2 1-112 0,-1 2-229 0,2-5-205 16</inkml:trace>
  <inkml:trace contextRef="#ctx0" brushRef="#br0" timeOffset="36897.68">9390 4320 90 0,'-5'-4'338'0,"5"4"-57"0,-14-5-32 0,9 1-22 15,5 4-16-15,-10-7-32 0,2 3-12 0,8 4-11 16,-9-6-21-16,9 6-22 0,-5-8-1 16,5 8-13-16,-5-7 0 0,5 7-14 15,-3-11-11-15,3 11-6 0,3-8 0 0,-3 8-1 0,5-12-4 16,0 6-11-16,2 2 0 0,3-3-11 15,-1 1-5-15,1 1-6 0,1 0-7 0,2 0 7 16,1 0-4-16,-1 0 0 0,1 1-6 0,-1 1-8 16,-3 2 0-16,4 1 0 0,-2 0 11 0,-1 1 5 15,1 2-5-15,-3 1 0 0,0 2 7 0,-2 1 1 16,1-2 4-16,-3 4 3 0,-2-2 2 0,-2 1-5 16,-1 0-3-16,-1 3 3 0,-2-1 5 0,-1 0-3 15,-1-1 2-15,0 4-5 0,-4-1-9 16,4-2 1-16,-3 1 0 0,2-2 3 0,-2 1-4 0,2-4-5 15,1 3 0-15,-2-4-5 0,2 2-2 16,1-2-1-16,4-5-7 0,-6 9 3 16,6-9-3-16,-4 8-3 0,4-8-2 0,-4 7 6 15,4-7 2-15,0 0-4 0,0 0 5 0,4 6-1 16,-4-6 5-16,0 0 2 0,18 1-4 0,-18-1-16 16,14 0 13-16,-14 0 1 0,19 3 0 0,-7-3-1 15,-1 1 2-15,-2 2 0 0,2 1-2 0,0-1 14 16,-1 1 1-16,2 0-5 0,-1 3 11 0,-2-1 0 15,0-1 3-15,0 4 0 0,1-4 2 0,-2 5 6 16,-2-4-29-16,-1 2 47 0,-1 2-21 0,0-1 53 16,-3 1-32-16,-1-1 48 0,0-1-46 15,0 0 66-15,-1-1-59 0,-3 1 41 0,0-1-50 0,-1 2 43 16,-1-2-54-16,-2-1 43 0,-2 0-42 0,0 1 50 16,-3-2-46-16,0 0 29 0,2-2-41 15,-2 0 22-15,0 1-46 0,0-3 29 0,-2 0-39 16,2 2 22-16,13-3-29 0,-24 0 30 15,11 0-37-15,2-3 7 0,-1 2-7 0,2 0-10 16,-3-3-33-16,3 1-28 0,2 0-36 0,-2-3-20 16,4 0 0-16,-1 0-70 0,2-3 2 0,0 1-58 15,3 0 4-15,0-1-45 0,4 1-9 0,0-2-13 16,3 1 6-16,0-1-22 0,2-1-21 0,-1 0-79 16,4 1-205-16,-1 1-155 0</inkml:trace>
  <inkml:trace contextRef="#ctx0" brushRef="#br0" timeOffset="37297.31">9858 4213 403 0,'4'-4'517'0,"-4"4"-18"16,7-7-5-16,-7 7-27 0,4-6-57 0,-4 6-20 15,0 0-34-15,4-7-8 0,-4 7-28 0,0 0-31 16,5-4-43-16,-5 4-27 0,0 0-22 0,0 0-22 15,0 0-27-15,0 0-25 0,0 0-19 16,0 0-12-16,0 0 42 0,0 0 24 0,9 4-19 16,-9-4-20-16,4 12-8 0,0-4 23 0,2 1-8 0,-2 0-6 15,1 5-36-15,2 0 7 0,0-1 12 16,-2 3-6-16,4 1 4 0,-2 3 7 0,4 0-19 16,-3 0-13-16,-2 2-8 0,3-2-13 0,3 1-2 15,-5 0-10-15,0 0-5 0,3-2-4 0,-4 2-9 16,2-1-4-16,0-1-10 0,-2 0 3 0,2-4-2 15,-3 1-26-15,1-3 23 0,-3-1 1 0,3 0 10 16,-1-3-15-16,-1 1-2 0,0-2 2 0,-3 0-8 16,3-4-27-16,-4-4-24 0,5 12-17 15,-5-12-31-15,4 6-32 0,-4-6-13 16,0 0-49-16,4 8-10 0,-4-8-90 0,0 0-12 16,0 0-123-16,0 0-2 0,-1-9-83 0,1 9-11 15,-3-10-65-15,3 10-656 0,-6-10-856 0</inkml:trace>
  <inkml:trace contextRef="#ctx0" brushRef="#br0" timeOffset="39865.32">1626 7248 257 0,'0'0'293'0,"0"0"-22"16,0 0-3-16,0 0-49 0,-1-7-43 0,1 7-44 16,0 0-11-16,-9-1-29 0,9 1-2 0,-13-1-21 15,13 1 8-15,0 0-15 0,-18 0-9 0,18 0 0 16,-15-3 8-16,15 3 14 0,-17 0-29 0,17 0 2 16,-19-5-5-16,19 5 21 0,-19-4-22 15,10 1 17-15,-1 0-22 0,0 0 24 0,3-4-38 0,-2 3 25 16,0-1-34-16,2-2 21 0,-1-1-28 15,0-1 26-15,2-3-27 0,-3 0 21 0,5 2-29 16,-1-5 27-16,1 1-34 0,3 5 31 0,0-6-24 16,1 3 20-16,1 2-20 0,0-5 34 0,3 4-42 15,-2 2 16-15,4-1-17 0,1 3 28 0,0 3-23 16,2 1 27-16,1 1-21 0,0 5 38 0,7 1-31 16,1 6 34-16,-3 4-36 0,8 4 33 0,-4 4-26 15,4 7 27-15,-5-1-31 0,1 3 38 0,-2 3-43 16,-2 0 44-16,-2-2-48 0,-3 0 33 0,-5 1-39 15,2-4 36-15,-5 3-38 0,-2-2 11 16,0-4 0-16,-1 3 29 0,-3 0-35 16,-1 3 37-16,-5-6-34 0,5 1 42 0,-7-4-33 15,2-3 45-15,1-2-37 0,-4 0 25 0,2 0-35 16,-1-4 27-16,2-5-34 0,-3 2 25 0,3-5-34 16,-5 0 39-16,7 0-40 0,-2-2 26 0,-3-3-29 15,13-1 30-15,-19-2-36 0,6-1 33 0,4-3-32 16,-4-1 29-16,3-1-30 0,0-4 8 0,1 0-2 15,0 1-2-15,2-3 4 0,1 0 22 0,1 4-28 16,1-2 29-16,3 2-28 0,-4 0 29 0,5 3-30 16,5-1 29-16,-5 8-32 0,5-6 39 15,-5 6-32-15,13-3 11 0,-13 3 12 0,18 4 11 16,-8-3 4-16,5 5 5 0,-3 3 1 0,1-4 4 16,2 4-3-16,-2 0 18 0,2-3-31 0,-1 6 24 15,0-4-30-15,-1 1 19 0,2-4-32 0,-2 6 23 16,2-6-27-16,-2 1 29 0,0 1-32 0,-3-2 28 15,3-2-35-15,0-1 15 0,-2 0-53 0,1-2 11 16,-1-2-88-16,-3 1-21 0,5-3-43 0,-3 2-19 16,-1-5 1-16,-1 1-36 0,-1-1-36 0,-2-2-112 15,2 1-241-15,-6-5-147 0</inkml:trace>
  <inkml:trace contextRef="#ctx0" brushRef="#br0" timeOffset="40414.37">1611 6924 141 0,'-9'-18'437'0,"1"2"-83"0,3 1-80 0,0 1-6 15,-1-1-65-15,-1 3-15 0,5-2-33 0,-1 2 3 16,-1 2-22-16,2 1-2 0,-1-1-35 16,2 3-1-16,-2 1-37 0,2-1 15 0,1 7-19 15,-1-7 44-15,1 7-39 0,0 0 56 0,0 0-27 16,0 0 20-16,10 5-24 0,-5 2 27 0,4 3-37 15,-1 2 14-15,-2 0-39 0,2 1 18 0,1 5-35 16,-2-1 21-16,4 2-41 0,-2 0 21 16,-3 0-23-16,4-1 44 0,-2 1-59 0,0-1 26 15,-1 2-30-15,-2-4 26 0,2-4-2 0,-2 2-4 16,-1-2-1-16,-2-4-2 0,2 3 0 0,0-5-4 16,-2 3 2-16,0-3 2 0,0 0 6 0,2 0-18 15,-4-6 32-15,3 6-31 0,-3-6 22 0,0 0-27 16,0 0 33-16,0 0-40 0,1-11 35 0,-1 4-34 15,-4-3 25-15,4 1-28 0,-4-4 29 0,4-2-30 16,-4-2 25-16,3 0-26 0,0-3 29 0,-3-1-30 16,4 3 28-16,0-2-28 0,4 3 29 15,-3 0-31-15,-1 2 32 0,3 1-39 0,2 2 33 0,-1 3-30 16,1-2 33-16,0 5-12 0,4 2 11 16,-9 4-28-16,15-3 32 0,-6 6-20 0,4 0 20 15,0 2-25-15,0 4 31 0,-1 1-24 0,2 0 32 16,-1 2-30-16,0 3 33 0,-2-2-29 0,2 4 42 15,0-2-48-15,-3-2 29 0,-1 2-34 0,1-1 28 16,-2-1-27-16,0 0 30 0,-2 2-8 0,-1-3-4 16,3-1-12-16,-3 0-12 0,0-4-19 0,-1 3-31 15,-1-4-16-15,4 0-1 0,-6 2-62 0,3-4-23 16,-4-4-46-16,8 5 16 0,-8-5-15 0,0 0 7 16,14-2-14-16,-9-4-37 0,0 0-19 0,0-3-44 15,-1 0-272-15,1-5-103 0</inkml:trace>
  <inkml:trace contextRef="#ctx0" brushRef="#br0" timeOffset="40913.28">2067 6621 6 0,'-1'-22'401'0,"-3"1"-91"0,3 4-35 15,-2-1-6-15,2 1-29 0,-2 3-10 16,2 1-10-16,1 2-20 0,-5 0-23 0,5 3-43 16,0-1-29-16,0 9 5 0,0-8 30 0,0 8 7 15,0 0 24-15,6 5 18 0,-3 5-12 0,2 1-11 16,1 4-13-16,3 3-5 0,-1 3-3 0,1 5-38 15,1 1 21-15,3 0-58 0,1 7 28 16,0 2-44-16,0-3-5 0,0 1 33 0,4-2-61 16,-4 2 39-16,-1-6-50 0,-2-1 33 0,2-2-40 15,1 1 31-15,-2-4-44 0,-1-2 39 0,-2-1-40 16,0-2 38-16,-1-1-40 0,-1-3 38 0,1-1-39 16,-3-1 37-16,-1-3-37 0,1 1 40 0,0-3-35 15,-1-1 31-15,-4-5-42 0,5 7 41 0,-5-7-44 16,0 0 42-16,0 0-51 0,0 0 30 0,0-8-46 15,0 8 25-15,-6-13-43 0,-2 2 35 0,3-1-16 16,-4 2 17-16,-1-7-29 0,-3 1 10 0,0-1-17 16,-2 2 27-16,2-2-17 0,-1 6 35 15,-1-4-23-15,-3 6 28 0,5-2-22 0,-2 5 34 16,1 0-25-16,1 4 29 0,3 1-27 0,-2 2 32 16,2 1-22-16,1 4 32 0,0 0-26 0,0 2 37 15,7 4-26-15,-3 0 41 0,3-2-29 0,2 2 32 16,2 2-41-16,3-2 32 0,1 3-37 0,-1-3 25 15,4 0-28-15,0 0 30 0,4 0-29 0,-2-3 27 16,2 0-32-16,4-3 30 0,-1 0-31 0,0-1 32 16,0-1-32-16,2-1 17 0,-1-2-43 0,-2-1 10 15,2 0-86-15,-2-1 13 0,4-2-73 0,-1-1-19 16,-4-1-59-16,4 0-14 0,-4 1-43 0,1-4-52 16,-7 4-123-16,4-1-201 0,-6-1-192 0</inkml:trace>
  <inkml:trace contextRef="#ctx0" brushRef="#br0" timeOffset="41697.18">3732 7056 160 0,'8'-11'211'0,"-3"1"-22"16,1-2-31-16,1 0-31 0,-1-3 6 0,0 3 4 16,2-2 9-16,-3 0-26 0,2-2 0 0,-1 0-7 15,0-1 8-15,-3 2-14 0,3-2 4 0,-2 3-28 16,-1-3 24-16,-1 1-30 0,1-2 37 16,-2 2-31-16,-1 1 14 0,-1 3-20 0,-2-1 24 15,1-1-28-15,-2-1-4 0,-1 5-2 0,-2-3-19 16,-3 3 29-16,1 0-10 0,0 2-22 0,-1-1 6 15,-3 5-7-15,3 1-6 0,-4 2 2 0,1 1-3 16,-2 1 2-16,-2 2-5 0,1 1-32 16,-1 5 34-16,-1-1-32 0,-1 2 29 0,6 0-28 15,-1 1 30-15,5 0-35 0,0 2 28 0,4-1-30 16,1-1-2-16,0 1 6 0,7 2 31 0,-2-4-37 16,5 2 35-16,1 1-30 0,6-2 30 0,-3 1-26 15,7-1 32-15,3 0-37 0,-1-2 37 0,3 1-33 16,5 0 29-16,-3-2-36 0,3 1 31 15,-4 0-29-15,0-1 37 0,1 2-28 0,-2-1 37 16,1 0-25-16,-4-1 27 0,0 5-23 0,2-4 47 16,-6 3-23-16,0-1 25 0,-3-1-21 0,-3 2 43 15,1-2-38-15,-5 2 38 0,0 2-40 0,-2-3 44 16,-2 1-47-16,-2 3 28 0,-3-4-33 0,-1 4 43 16,-3-1-50-16,-2 1 44 0,-3-2-57 0,-1 1 44 15,0 0-64-15,-5-1 48 0,-3 0-58 0,-1-1 41 16,-1-2-47-16,1 0 47 0,0-3-53 0,-3 0 48 15,5-2-49-15,-3-2 48 0,4 0-55 0,0-2 72 16,1-1-75-16,2 0 64 0,-2-3-77 0,1-1 56 16,4 2-68-16,1-8 34 0,-1 3-73 15,5-4 24-15,1-2-55 0,1-2 9 0,3 1-32 16,4-3-2-16,1 0-52 0,3-1 18 0,2 1-34 16,2 0 25-16,4-1-30 0,4 1 25 0,1-1-8 15,3 1 16-15,1 0-12 0,-1 3-3 0,3-1-13 16,0 4-11-16,-3-1-20 0,1 1 11 0,1 1-34 15,-3-1-165-15,4 4 97 0</inkml:trace>
  <inkml:trace contextRef="#ctx0" brushRef="#br0" timeOffset="42181.41">3958 6892 529 0,'12'-3'262'0,"-7"-1"-30"15,6 3 12-15,-11 1-24 0,12-6-2 0,-12 6 4 0,9-4-5 16,-9 4 1-16,9-2-2 0,-9 2-8 16,0 0 4-16,10-4-10 0,-10 4-11 15,0 0-15-15,0 0-14 0,0 0-8 0,10 2-2 16,-10-2 22-16,5 5-4 0,-1 2-7 0,-4-7-19 15,5 8-1-15,-2 3-6 0,0-5-21 0,0 6-7 16,1-4-24-16,-1 4-16 0,4-1-7 0,-3 2-16 16,1 2-10-16,2-1-7 0,-1-2-1 0,3 1-10 15,0 2 7-15,-3-4-10 0,3 3-7 0,4-1 3 16,-3-5-1-16,4 3-2 0,-1-4-4 0,2 3-2 16,-2-6-2-16,4 1-5 0,-3-3-1 15,1 2-3-15,-1-2-4 0,-1-4-1 0,2 1-10 16,-2-2 12-16,4-1-8 0,-6-1 1 0,3 0 1 15,-1-2-11-15,-4 0 2 0,1-3 18 0,-1 2-3 16,-4-3-4-16,-1 2 2 0,1-3-1 0,-5-2 5 16,3 4-3-16,-6-5-2 0,1 1-3 0,-1-1 4 15,-2 0 12-15,-3-1-10 0,3 3 4 0,0-2 4 16,-4 5 2-16,3-2 19 0,1 4-24 0,-2-2-6 16,2 3 23-16,0 2-18 0,0 0-5 0,5 5 6 15,0 0 7-15,-10-1 4 0,10 1 0 0,-4 11 18 16,1-6-3-16,3 5 9 0,3 0 0 15,-2 2 1-15,3 3 1 0,0 0-4 0,1 2-2 16,0-1 0-16,1 3-7 0,2-1-3 0,0 0 2 16,1-1-8-16,1-1-2 0,0 2-2 0,2-1-2 15,-1-2-9-15,3-1-20 0,0-2-3 0,-1 3-40 16,1-9-8-16,-4 5-84 0,3-6 5 0,1 1-54 16,-2 0 7-16,-1-5-58 0,2 2 1 0,-3-4-58 15,4-1 36-15,-1-2-19 0,0 1-3 0,-2-3-3 16,3-1-27-16,-5-3-379 0,0-2-221 0</inkml:trace>
  <inkml:trace contextRef="#ctx0" brushRef="#br0" timeOffset="42748.52">4638 6682 23 0,'-13'-27'486'0,"-1"3"-94"0,0 0-34 16,0 5-41-16,3 1-10 0,-1 2-15 15,0 0-1-15,4 5 6 0,-1-1-17 0,-4 4-28 16,9-1-37-16,-2 1-40 0,-1 4-30 0,7 4 3 15,-6-5 21-15,6 5-6 0,-4 7 34 0,4 1-62 16,5 4 56-16,0 0-40 0,2 6 25 0,2 2-57 16,1 0-12-16,3 5-1 0,3 8-7 0,0-4-11 15,3 2-4-15,-4 3-13 0,4-5-7 0,-1 2-10 16,3 1-9-16,-6-1-8 0,3 0-9 0,-3-5-7 16,-1 2 2-16,-1-4-5 0,0 0-5 15,-3-4 3-15,0-1-2 0,-1 1-8 0,-4-5-1 16,2-1 4-16,-1 0-2 0,-1-4 1 0,-1 0 2 15,0-3 1-15,0 3-2 0,-2-6 2 0,-2-4-8 16,3 8 0-16,-3-8-6 0,0 0-9 0,0 0-3 16,-4-5-6-16,4 5-5 0,-8-11-16 0,3 2-1 15,1-3 0-15,-2 1-4 0,-2-6-6 0,3 1-2 16,0-3-10-16,1-2 21 0,-2 1-4 0,5 2 6 16,-2 0-5-16,3-1 6 0,0 2-7 0,3 0 21 15,0 2 7-15,4 1-10 0,-1 1 12 0,2-2-3 16,3 6 17-16,2-3-8 0,-1 4 8 0,2 2-1 15,-4 2 3-15,5 1 4 0,-1 3-18 16,3 0 10-16,-3 4-3 0,1 1 9 0,-2 2 2 16,0 1 5-16,-3 1-10 0,0 0 13 0,-2 4-8 15,2-1 10-15,-5 2-1 0,2-1-2 0,-5 2-2 16,1 0 30-16,-3-3-26 0,0 2 4 0,-3-1-5 16,1 0-3-16,-5 2 4 0,2-1-3 0,-5-2-2 15,2 1-4-15,-2-1-5 0,0-3 6 0,-3 2-12 16,0-4-27-16,-2-2-20 0,2 2-43 0,-2-3-5 15,1-1-74-15,0 0 14 0,0-2-81 0,-3-1 17 16,4-1-83-16,2-3 4 0,-2 0-16 0,0 1-11 16,2-6-41-16,-1 2-57 0,6-3-314 15,-2 2-252-15</inkml:trace>
  <inkml:trace contextRef="#ctx0" brushRef="#br0" timeOffset="43231.28">4950 6842 388 0,'6'-5'461'16,"-6"5"-55"-16,12-5-41 0,-12 5-4 0,6-4-27 16,-6 4-44-16,0 0-31 0,10-4-34 0,-10 4-34 15,0 0-26-15,0 0-17 0,9-3-13 0,-9 3-5 16,0 0 17-16,7 4 8 0,-7-4-27 0,9 4-17 16,-9-4-13-16,10 7 2 0,-5 0-23 15,0-1-7-15,0 1-6 0,3 2-4 0,-3-1-10 16,0 3-3-16,0-2-10 0,3 4-7 0,-2 0-4 15,-2-5-1-15,0 4-8 0,0-2-1 0,-2-1-9 16,2 0 5-16,0 1-7 0,-3-5-1 0,3 4 5 16,-4-9-1-16,5 11 4 0,-5-11-3 0,3 11-2 15,-3-11 6-15,2 5-10 0,-2-5 0 0,0 0 0 16,0 0-7-16,0 0-5 0,0 0 8 0,0 0-4 16,0 0 9-16,-10-7-1 0,10 7 6 0,-1-15-6 15,-2 6-15-15,3-1 14 0,0-4-18 0,0 0 1 16,0-1-3-16,0-2-8 0,0-1 4 15,4 1 1-15,-2-2 2 0,4 2 38 0,-2 0-42 16,3-1 44-16,0 3-49 0,-1 5 46 0,3-4-43 16,0 3 45-16,-1 4-43 0,2 1 55 15,-1 0-54-15,0 4 50 0,2 1-53 0,-11 1 50 16,18 3-47-16,-8 3 3 0,-2-2 3 0,2 3 1 16,-1 3 8-16,0-2 9 0,-1 3-3 0,-2 0 2 15,2 0 2-15,1 0-5 0,-3 0 3 0,-1 1 0 16,3-2-7-16,-2 1-20 0,-1-4-31 0,2 3-46 15,-3-3-25-15,1 1-72 0,0-2 4 0,1 0-51 16,2 0-8-16,-2-2-35 0,2-2 21 0,-8-2-21 16,15 0-44-16,-15 0-40 0,17-1-334 0,-7-3-215 15</inkml:trace>
  <inkml:trace contextRef="#ctx0" brushRef="#br0" timeOffset="44216.49">5521 6739 187 0,'0'-8'444'16,"0"0"-61"-16,0 8-67 0,0-10-11 0,0 10-11 15,-4-9-20-15,4 9-44 0,-1-5 2 0,1 5-59 16,0 0 22-16,0 0-42 0,0 0 33 0,0 0-50 16,0 0 5-16,0 0-42 0,0 0 5 0,1 5-41 15,-1-5 24-15,4 7-52 0,-4-7 21 0,9 4-33 16,-9-4 22-16,10 5-34 0,-10-5 22 0,12 2-33 16,-12-2 24-16,10 1-24 0,-10-1 27 15,18-2-27-15,-9-1 23 0,0 0-28 0,0 1 25 16,-4-1-32-16,6-3 33 0,-2 1-30 15,-2 1 28-15,-1 0-30 0,0-3 37 0,-2 2-34 16,1-2 27-16,-3 0-29 0,0 2 27 0,1-2-24 16,-3-1 31-16,0 1-29 0,-3 1 25 0,1 0-17 15,0 1 39-15,2 5-27 0,-9-10 38 0,9 10-35 16,-10-4 41-16,10 4-22 0,-13 0 48 0,4 3-33 16,-1 3 46-16,0-1-54 0,0 3 49 0,-2 3-39 15,3 2 18-15,0 1 20 0,-2 1 14 0,3 3-9 16,3-2-13-16,0 2 7 0,0-2-18 0,1 1-15 15,3 0-2-15,1-1-13 0,1 1-6 0,2-2-4 16,0 2-4-16,4-3-5 0,-1-2-3 16,3 2-4-16,1-2-1 0,3-4-3 0,2 2-1 15,-2-5 9-15,6-1-10 0,-2 0-6 0,2-2-9 16,2-2 10-16,-1-3-7 0,4-1 9 0,-1-1-7 16,-1-1 7-16,4-3-14 0,-1-3 12 0,2 0-12 15,-3-4 4-15,3 1 4 0,-5-3-2 0,0-1-4 16,-2-1 6-16,-6-1-11 0,4-3 28 0,-8-2-27 15,3 1 19-15,-7-2-26 0,1 3 25 0,-5-3-33 16,0 1 35-16,-4 1-34 0,-3-2 36 0,0-3-32 16,-4 3 28-16,-1-3-29 0,-2 1 3 15,-3 1 4-15,2 4 3 0,-3-1 5 0,0 3 0 16,1 3-3-16,1 3-2 0,-1 3 11 0,3-1 6 16,2 4-4-16,-3 1-2 0,4 5 0 0,3-2 6 15,6 6-3-15,-14-3-2 0,14 3 15 0,-12 12 14 16,8-3 30-16,3 2-17 0,0 6 23 0,1 2-8 15,2 3 27-15,-2 3-18 0,7 3 0 0,-1 5 1 16,3-4-13-16,1 3-7 0,2 4 3 16,-2-1-22-16,3-6 4 0,-4 2-14 0,6-1-2 15,-2-2-6-15,-3-1 6 0,4-1-15 0,-2-2 6 16,2-1-8-16,-5-4-4 0,1 1-17 0,0-4-3 16,-2-2-25-16,-2 0-15 0,1-3-21 15,-1 0-23-15,-1-4-22 0,-1 3-24 0,1-4-34 16,-2-1-30-16,-3-5-26 0,2 9-15 0,-2-9-4 15,0 0-13-15,0 0-10 0,0 0-20 0,0 0-12 16,-4-7 4-16,-1 0 8 0,1-3 16 0,-6-1 0 16,5-1 20-16,-5 0-2 0,2-3 38 0,-6-2 35 15,4-1 41-15,-3 2 38 0,2-1 77 0,-1 0 58 16,-2 2 39-16,4 2 26 0,1 1 16 0,-1 2 28 16,3-1 12-16,1 3 36 0,-2-1-1 0,3 2 29 15,1 2-37-15,-1-2 24 0,5 7-42 0,-5-8 40 16,5 8-6-16,-4-9 49 0,4 9-47 15,4-8 27-15,-4 8-59 0,9-7 32 0,-9 7-68 16,14-7 27-16,-7 2-60 0,3 2 29 0,0-1-64 16,3-1 36-16,-2 2-55 0,2-3 48 0,0 0-61 15,2 1 43-15,-1-1-62 0,3-2 47 0,-2 1-57 16,3 0 53-16,-4-1-58 0,1 3 51 0,1 1-48 16,-2-1 35-16,-3 0-52 0,-2 1 18 0,4 1-51 15,-4 0 13-15,-1 1-53 0,-8 2 11 0,15-4-29 16,-15 4-14-16,10-3-34 0,-10 3-45 0,0 0-34 15,14 2-26-15,-14-2 8 0,0 0-33 0,5 6-45 16,-5-6-127-16,-1 8-236 16,1-8-215-16</inkml:trace>
  <inkml:trace contextRef="#ctx0" brushRef="#br0" timeOffset="45565.18">3570 8328 202 0,'0'0'303'0,"-6"8"-67"0,6-8-17 0,-6 9-26 16,6-9-9-16,-4 7-48 0,4-7-15 0,-10 9-30 15,10-9 34-15,-10 5-22 0,10-5-16 0,-10 8-13 16,0-4-17-16,3-1 8 0,-2-1 18 0,-1 0-21 15,10-2-12-15,-15 2 6 0,15-2 7 0,-21 0-11 16,21 0 15-16,-18-1-25 0,7 0-9 16,-1-2-1-16,3 0 4 0,-1-1 8 0,0 0-3 15,1 1 14-15,-1-1-8 0,0-2-4 0,3 0-13 16,0 1-7-16,0-1 34 0,1-3-36 0,-1 2 23 16,5-3-35-16,-1 3 32 0,2-2-42 0,1 0 21 15,0 2-28-15,1-2 34 0,4 0-37 0,-1 1 29 16,1 1-33-16,3-1 31 0,2 1-23 0,-1 5 33 15,-1 0-32-15,8 2 42 0,-4 1-20 0,3 2 39 16,2 4-32-16,1 2 42 0,0 1-24 0,1 3 28 16,1 3-36-16,-4 2 12 0,0 4 26 15,1-1-33-15,-3 2 31 0,-4 0-19 0,-1-1 17 16,-4 0-30-16,0 1 26 0,-5-1-34 0,0 0 31 16,-1 1-31-16,-3 0 26 0,-5-1-30 0,3 0 26 15,-3 4-34-15,-5-3 26 0,1 0-34 0,-1-3 23 16,0 1-29-16,1-5 26 0,-2-1-26 15,-2 1 24-15,3-6-35 0,1 2 30 0,-1-3-31 16,3-1 31-16,-2-6-34 0,3 3 26 0,-2-3-27 16,1 0 23-16,11-2-22 0,-14-5 25 0,6-1-29 15,-1 0 27-15,3-3-28 0,-1-3 41 0,2 0-46 16,0-4 29-16,3 0-25 0,-2 1 24 0,8 0-27 16,-3 0 29-16,4-1-26 0,0 2 21 15,0 3-19-15,3-1 27 0,0 6-25 0,2-1 28 16,0 3-24-16,0 3 29 0,4 2-25 0,-2 1 37 15,4 3-29-15,-4 0 31 0,6 2-35 0,-3-1 41 16,2 5-13-16,-2-2 11 0,3 0-32 0,0 1 29 16,-4 1-40-16,2-1 36 0,-3-1-39 0,0 0 36 15,1 1-34-15,0-4 31 0,0 2-32 0,-2-4 27 16,3 2-47-16,-5-1 2 0,3-2-40 0,0-1-5 16,0-1-64-16,-13-1-20 0,25-1-68 0,-14-1 0 15,5-3-27-15,-2 1-5 0,0-2-21 0,0 1-43 16,-1-5-30-16,2 4-397 0,-2-6-253 15</inkml:trace>
  <inkml:trace contextRef="#ctx0" brushRef="#br0" timeOffset="46014.15">4068 8281 35 0,'0'-9'485'0,"-2"1"-82"0,-1 1-63 0,3 7-5 15,-5-11-61-15,1 5 0 0,4 6-16 0,-10-6 0 16,10 6-57-16,-14-3 3 0,14 3-44 0,-17 0 28 15,7 2-47-15,2 2 26 0,-1 2-42 0,-2 2 16 16,2 1-37-16,1 3-13 0,2-1-8 0,-2 2 7 16,3 1-11-16,0 3-3 0,1 0-9 0,0 0-4 15,4 0-7-15,0 0-4 0,-1-1 50 16,5 2-64-16,0-1 7 0,2 2-14 0,4-2-6 16,-1 0-3-16,3-1-5 0,3 0-4 15,-1-4 5-15,5 0-3 0,-1 0-12 0,2-4 17 16,1 1-12-16,0-3 2 0,-1-3-1 0,-1 0-7 15,-1-2-2-15,4-2-2 0,-2-1-1 0,-2 0 8 16,1 0-4-16,0-3 7 0,-2-3-6 0,-2 3-1 16,-3-5-4-16,6 0 5 0,-7-2 1 0,-2 1 1 15,0-3-2-15,-4 1 4 0,2-2-5 0,-6 2 1 16,-1-2-2-16,-1-2-1 0,-3 0 0 0,-4-1 1 16,-2-2 14-16,0 2-9 0,-8-2-5 15,1 2-8-15,-2 1 5 0,-1 0 2 0,2 6 6 16,-3-1-15-16,3 0 57 0,-2 4-57 0,-2 2 49 15,7 1-61-15,-2 2 41 0,2 1-60 0,0 2 45 16,-1 2-54-16,2 1 27 0,4 2-54 0,-3 0 0 16,3 2-51-16,6 2 2 0,-2-3-74 0,3 2-24 15,2 1-43-15,1-2-18 0,1 2-17 0,4 1-20 16,-1-1-36-16,4-1-134 0,-2-1-226 0,7 0-225 16</inkml:trace>
  <inkml:trace contextRef="#ctx0" brushRef="#br0" timeOffset="46332.47">4527 8158 200 0,'6'-12'430'0,"1"1"-65"0,-1-2-45 16,-1 3-33-16,0 0-20 0,0 0 42 0,-1 2-46 16,-1 2 20-16,1-3-23 0,-2 4-28 0,-2 5-61 15,4-11 5-15,-4 11-25 0,5-6-34 0,-5 6 35 16,9-3-6-16,-9 3 54 0,5 3-52 0,-5-3 36 15,9 10-63-15,-1-2 40 0,-3 2-60 0,1 1 2 16,1 5-12-16,-2 0 3 0,1 2-2 0,4 3-9 16,-3 0-13-16,3 2-18 0,-1 4 6 15,1-3-16-15,2 3 1 0,-2 0-9 0,0-1-6 16,-1 3-6-16,0-4-5 0,1 0-14 16,-1 0 8-16,1-2-16 0,-2-4-28 0,0 0-13 15,-3-1-25-15,4-4-35 0,-3 0-70 0,-1-2-20 16,-1-2-67-16,1-1 3 0,-1 1-54 0,-1-3-5 15,3-4-41-15,-6-3-26 0,8 7-50 0,-8-7-39 16,0 0-299-16,15-3-292 0</inkml:trace>
  <inkml:trace contextRef="#ctx0" brushRef="#br0" timeOffset="46681.56">5195 8199 412 0,'5'-4'451'0,"-5"4"-40"0,7-9-68 15,-7 9 18-15,0 0-63 0,0 0-10 0,0 0-79 16,0 0 11-16,6 8-68 0,-6-8 0 0,0 0-54 16,3 8 6-16,-3-8-54 0,2 11 27 0,-2-11-42 15,8 7 19-15,-8-7-34 0,5 8 22 0,-5-8-36 16,10 6 26-16,-10-6-32 0,14 4 24 0,-14-4-31 16,12 2 32-16,-12-2-37 0,14 0 34 0,-14 0-33 15,10-3 29-15,-10 3-30 0,14-5 31 0,-14 5-32 16,10-9 33-16,-5 4-36 0,-1-2 33 0,-1 0-31 15,-2 0 33-15,-1 0-31 0,0-1 28 0,0-1-30 16,-4-1 32-16,3 0-32 0,-3 1 28 16,0 1-29-16,-2-2 29 0,-2 3-26 0,3-1 25 15,0 1-35-15,-4 3 19 0,3-1-35 0,-2 2 18 16,0 1-49-16,8 2 3 0,-16 0-59 0,16 0-5 16,-17 5-42-16,8-3 3 0,3 2-27 0,-2-2-30 15,8-2-50-15,-9 9-119 0,9-9-233 16,-5 7-138-16</inkml:trace>
  <inkml:trace contextRef="#ctx0" brushRef="#br0" timeOffset="47332.21">5645 7878 278 0,'0'0'482'0,"-5"-8"-60"0,5 8-53 16,-5-8 25-16,5 8-85 0,-5-5-10 0,5 5-80 16,-4-7-16-16,4 7-63 0,-3-6 0 0,3 6-55 15,4-5 15-15,-4 5-42 0,8-12 19 0,-2 6-38 16,3 0 26-16,1-2-37 0,2 2 24 0,2-3-31 16,-1 1-4-16,1 2 6 0,1-4-4 0,0 5-1 15,1-4-3-15,0 1-2 0,-3 4 1 16,5-3 2-16,-4 4 3 0,-1-1 0 0,-13 4 5 15,24 0 37-15,-14 1 36 0,3 5-7 0,1 3 47 16,-5 0-28-16,4 5 47 0,-2 3-25 0,0 1-4 16,-2 4-11-16,1 3-1 0,-1 3 3 0,0-1-11 15,-2 3-11-15,1-2-20 0,0 1-5 0,-2 3-22 16,-1-4 0-16,3 2-8 0,-3-8-5 0,1 3-18 16,-2 0 0-16,3-3-4 0,-2-1 5 0,1-1-13 15,-2-2 8-15,1-2-9 0,-1-1 3 16,0-3-16-16,-2 1-2 0,2-2-25 15,-3-2 6-15,2-1-24 0,-2 1-9 0,2-4-8 16,-1 3-21-16,-2-8-34 0,3 7-11 0,-3-7-11 16,0 0-25-16,-3 6-8 0,3-6 10 0,0 0 0 15,-5-4-67-15,5 4-14 0,-11-7 22 0,4 1-17 16,-2 1 42-16,-1-1 17 0,0-4 19 0,-3 3 17 16,-1-2 51-16,-1 0 3 0,-2-1 31 0,-1 2 14 15,4-2 45-15,0 1 10 0,0 3 55 0,1-1-2 16,-1 1 56-16,4 0 24 0,1-1 52 0,0 2-19 15,0 3 29-15,4-4-38 0,-3 2 23 0,8 4-14 16,-5-7 40-16,5 7-39 0,0-10-13 0,3 5-26 16,3 0-16-16,2-4-5 0,1 4-2 15,2-2-22-15,2-1-12 0,1 0-13 0,0 1-22 16,4-4 1-16,-1 4-11 0,6-1-6 0,-2 1-4 16,0-1 30-16,1 1-70 0,-1 3 26 0,1-4-67 15,-3 1-3-15,0 4-78 0,-2-3-23 0,-2 2-75 16,2 0-10-16,-4 2-67 0,-2 1 8 0,2 0-36 15,-3-2-45-15,-10 3-100 0,18-2-289 0,-18 2-299 16</inkml:trace>
  <inkml:trace contextRef="#ctx0" brushRef="#br0" timeOffset="47798.11">6451 7811 153 0,'4'-12'475'0,"-1"-1"-76"0,-2 5-47 16,-1-3-52-16,1 2-33 0,-2 1 13 15,1 3-17-15,-1-4-11 0,-2 2-3 0,3 7-7 16,-4-11-6-16,4 11-14 0,-5-10-20 0,5 10-24 16,-4-5-13-16,4 5-9 0,-10 3-2 0,10-3-7 15,-10 9-2-15,5-1-11 0,-2 1-7 0,0 5 5 16,-1 3-10-16,3 1-10 0,0 1 20 0,0 2-38 16,0-1 20-16,2 4-40 0,2 1 15 0,-2-1-33 15,3-4 7-15,3 3-31 0,-2 1-4 0,5 1-5 16,-2-4-3-16,3-1-7 0,2 0-3 0,1-1-2 15,1-2-2-15,2 2-1 0,1-5 2 16,0 1 1-16,4-3-4 0,-1-1-2 0,2-3-5 16,-1-3 3-16,-4 2-2 0,6-5 3 0,-2-1 1 15,1-1-4-15,-1 0-5 0,0-3 1 0,-1-1 2 16,-2-1-1-16,1-2 2 0,-1 1 0 0,-4-3 13 16,2-1-9-16,-4-2-1 0,0 1 0 0,-3-1-3 15,-2-3 1-15,-1 2-1 0,-1-3 3 0,-4-1-4 16,-1 0 2-16,-1 0 1 0,-5-3-3 0,-1 2 3 15,0-2-1-15,-3 2 2 0,-1 2-3 0,-4-2 5 16,0 2-2-16,2 1-2 0,-5 6-3 0,2-3 1 16,-1 4 1-16,-1 0-4 0,1 3-2 15,1 1-11-15,-1 1-16 0,4 0-13 0,0 3-20 16,1 1-38-16,15-1-41 0,-23 5-24 0,13-2 6 16,1-1-57-16,0 5-7 0,3 1-65 0,-1-2-4 15,5 2-84-15,-2 0-9 0,4 0-47 0,0 3-545 16,5-4-581-16</inkml:trace>
  <inkml:trace contextRef="#ctx0" brushRef="#br0" timeOffset="48170.4">6965 7896 182 0,'0'0'501'0,"9"-6"-39"16,-9 6-35-16,5-5 30 0,-5 5-56 0,0 0-14 15,9-6-63-15,-9 6-16 0,0 0-72 0,0 0 2 16,0 0-76-16,0 0 14 0,-3 7-65 0,3-7 10 16,0 10-58-16,0-10 26 0,-1 8-53 0,1-8 28 15,1 11-50-15,-1-11 33 0,3 13-44 0,-3-13 38 16,4 10-49-16,-2-3 39 0,1-2-43 0,-3-5 59 16,5 8-60-16,-5-8 40 0,5 10-40 0,-5-10 30 15,8 4-36-15,-8-4 41 0,6 5-44 0,-6-5 40 16,0 0-34-16,13-3 32 0,-13 3-35 0,9-2 39 15,-9 2-37-15,9-9 36 0,-9 9-38 16,6-9 42-16,-3 5-42 0,-2-3 45 0,-1 7-42 16,0-11 33-16,0 3-39 0,0 0 36 0,-4 3-40 15,4-2 32-15,-2 2-47 0,-1 0 9 0,-2-2-40 16,5 7 6-16,-6-8-70 0,6 8-14 0,-8-5-81 16,8 5-5-16,-9-2-42 0,9 2-12 15,0 0-35-15,-14 2-62 0,14-2-455 0,-9 5-383 16</inkml:trace>
  <inkml:trace contextRef="#ctx0" brushRef="#br0" timeOffset="48897.02">7838 7484 113 0,'6'-6'135'16,"3"-1"-10"-16,0 1-20 0,0 2 2 0,1-3-3 16,-1 2 10-16,1 0 11 0,-1-4 19 0,-1 3 14 15,2 1 3-15,-2-4 15 0,-2 4-17 0,1 1 25 16,0-6-15-16,-3 4 20 0,1 1-28 0,-2-3 11 16,-2 2-16-16,-1 6 60 0,3-11-29 0,-3 11 23 15,-2-10-49-15,2 10 7 0,-5-10-45 0,5 10 30 16,-6-5-27-16,6 5 38 0,-13-1-37 0,13 1 29 15,-13 5-49-15,2 3 56 0,3-1-41 16,-1 6-8-16,0-1-2 0,-2 5 3 0,-2 2 3 16,8 1-8-16,-8 6 2 0,4-1-10 0,1 2 2 15,1 0-16-15,2 3-8 0,-2-4-9 0,6-2-6 16,0 3-8-16,1-3-11 0,0 1-7 0,2 1-4 16,2-2-11-16,1-3 1 0,3 2-6 0,-2-2-13 15,3-2 4-15,4 0-1 0,0-3-2 0,1-2 0 16,1 1 0-16,-1-6-5 0,3-1 0 0,-2-3 0 15,3-2-5-15,0 1-3 0,-4-4-7 0,4-2 0 16,-4-1-6-16,6 0-1 0,-4 1 0 0,-2-5-3 16,1 0 0-16,-1 0 5 0,-1-3 8 15,-3 2-4-15,0-4 3 0,-2 3 1 0,-3-4-6 16,-1 3 2-16,0 0 5 0,-4-3-3 0,0 3 6 16,-4-2-9-16,0 2 7 0,-1 0-4 0,0 3 9 15,-3-1-7-15,-3 4 1 0,-1-1 9 16,1 0-2-16,-2 4 2 0,-1 1-4 0,-4 1 3 15,-1 3-3-15,5 1 1 0,-4-1 7 0,0 5-15 16,0 0-19-16,5 2-28 0,-2-4-44 0,6 3-6 16,0-2-81-16,0 2 5 0,2-2-53 0,3 2 1 15,1-2-65-15,3-2-6 0,0 2-62 0,0-8-10 16,9 7-72-16,-9-7-531 0,14 3-574 0</inkml:trace>
  <inkml:trace contextRef="#ctx0" brushRef="#br0" timeOffset="49413.98">8392 7490 470 0,'0'-8'445'0,"0"-4"-55"0,-1 3-15 0,-3 0-54 16,3 3 12-16,-2-1-80 0,3 0 3 0,0 7-61 15,-2-12-6-15,2 12-60 0,-4-9 2 0,4 9-39 16,0 0 17-16,0 0-29 0,0 0 47 0,-6 4-25 15,4 3 30-15,1-1-31 0,1 2 6 16,-1 2-20-16,1 2-1 0,0 0 5 0,1 2-2 16,-1 2 3-16,3 1-15 0,-2-3-17 15,3 3-13-15,-3 0-9 0,5 0-5 0,1 0-2 16,-2-1-8-16,3 1-4 0,2-3-5 0,-4 0-4 16,3-3-1-16,4 3 3 0,-1-6-9 0,0 2 4 15,2-2-6-15,2-1-6 0,-1-3 9 0,0-1-30 16,2-1 0-16,-2-2-13 0,-1 0-2 0,4-3 4 15,0-3-12-15,-4 3-11 0,4-4 5 0,-3 2 1 16,-1-4-4-16,-1 1 7 0,0-4 8 0,-3 1 3 16,0 0 8-16,-2-1 4 0,-3 0 9 15,0-1 33-15,-1 2-34 0,-1 2 34 0,-2-4-32 16,-1 6 36-16,-1-3-27 0,-2 3 33 0,3 7-19 16,-4-10 46-16,4 10-30 0,-2-7 49 0,2 7-38 15,0 0 11-15,-9 7 6 0,6-2 14 0,-1 3-4 16,-1 1 6-16,4 0 7 0,0 7 10 0,-2-5-13 15,3 3-5-15,0 0-7 0,4 4-7 0,-3-1-8 16,4 0-13-16,-1 0-6 0,1 0-4 0,-1 3 4 16,3-3-12-16,0 0-8 0,-3-2-31 0,6 0-34 15,-5 1-34-15,3-3-28 0,-3-2-68 0,4 3-11 16,-4-7-62-16,0 3-14 0,3-6-68 0,1 3-2 16,-3-2-47-16,-6-5-75 0,13 5-386 15,-13-5-405-15</inkml:trace>
  <inkml:trace contextRef="#ctx0" brushRef="#br0" timeOffset="49634.33">9151 7531 312 0,'0'0'621'0,"0"-10"-141"0,0 10 5 0,4-4-39 15,-4 4-39-15,0 0-76 0,-4-10-20 0,4 10-92 16,0 0-18-16,-1-5-71 0,1 5 7 0,0 0-58 15,0 0 12-15,0 0-50 0,-1-6 17 0,1 6-43 16,0 0 12-16,0 0-41 0,0 0 7 16,0 0-62-16,0 0-15 0,5-6-78 0,-5 6-20 15,0 0-68-15,0 0-19 0,0 0 0 0,10 0-58 16,-10 0-91-16,0 0-326 0,0 0-251 0</inkml:trace>
  <inkml:trace contextRef="#ctx0" brushRef="#br0" timeOffset="50364.63">9831 7296 145 0,'-9'-2'623'0,"-4"-5"-192"0,-2 2-75 0,5 1-53 16,-3 0 24-16,3 0-57 0,-2-1-51 0,1 1-30 16,1 0-34-16,3 0-25 0,-3-1-28 0,1 1-4 15,5 0-31-15,-1 0-10 0,0-3-7 0,5 7-13 16,-5-8-4-16,5 8-7 0,-1-11 0 0,1 11-2 16,6-9-7-16,-2 0-2 0,2 4-1 15,2-1-1-15,0-3 0 0,3 3-2 0,-1 1-1 0,3-4 0 16,-3 3 4-16,3 1-10 0,2-2-30 15,-3 2 29-15,3 4-19 0,-2 0 28 0,0-1-28 16,-3 4 36-16,4-1-34 0,-1 0 36 0,-4 2-38 16,1 3 39-16,0 2-29 0,-3-2 39 15,-1 3 1-15,-1 0 3 0,0 2-30 0,-2-2 27 16,-3 3-32-16,0 3 32 0,-3-4-29 0,-2 4 24 16,0 0-28-16,0 1 25 0,-3-3-30 0,-2 4 24 15,4-4-24-15,-2 2 27 0,0-5-33 0,1 1 27 16,2-2-29-16,-2 0 27 0,2-1-28 0,4 2 28 15,-3-5-30-15,4-5 25 0,-5 12-26 16,5-12 29-16,0 7-25 0,0-7 21 0,2 7-22 16,-2-7 31-16,8 4-30 0,-8-4 27 0,13 3-27 15,-13-3 25-15,15 1-26 0,-15-1 30 0,22 0-34 16,-22 0 31-16,22 0-31 0,-11 1 31 0,-1 3-24 16,3-1 24-16,-3 3-23 0,2-2 36 0,-2 3-25 15,0 3 10-15,2-3 21 0,-2 4 31 0,-4-3 10 16,2 5 8-16,-3-2-1 0,2 0 10 0,-5 4-2 15,3-1 10-15,-5-4-12 0,0 5 12 0,-2-2-1 16,-2-1 7-16,0 2 21 0,-1 2-7 16,-3-3-18-16,2-2-2 0,-3 3-12 15,0-2 7-15,-1-1 3 0,-3 1-11 0,0-5-10 0,-1 3 2 16,0-4 2-16,-1 0-13 0,1-1-4 16,-3-1-7-16,1-2-8 0,0-2-10 0,2 0-7 15,-4-1-4-15,4-2-7 0,-5-3-4 0,5 2-4 16,-3 0-13-16,3-1 1 0,-1-3-33 0,2 0-20 15,-1-1-20-15,1 0-69 0,4-6-50 0,-2 4-55 16,3 0-27-16,4-5-31 0,2 5-16 0,2 1-68 16,0-2-11-16,2 3-13 0,2-3-31 0,1 4-87 15,4-3-321-15,1 4-396 0</inkml:trace>
  <inkml:trace contextRef="#ctx0" brushRef="#br0" timeOffset="50932.06">10305 7352 301 0,'7'-3'431'0,"-2"-3"-72"0,-5 6-2 0,7-8-35 16,-7 8 12-16,4-7-50 0,-4 7-66 0,0-10-13 16,0 10-2-16,-1-10-22 0,-2 4-24 0,3 6-8 15,-1-10-12-15,-2 3 5 0,1 1-18 0,1 0-29 16,-2-2-13-16,3 1-16 0,0-1-37 15,-1 1 21-15,1 0-38 0,0-2 24 0,0 2-33 16,1-3 23-16,2 2-30 0,-2-2 28 0,5 2-35 16,-2-1 32-16,-1 2-30 0,2 2 24 0,0-3-29 15,0 3 28-15,3 1-29 0,-2-1 34 0,2-2-35 16,-2 5 25-16,4-1 7 0,-10 3-7 0,16-1 0 16,-16 1 2-16,16 4-5 0,-8-2 3 0,-1 6 3 15,0-1 5-15,1 0 0 0,-3 5 18 0,1 2 19 16,1-1-25-16,-5 2 26 0,2 2-29 0,-1 0 28 15,-1 1-46-15,-4 2 48 0,-1 0-44 0,-1 1 54 16,2 3-42-16,-5-2-2 0,1-1 9 0,1 1 6 16,-3-1-5-16,-1 1 12 0,0-3 13 15,4 2 8-15,-4-5 5 0,4 0-11 16,0-3-5-16,0 3-6 0,1-7-10 0,1 1-3 16,-1-2 1-16,2 1-3 0,2-2 2 0,0 0 11 15,2-2 4-15,-2-5 0 0,13 5-3 0,-5-3-9 16,7-2 1-16,-2-1-12 0,9-1 4 0,2 0 9 15,2-4-9-15,6 1-6 0,2-1 7 0,8-3-2 16,-1 1-6-16,5 1-1 0,-1-3-3 0,1 4-6 16,-4-4-1-16,2 4 1 0,-9 1-5 0,0-2-4 15,-2 3-6-15,-6 0 2 0,-3 2 1 0,-3-3-2 16,-2 2-5-16,-3 3-20 0,-3-3-15 0,1 2-20 16,-2-1-35-16,-2 0-52 0,-10 2-72 15,14-1-38-15,-14 1-88 0,0 0-34 0,0 0-45 16,0 0-67-16,0 0-173 0,0 0-281 0,-14 2-525 15</inkml:trace>
  <inkml:trace contextRef="#ctx0" brushRef="#br0" timeOffset="54730.42">3903 10222 31 0,'0'0'489'0,"0"0"-129"16,0 0-40-16,-11-3-59 0,11 3-22 0,0 0-48 15,-17 0-17-15,17 0-30 0,-13 0-15 0,13 0-49 16,-15 3 12-16,15-3-26 0,-19 0 15 0,6 2-35 16,3-2 13-16,-4 2-8 0,1-1-19 0,-1 0 22 15,1 0-33-15,-1-1 44 0,0 0-1 16,1 0 3-16,-2-1-27 0,2 0 23 16,-1 0-44-16,4-1 37 0,-3 0-11 0,2-1 38 15,-1 1-50-15,-2-1 23 0,5-1-39 0,0-1 25 16,-1-5-34-16,1 1 21 0,0 1-33 0,4-4 30 15,-4 3-36-15,5-1 29 0,3-4-30 0,0 3 31 16,1-1-33-16,2 1 31 0,1-2-37 0,2-1 35 16,1 2-30-16,3 1-5 0,-2 2 4 0,4 1 4 15,3 4 35-15,-2-1-30 0,2 6 34 0,1 3-25 16,7 3 45-16,-2 3-32 0,3 5 37 0,0 3-32 16,4 5 30-16,-1 3-33 0,-5 1 39 0,-3 1-15 15,0 1 17-15,-4-1-30 0,-4-2 36 16,2 2-29-16,-7 0 29 0,0-1-31 0,-1-1 31 15,-3 1-34-15,-2 0 0 0,-4 4-12 0,-3-2 4 16,2 2 0-16,-8-2 0 0,4 0 32 0,-2-5-38 16,-2 3 24-16,-3-4-36 0,0-2 26 0,2-1-32 15,-1-5 37-15,-1 0-25 0,2-5 20 0,-2 2-41 16,3-6 29-16,0 1-30 0,-1-3 23 0,2-1-32 16,13-3 32-16,-23-3-39 0,12-2 2 0,-1-2 1 15,3-1 1-15,0-4-1 0,3-3 4 0,-2 0 0 16,4-1 21-16,3 0-28 0,-1-4 29 15,2 2-27-15,3 0 27 0,0 3-27 0,3-2 25 16,2 2-26-16,-2 2 32 0,6 4-28 0,-2 1 32 16,5 0-24-16,-2 4 32 0,1 4-24 0,0 0 37 15,3 2-25-15,-2 2 36 0,2 2-35 0,-2 0 31 16,2 0-28-16,-2 4-5 0,-1-4 5 0,4 4-6 16,-4-2 5-16,0 4-3 0,3-5-5 0,-6 3 3 15,3-2-5-15,-1 1-10 0,1-2-7 0,-2-1-19 16,-2-1-31-16,1 1-22 0,2-4-36 0,0 1-24 15,-3-3-47-15,3 0-22 0,-2-3-13 0,2-1-16 16,1-4-7-16,-1 3-29 0,2-4-42 0,-2 0-411 16,1-6-243-16</inkml:trace>
  <inkml:trace contextRef="#ctx0" brushRef="#br0" timeOffset="55163.71">4297 10147 263 0,'0'-12'446'0,"0"3"-79"15,0 1-18-15,0 1-43 0,0 7-20 0,-3-10-29 16,3 10-3-16,-9-5-40 0,9 5 31 0,-11 5-43 16,3 2 33-16,2 0-40 0,-4 4 40 0,1 2-62 15,-3 3 31-15,2 2-39 0,0 3 35 0,1-1-74 16,0 2 23-16,0 0-19 0,1 0-28 0,4-1-10 16,-1 4-13-16,1-4-13 0,2-2-11 15,4 0-10-15,-2-3-20 0,4 3-3 0,1-4 2 16,6 1-7-16,-1-3-6 0,1 1 10 0,5-4-5 15,0-1 2-15,0-3 2 0,3-4-11 0,1 0 5 16,1 1-2-16,2-6-2 0,1 1-7 0,0-2-3 16,2-3-5-16,-6-2 4 0,6 2 0 0,-6-4-5 15,2-1 2-15,-4 1 1 0,0-3-4 0,-4-1-3 16,0 1-3-16,-5-4-1 0,1-1 1 0,-5-1-1 16,0-2-5-16,-2 2 10 0,-6 0-16 0,2-2 0 15,-8-1-2-15,1-4-8 0,-3 5 4 0,-3 0 5 16,-3 3 4-16,2 2-8 0,-2 2 2 0,-1 4-3 15,-3 1 0-15,4 5 1 0,-5 2-17 0,3 1 2 16,1 4 1-16,-6-1 0 0,6 5-15 16,-1 2 13-16,0 1-50 0,3 1 13 0,5 0-44 15,1 3 10-15,3-1-59 0,2 0 3 0,0 3-78 16,5-3-2-16,0 0-27 0,6 1-29 0,1 1-40 16,-1-2-101-16,3-1-265 0,3-2-222 0</inkml:trace>
  <inkml:trace contextRef="#ctx0" brushRef="#br0" timeOffset="55496.18">4952 9881 419 0,'4'-13'478'0,"-1"4"-45"15,-2-3 23-15,-1 5-35 0,0-1-30 0,0 8-60 16,4-11-2-16,-4 11-62 0,0-12-20 0,0 12-68 15,0-6 19-15,0 6-19 0,0 0 2 0,4 6 6 16,-4-6 5-16,5 13-4 0,0-3-25 0,1 2 0 16,-2 5-22-16,4 0 3 0,-2 4-17 0,1 1 7 15,4 3-8-15,1 4-11 0,0-2-13 0,-3 3-17 16,7 5-13-16,-5-1-13 0,3 0-9 0,0 0-23 16,-2 2 8-16,-2-7-8 0,3-1-4 0,-3 0-2 15,0-1-2-15,-2-1-4 0,-2-3-2 0,2 0-3 16,-3-5-6-16,3-2-15 0,-3-1-14 15,0-3-25-15,-1 2-10 0,0-5-16 0,-2 1-22 16,3-3-40-16,-2 1-51 0,-3-8-63 0,2 7-54 16,-2-7-37-16,0 0-10 0,0 0-64 0,0 0-9 15,8-2-41-15,-5-4-37 0,-1-1-447 0,1-2-533 16</inkml:trace>
  <inkml:trace contextRef="#ctx0" brushRef="#br0" timeOffset="55864.49">5630 10001 137 0,'6'-4'497'0,"-6"4"-117"0,9 0-34 15,-9 0-26-15,0 0-15 0,0 0-36 0,10 0-23 16,-10 0-27-16,0 8-35 0,0-8 10 0,0 10-44 16,0-10 14-16,0 9-54 0,0-9 1 0,-2 11-50 15,2-11 14-15,2 12-39 0,-2-12 17 0,0 9-37 16,0-9 23-16,4 9-30 0,-4-9 21 0,0 0-35 15,3 7 31-15,-3-7-31 0,0 0 26 0,7 4-27 16,-7-4 19-16,0 0-19 0,12-2 26 0,-12 2-28 16,6-5 3-16,-6 5-1 0,5-9 2 0,-5 9 1 15,4-8 3-15,-1 1 2 0,-2 0-6 16,0 0 6-16,-1-2 1 0,0 2 0 0,-1 1 2 16,0-4 5-16,-2 4-4 0,3-2 2 0,-4 1-1 15,4 7-1-15,-2-11-9 0,2 11 7 0,-7-8-3 16,7 8 0-16,-7-6-2 0,7 6-8 15,0 0-8-15,-14 1-12 0,14-1-16 0,-9 5-29 16,5 1-43-16,-1-1-25 0,1 1-21 0,4-6-15 16,-5 9-18-16,2-1-33 0,3-8-44 0,-1 11-82 15,1-11-344-15,1 11-207 0</inkml:trace>
  <inkml:trace contextRef="#ctx0" brushRef="#br0" timeOffset="56564.36">6191 9619 122 0,'-8'-8'506'0,"0"2"-129"15,2 3-29-15,-2-2-42 0,3-2-3 0,0 3-69 16,5 4-10-16,-9-5-55 0,9 5 27 0,-8-9-52 15,8 9 16-15,-10-7-53 0,10 7 17 0,-5-4-13 16,5 4-19-16,-1-7-34 0,1 7 20 16,0-7-23-16,0 7 34 0,5-12-32 0,0 5 17 15,1 0-30-15,2-1 30 0,1 1-36 0,1-3 27 16,2 3-36-16,-1-1 55 0,3-1-64 0,-1 2 18 16,1-1-28-16,0 3 18 0,-1-2-26 0,2 2 31 15,-2 3-28-15,2 1 48 0,-3 2-10 0,3 4 70 16,-2 2-20-16,2 0 48 0,-2 8-44 0,4 1 75 15,-6 2-42-15,2 4 29 0,1 1 2 0,-1 4-20 16,-2 2-6-16,1 0-9 0,-2 0-11 0,2 7-12 16,-1 0-10-16,-3-1-17 0,3-3-7 15,-2-1-16-15,0 0-5 0,1 2-7 0,-2-3-10 16,0 0-7-16,2 1-4 0,-4-4-5 16,2-4-1-16,-3 2-5 0,0-4-4 0,4-3 6 15,-6-1-10-15,2-3-9 0,0-2-9 0,-5 1-13 16,5-5-3-16,-2 2-5 0,-2-3-23 0,0-2-4 15,3 3-28-15,-4-8-24 0,1 7-33 0,-1-7-22 16,0 0-22-16,0 0-13 0,-11-3-2 0,11 3-20 16,-12-12 11-16,3 7-47 0,-1-6 7 0,0 3-31 15,-7-7 12-15,3 2 24 0,-1-2 20 0,-6-2 38 16,2 0 25-16,-1-1 42 0,-1 2 28 0,2-1 28 16,4 3 26-16,-2 1 40 0,1 1 17 0,0 1 20 15,6 1 14-15,-1 2 24 0,0-2 24 16,2 4 22-16,2 0 1 0,-1-1-6 0,3 2-7 15,5 5-5-15,-8-8 23 0,8 8 16 0,-6-7 0 16,6 7-6-16,6-10-21 0,-1 6-15 0,2 0-16 16,-1-2-6-16,4-1-16 0,3 0 22 0,0-2-51 15,6 1 28-15,0 1-45 0,2-3 23 0,1 1-36 16,3 1 22-16,1-3-58 0,0 0 2 0,4 2-36 16,-2-3 17-16,-1 1-80 0,1 2-24 0,0 0-72 15,-5 1-1-15,1-1-36 0,-6 1-26 0,4 1-1 16,-7 1-61-16,-1 2-391 0,3 0-254 0</inkml:trace>
  <inkml:trace contextRef="#ctx0" brushRef="#br0" timeOffset="57029.12">6975 9565 21 0,'0'0'521'0,"-1"-10"-100"16,1 10-53-16,-1-8-19 0,1 8-48 0,-4-10-2 15,4 10-54-15,-5-6 19 0,5 6-39 0,-8-4 27 16,8 4-52-16,-10-2 15 0,10 2-54 0,-12 2 15 15,12-2-13-15,-9 8 46 0,1-1-70 16,4 0 44-16,-3 4-71 0,2 1 10 0,1 2 28 16,-2 4-17-16,2-1-9 0,0-1-7 15,4 3-1-15,-1 0-17 0,1 0-12 0,1 1-23 16,-1-2-1-16,4 4-14 0,2-2-4 0,1 1-15 16,-1-1 4-16,3 0-13 0,1-1 0 0,2-2-2 15,1-2-4-15,1 1-1 0,-1-3-6 0,4-2 3 16,0-1-3-16,-2-3-1 0,2-1-4 0,-2-2 0 15,4-1-6-15,-2-3 13 0,-3 0-13 0,5 0-2 16,-1-5 1-16,-1 0 3 0,-1 0-4 0,2-5 3 16,-1 1-4-16,-2-3 2 0,-1 2 2 0,-1-5-5 15,-3 1 1-15,-1-3-1 0,0 0 2 0,-4 1-2 16,0-2 3-16,-2-1-6 0,-3 0 1 0,0-1 23 16,-4-3-22-16,0 0 23 0,-3 2-25 0,-1 1 25 15,-2 1-35-15,-3-1 30 0,0 4-29 16,-1-1 31-16,-1 4-29 0,-2 1 25 0,-1 2-30 15,-2 3 29-15,1 3-28 0,1 1 21 0,-4 1-40 16,3 4 5-16,-3 1-4 0,-1 1-5 0,3 1-10 16,-2 5-47-16,4-4-33 0,4 5-16 0,-5 0 4 15,10 1-65-15,-4-1-25 0,7 1-81 0,-1 0-23 16,2-2-48-16,1 4-43 0,4-4-86 0,0 0-390 16,3 1-473-16</inkml:trace>
  <inkml:trace contextRef="#ctx0" brushRef="#br0" timeOffset="57378.4">7563 9659 139 0,'0'0'658'16,"0"0"-149"-16,10 0-82 0,-10 0 43 0,0 0-67 15,7 6-11-15,-7-6-75 0,0 8-21 0,0-8-80 16,0 9-37-16,0-9-27 0,0 12-23 0,0-12-28 15,2 11-14-15,-2-11-14 0,4 10-16 0,-1-3-19 16,-3-7-10-16,6 10-1 0,-6-10-5 16,5 8-5-16,-5-8-4 0,10 8-4 15,-10-8-3-15,8 5 1 0,-8-5-2 0,9 1 0 16,-9-1 0-16,0 0-2 0,10 0 1 0,-10 0-11 16,5-4 9-16,-5 4-1 0,7-7 33 0,-7 7-41 15,1-7 48-15,-1 7-44 0,5-8 35 0,-5 8-51 16,-5-12-2-16,5 12 35 0,0-11-53 0,-4 5 25 15,4 6-29-15,-4-10 16 0,4 10-38 0,-5-11 8 16,5 11-62-16,-5-7-5 0,5 7-62 0,-8-8 15 16,8 8-58-16,-6-4 12 0,6 4-14 0,0 0 7 15,-8-3-26-15,8 3-24 0,0 0-69 0,-10 3-370 16,10-3-221-16</inkml:trace>
  <inkml:trace contextRef="#ctx0" brushRef="#br0" timeOffset="58163.89">8423 9135 373 0,'-1'-7'386'0,"1"7"-33"16,-3-13-45-16,3 13-39 0,-4-11-15 0,4 11 7 16,-4-7-11-16,4 7-9 0,-6-8 7 0,6 8-29 15,-9-8-15-15,9 8-6 0,0 0-16 0,-10-1-4 16,10 1-12-16,-13 10 6 0,7-3 0 0,-1 6-8 15,-2 0-3-15,-1 4 17 0,1 3-18 0,0 8-9 16,-2-2-6-16,2 3-11 0,1-1 7 0,2 4-12 16,-2 1-16-16,4-4-20 0,-1 5-26 0,1-1 11 15,4 1-11-15,-1-7-12 0,1 3-9 0,1-2-8 16,3 3-13-16,1-2-2 0,-1-1-3 0,6 0 0 16,-1-2-7-16,0-5 0 0,5-2-9 0,-1 0-1 15,2-4 0-15,-3 1-1 0,7-6-6 16,-5 3 2-16,3-4-7 0,-2-3 7 15,0-1-9-15,-2-3-2 0,0 2-8 0,2-4 9 16,-2-2-8-16,1 0 4 0,-2-3 7 0,3-1-7 16,-5-2 3-16,2 0-5 0,-2-2 0 0,-4-3 4 15,1 2 2-15,-2-3-1 0,0-2-4 0,-4 1 3 16,2-2-2-16,-6 2-1 0,3-2 1 0,-5 0 4 16,0 2 1-16,-3 1 2 0,2 2 1 0,-2 1-1 15,-3 0 1-15,-1 4 3 0,-4 2 7 0,3 2-6 16,-1 1 3-16,-3 4-2 0,1 1-4 0,-1 1 4 15,-2 1-2-15,0 7-1 0,1-3-1 0,-1 2-31 16,1 4-13-16,1 1-31 0,3-4-20 16,-1 1-35-16,3 3-17 0,2-5-28 0,2 0-21 15,2 4-12-15,2-7-16 0,0 2-22 0,4-4-23 16,0-6-22-16,0 14-8 0,0-14-14 0,8 7-11 16,-8-7-42-16,9 3-85 0,-9-3-195 0,15-2-164 15</inkml:trace>
  <inkml:trace contextRef="#ctx0" brushRef="#br0" timeOffset="58728.03">8803 9315 453 0,'7'-13'438'0,"-2"-1"-31"16,-1 4-35-16,0 0-22 0,-3 2-8 0,2-1-21 15,-3 2-15-15,1-1-6 0,-1 2-10 16,0 6-12-16,0-12-21 0,0 12-9 0,-1-9-31 15,1 9-26-15,-3-6-29 0,3 6-14 0,0 0-20 16,-5-9-11-16,5 9-12 0,0 0-2 0,0 0-10 16,-5 9-1-16,5-9-2 0,-3 11-7 0,3-2-6 15,2 0-9-15,-1 3-10 0,0 3-5 0,3-1-6 16,0 0-8-16,1 3-1 0,4 1-7 0,-3 1-5 16,5-1-5-16,-1 0-5 0,1-1 0 15,2 0-2-15,0 0-4 0,1-2-1 0,1-1-3 16,2 1 2-16,-2-1-2 0,2-6-3 0,-2 4-1 15,-1-7 0-15,3 2 0 0,-3 0-1 0,-3-4 0 16,2-1-2-16,-1-1-1 0,3-1-5 0,-5-1-14 16,3-1-4-16,-3-1 4 0,-1-2 2 0,1-1 1 15,-1 1 5-15,-1-1 0 0,-3-5-7 0,3 5 3 16,-4-6-2-16,1 4 5 0,-4-4 2 0,0 1 1 16,-1 0 4-16,0-1 1 0,0 3 1 0,0-1 5 15,-1 2-1-15,1 0 2 0,-1 1-2 0,1 7 2 16,-3-13 2-16,3 13-14 0,-2-9 17 15,2 9 8-15,0 0 4 0,0 0 10 0,-7 3 7 16,4 3-2-16,1 2 3 0,1 1 7 0,-2 3 22 16,2 0 4-16,1 1-2 0,0 4-2 0,0 1-2 15,1 0-11-15,1 1 0 0,0 1-4 0,0 1-21 16,1-1-1-16,1 2-8 0,-3 1 4 0,3-4-12 16,0 1 0-16,0-3-8 0,-4-2 3 15,6 0-6-15,-2-1-5 0,1 0-23 0,-1-3-16 16,-3 0-25-16,3-4-18 0,-1 3-37 0,-3-10-25 15,2 11-57-15,-2-11-47 0,4 10-53 0,-4-10-26 16,0 0-35-16,5 3-48 0,-5-3-26 0,0 0-49 16,0 0-87-16,-2-7-389 0,2 7-555 15</inkml:trace>
  <inkml:trace contextRef="#ctx0" brushRef="#br0" timeOffset="60232.25">9758 9327 307 0,'0'0'423'0,"0"0"-81"0,0 0-19 0,0 0-57 0,7-3-24 16,-7 3 5-16,0 0-54 0,0 0-8 0,0 0-57 16,0 0 17-16,0 0-55 0,0 0 24 0,0 0-52 15,0 0 17-15,0 0-54 0,0 0 33 16,0 0-34-16,0 0 21 0,0 0-32 0,0 0 36 16,0 0-31-16,6 7 33 0,-6-7-41 0,3 7 32 15,-3-7-35-15,5 4 28 0,-5-4-40 16,2 6 37-16,-2-6-37 0,5 8 37 0,-5-8-36 15,3 3 28-15,-3-3-30 0,5 5 32 0,-5-5-16 16,0 0 9-16,9 6-24 0,-9-6 34 0,0 0-31 16,9-5 33-16,-9 5-30 0,7-4 31 0,-7 4-32 15,8-7 30-15,-4 1-26 0,0 0 30 0,2 2-21 16,-3-5 6-16,-2 4 15 0,3 0 23 0,-4-4 18 16,0 3 9-16,0 6-10 0,0-14-7 0,0 14-4 15,0-12-4-15,-4 5 4 0,0 1 8 16,2 1 0-16,-3-3 2 0,1 3-8 0,-1 2-13 15,5 3-10-15,-12-8-1 0,12 8-8 0,-15-1-12 16,15 1 6-16,-13 4-5 0,5 0-1 0,-2 0-1 16,1 1-1-16,3 4-6 0,-4-2 1 0,2 3 8 15,2-2-9-15,-1 3-2 0,2-4-6 0,0 4 10 16,0-4-19-16,1 2 6 0,0-1-3 0,3-1 1 16,0 1 0-16,-2-3-2 0,3-5-1 0,-1 12-1 15,1-12 0-15,-3 7-1 0,3-7 8 0,0 0 1 16,5 4 4-16,-5-4-6 0,0 0-1 15,0 0-3-15,13-2 5 0,-13 2 4 0,7-4 4 16,-7 4-20-16,5-8 9 0,-5 8 8 0,6-8 1 16,-6 8-3-16,3-7-7 0,-3 7 2 15,2-12-1-15,-2 12-3 0,0-15 4 0,0 15-5 16,-2-10 4-16,2 2 0 0,-2 3-1 0,0 0-4 16,2 5 6-16,-5-12 5 0,5 12-10 0,-3-5-6 15,3 5-2-15,-6-8-7 0,6 8-11 0,-8-5-9 16,8 5-10-16,0 0-8 0,-9 1-13 0,9-1-19 15,0 0-20-15,-11 5-31 0,11-5-9 0,-7 7-69 16,7-7-38-16,-5 4-13 0,5-4 1 0,0 0-33 16,0 7-63-16,0-7-73 0,0 0-265 15,4 7-209-15</inkml:trace>
  <inkml:trace contextRef="#ctx0" brushRef="#br0" timeOffset="61581.44">11478 8835 128 0,'0'0'325'0,"-15"-2"-29"15,15 2-50-15,-13-2-51 0,13 2-24 0,-15-3 3 16,15 3-10-16,-16-4-15 0,16 4-14 0,-15-3 0 16,15 3-16-16,-13-3 10 0,13 3-32 0,-15-3 19 15,15 3-36-15,-9-1 25 0,9 1-24 0,-9-6 35 16,9 6-45-16,-9-5 27 0,9 5-37 0,-5-4 21 15,5 4-48-15,-1-6 32 0,1 6-43 16,4-12 30-16,1 7-27 0,2-3 30 0,2-1-34 16,3 1 28-16,-1-2-34 0,5 4 27 0,0-5-35 15,2 2 27-15,3 1-36 0,-2-1 32 0,-1 1-36 16,1 3 35-16,-2-1-36 0,0 2 32 16,1 2-34-16,-3 2 32 0,1 0-28 0,-2 1 24 15,1 3-30-15,-2 0 35 0,-1 0-33 0,-1 3 36 16,-1 2-30-16,-3-4 50 0,0 7-23 0,-3-5 34 15,-4 6-19-15,2-4 36 0,-4 3-40 0,1 3 27 16,-3-4-29-16,-2 2 34 0,-1 2-28 0,0-1 22 16,0-4-33-16,-3 4 26 0,1-6-31 0,1 4 22 15,-2-2-41-15,1-1 38 0,3-2-48 16,-2 1 31-16,1-1-32 0,3-2 34 0,-3 2-6 16,2-4-13-16,5-3-28 0,-5 8 16 0,5-8-15 15,-5 8 45-15,5-8-45 0,0 0 29 0,-4 5-33 16,4-5 37-16,0 0-33 0,14 0 37 0,-14 0-30 15,16-2 26-15,-5-1-34 0,-1 3 27 0,2-1-21 16,-12 1 31-16,23-1-33 0,-23 1 28 0,27 0-29 16,-15 0 9-16,1 0-3 0,0 2 4 0,2 1-3 15,0-1 6-15,1 2 2 0,-3 3 9 16,1-2 12-16,-1 1 3 0,-1 4 7 0,-3-5 29 16,0 4 13-16,0-1 4 0,-4-1 18 0,2 2 13 15,-2-2-7-15,-3 5 7 0,0-6 12 16,-1 4-14-16,-2-1-5 0,-1 3 3 0,-3-5-14 15,1 5-12-15,-2-4-6 0,-3 4-2 0,-1-5-15 16,-2 4 9-16,0-3-16 0,-4 5 1 0,1-6-3 16,-3 2-7-16,-4-2-19 0,3 3 1 0,-3-5-9 15,-2 1 3-15,1 1 0 0,0-3 3 0,5-3-11 16,-2 3 1-16,-2-3-6 0,7 0-1 0,-6-1-12 16,6 0-10-16,-2 0-28 0,3-1-24 0,0-2-39 15,1 1-42-15,1-1-61 0,0-5-52 0,2 1-38 16,1 2-57-16,3-6-44 0,2 5-5 15,0-3-21-15,1 2-50 0,3-1-489 0,0 0-564 0</inkml:trace>
  <inkml:trace contextRef="#ctx0" brushRef="#br0" timeOffset="63164.13">10871 8845 223 0,'-1'-8'262'15,"-3"2"-33"-15,4-4-49 0,0 4 23 0,0-3-16 0,-1 0-25 16,2 1 12-16,-1-1-51 0,4-1 39 16,-3 1-28-16,-1 1 17 0,2 2-18 0,0 0 25 15,-2 6-17-15,3-12 26 0,-3 12-33 0,1-8 23 16,-1 8-45-16,1-9 29 0,-1 9-25 0,0 0 25 15,0 0-16-15,0 0 44 0,0 0-26 0,-2 12 56 16,0-1-69-16,-1 0 39 0,0 3-48 0,-3 7-5 16,-1 0-7-16,1 2 17 0,-2 5 6 0,-1 1 10 15,0-1-5-15,4 4-16 0,-2-4-11 0,0 5-9 16,1 0-6-16,-2-4-8 0,3 3-12 0,0 2 8 16,1-5-18-16,0 2-10 0,2-2-7 0,2-2-14 15,0-4-4-15,0 4-8 0,2-5-5 16,3 0-1-16,2-2 0 0,-1 1-3 15,3-4-6-15,3-1-1 0,0 0-2 0,0-4-3 16,2-3 4-16,0-3-4 0,1 2 1 0,2-3-4 16,-2-4-7-16,3 1-3 0,-5-2-6 0,7-2 0 15,-3 1-2-15,-3-3-6 0,4-2 1 0,-3-1 7 16,-2 1 0-16,0-4-7 0,-2 3 6 0,-2-4-4 16,0 2 1-16,-1-5 1 0,-4 2 1 0,-2 2 3 15,1-4-3-15,-3 6 11 0,-3-6-9 0,1 2 3 16,-1 4 8-16,-2-4 4 0,-4 7-9 15,0-4 9-15,0 4-6 0,-2 2 7 0,-1 1-4 16,-1 2 4-16,-1 2-4 0,-1 0 12 0,1 4-6 16,-3 3-3-16,3-3 0 0,0 5-3 0,0 1 1 15,4-1-2-15,1 3-43 0,-1 0-63 0,3-2-45 16,2 3-34-16,1-1 4 0,1-4-93 0,1 4-18 16,2-1-75-16,2-4-32 0,1 5-21 0,1-2-35 15,-1-3-486-15,3 2-532 0</inkml:trace>
  <inkml:trace contextRef="#ctx0" brushRef="#br0" timeOffset="67002.28">5635 8739 337 0,'-3'-8'322'15,"3"8"-21"-15,-1-9-35 0,1 9-38 0,-3-11-30 16,3 11-30-16,-1-8-18 0,1 8-18 0,0-8-16 16,0 8-16-16,-4-7-46 0,4 7 19 0,0 0-27 15,0-6-5-15,0 6-20 0,0 0 7 16,0 0-14-16,0-8 10 0,0 8-31 0,0 0 28 15,0 0-24-15,0 0 29 0,7-5-29 0,-7 5 18 16,0 0-21-16,0 0 24 0,11 0-32 0,-11 0-13 16,0 0-42-16,10 4-27 0,-10-4-11 0,8 5-42 15,-8-5-21-15,5 7-31 0,-5-7-52 0,5 5-247 16,-5-5 7-16</inkml:trace>
  <inkml:trace contextRef="#ctx0" brushRef="#br0" timeOffset="67200.5">5699 8862 373 0,'1'7'317'16,"-1"-7"-43"-16,1 7-41 0,-1-7-37 0,0 10-33 15,0-10-21-15,4 6-21 0,-4-6-8 0,0 0-4 16,4 7-16-16,-4-7-22 0,2 7-10 0,-2-7-32 16,0 0 10-16,7 4-2 0,-7-4-12 0,0 0-29 15,5 5 20-15,-5-5-13 0,0 0 13 0,0 0-37 16,5 5-24-16,-5-5-32 0,0 0-52 0,0 0-47 15,8 5-31-15,-8-5-61 0,0 0-205 0,0 0 43 16</inkml:trace>
  <inkml:trace contextRef="#ctx0" brushRef="#br0" timeOffset="67406">5743 9094 185 0,'0'0'297'16,"0"0"-52"-16,0 8-35 0,0-8-44 0,0 0-26 16,0 8-40-16,0-8-19 0,0 0-20 0,0 0-8 15,4 5-14-15,-4-5 1 0,0 0-17 16,0 0-2-16,0 0-6 0,8 3-13 0,-8-3-50 16,0 0-47-16,0 0-84 0,0 0-250 0,8 2 103 15</inkml:trace>
  <inkml:trace contextRef="#ctx0" brushRef="#br0" timeOffset="67668.17">5828 9249 498 0,'0'0'413'0,"-5"5"-60"0,5-5-38 0,-7 7-61 15,7-7 18-15,0 0-52 0,-6 4-5 0,6-4-63 16,-7 4-1-16,7-4-54 0,0 0 17 0,0 0-50 15,-6 5 14-15,6-5-47 0,0 0 24 16,0 0-39-16,0 0 23 0,-5 7-40 0,5-7 28 16,0 0-39-16,0 0 36 0,0 0-36 0,0 0 36 15,0 0-36-15,0 0 22 0,-4 4-35 0,4-4-5 16,0 0-37-16,0 0-13 0,0 0-37 0,3 5-6 16,-3-5-25-16,0 0 12 0,0 0-25 0,0 0-40 15,1 9-48-15,-1-9-92 0,0 0-193 0,0 0-38 16</inkml:trace>
  <inkml:trace contextRef="#ctx0" brushRef="#br0" timeOffset="69947.28">11643 6936 170 0,'-4'4'310'0,"-2"2"-21"15,1-2-30-15,-3 3-20 0,2-2-41 0,-2 0-22 16,3 3-16-16,-3-4-5 0,2 3 4 0,-2-1-24 16,4-2 19-16,4-4 9 0,-10 7 2 0,10-7 6 15,-6 5 0-15,6-5-4 0,-5 7-9 16,5-7-25-16,0 0-5 0,0 0-38 16,0 0 43-16,1-9-6 0,9 3 17 0,3-2-33 15,2-5 57-15,7-3-64 0,1-1 17 0,5-5-43 16,5 1 3-16,3-2 8 0,1-2 47 0,8-5-72 15,2 0 41-15,3-1-59 0,0 1 41 0,-4 0-74 16,2 1 52-16,0-1-60 0,0 2 49 0,-11 3-54 16,4 3 45-16,-4 1-58 0,-1 1 45 0,-3 2-48 15,-5 3 44-15,-1 5-53 0,-9-2 47 0,0 4-61 16,-1-1-3-16,-4 4-91 0,-1-2-8 0,-2 3-13 16,-2 2-7-16,-8 2-27 0,0 0-28 0,14 2-33 15,-14-2-52-15,3 9 13 0,-3-9-5 16,-3 11-31-16,-1-1-36 0,-1 1-72 0,-1 1-276 15,-3 2-216-15</inkml:trace>
  <inkml:trace contextRef="#ctx0" brushRef="#br0" timeOffset="71220.39">12240 8949 370 0,'0'0'386'0,"-9"3"-59"0,9-3-47 16,-8 6-13-16,8-6-37 0,0 0-2 0,-6 6-49 15,6-6 2-15,-5 2-43 0,5-2 12 0,0 0-32 16,-7 5 45-16,7-5-13 0,0 0 29 0,3 7-23 16,-3-7 46-16,6 4-39 0,-6-4 40 0,17 3-47 15,-3-2 70-15,-1 0-75 0,7-1 4 0,1 0-7 16,4-1 4-16,6 0 2 0,7-3 14 15,7-2-27-15,6-1-22 0,0 0-19 16,4-1 12-16,1 2-40 0,8-5 10 0,-5 3-34 16,-3 2 20-16,2-3-36 0,-2 2 14 0,-4-1-30 15,1 1 23-15,-5 2-29 0,2-4 18 0,-5 6-24 16,-7-2 17-16,-2 1-23 0,0-1 18 0,-8 2-24 16,-4 1 20-16,-1 0-22 0,-1 1 21 0,-4-2-24 15,0 2 26-15,-3-1-33 0,-5-1-16 0,3 2-9 16,-13 1-46-16,20-2-14 0,-20 2-104 0,13-3-8 15,-13 3-65-15,9-2-1 0,-9 2-57 0,0 0-13 16,0 0-69-16,0 0-28 0,-9-4-48 0,9 4-438 16,-15-3-513-16</inkml:trace>
  <inkml:trace contextRef="#ctx0" brushRef="#br0" timeOffset="76745.07">7108 8597 154 0,'0'0'236'0,"-14"-3"-64"0,14 3-50 16,-6-3-12-16,6 3 4 0,-7-5 0 0,7 5-29 15,-4-5-6-15,4 5-12 0,-6-5 1 0,6 5-24 16,-4-4 6-16,4 4-14 0,-1-7 26 0,1 7-17 16,1-10 0-16,-1 10-15 15,4-10 2-15,1 5 5 0,-1 0 4 0,0-2-24 16,0 0 14-16,2 1-12 0,-2 2 2 0,5-4-14 16,-3 2 10-16,2 1-11 0,-1-1 8 0,1 1-17 15,1 2 14-15,0-2-12 0,0 2 13 0,0-2-13 16,-9 5 13-16,14-1-18 0,-14 1 13 0,15 1-10 15,-15-1 1-15,16 5-5 0,-10-1 10 0,-1 2-3 16,3-1 9-16,-3 5-8 0,-1-4 5 0,-3 4-5 16,4-2 8-16,-5 2-13 0,3-1 12 0,-3 3-9 15,-3-2 6-15,3 1-6 0,0-3 16 0,-1 3-16 16,-3-3 8-16,4 2-7 0,-4-4 13 0,4 2-4 16,-3-2 19-16,1 1-14 0,2-7 12 0,-1 10-20 15,1-10 23-15,-3 7-14 0,3-7 10 16,-1 9-21-16,1-9 16 0,0 0-10 0,0 5 17 15,0-5 6-15,0 0 21 0,0 0-28 0,9 3 13 16,-9-3-18-16,0 0 6 0,14-1-20 0,-14 1 8 16,13-2-13-16,-13 2 20 0,14 0-18 0,-14 0 12 15,15 2-14-15,-6 0 18 0,-9-2-24 0,18 4 16 16,-9 0-11-16,0 0 10 0,0-1-13 0,-3 2 19 16,3 1-27-16,-1 0 25 0,-2-1-20 15,2 0 26-15,-3 3-19 0,0-4 20 0,-1 3-11 16,-1 2 28-16,-1-5-30 0,-2 5 29 15,3-3-17-15,-3 0 14 0,-3 4 11 0,3-4 8 16,-1 2-15-16,-3 0 13 0,0-2-24 0,0 2 33 16,-1-1-28-16,0 0 45 0,-4 0-61 0,3-2 43 15,-4 0-34-15,2 2 38 0,-1-3 0 0,0-2 18 16,0 1-43-16,-2-1 17 0,2 2-40 0,9-4 25 16,-17 1-35-16,17-1 31 0,-18 0-40 0,10-3 34 15,8 3-39-15,-16-4 32 0,8 0-37 0,-1 3 32 16,3-4-34-16,-2-1 31 0,8 6-39 0,-9-7 23 15,5 3-90-15,-1-3 13 0,3 1-54 0,-1-1 2 16,3 7-22-16,0-12 7 0,0 12-24 0,3-8-7 16,-3 8-16-16,5-10-39 0,0 6-48 0,-5 4-304 15,9-9-96-15</inkml:trace>
  <inkml:trace contextRef="#ctx0" brushRef="#br0" timeOffset="77229">7503 8609 35 0,'0'0'374'0,"5"-8"-90"0,-5 8-66 15,5-10 21-15,-5 10-36 0,3-7-28 0,-3 7-17 16,2-10-1-16,-2 10-2 0,0-9-19 0,0 9 24 16,0-8 5-16,0 8 3 0,0 0 3 0,0-10-5 15,0 10-6-15,0 0-16 0,-1-7-5 16,1 7-19-16,0 0-15 0,0 0-21 0,0 0-8 15,0 0-14-15,-10 2 6 0,10-2-4 0,-7 11 5 16,5-6 13-16,-2 5-17 0,3-3-11 0,-3 4-8 16,4-1 41-16,0 2-43 0,0-2-3 0,0 0-9 15,0 2-7-15,4-3-4 0,0 3 2 0,-1-2 1 16,1 1 1-16,4-3 3 0,-2 5-8 0,2-6-4 16,1 3 6-16,0-5-6 0,1 1-1 0,0 1-2 15,3-4-1-15,-1-1-4 0,-1 1 35 16,3-3-45-16,2 0 38 0,-4-2-40 0,6 0 35 15,-4 0-28-15,3-3 25 0,-3-1-39 0,1 1 47 16,-2 0-46-16,1-3 20 0,-4 1 0 0,2 0 6 16,-2-2 4-16,-1 2 2 0,-3-1 7 0,-2 0 8 15,1-1-6-15,-1 0-2 0,-4-3-7 0,0 4-8 16,-1-4 5-16,-5 3-3 0,2-5-9 0,-3 2 3 16,-2 1-1-16,3-1-2 0,-4 2-3 0,-1-1-3 15,2 3-6-15,-3-1 14 0,0 3-9 16,2-1-16-16,0 3-7 0,-2 1-32 0,-2 1-36 15,14 2-22-15,-19 2-51 0,6 0-24 0,4 1-44 16,3 4-47-16,-3-2-32 0,4 3-24 0,1-1-43 16,0 2-88-16,3 3-352 0,-3-4-353 0</inkml:trace>
  <inkml:trace contextRef="#ctx0" brushRef="#br0" timeOffset="78246.13">8685 8464 101 0,'0'-8'395'0,"0"8"-67"0,-4-9-53 0,4 9-62 16,-5-6-7-16,1 1-14 0,4 5-47 0,-6-11-22 16,-1 8 9-16,2-1-11 0,-1-2-26 0,-2 1-24 15,2 2-18-15,-4 0-10 0,2-1 12 0,-1 2 8 16,9 2 0-16,-19-3 0 0,19 3-16 0,-21 1-6 16,10 2 15-16,1 2-7 0,-3 1 12 0,0 1-25 15,3 3 1-15,-3 2 2 0,4-1-7 16,0 1 25-16,3 3-13 0,-2-2-4 0,3 1-7 15,1 0-14-15,4 0 2 0,-1-1-6 0,1 0 32 16,1 0-42-16,2-4 37 0,1 4-45 0,1-4 36 16,1 1-36-16,2-4 32 0,-2 3-38 0,3-5 35 15,1 0-39-15,-1 0 44 0,3-3-46 0,-2 2 45 16,-10-3-40-16,19-3 32 0,-9 1-34 0,2-1 29 16,-3-1-32-16,2-2 31 0,-2-1-31 0,-1 2 38 15,-3 1-31-15,4-5 31 0,-3 3-24 16,-2-4 12-16,0 3 17 0,0 0 35 15,-3-2 2-15,-1 4-2 0,4-3-4 0,-4 8 2 16,-4-12 4-16,4 12-2 0,0-12 8 0,0 12 2 16,-2-8-8-16,2 8-8 0,-3-9-15 0,3 9-7 15,0 0-10-15,0 0-4 0,0 0 1 0,0 0-9 16,-5 9 4-16,5-9-2 0,1 11-11 0,-1-4 30 16,3 0-35-16,-2 2 26 0,2 1-34 0,-1 0 29 15,3-2-30-15,0 3 27 0,-1-1-36 0,1 3 22 16,1-4-60-16,1 1 1 0,1-1-38 0,-3 1-3 15,4-4-27-15,-3 2-7 0,4-4-54 0,-2 2-14 16,-1-2-2-16,4 0-8 0,-2-1-11 0,-9-3 4 16,15 1-32-16,-15-1 6 0,18-2-44 15,-9-1-39-15,0-2-210 0,0 0-41 0</inkml:trace>
  <inkml:trace contextRef="#ctx0" brushRef="#br0" timeOffset="78763.63">8925 8257 330 0,'-5'-17'315'0,"-1"5"-68"0,-1-3-6 0,1-1-11 16,-3 4-48-16,1-1 46 0,-1-1-15 0,4 4 4 15,-2 1 3-15,-1 0 16 0,4 1-58 0,0 3 8 16,-1-2-60-16,1 1 11 0,4 6-29 0,-6-4 45 16,6 4-14-16,0 0 22 0,0 7-24 0,0-7 28 15,6 15-47-15,-1-4 37 0,-1 3-48 16,4 0-9-16,1 6 1 0,1-2-6 0,3 7-10 15,-2-2-5-15,2 2-24 0,1 0-4 0,0 0 1 16,-1 0-12-16,2-2-14 0,1 3-5 0,-1-3-6 16,-2 0 2-16,1-1 3 0,-4-4-7 0,3 1-8 15,-3-1-1-15,0-2-3 0,0-3 14 0,-2-1-18 16,0 0-2-16,-3-4 2 0,0 1-1 0,3-2 3 16,-6 0 8-16,5-1-8 0,-2-1-3 0,-5-5 4 15,5 6 2-15,-5-6 1 0,0 0-9 0,0 0-5 16,0 0 3-16,0 0 1 0,1-9-14 15,-3 4-16-15,-2-3-7 0,-3 1-3 0,1-4-3 16,-4 2 4-16,-2-4-22 0,3 2 10 16,-5-1 18-16,0 0 10 0,0 3 2 0,-1-2 3 15,1 5 2-15,1-4 5 0,-2 5 5 0,3 0 1 16,2 1 3-16,0-1-1 0,10 5 1 0,-17 0 6 16,8 4 1-16,3-1 4 0,1 3-3 0,-2-1 3 15,5 6-3-15,-1-6 7 0,3 4 24 0,0-2-32 16,3 3 29-16,-1-2-35 0,2 1 32 0,0-1-34 15,4 0 31-15,-1 0-32 0,1-2 29 0,1 0-33 16,-1 2 27-16,3-5-53 0,-2 1-10 0,4-1-61 16,-3-1-5-16,0 0-67 0,-10-2 10 15,22 0-78-15,-22 0 9 0,20-2-20 0,-8-1 16 16,-3-1-30-16,2 1-20 0,-3-2-68 0,2-4-288 16,-1 4-164-16</inkml:trace>
  <inkml:trace contextRef="#ctx0" brushRef="#br0" timeOffset="79280.09">9191 8185 235 0,'-5'-13'405'0,"0"1"-91"0,0 3-8 15,1-2-55-15,-4 2 25 0,6 0-14 0,-5 2 26 16,3-1-69-16,-1 2 40 0,1 0-51 0,4 6 0 16,-7-11-46-16,7 11 5 0,-4-3-15 0,4 3 22 15,0 0-25-15,-5 5 35 0,9 2-30 16,-2 2-15-16,2 0-20 0,2 2 10 0,1 6-13 15,-1-3-9-15,3 3-4 0,1 0-20 0,2 3-16 16,4 2-12-16,-3 0-13 0,4 1 9 0,-3-1-21 16,4 0 7-16,-3 1-15 0,2-1 0 0,-2-2-7 15,0-1 3-15,1-1-19 0,-2-2 9 0,-3-3 0 16,2 3-2-16,-3-3-4 0,-1-4-1 0,-1 1 3 16,1-1-8-16,-3-1-9 0,1-2 6 0,-2 2 2 15,0-3-1-15,0-1-2 0,-5-4 1 0,5 6-3 16,-5-6-11-16,0 0 5 0,0 0 2 0,0 0 3 15,0 0-28-15,-1-8-13 0,-2 2-2 16,-3-2-2-16,-2 1 8 0,2-3-8 0,-2 0-13 16,-3-2 6-16,-1 0 8 0,2-2 11 0,-4 0 9 15,1 2 7-15,-1 4 4 0,1-3 6 0,-1 2-1 16,4 4 3-16,-2-2 3 0,0 3 5 0,3 3-1 16,-3-2 1-16,12 3 2 0,-16 0 7 15,5 3-2-15,3 2 0 0,1 2-4 0,1 1 3 16,2 2 5-16,-1-1-2 0,2 3 6 0,2-2-9 15,-3 1 2-15,8 0 0 0,-3-1 5 0,3-1-6 16,0 1 1-16,1 1 1 0,0-4-1 0,2 1 0 16,4 0 8-16,-2-3-22 0,1-1-34 15,3 1-48-15,-3-2-4 0,4 1-84 0,-1-3-8 16,0-1-86-16,2-1 4 0,-1-1-3 0,0-1-33 16,2-1-18-16,-1-1-28 0,-5 2-366 0,3-3-226 15</inkml:trace>
  <inkml:trace contextRef="#ctx0" brushRef="#br0" timeOffset="79713.23">9486 8294 431 0,'-4'-4'415'0,"4"4"-55"16,-6-7-18-16,6 7-36 0,-9-7 16 0,9 7-69 16,-5-4-25-16,5 4-72 15,-5-4 3-15,5 4 1 0,0 0 39 0,0 0-52 16,0 0 2-16,0 0-41 0,6-4 24 0,-6 4-41 15,13 5 0-15,-7-2-20 0,3 1-4 0,-1 3-7 16,1-1-8-16,2 2-10 0,-3 1-7 0,5 3-7 16,-3-2-4-16,0 2 4 0,-2-1-13 0,5 3-2 15,-4-1-2-15,-2-1-3 0,2 0 0 0,-1 1 2 16,-3-1 2-16,1 0-7 0,-3-2 0 0,2 1-1 16,-4-3 31-16,3 2-33 0,-4-3 29 0,0 2-35 15,0-9 33-15,-1 10-28 0,-2-3 1 0,3-7 1 16,-9 4 3-16,9-4 3 0,-10 4 2 0,10-4 6 15,-10-3-4-15,2 1-5 0,3-4 2 16,-1-1 0-16,1 0-2 0,-2-5-1 0,1-2-6 16,0-1 4-16,1-2-4 0,2 0 1 0,0-2 4 15,2 0-4-15,-3-1 32 0,4 1-47 0,2 0 31 16,0 2-30-16,-1 0 31 0,3 0-40 0,0 3 33 16,2 2-58-16,-3 0-14 0,6 3-45 0,-3 2-8 15,1 2-50-15,0 0 5 0,0 3-54 16,-7 2-4-16,14-3-33 0,-14 3 1 0,15 1-35 15,-15-1-38-15,14 4-95 0,-5 1-284 0,-1-3-208 16</inkml:trace>
  <inkml:trace contextRef="#ctx0" brushRef="#br0" timeOffset="80800.25">9817 8269 208 0,'0'0'466'16,"0"0"-106"-16,0 0-22 0,0 0-51 0,0 0-31 15,0 0-40-15,0 0-37 0,0 0-39 0,0 0-32 16,0 0-22-16,0 0-24 0,0 0-2 0,2 5-13 16,-2-5-12-16,0 0-2 0,0 0 3 0,7 6-10 15,-7-6-9-15,0 0 1 0,5 5-12 0,-5-5 12 16,0 0-11-16,10 1 6 0,-10-1-2 0,0 0-6 16,13 0-1-16,-13 0 4 0,8-3-8 15,-8 3 5-15,10-4 6 0,-10 4 20 0,5-5-34 16,-5 5 29-16,8-7-43 0,-8 7 41 15,6-10-41-15,-6 10 39 0,3-6-7 0,-3 6 66 16,1-11-44-16,-1 11 12 0,0-9-30 0,-4 3 62 16,4 6-26-16,-5-10 21 0,5 10-39 0,-5-9 32 15,5 9-18-15,-9-7 20 0,9 7-46 0,-11-3 31 16,11 3-35-16,0 0 41 0,-16 1-33 0,10 4 27 16,-2 1-20-16,2 1 52 0,-1 2-32 0,2 2-1 15,-1 2 14-15,-3 1-17 0,8 0-10 0,-2 2-4 16,-2-1 1-16,5 1 1 0,0-3-11 0,0 2-6 15,0-1-6-15,5 3-1 0,-1-3 1 16,1-2-7-16,1 2 5 0,-2-3-7 0,4-2 0 16,-1 2 3-16,0-5 6 0,2 0-7 0,-4-1-9 15,7-1 5-15,-2-1-5 0,-10-3 3 0,15 1-4 16,-2-2 1-16,-4-2-2 0,1-3 2 0,0 2-1 16,-1-1 3-16,0-3-3 0,0-2 4 0,1 0-6 15,-1 1 12-15,-2-5-13 0,-1 1 2 16,2 0 6-16,-3-3-1 0,0 1-10 0,-1-1 6 15,0-1-3-15,-3 0 2 0,4 2 0 0,-4-1 32 16,-1 3-42-16,0 2 36 0,0-1-33 0,0 2 30 16,0 1-39-16,0 2 37 0,0 0-37 15,0 7 33-15,-5-10-31 0,5 10 7 0,-1-9-12 16,1 9 39-16,0 0-39 0,0 0 32 0,0 0-23 16,0 0 1-16,-5 8-3 0,5-8 6 0,5 7 4 15,-5-7-1-15,6 10 1 0,-1-3 0 0,2-2 0 16,-2 4 11-16,1-4-10 0,1 2 1 0,3 0-4 15,-4-1 7-15,6 2 1 0,-1 0 0 0,1-2 1 16,-1 2-6-16,-3-1 0 0,2 0 2 0,-1 2-2 16,1-2 2-16,-2 0-3 0,0 1 10 0,-1 0-9 15,0 2 14-15,-6-2-6 0,4 2-6 0,0-3-1 16,-5 4 24-16,0-3-23 0,0 2 2 0,0-3-1 16,0 4-2-16,-2-4-4 0,-1 1 5 15,2 0 0-15,-3-2-7 0,4 0 8 0,0-6 0 16,-4 10 0-16,4-10 1 0,-4 7 2 15,4-7-1-15,0 0 6 0,-10 4-9 0,10-4-4 16,0 0-1-16,-4-9 2 0,4 9 2 0,-1-9 0 16,1-1 2-16,1 0 2 0,-1-2-1 0,4-5 0 15,-4 0-6-15,4 0 2 0,-1-3 0 0,0-1 10 16,1-3 35-16,0 2-58 0,-4-2 44 0,5 2-46 16,0 2 34-16,-1 3-32 0,-1 1 38 0,-2 4-40 15,0 0 42-15,3 2-41 0,-3-2 34 0,-1 6-37 16,0-3 33-16,0 3-26 0,0 6 30 0,-1-12-44 15,1 12 41-15,-4-6-36 0,4 6 36 0,0 0-36 16,0 0 36-16,0 0-37 0,-6 5 36 0,6-5-34 16,1 8 43-16,-1-8-43 0,4 7 38 15,-4-7-32-15,10 8 31 0,-5-2-35 0,2-2 37 16,2 0-40-16,-2 1 39 0,5 2-34 0,-2-5 32 16,3 5-35-16,-2-2 37 0,3 2-37 0,0-2 35 15,-1 0-36-15,-3 3 37 0,2-1-39 0,-1 2 7 16,-3-4 5-16,1 4 3 0,-4 0-6 15,4-1 3-15,-5 2 3 0,1-1 4 0,-4 2 2 16,3-3 1-16,-4 2-2 0,0 3 5 0,-1-3-1 16,-2 1 0-16,2-3-3 0,-4 5 6 15,2-6-3-15,-1 4-4 0,-2-4 4 0,2 2 0 16,-1-2-7-16,1-1-3 0,-1 0-30 0,1 0-33 16,4-6-40-16,-11 7-35 0,11-7-68 0,-9 6-45 15,9-6-42-15,0 0-29 0,-8-3-56 0,8 3-108 16,-4-7-258-16,7 1-262 0</inkml:trace>
  <inkml:trace contextRef="#ctx0" brushRef="#br0" timeOffset="81463.67">10484 8120 556 0,'0'0'392'0,"0"0"18"0,0 0-42 16,0 0 23-16,0 0-81 0,0 0-28 15,0 0-77-15,-5 5 4 0,5-5-67 16,-4 8 8-16,4-8-64 0,-5 6 17 0,5-6-45 15,0 8 18-15,0-8-40 0,0 9 19 0,0-9-37 16,6 4 19-16,-6-4-27 0,7 5 23 0,-7-5-32 16,6 5 27-16,-6-5-30 0,9 2 28 0,-9-2-34 15,13-4 34-15,-13 4-38 0,10-3 32 0,-3 1-31 16,0-3 23-16,-7 5-27 0,9-5 33 0,-4 0-33 16,-1 0 29-16,0 1-26 0,-3-4 28 0,2 2-31 15,2 1 29-15,-5 5-31 0,2-13 36 0,0 8-32 16,-2 5 29-16,0-10-27 0,0 10 27 0,-3-7-28 15,3 7 17-15,0 0 2 0,0 0 45 16,-18 5-9-16,13 0 49 0,0 1-34 0,-4 1 36 16,5 3-34-16,-2 0 49 0,1 2-41 0,1 1-8 15,-1-2-6-15,0 2-9 0,2-3-6 0,3 2-3 16,0 2-3-16,0-4-8 0,3 1-1 0,-3 1-4 16,7-1-8-16,-3-3-5 0,1 1 5 0,3-3-2 15,0 0 9-15,1-2-7 0,2 0-5 16,-3 1-1-16,7-3-3 0,-15-2-3 0,24 0 2 15,-12-3 0-15,-3 2 2 0,6-3 1 0,-1 0-3 16,-2-2-1-16,-2-1-6 0,5 1 7 0,-6-2-5 16,0-2 12-16,0 0-12 0,1 0 2 15,-3-3-2-15,-1 1 1 0,-2 0 38 0,0-2-44 16,-3 1 46-16,4 3-52 0,-4 0 47 0,-1 1-54 16,0 0 48-16,0 1-50 0,0 1 52 0,0 7-46 15,1-13 42-15,-1 13-46 0,-1-9 37 0,1 9-47 16,0 0 45-16,0-8-15 0,0 8 2 0,0 0-29 15,0 0 46-15,0 0-44 0,8 3 47 0,-8-3-42 16,8 4 42-16,-8-4-37 0,11 6 2 0,-11-6 0 16,13 4 4-16,-5 1-4 0,-2-2 6 0,4 1-6 15,-2 1 8-15,0-2-2 0,-1 3-2 0,0 1 20 16,-1-2-26-16,-2 1-4 0,0 1 7 16,-3 1 4-16,2 1-13 0,-6-1 7 15,3 1-7-15,-4 1-5 0,-1 4-23 0,1-5-24 16,-1 5-20-16,-2-3-40 0,0 1-21 0,1 0-44 15,-2-4-24-15,3 1-32 0,-4-1-33 0,5 1-7 16,-1-4-55-16,1 1-101 0,-1-2-275 0,5-4-231 16</inkml:trace>
  <inkml:trace contextRef="#ctx0" brushRef="#br0" timeOffset="81693.57">10971 8090 643 0,'0'0'552'16,"0"0"-63"-16,8-6 30 0,-8 6-80 0,0 0 1 0,0 0-67 16,0 0-39-16,4-6-29 0,-4 6-39 15,0 0-47-15,0 0-30 0,0 0-35 16,0 0-35-16,8-4-11 0,-8 4-25 0,0 0-25 16,0 0-13-16,0 0-7 0,0 0-11 0,0 0-32 15,0 0-77-15,0 0-56 0,0 0-27 0,9 4-89 16,-9-4-39-16,0 0-91 0,0 0-43 0,0 0-106 15,0 0-443-15,0 0-566 0</inkml:trace>
  <inkml:trace contextRef="#ctx0" brushRef="#br0" timeOffset="83661.86">1725 12883 311 0,'-9'3'256'0,"-2"-1"-46"16,1 3-25-16,1-2-5 0,0-1-25 0,-2 0-51 15,2 1 24-15,-3-1-33 0,12-2-6 16,-19 0 4-16,19 0 8 0,-14 3-23 0,14-3 24 16,-15 0-22-16,15 0-2 0,-12-3-32 0,12 3 4 15,-11 0-16-15,11 0-1 0,-9-1-20 0,9 1 10 16,-8-6-20-16,8 6 17 0,-4-9-10 0,4 9 4 16,0-10-15-16,3 5 19 0,1-3-28 0,-2 1 24 15,2-2-15-15,4 2 6 0,1-3 2 16,0 2 0-16,0-3 1 0,2 2-3 0,1 0-3 15,-1 2-2-15,3 0-3 0,-1 0 7 0,2 2 2 16,-2 0 2-16,1 2-2 0,-1 0 4 0,2 2-7 16,-2 2-3-16,-1 3 6 0,3-1-3 0,-2 2 2 15,-2-1 9-15,3 5 2 0,-1-1-20 16,-4 1 21-16,0 0-11 0,-1 2 20 0,-1-2-21 16,-3 5 19-16,0-2-11 0,-3-2 34 0,-1 5-21 15,0 0 7-15,-4-3-10 0,3 5 16 0,-4-1-26 16,-1-2 25-16,-1 2-27 0,1-3 22 0,-2 1-29 15,-1 2 35-15,4-2-25 0,-2-5 25 0,1 2-2 16,1-4-11-16,0 4-3 0,1-5-8 0,-1 2 0 16,0-1-32-16,5-7 35 0,-4 7-27 0,4-7 24 15,-1 10-25-15,1-10 27 0,1 7-27 0,-1-7 25 16,4 3-3-16,-4-3-5 0,14 4-21 0,-14-4 25 16,16 0-1-16,-6 3 1 0,1-2-14 0,2 0 6 15,1 2 6-15,-1-1-4 0,-2 2 0 16,6 2 6-16,-4-2 6 0,-1 1 5 0,1 0-2 15,0 4 3-15,-3-4-5 0,-1 5 9 0,3-3 2 16,-5 0 2-16,1 1 15 0,-3-1 11 0,0 3 13 16,3-3 10-16,-6 3-6 0,2-3 5 0,-1 1 21 15,-2 0-4-15,-1-2-7 0,-1 4-15 0,-2-3-7 16,-2-1-3-16,-4 2 3 0,4-2-1 0,-5 1-10 16,-2-1 8-16,-3-2-4 0,-3 0-1 0,0 3-12 15,-2-4-4-15,-1-1-35 0,-2 1 79 0,-2-1-85 16,2-2 41-16,0 0-49 0,-3 0 45 15,-1 0-54-15,3-4 44 0,-3 1-50 0,3-2 46 16,1-3-43-16,0 4 41 0,1-2-51 0,2-2 46 16,2 2-49-16,3-3 34 0,2 2-93 0,0-1 2 15,4-2-48-15,3 3-24 0,2-2-56 0,1 0 2 16,3-2-72-16,0 4 4 0,7-4-12 0,-1-2-28 16,3 1-37-16,1 0-442 0,3 0-324 0</inkml:trace>
  <inkml:trace contextRef="#ctx0" brushRef="#br0" timeOffset="84178.9">2094 12491 52 0,'-4'-7'383'0,"2"-2"-105"0,-1 4-62 0,-2-3 10 16,2 1-11-16,-2 3-39 0,5 4-9 0,-4-10-37 15,4 10-12-15,-6-8-23 0,6 8-9 0,-4-8-16 16,4 8 4-16,0-9-2 0,0 9 17 0,3-9-30 16,-2 2 30-16,4 4-7 0,-1-2 60 0,1-2-42 15,3 2 26-15,-2 2-18 0,3-1 12 0,1 0-49 16,-1 1 35-16,4 1-25 0,-13 2 35 0,23 1-46 16,-8 0 30-16,1 4-44 0,-2 0 25 0,1-1-44 15,3 4 24-15,-4 1-36 0,4-1 24 0,-3 3-37 16,-1-1 29-16,-1 3-34 0,1 2 25 15,-5-3-32-15,1-1 25 0,-2 4-29 0,-2-1 34 16,-2-1-27-16,1 1 28 0,-1 1-30 0,-4-2 32 16,4-2-36-16,-8 3 45 0,4-4 0 0,0-1 43 15,-4 3-35-15,3-4 34 0,-3 1-55 0,0-1 45 16,1-3-43-16,0 2 43 0,3-7-49 0,-10 5 48 16,10-5-63-16,0 0 39 0,-17-3-54 0,17 3 49 15,-8-12-50-15,2 5 44 0,-1-8-55 0,1 1 46 16,4-5-48-16,-1-1 36 0,-1-2-39 15,3-4 50-15,0-1-54 0,1 4 12 0,1-2-1 16,0-2 13-16,3 5 0 0,1-2-4 0,-1 2-4 16,1 3 4-16,3 4-2 0,-2-1 7 0,2 2-13 15,1 2-8-15,-3 1-57 0,-1-1-20 0,3 7-31 16,-3-5 4-16,3 3-77 0,-3 3-30 16,1-1-17-16,3-1-13 0,-9 6-10 0,12-6 0 15,-12 6-33-15,13-6-40 0,-13 6-410 0,11-5-269 16</inkml:trace>
  <inkml:trace contextRef="#ctx0" brushRef="#br0" timeOffset="84745.23">2633 11928 305 0,'-4'-13'392'0,"-1"3"-72"0,1-2-33 15,-1 5-52-15,0-4 7 0,0 4-22 0,0-3 33 16,0 4-20-16,1 0 39 0,-1-2-61 0,-1 3 2 15,6 5-63-15,-4-8 9 0,4 8-44 0,-7-6 33 16,7 6-24-16,0 0 95 0,3 7-75 0,-3-7 36 16,5 11-37-16,-2-1 65 0,4 1-88 0,2 3 41 15,0 5-58-15,1-1 28 0,4 3-51 0,3 4 2 16,-2-1 11-16,8 2-9 0,-5 3-7 0,5-2-20 16,0-1-10-16,0 2-13 0,-3-2-3 15,4 1-6-15,-4-1 18 0,-4-2-34 0,1-2 25 0,2 2-34 16,-3-5 24-16,-2-2-31 0,-3 0 31 15,1-3-40-15,-2-2 38 0,-1 1-30 0,-1-4 27 16,-2 2-27-16,0-5 27 0,-3 2-27 0,5-1 27 16,-3-4-30-16,-5-3 29 0,5 8-33 0,-5-8 27 15,0 0-28-15,0 0 22 0,0 0-22 0,0 0 28 16,-4-10-39-16,0 6 4 0,-2-4 1 0,-2 2-4 16,-2-3-12-16,-3-2-27 0,-1-1 3 0,0 1 9 15,-4-1 8-15,0 4-2 0,-2-4 18 0,2 6 3 16,4-2 7-16,-4 3 1 0,5 1-1 0,-2 1 3 15,2 0-1-15,-1 3 10 0,1 3-4 16,1-1-3-16,0 3 8 0,3 2-2 0,0 4 1 16,-2-2 3-16,7 0 1 0,-1 4 36 0,2-2-53 15,3 1 50-15,0-2-50 0,3 2 62 0,2-4-62 16,1 2 55-16,3 0-53 0,3-2 50 0,0-3-50 16,1 3 49-16,0-5-56 0,5-1 55 0,-4 0-50 15,4-4 56-15,1 1-61 0,-1-2 50 0,1-1-46 16,0-3 2-16,-1 2 1 0,4-2-7 0,-2 0 11 15,-2 0-34-15,-3 0-58 0,2 1 9 0,-3 1-64 16,-2-2-13-16,-2 2-75 0,1 1-6 0,-2 0-75 16,0 0-6-16,-9 4-29 0,14-5-55 15,-14 5-101-15,0 0-244 0,13 1-280 0</inkml:trace>
  <inkml:trace contextRef="#ctx0" brushRef="#br0" timeOffset="85528.8">4279 12342 10 0,'0'-7'386'0,"-4"-2"-83"15,3 3-32-15,-3-2-37 0,3 0 2 16,-4-3-25-16,2 2-48 0,-1 0-32 16,0-1-18-16,-2-2 54 0,2 3-26 0,2-3-37 15,-2 2-7-15,-4-2-13 0,4-1 29 0,-2 2-6 16,2 0 19-16,-1 1-52 0,-3-1 32 0,3 3-1 16,0-2 9-16,-4 0-49 0,3 3 14 0,-4 2-36 15,2 0 36-15,-1-1-40 0,0 4 19 0,-4 1-37 16,13 1 22-16,-23 2-36 0,12 1 30 0,-2 4-34 15,-2-2 23-15,3 7-28 0,2-4-5 0,-3 5 17 16,4-1 29-16,3-2-36 0,-1 5 24 0,1-1-18 16,5-2 41-16,1 2-31 0,1-1 29 0,3 0-37 15,2 0 29-15,2 2-36 0,1-3 31 16,2-1-31-16,4 0 28 0,2 0-33 0,1 0 29 16,1-1-42-16,-1-1 37 0,4-1-30 0,1-1 27 15,-3 2-23-15,2-4 24 0,4 3-34 0,-3-3 32 16,-2 2-29-16,0 2 30 0,-1-6-35 0,-3 2 37 15,-3 3-24-15,0-2 47 0,1 1-7 0,-2 0 39 16,-4-2-16-16,1 3 22 0,-1 0-38 0,-5-2 45 16,2 4-46-16,-3-3 39 0,-3 3-48 0,-3 0 57 15,1 1-61-15,-6-3 51 0,2 6-48 0,-3-4 40 16,-4-1-52-16,-1 4 34 0,-4-4-43 0,0 2 7 16,-1-2 5-16,-1 0-8 0,-3-4-2 0,1 0-2 15,-2 2-2-15,1-2-7 0,-2-2 2 16,1-2 42-16,1 0-69 0,0-1 58 0,4-1-55 15,-3 0 51-15,3-2-53 0,1-2 44 0,-1-2-45 16,6 2-2-16,-1-2-84 0,4-3 12 0,2 1-52 16,1-1 20-16,4 0-25 0,2 0 13 0,2-1-47 15,3 1 14-15,5-3-61 0,-3 2 4 0,10-2-43 16,-4-2 15-16,6 3-32 0,5-2-14 0,3 0-21 16,-2-2-446-16,0 4-288 0</inkml:trace>
  <inkml:trace contextRef="#ctx0" brushRef="#br0" timeOffset="86061.74">4597 12186 296 0,'5'-7'414'15,"-1"0"-76"-15,-4 7-23 0,5-8-42 0,-5 8 13 16,0-9-31-16,0 9 0 0,0-8-35 0,0 8 21 16,0-6-34-16,0 6 28 0,0 0-42 0,-5-5 11 15,5 5-50-15,0 0-2 0,0 0-51 0,0 0 42 16,0 0-32-16,-6 5-13 0,6-5 7 0,-3 12 5 15,3-12-18-15,0 12-6 0,3-5-4 0,-2 6-9 16,0-4-1-16,3 3-11 0,0 1-10 0,2 0-12 16,-3 2-1-16,6-2-12 0,-3-1 0 0,2 2-1 15,1 0-4-15,0-2-9 0,1 1-2 16,-1-1 0-16,4-2 2 0,-2 2-7 0,2-3 1 16,-3 0-1-16,3-3 1 0,0 3 8 0,-3-4-21 15,3-4 12-15,-3 2-1 0,-1-1-1 0,-9-2-3 16,19-1-3-16,-7 0-6 0,-2-2-6 0,-1 0 6 15,-4-2-1-15,6-2 2 0,-4 1-2 0,-1-5 10 16,-1 3-7-16,-1-3-3 0,0 1 6 0,0-5 7 16,-2 5-4-16,-2-2 1 0,0-2-14 0,0-1 10 15,0 2-2-15,-2 2 3 0,-2-4-24 0,0 2 27 16,3 0 3-16,-3 1 1 0,0 3 0 0,3-1-2 16,-2 3 1-16,1-1-3 0,-1 3-7 15,2-2 1-15,1 7 0 0,-3-7 0 0,3 7 0 16,0 0 10-16,0 0 4 0,3 6-7 0,-2 1 10 15,3 1 1-15,-3 1 11 0,3 1-11 0,0 1 11 16,1 1-5-16,-1 0-2 0,2 2 1 0,1 0-4 16,-2-1-4-16,0-1-6 0,0 2 2 0,4-1-1 15,-2-1-5-15,0 1-1 0,-2-2 0 0,3-1-19 16,-2 2-49-16,2-5-36 0,-3 3-17 0,0-4-83 16,3 0-19-16,-2-1-72 0,-6-5-36 0,12 9-26 15,-12-9-4-15,9 1-55 0,-9-1-81 0,0 0-288 16,16-1-310-16</inkml:trace>
  <inkml:trace contextRef="#ctx0" brushRef="#br0" timeOffset="86661.54">5106 11796 444 0,'-9'-18'438'15,"1"3"-77"-15,-1 3-56 0,3-2-17 0,-2 2-35 16,-1 0-51-16,2 2-29 0,0 0 79 15,-2 2-28-15,4 2 4 0,0-2-57 0,0 4-9 16,1-1-52-16,4 5 13 0,-9-5-12 0,9 5 42 16,0 0-43-16,-6 10 42 0,6-5-8 0,2 6 8 15,1 2-61-15,1 1 53 0,2 2-60 0,2 4 0 16,1 2 1-16,3 2 0 0,0 2-13 16,-2 2-5-16,4-2 10 0,3 7 3 0,-2-8 5 15,2 7-6-15,-2-6-15 0,1 4-9 0,0-6-14 16,-2 2-1-16,0-2-11 0,0 0-3 0,-1-3-7 15,-3-3 5-15,3 2-20 0,-4-4 5 0,-3-2 3 16,2-3-3-16,-3 1-1 0,4-5-1 0,-5 3 0 16,1-4 2-16,-1 1 1 0,-4-7 3 0,6 8-3 15,-6-8-7-15,0 0 3 0,5 5-2 0,-5-5 1 16,0 0 0-16,-5-6-7 0,5 6 1 0,-5-13-16 16,1 6 8-16,2-3-1 0,-2-3-2 0,0-1-8 15,0-2 6-15,-1-1-12 0,3 0-1 16,0 0-5-16,1 1-5 0,2-1-4 0,1 0-6 15,0 2 4-15,3-1 0 0,-1 2 9 0,5 2 4 16,-1 0 7-16,3 2-4 0,-2 2 20 0,4 0 31 16,-3 3-55-16,4 3 10 0,0 1 6 0,0 1 0 15,0 3 2-15,2 2 0 0,-1 0 8 0,-2 2-2 16,0 2 3-16,-1 0 2 0,0 2 0 0,-1 0 3 16,-2 2-3-16,0-1-1 0,-2 2-1 0,-1-1 8 15,-2 1-3-15,-3-2-1 0,0 1-8 0,-1 1 15 16,-1-2-9-16,0 0 5 0,-3 0-2 0,-1 2 4 15,0-6-1-15,0 2 1 0,-2-1-6 16,-2-4 7-16,1 3-8 0,-1-3 2 0,2-1-5 16,-2-1-14-16,0 0-54 0,9-3-51 0,-15 1-34 15,15-1-41-15,-18-4-45 0,9 0-39 0,1 0-40 16,-2-3 16-16,4-1-14 0,2-1-4 0,0-1-61 16,0 0-71-16,0-2-238 0,4-2-202 0</inkml:trace>
  <inkml:trace contextRef="#ctx0" brushRef="#br0" timeOffset="87962.45">5589 11962 134 0,'0'0'449'0,"9"-7"-61"15,-9 7-51-15,4-5-27 0,-4 5-50 0,7-3-1 16,-7 3-42-16,0 0 15 0,0 0-45 16,9-5 28-16,-9 5-44 0,0 0 12 0,0 0-38 15,0 0 33-15,0 0-40 0,0 0 20 0,0 0-44 16,9 5 42-16,-9-5-49 0,4 6 30 15,-4-6-56-15,5 12 55 0,0-6-46 0,-1 2-11 16,1 0-4-16,0 1 9 0,0 0-11 0,2 1-6 16,-2 1-19-16,0 2-5 0,1 1-13 0,2-3 8 15,-3 3-16-15,0-1 1 0,3-2-8 0,-6 2 0 16,5-2-7-16,-3-1 7 0,-3 0-6 16,4-2 2-16,-1-2-3 0,-4 1-1 0,4-2-3 0,-4-5 13 15,6 10 0-15,-6-10 5 0,1 7-7 16,-1-7 8-16,0 0-10 0,4 7 4 0,-4-7-11 15,0 0 5-15,0 0-8 0,-4-7 5 0,4 7-9 16,0-14 9-16,-1 7-5 0,0-6-1 0,1 4-2 16,-4-5-9-16,4-3 4 0,0-1-12 0,0-1-17 15,4-1-7-15,-3 1 11 0,3 1-7 0,-3 0 0 16,4 1-2-16,-1 0 23 0,3 3-12 0,0 2 7 16,-2-1 4-16,3 6 0 0,-3 0-5 0,4 2 7 15,-9 5-2-15,14-4 4 0,-14 4 3 0,14 3 6 16,-4 0 1-16,-2 3-2 0,2 0 3 15,-1 2 2-15,0 3 8 0,0 0-4 0,-1 0 5 16,2 2 8-16,-2-3 0 0,1 4 5 0,2-4 7 16,1-1-4-16,3 5 6 0,-1-4 0 0,1-1-7 15,2-1-2-15,-2-2 0 0,3-1-6 0,1-2-2 16,-1-2-2-16,0-2-1 0,4-2-5 0,-3 0-1 16,4-4-4-16,0-1-4 0,0-1 11 0,0-2-4 15,1-3-3-15,-3 4-3 0,-2-5 2 0,0 2 2 16,-4-2-4-16,1-1-10 0,-6 0 8 0,0 0-5 15,-2 1 2-15,-3 0 1 0,-4-4 13 0,3 5-7 16,-4-1 2-16,0 2 1 0,-4-1-5 0,3 2-2 16,-3 2 1-16,-1 1 4 0,0-1-6 15,0 3 0-15,-3 0 1 0,2 4-7 0,-1-1 12 16,7 4 6-16,-15-1-7 0,15 1 8 0,-14 4 6 16,6 2 4-16,2 2 5 0,-3 1 49 0,8 0-49 15,-3 2 48-15,1 1-22 0,1 2 33 0,2 0-34 16,0 1-6-16,0 2 2 0,2 0-18 0,2-2 7 15,0 0-5-15,5 1-2 0,-3-3-13 0,3 1 7 16,-1 0-3-16,2-2-1 0,0 0-2 0,1-2-3 16,-1-1 0-16,1-2 3 0,1 2-4 0,2-5-2 15,-4-1-1-15,4-1 7 0,-1-2-9 0,-3-1 4 16,4-1-5-16,0-3-1 0,2-4 1 0,-2 3-4 16,1-7 2-16,-2 1 7 0,1-4-14 0,-3 0 8 15,-2-1-5-15,5-8 4 0,-5-1-8 0,-1-1-1 16,1-3 0-16,-5 0-5 0,2-3 7 15,-3-1-12-15,-2 0 9 0,-1 1-4 0,0-2 19 16,-3 0-16-16,-2-7 5 0,0 0 0 0,-4 1 2 16,0 4 1-16,-1-1-2 0,-4 1 0 0,1 4 22 15,3 5-25-15,-4 3 26 0,2 0-35 0,1 6 37 16,1 2-35-16,-1 3 30 0,1 1-19 0,1 2 24 16,0 3-24-16,-1 2 19 0,10 6-28 0,-10-4 27 15,5 10-16-15,-2 1 34 0,5 4-17 0,-2 2 8 16,3 6 14-16,2 6 5 0,3 1-2 15,1 5 9-15,1-2-5 0,5 10-2 0,0 0-1 0,2 2-5 16,1-1-6-16,-1 0-7 0,1-2-3 16,4 1-6-16,-2-1-1 0,1-1 0 0,-2-2-9 15,3 0 4-15,-1-3-1 0,3-1-4 0,-6-6-6 16,-1 2-2-16,1-4-18 0,-5-4-17 0,0-4-17 16,0 0-12-16,-3-4-10 0,-2 0-16 0,1-5-29 15,-1 2-16-15,1-3-51 0,-5-5-35 0,0 0 3 16,0 0-21-16,0 0-10 0,0 0 10 15,0 0-46-15,-6-11 2 0,0 3-39 0,-1-4 23 16,-1-1 16-16,-2-3 38 0,-3-2 17 0,1-1 7 16,-1-2 29-16,-4-2 32 0,2 2 29 15,-2 2 31-15,3 2 25 0,0 2 20 0,0 1 61 16,1 2 17-16,-1 1 65 0,4 2 15 0,-3 0 40 16,4 1-17-16,2 3 25 0,0-2-28 0,-2 2 43 15,9 5 6-15,-6-8 49 0,6 8-8 0,-4-5 48 16,4 5-46-16,0 0 35 0,5-8-38 0,-5 8-12 15,15-8-30-15,-4 3-9 0,0-2-16 0,3 2-25 16,3-2-13-16,2-2-16 0,0-2-7 0,-1 2-22 16,5-3-6-16,-1 4-21 0,0-6-9 0,3 2-1 15,-2-1 4-15,0 2-13 0,-4 4 7 0,-1-5-13 16,1 4 6-16,-1-4-7 0,-4 7 0 0,2-2-10 16,-4 1 9-16,0 1-41 0,-2 0-33 0,0 0-19 15,-2 1-27-15,0 1-25 0,-8 3-33 16,12-4-30-16,-12 4-43 0,9-2-50 0,-9 2-46 15,0 0-32-15,0 0-43 0,9 3-158 0,-9-3-249 16,-1 7-360-16</inkml:trace>
  <inkml:trace contextRef="#ctx0" brushRef="#br0" timeOffset="89245.85">4178 13629 85 0,'0'0'302'0,"-8"6"-51"16,8-6-28-16,-5 4-8 0,5-4-32 0,-6 4-23 15,6-4-4-15,0 0-44 0,-10 3-3 0,10-3-43 16,0 0 50-16,-12 0-42 0,12 0 11 0,-11-2 1 16,11 2-5-16,-13-1-30 0,5-2 4 0,8 3-6 15,-15-4 15-15,15 4-36 0,-18-4 19 16,8 1-31-16,-2 1 59 0,3-1-24 0,-2-2 8 16,-1 3 8-16,3-3-15 0,-2 2-10 0,-1-5-6 15,1 4-9-15,2-1-6 0,-1-2 2 0,3 1-23 16,-3-2 16-16,1 0-1 0,4 0-6 0,-5 2 17 15,6-4-6-15,0 3 1 0,0-2-4 0,2 1-7 16,-1-2-4-16,3 4 7 0,0-3-1 0,4 2 1 16,-3 0 16-16,3 2-8 0,3 1 25 15,-7 4 1-15,15-3 5 0,-15 3-3 0,20 3 19 16,-7 4 1-16,0 1-13 0,2 3 8 0,2 3-25 16,2 4 39-16,-1 1-40 0,-3 0 24 0,2 5-31 15,-4 0 32-15,-2 1-38 0,-1 2 21 16,-2 0-31-16,-4-3 22 0,-3 5-7 0,2-4 0 15,-3 3-9-15,-3-1 1 0,-1 5-5 0,-1-4-2 16,-1 3-1-16,-4-5-1 0,2 0 4 0,-1-3 0 16,1-3-3-16,-2 0 1 0,1-3-3 0,-1-1-4 15,0-4 4-15,1 0-4 0,0-2-1 0,-1-1-3 16,-1-6 3-16,2 2-2 0,-2-1 2 0,11-4-2 16,-13 0-1-16,4-5 0 0,0 0 5 0,0-1-12 15,3-5 6-15,-2 0-3 0,1-2 0 0,0-3 0 16,3 3 1-16,2-3 0 0,-1 1-4 15,-1 0 1-15,4 1 0 0,2 3-4 0,0 0 1 16,2-1-20-16,1 2 31 0,2 3-27 0,0-2 36 16,2 4-23-16,0 2 45 0,1-1-38 0,2 4 37 15,-12 0-16-15,23 1 33 0,-12 2-35 0,3 2 43 16,-1-1-41-16,1 4 36 0,0-3-45 0,-1 2 42 16,1 1-53-16,-1-1 37 0,-2-2-5 0,2 5-6 15,-1-5-6-15,-1 2-4 0,-2-3-6 0,4 4 0 16,-3-1-3-16,-2-5-2 0,1 4-7 0,-2-2-2 15,2-3-17-15,0 1-79 0,-1 2-28 0,-8-4-36 16,15 0-32-16,-15 0-37 0,16-5-40 0,-9 3 3 16,2-3-10-16,0 0-7 0,0-4-21 15,-4 1-20-15,3-3-32 0,1 0-276 0,0-1-148 0</inkml:trace>
  <inkml:trace contextRef="#ctx0" brushRef="#br0" timeOffset="89694.8">4386 13651 327 0,'0'-12'373'0,"0"2"-31"15,0 2-49-15,-1 1-30 0,0 0-14 0,-2 0-14 16,3 7 2-16,-4-10-22 0,4 10-3 16,-6-7-18-16,6 7-19 0,0 0 4 0,-6-3 6 15,6 3-23-15,-8 7-35 0,7-1 39 0,-2 1-32 16,-1 4 26-16,0-1-47 0,3 3-2 0,-4 1 30 16,5 0-49-16,-2 1 67 0,0 0-60 15,2 2 24-15,0-1-64 0,2 1 38 0,0-2-68 16,2 0 46-16,-2 1-60 0,2-1 46 0,0 0-69 15,0-1 70-15,5-2-68 0,-4 1 49 0,5-2-52 16,-1 0 50-16,3-3-56 0,-1 0 49 0,1-3-63 16,-1 1 65-16,1-3-50 0,-3-1 49 0,2-1-45 15,3-2 32-15,0-1-36 0,-2-2 47 0,-2-1-53 16,5 0 48-16,-3-3-43 0,-1 1 39 0,-2-2-44 16,0-1 47-16,0-2-52 0,0 0 7 0,-4-2 12 15,0-1 0-15,-2 3 3 0,-2-3-1 0,1 1 39 16,-4-3-46-16,1 0 37 0,-2 2-49 0,-2-3 50 15,0 2-49-15,-5-2 60 0,1 2-53 16,0 1 37-16,-4-1-48 0,2 6 46 0,-1 1-60 16,-2-2 59-16,4 2-48 0,-3 4 40 0,0 1-45 15,3-1 44-15,-1 2-52 0,11 3 32 0,-20 0-73 16,9 3 31-16,3 2-74 0,-2-1 15 0,4 1-54 16,1 2 7-16,-2 0-41 0,6 0 1 0,-2 1-75 15,3 0-17-15,0 1-24 0,4-1-19 0,0-2-67 16,-1 4-91-16,4-3-249 0,1 1-247 0</inkml:trace>
  <inkml:trace contextRef="#ctx0" brushRef="#br0" timeOffset="90019.99">4772 13503 354 0,'4'-7'449'0,"-4"7"-29"0,3-12-55 16,-3 12-11-16,5-7-12 0,-5 7-33 0,2-8-23 15,-2 8-26-15,0 0-28 0,3-5-12 0,-3 5-14 16,0 0 1-16,0 0 0 0,0 0-51 0,0 0 47 16,0 0-20-16,9 7 30 0,-8-1-57 0,0 3 28 15,3 1-46-15,-1-1 24 0,-1 3-46 0,2 1 11 16,1-1-38-16,-1 5-7 0,1-1-9 0,0 2-8 16,2 1-10-16,-1 1-12 0,3 3-4 15,-3-5 10-15,2 4-34 0,0 1 18 0,-3-1-26 16,0 2 20-16,4-4-28 0,-4 1 21 15,0-3-31-15,-1 3 24 0,1-4-22 0,1-2 17 16,-3 1-26-16,1-3 10 0,-3-2-64 0,1-1 8 16,1 0-80-16,0-2 20 0,-2 0-86 0,-1-8-10 15,2 9-46-15,-2-9-41 0,2 8-12 0,-2-8-30 16,0 0-21-16,0 0-5 0,0 0-38 0,0 0-37 16,-2-11-412-16,2 11-412 0</inkml:trace>
  <inkml:trace contextRef="#ctx0" brushRef="#br0" timeOffset="90411.99">5304 13609 165 0,'0'0'496'0,"0"0"-76"0,4 5-47 0,-4-5-15 15,0 0-71-15,2 7 6 0,-2-7-78 0,0 0 16 16,0 8-61-16,0-8 8 0,0 0-61 0,0 7 11 15,0-7-51-15,0 0 15 0,0 0-47 0,4 7 13 16,-4-7-29-16,0 0 28 0,0 0-43 0,4 5 33 16,-4-5-34-16,0 0 28 0,0 0-34 15,0 0 27-15,0 0-28 0,9-2 26 0,-9 2-34 0,4-6 35 16,-4 6-38-16,6-8 30 0,-6 8-5 16,3-10-2-16,-3 10-4 0,1-11-1 0,-1 11-3 15,-1-11-3-15,-2 4 0 0,3-1 0 0,-4 2 4 16,-1-2-6-16,1 1 2 0,3 2 1 0,-4 0-2 15,1 1 0-15,-2-1-1 0,-1 2-2 0,7 3 0 16,-11-3-1-16,11 3-4 0,-17 0-1 0,17 0 2 16,-13 3 2-16,3 0-30 0,4 3 31 0,-2-2-27 15,0 3 27-15,3-3-40 0,-1 1-15 0,2 0-84 16,0-1-43-16,4-4-32 0,-5 12-4 0,5-12-13 16,0 8-42-16,0-8-38 0,5 9-103 15,-5-9-242-15,8 3-165 0</inkml:trace>
  <inkml:trace contextRef="#ctx0" brushRef="#br0" timeOffset="91196.09">5732 13208 324 0,'-9'-5'374'0,"9"5"-50"0,-10-7-37 0,10 7-25 15,-9-3-27-15,9 3 26 0,-9-6-45 0,9 6 18 16,-8-3-41-16,8 3 23 0,0 0-57 0,-10-5 12 16,10 5-46-16,0 0 7 0,-8-3-44 0,8 3 20 15,0 0-46-15,0 0 42 0,0-9-15 0,0 9 50 16,3-3-47-16,-3 3 25 0,11-7-56 0,-3 0 21 15,0 4-47-15,-2-2 23 0,7 0-27 0,-4-2 12 16,1 2-33-16,4-2-1 0,-2 0-4 0,0 2 4 16,1 0-1-16,2-2 27 0,-2 5-33 15,-4-1-2-15,5 1 39 0,-5-1-22 0,-9 3 42 16,19 0-35-16,-7 3 73 0,-6 2-29 0,3 0 7 16,0 3 6-16,-1 1 18 0,-2 5 44 0,-1 0-27 15,0 1 23-15,-1 2-37 0,0 0 30 0,0 5-32 16,0-1 27-16,-4 4-2 0,6-1 19 0,-2 0-27 15,0 2 0-15,-2-1-13 0,2 1-14 0,0 4-12 16,0-2-12-16,0 1-12 0,-2 1-14 0,5-1 1 16,-2-3-13-16,0-2 0 0,0 2 4 0,0 2-6 15,0-7-16-15,4 2 3 0,-4-2-4 16,-1-4-4-16,1-3 0 0,-1 3-14 0,-1-5-4 16,-1-2-17-16,3 2-22 0,-2-3-5 0,-2 0-42 15,-1-9-1-15,4 12-45 0,-4-12 0 0,0 7-58 16,0-7-8-16,0 0-29 0,0 0 12 15,0 0-56-15,0 0 18 0,-8-5-37 0,2 0 32 16,0 0-51-16,2-2 32 0,-3-3-11 0,-2 3 28 16,2-5 36-16,-2 4 18 0,0-4 46 0,-3 2 16 15,3 1 40-15,0-1 15 0,-1 0 39 0,1 2 5 16,0-1 30-16,2 2 29 0,-2 0 25 0,2 2 20 16,1 0 28-16,-2 0 9 0,3 0 50 0,5 5-7 15,-9-7 39-15,9 7-30 0,-9-6 32 0,9 6-18 16,-4-6 46-16,4 6-11 0,0 0 32 15,0-9-43-15,0 9 39 0,0 0-59 0,9-7 31 16,-9 7-69-16,13-6-9 0,-4 2-8 0,0 1-12 16,1-4-15-16,0 5-17 0,3-5-7 0,1-1 32 15,0 0-59-15,0 2 42 0,4-4-59 0,0 0 43 16,-2 1-68-16,0 1 26 0,1-1-87 0,-2 2 11 16,-1 0-66-16,0 1 2 0,-1-1-40 0,-4 2-29 15,2-2-43-15,-3 4-38 0,0-1-2 0,-8 4-22 16,15-8-13-16,-15 8-68 0,9-4-486 0,-9 4-434 15</inkml:trace>
  <inkml:trace contextRef="#ctx0" brushRef="#br0" timeOffset="91745.21">6460 13186 436 0,'0'0'417'0,"-1"-8"-46"0,1 8-12 15,-4-11-60-15,4 11 14 0,-1-5-63 0,1 5 6 16,-5-7-35-16,5 7 13 0,-7-7-25 0,7 7 25 16,-10-4-40-16,10 4 27 0,-9-5-33 15,9 5 22-15,-10-5-44 0,10 5 24 0,-15-1-27 16,15 1-2-16,-17 1 42 0,4 4-43 0,3 0 22 16,-4-1-41-16,4 7 17 0,-3-4-40 0,-1 6 8 15,1 2-19-15,-1 2 6 0,1 0-9 0,4 2 7 16,-1 2-26-16,1 0 11 0,4 1-13 15,1-1-9-15,-1 1-10 0,5-4-2 0,0 4-11 16,4 0-3-16,1 0-10 0,0-1 0 0,3-1-6 16,2 1-3-16,0-1-11 0,3-3 2 0,1 0-13 15,0 0 5-15,5-5-4 0,-2 2-9 0,2-2 15 16,0-4-3-16,2 1-7 0,-2-6 8 0,0 2-8 16,-1-4 4-16,1-2-4 0,-2-1 3 0,3-1-17 15,-1 0 2-15,-1-6-13 0,4 3 7 0,-4-4-3 16,-4 1-2-16,5-3-5 0,-5 0-3 15,-1-2-10-15,-3-1 0 0,-1 1 1 0,-4 0-3 16,4-4 2-16,-4 1-2 0,-2 0 4 0,-2-2 2 16,-1 1 2-16,0-3 3 0,-4 3-1 0,1-4 3 15,-3 0-3-15,0 0 5 0,-3 3 4 0,5 1 2 16,-5 1 1-16,2 5 1 0,-1-2 0 0,-1 2-3 16,0 3 1-16,-5-2 0 0,6 5-12 0,-1 0-14 15,-1 0-7-15,1 3-11 0,-5 2-6 0,4-1-49 16,10 2 7-16,-22 1-67 0,22-1 31 0,-18 2-70 15,7 0 12-15,3 2-56 0,8-4 3 0,-13 6-25 16,13-6-44-16,-6 9-41 0,6-9-3 0,-8 8-15 16,8-8-25-16,0 9-96 0,0-9-230 15,4 8-240-15</inkml:trace>
  <inkml:trace contextRef="#ctx0" brushRef="#br0" timeOffset="92046.11">6873 13247 424 0,'14'-1'349'0,"-14"1"-64"0,15 0-35 16,-15 0-42-16,13 0-22 0,-13 0-17 0,13-1-8 15,-13 1-15-15,13-2-23 0,-13 2 18 0,12-1-27 16,-12 1 29-16,11 0 9 0,-11 0 7 0,0 0 3 16,11-3-4-16,-11 3 10 0,0 0 2 0,13 0-30 15,-13 0 46-15,0 0-43 0,0 0 47 0,10-2-55 16,-10 2 42-16,0 0-72 0,0 0 37 15,0 0-72-15,8-5 35 0,-8 5-74 16,0 0 43-16,0 0-62 0,0 0 46 0,-1-10-66 16,1 10 57-16,0 0-59 0,-3-5 49 0,3 5-56 15,0 0 51-15,0 0-54 0,0 0 39 0,0 0-72 16,-1-9 12-16,1 9-85 0,0 0-6 0,0 0-64 16,0 0-12-16,0 0-83 0,0 0-43 0,0 0-34 15,0 0-47-15,0 0-76 0,0 0-350 0,0 0-384 16</inkml:trace>
  <inkml:trace contextRef="#ctx0" brushRef="#br0" timeOffset="92896.23">7724 12893 101 0,'-1'-7'325'0,"1"0"-51"16,0 7-36-16,-3-14-26 0,3 8-25 0,0-3-11 16,0 4-4-16,0 5-26 0,-1-15-8 0,1 10 8 15,0 5 29-15,-3-14-21 0,3 14 22 0,0-10-41 16,-1 3 26-16,1 7-34 0,-5-7 28 0,5 7-52 16,-5-12 59-16,5 12-40 0,-8-5 33 0,8 5-41 15,-5-5 15-15,5 5-30 0,0 0 39 0,-15 3-46 16,7 1 36-16,2 1-34 0,-2 5 8 15,-1 0 7-15,3 4-3 0,-1 1 9 0,1 3-21 16,-3 2 16-16,1 0-4 0,3 1 0 0,0 4-12 16,1 0-1-16,3 0-10 0,-2-1-14 0,3 1-7 15,3 0-11-15,-2-1-7 0,3-1 13 0,1 1-40 16,3-2 28-16,-2-3-23 0,3 1 13 0,0-1-36 16,0-2 26-16,5 0-29 0,-1-2 26 0,1-3-23 15,-4-1 20-15,7-4-35 0,-3 2 19 0,1-4-46 16,2-1 28-16,-1 0-44 0,-3-3 19 0,4-1-34 15,-3 0 40-15,1-1-50 0,1-4 53 0,0 2-54 16,-3-1 54-16,2-2-53 0,-3-2 55 0,-1 3-51 16,1-4 56-16,-3-1-46 0,-3 0 55 15,-1 3-40-15,3-4 53 0,-6 1-48 0,0-3 48 16,0 4-35-16,-2-3 6 0,0 4 2 0,-2-3 9 16,0 3 8-16,-3-1 3 0,0 3 0 0,0-2 3 15,0 4-9-15,-3 0 4 0,-3 1-3 0,11 3 10 16,-14-1-3-16,2 4 47 0,1 0-54 15,-2-1 43-15,0 6-47 0,2-1 44 0,-1 0-44 16,-2 3 37-16,4-1-46 0,-3 1 14 0,4-1-78 16,-1 1-11-16,0 1-61 0,2-2-6 0,2-1-67 15,-1 1-25-15,5-3-46 0,-1 2-2 0,3-8-23 16,-5 10-35-16,5-10-89 0,5 7-249 0,-5-7-210 16</inkml:trace>
  <inkml:trace contextRef="#ctx0" brushRef="#br0" timeOffset="93513.43">8262 12796 27 0,'1'-9'518'0,"-1"-2"-95"15,0 5-56-15,0 6 8 0,-1-15-48 0,-2 10 4 16,3 5-72-16,-7-13 15 0,7 8-48 0,-3-1 23 15,-2 0-34-15,5 6 45 0,-5-6-42 16,5 6 45-16,-8-9-77 0,8 9 35 0,-5-7-70 16,5 7 19-16,-5-4-56 0,5 4 18 0,0 0-50 15,-9-2 31-15,9 2-41 0,-5 5 31 0,5-5-27 16,-4 10 27-16,3-2-31 0,-2 3 0 0,3-3-3 16,3 4-2-16,-3 0-8 0,1 2-2 0,3 1-7 15,-3 2-12-15,3 0-1 0,1-1-7 0,2 3-2 16,0-1-4-16,-2 1-2 0,3 0-6 0,-3-1-5 15,5-1-4-15,-1 0 3 0,0-1-2 0,-1-1-1 16,2-1-4-16,2-3 0 0,-3 2-10 0,2 0-3 16,-2-4-11-16,0 1-2 0,1-4-9 15,-2-2-14-15,1 4-3 0,1-4 1 0,-1-2-4 16,-1 1-11-16,-8-3 8 0,16 1 4 0,-16-1-3 16,16-2-2-16,-16 2 5 0,15-7 0 0,-8 1-1 15,0 0 6-15,-2 1-9 0,3-4 18 0,-3 2 2 16,-1-3 13-16,-2 2 0 0,2-3 9 0,-4 1 1 15,3-2 2-15,-2 4 3 0,-1-4 6 0,0 5 0 16,0-2 14-16,0 3 13 0,0-1 1 0,0 7 3 16,-1-12-3-16,1 12-3 0,0-12-4 0,0 12-7 15,0 0-3-15,-3-5 5 0,3 5 11 16,0 0 5-16,3 4 8 0,-3-4-18 0,-3 13 13 16,6-6-9-16,-2 2 6 0,0 0-1 15,1 3 0-15,-2 0-1 0,2-2-14 0,1 3-5 16,1-4 0-16,-1 4-4 0,1 0 2 0,1 2-3 15,-1-4 24-15,1 4-39 0,-1-2 27 0,1-2-70 16,3 1-11-16,-3-3-100 0,0 2-14 0,-1-4-85 16,2 2-7-16,-2-2-63 0,0-1-5 0,0 1-51 15,-4-7 12-15,9 7 2 0,-9-7-38 0,6 4-98 16,-6-4-259-16,0 0-285 0</inkml:trace>
  <inkml:trace contextRef="#ctx0" brushRef="#br0" timeOffset="93889.49">8915 12772 52 0,'4'-6'558'0,"-4"6"-120"0,1-11-34 16,-1 11-13-16,0 0-25 0,-1-6-36 0,1 6-25 16,0 0-23-16,0 0-52 0,-8 6 11 0,8-6-46 15,-4 8 20-15,4-8-68 0,-5 9 11 0,5-1-65 16,0-8 9-16,-1 11-56 0,-2-6 26 0,3 3-51 15,0-8 36-15,3 11-45 0,-2-4 36 0,-1-7-51 16,3 11 37-16,-3-11-42 0,5 11 38 0,-1-7-47 16,-4-4 39-16,6 5-47 0,-6-5 37 15,10 6-38-15,-10-6 17 0,0 0-30 0,13 0 36 0,-13 0-27 16,9-6 30-16,-9 6-33 0,10-5 34 16,-5 1-24-16,-1-1 28 0,0-2-15 0,-1 2 13 15,-1-1-30-15,-2-2 37 0,3 1-37 0,-3 1 43 16,-3-2-36-16,3 0 20 0,-2 1-23 0,-1 2 46 15,-1-1-47-15,4 6 28 0,-5-11-30 0,5 11 26 16,-8-6-41-16,8 6 14 0,-11-3-34 16,11 3 2-16,0 0-37 0,-17 0-34 0,17 0-56 15,-10 4-2-15,10-4-58 0,-6 5 7 0,6-5-24 16,-7 7-27-16,7-7-44 0,-5 9-425 0,5-9-271 16</inkml:trace>
  <inkml:trace contextRef="#ctx0" brushRef="#br0" timeOffset="94829.09">9753 12364 63 0,'0'0'337'0,"3"-10"-57"15,-3 10-26-15,5-12-37 0,-5 12-17 16,5-15-25-16,-4 10 2 0,3 0-19 0,0-2 22 15,0 2-12-15,-2-3 7 0,-2 8-1 0,5-11 3 16,-5 11-1-16,3-10-11 0,-3 10-12 0,5-10 1 16,-5 10-4-16,0-6-14 0,0 6-12 0,-1-8 0 15,1 8-19-15,-4-4-6 0,4 4-14 0,0 0 2 16,-15 0 4-16,8 4 0 0,-2 3 14 0,0 1-2 16,-3 7 25-16,0 2 14 0,-2 1-3 0,1 6 56 15,-1 0-50-15,3 6 20 0,-1-3-25 16,1 9 16-16,3-3-33 0,3 1-1 0,1-4-31 15,-1 2-13-15,5-3-9 0,4-3-7 16,-2 0-10-16,6 1-10 0,1-2-4 0,4 1-11 16,-2-5-3-16,7 1-3 0,-4-7-3 0,4 2-10 15,0-8 6-15,1 4-9 0,0-6 4 0,2 2-10 16,-4-3-2-16,3-4 3 0,-2 1-12 0,-2-2-1 16,0-1-2-16,3-1-15 0,-4-3 2 0,3 2-3 15,-4-5 6-15,0-2 2 0,0 3-2 0,-1-6 2 16,-3 3-10-16,-1-2 0 0,1-3 5 0,-3 2-7 15,-3-2 6-15,-2-1-4 0,1-2 6 0,-2 5-7 16,-2-5-1-16,-2 1 12 0,-1 0-16 0,-2 0 37 16,-2 1-34-16,-3-1 29 0,2 2-38 0,-4 3 31 15,3-1-36-15,-3 5 35 0,-2 0-36 16,-1-1 40-16,1 4-39 0,-2 2 36 0,2 2-52 16,-2 0 44-16,-3 1-65 0,2 3 45 0,0 2-71 15,-2 1 21-15,2 1-68 0,1 2 8 0,1 1-55 16,4-1-9-16,-1 1-62 0,3-2-14 0,4 3-30 15,2-5 4-15,1 0-26 0,3 1-43 0,0-2-472 16,3 0-406-16</inkml:trace>
  <inkml:trace contextRef="#ctx0" brushRef="#br0" timeOffset="95395.64">10324 12318 474 0,'0'-10'478'16,"3"3"-65"-16,-3 7-22 0,1-13-16 0,-1 13-37 15,-4-12-27-15,4 12-30 0,-1-10-29 0,1 10-20 16,-6-7-15-16,6 7-6 0,-4-8-14 0,4 8-10 16,-1-6-27-16,1 6-30 0,0 0-1 15,-4-8-24-15,4 8-11 0,0 0-3 0,0 0 28 16,0 0-9-16,0 0 6 0,-3 8-4 15,3-8-1-15,3 13 6 0,-1-5-15 0,1 5 0 16,-2 1-14-16,3-2-2 0,2 5 3 0,-2 0-36 16,1 3 12-16,2-2-39 0,-2 0 18 0,4 1-30 15,-3-1 17-15,3 0-25 0,0 0 19 0,1-1-22 16,-1-1 14-16,0-4-28 0,1 1 12 0,-1-2-29 16,0-1 8-16,1 0-26 0,1-2 24 0,-5-3-27 15,3 1 26-15,1-2-43 0,-2-2 45 0,0 0-34 16,-8-2 34-16,16-1-31 0,-8-1 33 0,0 0-40 15,0-5 31-15,0 2-40 0,-1 0 39 0,0-4-31 16,2 0 45-16,-1-3-50 0,-3 2 3 0,0-3 11 16,0 0 15-16,-1 1 5 0,2 0 2 15,-4 2 11-15,0 1 11 0,2-1 20 0,-3 3 18 16,1 1 6-16,-1-2 2 0,-1 8-5 0,0-7-1 16,0 7 12-16,0 0 11 0,0 0 33 0,0 0-26 15,-1 14 27-15,-2-6-16 0,-1 4 12 0,2-1-31 16,0 1 15-16,0 5-33 0,-2-2 13 0,4-1-31 15,-1 3 21-15,1-2-29 0,1 4 18 0,-1-2-27 16,0 1 21-16,5 0-35 0,-4-3-32 0,-1 2-28 16,2-6-32-16,0 4-41 0,1-3-40 0,-2-2-53 15,0 2-9-15,-1-2-72 0,2-2-15 0,-2-1-60 16,1 2-28-16,-1-2-51 0,0-7-85 0,-1 12-380 16,1-12-514-16</inkml:trace>
  <inkml:trace contextRef="#ctx0" brushRef="#br0" timeOffset="104778.01">4611 15758 139 0,'5'-5'176'0,"-2"-1"-15"0,3 2-9 0,-6 4-9 16,3-6-5-16,-3 6-1 0,6-5-14 0,-6 5-13 16,0 0-8-16,4-6-4 0,-4 6 8 0,0 0 7 15,0 0-10-15,0 0-7 0,0 0-7 0,0 0 8 16,0 0-11-16,0 0-16 0,0 0-5 0,0 0-13 16,-4 7-7-16,4-7 1 0,-6 8-7 15,3-3-4-15,-3 0-11 0,3 0-10 0,-5 2 6 16,2 0-5-16,-3-2 16 0,3 3-2 0,-4 1 1 15,1-3-1-15,-3 1-1 0,2 0-9 0,-3 0-3 16,-2 0 3-16,5-2-4 0,-3 1 29 0,-4 0-4 16,3-4-3-16,0 3-1 0,1-5-11 15,1 4 8-15,-1-3-1 0,-2-1-8 0,4 0 4 0,-4-1 10 16,5 0-8-16,-2-2 0 0,0 1-3 16,1-1-8-16,1-2 5 0,-3-2-3 0,3 0-3 15,1-3-9-15,-1 2 2 0,2-3-8 0,2-2 7 16,-1 2-16-16,4 1 15 0,0 0-4 0,2-5 1 15,1 6-6-15,1-3 0 0,2 0-2 0,0 2 7 16,1 1-20-16,4-1 21 0,0 0-8 0,-2 0 7 16,7 3-5-16,-3 0 12 0,5 2-2 0,-2 2 19 15,2 2-2-15,2 2-2 0,2 2 14 0,4 3-1 16,-2 3-1-16,4 1 17 0,-2 5 3 0,0-1-3 16,-1 3-5-16,2 2-3 0,-5 0-6 15,1 3 13-15,-4-2 1 0,1 2-1 0,-3-1-3 16,-4 3 2-16,0-3-6 0,-2 2 1 0,-3 0 3 15,-1-2-4-15,-3 5 6 0,-1-1-19 0,0-2 0 16,-2 3-8-16,-5-1-5 0,2 4 2 0,-5-2-1 16,-4-1-4-16,5 3-1 0,-5-4-2 0,0-2-11 15,-3 1-2-15,2-4 4 0,-4 0-4 0,2-4 7 16,2-2-1-16,-3-2 0 0,1-1-2 0,1-4-1 16,0-2-2-16,2 1 1 0,0-3-7 0,0-2 0 15,1-2 1-15,-3-3 5 0,3-1-7 0,-1-2 1 16,-3-1-3-16,3-4 1 0,-1-1-4 0,3-3 1 15,1 4-3-15,2-4-3 0,0 1 4 16,3 1 1-16,-1 1 6 0,6 0-2 0,-4 1-7 16,5 0 0-16,0 1 9 0,4-1 4 0,-2 4 0 15,2-1-1-15,6 1-1 0,-2 4-4 0,2-1 1 16,2 0 9-16,-2 5 1 0,8 0 11 0,-4 0-8 16,2 2 6-16,4 3-1 0,-1-2-2 0,-4 1 1 15,8 1 9-15,-4 5-8 0,2-4 2 0,-1 2-6 16,-1-1 4-16,-2-1-10 0,5 2-3 0,-3 0 4 15,-4-2 3-15,3 2-5 0,-4-2 4 16,3-1-4-16,-2 2 1 0,0-1-15 0,-2-3-8 16,0 4-12-16,1-4-22 0,-2-1-39 0,-1 1-41 15,-1-2-44-15,3 0-19 0,-3-2-28 0,2 0-10 16,-2-2-23-16,0 1-10 0,-2-2-25 16,6-3-19-16,-4 1-79 0,-1-6-223 0,1 3-125 15</inkml:trace>
  <inkml:trace contextRef="#ctx0" brushRef="#br0" timeOffset="105345.4">5060 15836 344 0,'0'-10'329'0,"0"10"-65"0,0-10-22 0,0 10-29 16,-3-7-33-16,3 7-17 0,-4-9 3 0,4 9-15 15,-5-9 3-15,5 9 2 0,-4-8 16 0,4 8 6 16,-6-8 6-16,6 8 6 0,-6-5 10 15,6 5-49-15,-9-6-20 0,9 6-16 0,-14-2-8 16,14 2-5-16,-13-1-12 0,13 1 12 0,-18 1-3 16,18-1 2-16,-18 3-6 0,10 2-8 0,-3-2-3 15,2 0-12-15,0 3 7 0,-1 0-8 0,-2 3-12 16,3-1-4-16,2 0 2 0,-1 5-5 0,0-3-6 16,3 2 3-16,1 2 11 0,-2 0-20 0,6 1 26 15,-1 0-49-15,2 2 51 0,2 0-60 0,0-1 63 16,1 2 2-16,1 2-12 0,3-2-8 0,-3 2 2 15,5-2-5-15,-1 2-3 0,-1-3-9 0,7 0-2 16,-2 0-3-16,0-2 0 0,1-1-13 16,0-2 0-16,4 1 1 0,-2-4-6 0,1 1 2 15,1-4 5-15,-1 0-8 0,-1-3-2 0,1 0-2 16,-2-3-1-16,2-1 3 0,1-2-9 0,-2 0 4 16,1-3-1-16,-2 0 1 0,2-3 0 0,-1 0-3 15,-3-1 7-15,0-1-5 0,-3 1 0 0,-3-3 0 16,0-2 1-16,1 1-2 0,-3-1-4 0,-5-2 0 15,4 1 0-15,-4-2 1 0,-4 1-4 0,0-4-1 16,-3 1 2-16,-2-1-1 0,-2 2-2 16,0 1 1-16,-2-2-6 0,-3 2 1 15,0 2 4-15,1 0-1 0,-3 4-5 0,3 1 0 16,-2 0 9-16,-2 3-11 0,2 2-3 0,2-2-5 16,1 6-6-16,-3-2-14 0,4 3-13 0,-2-2-2 15,15 3-34-15,-23 0-37 0,10 3 5 0,4-2-63 16,-1 3-11-16,1 1-15 0,3 0-15 0,-1 2-34 15,1-3-9-15,2 4-41 0,1 0 10 0,1-1-12 16,2 1-20-16,2-2-32 0,0 3-71 0,2-2-244 16,1 1-187-16</inkml:trace>
  <inkml:trace contextRef="#ctx0" brushRef="#br0" timeOffset="105745.55">5604 15611 308 0,'-5'-6'479'0,"5"6"-52"0,-12-5-43 16,5 1-13-16,-1 1-45 0,2-2-33 0,-1 3-12 15,7 2-19-15,-10-6-39 0,10 6-22 0,-9-4-31 16,9 4-20-16,-6-4-30 0,6 4-16 0,0 0-19 15,0 0 55-15,-9 3-7 0,9-3 28 0,2 11-2 16,-2-3-10-16,4 3 4 0,1 2 7 16,-1 2-5-16,0 2-24 0,4 3-11 0,-1 2-7 15,2 5-6-15,-2-5-15 0,2 7-9 0,-2-2-8 16,2 0-12-16,-1 3-29 0,-4 0 17 0,6 0-10 16,-4-1-9-16,1 4-5 0,-1-4-4 0,-2 0-7 15,2-4-1-15,-2 0-2 0,3-2-2 0,-2-1-7 16,-3-3-8-16,1-5-26 0,2 1-46 0,1-4-30 15,-3 1-43-15,-2-3-36 0,3 0-24 16,-3-2-20-16,3-2-12 0,-4-5-29 0,8 5-26 16,-8-5-24-16,0 0-51 0,16-3-5 0,-13-4-46 15,6 2-23-15,-5-3-411 0,3-1-403 16</inkml:trace>
  <inkml:trace contextRef="#ctx0" brushRef="#br0" timeOffset="106128.22">5977 15837 252 0,'0'0'508'0,"-1"-6"-60"0,1 6-55 0,0 0-36 15,-4-4-57-15,4 4-49 0,0 0-59 0,0 0-14 16,0 0-17-16,0 0-12 0,-9 4-21 0,9-4-11 16,0 9-21-16,0-9-9 0,0 8-18 0,0-8-7 15,3 10-9-15,-3-10-5 0,2 8-11 16,-2-8-5-16,7 9-2 0,-7-9 3 0,5 4-5 15,-5-4 0-15,7 5-1 0,-7-5 2 0,0 0 19 16,13 2-25-16,-13-2-11 0,8-3 6 0,-8 3-5 16,6-6-1-16,-6 6-5 0,8-8 5 0,-4 4-4 15,-4 4 2-15,4-15 7 0,-4 10 10 0,1-3-2 16,-2 2-2-16,-1-2-2 0,0-2 1 0,-1 5 0 16,-1-3 1-16,-1 1-9 0,-1 1 2 0,1 0-5 15,0 0-7-15,-2 4 0 0,7 2 1 0,-14-5-7 16,14 5 7-16,-14 0-5 0,14 0-3 15,-14 2-2-15,8 3-7 0,-2-2-17 0,3 2-16 16,-3 2-39-16,2 0-50 0,1 0-52 0,0 1-48 16,1-1-22-16,1 1-9 0,2-2-42 0,1-6-23 15,1 15-89-15,-1-10-273 0,4 1-199 0</inkml:trace>
  <inkml:trace contextRef="#ctx0" brushRef="#br0" timeOffset="106729.03">6596 15305 219 0,'-12'-1'286'0,"2"-2"-43"16,0 0-28-16,-2 2-28 0,3-1-17 0,-1 0 4 15,10 2 14-15,-18-5-4 0,9 4-3 0,9 1-3 16,-14-4-10-16,14 4 10 0,-14-4 17 0,14 4 12 16,-9-3 0-16,9 3-1 0,-11-4-13 0,11 4-15 15,-8-3-17-15,8 3-15 0,0 0-19 0,-9-3-16 16,9 3-15-16,0 0-16 0,-9-4-5 15,9 4-5-15,0 0-9 0,3-7-6 0,-3 7 4 16,11-5-12-16,-11 5-6 0,14-8-6 0,-5 4-9 16,0 2-1-16,3-2-3 0,0 1 2 0,1 0-1 15,0 2 0-15,0-1-45 0,-2 2 40 0,6 0-30 16,-4 1 57-16,-1 1-50 0,0 1 54 0,3 0-35 16,-1 3 47-16,-1 1-40 0,0 2 81 0,0 2-42 15,-1 0 48-15,0 6 2 0,-2-2 4 0,-1 2 0 16,1 1-1-16,1 5 6 0,-4-2-10 15,1 1-7-15,-2 2-10 0,1 4-4 16,0-2-11-16,0-1-5 0,-1 1 0 0,-1-2-12 16,3 5-3-16,-2-6-19 0,-1 1-3 0,2 0-11 15,-1 0 4-15,-2-2-15 0,2-1 2 0,1 1-2 16,-5-1-1-16,5-3-15 0,-5-3 13 0,2 0-23 16,0 1 4-16,1-4-55 0,-4-1-10 0,3-1-21 15,-1 0-24-15,-2-2-18 0,0 0-19 0,2-2-43 16,-3-6-80-16,0 10-39 0,0-10-30 0,-3 7-22 15,3-7-15-15,-9 4-2 0,9-4 16 0,0 0 1 16,-19-2-3-16,10-1 14 0,-1 0-15 16,-3-3-319-16,-2 1-200 0</inkml:trace>
  <inkml:trace contextRef="#ctx0" brushRef="#br0" timeOffset="106928.9">6670 15831 500 0,'-12'-10'210'0,"0"2"-5"0,4 4 13 16,0-3 13-16,-1 2-6 0,2 0 0 0,-1 0 24 15,8 5-9-15,-8-11-19 0,8 11-11 0,-9-6 4 16,9 6-2-16,-5-7 7 0,5 7-10 0,-1-7-8 15,1 7-3-15,6-7 8 0,-6 7-26 0,7-8-21 16,-1 4-30-16,-2 0-27 0,6 0-14 0,0-1-11 16,3-3-9-16,0 1-15 0,0 2-9 0,-2-4-5 15,6 1-14-15,-2 0-19 0,4-2-20 0,-5 3-50 16,2-1-31-16,-1-1-39 0,-1 4-33 16,-1-2-43-16,1 0-40 0,-1 3-40 0,-2-3-20 0,-2 3-32 15,2-2-31-15,1 4-65 0,-4-3-347 0,2 1-305 16</inkml:trace>
  <inkml:trace contextRef="#ctx0" brushRef="#br0" timeOffset="107412.16">7158 15373 116 0,'0'-12'533'15,"-4"8"-108"-15,4 4-5 0,-6-12-30 0,2 9-23 16,4 3-60-16,-8-9-49 0,8 9-31 0,-9-7 3 15,9 7 3-15,-9-3-25 0,9 3-1 16,-10-3-8-16,10 3-2 0,0 0 0 0,-15 5-2 16,15-5-53-16,-12 6 55 0,7-1 0 0,-1 2-20 15,1 2-8-15,1 1-10 0,0 3-7 0,0 0 2 16,-1 3-11-16,4 0-13 0,-3 1-11 0,4 1-11 16,-1 2-10-16,2-2-16 0,1 1-11 0,1-1-9 15,2 5-12-15,-1-2-8 0,1-1-2 0,4 0-7 16,1 0-7-16,2-2 0 0,-2-1-9 0,5 0 0 15,-2-5-2-15,4-1-4 0,-3 2-2 0,1-4 2 16,-1-3-2-16,0 0 1 0,3-3-4 0,-3 0 1 16,-2-2-2-16,3-2-4 0,-4-2-9 15,3 0-13-15,0-3 2 0,-1 0 3 0,-3-3-8 16,3 2-3-16,-3-4 8 0,-2 1-3 0,-3-4-2 16,0 0 0-16,-2 0-8 0,2-1 2 0,-5 1-9 15,0-4 4-15,-5 1 5 0,2-2 1 0,-4-2-6 16,0 2 1-16,-4 1 7 0,-1 0-1 0,2 0-12 15,-4 5 20-15,1-2-17 0,-2 4 29 0,2 1-20 16,-1 1 23-16,0 1-26 0,-4 4 15 0,5-1-30 16,-6 5 12-16,6 0-20 0,-2 0-38 0,-2 0-7 15,2 4-34-15,-3 1-30 0,7-1-53 0,-2 2-18 16,0 1-38-16,4 0-29 0,3-2-31 0,-2 5-28 16,7-3-8-16,-3 2-37 0,4-1-39 0,0 0-480 15,4-1-494-15</inkml:trace>
  <inkml:trace contextRef="#ctx0" brushRef="#br0" timeOffset="107690.27">7761 15464 538 0,'0'0'533'0,"0"0"-15"0,0 0-34 15,0-9-58-15,0 9-80 0,0 0-56 16,3-4-54-16,-3 4-40 0,0 0-40 16,0 0-26-16,0 0-24 0,2-8-13 0,-2 8-20 15,0 0-9-15,0 0-1 0,4-6-17 0,-4 6-14 16,0 0-2-16,0 0-15 0,0 0-2 0,0 0-11 16,0 0-31-16,0 0-29 0,0 0-31 0,0 0-34 15,0 0-43-15,0 0-49 0,0 0-26 0,0 0-9 16,0 0-31-16,0 0-38 0,0 0-74 0,0 0-313 15,-4 8-213-15</inkml:trace>
  <inkml:trace contextRef="#ctx0" brushRef="#br0" timeOffset="108329.12">8231 15066 303 0,'0'-8'322'16,"2"1"-53"-16,0-2-31 0,-2 9-38 0,3-11-27 15,-2 2-3-15,0 2-5 0,-1 0-7 0,0 7 1 16,3-13 0-16,-3 4-4 0,0 9 0 0,0-10 6 15,0 10 4-15,0-11 3 0,0 11-5 16,-3-10 11-16,3 10-14 0,-1-8 3 16,1 8-15-16,-3-5-3 0,3 5-10 0,0 0 35 15,-11 3-7-15,6 2 11 0,0 0-4 0,-2 3-11 16,-2 4-5-16,2-1-10 0,0 5-2 0,1 2-5 16,-2 2-5-16,1 2-23 0,0-1 28 0,2 3-32 15,1-2 20-15,2 1-40 0,0 0 10 0,0 3-31 16,4-2 5-16,1 1-6 0,1 0-18 0,1-2 1 15,3 4-12-15,2-2-3 0,1-1 1 16,2 0-11-16,1-3-3 0,0-2-7 0,4 4-1 16,-3-9-13-16,-2 1-3 0,5-3-14 0,-1-2-5 15,-3-2-10-15,0 0 2 0,1-3-11 0,-3-1 3 16,-1-1 4-16,3-3 2 0,-14 0-4 0,22-2-9 16,-12 0 10-16,-1-4 3 0,0 3-6 0,1-4 5 15,-4-1 1-15,1 3 1 0,-4-7-2 0,2 4-6 16,-4 0 7-16,-1-3 1 0,0-2-30 0,-4 4 49 15,2 0-40-15,-2-2 46 0,-3 1-37 0,1 2 47 16,-3 0-36-16,0 0 42 0,0 3-44 0,-1-2 43 16,-3 6-38-16,3-2 43 0,-4 2-34 0,0 2 34 15,-3 1 1-15,4 0-6 0,-3 4 2 16,-1-1-4-16,3 2-5 0,1 0-8 0,1 1-10 16,0-1-28-16,3 3-49 0,0-2-56 0,4 0-14 15,1 1-29-15,-1 0-24 0,5-1-31 0,0-1-39 16,3 0-40-16,-1-1-19 0,6 0-29 0,-2-2-24 15,3 1-96-15,-9-5-288 0,23 1-305 0</inkml:trace>
  <inkml:trace contextRef="#ctx0" brushRef="#br0" timeOffset="108895.45">8672 15092 538 0,'0'-13'477'0,"2"3"-25"0,-4-1-25 0,2 4-11 16,0-2-50-16,0 3-40 0,-1-1-6 0,0 0-19 16,-1 1-22-16,0 1-24 0,-1-2-16 0,3 7-5 15,-5-9-10-15,5 9-6 0,-5-9-28 0,5 9-32 16,-9-6-15-16,9 6 1 0,-5-4-9 0,5 4-6 16,0 0-14-16,-10-1-7 0,10 1 7 15,-9 4-3-15,9-4-15 0,-8 7 1 0,7 2-3 16,-2 0 2-16,1 2-13 0,-1-1-4 0,3 5-15 15,0-3-10-15,3 5 10 0,-1-3-10 16,1 3-1-16,3 2-2 0,1 0-13 0,0 1-7 16,1-3-6-16,1 1-12 0,1 1 5 0,2-3-5 15,-1-1-2-15,2 0-1 0,2-4-11 0,2 3-8 16,-3-3-11-16,0-1-6 0,-1-3-12 0,-2 0-7 16,3-2 3-16,-1-3 10 0,-3 2-17 0,3-3 10 15,0-1-25-15,-13 0 13 0,19-4-27 0,-6 3 23 16,-4-2-18-16,0-3 21 0,1 1-17 0,-1-1 20 15,-4-2-26-15,5-1 31 0,-1 0-20 0,-4 0 36 16,0 1-22-16,-1-4 36 0,0 4 2 16,-4-2 4-16,3 1 5 0,0 1 5 0,-3 1 17 0,3 0 9 15,-3 7 13-15,1-9-4 0,-1 9 3 16,0-9-19-16,0 9 28 0,0 0-23 0,0 0 25 16,0 0-10-16,-10 3 10 0,10-3-11 0,-4 9 10 15,4-2-11-15,-1 2 11 0,-1 0-16 0,2 0 1 16,0 2-11-16,2-1 10 0,-1 3-15 0,2 0 15 15,-2-1-26-15,2 4 10 0,3-4-13 0,-2 3-9 16,-2-3 7-16,5 2-41 0,-2-1 3 0,0-1-34 16,0-1-33-16,-4 0-30 0,3-3-28 0,1 0-36 15,-1 1-37-15,-2-4-63 0,1 2-22 0,-3-7-37 16,4 8-53-16,-4-8-50 0,6 6-47 0,-6-6-42 16,0 0-517-16,0 0-680 0</inkml:trace>
  <inkml:trace contextRef="#ctx0" brushRef="#br0" timeOffset="110193.96">9587 15143 267 0,'0'0'349'0,"-1"-10"-52"0,1 10-28 16,-3-9 215-16,2 0-252 0,1 9-10 16,-1-8 10-16,1 8-29 0,-3-7-8 15,3 7-16-15,0 0-14 0,-1-7-16 0,1 7-12 0,0 0-28 16,0 0-16-16,0 0-17 0,-4-5 0 15,4 5 3-15,-5 7 10 0,5-7 10 0,-3 10-4 16,3-10-15-16,-1 12-4 0,-3-4-12 0,3-1-14 16,1-1-3-16,-2 3-8 0,2-9-6 0,-2 14-9 15,4-7 4-15,-2-7-5 0,2 11-1 0,-2-11 1 16,3 8-2-16,-3-8 2 0,3 8 3 0,-3-8-5 16,7 5-1-16,-7-5 0 0,9-5-2 0,-9 5-5 15,9-5 2-15,-9 5 0 0,7-9 2 0,0 3-7 16,-5-1 2-16,0 1 3 0,0-3-2 15,1 2-2-15,-3-2 0 0,0 1-2 0,0-1 18 16,-3 1-23-16,-1-2 10 0,3 3 1 0,-2-1-3 16,1 1 3-16,-2 2-2 0,-1-1-4 0,5 6-6 15,-8-7 3-15,8 7-3 0,-9-5-6 0,9 5 5 16,-12-3-8-16,12 3 1 0,-11 3-16 0,11-3-22 16,-10 5-25-16,5-1-15 0,5-4-72 0,-9 7-38 15,9-7-37-15,-5 7-41 0,5-7-16 0,-3 6-1 16,3-6-27-16,2 6-36 0,-2-6-86 15,0 0-281-15,6 5-225 0</inkml:trace>
  <inkml:trace contextRef="#ctx0" brushRef="#br0" timeOffset="112194.38">11678 14324 396 0,'0'0'444'15,"-12"2"-55"-15,12-2-47 0,-11 3 1 0,11-3 3 16,-9 1-40-16,9-1-18 0,-8 3-20 16,8-3-18-16,0 0-15 0,-10 2-21 0,10-2-8 15,0 0-28-15,-12 3-7 0,12-3-19 0,0 0-15 16,0 0-11-16,0 0-64 0,0 0 53 0,-10 2-70 15,10-2 56-15,0 0-46 0,0 0 41 0,10-10-67 16,-3 8 45-16,0-5-56 0,6-1 41 16,-1 2-51-16,4-5 37 0,0 2-52 0,3-3 37 15,0 2-38-15,-1-1 41 0,1 1-55 0,-1 0 45 16,0 0-64-16,-2 0 24 0,0 1-67 0,-4 1 22 16,0 2-15-16,-2-2-5 0,0 5-27 0,-2-2-11 15,-3 0-20-15,-5 5-43 0,9-7-18 0,-9 7-25 16,0 0-13-16,0 0-3 0,0 0 9 0,0 0 6 15,0 0 7-15,-19 3 9 0,14 1 5 0,-7 1-13 16,1 0-9-16,-3 0 6 0,1 3 5 0,-3-1 15 16,1-1 30-16,-4 4-5 0,4-2 49 15,-4-1 58-15,2 1 72 0,-1 0 43 0,4-1 29 16,-1 0 28-16,2 0 10 0,-2-2 10 0,-1 1 19 16,2 2 14-16,3-3-7 0,-2 3 0 0,0-1 10 15,-1-2 1-15,4 4-4 0,0-1 24 0,-2-2 8 16,1 4-6-16,2-5-14 0,-3 4-14 0,3-1-6 15,0 1-5-15,-1-1-9 0,4-2-6 0,-2 4-38 16,2-2 25-16,-3 4-41 0,0-5 28 0,6 3-47 16,-4-2 19-16,4 1-44 0,-1-1 35 0,-1 1-40 15,3-1 28-15,0-2 12 0,1 2-21 0,1-1 14 16,1 0-17-16,1-2-30 0,-2-5 49 0,8 9-55 16,-8-9 56-16,13 8-66 0,-13-8 41 0,21 0-46 15,-21 0 44-15,25 0-45 0,-12 0 46 16,1-3-44-16,4 2 47 0,0-3-52 0,0 2 67 15,-2 1-62-15,4-1 61 0,-4 0-58 0,3 2 17 16,-3-2 18-16,-1 4-11 0,-1-2 15 16,1 0 15-16,-2 3 2 0,4-1 28 0,-6 5 11 15,2-3 38-15,2 2-30 0,-3 1 30 0,-1 1-23 16,-2 2 23-16,2-1-11 0,-3 4 11 0,-1-2-15 16,-1 2 17-16,-3 0-24 0,3 0 11 0,-2 4-10 15,-1-3 0-15,-1 1-12 0,-2-1-5 0,-2 1-6 16,-2 0 1-16,-1 2-3 0,-3 1-17 0,-1-1 13 15,-4 0-26-15,2 0 14 0,-7 3-24 16,0-4 15-16,-4 1-30 0,-1-4 15 0,-2 2-23 16,-1-3 16-16,-1-2-2 0,3-1-6 0,2 0-8 15,-2-3 0-15,2-1-11 0,-1-1-24 0,2-2 8 16,0-2-39-16,3 0-37 0,-2 0-25 0,3-4-77 16,-1 1-14-16,3-1-40 0,-2-3-52 0,2-1-105 15,5 0-16-15,1 2-33 0,0-2-34 0,1-1-5 16,3 1-37-16,1-1-5 0,4 9-85 0,-2-10-276 15,2 10-450-15</inkml:trace>
  <inkml:trace contextRef="#ctx0" brushRef="#br0" timeOffset="114195.27">10685 14697 31 0,'2'8'299'0,"-2"-8"-54"0,4 8-19 0,-4-8-12 16,0 0-4-16,1 7-18 0,-1-7-4 0,0 0-19 15,0 0-2-15,4 7-18 0,-4-7 5 0,0 0 4 16,0 0-5-16,0 0 2 0,0 0 11 0,0 0-1 15,8-4-11-15,-8 4-14 0,4-8-8 0,-4 8-20 16,4-11 17-16,-4 11-10 0,2-11-13 16,-2 3 1-16,0 2-15 0,5-5-9 0,-5 2-13 15,-1 0-38-15,1-1 31 0,-4-1-47 16,2 0 32-16,-1 0-36 0,-1-4 29 0,-1 3-37 16,-3 0 35-16,1-2-27 0,-1 3 32 0,0 1-35 15,-2-2 31-15,-4 5-36 0,5 0 49 0,-6 0-39 16,2 4 27-16,-5 1-31 0,4 0 42 0,-4 4-41 15,0 0 49-15,-1 6-43 0,-1 1 49 0,3 3-44 16,-2 0 42-16,0 4-60 0,2 0 50 0,4 1-56 16,2 0 52-16,1-1-64 0,3 0 57 0,-1-2-62 15,6 2 58-15,1-3-62 0,2-1 65 0,3 0-62 16,2-1 51-16,3-3-3 0,0 1-51 0,4-3 49 16,-1-2-51-16,3-1 38 0,-4-2 1 15,2-1-4-15,4-1-10 0,-3-1-1 0,2-1 2 16,2-3-1-16,-4-2-47 0,3 3 57 0,-3 0-48 15,-1-3 62-15,1 1-53 0,-1 0 44 0,-1-2-45 16,-3 0 49-16,3 1-42 0,-3 0 53 0,-2 0-57 16,0 2 63-16,-1 1-46 0,2-2 63 0,-2 3-36 15,-6 4 66-15,8-8-41 0,-8 8 41 0,6-7-45 16,-6 7 52-16,0 0-6 0,12 4 28 0,-12-4-4 16,6 12 23-16,-2-2-9 0,0 0 28 0,0 7-12 15,1 0 19-15,1 4-13 0,-1 1-2 0,-1 3 22 16,4 3-15-16,-2 4 8 0,2-1-64 0,-2-1 29 15,1 5-22-15,-2-1-14 0,1 0-21 16,1 1-4-16,-1-4-19 0,0 6-3 0,-2-7-2 16,4-1-11-16,-2-1-10 0,-2-4 7 0,1-2-10 15,-2-2-2-15,-1-4-12 0,2-2-15 0,-1 0-9 16,-2-3-19-16,0-2-17 0,4 0-15 0,-5-1-25 16,2-2-31-16,-2-6-85 0,0 0-25 0,2 6-64 15,-2-6 7-15,0 0-126 0,0 0-33 0,-4-6-32 16,-1 0-49-16,5-2 18 0,-2 1-56 0,-1 2-546 15,-1-4-738-15</inkml:trace>
  <inkml:trace contextRef="#ctx0" brushRef="#br0" timeOffset="117311.6">15038 1598 256 0,'-1'-4'310'16,"-3"-2"-70"-16,0-1-21 0,4 7 1 0,-6-10-40 16,2 3-29-16,2 2-22 0,-1-2-9 0,3 7 17 15,-5-11 4-15,2 5-4 0,1 0-21 16,-1 0 1-16,1 0 15 0,2 6 29 0,-4-9-2 16,4 9 15-16,-4-8-14 0,4 8-3 0,-4-8-17 15,4 8-24-15,0 0-12 0,-1-9-14 16,1 9-20-16,0 0-11 0,-5-3-19 0,5 3 1 15,0 0-6-15,-3 6 15 0,3-6 11 0,0 14-3 16,0-5-11-16,0 3 8 0,0 2-12 0,0 1 9 16,3 2 16-16,-2 1-16 0,0 2-14 0,2 2-4 15,0 1-11-15,0 0 1 0,1-1-7 0,1 0 2 16,3 0-6-16,-2-1-1 0,1 0-4 0,0 0 1 16,2-3-12-16,0 0 20 0,4-1-10 0,-4-3-1 15,1 1-1-15,4-1 4 0,-1-5-4 0,0-2 2 16,-2-1-3-16,2-1 6 0,2-2-7 15,-2 0-9-15,1-3 12 0,-2 0 11 16,-1-3-8-16,1 2-9 0,-2-3 3 0,4-1-2 16,-5 0-1-16,0-2 0 0,0-1 8 0,-3 1-9 15,-1 0-7-15,-1-2 10 0,3-3-6 0,-5 1 8 16,2 1-6-16,-2 1 0 0,1-1-5 0,-2 0 10 16,-1 3-6-16,0-2 6 0,3 4-11 0,-3 5 0 15,0-11 1-15,0 11-5 0,0 0 6 0,0 0 4 16,0 0 6-16,-4 4-2 0,1 3 0 0,0 3 12 15,0 0-6-15,2 2 10 0,-3 2-6 0,4 0 0 16,-1-2-15-16,1 4 17 0,1 0-7 0,-1 1 6 16,0-2 2-16,4 2-9 0,-3-3-4 15,3 3-6-15,1-3-39 0,-1-1-9 0,0 1-28 16,1-4-43-16,-2-1-30 0,2 1-18 0,-3-3-47 16,6 0-19-16,-3-2-17 0,0 0-12 15,-5-5-15-15,9 5-10 0,-9-5 6 0,10 2-90 16,-10-2-23-16,8-3-145 0,-8 3-52 0</inkml:trace>
  <inkml:trace contextRef="#ctx0" brushRef="#br0" timeOffset="118211.68">15390 1279 95 0,'-4'-19'411'16,"-2"2"-93"-16,3 2-20 0,-2 0-54 15,1 1 14-15,-1 2-76 0,0 2 42 16,1 0-51-16,0 3-17 0,3-2 22 0,-2 3-80 16,3 6 33-16,-6-9-48 0,6 9 56 0,0 0-52 15,0 0 47-15,0 0-46 0,-3 12 50 0,3-2-18 16,3 1 20-16,2 3-44 0,-1 3-9 0,1 2-11 16,4 2-5-16,-3 3-17 0,3 1 1 0,3 2-13 15,-1 1 3-15,-2-1-10 0,4 2-5 0,-3-3-11 16,-1 1 0-16,-1-2 2 0,6 3-5 15,-8-8-4-15,2 1-1 0,1-1-2 0,-5-3-6 0,1 0 5 16,-1-4-4-16,-3 0 7 0,3-1-9 16,-2-1 4-16,0-2-3 0,-1-2 1 0,-1 0-9 15,0-7-3-15,-3 8-25 0,3-8 9 0,-6 7-7 16,6-7-1-16,-12-3 0 0,6-1-11 16,-7 1 0-16,3-4-5 0,-4-1 3 0,-3-2-1 15,1-4-11-15,-1 2 2 0,-3-5 17 0,-1-2-5 16,1 1 4-16,-1 1 9 0,1-1 8 0,2-1 8 15,2 3 1-15,1 2 6 0,0 0 1 0,7 3 1 16,-1 2 7-16,-1-1-2 0,6 1-2 0,-1 2 1 16,5 0 1-16,0 7 5 0,3-13-2 15,1 9 1-15,3-3 1 0,3 1 4 0,2-1-2 16,6 1-7-16,1-2 9 0,4-1-5 0,1 1-2 16,6-2 0-16,-2 2 30 0,1-1-39 0,1-2 33 15,0 1-38-15,-2-1 39 0,4 0-42 0,-4-2 44 16,-1 1-44-16,-2-1 38 0,-1-2-38 0,-4 5 42 15,-4-2-44-15,-1-1 38 0,-1 0-32 0,-4 3 35 16,-5-3-27-16,-1-1 33 0,-1 2-37 16,-3-1 34-16,-4-1-33 0,-2 0 45 0,0 1-45 15,-4 0 49-15,-4 0-34 0,1 1 40 0,-1 2-35 16,-1 3 32-16,1-1-21 0,-1 4 45 16,4 1-53-16,0 1 26 0,-2 4-30 0,4 3 48 15,-1 3-31-15,1 2 32 0,1 4-30 0,3 6 39 16,1 1-29-16,3 5-3 0,1-1-5 0,1 2 12 15,3 4-15-15,1 2-11 0,3 0-13 0,2 2 10 16,-1 3-2-16,0-7-1 0,1-1-4 0,2 0 37 16,-2-1-42-16,1-3-7 0,-3 1-3 0,1-6 2 15,0-1-25-15,-2-3-13 0,-1-3-2 0,-1 1 7 16,0-5 8-16,-2-2 6 0,4 0-3 0,-3-3 4 16,1 0 3-16,-5-5 5 0,9 3 1 0,-9-3 4 15,10-5 6-15,-10 5-8 0,9-7-3 16,-5-1 5-16,1 1-5 0,2 0 7 15,-1-3-5-15,-1 3 6 0,0 0-4 0,2 1 1 16,-2-1-2-16,-5 7 9 0,11-5 8 0,-11 5 8 16,14 1-8-16,-14-1-2 0,14 7 4 0,-5-3 9 15,-1 2-8-15,-1 1 3 0,1 0-4 0,1 0-3 16,0 3 5-16,1-1-2 0,1-1-4 0,-4 1 7 16,5-1-9-16,-7 0 0 0,4-2-15 0,0 0-13 15,0 2-37-15,-2-4-54 0,1 2-41 0,-3-1-37 16,4 0-34-16,-1 0-32 0,-8-5-22 0,11 6-23 15,-11-6-5-15,13 6-51 0,-13-6-369 0,10 2-235 16</inkml:trace>
  <inkml:trace contextRef="#ctx0" brushRef="#br0" timeOffset="118845.03">17093 1596 117 0,'0'0'395'0,"10"-8"-79"0,-6 1 2 16,1 2-61-16,0-2-52 0,-1-2-17 15,4 1-13-15,-4-1-18 0,-2 0-5 0,2-1 2 16,0-1 0-16,-3 1-17 0,-1-2 3 0,0-2-38 16,0 2 4-16,-1-1-4 0,-2-1-7 0,0 2 1 15,-1-1 30-15,-3 1-30 0,-2-1 14 0,-1 1-50 16,0 3 22-16,-3 0-48 0,0 1 25 0,-1 2-29 16,-1-1-4-16,-3 4-1 0,4 2-4 0,-4 0 4 15,5 3-4-15,-2 1-6 0,-2-1-3 0,5 4 9 16,0 0-15-16,2 2 1 0,0 0 0 0,3 1 4 15,3 0 4-15,-1 1-6 0,5 0 6 16,0-1 0-16,5 3-6 0,-1-3 12 0,5 2 3 16,3 0-6-16,-3-1 9 0,1 0-6 15,8-2 3-15,-3 1-3 0,3 3 0 0,1-4 4 16,-1 2-8-16,1 0 3 0,-2-1 7 0,2 0-2 16,-1 1 2-16,-3 0 2 0,-1-1 1 0,0 0-1 15,-1-1 19-15,-3 2-3 0,2 0 4 0,-2 0-1 16,-2-1 3-16,-3 0-3 0,0 1 3 0,-1-2 13 15,-4 2 6-15,0-1-10 0,0 0 1 0,0 0-13 16,-3-1 9-16,-1 0 1 0,-1 1-8 0,0-1 8 16,-1-2-14-16,-4 0-11 0,-1 0 0 15,-1-1-8-15,-2 1-3 0,-2-4-9 0,5 1-5 16,-2-2 1-16,-1-1 3 0,0 0-4 0,-3 0 0 16,4-1-4-16,0-2 3 0,1 1-10 0,-1-3-21 15,-1 0-49-15,4-2-38 0,-2 0-49 0,2-1-42 16,1-1-32-16,-1 1-37 0,7-1-24 0,-2 0-45 15,5-2 20-15,0 2-35 0,3 0 20 16,2 0-33-16,1 1-34 0,2 0-305 0,1-2-213 16</inkml:trace>
  <inkml:trace contextRef="#ctx0" brushRef="#br0" timeOffset="119343.95">17286 1506 238 0,'8'-5'501'0,"-2"0"-64"16,-6 5-55-16,10-7-23 0,-5 1-48 15,-5 6-40-15,7-8 34 0,-7 8-3 0,4-8-23 16,-4 8-4-16,2-7-28 0,-2 7-11 0,5-5-30 16,-5 5-42-16,0 0-33 0,5-7-13 0,-5 7-41 15,0 0-17-15,0 0-8 0,0 0-7 16,0 0-14-16,4 8 3 0,-4-8-10 0,3 12-8 16,-2-3 14-16,-1-1-4 0,1 2 2 0,-1 1-7 15,3-1-4-15,-2 0 4 0,3 2 3 0,-1 0-14 16,-1-2 1-16,2 1 4 0,2-1-13 0,-1 3 6 15,2-4-12-15,-1 1 10 0,2-1 3 0,-2-4-5 16,3 2-1-16,-2-2-13 0,4 0-6 16,-2-3-9-16,0 2-17 0,2-4 0 0,-11 0 13 15,17 0-6-15,-4-3 2 0,-3 1-10 0,-1-1 17 16,1-2 0-16,-1-2 6 0,-1 2-1 0,0-5 8 16,2 0 5-16,-4-1 5 0,-1-2-6 0,1 1 6 15,0-2-1-15,-2-1 4 0,-1 1-3 0,0-3-17 16,-2 3 33-16,-1 1 12 0,0-1 5 0,0 2 20 15,0 1-4-15,0 0 5 0,-1 3-15 16,1-1-3-16,0 9-15 0,-1-10-6 0,1 10-5 16,0 0-4-16,0 0 4 0,0 0 3 0,-9 7 4 15,9-7 13-15,-1 15-23 0,-1-5 15 16,2 2-13-16,0 0 23 0,0 2-16 0,2 3-7 16,-1-2 11-16,0 0-7 0,5 1-7 0,-2 0-12 15,-1-1-40-15,3 0-41 0,-2 2-41 0,5-2-43 16,-3-1-35-16,2-1-40 0,-1 0-60 0,0-4-37 15,1 0-15-15,-3 0-18 0,1-2-28 0,2-1-45 16,1-2-254-16,-9-4-212 0</inkml:trace>
  <inkml:trace contextRef="#ctx0" brushRef="#br0" timeOffset="119928.25">17807 1172 124 0,'-9'-16'507'16,"1"3"-20"-16,0 1-63 0,0 0 15 0,2 0-95 16,-2 3-16-16,-1 1-70 0,4 1 5 0,-1 0-90 15,6 7-5-15,-6-9-57 0,6 9 52 0,0 0-43 16,0 0 20-16,-6 4-8 0,10 3 25 0,-3 0-55 16,3 5 28-16,-1 2-21 0,4 4-17 0,1 2-6 15,1 4 0-15,1 0-5 0,-1 5 7 0,6 0-8 16,-3 2-15-16,4 5-9 0,-3-4-7 15,1 2-10-15,-2-5-1 0,-3-2-7 0,1 1-44 16,-2-3 45-16,-3-1-3 0,1-4-10 16,-2 1-3-16,-1-3 2 0,0-4-2 0,1 0-20 15,-1 0 19-15,-2-4-2 0,2 0 0 0,-2 0-1 16,0-3-3-16,-1 0 0 0,0-7-5 0,3 8 0 16,-3-8-5-16,0 0 7 0,0 0-3 0,0 0 0 15,0 0-6-15,-7-3 0 0,7 3 2 0,-5-12-19 16,5 0-15-16,-1 4-9 0,-2-6 1 0,3 2-15 15,3-5-10-15,-2 1-1 0,3 0 17 0,0-1-3 16,1 1-1-16,3 1-11 0,-2 0 8 0,4 1 2 16,-1 2 8-16,5 1 12 0,-2 2 3 15,-1 2 1-15,3-1 8 0,-1 4 0 0,1 2 17 16,-1 2-7-16,0 1-4 0,-2 2 3 0,1 3 9 16,2-2 1-16,-4 4-2 0,0 0 2 0,-1 3 5 15,-1 0 5-15,-2-1-3 0,-2 2 18 0,2-1 2 16,-3-2 10-16,-2 3 20 0,-1-1 6 15,-1 0-4-15,-2-1-5 0,1-1-1 0,-4 6 4 16,-2-8-2-16,5 3-7 0,-6-3 2 0,4 1-11 16,-5 0-7-16,-3 0-20 0,3-2 16 0,0-2-9 15,-2 0 6-15,1-1-9 0,-1-1 18 0,2-1-76 16,-3 1-37-16,13-2-11 0,-20-3-39 16,8 2-63-16,2-2-39 0,-1 0-42 0,3 0-40 0,-1-4 8 15,1 0-31-15,3-2-22 0,0 3-59 16,3-4-378-16,-1 1-329 0</inkml:trace>
  <inkml:trace contextRef="#ctx0" brushRef="#br0" timeOffset="120511.18">18159 1405 172 0,'0'0'532'0,"0"0"-81"0,0 0-59 0,0 0-27 0,0-8-8 15,0 8-26-15,0 0-16 0,0 0-16 16,0 0-13-16,2-8-19 0,-2 8-13 0,0 0-34 16,0 0-35-16,3-4-25 0,-3 4-31 0,0 0-13 15,5-5-28-15,-5 5-2 0,9 3 1 0,-9-3-21 16,10 2 2-16,-6 2-15 0,5 2-8 0,-1 0 0 16,-1-1-10-16,1 3-10 0,0 4 2 0,-2-2-1 15,-1 5 0-15,4-1 1 0,-1 1-1 0,-2 0 7 16,2 1-8-16,-1 2 0 0,0-4-6 0,-3 0-6 15,2 1 5-15,-3-1-6 0,-1-2 3 16,3 0-1-16,-2 0 10 0,-2-4-4 0,-1 1-1 16,0-2 5-16,0 3 1 0,0-10 1 0,0 11-6 15,-3-5-1-15,3-6-6 0,-8 7 7 0,8-7-12 16,-9 3 6-16,9-3-9 0,-11-3 1 16,11 3-8-16,-12-4 2 0,5-1-3 0,2 0 5 15,0-2 0-15,0 2-4 0,-1-5-4 0,2 0 4 16,1-2-2-16,2-2-2 0,0-3 3 0,1 2-22 15,1-5 0-15,0 2-3 0,3-4-9 0,1 0-3 16,4 0-3-16,-1 1 0 0,1-1-5 0,1 3 10 16,1 1 1-16,0 2 4 0,0 2 1 0,1 2 5 15,-1 3 6-15,3 0-3 0,-1 4-10 0,5 1 8 16,-7 3 13-16,3 1-4 0,-1 2 8 16,1 1-39-16,-1 3 51 0,1 2 4 0,-4 1 0 0,-1 0-6 15,4 3 5-15,-4 0 0 16,-1 1-7-16,-2-2 7 0,0 1 2 0,1 3 2 15,-2-3 5-15,-1 2-19 0,-2-4-6 0,1 2 15 16,-2 0-5-16,2-2 0 0,-2 0-54 0,0 0-46 16,2-3-66-16,-2 2-27 0,-1-9-65 0,1 12-50 15,-1-12-44-15,4 12-9 0,-4-12-20 0,3 8-10 16,-3-8-33-16,2 9-332 0,-2-9-264 0</inkml:trace>
  <inkml:trace contextRef="#ctx0" brushRef="#br0" timeOffset="121543.69">18672 1440 370 0,'2'-6'449'16,"-2"6"-51"-16,0-8-51 0,0 8-23 15,0-9-46-15,0 9-16 0,-2-5-37 0,2 5-30 16,0 0-27-16,0 0-18 0,0 0-10 0,0 0-19 16,0 0-16-16,0 0-3 0,-7 2-3 0,7-2-16 15,0 0-12-15,0 8-13 0,0-8-7 0,1 7-1 16,-1-7-11-16,8 5-6 0,-8-5-8 0,7 5 12 15,-7-5-23-15,11 2 5 0,-11-2-6 0,12 3-3 16,-12-3-2-16,13 0-2 0,-13 0 2 0,15 0-5 16,-8-4 0-16,-7 4 0 0,13-4 0 0,-7 2-3 15,2-2 2-15,-1-3 2 0,-3 1 0 16,2-1-4-16,0-1 1 0,-1 1-1 0,-5-3-1 16,2 1 5-16,1-1 24 0,-3 0-24 0,0-1 18 15,-3 3-36-15,1-2 35 0,-3 2-37 0,1 2 49 16,-1-2-44-16,-3 4 33 0,0-1-25 15,-3 3 43-15,11 2-32 0,-17 1 18 0,6 2 5 16,-1 1 8-16,1 4 22 0,-2 0 6 0,0 1 11 16,2 3 21-16,2-1-12 0,0 2-9 0,0 2-7 15,1-1 9-15,3 1 5 0,0 0-13 0,2 2-18 16,2-1 5-16,1-3-7 0,1 2-10 0,3 2 5 16,3-4-4-16,3 2-15 0,4-1 4 0,0 0-20 15,5-3 10-15,3-1-4 0,0-2 2 16,2 1-3-16,3-5 3 0,-3 0-16 0,4 0 8 15,-1-2-13-15,0-2-3 0,1-1-15 0,-2-1 15 16,-2-2-4-16,3-1 6 0,-3-2-8 0,-1-1 10 16,-1-2 6-16,2-4-3 0,-4 0 2 0,0-3-4 15,-4 2-2-15,-3-2-2 0,-2-3 2 0,-3-1 1 16,-3-1-1-16,2 0 0 0,-6-3 0 0,-1-1-2 16,0-2-11-16,-4-1 8 0,-2-3 9 15,-4-2-9-15,-1-1 4 0,-4 0 1 0,0 1-4 16,-2 1-2-16,-1 4 6 0,1-3-4 0,2 8 7 15,2 2 12-15,1 4-14 0,1 1 14 16,2 4-7-16,-1 1 0 0,4 2-5 0,-1 1-13 16,1 3 8-16,6 6-5 0,-9-4 13 0,9 4 12 15,-10 8 8-15,7 1 0 0,2 1 24 0,-2 1 10 16,3 5-1-16,0 4 22 0,2-1-1 0,0 4-5 16,1 3-4-16,3 3-4 0,-1 3-11 0,3-2-9 15,-3 1-9-15,0 0-1 0,3 2-12 0,1-1 0 16,-2-1 0-16,0-1-7 0,2 1 0 0,2-1-8 15,-2-1 5-15,0-3-20 0,3 0-24 0,-5-2-23 16,1-5-36-16,1-1-22 0,-3-2-12 16,-2-2-36-16,3-1-17 0,0-1-22 0,-2-2-11 15,0 0 7-15,-2-3-9 0,1-1-18 0,-4-6-27 16,2 9-8-16,-2-9-12 0,0 0-8 16,0 0 12-16,0 0 12 0,0 0 7 0,-9-3-15 15,4-4 32-15,-2 0-10 0,0-3-7 0,-2-2 29 16,-1-1 18-16,1-2 36 0,-1 0 47 0,-4-2 47 15,1 1 65-15,0 0 67 0,2 1 6 0,-2 2 71 16,0 0-24-16,4 1 63 0,-1 3-10 0,0-2 16 16,2 5 44-16,2-1 19 0,-2-1 10 0,1 3-6 15,0 0-7-15,7 5-10 0,-6-9 0 0,6 9 8 16,-7-8 15-16,7 8 10 0,4-5-45 0,-4 5-10 16,12-5-16-16,-1 3-21 0,1-1-45 0,3-1 16 15,0 2-28-15,4-2-17 0,-3 2-18 16,9-3-14-16,-2 0-15 0,3 1-8 0,-3-1-7 15,1-1-4-15,3 1-15 0,-3 1 5 16,2-1-6-16,-4 1-4 0,1-2-3 0,-4 2 3 16,0 1-4-16,-1-1-15 0,0-1-8 0,-3 2-8 15,0 0-29-15,-2-1-53 0,-1 4 27 0,-2-2-43 16,0-1-29-16,-1 1-40 0,-9 2-35 0,13-5-20 16,-13 5-122-16,0 0-33 0,0 0-18 0,6-2-28 15,-6 2-109-15,0 0-261 0,-13 1-352 0</inkml:trace>
  <inkml:trace contextRef="#ctx0" brushRef="#br0" timeOffset="127944.32">15276 3853 298 0,'0'0'299'0,"-17"1"-43"0,17-1-35 16,-16 1-33-16,16-1-14 0,-17 0-18 0,17 0-33 15,-18-1-28-15,18 1 8 0,-16-1-18 16,4-2-5-16,3 2-3 0,0-3-7 0,9 4 5 15,-14-7-18-15,8 3-15 0,-2 0 2 0,3 1-4 16,-4-4 9-16,4 1-10 0,-1 1 6 0,-1-4-21 16,3 3-15-16,-1 0 9 0,-1-5 14 0,1 2-19 15,-2-4 0-15,1 0-1 0,3 3 23 0,-2-5-5 16,0 1-1-16,4-1-12 0,0 1 8 0,1-1-11 16,2-1 1-16,3 1-15 0,-1 1 11 15,0 1-3-15,6-1 6 0,0 0 8 0,2 4-9 16,-2-2 2-16,4 4-3 0,0-1-3 0,0 5 17 15,0 1 13-15,-1 3-4 0,6 2 0 16,-2 3 17-16,2 6 1 0,0-2 1 0,0 8-8 16,1 1 5-16,-4 3-2 0,0 2-12 0,-4 1 2 15,-3 1 11-15,0 1-2 0,0 1-9 0,-5-2 0 16,-3 3-1-16,-1-3-7 0,0 2-4 0,-5 3-3 16,-1 1-3-16,-3-4-3 0,0 2 5 0,-4-4-4 15,0 1-2-15,0-2 3 0,-2-4 4 0,2-1-3 16,-3-6-3-16,-2-1-1 0,4-1 0 0,-1-2-4 15,-1-3 1-15,0-1-11 0,0-3 21 0,1-1-18 16,1-2-3-16,-3-1-3 0,3-1-4 16,-1-5 3-16,1-1 2 0,2 0-5 15,-2-1 2-15,3-7-8 0,1 1 7 0,2-1-13 16,-1 0 13-16,6 1-5 0,2 1-2 0,0 2 3 16,2 0 0-16,0 2 7 0,2 0 1 0,3 4 1 15,2 0 5-15,1 3 3 0,0 1 5 0,-9 3 5 16,23 3 4-16,-10 1 7 0,2 3-5 0,0 0 1 15,3 1 2-15,0 3 0 0,-1 2-1 0,3-3-2 16,-2 2-4-16,1 1 2 0,-2-2-8 0,2 2-3 16,-1-1-7-16,-3-2 9 0,4-1-13 0,-1 1 19 15,-1-1-24-15,1-3-4 0,-2-1-12 0,0 0-17 16,0-2-23-16,3 0-34 0,-3-2-19 0,-1-2-33 16,3-1-19-16,-1-2-26 0,1-1-22 15,-2 0-1-15,3-3-12 0,-2 0-40 16,2-1-20-16,-5-1-45 0,4-2-319 0,-4-2-159 15</inkml:trace>
  <inkml:trace contextRef="#ctx0" brushRef="#br0" timeOffset="128410.11">15848 3610 239 0,'0'-10'420'16,"0"-2"-91"-16,-2 1-16 0,1 2-52 0,-2 0-27 15,-1 0 10-15,2 2-18 0,-5-2-3 0,3 2-3 16,-2 0-27-16,-3 1-23 0,0 1 11 0,0 2-6 15,-1-3-33-15,-3 5-17 0,13 1 5 0,-24 1-11 16,10 2 24-16,-3 1-21 0,2 3-22 16,-2 3-8-16,2 0 19 0,-1 2 4 15,1 4-14-15,4-3 9 0,-1 4-20 0,2 1-11 16,6-1 9-16,2 1-54 0,-1-1 43 0,3 5-53 16,5-5 52-16,3 3-58 0,-2-2 45 0,6-1-59 15,-1 2 49-15,3-2-57 0,3-2 57 0,2 0-17 16,0-3-49-16,2 0 48 0,-2-3-48 0,3-1 38 15,-6-3-44-15,2 0 43 0,1 0-45 0,-1-5 44 16,4 2-35-16,-3-4 40 0,-1 2-56 16,0-3 56-16,-3-1-59 0,3-1 62 0,-4 2-45 15,0-6 45-15,-1 1-48 0,-2 0 47 0,-2-1-54 0,-1-3 52 16,-3 2-42-16,-2-2 39 0,-2-1 0 16,-1-1-7-16,-1-2-13 0,-2-2 0 0,-2 0-7 15,-3-3-1-15,1 2-2 0,-7-5-4 0,-2 3 3 16,0 0 0-16,-1 3-5 0,-1 3 6 0,2 4-5 15,-1-1-4-15,-1 3-5 0,0-2-4 16,2 6-27-16,-1 3-19 0,-1-4-12 0,2 9-9 16,0-1-27-16,1 0-7 0,1 4-18 0,2 1-35 15,1 1-32-15,3 2-37 0,3-2-43 0,2 2-13 16,2 0-4-16,2-2-31 0,3 1-26 0,0-1-43 16,4-2-313-16,1 1-224 0</inkml:trace>
  <inkml:trace contextRef="#ctx0" brushRef="#br0" timeOffset="128760.23">16229 3395 438 0,'0'-8'493'0,"0"0"-62"0,0 0-25 15,0 8-8-15,0-11-49 0,0 11-51 0,-5-10-30 16,5 10-11-16,-4-7-12 0,4 7-26 15,-2-6-32-15,2 6-28 0,0 0-23 0,0 0-17 16,0 0 19-16,-10 1-13 0,10-1 1 0,-2 12 2 16,2-3-19-16,0-1 2 0,2 5-10 0,0 2 6 15,2-1-10-15,0 4-21 0,1 2-12 0,0 4-11 16,1-4-7-16,-2 2-9 0,4 2 2 0,-2 2-13 16,1-4-33-16,-1 6 39 0,3-2-42 0,-3-2 40 15,2 2-45-15,0-2 37 0,-1-3-43 0,1 1 42 16,-2-2-3-16,1-2 4 0,-2-1-12 0,1-1-13 15,1-5-11-15,-2 1-10 0,-1 1-6 16,1-6-12-16,0 1-33 0,1-1-74 0,-2-3 21 16,-4-4-30-16,5 12-37 0,-5-12-46 0,8 3-23 15,-8-3-47-15,0 0-35 0,0 0-31 16,11-3 3-16,-11 3-58 0,0-9-427 0,0 9-406 16</inkml:trace>
  <inkml:trace contextRef="#ctx0" brushRef="#br0" timeOffset="129130.49">16688 3492 253 0,'0'0'500'16,"0"0"-67"-16,0 0-42 0,0 0-8 0,0 8-44 16,0-8-41-16,-5 7-32 0,1-2-23 0,4-5-29 15,-5 8-27-15,5-8-24 0,-9 9-31 16,9-9-26-16,-4 8-19 0,4-8-18 0,-1 8-18 15,1-8-7-15,0 5-7 0,0-5-6 0,1 8-8 16,-1-8 5-16,4 5-14 0,-4-5 1 0,11 3-7 16,-11-3 9-16,12-3-10 0,-12 3 1 0,15 0-3 15,-8-4-5-15,-7 4 0 0,14-5 3 0,-7 1-4 16,0 0 3-16,-2-1-7 0,1 1 2 0,-2-3-1 16,2 3 0-16,-3-5 2 0,-2 3 0 0,2 1 2 15,-3 5-3-15,0-12-3 0,0 12 3 0,0-10 0 16,0 10 2-16,-3-7-6 0,3 7 0 0,-5-6-4 15,5 6-8-15,0 0-10 16,-14 0-18-16,14 0-15 0,-10 2-30 0,10-2-33 16,-13 4-16-16,13-4-48 0,-9 4-21 0,9-4-6 15,-6 7-16-15,6-7-27 0,-5 4-30 0,5-4-57 16,-6 7-296-16,6-7-154 0</inkml:trace>
  <inkml:trace contextRef="#ctx0" brushRef="#br0" timeOffset="129877.1">17212 3021 122 0,'-10'-5'391'15,"1"2"-59"-15,0 0-31 0,-1 2-42 0,2-2-35 16,0 0-6-16,8 3-17 0,-14-2-11 0,14 2-23 16,-10-4-23-16,10 4-12 0,-8-3-24 0,8 3-2 15,0 0-12-15,-5-6 0 0,5 6-8 0,5-7-11 16,3 1-4-16,1 1-6 0,2-2-6 0,2 0-14 16,4 0-4-16,-3-1-5 0,2 1-2 15,2-1 2-15,-2-1 2 0,-1 4 7 0,0-2-10 16,-1 1 16-16,2-1-11 0,-2 3-2 15,-3-1-9-15,1 2 7 0,-1 0 0 0,1 2 4 16,-12 1-1-16,18 1 10 0,-8 3 12 0,-1 2 12 16,-3 1 16-16,3 4 0 0,0 1 5 0,0 8 14 15,-4-2-11-15,4 4 0 0,-2 2-6 0,0 3-1 16,-2 2-15-16,2 1 0 0,-1-3-13 0,-1 5 5 16,3-3-11-16,-4 1-4 0,2-1-8 0,-1 0 1 15,0 0-19-15,0 0 1 0,-1-5-6 0,3 1-2 16,-5 0-9-16,3-4 4 0,-1 1-8 15,1-1 5-15,-2-4-9 0,-1 0-8 0,2-3-19 0,-1 0 14 16,-1-1-18-16,-2-2-12 0,4-2-13 16,-4 0-8-16,4-2-18 0,-4-7-27 0,3 13-25 15,-3-13-18-15,1 6-5 0,-1-6-15 0,0 0-2 16,0 0-16-16,0 0-28 0,-8-4-20 16,8 4 11-16,-9-10 17 0,4 2 25 0,0 3 22 15,-4-8 23-15,1 2 25 0,-1 0 9 0,-2-2 27 16,-2 1 2-16,-1-2 46 0,4 1 23 0,-2 1 15 15,1 0 30-15,1 3 56 0,2 0 18 0,-5-2 19 16,4 2 25-16,3 2 24 0,-1 1 4 0,0 1-11 16,0-2-10-16,1 3-8 0,6 4-11 0,-8-7-8 15,8 7 9-15,-2-10-11 0,2 10 3 16,0 0-15-16,2-10-16 0,5 6-11 0,0 0-23 16,1 0 3-16,5-2-25 0,0 0-11 0,-2 0-13 15,7 0 4-15,-3-1-29 0,5-1-1 0,0 3-16 16,0-4-1-16,0 1-29 0,1 1-3 0,0 1-34 15,-6 1-35-15,3-1-29 0,-3 0-17 16,-1 1-14-16,-2 2-30 0,-1 0-28 0,-2-2-12 16,0 1 7-16,-9 4-9 0,17-4-12 0,-17 4-24 15,13-4-23-15,-13 4-104 0,10-5-195 0,-10 5-120 16</inkml:trace>
  <inkml:trace contextRef="#ctx0" brushRef="#br0" timeOffset="130394.38">18168 2951 198 0,'5'-7'461'0,"-1"0"-69"0,-2 1-67 15,-2 6-68-15,0-12 8 0,0 12-25 16,-1-11-22-16,-3 5-7 0,0 2 15 0,0-2-25 16,-1 2-39-16,-5-1-8 0,5 0 17 0,-3 1-16 15,-1 1-23-15,-2 2-6 0,11 1-11 0,-17 0 5 16,3 1 0-16,4 5-15 0,-2 0-10 0,-3 2-4 15,5 1-1-15,-4 5 28 0,1 1-4 16,3 2 7-16,-2 0-14 0,2 2-4 0,4 1-1 16,-2-1-19-16,1 4-1 0,4 0-18 0,-1-1-2 15,0 2-22-15,3-3 1 0,1 0-16 0,1-1 5 16,1-1-19-16,4 1 13 0,-1 0 3 0,3-1-6 16,3-2-6-16,1 0 3 0,3-3-8 0,-1-1 6 15,1-1-7-15,3-1 4 0,-2-5-17 0,0 0 16 16,1-2-8-16,-2 0 2 0,3-2-4 0,-4-2 2 15,1 0-3-15,2-2 3 0,-2-3-9 0,-2 2 15 16,1-3-11-16,0-3 11 0,-2 0-7 16,-1-1-2-16,-2-3-4 0,1-2 5 0,-2 0-7 15,-3-3 4-15,0 1-10 0,-3-3 10 16,0 1 0-16,-2-3 2 0,-2-2-5 0,-1-1 4 16,-3 2-9-16,-1 0 11 0,-2-1-1 0,-2-1-14 15,-2 3 13-15,0 4 0 0,-1 1-3 0,0 2 1 16,-1 1-1-16,-2 2 2 0,-1 0-3 0,2 4-10 15,-1 2-3-15,-1 1 1 0,3 2-20 0,-2 1-4 16,3 2-15-16,0 0-24 0,1 2-29 0,3 1-45 16,1 1-31-16,0 3-8 0,4-4-46 0,-1 6-25 15,2-1-17-15,1-1-33 0,5 1-19 0,0 1-25 16,2 0-32-16,2 1-88 0,2 0-265 0,2-1-250 16</inkml:trace>
  <inkml:trace contextRef="#ctx0" brushRef="#br0" timeOffset="130765.79">18628 3019 402 0,'0'0'479'16,"0"0"-38"-16,0 0-45 0,0 0-31 0,0 0-52 15,0 0-44-15,0 0-40 0,0 6-9 0,0-6-41 16,0 0-32-16,-7 5-32 0,7-5-18 0,-2 7-23 15,2-7-6-15,-2 6-16 0,2-6-9 16,0 7-10-16,0-7-3 0,2 8-9 0,-2-8-3 16,2 8-7-16,-2-8-11 0,4 5 11 15,-4-5 4-15,7 5-6 0,-7-5 0 0,6 4 0 16,-6-4-4-16,0 0 2 0,14 1 2 0,-14-1-4 16,0 0-2-16,10-4 1 0,-10 4 4 0,7-7-3 15,-7 7 7-15,5-7-8 0,-5 7 11 0,2-10-6 16,-2 10 7-16,4-9-4 0,-4 9-3 0,0-11 1 15,0 11-2-15,-4-12-8 0,2 7 7 0,2 5-4 16,-5-10-1-16,5 10-11 0,-7-7-18 0,7 7-22 16,-9-7-22-16,9 7-31 0,-5-4-48 15,5 4-36-15,-8-3-9 0,8 3-13 0,0 0-33 16,0 0-41-16,-11 3-45 0,11-3-95 0,0 0-187 16,-4 6-120-16</inkml:trace>
  <inkml:trace contextRef="#ctx0" brushRef="#br0" timeOffset="131328.76">19333 2745 287 0,'4'-13'482'0,"0"1"-82"0,-3 1-46 0,-1 3 11 15,0-4 19-15,0 4-44 0,-1-1-18 0,1 0-31 16,-2 2-31-16,-2-1-36 0,2 3-19 16,-2-2-26-16,4 7-7 0,-6-9-26 0,6 9-23 15,0 0 2-15,-18 0 7 0,13 4 5 0,-3 3 7 16,0 1-9-16,-2 1-15 0,3 4-11 0,-2 1-14 16,1 5-3-16,-2-1-3 0,3 1-12 0,0 3-13 15,0 2-2-15,0 0-15 0,2 0 4 0,1 6-7 16,0-4 1-16,1 2-7 0,3-1-8 0,0 0-11 15,3-1 1-15,-2 1-5 0,4-1-1 16,-1 1-3-16,5-2-1 0,0 1-5 0,1-1-1 16,2-4-14-16,-2-3 5 0,3-2-8 0,1 1 4 15,0-4-3-15,1-2-1 0,-2-3-4 0,2 2-3 16,-2-6-2-16,1 1-1 0,-2-3 0 0,-1-2 3 16,2 0-1-16,0-2 3 0,-2-1-4 0,-1-2 8 15,-2-2-2-15,0-2 1 0,2 1 7 0,-5-3-2 16,-1 0-9-16,-3 0 10 0,2-4 1 0,-6 3 1 15,3 0 5-15,-4 0-5 0,-2-3-2 16,-2 5 1-16,-2-1 2 0,0 1 1 0,-4 2 3 16,0 1-1-16,-3 3 2 0,3 1-2 0,-4 0 4 15,5 2-1-15,-2 1-2 0,1 1 2 16,-4 2 0-16,3 2 6 0,1-1-14 0,1 2 7 16,-1 1-6-16,4 1 3 0,-1 1-38 0,2-1-14 15,3 0-57-15,1 1-71 0,1-2-46 0,0 1-41 16,4-1-37-16,0-7-41 0,4 14-30 0,0-8-8 15,1-3-38-15,1 4-60 0,5-2-344 0,-2-1-365 16</inkml:trace>
  <inkml:trace contextRef="#ctx0" brushRef="#br0" timeOffset="131909.43">19711 2796 371 0,'0'-14'485'0,"-1"2"-21"0,-2 1-20 0,2 1-24 16,-4-1-49-16,1 3-44 0,-1-1 26 0,0 1 1 15,1 0-19-15,0 4-48 0,-1-3-43 0,-2 0-28 16,4 2-33-16,3 5-31 0,-8-7-32 0,8 7-16 16,0 0 17-16,-11 2-16 0,11-2-3 0,-8 8-20 15,4-1-7-15,3 2 0 0,-4 0-9 0,5 2-3 16,0 6-17-16,0-5 7 0,0 5-9 0,0 0 3 15,0 2-12-15,5 0-5 0,-1 3-1 16,2-1-3-16,1 2-9 0,0-4-2 16,1 3-1-16,3-2-1 0,0-1-1 0,2 2 2 15,-1-4-9-15,4 0 2 0,-2-2 4 0,0 0-13 16,1-2-2-16,-3-3-3 0,0 1 1 0,1-4-5 16,0 0-2-16,0-3-2 0,-3 0-5 0,0 0-5 15,3-4 4-15,-3 1-4 0,2-2 4 0,-12 1-9 16,20-4 11-16,-11 0 3 0,0-1-3 0,-1 1 4 15,-2-4 6-15,0 0-1 0,2-1-2 0,-4 1 8 16,0 0-6-16,0-2 9 0,-2 3-4 0,1-3 11 16,-1 3-16-16,1 1 14 0,-1 0 2 0,-2 6-6 15,0-8-1-15,0 8 4 0,0 0 5 16,0 0 13-16,0 0-2 0,-10 0 2 0,6 5 3 16,-2 3 5-16,3-1 0 0,-3 5 4 0,3-1-6 15,0 2 3-15,-4 0-6 0,6 1-1 0,-3 2-7 16,0 0-4-16,4 0 3 0,-1 1-7 15,0-3 1-15,1 0 0 0,1 0-4 0,-1 0-4 16,1-2-9-16,-1 1-13 0,3 0-19 0,-2-2-24 16,0 1-41-16,1-3-51 0,0 0-37 0,-2-1-62 15,4 1-26-15,-1-4-31 0,-3-5-40 0,6 11-38 16,-1-7 3-16,-5-4-18 0,8 6-41 0,-8-6-44 16,9 3-297-16,-9-3-308 0</inkml:trace>
  <inkml:trace contextRef="#ctx0" brushRef="#br0" timeOffset="132269.75">20385 2953 143 0,'2'-7'545'0,"1"2"-59"16,-3 5-39-16,8-9-16 0,-8 9-47 0,3-6-55 15,-3 6-29-15,4-7-30 0,-4 7-30 0,0 0-21 16,0 0-3-16,0 0-15 0,0 0-41 0,0 0-16 15,0 0-22-15,0 0-23 0,0 0-18 0,-1 10-12 16,1-10-14-16,0 8-5 0,0-8-15 16,0 0-4-16,1 9-10 0,-1-9-4 0,0 7-1 15,0-7 6-15,0 0-6 0,3 10-9 0,-3-10-2 16,0 0 1-16,2 4-1 0,-2-4 5 0,0 0-25 16,3 6 40-16,-3-6-22 0,0 0 8 0,0 0-17 15,0 0 24-15,6-3-6 0,-6 3 0 0,0 0-6 16,4-7 10-16,-4 7-19 0,1-7 7 15,-1 7-18-15,0-7 5 0,0 7-18 0,-5-10 1 16,5 10-17-16,-1-8-9 0,1 8-29 0,-5-6-36 16,5 6-18-16,-7-8-13 0,7 8-18 15,-8-5-40-15,8 5-35 0,-8-4-17 0,8 4-11 16,-8-1-15-16,8 1-13 0,0 0-28 0,-10-4-65 16,10 4-299-16,0 0-198 0</inkml:trace>
  <inkml:trace contextRef="#ctx0" brushRef="#br0" timeOffset="132927.7">21249 2727 474 0,'0'0'464'16,"0"0"-36"-16,2-7-26 0,-2 7-51 0,0 0-29 16,-2-10-16-16,2 10 20 0,-2-7-37 0,2 7-32 15,-1-9-28-15,1 9-5 0,-1-12-23 0,1 5-25 16,-3 1-32-16,3 0-28 0,0-3-10 0,0 1-17 16,0-2-43-16,0 0 9 0,-1-2-10 0,1-1-13 15,-1 0-10-15,-1-1-3 0,1-1-6 16,-3-2-4-16,3 0-2 0,-2 1 12 0,-1-1-11 15,2 1 6-15,-3 2-10 0,0-1-2 16,2 3 0-16,-1 1-5 0,-1 2 0 0,0 0-2 16,-4 4-7-16,0 0 16 0,-2 3 1 0,-3 2 9 15,-2 2 5-15,0 4-5 0,-2 1-11 0,0 3 11 16,0-1-5-16,3 3-9 0,-2 1-1 0,3 1 13 16,1-2-14-16,3 0 5 0,1-1-4 0,3 0-3 15,-2 2 5-15,4-4 9 0,3 2-13 0,1-3 14 16,0 1-16-16,2-1 2 0,1 1 0 0,3-1 3 15,1-4-3-15,-1 3-2 0,2-4 3 0,3 2-7 16,0-3 4-16,-1 1 29 0,1-1-27 0,2 0 12 16,0-1-9-16,-13-1-11 0,21 0 16 15,-8-1-21-15,-1 1 20 0,-2-2-3 16,0 0 5-16,1 0 1 0,-11 2 10 0,17-2 8 16,-17 2-10-16,13-1-3 0,-13 1 9 0,14-2-8 15,-14 2-12-15,0 0 16 0,14 3 27 0,-14-3-33 16,7 8 4-16,-2-3 25 0,-4 4 9 0,4 2 10 15,-4 1 4-15,2-1-9 0,-2 6 10 0,-1 1-10 16,-1-1-9-16,0 2-5 0,-1 1-4 0,1 2-4 16,0 2-4-16,-3 0-12 0,3 0-3 0,-2-2 0 15,1 2-4-15,-1-2-12 0,1 2-51 0,-1-5 0 16,1 1-39-16,0-3-54 0,1 0-31 16,0-1-36-16,1-2-32 0,-2-3-41 0,2 1-40 15,2-3-23-15,-1-1-16 0,2-1-22 0,2-2-29 16,-5-5-52-16,10 5-320 0,-10-5-311 0</inkml:trace>
  <inkml:trace contextRef="#ctx0" brushRef="#br0" timeOffset="133444.34">21719 2598 12 0,'4'-18'486'0,"-2"1"-83"0,1 3-45 16,-2-3-55-16,0 4-21 0,1 2-8 0,-1-1-16 15,-1 0-3-15,0 3-14 0,0-2-9 16,0 4-24-16,0 0-24 0,0 7-28 0,-3-12-14 16,3 12-18-16,-2-7-16 0,2 7 30 0,0 0 23 15,-13 7-13-15,10-2 8 0,-3 5 0 16,-3 1-2-16,3 4-2 0,-2 2-18 0,-1 0-18 16,0 4-6-16,1-1-3 0,2 2-9 0,-3 1-11 15,2 0-16-15,1 1-9 0,1 0-6 0,1 2-12 16,-1-1-7-16,3-1 1 0,-1 1-11 0,3 1-4 15,-1-2-5-15,2-2-5 0,-1-1 2 0,5 0-6 16,0 2 9-16,0-4-33 0,2-1 16 0,1 1 1 16,0-7-6-16,1 7-9 0,2-7 5 0,0-2-11 15,1 0-12-15,-1-3-11 0,2 0-1 16,1-2 1-16,0 0-8 0,-2-5-1 0,3 2 10 16,-2-2-3-16,-2 0-7 0,3-2 10 0,-1-1 5 15,-2-1-4-15,1-2-6 0,-2-1 26 0,0-2-3 16,-1 1 4-16,-6-1 8 0,5-1-2 0,-3 3 4 15,-4-3-3-15,0 1-9 0,-2 4 26 0,-4-4-9 16,1 1 16-16,-2 5 7 0,-3-3 10 0,-2 3 3 16,0 3 9-16,-2-2-17 0,-1 4 9 15,-3 1-22-15,1-1 14 0,-3 3-8 0,5 1-5 16,-3 0-6-16,2 1 0 0,-2 2 1 16,6 1-1-16,-1-3-7 0,1 5-29 0,2-4-31 15,0 3-87-15,1-1-86 0,1-2-57 0,3 2-81 16,1-3-41-16,0 1-54 0,1-1-58 0,2-7-466 15,0 12-588-15</inkml:trace>
  <inkml:trace contextRef="#ctx0" brushRef="#br0" timeOffset="135076.57">15589 5424 2 0,'-9'2'438'0,"-4"0"-131"0,3-1-40 0,-3-1-35 0,13 0-30 15,-24-1-51-15,10-1-15 16,1 1-26-16,-1 0 4 0,1-2-22 0,2 1 14 16,-3-5-23-16,1 2-3 0,-1 0-13 0,1-2 10 15,2-2 6-15,3 3-3 0,-1-5-19 0,1 3 18 16,1-4-39-16,3 0 34 0,0 2-35 0,0-2 20 16,4-3-29-16,0 0 28 0,4 0-10 0,-1-3 5 15,-1-1-4-15,7 0 14 0,0 1-19 0,0-1-4 16,2 0 9-16,1 3 5 0,0 2-2 0,0 0-10 15,1 7 31-15,2 0-3 0,-2 2 4 0,2 5-1 16,1 4-4-16,0 1 10 0,1 8 6 0,2 0 3 16,-2 7-31-16,1 3 41 0,-3 2-35 15,-1 2 24-15,-1 2-44 0,-3 3 33 0,-2-1-34 16,-2 1 29-16,-2 2-55 0,-1 0 41 0,-3 1-46 16,0-1 34-16,-2 1-43 0,-3-2 36 15,0 4-41-15,-3-6 35 0,-2-1-44 0,0 0 48 16,-2-3-41-16,0 0 10 0,-1-4-10 0,-2-1 2 15,-1-4-9-15,2-3 11 0,1-1-1 0,-2-5 0 16,4-1 1-16,-2-1 27 0,-4-2-26 0,7-3-5 16,-4-2-4-16,2-2 49 0,1-2-51 0,-3-1 34 15,2-5-49-15,1 0 31 0,1-2-36 0,-1-5 34 16,4 0-39-16,-1 2 41 0,4-2-36 0,3 3 38 16,0-3-38-16,1 2 46 0,0 2-47 15,1 3 48-15,3-2-42 0,0 4 34 0,2 0-27 0,0 3 34 16,5 3-23-16,-1-1 45 0,1 4-18 15,1 1 29-15,-2 1-42 0,5 1 53 0,-2 6-49 16,1-4 49-16,0 3-59 0,0 0 31 0,2 3-37 16,0-2 44-16,0 2-52 0,0-3 50 15,0 2-52-15,0-2 49 0,0 1-62 0,0 0 34 16,0-3-63-16,0-2 1 0,-2-1-46 0,4 3 11 16,0-4-56-16,-5-3 11 0,3 0-63 0,0-3-8 15,0-2-65-15,0-1 27 0,0 1-18 0,2-5 3 16,-1 0-42-16,-2-5 7 0,4-2-59 0,-1 1-314 15,-1-3-179-15</inkml:trace>
  <inkml:trace contextRef="#ctx0" brushRef="#br0" timeOffset="135494.47">16141 5276 218 0,'4'-13'424'0,"-3"2"-86"16,-1 1-30-16,0 1-26 0,-1 1-32 15,-2 2 17-15,-2 0-38 0,3 0 11 0,-5 2-49 16,7 4 17-16,-15-4-39 0,15 4 23 0,-14 2-48 15,6 0 24-15,-2 3-41 0,1 3 27 0,0 0-33 16,-1 1 37-16,2 3-43 0,-1 0-17 0,5 2-16 16,-2 0 3-16,1-1-7 0,1 3-3 0,3-1-15 15,1 2 51-15,0-5-77 0,1 4 41 16,2 0-61-16,-1-2 41 0,6 3-54 0,-2-5 45 16,1 0-52-16,3 1 44 0,0-4-48 0,4 0 57 15,1-3-61-15,1-1 46 0,0 1-48 0,0-5 44 16,3 1-51-16,-2-4 45 0,1 0-49 0,-2-5 52 15,3 3-58-15,-1-2 52 0,-1-2-45 0,-2-1-10 16,-2 1 26-16,2-4 3 0,-5 0-9 0,-3 0 7 16,4 1-7-16,-4-2 48 0,-2-2-48 15,-4 3 41-15,0-5-49 0,-2 2 73 0,-3-1-76 16,-1 1 47-16,-5-4-51 0,0 2 56 16,-3 3-63-16,-1 0 54 0,-2 2-51 0,-1 2 45 0,0 2-44 15,-2 1 33-15,-1 4-31 0,1 1 36 16,-1 2-39-16,-1 0 32 0,2 2-47 0,0 1 28 15,0 2-52-15,4 2 7 0,-3-2-62 0,6 3 4 16,2 1-77-16,0-1 7 0,2 0-28 0,6 0-30 16,-1-2-7-16,3 2 11 0,0-8-43 0,5 12-48 15,2-4-452-15,-1-6-318 0</inkml:trace>
  <inkml:trace contextRef="#ctx0" brushRef="#br0" timeOffset="135844.63">16615 4964 167 0,'0'-10'642'16,"0"10"-98"-16,-1-12-43 0,1 12-21 0,-3-9-67 16,3 9-55-16,-1-8-47 0,1 8-47 0,0 0-32 15,0 0-11-15,0 0 16 0,0 0-26 0,-9 8-57 16,9-8 42-16,0 14-74 0,3-4 30 0,-2 1-59 15,5 2 37-15,-2 4-35 0,5 2 25 0,-1 0-41 16,2 2 23-16,3 4-35 0,1-3 15 0,1 4-37 16,2 1-2-16,-3-3-4 0,1 2-6 15,-1 0-8-15,1 0-5 0,-3 3-1 16,0-5-10-16,-1 1-3 0,-3-1 0 0,-1-3 2 16,0-1 16-16,0-1-37 0,-4-4 16 0,3-1-48 15,-2-1 19-15,-1-1-47 0,1-3-20 0,-2 0-23 16,2-3-26-16,-2 1 5 0,1 0-91 0,-3-7-33 15,0 0-25-15,5 3-7 0,-5-3-78 0,0 0 16 16,5-9-32-16,-3 3-13 0,0-1-86 0,2-3-318 16,0 0-332-16</inkml:trace>
  <inkml:trace contextRef="#ctx0" brushRef="#br0" timeOffset="136226.67">17186 5056 228 0,'0'0'512'16,"0"0"-79"-16,0 0-45 0,0 0-8 0,0 0-33 16,4 5-45-16,-4-5-20 0,-4 7-43 0,4-7-31 15,-6 7-29-15,6-7-26 0,-4 8-25 0,4-8-29 16,-4 8-7-16,4-8-21 0,-1 9-18 0,1-9-18 16,-1 7-1-16,1-7-4 0,2 6-12 0,-2-6-3 15,4 7 0-15,-4-7 0 0,10 1-7 0,-10-1-6 16,0 0-3-16,16 0 1 0,-16 0-1 0,12-7-6 15,-12 7 6-15,12-7 0 0,-7 3-1 16,0 0 1-16,-1-3 2 0,1 2 5 0,-5 5-5 16,1-13 1-16,-1 5-2 0,0 3 0 0,-1-5 10 15,-4 3-3-15,1-2 2 0,-2 3-1 16,-1 0 1-16,-2 0 1 0,-1 2-4 0,1 1 6 16,0 0-3-16,-3 3 0 0,1-1-6 0,11 1-2 15,-23 1 4-15,13 2-5 0,-1 0-3 0,3 1-3 16,-1-1-9-16,1 4-20 0,1-3-26 0,0 0-32 15,4 3-50-15,0-3-4 0,0 2-43 0,3-6-31 16,0 11 3-16,0-11-37 0,4 6-38 0,-4-6-67 16,12 6-378-16,-12-6-243 0</inkml:trace>
  <inkml:trace contextRef="#ctx0" brushRef="#br0" timeOffset="137145.34">17718 4623 39 0,'-9'-4'453'0,"0"1"-80"0,0 0-40 16,9 3-8-16,-13-5-23 0,13 5 13 0,-14-6-42 15,14 6 18-15,-10-3-16 0,10 3-33 0,-9-4-60 16,9 4-3-16,-9-3-58 0,9 3 11 0,0 0-54 16,-7-6 15-16,7 6-43 0,5-7 31 0,1 3-13 15,3-1-11-15,1-3-12 0,8 1-7 16,0-3-13-16,6-1 1 0,6-2 8 0,-2 3-6 15,2 0-17-15,1-2-3 0,0 3-2 0,-2-1 6 16,-1 3-4-16,-3 1 1 0,0 1-5 0,-6 2 11 16,-1 0 8-16,-1 6 28 0,-1-2 29 0,0 6 19 15,-4-1 17-15,0 6-39 0,-3 2 67 16,-3 3-48-16,1 0 49 0,-5 6-27 0,-2 1 20 16,3 1-31-16,-6 3 27 0,3 0-32 0,-1 5 9 15,-2 0-37-15,-2-1 12 0,4-1-30 0,-3 1 4 16,3-1-34-16,-3-1 19 0,3-4-30 0,-2 0 19 15,3 2-27-15,0-5 17 0,3 1-28 0,-3-1 16 16,1-4-31-16,4-3 8 0,-4 1-37 0,2-1 19 16,-2-3-34-16,2 0 16 0,-1-5-42 0,0 3 27 15,-1-2-50-15,0-2 23 0,-1-1-70 0,0-6 39 16,4 9-63-16,-4-9 16 0,0 0-63 16,0 0 29-16,0 0-4 0,0 0-5 0,-4-8-36 15,4 8-17-15,-4-13 10 0,-1 5 21 16,0-6 4-16,-4 3 32 0,0 0 14 0,0-3 26 15,-2 0 31-15,-2 1 25 0,1-3 32 0,-3 2 24 16,2 0 35-16,1-1 15 0,0 4 38 0,1-2 48 16,1 3 17-16,3-1 46 0,-1 3 16 0,-2 0 15 15,5 0-9-15,1 3-7 0,-1-2-9 0,0-1-17 16,-1 6-9-16,4-5-7 0,2 7-6 0,2-9 3 16,1 1-8-16,1 3-20 0,5-2-15 0,0-1-6 15,5-2-34-15,0 3-1 0,4-4-11 0,1 1 6 16,3 2-15-16,2-6-8 0,3 3-10 0,0 1-2 15,-2-1-12-15,1 2-16 16,-2 1-18-16,-1 0-16 0,-1 1-8 0,-1 0-32 16,-2 5-28-16,-3-4-41 0,0 2-23 0,-5 0-22 15,2 1-21-15,-3 0 2 0,-1 0-8 0,-9 3-10 16,19-3-14-16,-19 3-18 0,13-1-94 0,-13 1-228 16,0 0-119-16</inkml:trace>
  <inkml:trace contextRef="#ctx0" brushRef="#br0" timeOffset="137626.49">18690 4491 460 0,'0'-8'453'0,"0"0"-27"0,0 8-44 16,-5-12-36-16,3 8-23 0,-5 1-36 0,2-3-23 15,-4 2-22-15,0 3 32 0,0-1-54 0,-2 1 4 16,-1 2-11-16,1 1-11 0,-7 2-6 0,3 1-56 15,-1 4 38-15,1 1-83 0,-2 1 57 0,3 5-62 16,0-3 31-16,0 4-44 0,4 3 39 0,-2-2-46 16,5 4 26-16,-2-1-47 0,2 1 23 0,2-1-43 15,4 1 34-15,1-1-5 0,0-1-15 0,1 2-3 16,4 0-7-16,3-1-34 0,1-3 28 16,1 0-36-16,3-3 43 0,1-1-39 0,0-3 27 15,4 1-29-15,-1-2 29 0,1-4-33 0,-1 2 30 16,1-6-31-16,1 1 29 0,-3-3-37 0,4 0 31 15,-1-3-37-15,-2 1 30 0,1-3-29 0,-2 0 31 16,1-2-28-16,0-3 34 0,-2 0-35 0,-1-2 33 16,0-2-36-16,-5 2 36 0,0-2-32 15,0-1 34-15,-4-1-37 0,-1-1 38 0,-3-1-37 16,-1 0 32-16,-1-1-33 0,-2-3 33 0,-2 1-30 16,-2 0 37-16,-1 0-54 0,-2 3 47 0,-3 1-36 15,0 0 37-15,-1 2-47 0,-4 3 38 0,-1 2-46 16,0 3 38-16,-3-2-54 0,-1 3 41 0,5 2-54 15,-1 3 23-15,0 0-91 0,1 2 6 16,0-1-42-16,4 3-19 0,-1 0-16 0,3 3-27 16,0 2-33-16,3 0-58 0,2 1 17 0,2-1-29 15,1 2-46-15,4 1-508 0,0-1-463 0</inkml:trace>
  <inkml:trace contextRef="#ctx0" brushRef="#br0" timeOffset="137945">19024 4633 531 0,'15'-3'473'0,"-15"3"-34"0,9-5 2 0,-9 5-41 0,0 0-71 16,0 0-43-16,9-2-21 0,-9 2-22 16,0 0-34-16,0 0-40 0,0 0-29 0,0 0-31 15,8-3-21-15,-8 3-20 0,0 0-11 0,0 0 15 16,0 0-42-16,0 0-10 0,0 0-5 0,0 0-3 15,0 0-2-15,0 0-6 0,10-3 1 0,-10 3-8 16,0 0-2-16,0 0-1 0,0 0 6 0,0 0 2 16,0 0 0-16,0 0-2 0,0 0 5 15,0 0-31-15,5-4 28 0,-5 4 5 0,0 0-24 16,1-7 23-16,-1 7-34 0,2-7 28 0,-2 7-15 16,-2-4-12-16,2 4-12 0,-1-9-27 0,1 9-33 15,0 0-52-15,-5-9-47 0,5 9-30 16,-1-6-10-16,1 6-9 0,-9-4-19 0,9 4-17 15,0 0-39-15,-12-2-367 0,12 2-196 0</inkml:trace>
  <inkml:trace contextRef="#ctx0" brushRef="#br0" timeOffset="138477.87">19655 4388 61 0,'8'-10'531'16,"-2"-2"-87"-16,2 1-13 0,-6-2-47 0,2 4 9 15,0-3-10-15,-1 2-31 0,-2-1-6 0,0 3-9 16,-1-2-18-16,0 3-21 0,0-2-18 0,0 9-20 16,0-11-25-16,0 4-35 0,0 7-35 0,-1-9-32 15,1 9-27-15,0 0-12 0,0 0-7 0,-13 5 3 16,4 4 10-16,4 0-10 0,-2 4-14 0,1 1 1 15,0 1-25-15,-2 4 13 0,3 0-29 0,0 2 18 16,1 2-28-16,0-2 6 0,2 4-6 0,-1-1 11 16,3 0-27-16,0-3 18 0,1 1-21 15,3 1 14-15,-1-2-22 0,1 1 21 0,2-3-24 16,2-2 19-16,1 0-24 0,1 0 23 16,0-5-27-16,3 1 24 0,-3-4-30 0,4 0 13 15,-1-4-28-15,2 1 22 0,-2-2-28 0,1-3 24 16,0 1-25-16,0-4 29 0,0 1-22 0,-1-1 12 15,1-2-21-15,-1 0 29 0,-3-1-22 0,0-2 27 16,-2 0-17-16,-1-1 26 0,0-1-28 0,-2 0 30 16,-2-1-25-16,-3 0 31 0,0 1-28 0,-3-1 30 15,-1 0-30-15,-2 1 27 0,0 1-29 0,-5-1 27 16,1 4-28-16,-3 0 25 0,-1 1-25 0,-2 1 25 16,0 1-25-16,1 2 19 0,-3 3-36 0,4 1-6 15,-2 0 27-15,1 3-83 0,0 2 3 16,4-2-78-16,0 2 10 0,1 1-75 0,1 1-1 15,5-2-28-15,-1 0-38 0,3 0-32 0,0 0-3 16,4-3-31-16,0 3-38 0,3-3-94 0,2 0-282 16,-1-1-311-16</inkml:trace>
  <inkml:trace contextRef="#ctx0" brushRef="#br0" timeOffset="138993.2">20078 4461 211 0,'1'-16'525'0,"3"1"-9"0,-1 3-28 0,-1 1-30 16,0-1-62-16,-1 1-27 0,-1 0-25 0,0 1-12 15,0 3-14-15,1 0-15 0,-1-1-47 0,0 8-47 16,0-11-38-16,0 11-32 0,0-9-23 0,0 9-3 16,0 0-1-16,0 0-14 0,0 0-9 15,-1 9-10-15,1-2-18 0,0 1 2 0,0-1-1 16,1 3-12-16,-1 2-39 0,3 0 27 0,0 0-33 15,1 1 30-15,0 3-37 0,1-4 32 0,0 2-31 16,3 0 24-16,1 1-32 0,1-2 32 0,2-1-31 16,0 2 23-16,0-5-26 0,2-1 28 0,-1 0-38 15,1-2 32-15,1-1-42 0,0-1 4 16,-2-1-2-16,0 0 0 0,1-3 2 0,0-2-6 16,0 1 0-16,-2-2 39 0,2-1-48 0,-3-1 50 15,0 0-45-15,1-3 47 0,-3 2-42 0,-1-3 49 16,-2 2-48-16,-1-3 50 0,-1 2-4 0,-1-3-3 15,-1 3 4-15,0-1 5 0,-1 1 9 0,0 3 0 16,-1-3-3-16,0 8 3 0,0-8-6 0,0 8-3 16,0-7 5-16,0 7 13 0,0 0-11 0,-5 5 28 15,1 0-17-15,3 2 33 0,-3 2-27 0,0 0 19 16,2 3-32-16,-1-2-4 0,2 3 0 16,-4 3 13-16,5 1-27 0,0-2 19 0,0-1-29 15,0 3 26-15,0-2-24 0,5 2 5 0,-2 0-31 16,-2-1 3-16,1-3-54 0,1 0 19 15,-1 0-49-15,0-1-15 0,0-4-118 0,-2 2-13 16,3 0-26-16,-2-3-18 0,0 0-25 0,1-3-60 16,-2-4-43-16,1 8-74 0,-1-8-114 0,0 0-313 15,-4 7-491-15</inkml:trace>
  <inkml:trace contextRef="#ctx0" brushRef="#br0" timeOffset="140649.51">21006 4403 152 0,'-5'5'426'0,"5"-5"-117"15,-7 4-43-15,7-4-44 0,0 0-41 0,-5 6-29 0,5-6-27 16,0 0-22-16,-5 5-7 0,5-5-18 16,0 0-8-16,0 0-17 0,-4 4-11 0,4-4-6 15,0 0-10-15,0 0 1 0,0 0-8 0,0 0-3 16,0 0 1-16,0 0-7 0,0 0-4 0,0 0 3 15,0 0-2-15,0 0-1 0,0 0-3 0,9-2-4 16,-9 2 9-16,5-5-1 0,-5 5 3 0,7-8 0 16,-7 8-1-16,5-6-3 0,-5 6 6 15,6-11-5-15,-6 11-4 0,3-7 25 0,-3 7 15 16,2-9 12-16,-2 9-6 0,3-8 2 0,-3 8-2 16,1-8 18-16,-1 8 13 0,0 0 10 0,0-8-6 15,0 8 0-15,0 0-1 0,-4-5-18 0,4 5-14 16,0 0-5-16,0 0-9 0,-15 2-5 15,15-2-9-15,-10 7-1 0,10-7-1 0,-9 7-3 16,1-2-4-16,8-5-5 0,-9 10 0 0,5-3-3 16,0-3 3-16,4-4-3 0,-5 10-6 0,1-5 5 15,4-5-7-15,-7 10 3 0,7-10-1 0,-1 8-4 16,1-8-2-16,-2 5-4 0,2-5 3 0,0 0 3 16,-1 7 1-16,1-7 1 0,0 0 4 0,0 0-5 15,0 0 0-15,11-1-1 0,-11 1 1 16,7-4 2-16,-7 4-3 0,5-4 2 0,-5 4-3 15,5-7-1-15,-5 7 0 0,5-8-4 0,-5 8 1 16,4-8-4-16,-4 8-12 0,4-11-12 16,-4 11-9-16,2-6-8 0,-2 6-11 0,-1-9-30 15,1 9-13-15,0 0-22 0,-5-8-13 0,5 8-16 16,0 0 7-16,-9-3-28 0,9 3-28 0,0 0-47 16,-10 3-84-16,10-3-152 0,0 0 19 0</inkml:trace>
  <inkml:trace contextRef="#ctx0" brushRef="#br0" timeOffset="142156.57">22585 3771 385 0,'0'0'407'0,"-7"-3"-44"0,7 3-39 16,-8-6-36-16,8 6-22 0,-8-6 15 0,8 6-26 16,-9-2 3-16,9 2-22 0,-9-3-18 0,9 3-24 15,-4-5-22-15,4 5-15 0,0 0-11 0,0 0-9 16,-9-4-15-16,9 4-4 0,0 0-19 0,0 0-11 16,-7-3 0-16,7 3-13 0,0 0 3 0,0 0-8 15,0 0-5-15,0 0-5 0,0 0 8 16,0 0-12-16,0 0 3 0,0 0 10 0,5-6-5 15,-5 6-5-15,15-6-4 0,-3 4-4 0,-1-1-12 16,5-1 4-16,0-1-12 0,0 1-4 16,1 0-4-16,0-2 4 0,2 2-12 0,2-3 8 15,-1 0-4-15,-3 3 0 0,-1-2-5 0,1 1-2 16,1 0 0-16,-4 1-1 0,0-1 0 0,-3 2 14 16,-3-1-4-16,5 2 10 0,-13 2 1 0,14-4 11 15,-14 4-3-15,14-1 8 0,-14 1-9 0,0 0 15 16,14 0 24-16,-14 0 19 0,5 11 14 0,-2-1 16 15,-2 1-14-15,-2 1 7 0,-2 6 5 0,3 2 9 16,-4 2-18-16,-1 4-1 0,3-1-12 0,-5 4-6 16,1 2-8-16,2-1-25 0,-1 0-7 15,0 0-27-15,-1 2 18 0,0-4-25 0,2 2 20 16,-2-4-29-16,5-1 13 0,-3-2-22 0,1 0 14 16,2-3-13-16,0-2 7 0,-2 1-15 15,3-4 16-15,0 1-19 0,0-4 23 0,0 1-17 16,0-1-24-16,0-4 4 0,0 3-21 0,0-5 9 15,0 2-10-15,0-1-13 0,0-7-4 0,0 11-12 16,0-11-1-16,0 7-42 0,0-7-6 0,0 0-49 16,0 0-12-16,0 0-22 0,0 0-37 0,5-4-25 15,-5 4-28-15,2-13 12 0,-2 6-30 16,-2-3 11-16,2-1-7 0,-1 0 2 0,-3-3 7 0,3-1 18 16,-2 0 26-16,-2 2 42 0,0-2 39 15,-1 1 36-15,-2 1 20 0,3 1 36 0,-4 0 21 16,-1 3 45-16,2-2 31 0,-2 3 35 0,1-2 15 15,0 3 50-15,1 1 42 0,1-1 20 0,-2 2 3 16,1 0 4-16,3 1-16 0,5 4-3 0,-11-8-6 16,11 8-6-16,-8-5-15 0,8 5-1 0,-8-7-3 15,8 7 4-15,0 0 9 0,0 0-10 16,3-7 13-16,-3 7-12 0,11-3-16 0,-1-1-17 16,1 1-21-16,4 0-8 0,0-1-14 0,3-1-18 15,4 0-8-15,2-3-12 0,-1 3-3 0,4-3-1 16,1 1-7-16,-1 1-3 0,-4-1 2 0,4 1-3 15,-4 2-8-15,0-1 5 0,-4 1-7 16,-1 0-4-16,-4 2 0 0,0-2-8 0,-2 4-1 16,-1-3-10-16,-11 3-9 0,17-4-12 0,-17 4-11 15,14-3-15-15,-14 3-29 0,11-2-48 0,-11 2-40 16,0 0-36-16,11-2-46 0,-11 2-61 0,0 0-40 16,0 0-32-16,0 0-27 0,0 0-9 0,-8 6-528 15,8-6-552-15</inkml:trace>
  <inkml:trace contextRef="#ctx0" brushRef="#br0" timeOffset="144245.07">21680 3934 106 0,'2'-7'336'0,"-2"7"-50"0,0-9-30 16,0 9-28-16,0-12-4 0,0 12-14 0,0-11-26 16,-2 5 3-16,2 6 8 0,-1-9-2 0,1 9-16 15,-5-10 19-15,5 10 5 0,-2-8-4 0,2 8-20 16,-2-9-9-16,2 9-24 0,-2-7-20 0,2 7-9 16,0 0-20-16,-3-8-12 0,3 8-16 15,0 0-5-15,0 0 3 0,0 0 17 0,0 0 16 16,0 0 14-16,4 7-7 0,-1-2 18 0,-1 4-12 15,3 2 18-15,-1 1-16 0,1 1-6 16,0 2-17-16,0 2-5 0,-1 2-12 0,4 2-5 16,-3 1-11-16,0 2-7 0,0-4-8 0,2 2 1 15,-1 0-6-15,0 1-15 0,-1 1 0 0,-1-2-1 16,3 2-6-16,-3-2-15 0,-3 0 31 0,6 2-25 16,-4-6-1-16,1 0 4 0,-3-2-7 0,2 0-37 15,-2-2 42-15,0-1-50 0,-1-1 47 0,3-3-58 16,-2 0 33-16,0-1-54 0,-1 0 38 0,2 1-69 15,-2-9 33-15,2 9-43 0,-2-9-50 0,0 8-28 16,0-8-29-16,0 0-45 0,0 0-58 0,0 0-32 16,0 0-2-16,0 0-30 0,5-10-16 15,-5 10-78-15,3-12-217 0,-2 3-207 16</inkml:trace>
  <inkml:trace contextRef="#ctx0" brushRef="#br0" timeOffset="144942.84">22135 3992 102 0,'-1'-8'382'0,"1"8"-98"16,-5-7-84-16,5 7-21 15,-5-6 18-15,5 6-21 0,-8-8-34 0,8 8-41 16,-9-6-4-16,5 2-1 0,-3 0 2 0,7 4-9 15,-12-7-11-15,8 3-11 0,-1 0-16 0,5 4 3 16,-14-9-8-16,9 5-3 0,5 4 1 0,-9-9-1 16,5 3-4-16,-1 2-19 0,5 4 3 0,-6-10 9 15,2 3-5-15,4 7 3 0,-4-12 3 0,4 12-6 16,-1-10-1-16,0 0 3 0,1 3 14 0,1-2-12 16,0 1-12-16,1-1 6 0,3 0 1 0,-3 0 1 15,6 1 5-15,-3 2 4 0,0-2 7 0,0 1 6 16,0 2-22-16,3-1 16 0,0 0 5 0,-1 4 5 15,1-1 17-15,-8 3-7 0,19 0 21 0,-19 0-9 16,20 4-6-16,-11 1 6 0,3 6 5 16,-1-2 4-16,1 4 26 0,-2 3-13 15,2 2-5-15,-2 0 28 0,0 3-30 0,0-3-6 16,-3 4-19-16,-1-2 5 0,-1 2-10 0,-1-3 1 16,1 1-13-16,-4 1-4 0,-1-1-11 0,0-2 14 15,0 2-23-15,-2-2 5 0,-2 1-7 0,0-1-3 16,-1-1-8-16,0-2 1 0,0 0-6 0,-2 0 2 15,-1-2-10-15,0 0 1 0,1-1 24 0,0-2-9 16,-2-2-17-16,1-1 0 0,-1 2-2 0,2-6-12 16,-1 2-8-16,0-2 0 0,-1-1 1 15,9-2 0-15,-12 0-5 0,12 0 3 0,-12-4 3 16,12 4 8-16,-8-7-8 0,3 0 0 0,5 7 0 16,-2-12 10-16,2 4-3 0,0 1-4 0,2 0 8 15,1 0 25-15,-1 2-34 0,1 0 14 16,-3 5-1-16,6-10 25 0,-6 10-3 0,9-5 9 15,-9 5 13-15,0 0 6 0,18 3-6 0,-18-3 24 16,14 5 2-16,-5-1 13 0,-1 2-17 0,-2 1-3 16,3 0-10-16,1 0-9 0,-1 0-4 0,0 1-3 15,3 0-6-15,-3 2 1 0,0-3-5 0,2 1-35 16,1-1 32-16,-1 0-6 0,2 0-8 16,-3-3-7-16,7 3-22 0,-4-2-31 0,3 0-36 15,-2-5-27-15,3 4-43 0,-4-3-45 0,-2 1-68 16,4-1-54-16,-3-1-46 0,2-1-50 0,-4-1-77 15,3 0-400-15,-4-1-466 0</inkml:trace>
  <inkml:trace contextRef="#ctx0" brushRef="#br0" timeOffset="147909.23">15612 6910 56 0,'-11'7'410'0,"4"-3"-109"0,1-1-30 16,-1 0-39-16,7-3-24 0,-11 7-26 0,11-7-1 15,-9 6-34-15,9-6 4 0,-8 3-31 16,8-3-4-16,-6 3-6 0,6-3 10 0,-8 4-42 16,8-4-8-16,0 0 22 0,-5 4-32 0,5-4 18 15,0 0-35-15,0 0 25 0,0 0-32 0,0 0-1 16,-6 4 18-16,6-4-16 0,0 0 33 0,0 0-41 16,0 0 38-16,0 0-34 0,0 0 23 0,0 0-32 15,0 0 27-15,0 0-34 0,0 0 4 0,0 0 32 16,0 0-37-16,0 0 33 0,0 0-31 0,0 0 29 15,0 0-29-15,0 0 0 0,0 0 0 0,0 0 0 16,0 0 6-16,0 0-2 0,0 0 1 16,0 0 11-16,0 0-11 0,0 0 32 15,0 0-29-15,0 0 2 0,0 0 5 0,2-8 20 0,-2 8 14 16,0 0-9-16,9-4-9 0,-9 4-6 16,0 0-2-16,12-3-2 0,-12 3 10 0,10-3-11 15,-10 3-2-15,10-4 5 0,-10 4 5 0,18-5 7 16,-9 1 1-16,4 1-1 0,1-1-8 0,2-4-4 15,1 3-5-15,2 0-8 0,4-4-3 0,-2 1 7 16,2 1-7-16,0-1-17 0,-2 1 2 0,1-1 0 16,0 2-3-16,1 0 0 0,-8 0-9 0,2 1-15 15,-3 1-15-15,-3 3-13 0,-2-4-11 0,0 0-3 16,3 3-26-16,-12 2-27 0,11-3-17 0,-11 3-22 16,9-2-19-16,-9 2-16 0,0 0-7 15,0 0-8-15,0 0-7 0,0 0 8 0,0 0 3 16,-2 7 2-16,2-7 18 0,-12 10 1 15,3-8 7-15,-1 3-5 0,-2 3 23 0,-3-4 25 16,2 3 22-16,2 0 22 0,-6-2 30 0,4 0 21 16,-3 0 31-16,2 4 13 0,-3-4 31 0,3 1 2 15,-4 1 30-15,2-2-15 0,0 0 22 0,-3 3-4 16,5-1 25-16,-5 2-24 0,2-5 26 0,2 4-21 16,-2 0 30-16,2-2-33 0,1 2 25 0,0 0-37 15,1-2 23-15,0 1-51 0,4-2 29 0,0 1-45 16,-1 0 35-16,4 1-27 0,-1-2 35 0,2 0-40 15,0 3 21-15,0-3-35 0,4 0 39 16,1-5-33-16,-1 10 34 0,1-10-28 0,6 12 40 16,-1-6-31-16,1 0 24 0,2-2-31 0,2 1 44 15,2 0-35-15,-1 0 31 0,3-1-40 16,2 3 42-16,0-3-35 0,2 0 27 0,0-2-35 16,1 4 25-16,-1-2-29 0,1-2 27 0,2 3-28 15,-1-1 28-15,1 3-28 0,-5-3 46 0,2 1-30 16,0 2 21-16,-3-3-35 0,-1 2 37 0,2 2-17 15,-2-3 28-15,-3 1-39 0,0 3 39 0,0-2-27 16,-3-1 17-16,-2 3 6 0,-1-3 19 0,-1 3 14 16,-1-1 16-16,-1 1-27 0,-2-2 12 0,-2 3 6 15,-3-2-15-15,-1 1-7 0,-3 0-10 16,-2 3-14-16,-3-3-6 0,0 2-5 0,-4-4-9 16,-4 1-3-16,3 1-9 0,-4-4-6 0,-1 4 3 15,-2-5-8-15,1-2-5 0,3 3-2 0,0-4-3 16,-1 0 0-16,4 1-2 0,-3-2-1 0,3-2-15 15,1 1 5-15,2 0-3 0,0-2-22 0,2 0-24 16,4-2-14-16,0-4-33 0,1 4-39 16,5-7-12-16,0 5-36 0,4-6 8 0,0 1-59 15,5 0 9-15,2-2-41 0,4-3-17 0,2 2-51 16,2 0 22-16,2-2-12 0,7 0-15 16,0 0-29-16,-2 0-83 0,1 2-227 0,3-1-188 15</inkml:trace>
  <inkml:trace contextRef="#ctx0" brushRef="#br0" timeOffset="148891.6">16308 6682 219 0,'2'-12'415'15,"-2"0"-65"-15,0 2-30 0,-2 0-42 0,1-2-32 16,0-2 9-16,-2 2-28 0,1-3 27 15,-1 1 4-15,1 1-19 0,-1-1-1 0,-1 2-38 16,2-3 25-16,-1 6-47 0,-1-3 51 0,2 2-38 16,-2 0 37-16,0 3-52 0,3-3-1 0,1 10 17 15,-4-11-67-15,3 4 22 0,1 7-67 0,-4-9 14 16,4 9-45-16,-3-7 27 0,3 7-26 0,0 0 34 16,2 7-19-16,-2-7 34 0,2 13-31 0,3-2 17 15,-1 2-26-15,2 2 6 0,-2 0-13 0,4 3 9 16,-3 2-30-16,3 1-5 0,-1-1-4 0,-1 1-2 15,1 0-4-15,0-1-3 0,0 1-2 0,0-3 1 16,-2 2-10-16,-1-3 6 0,-2 1-6 16,3-3 6-16,-1-2-8 0,-1-1 4 0,0 0-6 15,0-3 6-15,-2 1-4 0,1 0 8 16,0-3-7-16,-2-7 3 0,3 12-4 0,-3-12 3 16,1 10-17-16,-1-10-4 0,0 0-16 0,-6 6 5 15,6-6-9-15,0 0 2 0,-14-1-13 0,5-2-8 16,0-2 19-16,-3-2 3 0,2 0 5 0,-2-3 1 15,-3 1-1-15,5-3 9 0,-3 2 1 0,4-2 4 16,0 0 2-16,0 4-1 0,2-3 2 0,0 5 4 16,1-3-3-16,2 3 2 0,1 0-1 0,3 6 1 15,-2-12 4-15,6 4 40 0,1 4-44 0,1-4 25 16,3 2-33-16,5-2 39 0,0 1-36 16,3 2 32-16,3-4-24 0,1 1 33 0,-1 1-44 15,3-3 34-15,-1 5-30 0,1-7 29 0,0 5-33 16,0-3 37-16,-4 1-32 0,4-2 26 0,-1 2-33 15,-3-2 38-15,0 2-40 0,0-3 43 0,-3 0-39 16,0 2 36-16,-2-3-29 0,-4 3 31 16,1-3-32-16,-5 1 29 0,2 0-31 0,-3-2 33 15,-1 2-32-15,-4 1 33 0,0-4-43 0,-4 4 39 16,-1-3-32-16,0 1 32 0,-3-2-29 0,0 2 30 16,-2 4-28-16,1-4 31 0,0 5-29 0,2 0 29 15,-2 2-29-15,2 2 24 0,7 4-23 0,-16-1 32 16,8 4-32-16,-1 3 27 0,4 3-26 15,-3 0 40-15,3 5-28 0,3 6 32 0,-1-3-25 16,2 2 38-16,2 0-24 0,0 6 18 0,1-1-29 16,3 2 26-16,-1-1-22 0,3 4-3 0,1-3-4 15,-2 3-3-15,2-3 1 0,1-4-2 0,-3 0-1 16,1 0 0-16,3-1-7 0,-1-3 5 0,-3 1-3 16,2-6 4-16,-3 1-10 0,1 0-3 0,2-3-2 15,-4-3 8-15,0 1-5 0,2 0 4 0,2-5-7 16,-8-4-2-16,11 5-3 0,-11-5 6 0,15 0-6 15,-4-2-1-15,-2-3 1 0,0 0 2 16,1-2-12-16,-1-1-7 0,0-3 7 0,1 3 1 16,-1-4 5-16,1 3 0 0,-1-1 2 15,-1 4-2-15,-2-3 2 0,1 2 1 0,-1 4 6 16,3-2 2-16,-9 5 1 0,10-5 9 0,-10 5 1 16,0 0-5-16,18 3 3 0,-18-3 10 0,10 7-2 15,-10-7 1-15,9 7 1 0,-6-1-8 0,3 0-1 16,-2-2-1-16,0 1-2 0,1 1 0 0,-1-1-4 15,1 0 7-15,1 2-13 0,-1-2-2 0,-1 1-24 16,1-2-27-16,-1 1-59 0,3-1-41 0,-7-4-45 16,12 5-28-16,-12-5-21 0,11 5-33 0,-11-5-43 15,11 5-42-15,-1-2 3 0,-10-3-25 16,13 0-68-16,-13 0-420 0,17 0-444 0</inkml:trace>
  <inkml:trace contextRef="#ctx0" brushRef="#br0" timeOffset="149541.94">18018 6781 215 0,'12'-7'399'0,"-5"3"-65"0,2-4-25 0,-1 3-57 16,0-2-5-16,-1-1-27 0,0 1-23 0,-2 0 0 15,0-4 23-15,0 2 16 0,0 0-10 16,-4-2-16-16,2 1-18 0,-2-1-23 0,-2-1-21 16,-2 1 2-16,2 1-14 0,-4-2-12 0,0 1-14 15,-3 2-7-15,1-3 12 0,1 5-26 0,-5-1 12 16,1 3-58-16,-4-1 53 0,2 3-69 0,-1 3 60 15,-2 0-68-15,1 0 41 0,-4 3-51 0,0 0 51 16,3 3-57-16,-2 2 51 0,1 0-51 0,-1 3 53 16,2 0-57-16,3 0 8 0,3 3 6 0,0-2-7 15,3 1 2-15,1 2 2 0,1-3 3 0,3 2 5 16,2-1-2-16,3 0 6 0,7-1 7 16,-1 2-4-16,3 2 3 0,4-4-8 0,-2 1 7 15,3 0-12-15,3-1 4 0,-1 0-6 0,-1-1-12 16,3-1 13-16,-2 2-4 0,1-3-4 0,-1 4 5 15,1-2 3-15,-2-2 0 0,0 5 4 0,0-4 1 16,-5 2 6-16,4-1 9 0,-6-2 1 16,-1 2 6-16,1-1 6 0,-3 1 17 0,-3-3 41 15,-1 2-25-15,1-1 18 0,-4 1-28 0,-1-2 22 16,-2 2-37-16,-1-3 22 0,-4 4-28 16,2-5-4-16,-2 4-1 0,-3-3-11 0,-4 2-11 15,-1-1 0-15,-1-1-5 0,-4 1-1 0,1-3-5 16,1-1-2-16,-2 0-2 0,1-2-5 0,0 2 4 15,0-4-1-15,3 0-3 0,-2-1-5 0,2-2-11 16,-3-1-11-16,4 2-15 0,-1-2-30 0,-1-1-22 16,3-3-59-16,1 0-41 0,2-4-49 0,1 3-32 15,2-3-17-15,2 0-24 0,4 2-22 0,-2-2-9 16,6 3-7-16,-1-2 2 0,2 1 6 0,4-1 8 16,0 3-32-16,2-4-25 0,0 5-302 0,2-2-204 15</inkml:trace>
  <inkml:trace contextRef="#ctx0" brushRef="#br0" timeOffset="150076.93">18307 6834 478 0,'5'-5'413'0,"5"1"-52"0,-10 4-7 16,11-5-47-16,-11 5 20 0,9-8-61 0,-9 8 34 16,8-7-24-16,-8 7 35 0,4-6-33 0,-4 6 32 15,4-6-51-15,-4 6-33 0,0 0-10 0,7-5-24 16,-7 5-23-16,0 0-29 0,0 0-25 0,0 0-8 15,0 0 8-15,0 0 6 0,0 0-4 0,3 8 1 16,-3-8 3-16,0 14-13 0,0-4 1 0,0-2-10 16,3 2-14-16,-2 1-13 0,-1 1-8 15,3-1-14-15,-1 1-7 0,2-1-10 16,-1 0-2-16,2 3-5 0,-2-3-5 0,5-1-1 16,-3 2-4-16,4-3-2 0,-1 1-7 0,3-3-3 15,0 0 4-15,-1-1-3 0,1-2 2 0,1-1-2 16,-2-2-8-16,4 1-1 0,-1-2-1 0,1-2-1 15,-1 1-7-15,2-2 0 0,-3-1-5 0,3-2 5 16,-2-1-8-16,-2 2 11 0,1-4-5 0,-3 2 4 16,-4-3-6-16,6 0 6 0,-4-1-5 0,-5 0 8 15,2-2-8-15,-3 0 8 0,-1 1 0 0,0-1-5 16,-2-3 0-16,-1 1 3 0,-1-2-1 16,-1 5 5-16,1-3 4 0,-3 3-3 0,6 3 19 15,-6-3-20-15,5 5 18 0,-1-1-21 0,-1 1 17 16,0 2-22-16,4 5 20 0,-5-6-14 0,5 6 1 15,0 0 10-15,-9 6 6 0,4-2 4 0,5 2 4 16,-2 4 4-16,0 0-4 0,1 1 7 0,1 4-7 16,0-3-2-16,1 2-2 0,1 2 6 0,0 0 5 15,2 0-13-15,0-2-4 0,-3 2-4 16,7 0-11-16,-3-1-21 0,1 2-20 0,1-2-21 16,-2-3-46-16,5 2-52 0,-1 1-52 0,-1-6-55 15,1 3-6-15,1-5-84 0,-1 3 7 0,0-5-41 16,1-2 0-16,0 0-11 0,-1 1 8 0,4-4-23 15,-13 0-450-15,14 0-432 0</inkml:trace>
  <inkml:trace contextRef="#ctx0" brushRef="#br0" timeOffset="150642.84">18896 6551 135 0,'-8'-17'615'16,"3"3"-91"-16,-4 2-11 0,2-1-34 0,0 2-68 15,1-2-30-15,1 6-22 0,0-1-65 0,-2 0 8 16,4 1-96-16,1 1 17 0,2 6-103 0,-5-5 63 16,5 5-32-16,0 0 40 0,-4 3-62 15,4-3 40-15,1 14-36 0,2-4 17 0,1 2-21 0,1 1 7 16,1 3-38-16,2 1 10 0,1 2-38 16,0 2 23-16,0 2-28 0,2 1-4 0,0 2 2 15,-1 0-12-15,0-1-15 0,-1 0-11 0,0 1 6 16,-1-4-13-16,-2-2 6 0,0-1-5 0,1 1-5 15,-3-3 1-15,-2-1-4 0,3-2-9 0,-1-2 5 16,-1 0-1-16,-2-4 1 0,0 3 7 0,3-5-13 16,-3 3 8-16,-1-9-7 0,2 11-5 0,-2-11-8 15,1 7-1-15,-1-7-6 0,0 0 5 0,0 0-4 16,0 0-4-16,-5-5-3 0,5 5 1 16,-3-9-11-16,3 0 8 0,0 1-7 15,0-3-5-15,0-1 2 0,3-3 2 0,-2-1 3 0,3-1 28 16,0 0-25-16,1 1 23 0,2 1-27 15,0 1 28-15,2-4-26 0,2 4 28 0,1 1-24 16,-2 3 26-16,0 0-19 0,3 1 27 0,-1 4-30 16,-1 0 26-16,-1 1-23 0,3 4 31 0,-13 0-24 15,22 0 24-15,-12 4-26 0,0 2 28 0,-1-2-24 16,-2 5 4-16,3 1 0 0,-4-2 8 0,1 3 6 16,-5-2 5-16,3 2 0 0,-4 1-6 0,2-1 6 15,-3 1 1-15,-3-2 2 0,2 1-2 0,-4 0-5 16,3-3-3-16,-5 4 1 0,3-4-4 15,-2 1-2-15,-2-2-5 0,-1 0-12 0,1 1-15 16,-1-3-44-16,-2 0-48 0,1-2-52 0,-1 1-46 16,0-2-26-16,1 0 5 0,10-2-24 0,-19 1-49 15,19-1-35-15,-14-4-19 0,6-1-11 0,3 1-24 16,1-1-71-16,0-4-362 0,3 1-379 16</inkml:trace>
  <inkml:trace contextRef="#ctx0" brushRef="#br0" timeOffset="151676.7">19288 6632 407 0,'8'-4'481'0,"-8"4"-90"16,13-4-7-16,-13 4-44 0,9-3 18 15,-9 3-54-15,0 0-25 0,10-2-20 0,-10 2-1 16,0 0-20-16,7 2 68 0,-7-2-58 0,6 5 47 16,-6-5-64-16,2 10 2 0,-2-5-54 0,3 3-11 15,-1 1 0-15,0 0-27 0,0 3-17 0,-2 0-20 16,4-1-19-16,-4 2-18 0,4-3-8 0,-3 3-18 15,2 1 3-15,-1-4-19 0,2 5 4 16,-3-2-19-16,2 0 10 0,-2-1-3 0,2 1-1 16,-2-4-5-16,0 0-1 0,1 1-5 0,-2-1 1 15,1-3-4-15,0 1 3 0,-1-7-3 0,0 11 0 16,0-11-5-16,2 8-18 0,-2-8 6 0,0 0 0 16,0 0-4-16,0 0 1 0,0 0-2 0,0 0 1 15,0 0-6-15,0-13 2 0,2 4 4 16,1 0-6-16,-2-2-2 0,3-2 3 0,1-2 1 15,-3-2 3-15,5 0-5 0,-2 1 36 0,0-1-32 16,0 4 34-16,4-3-28 0,-3 2 30 0,0 2-41 16,1 1 35-16,3 1-34 0,-3 2 39 0,-1 2-36 15,3-1 30-15,-9 7-25 0,14-3 44 0,-14 3-29 16,14 3 36-16,-6 1-23 0,-2 4 10 0,2-1 8 16,0 3 8-16,-2 0-4 0,2 3-1 0,-1 0 0 15,0-2-8-15,-2 2 0 0,5 1-5 0,-2-2 6 16,-2 1-3-16,3 0-1 15,1 0-5-15,-2-2-2 0,2-1-4 0,4 1 4 0,-1-2-6 16,2-1 3-16,2-2-3 0,4 0 0 16,0 0-4-16,2-3 0 0,0-1 0 0,0-2 0 15,0 0-3-15,4-1-2 0,-4-3 3 0,3 2-12 16,-1-6 2-16,-2 1-4 0,0 0-1 0,0-7-2 16,1 2 0-16,-6-1-3 0,0-1-1 0,-4-3-6 15,-2-1 37-15,-3 2-29 0,-3 0 27 0,-2 0-15 16,-2 3 19-16,-3-2-32 0,-3 1 24 0,0 2-23 15,-4 0 25-15,-3 0-20 0,1 4 25 0,-3-1-26 16,-1 2 23-16,0 2-22 0,4 2 26 0,-4 0-23 16,1 3 29-16,0 1-24 0,-1 3 31 0,-1 1-23 15,4 1 23-15,0 3-23 0,1 0 19 16,1 3-13-16,1-2 7 0,3 5 0 0,0-2 9 16,1 2 5-16,3-3 1 0,1 1-2 0,1 4 15 15,3-3-11-15,1 1 4 0,2-1 7 16,2-1-12-16,5 1-1 0,-1-2-17 0,3 0 6 15,1 0-3-15,3-4-3 0,-2-1-8 0,5-2 4 16,-4 0-11-16,4-4 8 0,-2-1-6 0,2 0 2 16,-2-1-4-16,2-4 8 0,2 1-5 0,-1-2 5 15,-1-1-11-15,0-1 8 0,-4-2-15 0,3-4 6 16,-2 0-3-16,-2-2 2 0,1-2-5 0,-6-3 4 16,1 0 16-16,-6-3-27 0,3-4 25 15,-6-1-22-15,-1-1 13 0,-4 2-19 0,0-7 12 16,-2 2-14-16,-5-9-2 0,0 1-1 0,-2-3 3 15,-2 5 2-15,-1-3 6 0,3 4 4 0,-4 1-4 16,4 5 25-16,0 6-19 0,1-3 18 0,1 8-13 16,-1 2 34-16,3 3-24 0,1 3 23 0,-1-1-29 15,0 2 17-15,1 4-29 0,4 8 17 0,-7-9-11 16,7 9 33-16,0 0-2 0,-4 8 30 0,5 1 13 16,-1 3 13-16,1 6 31 0,4 7-6 15,-1 2-13-15,2 3 11 0,1 4 2 0,2 6-35 16,1 0-2-16,4 3-15 0,-2-4-2 0,2 0-15 15,-3 1-5-15,4-1-13 0,-3-3 1 0,0 0-13 16,-1-4-10-16,-3-5-40 0,1 2-4 16,-2-3-30-16,0-2-11 0,-1-3-48 0,-2-5-26 15,0 1-22-15,-2 0-8 0,0-5-8 0,0 0-17 16,2-2-56-16,-4-3-54 0,1 0-34 0,-1-7-15 16,-1 10 2-16,1-10 6 0,0 0-26 0,0 0-11 15,0 0 4-15,-14-5-23 0,13-5-30 0,-6 1-320 16,3-5-291-16</inkml:trace>
  <inkml:trace contextRef="#ctx0" brushRef="#br0" timeOffset="151891.41">20323 6573 500 0,'-7'-9'442'0,"-1"0"-8"0,4 3 4 0,-1 0-9 15,5 6-54-15,-5-11-36 0,5 11-13 0,-5-6 35 16,5 6-20-16,-3-6 55 16,3 6-55-16,0 0 0 0,8-5-49 0,-8 5-6 15,18-3-46-15,-7 0-22 0,1 2-53 0,6-3-18 16,-3 0-41-16,4 0-4 0,0 1-40 0,2-2 7 15,1 1-26-15,-1-3 2 0,2 1-22 0,-1 1 10 16,1-1-38-16,-1 0 12 0,-2 2-39 0,-3-1 2 16,-2 1-46-16,-1 2 1 0,-2-2-82 0,-1 2-7 15,-2 0-111-15,0-1-22 0,-1 0-62 16,-8 3-59-16,0 0-50 0,0 0-34 0,0 0-85 0,0 0-492 16,0 0-697-16</inkml:trace>
  <inkml:trace contextRef="#ctx0" brushRef="#br0" timeOffset="153492.76">15795 8553 360 0,'0'0'364'0,"0"0"-36"0,0 0-48 0,0 0-15 15,0 0-45-15,0 0-27 0,0 0-43 0,0 0 31 16,0 0-58-16,0 0 10 0,0 0-38 16,-17 0 4-16,17 0-18 0,-10-1 20 0,10 1-40 15,-15-4 31-15,7 2-49 0,8 2 21 0,-14-4-26 16,14 4 42-16,-14-5-45 0,6 3 21 0,1-2-29 16,1 1 17-16,-1-4-36 0,0 1-5 0,1 2 5 15,1-3 1-15,-3 2-5 0,6-2 3 0,-1-3 1 16,-1 3 0-16,3-3 3 0,-1 1 4 0,4-4 0 15,-1 1 2-15,3-1 25 0,1-3-30 16,4 1 22-16,3-1-29 0,0-1 34 0,1 4-33 16,4 0 36-16,-2 0-29 0,3 4 35 0,-1-1-20 15,2 4 46-15,-4 2-51 0,4 4 31 0,3 3-21 16,-1 1 1-16,-1 6 5 0,7 2-1 0,-4 5 1 16,-3 3 0-16,6 6-2 0,-6 0-8 0,-3-3 46 15,-2 6-53-15,-3-4 22 0,-2 2-33 16,-5 2 26-16,-4-4-28 0,2 4 21 0,-6-5-31 15,-2 5 26-15,0 0-29 0,-1 1 28 0,-3-4-34 16,-2 1 27-16,-4-1-24 0,1-2-1 0,1 1 3 16,-5-3 0-16,3-3 5 0,1-3-3 15,-3-3 3-15,2 0-2 0,-4-2 2 0,6-4-1 16,-2 1-1-16,-1-4-1 0,2-1 0 0,2-1 31 16,-1-2-38-16,1-2 28 0,2-2-36 0,-1-4 36 15,0 0-32-15,1-4 31 0,1 0-33 0,3-3 29 16,1-2-35-16,2-1 33 0,-1 1-27 0,4 0 34 15,0 1-40-15,3 2 31 0,-2 1-36 0,4 1 39 16,-1 4-29-16,1-1 40 0,4 4-31 0,0 3 38 16,1 1-25-16,1 2 27 0,1 0-30 0,1 2 54 15,1 4-51-15,0 1 36 0,0 1-37 16,2 1 33-16,-1 2-36 0,2-1-4 16,-1 2 1-16,0-2 5 0,1 1-1 0,0 3 1 15,0-7 0-15,0 6-8 0,0-2-3 0,1-4-18 16,-4 2-13-16,0-4-15 0,0-1-16 0,3 3-34 15,-3-3-31-15,1-2 17 0,-1-2-83 0,0-1 1 16,2 0-45-16,0-1 8 0,-2-2-26 0,3 0-18 16,-2-7-21-16,-1 4-69 0,3-5-303 0,-3 2-182 15</inkml:trace>
  <inkml:trace contextRef="#ctx0" brushRef="#br0" timeOffset="153909.16">16468 8495 213 0,'0'-14'487'0,"-4"3"-92"15,2 1-41-15,-2 3-2 0,-2-2 10 0,-2 4-56 16,3-1-29-16,-2 0-9 0,-3 4-11 16,10 2-23-16,-14-1-18 0,6 4-14 0,-2 3-7 15,1 0-20-15,-1 3-19 0,1 3-15 0,0 2-7 16,0-2-4-16,5 3-16 0,-2-1-1 0,1 2-25 16,0 1-15-16,5 0-10 0,-3-1-19 0,6 1 1 15,-3 0-11-15,4 0-4 0,2 0-8 0,0-1 2 16,2 1-7-16,1-2-8 0,2 0 4 0,2-2-7 15,1 1-1-15,0-6 4 0,-1 1-6 0,0-2 1 16,5-2-2-16,-3-1-4 0,2 0 5 0,-1-3-1 16,0-2 0-16,0 0-1 0,2-4 4 15,-1 0-6-15,-1 1-4 0,-3-1 8 0,1-4-3 16,0 2 3-16,-4-4-3 0,1 1-3 0,-5-4 0 16,2-1 1-16,-4 3-2 0,-3-5 8 15,3-2-5-15,-4 1-7 0,-4 0-1 0,0-2 3 16,-2 1-6-16,-2-2 9 0,-4 0-5 0,1 2 1 15,-2 3-8-15,-3 0 10 0,0 2-5 0,0 2 1 16,-3 3-9-16,0 0 4 0,2 3-12 0,0 4-11 16,-2 2-2-16,2 0-18 0,2 2-38 0,-3 1-10 15,4 5-28-15,1-2 9 0,2 2-40 0,-1 3 5 16,7-3-57-16,-2 4-15 0,0 0-47 16,7-2-5-16,0 1-10 0,3-3-40 0,1 2-49 15,1-1-409-15,2-2-312 0</inkml:trace>
  <inkml:trace contextRef="#ctx0" brushRef="#br0" timeOffset="154276.79">16896 8254 388 0,'0'-8'529'0,"0"0"5"16,-1 2-43-16,0-1-6 0,1 7-84 0,-7-9 6 15,7 9-75-15,-4-5-1 0,4 5-65 16,-7-8-35-16,7 8-30 0,0 0 6 0,0 0 1 16,-5 8-13-16,5-8-4 0,-3 9 1 0,6 0-15 15,-2 2-17-15,2 0 7 0,-2 3-20 0,6 2-11 16,0 2-9-16,-1 3-10 0,3 0-15 0,3 3-7 16,-1 1-12-16,-3 3 14 0,7-3-22 0,-3 2-7 15,0 0-19-15,0-3-1 0,0 3-8 16,0-3-12-16,-3 0-1 0,0-2-17 0,1-4 7 15,-2 2-1-15,1-2-10 0,0-2-9 0,-3-1-25 16,0 0-25-16,1-5-18 0,-4 1-16 0,4-4-25 16,-4 3-33-16,2-3-35 0,-4 0-13 0,3-2-31 15,-4-5-31-15,5 8-27 0,-5-8-14 16,0 0-62-16,9 1-2 0,-9-1-56 0,8-4-9 16,-8 4-36-16,4-9-45 0,-2 0-412 0,0 1-489 15</inkml:trace>
  <inkml:trace contextRef="#ctx0" brushRef="#br0" timeOffset="154854.44">17828 8472 102 0,'0'0'709'16,"0"0"-141"-16,0 0-68 0,0 0-25 0,0 0-66 16,0 0-33-16,-3-7-45 0,3 7-33 15,0 0-33-15,0 0-33 0,0 0-37 16,0 0-32-16,0 0-28 0,0 0-26 0,-6-5-21 16,6 5-16-16,0 0-19 0,0 0-3 0,0 0-23 15,0 0-2-15,0 0-7 0,0 0-20 0,0 0-19 16,0 0-15-16,0 0-21 0,-1-7-22 0,1 7-31 15,0 0-24-15,0 0-33 0,0 0-31 0,0 0-52 16,0 0-30-16,0 0-20 0,0 0-4 0,0 0-25 16,0 0-55-16,0 0-423 0,0 0-334 0</inkml:trace>
  <inkml:trace contextRef="#ctx0" brushRef="#br0" timeOffset="155608.94">18385 7985 296 0,'-5'-7'412'0,"0"1"-81"16,5 6-47-16,-10-7-52 0,10 7-21 0,-8-8-46 15,8 8 4-15,-7-5-28 0,7 5 26 0,-6-6-30 16,6 6 13-16,-5-6-52 0,5 6 29 0,0 0-48 15,-6-6 25-15,6 6-42 0,0 0 23 16,-4-6-37-16,4 6 36 0,0 0-23 16,0 0 57-16,4-7-39 0,-4 7 19 0,11-5-40 15,-5 2 21-15,5-2-43 0,0-1 22 0,2 1-37 16,2-2 32-16,2-4-32 0,2 5 26 0,0-4-26 16,0 3 24-16,2-4-26 0,-2 5-1 0,0-3 5 15,0 1-3-15,-3 4-1 0,-1-2 1 0,-1 1 11 16,-1 2 18-16,-2 1 11 0,-11 2 4 0,21 0 11 15,-11 2 3-15,-2 4 24 0,1 1 4 0,-2 0 1 16,0 5 7-16,-1 2-16 0,-2 4-7 0,1 1 5 16,-1 7 3-16,-3-1-1 0,0 2-11 15,-1 1-7-15,0 7-1 0,-1-2-8 0,0 2 1 0,-2-1-17 16,1 1-5-16,-2 3-4 0,1-3-9 16,-2 1 1-16,3-2-11 0,0 2-5 0,0-5-12 15,-3-1 2-15,5-2-5 0,-3-5 4 0,1-1-9 16,2-3-2-16,0-1-2 0,0 0-19 15,0-5-23-15,0-2-6 0,0 3-39 0,0-6 8 16,0 2 3-16,2-3-41 0,-2-7 0 0,1 13-24 16,-1-13-29-16,2 5-20 0,-2-5 8 0,0 0-21 15,0 0-35-15,5-5 3 0,-5 5-8 0,0-15-19 16,0 7 24-16,-3-4 8 0,3-1 19 16,-2-2 30-16,-1 0 6 0,-3-5 25 0,-1 0 28 15,0-1 10-15,-1 2 25 0,-2-1 15 0,-2 3 30 16,3 0 23-16,-5 2 40 0,3-1 24 0,-1 6 49 15,0 0 2-15,1-1 30 0,1 4 76 0,4-1-28 16,-2 2 25-16,0-1-49 0,2 3 15 0,1-2-40 16,1 1 27-16,4 5-29 0,-5-6 68 0,5 6-46 15,0 0-17-15,1-10 9 0,-1 10-6 0,13-6-12 16,-4 3-4-16,4-3-28 0,1-1-27 16,2 3-6-16,5-6-9 0,-2 4-11 0,4-3-6 15,0 0-10-15,4 0-10 0,-3 1-13 0,3-4-18 16,-4 4 14-16,1 2-50 0,-1-2-2 0,0 1-81 15,-4 2-10-15,-1-1-69 0,-1 0-21 16,-2 4-62-16,1-2 5 0,-4-1-23 0,0 3-30 16,-3-1-68-16,-9 3-340 0,15-3-274 0</inkml:trace>
  <inkml:trace contextRef="#ctx0" brushRef="#br0" timeOffset="156093.53">19333 7945 537 0,'2'-9'475'0,"0"4"-2"0,-2 5-55 0,-2-14-35 0,0 10-78 15,-2-3 20-15,4 7-67 0,-6-9 11 16,1 4-2-16,-2 0-11 0,7 5-45 0,-15-5 49 16,15 5-78-16,-18 0-14 0,7 3-2 0,-1-1-11 15,-2 6-13-15,0-1-3 0,-4 6-10 0,4 1 1 16,-4 4-2-16,3 4 4 0,-2-1 5 0,6 1-25 15,-1 3-14-15,2 2-8 0,2-6-8 0,4 5-16 16,-2-1-6-16,5-1-5 0,0 1-14 0,2 1 1 16,4-3-13-16,0 3-3 0,4 0-7 0,1-2 4 15,3 1-10-15,2-6 2 0,3 0-8 0,-1-4 4 16,10-1-9-16,-7-5 6 0,2 0-2 0,-1-4 4 16,4 0-5-16,-5-2 2 0,3-3-10 15,-1-2 1-15,2-2-1 0,-1 1 4 16,3-4-4-16,-3-3 10 0,-3 0-5 0,1-2 4 15,2-3-8-15,-5-2 7 0,1-1-12 0,-5-3 5 16,0-3-1-16,-4 2 3 0,-1-4 0 0,-1-1-7 16,-3-3 0-16,-4 3-3 0,-2 0-4 0,-2 0 2 15,-3-3 1-15,-3 1-4 0,0-1 0 0,-3 4-4 16,-4-2-1-16,-2 3-4 0,3 4 0 0,-4 3 5 16,-1 0-17-16,1 7-4 0,-4 1-12 0,5 1-6 15,-5 4-24-15,4 1-48 0,1 4-2 0,2 1-37 16,0 2-20-16,-1 2 3 0,5 3-54 0,-2-2-10 15,4 5-44-15,-1-3-14 0,1 5-64 16,5-2-1-16,1-1-20 0,2 2-46 0,0 0-480 16,2-2-489-16</inkml:trace>
  <inkml:trace contextRef="#ctx0" brushRef="#br0" timeOffset="156513.47">19824 7997 503 0,'14'0'460'0,"-14"0"-47"16,10 1-70-16,-10-1 29 0,0 0-53 15,13 2 7-15,-13-2-45 0,6 6 17 0,-6-6-65 16,4 5-1-16,-4-5-65 0,3 7 18 0,-3-7-69 16,2 9 17-16,-2-9-62 0,4 8 15 0,-4-8-50 15,5 7 26-15,-5-7-47 0,3 7 35 0,-3-7-44 16,5 5 29-16,-5-5-45 0,5 7 32 15,-5-7-33-15,0 0 42 0,8 4-51 0,-8-4 36 16,0 0-33-16,0 0 32 0,15 0-43 0,-15 0 45 16,6-4-28-16,-6 4 27 0,9-7-34 0,-9 7 36 15,7-7-35-15,-7 7 34 0,6-11-34 0,-6 11 34 16,0-11-35-16,4 4 39 0,-3-1-41 16,-1 1 34-16,-1 1-19 0,1-1 27 0,-4 2-33 15,4-2 34-15,0 7-42 0,-5-9 41 0,5 9-41 16,-8-7 37-16,8 7-37 0,-9-2 36 0,9 2-37 15,-11 2 38-15,11-2-23 0,-13 6 20 0,13-6-44 16,-12 4 26-16,6 1-49 0,6-5 3 0,-10 9-64 16,6-5 1-16,0 0-67 0,4-4-13 0,-5 9-52 15,5-9-1-15,-4 7-10 0,4-7-8 0,0 0-27 16,3 8-45-16,-3-8-437 0,4 5-290 16</inkml:trace>
  <inkml:trace contextRef="#ctx0" brushRef="#br0" timeOffset="157192.84">20589 7685 267 0,'2'-7'412'16,"-2"7"-123"-16,6-8-40 0,-5 1-68 0,-1 7-25 16,3-11-43-16,-3 11 23 0,0-12-34 15,0 12 15-15,2-11-1 0,-2 11 5 0,3-13-17 16,-3 13 28-16,0-12-23 0,0 12 31 0,0-10-32 16,0 10 37-16,0-15-27 0,0 15 29 0,-3-11-26 15,3 11 46-15,-2-11-32 0,2 11 12 0,0-12-19 16,0 12 47-16,-4-9-39 0,4 9 37 0,-3-9-59 15,3 9 46-15,-4-8-48 0,4 8-8 0,-6-9 16 16,6 9-13-16,-11-3-3 0,11 3 4 0,-12 0-5 16,12 0-11-16,-18 9 1 0,9-5-4 0,0 3-5 15,-6 2 6-15,6 4 3 0,-4 3 19 0,2 1-7 16,-6 4-7-16,6 1-10 16,-1 5-4-16,1-2-7 0,0 4-9 0,1-2-4 0,0 4-3 15,2 0-5-15,3-2-5 0,1 3-4 16,3-6-5-16,1 3-11 0,1-5-5 0,3 3-10 15,0 0 2-15,0-5-7 0,5 4-2 0,2 1-4 16,-2-7 6-16,5-2-11 0,-1 2-5 0,1-6 8 16,1-1 2-16,3 1-13 0,-1-3 1 0,2-3-16 15,0 0 1-15,-1-3-9 0,1-3 12 0,-1 0-6 16,3 0-10-16,-6-2-2 0,4-2 4 0,0 0 5 16,-2-1 2-16,-2-4 1 0,1 2 8 0,-4-2-3 15,1 0 7-15,-4-3 2 0,1-1-1 0,-2 0 3 16,-4 0 19-16,1 1-16 0,-2-3 17 0,-2 1-24 15,-1 1 26-15,-1-1-20 0,-3 2 17 16,-3 0-21-16,1 0 23 0,-5 2-28 0,0 1 23 16,-2 0-22-16,-1 2 5 0,-1 3 2 0,-2 0-1 15,3 2-1-15,-5 1 7 0,5 2-19 0,-1 1 16 16,-2 2-20-16,4 1-24 0,-1-2-44 16,2 4-40-16,0-1-36 0,1-1-37 0,3 1-17 15,0-2-2-15,4 5-64 0,-1-7-6 0,3 4-57 16,2-8-25-16,-3 9-35 0,3-9-34 0,5 9-137 15,-5-9-277-15,9 6-411 0</inkml:trace>
  <inkml:trace contextRef="#ctx0" brushRef="#br0" timeOffset="157725.54">21026 7763 553 0,'4'-17'479'0,"-2"6"-26"0,0 1-6 0,-1 0-19 16,-1 3-50-16,4-2-30 0,-4 9-23 0,1-13 2 16,-1 13-27-16,1-12-3 0,-1 12-52 0,0-7-37 15,0 7-16-15,2-10-33 0,-2 10-11 0,0 0-4 16,0 0 30-16,0 0-20 0,-3 8-5 0,2-2-15 16,1 1-15-16,0 4-3 0,-4 0-9 15,8 2-17-15,-3 2 3 0,0 2-14 0,1-1-19 16,0 2-11-16,2 2-8 0,-1-1-4 0,1-1-8 15,2 3-7-15,-1 0-6 0,4-2-6 0,-3-1-3 16,3 0-5-16,0-1-9 0,-1-4-19 0,0 1 5 16,1-2-4-16,-1-2-8 0,0-1-6 0,4 1-4 15,-2-4-4-15,-1-2-2 0,0 0-7 0,2-1-6 16,-11-3-8-16,17 1 32 0,-17-1-29 0,18-4 43 16,-9 1-31-16,-3-1 29 0,3-3-28 15,-4 0 33-15,0-1-28 0,2-2 43 0,-5 0-30 16,1-1 32-16,1 1-25 0,-2-1 8 0,2 0 7 15,-3 3 17-15,-1-3 13 0,3 5 9 16,-2-2 8-16,-1 8-3 0,1-10-3 0,-1 10 3 16,0 0 6-16,0 0 7 0,0 0 5 0,0 0-1 15,-7 7-2-15,3 3-3 0,-1-3-2 0,5 6-3 16,-3-2-1-16,1 1-10 0,0 3-5 0,1 2-8 16,-1-3 5-16,2 1-8 0,0-4-1 0,2 6-5 15,-1-5-19-15,1 1-19 0,0 0-25 0,0 1-26 16,-1-4-41-16,4 2-71 0,-1-2-64 0,-2 0-44 15,2-2-17-15,1 0-67 0,-1-3-13 0,1 2-64 16,-5-7-35-16,10 7-129 0,-10-7-264 0,12 3-455 16</inkml:trace>
  <inkml:trace contextRef="#ctx0" brushRef="#br0" timeOffset="157953.94">21715 7933 344 0,'6'-8'722'0,"-6"8"-80"0,4-10-18 16,-4 10-92-16,5-8 16 0,-5 8-118 0,2-7 5 16,-2 7-94-16,1-5-13 0,-1 5-71 0,0 0-10 15,-1-10-59-15,1 10-6 0,0 0-53 0,0 0 2 16,-2-7-50-16,2 7-2 0,0 0-37 0,0 0 0 16,2-6-49-16,-2 6-2 0,0 0-58 15,0 0-13-15,1-9-100 0,-1 9-12 0,0 0-86 16,0 0-14-16,0 0-43 0,1-5-74 0,-1 5-18 15,0 0-53-15,5-5-82 0,-5 5-379 16,0 0-523-16</inkml:trace>
  <inkml:trace contextRef="#ctx0" brushRef="#br0" timeOffset="158358.9">22294 7522 312 0,'-7'-6'642'0,"0"-4"-66"0,0 3-34 16,1-3-23-16,-2 3-55 0,3-3-87 16,-2 3 15-16,0-2-52 0,1 2 25 0,-1 0-76 15,3-2 19-15,-2 4-47 0,2 0 5 0,-2-1-43 16,6 6-2-16,-4-9-56 0,4 9-17 0,-6-5-47 15,6 5-1-15,0 0-15 0,0 0 28 0,0 0 17 16,-4 5 17-16,5 2-8 0,0 3-9 0,1 1 0 16,0 3-16-16,3 3-19 0,-2 1-8 15,2 4-5-15,0 0-8 0,1 5-12 0,-2-4-9 16,4 5-7-16,-4-2-13 0,1-2-13 0,-2 4-2 16,-1-3 4-16,4 0-22 0,-3 1 0 0,1-3 0 15,-2 0-9-15,1 0-17 0,-3-4-21 0,5 0-33 16,-4-5-54-16,2 3-46 0,-2-3-19 0,2-3-55 15,0-1-12-15,0 1-88 0,1-4-26 0,0 2-40 16,1-2-19-16,-1-3-72 0,2-2 24 0,-6-2-19 16,14 4-24-16,-14-4-520 0,16-4-668 0</inkml:trace>
  <inkml:trace contextRef="#ctx0" brushRef="#br0" timeOffset="158841.62">22611 7651 485 0,'-3'-15'408'0,"1"2"-18"0,-2 4-77 0,1-3 23 16,-3 0-53-16,-2 0-12 0,1-1-15 0,0 4-14 16,-1-4 1-16,1 1-7 0,-2 2-15 0,2-1-10 15,0 2-13-15,-2-3-5 0,3 5-48 0,2-4 21 16,0 4-73-16,1-4 36 0,2 2-74 0,2 0 38 16,2-1-58-16,-1 0 42 0,2 2-58 0,4-1 52 15,1 1-59-15,0-1 58 0,0 2-53 0,1 4 50 16,-1-1-48-16,-1-1 41 0,3 4-51 15,-11 1 53-15,19 1-32 0,-9 5 30 16,-1-2-46-16,0 3 35 0,-2 4-37 0,-1 2 56 16,0-1-36-16,-3 2 25 0,-3 1-37 0,0 2 10 15,-3 0-2-15,-3 4-2 0,1-1-4 0,-1 0 28 16,-3-1-33-16,1 2 36 0,-2 0-26 0,1 1 20 16,1-4-22-16,-1 4 32 0,2-4-23 0,1-2 19 15,1 0-19-15,3 0 23 0,0-2-16 0,1-2 16 16,1 0-15-16,1 3 29 0,2-6-25 0,-2 2 14 15,6-2-17-15,2 1 6 0,-1-6-20 0,4 5 19 16,3-3-28-16,-1-5 4 0,3 2-16 0,1-1 12 16,2-2-10-16,1 2 4 0,-1-4-18 15,1 2 22-15,0-1-19 0,0-2-1 0,-1 2 0 0,1-3-10 16,-2 1 4-16,0-3-28 0,-1 1 5 16,0 2-39-16,-5-1 6 0,3-1-55 0,-3-2-14 15,-3 5-79-15,-1-3-1 0,0-1-91 16,1 1-11-16,-6 2-62 0,3-1-19 0,-5-5-42 15,3 5-7-15,-5 4-25 0,4-9-30 0,-2 2-391 16,2 3-452-16</inkml:trace>
  <inkml:trace contextRef="#ctx0" brushRef="#br0" timeOffset="159425.47">23234 7489 253 0,'5'-10'444'0,"-1"-1"-76"0,-1 4-12 15,1-4-30-15,-3 3-34 0,4-2 19 0,-4 1-24 16,-1-3-33-16,0 4-15 0,0-4 18 0,-1 3 8 16,-4-1-50-16,4-1 0 0,-3 2 24 15,-1-1-35-15,2 2-29 0,-1-2-65 0,0 3 37 16,-1 1-77-16,-2-2 36 0,0 1-59 0,-3 3 51 16,5-1-52-16,-5 1 44 0,10 4-41 0,-18-1 13 15,18 1-16-15,-18 0 38 0,18 0-42 0,-20 5 40 16,12 2-43-16,0-5 16 0,2 6-18 0,-2 1 21 15,3-2-38-15,0 2 32 0,4 0-31 16,-1 3 29-16,2-2-35 0,3 1 33 0,-3-1-34 16,9 3 24-16,0 0-30 0,0-3 26 0,4 5-27 15,2-1 22-15,0-4-31 0,4 4 21 0,0-1-26 16,3 1 4-16,-1-4-2 0,-2 4 1 0,-1-3-4 16,-2 1 7-16,5 2 1 0,-6-2 23 0,-1 0-25 15,0 2 23-15,-1 1-28 0,-3-5 25 0,-3 3-26 16,-3 0 25-16,1-3-31 0,-4 3 31 0,0-2-26 15,-3 1 25-15,-3 2-29 0,1-1 37 0,-4-1-30 16,-2 1 19-16,1-2-26 0,-3-1 25 16,-2 2-24-16,4-6 25 0,-4 3-25 15,1-1 25-15,0-3-22 0,3 0 25 0,1-1-23 16,3 0 23-16,6-4-24 0,-14 2 19 0,14-2-16 16,-8-1 24-16,8 1-16 0,-4-7 23 0,4 7-5 15,4-11 16-15,1 4-7 0,3-5 20 0,1-3-31 16,2-3 4-16,3-3 4 0,2-1-3 0,3-8 15 15,0 0-21-15,0-2 17 0,3-4-15 0,-4 2 8 16,0-1-19-16,-2-1 15 0,1 3-27 0,-3-1 20 16,-3 5-22-16,-3 3 24 0,1 3-25 0,-1 0 18 15,-6 5-24-15,1 3 13 0,-2 0-31 0,-1 2 8 16,-1 4-43-16,-3 0-6 0,-2 1-30 0,-2 0-57 16,-2 7-72-16,-2-2-75 0,-2 6-39 0,-1-1-71 15,-2 5-70-15,-2-2-44 0,0 7-94 16,-3-3-469-16,-2 4-710 0</inkml:trace>
  <inkml:trace contextRef="#ctx0" brushRef="#br0" timeOffset="164776.04">16261 10505 426 0,'0'0'394'16,"-15"-4"-71"-16,15 4-48 0,-18-3-23 0,9 0-41 16,-2 1-45-16,0-1-29 0,0 1-9 0,-2-1-2 15,13 3-6-15,-19-2-3 0,6-3-35 0,4 3 6 16,-1-3-10-16,0 1 19 0,1-1-47 0,1-2 31 15,-1 1-51-15,0 1 24 0,4-4-39 0,-4 2 24 16,4-4-34-16,0 1 26 0,2-2-30 0,-2-1 33 16,3-2-39-16,2 0 30 0,-2-2-30 15,2-2 34-15,2 0-25 0,-2 2 31 0,5-2-21 16,-1-2 6-16,2 0 22 0,3 1 13 16,-1 2 9-16,0 1 6 0,4 0-4 0,-2 3-16 0,2 4 4 15,-1 4-3-15,4 1-7 0,-2 6 4 16,4 4 39-16,2 6-31 0,-2 2 22 0,3 5-20 15,-2 3 24-15,1 8-37 0,-1 1 28 0,-4 1-41 16,-1-2 35-16,-5 5-42 0,-3-3-3 0,1 2 3 16,-1-1-5-16,-2 5 1 0,-6-1 1 0,2 0-4 15,-4-1 3-15,-3 5-11 0,-2-3 5 0,-1 1-8 16,-2-5 1-16,0-6 0 0,-1 0 5 0,0-1-2 16,-3-4 2-16,2-3-5 0,-2-2 1 0,2-4-3 15,-2-4 0-15,1 1 5 0,2-5-9 0,-3-1 0 16,4-3 2-16,3 1-6 15,-4-5-1-15,4-1 6 0,-3-1-10 0,3-5 0 16,1 1-2-16,0-4 3 0,1-2-5 0,3-1 18 16,1 1-9-16,4-2-7 0,0 1 0 0,4-1 2 15,1 0-2-15,3 5 9 0,-2 0-11 0,6 1 17 16,-2 4 11-16,7 0 0 0,-3 2 6 0,2 4 7 16,-3 1 18-16,6 0-8 0,0 2 2 0,-2 3-1 15,1 1-9-15,-1-1 5 0,-1 2-5 0,-2 1-6 16,5-1-2-16,0 3-3 0,-3-3-9 0,2 4-6 15,-4-4 14-15,1 2-11 0,-1-1-1 0,1-3-6 16,-2 3-23-16,1-2-19 0,-1-4-43 0,-1 3-42 16,0-3-19-16,0 0-48 0,2-1-16 0,-4-2-53 15,2-3-35-15,2 1 5 0,-3-2 4 0,2-1-13 16,0-2-17-16,-2 0-89 16,2-4-340-16,-3 1-253 0</inkml:trace>
  <inkml:trace contextRef="#ctx0" brushRef="#br0" timeOffset="165225.18">16790 10297 137 0,'-5'-9'508'15,"4"1"-87"-15,-3 1-54 0,0 1-6 0,-1 1-49 16,-3 3 8-16,8 2-60 0,-14-4 9 0,14 4-49 16,-18 2 21-16,7 1-48 0,1 1 16 15,-5 4-35-15,4 1 50 0,-3 5-53 0,-1-1-31 16,3 0 27-16,1 4 3 0,-1-1-24 0,3 3-13 15,2 0-4-15,0 0 11 0,5-2-31 16,-1 1-24-16,3-1-4 0,3 0-16 0,-1-1-9 16,5 1-5-16,3-2-3 0,1 1-8 0,3-1 2 15,2-3-11-15,3-2-3 0,0 2-7 0,3-7 0 16,1 1-9-16,0 0 7 0,-1-3-4 0,-1 0-1 16,1-3-7-16,2-3 2 0,-1 0-14 0,0-3 15 15,0 0-1-15,-1 1 0 0,-3-4 0 0,-2 2 4 16,-2-4-8-16,0 2-3 0,-3-3 0 0,-3 1 1 15,0-2 3-15,-3-2-6 0,-2-2 2 16,-1 3-2-16,-3-2 0 0,-3-4-2 0,-1 0-2 16,-2-4-4-16,-2 2-1 0,-4-1 13 0,-3-2-13 15,-1-1-8-15,-2 5 5 0,-3 2 4 0,0 0 6 16,-2 2-11-16,-4 4-3 0,6 7-6 0,0-2 6 16,-2 1-16-16,2 6 0 0,-3 1-17 0,6 1-10 15,0 6-10-15,0-1-49 0,4 1-15 0,0 2-15 16,1 1 13-16,6 2-61 0,-2 0-10 15,6-2-68-15,2 4-24 0,1-3-45 0,1-2 12 16,6 4-30-16,-1-4-44 0,4 2-48 0,-1-3-325 16,6 1-298-16</inkml:trace>
  <inkml:trace contextRef="#ctx0" brushRef="#br0" timeOffset="165560.51">17314 10093 19 0,'12'-11'612'0,"-5"0"-145"16,2 0-11-16,-4 4-11 0,3-1-26 0,-3 2-48 16,-1 0-33-16,1 1-28 0,-5 5-39 15,8-7-20-15,-8 7-7 0,0 0 19 0,0 0-3 16,9 2-9-16,-9-2-21 0,2 12-6 0,2-4-5 16,0 4-19-16,-2-2-17 0,1 3-6 15,-2 3-19-15,3 1-5 0,1 4-5 0,-2 1-7 16,1 2-10-16,1 1-16 0,1-1-5 0,-1 7-23 15,0-1-9-15,-1 0-21 0,4 4-11 0,-1-3-9 16,-3-1-8-16,3 3 0 0,-1-3-2 0,2-3-7 16,-2-3-10-16,-1 0 1 0,0-3-13 0,-1-3-8 15,0-1-6-15,0-3-24 0,-3-1-4 0,4-3-17 16,-3 1-12-16,1-2-31 0,-3-9-27 0,3 10-43 16,-3-10-32-16,1 8-44 0,-1-8-64 0,0 0-42 15,0 0-48-15,5-6-43 0,-5 6-12 0,2-8-12 16,-2 8-19-16,1-13-88 0,0 2-353 0,-1 1-504 15</inkml:trace>
  <inkml:trace contextRef="#ctx0" brushRef="#br0" timeOffset="166125.63">18520 10219 308 0,'0'0'344'0,"0"0"-44"0,0 0-26 15,0 0-64-15,3-5-12 0,-3 5-36 0,0 0 25 16,0 0-15-16,-3-7 34 0,3 7-28 0,0 0 35 15,0 0-33-15,0 0 28 0,0 0-41 0,-6-5 19 16,6 5-30-16,0 0 27 0,-8 3-34 0,8-3 23 16,0 0-46-16,-7 5 37 0,7-5-60 0,-7 7 44 15,7-7-43-15,-6 10-17 0,2-4-4 0,0 0 7 16,2-1-10-16,0 2-22 0,2-7 5 16,-2 12-11-16,-1-5-17 0,3-7-6 0,0 11-2 15,-1-4-8-15,1-7 0 0,1 9-7 0,-1-9-3 16,0 12 2-16,0-12-5 0,5 7-6 0,-5-7 11 15,7 2-2-15,-7-2 10 0,0 0-14 16,11 1-6-16,-11-1 0 0,9-3 0 0,-9 3-3 16,9-5 1-16,-9 5 3 0,7-9-2 0,-4 4 4 15,-3 5-5-15,3-12 3 0,-1 6-6 0,-2-1 7 16,-2 0-8-16,2 0 9 0,-3 0-5 0,2-1-1 16,-4 1-1-16,0 0 4 0,0 2-7 0,0 3 1 15,-2-3 0-15,0 2-5 0,0-1-5 0,7 4 6 16,-18 0-14-16,18 0-5 0,-16 4-25 0,7-1 19 15,-1 2-78-15,1-1 1 0,1 3-41 16,0 0 14-16,-1-2-59 0,4 3 3 0,0-1-80 16,1 0-2-16,3-1-15 0,1-6-3 0,-4 10-22 15,7-3-33-15,-3-7-94 0,2 9-219 0,-2-9-174 16</inkml:trace>
  <inkml:trace contextRef="#ctx0" brushRef="#br0" timeOffset="167675.47">18924 9677 338 0,'0'-7'462'0,"0"-2"-57"0,0 9-48 0,-4-8-24 16,2 1-52-16,-2 2 28 0,-1 1-79 0,5 4 28 15,-8-8-33-15,3 3 18 0,5 5-47 0,-8-5 11 16,8 5-54-16,-5-5 20 0,5 5-63 0,-6-7 20 16,6 7-58-16,0 0 24 0,-3-7-64 0,3 7 37 15,4-7-53-15,2 2 33 0,2 2-39 0,4-4 37 16,4-2-24-16,5 1 9 0,4-4-38 0,2 2 40 15,4-1-51-15,-2 1 50 0,3 1-47 0,-2 0 42 16,0 0-44-16,-4 4 38 0,-2 0-37 0,-1 1 38 16,-4 3-37-16,0 2 42 0,-2 3-32 0,0 4 33 15,-2 2 14-15,-1 4 39 0,-4 3-29 16,4 7 44-16,-5 3 33 0,-1 2-4 0,-3 0-12 16,0 4 22-16,-1-1-17 0,-3 3-5 15,-1 0 12-15,3 1-9 0,-3 1-7 0,-3-2-15 16,3 2-4-16,0-2-8 0,0 3-1 0,0-2-11 15,0 1-2-15,0-1-20 0,0-4-4 0,0-1-22 16,0-2 7-16,0 0-14 0,3-5 3 0,-2 2-14 16,2-2 6-16,-2-6-15 0,0-1 0 0,-1-1-18 15,2-6 1-15,-2 5-12 0,2-5-6 0,-1-2-15 16,1-2-11-16,-2-6-20 0,0 11-14 0,0-11-30 16,0 0-18-16,0 0-42 0,0 0-21 15,0 0-21-15,-9-6-10 0,5 0 14 0,0 0-26 16,-4-4 17-16,2 0-41 0,-2-4 27 0,2-1-26 15,-5 1 44-15,2-2 3 0,-1-1 40 0,-2-1 30 16,0-1 45-16,3 2 8 0,-5 0 29 0,4 0 3 16,-4 1 51-16,2 1 7 0,1 2 41 0,-3-1 19 15,2 5 38-15,1 0 30 0,1 1 32 16,-1-1 40-16,3 3 7 0,0 1-11 0,1-2-19 16,1 2-20-16,6 5-30 0,-8-7-5 0,8 7 7 15,-5-8 17-15,5 8-1 0,5-5-9 0,0 0-8 16,3-2-10-16,1 3-16 0,6-1-7 15,-2-3-17-15,9 3-10 0,-3-2-11 0,0-3-5 0,4 3-12 16,3-2 1-16,-2 1-13 0,-1-1-32 16,0 2 15-16,3 1-8 0,-2-1-14 0,0 0-20 15,-3 0-35-15,0 2-33 0,-3 0-27 0,-2 1-35 16,0 1-36-16,-4 0-13 0,-1-1-10 0,-1 1-11 16,-10 3 0-16,16-2 15 0,-16 2-23 0,15-3 20 15,-15 3-32-15,10-2-50 0,-10 2-385 0,0 0-208 16</inkml:trace>
  <inkml:trace contextRef="#ctx0" brushRef="#br0" timeOffset="168174.86">19883 9659 349 0,'5'-8'447'16,"-2"-2"-12"-16,0 2-93 0,-2-1 20 0,-1 9-50 15,-1-10-9-15,0 3-52 0,-4 3 39 0,2-1-63 16,-4 0 19-16,7 5-33 0,-12-5 38 0,12 5-55 15,-17 0 49-15,6 2-49 0,1 3-12 0,-2 3-14 16,-1-1-4-16,2 5-7 0,-1 2 4 0,0 3-7 16,0 1-15-16,3 1-13 0,-1 2 14 0,2 3-16 15,2 2 4-15,0 0-27 0,3 0-5 0,0 3-19 16,3-5 0-16,0 5-14 16,4-2-12-16,1 2-3 0,2-2-15 0,3-1-5 15,0 1 1-15,3-3-9 0,2-1-2 0,1 0-3 16,0-3-7-16,2-2 3 0,-3-5-3 0,2 2-4 15,-2-1-6-15,-1-7 5 0,2 0 0 0,0 0 1 16,-2-4-4-16,0-2-2 0,-2-1-8 0,3-1 3 16,-1-2-3-16,-1-2-3 0,2-3 6 0,-3 0-9 15,2-2-7-15,-4-1 1 0,-1-5-7 0,4 1 5 16,-4-2-6-16,-3-2 3 0,-2-2-9 0,2 1 6 16,-3-1-4-16,-3 0 5 0,-2-4-7 0,1-1 1 15,-5 3 2-15,0-7-4 0,-3 2 2 16,-3-1 3-16,1 3 6 0,-1 2 5 0,-3-1 1 15,-3 5-1-15,4 1-2 0,-4 0 1 0,-1 5 3 16,5 4-16-16,-3-1-8 0,-2 3-17 0,4 2-13 16,-3 2-15-16,1 2-22 0,-1 2-11 0,2 4-23 15,-1-1-23-15,2 4-27 0,2-2-13 16,1 4 9-16,1-1-57 0,2 5-22 0,4-2-34 16,1 0-23-16,4 0-16 0,0 0-10 0,4 1-28 15,0 1-478-15,2-1-414 0</inkml:trace>
  <inkml:trace contextRef="#ctx0" brushRef="#br0" timeOffset="168578.21">20556 9806 23 0,'0'0'622'0,"17"-3"-145"0,-17 3-89 16,12-2-4-16,-12 2-70 0,0 0-14 0,14 0-55 15,-14 0-7-15,0 0-35 0,0 0 15 0,9 5-39 16,-9-5 13-16,0 0-50 0,0 0-21 0,7 4-18 16,-7-4-5-16,0 0-6 0,0 0-17 0,2 8-20 15,-2-8-7-15,0 0-4 0,0 0-9 0,4 5-15 16,-4-5-3-16,0 0-3 0,0 0 3 0,0 0-8 16,0 0 0-16,8 4 1 0,-8-4 1 15,0 0 4-15,0 0 0 0,10-4 2 0,-10 4 6 16,6-3-9-16,-6 3 8 0,6-7-5 0,-6 7 3 15,3-5 5-15,-3 5 1 0,3-9 3 0,-3 9-5 16,0-10 9-16,0 10-7 0,-1-11 1 0,1 11-6 16,-5-9 3-16,2 5-13 0,0-1 0 0,3 5 1 15,-10-7-8-15,10 7 4 0,-10-5-3 16,10 5-7-16,-13-5-5 0,13 5-2 0,-13-3-41 16,13 3-7-16,-15 3-24 0,15-3 10 0,-18 2-39 15,10 1-9-15,0 1-42 0,-2-2-8 0,3 1-63 16,-1 1-33-16,1 1-3 0,-1-2-15 0,8-3-15 15,-8 8-37-15,8-8-48 0,-9 9-325 16,9-9-215-16</inkml:trace>
  <inkml:trace contextRef="#ctx0" brushRef="#br0" timeOffset="169357.45">21456 9382 308 0,'0'0'365'0,"-4"-9"-67"0,1 1-31 16,3 8-27-16,-1-9-29 0,-3 0 13 0,4 9-19 15,-3-11 32-15,-2 2-46 0,3 4 21 0,-6-1-13 16,6-2 33-16,-5 4-24 0,3 0 18 0,-2 1-37 16,0-2-6-16,-2 3-1 0,8 2-5 0,-17-2-8 15,7 4 6-15,0 3-12 0,-3 2-8 0,-1-1 8 16,-3 7-10-16,2 2 3 0,0-1-6 0,-4 7-15 16,3 1-7-16,1 0 3 0,0 3-10 15,-1 4-9-15,6-5-9 0,-3 5-14 0,4-2-13 16,3 2-1-16,0-2-10 0,-1-1-14 0,7-1 5 15,-2 0-19-15,2-1 0 0,1 2-14 16,0-3 1-16,4-1-6 0,3-2 5 0,-2 1-8 16,6-3-1-16,-1-1-6 0,2 0 2 0,0-1-5 15,2-3 5-15,1-1-11 0,1-1 10 0,0-4-11 16,-2 1 7-16,-1-3-10 0,3-2 9 0,1-1-10 16,-3 1 3-16,-1-3-16 0,0 0 10 0,2-4-12 15,-5 2 6-15,2-2-1 0,0 1 13 0,-2-2-11 16,-1-2 4-16,0 2-7 0,-2-4 6 0,-1 2-2 15,-1-2-4-15,-2 0-4 0,-3-3-2 0,-1 0 0 16,0 1-3-16,-5-2 2 0,-1 1-3 0,-2-2 4 16,-1 4 1-16,-2-2 9 0,-2 2 3 0,-1 3-5 15,-3 0 2-15,1-1 4 0,-1 5-5 16,-2-1 0-16,1 3-1 0,-5 1-3 16,6 1-4-16,-2 2-9 0,1 1-15 0,0 0-32 15,2 4-45-15,-2-1-19 0,3 1-14 0,2-1-21 16,0 3-22-16,3-2-29 0,3 0-34 0,0 1-22 15,3-2-26-15,3 2-25 0,1-4-12 0,0 3 12 16,2-2-10-16,3-2-31 0,0 0-92 0,4 0-252 16,0-1-225-16</inkml:trace>
  <inkml:trace contextRef="#ctx0" brushRef="#br0" timeOffset="169904.62">21785 9491 316 0,'9'-17'531'16,"-1"7"-56"-16,-4-4-1 0,1 2-58 0,-3 5-7 15,0-5-60-15,0 4 7 0,-2-1-59 0,0 4 44 16,0-3-62-16,0 8-5 0,0-11-32 0,0 11-17 16,-4-7-10-16,4 7-5 0,-7-3-26 0,7 3 12 15,-12 5-18-15,12-5-10 0,-9 12-24 0,5-3-14 16,-1-1-10-16,1 5-9 0,-3 3-7 15,6 0-8-15,-2 1-15 0,2 0-11 0,1 1-8 16,0 3-12-16,1-2-9 0,0 1-11 0,2 2 0 16,4 0-10-16,-3-3-3 0,3 2-13 0,0 1 6 15,2-4-11-15,0 1-1 0,0-2-14 0,4 0 4 16,-2-1-12-16,-3-3-1 0,6-4-11 0,-4 3 13 16,-1-6-18-16,3 3-8 0,-2-4-9 0,-1-2 4 15,-9-3-6-15,19 2 3 0,-19-2-7 16,19-1-5-16,-10 0 4 0,0-4 5 0,0 0 1 15,1-2 4-15,-3 1 0 0,-1-6 12 0,3 3 2 16,-3-3 5-16,0-2 8 0,-4 1 5 0,3 1 7 16,-1 2 1-16,-1 0 9 0,-1-1 11 15,2 4 11-15,-3-1 13 0,2 1 8 0,-3 7 4 16,1-7 4-16,-1 7 7 0,0 0 1 0,0 0 12 16,-4 6 5-16,3 2 9 0,-3 1 7 0,2 1-13 15,-1 2-12-15,2 3 3 0,-2-1-16 0,0 1-5 16,1 2-5-16,2-1-13 0,0 0-1 0,0 2-1 15,0 0 3-15,0 1-14 0,2-1 2 0,0-1-29 16,1 1 4-16,-2-3-24 0,0-1-14 0,2 0-29 16,-3-3-28-16,2 0-38 0,1 0-47 0,-2-4-32 15,0 3-42-15,-1-10-17 0,3 11-26 0,-3-11-25 16,1 10-19-16,-1-10-56 0,3 5-14 16,-3-5-42-16,0 0-65 0,0 0-404 15,9-4-509-15</inkml:trace>
  <inkml:trace contextRef="#ctx0" brushRef="#br0" timeOffset="170342.55">22474 9615 549 0,'0'0'546'0,"1"-10"-56"15,-1 10-26-15,3-7-49 0,-3 7-60 0,0-8-43 16,0 8-34-16,0 0-31 0,0-8-31 15,0 8-59-15,0 0 7 0,2-8-51 16,-2 8 28-16,0 0-40 0,0 0 57 0,0 0-57 16,-2 11 36-16,2-11-63 0,-3 8 29 0,3-1-51 15,-1 0 35-15,1-7-52 0,0 15 32 0,0-9-52 16,0 2 40-16,1-2-56 0,-1 3-8 0,3-4 13 16,-1 0 4-16,1 2-4 0,-3-7 1 0,5 10 13 15,-5-10 33-15,10 7-57 0,-10-7 5 0,8 5 2 16,-8-5-5-16,10 2 48 0,-10-2-55 0,10-2 46 15,-10 2-42-15,12-5 38 0,-12 5-55 0,10-7 61 16,-10 7-49-16,8-10 43 0,-6 3-41 0,1 2 54 16,-3 5-62-16,2-15 46 0,-2 10-48 15,-1-4 44-15,0 3-45 0,-2-1 50 0,3 0-49 0,-2 2 44 16,-3-2-46-16,2 2 48 0,-1 0-52 16,4 5 41-16,-10-4-58 0,10 4 37 0,-13-5-110 15,13 5 13-15,-11-2-79 0,11 2 8 16,0 0-21-16,-17 2-19 0,17-2-24 0,-9 5-32 15,9-5-22-15,-6 2-2 0,6-2 10 0,0 0-31 16,-7 4-26-16,7-4-83 0,0 0-270 0,0 0-199 16</inkml:trace>
  <inkml:trace contextRef="#ctx0" brushRef="#br0" timeOffset="172358.26">24231 9265 341 0,'0'0'426'0,"0"0"-57"15,4-4-71-15,-4 4-26 0,2-8-48 16,-2 8 6-16,3-6-55 0,-3 6 20 0,0 0-38 16,1-11 22-16,-1 11-45 0,4-6 18 0,-4 6-41 15,3-9 34-15,-3 9-35 0,1-10 18 0,-1 10-45 16,1-8 29-16,-1 8-45 0,4-14 25 0,0 8-33 15,-2-3 34-15,2 1-40 0,-1-1 37 0,1 1-31 16,-1-3 14-16,0 4-45 0,1-6 20 0,0 5-1 16,-1-5-4-16,1-2-4 0,-1 6-7 0,-1-4 2 15,1 1-8-15,-2 2-2 0,-1-4 3 16,0 0-4-16,0 2 0 0,-2-3 1 16,-2 0-2-16,0 1 9 0,-2 2-2 0,-1-2-4 15,0 1-3-15,-4 2-2 0,1-1-6 0,-1 4 1 16,-4-2 3-16,0 5-4 0,-4-2 6 0,1 5 2 15,-5 0-7-15,3 4 14 0,-4 3-41 0,0 2 57 16,0 0-53-16,-1 5 53 0,0 0-52 0,5 0 53 16,-1 5-51-16,5-2 50 0,2 2-61 0,2 0 26 15,1-3-11-15,4 1 2 0,2 0 7 0,4 1-6 16,1-1 6-16,1 0-3 0,4-1-4 0,2-2 3 16,2 2-1-16,2-5 50 0,2 2-60 0,4-4 46 15,-1 0-49-15,2-2 47 0,1-2-43 0,-1 1-6 16,1-4-3-16,2 1 6 0,-3-1-1 0,1-1 8 15,-4-1 1-15,4 0 2 16,-2 1 1-16,-2-4-2 0,2-2-2 0,-2 3 8 16,-2-1-6-16,0-3 45 0,0 0-38 0,-2 3 33 15,-2-3-55-15,-2 3 56 0,0-2-46 0,2-1 52 16,-1 4-31-16,-3-1 49 0,0 0-36 0,-5 5 43 16,10-7-44-16,-10 7 34 0,5-3-31 0,-5 3 56 15,0 0-2-15,8 5 43 0,-8-5-16 0,1 13 15 16,-1-4 18-16,2 5 11 0,-4 1-4 0,2 2 3 15,0 2-14-15,-1 2-8 0,0 1-3 0,-2 5-17 16,-1 0-17-16,3-1-6 0,-2 5-18 0,-2 3-12 16,3-4-25-16,-1 1 1 0,1 2 12 15,-1-7-12-15,-1 2-13 0,3-3-7 0,0 1 0 16,-1-2-15-16,0-2 8 0,2-3-13 0,0-2-2 16,0-2-10-16,0-3-6 0,-3 1-8 0,3 0-37 15,0-4-16-15,0 2-24 0,3-6-24 0,-3 3-39 16,0 1-5-16,0-9-48 0,0 9-12 0,0-9-86 15,0 0-34-15,0 0-54 0,0 0-10 16,0 0-45-16,0 0 1 0,0-8-40 0,0 2-11 16,0-4-74-16,0-2-275 0,0 1-412 0</inkml:trace>
  <inkml:trace contextRef="#ctx0" brushRef="#br0" timeOffset="173357.28">22998 9193 309 0,'-3'-7'492'0,"-2"-4"-90"15,1 5-47-15,2-3-20 0,-3 2 23 0,0 1-79 16,-2-1 8-16,2 2-24 0,0 1 5 16,5 4-51-16,-9-10 1 0,9 10-70 0,-8-6 25 15,8 6-49-15,0 0-22 0,-10 4 47 0,6 3 33 16,3 2-7-16,-2 3 0 0,0 1-7 0,3 4-2 15,0 4-10-15,3 4 10 0,-1 1-47 0,0 6 8 16,2 1-40-16,1-4 7 0,0 6-34 0,2-2 14 16,-1-1-38-16,-1-3 10 0,2 5-28 0,-2-5 1 15,1 1-4-15,0-5-5 0,-2 1-4 16,0-3 0-16,0-2-4 0,0 1-1 0,-3-5-6 16,4-1-11-16,-3 0-9 0,-1-4-17 0,0-1-11 15,1 0-19-15,1-4-18 0,-2 4-30 0,1-5-28 16,-2-6-7-16,2 12-30 0,-2-12-40 0,2 8-2 15,-2-8-73-15,0 0 13 0,0 0-77 0,0 0 27 16,0 0-17-16,10-8-2 0,-5 0-36 0,-1 1-439 16,2-7-371-16</inkml:trace>
  <inkml:trace contextRef="#ctx0" brushRef="#br0" timeOffset="174024.52">23290 9298 460 0,'4'-8'516'0,"-1"3"-53"0,-3 5-78 16,2-9 10-16,-2 9-90 0,2-10-16 0,-2 10-70 16,4-5 0-16,-4 5-57 0,2-8-4 0,-2 8-53 15,4-6 5-15,-4 6-45 0,9-7 11 0,-4 2-40 16,3-2 26-16,-1 2-44 0,5-3 22 0,-1 1-36 16,2 2 20-16,0-6-45 0,-3 5 2 0,5-4-59 15,-2 5 8-15,0-4-47 0,-3 2 13 16,2 1-34-16,-2-1 1 0,-1 1-30 0,-1 1 15 15,-2-2-18-15,0 2 14 0,2 0-2 0,-8 5-2 16,8-8 2-16,-8 8-24 0,4-7-11 16,-4 7-28-16,0 0-15 0,-2-5 12 0,2 5 10 15,0 0 45-15,0 0 79 0,-14 0 119 0,14 0 46 16,-14 3 34-16,14-3 13 0,-13 6 16 0,4 0 3 16,-1-4-5-16,1 3 5 0,0 2 19 0,-1 1-23 15,-3-1 7-15,3 3 10 0,-3-1 15 0,2 3-22 16,-2-5 40-16,0 8-41 0,-1-2 29 0,1-2-46 15,-1 4 20-15,2-1-17 0,0-2-11 16,0 0-2-16,4 1-17 0,0-4-18 0,1 3-13 0,0-6-10 16,4 5-1-16,2-5 5 0,1-6 4 15,1 14-5-15,2-10 11 0,6 1-6 16,0 0-6-16,1-2-7 0,3-3-36 0,1 2 39 16,2-2-40-16,1 1 46 0,2-1-35 0,0 0 51 15,1 0-51-15,0 0 62 0,0 0-54 0,-2 0 64 16,1 1-72-16,-2 0 65 0,1 2-38 0,-1 1 49 15,-1 0-25-15,-2 2 32 0,0-2-37 0,-2 6 34 16,2-5-18-16,-4 8 21 0,-2-5-31 0,1 5 25 16,-3-1-32-16,-2 2 19 0,0 1-24 0,-3-1 12 15,0 0-24-15,-1 0 10 0,0 0-17 0,-1 2 11 16,0 0-17-16,-3-3 8 0,0 2-18 0,-2 1 6 16,-2-3-18-16,2-1 0 0,-2 0-5 15,0 1 4-15,-3-2-6 0,1 0-5 0,-1-2 1 16,0 3-5-16,-2-7-2 0,0 4-8 0,-1-5-8 15,4 3-5-15,-3-3-11 0,3 1-25 16,-3-4-10-16,3 0-45 0,0 1-14 0,-2-4-70 16,12 2 24-16,-20-2-95 0,9-1-19 0,2-4-64 15,3 1 10-15,-3 0-40 0,3-6-19 0,2 0-6 16,0 0-3-16,2-3-18 0,-1-2-62 0,3-2-335 16,0 1-352-16</inkml:trace>
  <inkml:trace contextRef="#ctx0" brushRef="#br0" timeOffset="174309.17">23482 9149 69 0,'0'0'667'0,"0"0"-147"0,0-11-45 16,0 11-61-16,0 0-18 0,0-6-72 16,0 6 6-16,0 0-59 0,3-6 15 0,-3 6-47 15,0 0-13-15,5-5-3 0,-5 5 1 0,10-3-7 16,-10 3-13-16,14-4-24 0,-4 0-25 0,3-3-7 15,0 3-20-15,3-1-21 0,0-4-18 0,3 2-14 16,0 0 3-16,-2-3-36 0,-1 5 11 0,0-3-32 16,0 1 18-16,-2 2-53 0,0-4 26 0,-1 4-44 15,-4 2 13-15,4-4-56 0,-5 3 22 16,1 0-79-16,-9 4 12 0,12-4-77 0,-12 4-1 16,11-3-36-16,-11 3 29 0,0 0-48 0,0 0-9 15,7 3-57-15,-7-3-1 0,-2 7-20 0,-2-4-30 16,-2 6-65-16,0-3-396 0,0 5-371 0</inkml:trace>
  <inkml:trace contextRef="#ctx0" brushRef="#br0" timeOffset="175925.34">15953 12433 361 0,'4'-16'311'0,"-1"4"-31"0,-1 0-12 0,2-3-68 15,1 1 24-15,-4 1-35 0,3 1 1 0,-1-2-9 16,-1 4 21-16,-2 0-66 0,0-2 2 15,0 5 10-15,0 0 26 0,-1-2-40 0,-3 3 16 16,4 6-58-16,-5-9 22 0,5 9-39 0,-13-3 38 16,4 6-23-16,-1 6 43 0,-5 3-40 15,1 3 30-15,-4 7 3 0,-4 6-7 0,4 2-13 16,-2 2-1-16,3 4 17 0,-1 2-28 0,3 3-52 16,1 1 36-16,0-2-60 0,4 2 45 0,2-2-63 15,3-1 49-15,2-5-49 0,2 2 2 0,2-4 42 16,6-3-52-16,-1 1 57 0,3-4-61 0,5 0 53 15,0-5-58-15,4 0 62 0,1-4-62 0,3-3 40 16,-2-4-45-16,2 2 46 0,0-7-44 0,2 0 2 16,0-1 47-16,-1-3-54 0,-1-2 7 0,1-1-5 15,1-2 5-15,-2-1 2 0,1-1 5 16,0-4-5-16,-4 3 0 0,-1-4 2 0,1 1 46 16,-6-2-50-16,0 0 46 0,-4-1-53 0,-3 1 50 15,-2-5-50-15,0 3 40 0,-4 0-42 16,-4-1 39-16,-1 0-34 0,0 1 31 0,-7 3-44 15,1 0 56-15,-2 4-53 0,-2-3 37 0,-2 8-40 16,-2-1 37-16,1 3-41 0,-4 3 27 0,-2 1-48 16,0 4 35-16,2 1-44 0,-2 3 26 0,2-4-32 15,4 6 13-15,0-2-50 0,3 0 9 0,1 3-49 16,2-1-1-16,2-4-60 0,5 4 24 0,1-4-40 16,0 0 18-16,2 0-14 0,-1-1-12 15,3-2-23-15,3-1-38 0,-1-1-54 0,-2-5-222 16,4 8-89-16</inkml:trace>
  <inkml:trace contextRef="#ctx0" brushRef="#br0" timeOffset="176841.37">16420 12138 341 0,'-3'-22'432'0,"-1"4"-50"0,3 0-16 16,-4 2-7-16,2 3 0 0,-1-2-48 16,-1 1-38-16,4 5-24 0,-4 0-29 0,0 1-35 15,5 0-37-15,0 8-21 0,-3-8 14 0,3 8 18 16,0 0-14-16,0 8-14 0,2 2-16 0,-1 0 42 16,5 4-50-16,-1 3 42 0,3 4-70 0,0-1 0 15,2 8 2-15,0-2-3 0,-1 2-29 0,-1-1 38 16,-1 2-59-16,2 0 35 0,-1-4-60 0,-3 0 42 15,0 0-35-15,0-1 32 0,-2-1-53 0,-1 0 43 16,0-4-45-16,-2 0 51 0,0-1-52 16,-2-2 52-16,1-3-49 0,0 1 51 0,-2-1-58 15,1-4 48-15,-1 1-48 0,-2-3 39 0,0 3-46 16,-3-5 47-16,2-2-45 0,-3 1 36 16,9-4-60-16,-19 0 48 0,6-4-59 0,0 1 52 15,-2-7-60-15,0-2 46 0,-1-3-46 0,0-6 29 16,-5 0-16-16,7-4-24 0,-5-2 49 0,1-1-33 15,7 3 15-15,-2 1 8 0,1-1 43 0,5 4-38 16,0 1 36-16,1 4-29 0,2 2 45 0,4 1-40 16,0-1 32-16,4 3-40 0,1-3 41 0,3 1-32 15,1 2 40-15,5-1-44 0,1 0 42 0,3 0-36 16,5-3 39-16,1-1-38 0,3 1 38 16,4-2 4-16,2 2-11 0,1-2-2 0,1 0 3 15,-2-2-5-15,-1 1-5 0,1 0 0 0,-2 3 1 16,-7-2 0-16,2-2-40 0,-4 2 46 15,-3-1-36-15,0 0 44 0,-6 1-48 0,-2 1 44 16,2-5-35-16,-7 2 41 0,1-1-48 0,-5 6 47 16,-2-5-43-16,-1 4 44 0,-4-1-44 0,-4 2 40 15,4 2-36-15,-7 1 41 0,1 4-43 0,-2 2 51 16,0 3-43-16,2 4 40 0,-3 5-30 0,-2 1 61 16,2 8-41-16,0 4 78 0,0 3-35 0,5 6 33 15,3-1-56-15,-3 3 52 0,5 2-58 0,3 1 35 16,1 0-41-16,0-1-8 0,1 3-3 0,3-1 2 15,2-1 2-15,1 0 27 0,-1-2-47 16,3 0 44-16,0-2-47 0,0-2 36 0,0-2-52 16,1 1 54-16,-2-7-56 0,1-2 39 0,-1-1-41 15,0-5 39-15,0 1-46 0,0-2 45 0,-2-4-48 16,3-2 49-16,0-1-44 0,-9-4 43 0,16 2-47 16,-9-5 45-16,3-1-46 0,3-1 5 0,-3-3 0 15,0-2 10-15,2 0-3 0,-2 0 6 16,0-1-1-16,0 4 0 0,-2 0 2 0,1-2-2 15,-1 5 16-15,2 0-10 0,-10 4 13 0,14-3-7 16,-14 3 19-16,14 3-6 0,-6 1-2 0,-2 1 0 16,2 3 2-16,1 0 39 0,-3 1-46 0,3 0 42 15,0 3-48-15,-1-3 44 0,2 2-48 16,-1-1 44-16,1 2-65 0,-1-3 57 0,1 1-43 16,-1-2 38-16,0 1-47 0,3-2 26 0,-2 0-81 15,0-1 14-15,-1-2-86 0,4-1-5 0,-3 1-39 16,2 1-37-16,0-3-47 0,1-1-52 0,0 1-18 15,1-2-1-15,0-2-50 0,-1 1 3 0,0 0-443 16,3-5-382-16</inkml:trace>
  <inkml:trace contextRef="#ctx0" brushRef="#br0" timeOffset="177391.06">17951 12103 415 0,'11'-6'381'0,"0"0"-38"0,-3-2-39 0,1 3-33 16,-1-2-3-16,-1-1-9 0,1 1-48 0,-3-1-10 15,3 1-22-15,-4-2-8 0,2-1 8 0,-5 3 4 16,2 0-41-16,-3-1-16 0,0-1-2 0,-3 1-6 16,1 0-4-16,-6-1-16 0,3 2-1 0,-1-1-3 15,-1 1 1-15,-3 1-23 0,2 1 4 0,-2 2-16 16,-1-1-2-16,3 2-8 0,8 2-8 0,-19 0-6 15,6 2-7-15,4 2-28 0,-2 1 29 16,1 1-34-16,3 1 44 0,-1 0-48 16,2 3 68-16,2 0-55 0,-1 1 38 0,5-1-48 15,0 2 49-15,0 1-42 0,4-2 44 0,1 0-46 16,1 2 3-16,3-1 0 0,0 0-3 0,5-1 11 16,-1 0-5-16,2 2 7 0,2-2-4 0,1 1-4 15,-3 0 10-15,6-2 41 0,-4 2-54 0,0 1 56 16,1-2-62-16,-3 2 52 0,2 0-51 0,-3 0 66 15,-1 0-63-15,-2 3 60 0,-2-5-48 0,0 1 50 16,-4 4-47-16,2-2 46 0,-5-2-42 0,1 1 34 16,-6 1-37-16,3-2 42 0,-2 2-48 0,-5 1 35 15,2-1-49-15,-4-3 49 0,0 3-40 16,0-2 35-16,-2-2-39 0,-1 0 39 0,1-2-45 16,-6 0 30-16,6-1-33 0,-6-4 33 0,4 2-22 15,-1-3 19-15,0-2-42 0,0 0 37 0,3 0-37 16,-3-2 24-16,2-3-57 0,-1 0 24 15,1 0-83-15,1-4 34 0,2 0-96 0,-1-2-42 16,1-3-35-16,4 2-2 0,1-5-75 0,2 0-2 16,2-1-27-16,1-1 45 0,3-2-14 0,1 1 22 15,1-1 5-15,3 4-18 0,3 0-35 0,-2 0-217 16,5 2-86-16</inkml:trace>
  <inkml:trace contextRef="#ctx0" brushRef="#br0" timeOffset="177874.87">18177 12132 414 0,'0'0'409'0,"14"-3"-43"0,-14 3-35 0,10-3-51 16,-10 3 27-16,8-4-12 0,-8 4-34 0,0 0-15 16,10-3-14-16,-10 3-22 0,0 0-20 0,0 0-32 15,9-3-20-15,-9 3-9 0,0 0-37 16,4 5 62-16,-4-5-25 0,1 9 17 0,-1-9-33 16,1 13 11-16,2-5-12 0,-2-1-17 0,0 5-20 15,1-6-4-15,0 7 41 0,2-5-69 0,-2 4 37 16,1-3-64-16,1 1 49 0,1 0-54 0,0 0 39 15,0 0-49-15,0-2 39 0,3 1-53 0,-2-2 55 16,2-1-51-16,1 2 37 0,0-3-44 16,0-1 41-16,1-1-45 0,0 1 51 0,3-2-54 15,-3-1 47-15,-10-1-53 0,22-1 47 0,-11-1-34 16,0-2-8-16,-1 1-1 0,1-2 7 0,0-4 1 16,-3 1-6-16,0-3 4 0,1 3 4 0,-2-8-1 15,-5 3-4-15,5-1 55 0,-5-2-62 0,2 0 57 16,-3-1-66-16,-1 3 67 0,-1-1-50 0,-3 2 47 15,4-1-53-15,-1 5 59 0,0-1-51 0,-2-2 60 16,3 4-61-16,-1 0 52 0,-2 2-56 16,3 6 59-16,0 0-40 0,0 0 54 0,0 0-22 15,-9 5 46-15,9 3-40 0,-2-1 45 0,2 4-42 16,-2 2 13-16,2-3-1 0,0 6-5 16,2-3 21-16,-1 4-34 0,0-3 16 0,3 2-39 15,-1 1 32-15,-1 0-32 0,2-1 22 0,1-1-33 16,0-2 19-16,0 2-43 0,-1 0 10 0,3-3-62 15,-3 0 11-15,3-2-80 0,-3-3 2 0,2 2-77 16,1-1 45-16,-1-3-53 0,2 0-37 0,-8-5-29 16,11 8-4-16,-11-8-32 0,13 1 0 0,-13-1-11 15,14-1-38-15,-9-3-43 0,3-1-334 0,-3-2-270 16</inkml:trace>
  <inkml:trace contextRef="#ctx0" brushRef="#br0" timeOffset="178424.54">18736 11780 473 0,'-7'-22'435'16,"-1"0"-8"-16,0 1-49 0,2 2 45 0,-3-1-58 15,1 6-17-15,1-1-35 0,3 3 5 0,-1 2-67 16,0 0-27-16,1 3-72 0,0 3 14 0,4 4-22 16,-4-6 73-16,4 6-70 0,-4 8 49 0,4-8-35 15,3 17 22-15,-1-5-41 0,2 3 6 0,3 5-36 16,0 0 9-16,0 4-36 0,2 2 21 0,1-1-36 15,0 4 16-15,0-1-36 0,2 1 11 16,-2-3-34-16,-1 3 14 0,2-2-27 0,-2 2-1 16,-1-7 1-16,-3 2-4 0,3-1-2 0,-3-1-1 15,-1-2-2-15,0-2 1 0,-2-1-2 16,-2 0-3-16,3-5 8 0,-2 1-5 0,-1-1-6 16,1-2-4-16,-1-1-3 0,0-1-2 0,0-8-5 15,-1 9-5-15,1-9-6 0,-4 8-1 0,4-8 1 16,0 0-4-16,0 0-5 0,-6-3 0 0,6 3-9 15,-3-12 0-15,3 3-12 0,3-2 19 0,-2-2-42 16,2-4 40-16,-1 2-46 0,6 1 59 0,1-4-46 16,-1 2 60-16,2-1-66 0,2 4 69 0,-1 2-58 15,0-1 76-15,3 5-49 0,-2-3 55 16,3 7-65-16,-5-1 70 0,3 1-47 0,1 3 48 16,-4 3-56-16,3 1 58 0,-3-1-50 0,1 4 58 15,-3 0-55-15,-1 5 57 0,2-3-43 0,-5 2 12 16,0-1 14-16,-1 0 11 0,-3 1 3 0,0 2 1 15,-2-2 3-15,1-1-3 0,-3 3-6 0,-3-2 1 16,1 1-4-16,-1-2-13 0,-1 0 3 0,-1 1-2 16,0-3 33-16,-3 3-51 0,2-5-16 15,-2 2-34-15,1-1-42 0,1-3 0 16,-2-1-76-16,1-1-26 0,-1 0-56 0,3-1 0 16,9-1-64-16,-19-1-5 0,13-1-16 0,-3-3-10 15,4 1-44-15,-2-4-80 0,6 0-273 0,-1-1-262 16</inkml:trace>
  <inkml:trace contextRef="#ctx0" brushRef="#br0" timeOffset="179625.53">19044 11897 478 0,'7'-5'480'0,"-2"2"-68"16,-5 3-51-16,6-8-37 0,-6 8-30 0,8-5 5 16,-8 5-8-16,0 0-3 0,9 3-28 0,-9-3-19 15,4 8 1-15,-4-8-5 0,5 10 1 16,-3-1-99-16,1-1 52 0,-2 2-56 0,5-1 35 15,-3 2-57-15,1 3 36 0,0-2-50 0,0 4-1 16,-2-2-48-16,5 1 24 0,-4-1-47 16,1 1-8-16,0 2-2 0,-4 0 0 0,6-3-1 15,-3 2-9-15,-2-3-2 0,2 2-10 0,-2-4 3 16,0 0 36-16,1 1-40 0,-1-5 30 0,-1 2-37 16,1-3 32-16,1 3-28 0,-2-9 31 0,2 9-44 15,-2-9-2-15,0 0 4 0,0 0-4 0,0 0 1 16,0 0 14-16,0 0-8 0,4-6-6 0,-2-2 1 15,-1 1-2-15,2-6 33 0,1 1-59 0,-1-4 46 16,3 0-59-16,-2-2 54 0,5-3-48 0,-3 4 50 16,2-1-39-16,-2 2 52 0,2 0-43 0,-2 5 53 15,1 0-58-15,-2 0 43 0,0 4-38 16,1 0 63-16,1 0-54 0,-1 4 58 0,-6 3-58 16,11-1 64-16,-11 1-47 0,13 4 57 15,-6 3-51-15,-1 0 56 0,-2-2-43 0,5 4 44 16,-3-1-37-16,0 1 40 0,1-1-58 0,3 4 5 15,-2-3 8-15,1 1 7 0,2-1 6 0,1 0 7 16,1-1-1-16,3 0-4 0,0-1 1 0,0-3-2 16,3 0-2-16,-1 0-11 0,1 1-1 0,-3-5 7 15,4 0-7-15,1 0 31 0,-3-2-44 0,-1-1 36 16,-1-1-39-16,0-1 41 0,-3-1-46 16,4-1 40-16,-6-2-44 0,1-1 35 0,-3 0-36 0,-3-4 37 15,-1 1-46-15,-1-3 40 0,1 1-42 16,-4-1 39-16,-1-2-43 0,-2 0 39 0,-3 2-42 15,1 0 41-15,-2 1-35 0,-2 1 41 0,0-1-42 16,-2 5 44-16,0 0-45 0,-2 1 46 0,3 3-50 16,-1 5 48-16,10 1-35 0,-20 0 39 0,9 3-43 15,2 4 45-15,-3 2-33 0,4 3 47 16,-1-2-41-16,0 5 43 0,4-2-28 0,0 3 38 16,1-2-27-16,3 2 25 0,1-2-22 0,0 0 1 15,2 3 9-15,2-3 0 0,1-2-1 0,2 3-3 16,2-1-2-16,1-4-2 0,-1 0 2 0,6-1-3 15,-1-4-11-15,3 1 11 0,-2-3-2 0,5 0 14 16,1-2-30-16,0-2 19 0,4-3-24 0,1-1 21 16,3-3-24-16,-1 0 20 0,0-4-25 15,0-1 29-15,-3-3-33 0,0-2 28 0,-3-2-32 16,1-4 37-16,4-1-35 0,-4-5 19 0,-5 0-23 16,2-4 25-16,-8-2-24 0,-1 2 24 0,-2-2-26 15,-5 2 19-15,-3 0-22 0,-5-2-5 0,2-7 27 16,-7 1-37-16,-3-1 24 0,-3 0-29 0,-4 0 35 15,-3 2 3-15,3 3-3 0,-4 2-2 0,1 2 3 16,4 5 8-16,2 7-2 0,2-2 5 0,2 9-3 16,3 2-4-16,0 1-1 0,2 7 7 0,0 1 5 15,7 4 3-15,-9 4 5 16,5 2 11-16,1 6-12 0,1 4 33 0,2 3-11 16,4 4 30-16,1 7-19 0,3 0 14 0,1 7 4 15,2 2 7-15,0 2-27 0,1 0 11 0,0-1-25 16,2-1 9-16,0 0-29 0,0 1 19 0,0-2-15 15,-1-2 3-15,2 0-25 0,-2-1 15 0,-2-6-43 16,-2 0 8-16,2-2-43 0,-4-3-13 0,1-2-47 16,-2-2-2-16,1-1-52 0,-3-3 9 0,1-4-52 15,0 0 32-15,-4-1-35 0,3-2 16 0,-2-2-59 16,-2-7 29-16,0 13-26 0,0-13-16 0,-2 4-7 16,2-4 10-16,0 0 1 0,-13 0 12 0,8-4 8 15,-3-3-15-15,-2-1 50 0,-1-1 14 16,-1-2 50-16,-4 0 41 0,4-4 65 0,-2 2 63 15,0-2 47-15,2 3 40 0,1 0 33 16,1 0 52-16,1 1 18 0,0-2 28 0,0 5 25 16,4-1 15-16,-2 2 3 0,4 1-6 0,-2-3-9 15,3 3 11-15,2-2-52 0,0 2 27 0,7-1-73 16,0-2 39-16,1 0-60 0,2-3 18 0,5 4-60 16,2-1 16-16,1-2-48 0,2-1 9 0,0 1-42 15,4 3 24-15,1-5-46 0,-3 5 26 0,1-2-38 16,-1 3 24-16,1-2-45 0,-4 3 22 0,-1 1-56 15,0 0-21-15,-4 0-35 0,2 1-16 16,-4 1-78-16,-2 1 8 0,0 1-50 0,-10 1 2 16,15-1-33-16,-15 1-71 0,11 2 30 0,-11-2-39 15,0 6-46-15,-4 0-142 0,-1 1-245 0,-3-2-309 16</inkml:trace>
  <inkml:trace contextRef="#ctx0" brushRef="#br0" timeOffset="180225.36">15832 13491 429 0,'-17'5'420'0,"3"-1"-65"0,1-1-11 15,2-1-23-15,11-2-31 0,-15 0-28 0,15 0-22 16,0 0 4-16,0 0-4 0,5-7-3 0,9-1-23 16,6-3-1-16,16-6-15 0,10 0 16 0,14-7-42 15,10-3 47-15,26-9-60 0,9 2 43 0,10-6-63 16,6-1 30-16,12 2-55 0,9-3 4 0,6 1-32 15,8-5 18-15,9 5-38 0,1 0 24 16,5-1-36-16,-2-1 22 0,-3 2-34 0,-2 4 26 16,-2 0-37-16,-5 3 25 0,-7 5-10 15,-7-1-5-15,-11 6-4 0,-7 2-45 0,-12 1 35 16,-22 6-33-16,-9 2 24 0,-7 1-32 0,-6 1 25 16,-16 4-27-16,-10-1-20 0,-5 5-30 0,-6-1-13 15,-6-1-14-15,-6 2-79 0,-2 1 1 0,-6 0-33 16,-12 2-50-16,12 2-27 0,-12-2-21 0,-3 7-31 15,-5-3-22-15,-7 1 8 0,-6 1-35 0,-7 5-5 16,-8 2-94-16,-8-1-274 0,-4 2-268 0</inkml:trace>
  <inkml:trace contextRef="#ctx0" brushRef="#br0" timeOffset="180541.09">15953 13790 591 0,'-52'12'665'16,"8"-6"-174"-16,9 2-97 0,1-2-85 0,8-3-74 15,1 2-36-15,6-2-36 0,5-2-23 0,1 2-14 16,13-3 3-16,0 0 4 0,-5-5 9 0,15-2 0 16,6-1 4-16,14-6-26 0,11-4 46 0,18-6-33 15,14-2 25-15,23-8-36 0,6-2 35 16,14-2-61-16,7 1 42 0,5-2-57 0,7 1 24 15,5 1-18-15,4-1-28 0,-1 1-51 0,1 1 37 16,1 0-49-16,-5 2 32 0,-3 0-55 0,-9 5 51 16,-7 0-61-16,-11 2 35 0,-19 6-71 0,-8-1 24 15,-5 5-72-15,-9 2 14 0,-8 1-43 0,-15-1 11 16,-4 9-48-16,-10-2 23 0,-5 3-47 0,-6 0 10 16,-5 3-69-16,-3-1-4 0,-13 3-31 0,13-2-55 15,-13 2-81-15,0 0-324 0,-12 8-279 0</inkml:trace>
  <inkml:trace contextRef="#ctx0" brushRef="#br0" timeOffset="181673.98">15705 15302 104 0,'0'0'344'0,"-14"-5"-82"0,14 5-22 0,-14-6-46 16,5 2-43-16,0 0-33 0,0 0-6 15,-1 0-17-15,-1-1-8 0,-1 0-6 0,3-1 0 16,-5 1-18-16,1-1 0 0,1-1 4 0,0-1-5 16,-1 0-2-16,3-1-2 0,0 1-9 0,-3-1 8 15,3 0-8-15,2-1-19 0,0-2 7 16,0-1 0-16,1 2-3 0,1-3-7 0,2 1 12 16,-1-2 14-16,0 4 6 0,5-2-6 0,-3-2 3 15,3 4 2-15,3-1-9 0,-3 1-6 0,6 0 3 16,-2 1-3-16,1 0 8 0,0 0 0 0,4 7 15 15,1-2 13-15,2 4 1 0,2 2-11 0,0 5 2 16,1 4-14-16,2 2 5 0,3 6-10 0,0 4 7 16,-4 1-2-16,0 3-6 0,-1 2 20 0,-4-1-32 15,-2 3-7-15,0 0-1 0,-4 0-3 0,-2 3-2 16,-3-4-3-16,-1 3-7 0,-6 1-2 0,2-2 7 16,-6 2-8-16,0 2-7 0,-4-3-1 15,-3-2-1-15,4-3 2 0,-1-5 1 0,-2-1-5 16,2-3 0-16,-2-3 2 0,2-3-1 0,-2 1-1 15,3-5-3-15,0-1 3 0,1-2-6 0,2-3 3 16,11-2-3-16,-22 0 2 0,13-2 8 16,0-5-7-16,3-2-7 0,1 1-6 0,-2-6-10 15,5-1 3-15,-3-2-6 0,5-3 3 0,3 2 6 16,0 1-4-16,2-4 6 0,3 1-4 0,2 3 8 16,0 2 7-16,2 0-1 0,-3 5 10 0,2 1 0 15,3 1 4-15,0 6 15 0,-2-1 16 0,4 3-3 16,-3 3 3-16,4-1-16 0,-3 5 5 15,4 1-8-15,-3 0 1 0,3 3-7 0,-4-1 1 16,4 1-9-16,-4 4 6 0,0-4-9 0,0 0 4 16,4 2-6-16,-4-1-17 0,0-1-25 0,0-1-16 15,0-2-35-15,2 1-45 0,-4-4-32 0,4 2-9 16,-2-7-17-16,-3 4-8 0,5-2 9 0,-2-4-42 16,1-2 9-16,0 3-7 0,4-5-42 0,-1-1-29 15,-1-2-239-15,2-3-53 0</inkml:trace>
  <inkml:trace contextRef="#ctx0" brushRef="#br0" timeOffset="182108.83">16251 15095 292 0,'-4'-13'450'0,"-1"4"-66"16,-1-2-22-16,-1 6-26 16,1-4-27-16,-3 2-7 0,-2 3-31 0,2 0-20 15,1 2-13-15,-5 1-5 0,13 1-23 0,-19 2 3 16,8 3-3-16,1 2 5 0,0 3-24 0,0 1-11 15,2 2-59-15,-1 1 48 0,4 1-62 0,-3 0 35 16,2 1-61-16,4 1 29 0,0-2-51 0,1 2 40 16,1 0-53-16,3 0 26 0,-1 0-14 0,3 0-7 15,4 0-11-15,-4-2-6 0,4 2-4 0,4-2-5 16,1-1-5-16,-1-2-7 0,2 0-2 0,-2-3-6 16,2-2 1-16,0-2-4 0,1-3-7 0,-3 4 0 15,2-6-16-15,-1 0 12 0,1 0 0 16,-2-4-2-16,4 0-3 0,-4-3-3 0,-2-1 0 15,3 2 1-15,-5-6-50 0,3 1 45 0,-5-1-63 16,2-5 58-16,-6 0-17 0,5-2 2 0,-5 0 8 16,-4-2-10-16,1-1 4 0,-4-1 6 0,-2 0 10 15,1-1-1-15,-4 3 5 0,-3 0 6 0,1 2 6 16,-6 2-10-16,4 2 0 0,-4 4-4 0,-3 1 0 16,1 2 0-16,-4 1 5 0,5 4-3 0,-1 3-6 15,1 0-10-15,-1 6-25 0,1-2-22 0,4 3-23 16,0 3-24-16,1-1-41 0,4 4-20 15,-1-2-45-15,6 2-39 0,-1-1-16 16,5-2-26-16,0 2-16 0,5 0-29 0,-1-2-70 16,5 0-246-16,-1-2-187 0</inkml:trace>
  <inkml:trace contextRef="#ctx0" brushRef="#br0" timeOffset="182424.29">16579 14909 182 0,'3'-15'527'16,"-1"4"-64"-16,1 0-34 0,-2 2-10 0,2-1-31 16,-2 3-36-16,-1-2-27 0,0 9-29 15,3-11-39-15,-3 11-32 0,2-9-39 0,-2 9-11 16,0 0-22-16,0 0 43 0,0 0 23 0,0 0-15 16,8 9-12-16,-4 0 5 0,-2 2-8 0,2-2-14 15,0 6-17-15,0 2-17 0,2 3-9 0,-2 1 0 16,6 1-10-16,-1-2-17 0,0 6-9 0,4 0-38 15,-3-2 2-15,1 3-22 0,0-3 10 16,0 4-21-16,2-3 5 0,-3 0-21 0,-1 0 16 16,1-4-32-16,-3 0 10 0,2-1-13 0,-1 0-17 15,-1-5-21-15,-2 1-21 0,2-4-31 0,-3 3-40 16,-1-5-41-16,1 0-44 0,0-1-36 0,1-2-25 16,-1 0-23-16,-4-7-41 0,4 9-67 15,-4-9-22-15,0 0-1 0,0 0-11 0,0 0-33 16,0 0-379-16,4-5-410 0</inkml:trace>
  <inkml:trace contextRef="#ctx0" brushRef="#br0" timeOffset="182758.54">17014 15049 10 0,'5'-9'608'16,"0"1"-87"-16,-1-1-81 0,-4 9-55 0,6-8-45 16,-6 8-28-16,5-4-8 0,-5 4-17 0,0 0-28 15,0 0-20-15,0 0-24 0,0 0-29 0,8 5-29 16,-8-5-18-16,0 0-33 0,3 9-18 0,-3-9-9 15,1 11-17-15,-1-11-10 16,1 6-12-16,-1-6-10 0,4 10-5 0,-4-10-4 16,3 9 9-16,-3-9-27 0,3 5-9 0,-3-5 7 15,0 0 4-15,4 8-13 0,-4-8 28 0,0 0-22 16,0 0 3-16,0 0-1 0,0 0 14 0,5-5-17 16,-5 5 6-16,0-10-7 0,0 10-1 0,-2-13-6 15,-1 4-2-15,-1 2-6 0,-1-3 0 0,0 1-13 16,0-1 5-16,0 2-5 0,0-2-4 0,-3 2 6 15,2 0-7-15,-2 3-16 0,0 1-2 0,-3-2-9 16,2 4-27-16,9 2-5 0,-13-3-26 0,13 3-17 16,-16 3-17-16,8-3-28 0,1 5-23 15,0-1-4-15,7-4-15 0,-10 8-31 0,6-4-33 16,1 1-58-16,1 2-348 0,2-7-206 0</inkml:trace>
  <inkml:trace contextRef="#ctx0" brushRef="#br0" timeOffset="183457.74">17498 14703 455 0,'-5'-5'437'0,"-4"0"-51"0,5-1-63 0,-1 3-24 15,5 3-18-15,-9-8-27 0,9 8-13 0,-8-8-24 16,8 8-13-16,-7-4-31 0,7 4-13 0,-5-6-23 16,5 6-22-16,-3-8-9 0,3 8-10 0,0 0-11 15,-1-8 7-15,1 8 3 0,5-12-25 0,0 8-3 16,1-3-3-16,2 0-12 0,1-3-10 0,0 2-2 16,4 1-14-16,-3 0 5 0,2-1-1 0,2 1 4 15,-3 0-3-15,2 3 6 0,-3 0-26 16,2 1 60-16,0 1-35 0,1 2 44 0,-1 1-46 15,-2 3 71-15,0 1-41 0,0 7 71 16,2-2 8-16,-3 5-13 0,1 5 7 0,-2-2 2 16,-1 7-3-16,1 3-6 0,-3 0-2 0,0 1 0 15,2 2-11-15,-2-1-14 0,-1 3-11 0,2-2-13 16,-4 0-28-16,2 1 6 0,-2-1-27 0,0-5 14 16,2 2-31-16,-1-1 17 0,-1-2-19 0,1 0 11 15,-2-2-17-15,2 1 8 0,-1-6-23 0,2 2 8 16,-2-5-36-16,1-1 9 0,-2-2-35 0,-1 0 11 15,4-2-43-15,-4 0 13 0,1-3-47 0,1 0 27 16,-2-7-63-16,1 10 24 0,-1-10-88 0,0 0 7 16,-4 4-18-16,4-4-10 0,0 0-18 0,-9-6-11 15,2 1-12-15,0-1-21 0,-2-3 36 16,0 1 2-16,-2-2 8 0,-1-1 34 0,-3-2 45 16,2-1 29-16,-3 2 46 0,-1-1 35 0,4-1 46 15,0 3 46-15,-1-1 22 0,3 2 41 16,-1 0 56-16,2 0 48 0,3 3 34 0,0 0 1 15,-1-1-6-15,3 4-9 0,0-2-19 0,5 6 0 16,-6-8 8-16,6 8 18 0,-3-8-22 0,3 8-23 16,8-10-10-16,-2 6-24 0,3-2-17 0,0 2-24 15,5-3-8-15,-1 3-13 0,2-2-13 0,5-2-10 16,0 1-2-16,4 0-16 0,-2 0-16 16,1-1-14-16,-1 0-24 0,-2 3-14 0,3 0-37 15,0-3-65-15,-4 5-48 0,-2-2-45 0,1 0-40 16,-4 1-52-16,1 1-20 0,-2-1-29 0,-2 2-36 15,1-1-61-15,-3 0-337 0,1 0-343 0</inkml:trace>
  <inkml:trace contextRef="#ctx0" brushRef="#br0" timeOffset="183924.45">18225 14691 324 0,'3'-7'585'0,"-3"7"-51"0,1-13-49 16,-1 13-37-16,0-9-65 0,0 9-48 15,-4-11-18-15,4 11 4 0,-4-6-11 0,4 6-9 16,-5-5-46-16,5 5-22 0,-11 1-15 0,11-1-2 16,-13 6-11-16,2 2-24 0,3 1-12 0,-1 3-8 15,-4 1-14-15,3 3 5 0,3 2-10 0,0 1-9 16,-2 2-13-16,1 2-12 0,3-2-7 0,0 1-11 16,1 0-19-16,-1-1-25 0,4 1 4 0,-2-1-12 15,6 0 3-15,-2 2-15 0,4-2 3 0,0 1-14 16,2-4 3-16,0 2-15 0,3-3 12 0,1-3-14 15,-2 1 12-15,3-6-5 0,0 0 0 0,0-1-7 16,4-3 7-16,-2-2-12 0,0 1 5 0,2-3-11 16,0-1 10-16,1-3-17 0,1 0 10 0,-2-3-15 15,0 1 10-15,0-3-1 0,1-1-2 16,-2-3 4-16,-1-4-11 0,-1 3 7 0,-3-5-2 16,2 0-6-16,-5-2-3 0,2-3-4 15,-5 2 9-15,0-4 3 0,-4 0-6 0,-3-2 9 16,-2 4-1-16,1-6 1 0,-7 3-16 0,1 0 25 15,-3 1-21-15,-4 3 14 0,0 2-9 0,-3 2 21 16,0 1-28-16,-4 4 20 0,4 4-28 0,-3 0 4 16,-1 2-41-16,0 2 7 0,1 2-44 0,1 2 18 15,2 2-21-15,2 2-21 0,-1 2-44 0,1 2-22 16,4 2-41-16,-3 0-21 0,7 3-41 16,1 1-44-16,2-3-41 0,0 4-30 0,3 1-19 15,3-3-52-15,2 0-432 0,2 0-493 0</inkml:trace>
  <inkml:trace contextRef="#ctx0" brushRef="#br0" timeOffset="184162.67">18615 14821 126 0,'0'0'741'0,"17"-2"-137"15,-17 2-46-15,0 0-34 0,17-1-47 0,-17 1-17 16,0 0-17-16,13 0-63 0,-13 0-46 0,0 0-35 15,0 0-40-15,14 0-49 0,-14 0-35 16,0 0-31-16,0 0-30 0,0 0-23 0,0 0-14 16,12 0-22-16,-12 0-20 0,0 0-20 0,0 0-24 15,0 0-27-15,0 0-43 0,9-2-45 0,-9 2-72 16,0 0-48-16,0 0-39 0,0 0-42 0,0 0-40 16,0 0-27-16,0 0-30 0,10-2-40 0,-10 2-85 15,0 0-285-15,0 0-372 0</inkml:trace>
  <inkml:trace contextRef="#ctx0" brushRef="#br0" timeOffset="184940.96">19305 14304 490 0,'-4'-10'402'0,"4"3"-62"0,-2-1-13 16,0 1-18-16,0 2-28 0,-1-4-20 0,3 9-18 16,-6-10-17-16,6 10-22 0,-7-10-1 0,7 10-12 15,-7-4-5-15,7 4 19 0,-12 0 4 0,6 4-21 16,-3 2 12-16,1 4-5 0,-2 1-4 0,-3 4-52 16,2 4 32-16,-1 0-44 0,-2 4 33 0,4 2-56 15,-1 0 25-15,0 3-51 0,5-2 16 0,-1-1-12 16,2 0-23-16,2-1 1 0,0 3-15 0,3-3-11 15,1-2 0-15,3 2-7 0,1-2-9 16,-1-1-4-16,6-1 0 0,1-1-6 0,1-2-2 16,0 0-11-16,2-4-3 0,0 0-4 15,2-2-8-15,0-4-9 0,0 0 2 0,0-3-5 16,2 0 4-16,-4 0-8 0,1-4 2 0,-1 2-4 16,-1-4 11-16,1 2 4 0,-3-4 0 0,2 1 12 15,-4-2-3-15,1 1-2 0,-1-2-6 0,-2-3-49 16,-2 2 66-16,-1-2-44 0,-1-2 48 0,-3-1-49 15,0 5 59-15,-3-4-49 0,-2 2 54 0,-2-2-41 16,-1 3 38-16,-1 0-43 0,-4 1 52 0,1 2-54 16,-3 3 52-16,-1-1-51 0,-1 0 54 0,2 3-8 15,-4 3-3-15,1 1-9 0,0 0 0 0,-1 1-16 16,5 3-22-16,-1-3-24 0,3 4-49 16,0 0-30-16,3 0-46 0,1 3-38 0,3-4-24 0,2 2-31 15,0 1-45-15,3-2 14 0,2-4-8 16,2 4-23-16,-1-1-30 0,3-4-113 15,0 4-205-15,2-4-198 0</inkml:trace>
  <inkml:trace contextRef="#ctx0" brushRef="#br0" timeOffset="185524.29">19843 14335 223 0,'-1'-10'607'0,"-3"-1"-76"0,4 5-37 16,-3-1-52-16,-1 0-40 0,1 2-42 0,1 0-42 15,-3-4-33-15,0 6-49 0,1-1 4 16,4 4-30-16,-9-8-21 0,4 3-11 0,5 5-7 16,-11-4-23-16,11 4-23 0,-7-7-16 0,7 7-15 15,0 0 1-15,-12 3 4 0,12-3 9 0,-9 8-11 16,5-1-3-16,0 1-5 0,0 2-23 0,3 2 25 15,-2 3-29-15,2-1 15 0,-3 3-27 0,4 0 19 16,0 1-31-16,3-1 14 0,-2 3-27 0,0-3 19 16,3 6-29-16,1-3 20 0,3 0-29 15,-1-1 19-15,0 1-6 0,1-2-7 0,1 0-2 16,1-2-2-16,-1-5-3 0,0 4-11 0,0-4-1 16,1 0-3-16,0-3-1 0,0 0-4 0,-1-3 0 15,0 0-4-15,3-1-10 0,-2-1-12 0,-10-3 0 16,20 0 4-16,-11-3 2 0,0 2-2 0,1-3-6 15,-1 0 11-15,-1-1-3 0,-3-3-30 0,5 0 45 16,-3-1-28-16,-2 0 48 0,1-2-36 16,1 0 38-16,-2-1-33 0,-4 5 44 0,4-2-28 15,-1 1 43-15,-3 2-22 0,3-1 29 0,-4 7-32 16,4-8 27-16,-4 8-28 0,4-6 33 16,-4 6-12-16,0 0 25 0,2 7-19 0,0-2 22 15,-2 3-25-15,2 0 22 0,-1 3-8 0,-1-1-4 16,1 5-5-16,1-1-8 0,-1 2-7 0,2 1 1 15,-1-3-2-15,2 3-2 0,-1-1-1 0,1 0-12 16,1-1-10-16,1 0-15 0,-1-3-22 0,0 0-34 16,-1 0-36-16,1 0-29 0,-1-4-57 0,3 1-52 15,-4-3-26-15,4 2-9 0,-7-8-33 0,7 9-32 16,-4-3-39-16,-3-6-12 0,14 5-15 0,-14-5-46 16,13 0-409-16,-13 0-433 0</inkml:trace>
  <inkml:trace contextRef="#ctx0" brushRef="#br0" timeOffset="185908.37">20433 14469 67 0,'0'-8'576'16,"3"1"-77"-16,-3 7-40 0,-3-12-33 0,3 12-47 16,0 0-60-16,0-6-26 0,0 6-24 0,0 0-25 15,0 0-19-15,-11 4-18 0,11-4-54 0,-9 9 10 16,5-4-57-16,0 2 16 0,0 0-61 0,1 0 34 15,0-2-64-15,2 3 29 0,-3-1-2 0,4-2 1 16,0 4-31-16,0-2-13 0,0-7 2 0,0 13 2 16,0-13-7-16,8 9-1 0,-2-4-3 0,-6-5-9 15,9 5 4-15,-9-5 1 0,11 3-2 0,-11-3 8 16,13 0-17-16,-13 0 11 16,12-3 1-16,-12 3-3 0,11-5-36 0,-3-2 45 15,-2 3-40-15,-1-3 47 0,-1-1-5 0,0 0-3 16,-1-1-5-16,-3-1 7 0,3 0-13 0,-3-1 9 15,-3 0-2-15,3 2-12 0,-3-3-7 0,-1 4 6 16,3-1-4-16,-2 2-10 0,-2-1-17 0,0 4-20 16,0-2-9-16,5 6-24 0,-14-6-30 0,14 6-26 15,-13-3-37-15,13 3-34 0,-14 2-30 0,14-2-10 16,-13 2 5-16,13-2-14 0,-9 7-16 0,9-7-21 16,-6 8-70-16,6-8-273 0,-1 10-158 15</inkml:trace>
  <inkml:trace contextRef="#ctx0" brushRef="#br0" timeOffset="186324.36">20906 14207 349 0,'-1'-14'468'0,"-2"1"-65"16,2-1 36-16,0 2 61 0,-2 0-54 15,-2 2-69-15,4-2-3 0,-2 3 23 0,-2 0-13 16,4 0-29-16,-2 2-40 0,1 1-36 0,-1 0-39 16,1-1-39-16,2 7-44 0,-2-8-25 0,2 8-23 15,-2-8-3-15,2 8 13 0,0 0-7 0,0 0-14 16,-4 8-2-16,4-8-3 0,1 9 5 0,-1-1-4 16,3 1-8-16,-2 2-13 0,0 0 6 15,3 4 11-15,-1 0-26 0,-1 2 1 0,2 0-22 16,1 5-3-16,-1-1-6 0,1 0-1 0,-1-1-11 15,1 4 0-15,-1-1-11 0,0-1 7 0,-1 1-13 16,0-2 13-16,1 2-1 0,-3-3-16 0,2-1 7 16,-1 0-1-16,0 0-18 0,-2-4-7 0,2 2-15 15,2 0-16-15,-3-4 4 0,1 0-21 16,-1-2-27-16,-1 2-23 0,4-5-30 0,-1 1-17 16,0-1-26-16,-2 0-28 0,3-4-61 0,-4-4-29 15,5 8-30-15,-5-8-42 0,4 6-40 0,-4-6-7 16,0 0-23-16,9-5-39 0,-9 5-71 0,6-6-289 15,-3-1-392-15</inkml:trace>
  <inkml:trace contextRef="#ctx0" brushRef="#br0" timeOffset="187141.66">21376 13969 218 0,'3'-11'499'0,"-2"3"-97"16,0-4-20-16,1 1-20 0,-1 1-22 0,-1-1-9 15,0 2-21-15,0-3-11 0,0 5-8 0,0-3-2 16,0 3-2-16,0 0 15 0,-1-1-61 0,-1 3 14 15,2 5-39-15,-2-9 16 0,2 9-56 0,-5-7 18 16,5 7-20-16,-10 5 10 0,3 2-25 0,-2 1 27 16,-1 5-33-16,0 2 17 0,1 7-34 0,-3-3-2 15,2 5-23-15,0 1-8 0,-4 2-21 16,9 1-12-16,-3 1-15 0,0-2-3 0,1 2-7 16,3-5-13-16,0 0-12 0,3 3-15 0,-2-5 7 0,3 3 3 15,3 1-9-15,-1-4-16 0,2 0-2 16,0-1-13-16,2 0-22 0,2-3 9 0,0-2-17 15,-3-1-5-15,6-1-36 0,1-4 12 16,-1 0-45-16,1-5 26 0,1 4-30 0,-2-6 30 16,-1 0-32-16,3-1 38 0,0-2-30 0,-3-1 51 15,2 0-33-15,-2-2 59 0,0 0-4 0,-2-4 13 16,-1 2 1-16,1-2 2 0,-3-1 6 0,-1 1 3 16,-1-4 12-16,-2 1 0 0,-2-1-1 0,-1 2 5 15,0 0 3-15,-2-1 4 0,-3 0 0 0,2 1 4 16,-5 0-4-16,1 4-2 0,0-2 3 0,-2 1-1 15,-2 3 3-15,3 1 0 0,-2 0-5 16,1 2-7-16,-2 0-24 0,3 3-48 0,1-1-61 16,-1 5-29-16,1-2-34 0,1 2-31 0,0-2-38 15,2 3-39-15,1-2-11 0,5-1-24 0,-1 3-18 16,1-8-35-16,0 13-444 0,1-7-395 0</inkml:trace>
  <inkml:trace contextRef="#ctx0" brushRef="#br0" timeOffset="187626.3">21695 14118 119 0,'3'-17'558'16,"0"2"-53"-16,2 0-63 0,-5 3 0 0,4 0-29 15,-3 0-28-15,0 3-26 0,-1-3-15 0,0 5-17 16,0-1-25-16,2 0-18 0,-2 1-24 0,0 7-26 15,-2-11-29-15,2 11-22 0,-2-7-18 0,2 7-10 16,0 0 8-16,-12 4-14 0,7 1-3 0,-1 2-12 16,1 2-15-16,-3 1 0 0,6 2-12 15,-5 4-3-15,3-2-24 0,3 2-10 16,-4 0-1-16,5 2-14 0,-3-3-9 0,3 4 2 16,3-1-19-16,-1 0 19 0,2-1-51 0,3 3 8 15,-1-2-8-15,4 0 15 0,1-1-35 0,2-1 35 16,0-1-21-16,0-4 10 0,1 2-26 0,-1-5 17 15,2 0-16-15,-1-3 18 0,0-1-19 0,-3-2 22 16,4 1-26-16,-2-1 23 0,-13-2-18 0,23-3 19 16,-13-1-18-16,3 1 28 0,-4-1-4 0,-1-2-1 15,0-2 3-15,1-2 2 0,-4 0-8 0,-1 0 6 16,-1-4-3-16,-2-1-4 0,-1-2 5 0,0-1-3 16,0 0 2-16,-4-2 1 0,-2-2 1 0,-1 1 0 15,-3 3-2-15,-1 0 8 0,-3 1-15 16,-2 0-2-16,1 2 9 0,-2 5-20 0,-2-2-15 0,1 4-25 15,-5 2-42-15,4 2-27 0,1 4-39 16,-6 0-37-16,7 2-40 0,-7 5-35 16,5 2-22-16,-3 0-25 0,4 2-51 0,-2 3-32 15,3-1-38-15,-2 4-43 0,0 2-566 0,1 0-673 16</inkml:trace>
  <inkml:trace contextRef="#ctx0" brushRef="#br0" timeOffset="190225.06">15765 17050 127 0,'0'0'442'0,"-5"-5"-96"0,5 5-48 16,-10-5-67-16,10 5-26 0,-9-6-32 0,3 3-32 16,-2-1-31-16,-1 1-13 0,-1 1-20 0,1-1-8 15,-4 2-1-15,4-1-3 0,-5-1-19 0,5-1-3 16,-3 0-10-16,1 1 14 0,0 0-10 16,0-2 10-16,1-1 5 0,1 1-9 0,0 0 9 15,-1-1-23-15,4 0-8 0,-1-2-2 0,2 1-5 16,1 0 1-16,-1-1-4 0,3-1-13 0,-1 0 8 15,3-2 4-15,3-1 4 0,2 1-2 0,-1-4-3 16,3 2 1-16,0 1 3 0,4-4 1 0,-2 0 6 16,5 3-5-16,-1 0 4 0,1 1 16 0,2 0-22 15,1 1 26-15,1 4 7 0,-2 1 22 0,0 1 17 16,3 3 12-16,2 2 0 0,-2 5-1 0,1 4 3 16,4 3 9-16,-2 5-11 0,-1 3 3 15,-4 1-2-15,0 2 4 0,-4 5-6 0,2-3-4 16,-4 3-5-16,-2 2-10 0,-3 0-6 0,-2 2-11 15,-3-4-4-15,-1 5-2 0,-5-1-12 0,1 1-1 16,-5-1-11-16,0 1-8 0,-1 1-4 0,-5-2-2 16,2-4 3-16,-2-5-10 0,-1 1-4 0,0-2 1 15,-1-2 2-15,-1-6-11 0,4-2 17 0,-4 0-10 16,4-3-4-16,0-4 3 0,1 0-5 0,-1-1 4 16,2-3-3-16,12-1-11 0,-20-3 0 0,10 0-3 15,1-3-16-15,0-2 0 0,4-3-7 0,0-1 4 16,1-2 8-16,0-3-3 0,4 2 5 15,3-2-1-15,0 2 1 0,0-2 5 0,6 2-2 16,-2 3 9-16,4 0 0 0,1 0 5 0,0 3 10 16,0 1 9-16,1 3 12 0,1 3 7 0,-3 0 8 15,3 2 2-15,0 3 6 0,3-1-2 0,-3 5-2 16,1-1-1-16,1 0-6 0,-1 3-2 0,-2-1-1 16,2 2-10-16,-2-1-3 0,3 1-9 0,-3 0-5 15,-2-3-13-15,4 3-9 0,-2-3-6 0,-1 0-23 16,1-2-49-16,-4 0-38 0,5 0-20 0,-5-2-31 15,5-1-45-15,-14-2-48 0,22-1-26 0,-12-1-1 16,4-3-6-16,3 0-40 0,-3 0-58 0,0-4-354 16,-1 1-274-16</inkml:trace>
  <inkml:trace contextRef="#ctx0" brushRef="#br0" timeOffset="190626.1">16404 16876 338 0,'-2'-8'512'15,"-5"3"-15"-15,7 5-73 0,-11-6-22 0,11 6-37 16,-19 3-25-16,7 0-24 0,1 6-11 0,-7 2-12 16,6 1 23-16,-4 4-63 0,0 2-17 0,0 3-17 15,0 1-19-15,1 0-20 0,2 3-27 0,1-3-12 16,1-1-11-16,6 0-14 0,0 2-21 0,1-4-17 16,-1 2-18-16,5-4-12 0,0 1-8 15,4 1-4-15,0-4-10 0,1 1-2 0,1-2-19 16,3-1 8-16,1-1-1 0,2-3-1 0,2-3-2 15,-2-1-8-15,4-3-2 0,-2 0-1 0,2-4-9 16,1 0 3-16,1-1-23 0,-2-2 4 0,3-4-2 16,-5-1 1-16,5 0 3 0,-5-2-6 0,1-2-6 15,-3-1 0-15,-1 1-3 0,-2-4-5 0,0 0 0 16,-2-3-8-16,-2 0-3 0,-3 0 10 0,-2 1-9 16,0 1 1-16,-2-5 1 0,-3 4 10 0,-2-4-3 15,-2 4 11-15,0 2 3 0,-2 0-1 0,2 1-2 16,-5 5 3-16,2 0-10 0,-2 3 0 0,-1 2-2 15,0 1-8-15,-1 2-30 0,1 3-10 16,1-1-5-16,0 4-28 0,0-1-36 0,0 4-5 16,2 0-31-16,3 2-21 0,2 1-35 0,0-2-4 15,1 4-21-15,5-1-28 0,-1 1-33 0,2-2-445 16,3 3-304-16</inkml:trace>
  <inkml:trace contextRef="#ctx0" brushRef="#br0" timeOffset="190974.56">16844 16756 571 0,'1'-8'592'0,"-1"8"-66"0,-1-12-35 0,1 12-47 15,0-8-32-15,0 8-29 0,-3-7-31 0,3 7-36 16,0 0-19-16,0 0-43 0,0 0-7 0,0 0-15 15,0 0-19-15,-5 10-19 0,5-2-3 0,0 3-21 16,0 1-8-16,0 5 8 0,0 0-20 0,3 2-12 16,-2 0-21-16,2 3-7 0,-2 1-14 0,4 3-5 15,-3 0-17-15,1-1 0 0,2 6 9 0,-1 0-43 16,1-1-21-16,-1-1 8 0,0 0-16 0,1-3 5 16,-1-2-32-16,1 1-5 0,-1-3-22 0,-2-1-17 15,2-4-31-15,-1 0-33 0,-1-2-24 16,1-3-25-16,-1-1-30 0,2-2-31 0,-3-1-40 15,1 0-32-15,0-1-30 0,-2-7-34 0,3 6-47 16,-3-6-20-16,0 0-25 0,0 0-37 0,4-8-456 16,-4 1-538-16</inkml:trace>
  <inkml:trace contextRef="#ctx0" brushRef="#br0" timeOffset="191326.09">17184 16912 494 0,'0'0'504'0,"0"0"-43"0,0 0-32 16,0 0-24-16,0 0-59 0,0 0-36 16,9 7-35-16,-9-7-34 0,1 8-32 0,-1-8-35 15,1 10-32-15,-1-10-24 0,3 11-21 0,-3-11-27 16,4 10-15-16,-4-10-5 0,2 10-17 0,-2-10-2 16,7 10-9-16,-7-10-4 0,7 9-8 0,-7-9-1 15,9 4-2-15,-9-4-8 0,0 0-12 0,18 0 7 16,-18 0-7-16,13-4-7 0,-13 4 5 0,9-5 3 15,1 1 5-15,-5-2-3 0,0 1 1 0,0-1 6 16,-1-2 6-16,-1 0-3 0,-2 0 2 0,-1 0-2 16,3-2 4-16,-6 3-7 0,3 0 0 0,-4-3 3 15,3 3-3-15,-4-2 4 0,1 2 3 16,-4 1 2-16,4 0-3 0,-6 1-4 0,1 2 1 16,0 0-1-16,9 3-6 0,-20 0-3 0,8 0-5 15,2 3-12-15,0-1-41 0,1 3-34 0,-1-1-51 16,2 1-47-16,-1 0-43 0,4 3-10 0,-1-3-18 15,3 2-35-15,1-2-50 0,-1 4-406 0,3-1-277 16</inkml:trace>
  <inkml:trace contextRef="#ctx0" brushRef="#br0" timeOffset="192258.31">17819 16542 572 0,'-9'-7'460'16,"1"1"-86"-16,3 0-43 0,-2 0-17 0,0 1-14 16,3-1-36-16,4 6-25 0,-9-7-33 0,9 7-25 15,-5-8-30-15,5 8-26 0,-5-5-24 0,5 5-17 16,-2-7-9-16,2 7 3 0,2-8 3 0,6 4-10 15,-1-1-8-15,4 0-8 0,1-3-5 0,0 4-5 16,6-2-13-16,-4-2-4 0,2 5-1 0,0-2-4 16,3 1 1-16,-4-3 2 0,3 6-9 0,1 0 9 15,-4 1 7-15,5 2 37 0,-5 4 10 16,6 0 10-16,-2 3 23 0,-1 6 12 0,-2-1 8 0,1 5-1 16,-6 0 4-16,2 4 1 0,-2 1-9 15,-1 2-8-15,-3 1-6 0,1 2-4 0,-3 3-4 16,3-3-1-16,-6 2-11 0,5-2-15 0,-5 3-18 15,2-6-12-15,1 4-10 0,-1-2-8 0,0-3-6 16,0-1-8-16,-3 2-5 0,5-4-11 0,-3 2-5 16,2-2-18-16,-2 0-7 0,-1-5-14 0,1-3-13 15,-1 3-19-15,-1-5-8 0,1-2-9 0,-1 0-38 16,-1-1-45-16,-1-4-45 0,-1 3-20 0,2-8-5 16,-7 8 2-16,7-8 3 0,-9 3 1 0,9-3-27 15,-13 0-6-15,3-2 0 0,0-2 22 0,-3 0 24 16,-1-2 15-16,2-2 2 0,-2-1 21 15,0-2 34-15,-1-2 35 0,0 0 10 0,1 0 19 16,1-3 17-16,-1 2 33 0,2-1 35 0,-1 1 51 16,6 0 33-16,-1 1 34 0,-1 4 46 0,5-1 14 15,-3 2 22-15,3-1 4 0,0 3-4 0,0 0-2 16,0 1 2-16,4-2-1 0,0 7 3 0,0-8-3 16,0 8 4-16,9-12-16 0,-2 8-19 0,3-1-33 15,1-3-19-15,3 1-16 0,2-1-19 0,0 2-8 16,2-2-24-16,3-1 4 0,-1 1-23 0,1-2 8 15,0 1-9-15,1 0 4 0,-3 0-24 0,3 0-2 16,1 0-39-16,-4 1-27 0,0 1-35 0,1 0-34 16,-4 0-42-16,-2 2-42 0,0 0-50 0,0 0-51 15,-2 0-6-15,-3 1-40 0,2 1-34 16,-3 1-66-16,-8 2-312 0,14-3-293 0</inkml:trace>
  <inkml:trace contextRef="#ctx0" brushRef="#br0" timeOffset="192757.63">18837 16465 432 0,'-4'-7'558'0,"-1"-2"-43"0,0 4-20 16,-2-3-72-16,-1 3-59 0,0-2-9 15,0 2-28-15,-2-2-9 0,0 5-23 0,0-1-22 16,0 1-38-16,-2 1-14 0,12 1-25 0,-23 3 12 15,14 1-19-15,-6 5-10 0,5 0 5 0,-4 5-10 16,-2 0-11-16,6 3 4 0,-3 3 6 0,0 2-20 16,1 0-16-16,0 2 7 0,2 0-17 0,5-3-24 15,0 3-2-15,0 0-23 0,2 0 9 0,-1 1-21 16,4-1-5-16,0-2-16 0,2 2-5 0,3 0 7 16,0-2-33-16,2-2 3 0,4 0-1 0,-1-3 3 15,1 0-5-15,5-3-5 0,-1-3-7 0,0 1-5 16,1-6-1-16,-1 1-8 0,3-3 0 0,-2-2-2 15,4-2-7-15,-1-1 12 0,-1-3-9 16,1 0-6-16,0-4 1 0,0-1-4 0,0 0 0 16,-3-4-5-16,0 0 7 0,-3-3-2 0,1-1-1 15,-5-1-3-15,0 0-7 0,-1-1 12 0,-2-1-9 16,-3-1 5-16,-2 1-2 0,-1-1 10 0,-3-1-6 16,-3-1 3-16,0 2 1 0,-3-1 12 0,0 3-3 15,-5 1 2-15,-2 1-5 0,0 2 0 0,-2 4-21 16,-3 0 4-16,1 3-17 0,-3 0 0 0,1 4-14 15,3 1-19-15,-1 2-24 0,0 2-26 0,1 0-30 16,3 3-43-16,0 2-35 0,2 0-28 0,2 2-27 16,0 2-37-16,4-1-49 0,-2 2-18 0,8-2-44 15,-1 3-36-15,-1 0-68 0,7-2-300 16,-1-1-393-16</inkml:trace>
  <inkml:trace contextRef="#ctx0" brushRef="#br0" timeOffset="193102.12">19430 16584 669 0,'0'0'660'0,"8"-3"-82"0,-8 3-44 16,0 0-67-16,0 0-46 0,0 0-54 0,0 0-61 15,2 5-54-15,-2-5-53 0,0 0-50 16,-2 9-29-16,2-9-28 0,0 8-17 0,0-8-16 15,0 9-20-15,0-9 7 0,1 7-15 0,-1-7-14 16,3 10-5-16,-3-10-13 0,2 7 9 0,-2-7 2 16,5 5-5-16,-5-5-5 0,0 0-12 0,7 5 18 15,-7-5-10-15,0 0 2 0,0 0-6 0,11-1-3 16,-11 1 5-16,0 0 11 0,9-4-27 0,-9 4 14 16,5-4-15-16,-5 4 0 0,4-8-15 0,-4 8-18 15,0-10-3-15,0 10 1 0,0-11-24 0,0 11 2 16,0-13-7-16,0 13-24 0,-1-11-31 0,-2 5-21 15,1 0-13-15,2 6-25 0,-5-10-25 16,5 10-16-16,-7-8-11 0,7 8-12 0,-5-5-47 16,5 5-79-16,-9-6-260 0,9 6-162 0</inkml:trace>
  <inkml:trace contextRef="#ctx0" brushRef="#br0" timeOffset="193857.27">20017 15940 420 0,'-8'-14'448'0,"5"5"-48"0,-3-2-32 16,1 4 23-16,0-1-10 0,0 0-51 0,-2 1-38 15,1 0-48-15,-2 4-28 0,8 3-10 0,-18 0 6 16,8 4 13-16,-3 5-18 0,-2 5 1 15,1 1-15-15,-4 7-9 0,3 3-13 0,-3 6-14 16,1 0-18-16,2 3-10 0,2 2-1 0,2-1-11 16,3-4-18-16,0 0-6 0,4 1-13 0,2-4-14 15,-3 1-14-15,6-2-5 0,3 0-8 0,-1-3-2 16,3 0-10-16,2 0-8 0,-1-2-3 0,5-2-4 16,-2 0-6-16,3-4 1 0,-2-2-3 0,3 1-9 15,0-1-14-15,-1-4 9 0,2-2-13 0,0 1-5 16,0-4-3-16,-1-2-2 0,0-1 5 15,-1 0-9-15,1-2 14 0,-3-3-8 0,2 1 3 16,2-3 2-16,-3-1 1 0,-1 0 6 0,0-3 1 16,-4-1 0-16,1 0 0 0,-3 0 0 0,1-2 3 15,-2 0-4-15,-4 0 1 0,3-1 1 16,-6 3 2-16,2-2 9 0,-2 1-7 0,-3 1 9 16,1 3-5-16,-1-2-2 0,-3 2-3 0,1 1 14 15,-5 4-10-15,3-1 0 0,-4 1-14 0,0 4-1 16,-3 1 8-16,1 4-4 0,-3-2-24 0,3 2-37 15,-2 4-58-15,2-2-35 0,3 1-37 0,1 2-46 16,0-3-40-16,3 2-56 0,2-1-27 0,0 1-28 16,4-4-29-16,-1 3-470 0,4-10-475 0</inkml:trace>
  <inkml:trace contextRef="#ctx0" brushRef="#br0" timeOffset="194416.06">20316 16158 428 0,'2'-13'558'0,"-2"4"-59"16,4-1-6-16,-3 3-41 0,1-1-44 0,-2 8-31 16,1-12-11-16,0 6-16 0,-1 6-20 0,3-9-40 15,-3 9-33-15,1-9-27 0,-1 9-27 0,0 0-14 16,0-7-11-16,0 7 4 0,0 0-7 0,0 0-13 15,-1 12-1-15,-2-5-12 0,3 0-21 16,-2 5-11-16,2 1-10 0,-2-1-9 0,1 2-11 16,1-1-30-16,-2 4 1 0,4-1-22 0,-1-1 3 15,1 4-21-15,0-3 9 0,3 0-13 0,-1 1 5 16,4-1-24-16,-2 0 10 0,3-3-17 0,0 0 1 16,1-1-17-16,2-1 4 0,-1-1-3 0,2-2 1 15,0-1-12-15,0-2 2 0,1 0-4 0,-2-2 1 16,0-3-14-16,-2 1 13 0,-10-1-1 0,22-1 9 15,-12 0 6-15,0-3-27 0,-1 1 29 0,-2-3 6 16,0-1-4-16,1 0 9 0,-3-2-2 16,0-1 4-16,-2 0 0 0,1-1 2 0,-3 1 5 15,3-5 0-15,-4 6 0 0,1-1 7 16,-1 0 2-16,0 1 18 0,0 2-1 0,-1 0 15 16,2 1-6-16,-1 6 5 0,-1-9-2 0,1 9 6 15,0 0 14-15,0 0-1 0,-10 8 9 0,6 1 26 16,0 1-16-16,0 3 7 0,0 2-16 0,0 0 16 15,1 3-33-15,0-2 0 0,-1 3-5 0,3 0 12 16,-1-2-40-16,1 1 23 0,0 0-11 0,1-1-9 16,0 0-14-16,0-2-12 0,1-1-19 0,-1-1-24 15,1-1-19-15,-1-3-55 0,0 3-37 0,2-5-32 16,-1 3-37-16,-1-4-32 0,0-6-62 0,0 12-48 16,0-12-54-16,0 9-61 0,0-9-19 0,0 0-53 15,0 0-41-15,0 0-396 0,0 0-597 16</inkml:trace>
  <inkml:trace contextRef="#ctx0" brushRef="#br0" timeOffset="202233.2">21182 16031 178 0,'0'0'203'0,"1"6"-29"0,-1-6-11 16,2 9-22-16,-2-9-3 0,2 10-14 15,-2-10 2-15,3 10-13 0,-3-10-7 0,0 9 13 16,0-9 1-16,1 12 3 0,-1-12-6 0,-1 10-6 15,1-10-1-15,1 9 1 0,-1-9 14 0,0 10-11 16,0-10-15-16,-1 10-17 0,1-10-4 0,0 5-12 16,0-5 8-16,-3 9-13 0,3-9 1 0,0 0-11 15,0 8-2-15,0-8-6 0,0 0-2 0,0 0-2 16,0 6-3-16,0-6 6 0,0 0 12 0,0 0 2 16,0 0-8-16,0 0-9 0,9-4 2 0,-9 4-5 15,5-5-6-15,-3-1-2 0,-2 6 21 0,6-11 6 16,-5 5-12-16,2-3-9 0,-1 3-5 0,0-2 25 15,-1 0-18-15,-1 0 4 0,-1 0 12 16,1 1-1-16,-2 0-3 0,0 0 9 0,2 7 12 16,-3-13-6-16,3 13-6 0,-2-8-3 0,2 8-4 15,-7-6-10-15,7 6 4 0,-10-2-8 16,10 2 1-16,-14 2 11 0,6 2 9 0,2 1-8 16,-4 0-2-16,5 3-10 0,-3-2-5 0,1 1-17 15,1 1 8-15,-3-3-15 0,7 4 4 0,-5-2-13 16,6 0-13-16,1-7-37 0,-5 9-32 0,2-4-22 15,3-5-12-15,-1 10-15 0,1-10-35 0,1 6-43 16,-1-6-48-16,0 0-10 0,12 1-5 0,-12-1-22 16,10-2-30-16,-10 2-69 0,13-5-338 15,-13 5-239-15</inkml:trace>
  <inkml:trace contextRef="#ctx0" brushRef="#br0" timeOffset="202640.6">21618 15707 421 0,'-3'-9'446'0,"1"2"-80"0,-1 2-51 16,3-3-7-16,0 8-1 0,-4-12-14 15,3 7-23-15,1 5-16 0,-4-9-5 0,4 9-6 16,-1-9-7-16,1 9-17 0,0 0-11 0,-3-10-19 15,3 10-2-15,0 0 15 0,0 0-7 0,0 0 12 16,0 0-14-16,0 0 1 0,3 10-13 0,-2-1-13 16,-1 1-5-16,3 4-8 0,-2-2-16 0,0 5-11 15,-1 3 5-15,2 0-3 0,-1 3-10 0,-1 1-4 16,1-3-22-16,-1 6-12 0,3-2 0 0,-1 1-8 16,-2 0-6-16,3-1-15 0,-2-1-7 0,0 1-4 15,-1-1-6-15,3-5-6 0,-1 1-6 16,0-1-14-16,-1-1 11 0,2-2-51 0,-2 0-44 15,0-3-37-15,1-1-35 0,1 0-26 0,-1-3-30 16,-1-1-25-16,0-1-38 0,-1 0-62 0,5 0-37 16,-5-7-48-16,5 7-6 0,-5-7-12 15,9 3-11-15,-9-3-6 0,11-3-31 0,-11 3-36 16,16-7-290-16,-9 0-330 0</inkml:trace>
  <inkml:trace contextRef="#ctx0" brushRef="#br0" timeOffset="203156.58">21960 15969 112 0,'8'-13'492'0,"-2"0"-106"0,3 2-48 16,-1-1-36-16,2-5-18 0,0 0-11 0,2 0-19 15,-3-2-27-15,1 0 11 0,-5 0-21 16,4 1-16-16,-4-1 0 0,-1 2 5 0,0 0 25 16,0 2-10-16,-4 1-15 0,1-3-10 0,-2 1-7 15,-3 0-19-15,0 3-9 0,0 0-20 0,-2 1-13 16,-2 2-39-16,2 3 8 0,-4 2-19 0,-1 0 4 15,-1 4-13-15,0 0 1 0,-1 3-1 0,-1 4-5 16,1 1 2-16,-2 0-6 0,2 4-4 0,1 0-9 16,0-1-6-16,2 2-1 0,0 0-10 0,2 0-3 15,0 0-8-15,3-1-2 0,1-1-3 0,-1 2-2 16,4-5-4-16,1 5 4 0,2-4-4 16,2 1 0-16,3-1-4 0,-1-2-1 0,3 0 1 15,4-3-6-15,-2 0-7 0,3-3 7 0,0 1 0 16,2-1 1-16,-2 0 0 0,-1-1-5 0,3 0 5 15,2-1 2-15,-4-1 3 0,4-1 7 0,-8 2 17 16,3-1 1-16,-3 1 13 0,2 1 15 0,-12 1 15 16,15 0 7-16,-15 0-5 0,13-2-9 0,-13 2 6 15,10 2 19-15,-2 3 8 0,-4 2 1 0,1-2-4 16,-3 3-1-16,1 2 3 0,1 0-20 0,-2 1 27 16,0 3-43-16,-2 2 11 0,1 0-33 0,-1 1 24 15,0 2-23-15,-1 0 12 0,1 1-37 0,-2 0 24 16,2 1-32-16,-1-2 20 0,0 1-45 15,1-1 37-15,-2 0-42 0,2-2 0 0,0 0-38 16,0-5-48-16,0 3-45 0,2-2-37 0,-2-3-19 16,1-2-17-16,-1-1-38 0,3 1-16 0,-3-8-51 15,8 7-48-15,-8-7-23 0,11 3-28 0,-11-3-11 16,11-5-14-16,1 0-15 0,-5-3-13 0,2 0-69 16,4-5-284-16,-3-4-376 0</inkml:trace>
  <inkml:trace contextRef="#ctx0" brushRef="#br0" timeOffset="203456.69">22501 15633 582 0,'5'-18'639'0,"-1"3"-94"0,0 2-4 0,-2 2-25 15,0 0-11-15,1 1-44 0,-1 0-55 16,-1 3-28-16,1 1-24 0,-2 6-8 0,3-6-2 16,-3 6-9-16,0 0-28 0,0 0-16 0,0 0-25 15,0 12-26-15,0-2-5 0,0 0-57 0,0 2 24 16,0 4-87-16,0 2 69 0,0 1-92 0,2 1 37 15,0 3-129-15,-1 1 0 0,0 1 0 0,-1-2 0 16,3 3 0-16,-1 1 0 0,0-2 0 0,0 2 0 16,1-3 0-16,-2 2 0 0,2-1 0 0,-2-1 0 15,0-4 0-15,2 1 0 0,-2-1 0 16,0-4 0-16,-1-1 0 0,0-1 0 0,3-3 0 0,-2 2 0 16,-1-4-9-16,1 0-190 0,-1-2-35 15,0-7-41-15,2 9-48 0,-2-9-34 0,0 0-75 16,0 0-47-16,0 0-54 0,-8-2-35 0,3-3-42 15,-3-1-132-15,2-2-329 0,-3-2-687 0</inkml:trace>
  <inkml:trace contextRef="#ctx0" brushRef="#br0" timeOffset="-191532.66">5696 17926 113 0,'0'0'152'0,"0"0"-8"0,0 0-10 15,0 0-2-15,0 0-13 0,0 0 1 0,0 0-10 16,0 0-13-16,0 0 2 0,0 0-10 0,0 0 6 16,0 0-2-16,0 0 2 0,0 0-8 0,0 0 0 15,0 0-7-15,0 0 9 0,0 0-5 0,0 0-10 16,0 0 6-16,0 0-11 0,0 0 2 0,0 0-6 16,0 0 0-16,0 0-11 0,-6-3 19 15,6 3-7-15,0 0 11 0,0 0 7 0,0 0 8 16,-8-3-10-16,8 3 4 0,0 0-3 0,0 0 6 15,0 0-7-15,0 0 2 0,0 0-10 0,0 0 5 16,-10-3-6-16,10 3 2 0,0 0 9 0,0 0-22 16,0 0-6-16,0 0 5 0,0 0-5 0,0 0 0 15,0 0 0-15,0 0 1 0,0 0 0 0,-8-2 2 16,8 2-2-16,0 0 2 0,0 0-6 16,0 0 4-16,0 0-4 0,0 0 6 0,0 0-8 15,0 0 16-15,0 0-16 0,0 0 9 0,0 0 1 16,0 0-1-16,0 0 4 0,0 0-14 0,0 0 3 15,0 0-5-15,0 0-6 0,0 0-1 16,0 0-6-16,0 0 5 0,-6 4-11 0,6-4-3 16,0 0-5-16,0 0-12 0,0 0 21 0,0 0 15 15,0 0 3-15,6-4 13 0,-6 4 2 0,12-4-6 16,-12 4 3-16,16-7-2 0,-7 2-7 0,1 2-5 16,1-2-7-16,-1 0-3 0,5-1-2 0,1 0-6 15,-1 2-1-15,0-2-3 0,2 0-4 0,-2 1 0 16,3-1-3-16,5 0 1 0,-4 0-4 0,4 0-1 15,0 0-8-15,0 0-5 0,-1 0 8 0,1-2-2 16,0 2-3-16,-4 0 1 0,4 1-5 0,-1-1 1 16,-7 0 2-16,3 1 0 0,1-1-1 15,-5 2-1-15,3 1 0 0,-3-2 0 0,-4 3 1 16,2-3-4-16,-1 3-7 0,-11 2 12 0,18-2-7 16,-18 2 8-16,13-4-3 0,-13 4 2 0,11-3-2 15,-11 3-1-15,0 0 0 0,12-1-2 0,-12 1 2 16,0 0 0-16,0 0-6 0,0 0 2 0,0 0 2 15,0 0 1-15,-9 4-3 0,9-4-10 0,-17 1-2 16,8 2 0-16,-1-1 0 0,-1 0 7 0,-2 0-22 16,-4 1 7-16,2 0 1 0,-4-1 0 0,-3 2-3 15,0 1 12-15,-1-1-5 0,-1 2-1 0,-3 0 6 16,4-2 2-16,-4 3 0 0,4-2 3 0,-5 0 3 16,4 1 1-16,0 1-4 0,-2-1 18 15,4-1-8-15,3 2 3 0,0-2 0 0,1-1-4 16,4 0-8-16,1-1 8 0,4-1-8 0,-2 1 3 15,2-1 1-15,9-2 8 0,-10 2-5 0,10-2 1 16,0 0-22-16,0 0 26 0,7-7 2 0,1 4 1 16,1-2 3-16,6-1-3 0,3 0-6 0,0-3 10 15,7 1-1-15,4-2 17 0,0 1-17 0,8-3 1 16,2 0 3-16,1 0 2 0,0-1 7 0,1-1 4 16,1 2-6-16,0-2 2 0,-1 1-6 0,1 1-4 15,-2-2-4-15,6 2 3 0,-5 1-5 0,-3-1 12 16,2-1-14-16,-8 5 0 0,-2 0-1 0,-3-1 1 15,-4 4-6-15,0-2 1 0,-5 2-3 16,-5 3 4-16,2-2-16 0,-3 0 24 0,-2 1-3 16,-10 3 2-16,15-4-4 0,-15 4-3 0,0 0 1 15,7-2 2-15,-7 2-4 0,-7 5 12 0,7-5-14 16,-16 4 5-16,4 1-6 0,-4-1 4 0,0 2-2 16,-7 1 2-16,0 2-8 0,0-1 7 0,-4 1-11 15,-2 2 3-15,1-2 2 0,-3 3-1 0,2-2 3 16,3 0 9-16,-2 2-7 0,5-3 0 0,-1-1 0 15,7 0-3-15,2-4 4 0,1 3 3 0,1-1-12 16,2-2 2-16,4-2-19 0,7-2 20 16,-10 5 8-16,10-5 3 0,0 0-4 0,0 0 5 15,0 0-3-15,13-3-2 0,-4-1-1 0,5-3 2 16,0 2 3-16,6-3-2 0,-3-1 2 0,7 0 5 16,3-3 3-16,3 1-8 0,-1-1-3 0,0 0 3 15,2 2-3-15,-3-2 3 0,0 0 3 0,-5 4-3 16,-4-1 0-16,4 1 2 0,-6 2-4 0,-3 1 5 15,0-1 10-15,-8 2 14 0,6 0 10 0,-4 2 7 16,2-2 0-16,-10 4-3 0,10-4-9 0,-10 4-3 16,9-3-7-16,-9 3-2 0,0 0-2 0,0 0-5 15,0 0-6-15,0 0 3 0,0 0-8 0,0 0 0 16,0 0-1-16,0 0-5 0,0 0 1 16,0 0-3-16,0 0-8 0,-5-4-13 15,5 4-33-15,0 0-25 0,0 0-17 0,0 0-47 16,0 0-39-16,0 0-45 0,0 0-41 0,0 0-21 15,0 0-43-15,0 0-43 0,0 0-31 0,0 0-22 16,0 0-28-16,0 0-54 0,0 0-309 0,-8-6-359 16</inkml:trace>
  <inkml:trace contextRef="#ctx0" brushRef="#br0" timeOffset="-183842.3">1870 3217 35 0,'-12'-3'99'0,"-1"2"-7"0,1 0-13 16,2 0 31-16,-3 0-1 0,3-1-18 0,-3 1-22 15,13 1 15-15,-18-5-2 0,8 3-21 0,10 2-11 16,-14-3 25-16,14 3-3 0,-13-3-11 0,13 3-15 16,-10-3-5-16,10 3 1 0,-9-3-2 0,9 3 6 15,0 0-17-15,-9-4 4 0,9 4-4 16,0 0-14-16,-6-4 15 0,6 4 4 15,1-7-6-15,4 3 30 0,4-5 16 0,4 1-14 16,5-2 19-16,7-5-13 0,10-2-6 0,3 1-16 16,16-8 1-16,2-1-11 0,5 0-5 0,6-1 18 15,1 0 14-15,3 1-19 0,7-4 2 0,1 3-17 16,3 0-2-16,0 0-5 0,2 0 4 0,2 2-7 16,-3-2-5-16,0 4-3 0,0-2 4 0,0 2-2 15,-1 0-3-15,-3 0-2 0,3 0 0 0,-4-1-3 16,-3 3 3-16,-3 0-2 0,-2 1-5 0,-5 2-1 15,0-1 7-15,-5 3-3 0,-10 0-7 0,-4 3 11 16,-1 3-5-16,0-2 0 0,-11 4-3 16,-2 0-1-16,-5 0 7 0,-4 2-11 0,-4 3 1 15,-1-2 9-15,-4 0-18 0,-1 2-12 0,-13 2-16 16,15 0-17-16,-15 0-53 0,0 0-52 0,0 11-67 16,-5-7-40-16,-8 5-226 0,-6 0 12 0</inkml:trace>
  <inkml:trace contextRef="#ctx0" brushRef="#br0" timeOffset="-182691.98">1727 8028 1 0,'-6'9'217'0,"-2"1"-40"0,0-1-47 0,2-1-16 15,0-1-27-15,-1 3-12 0,1-5-8 0,1 4-11 16,-4-2-9-16,5-2-7 0,-1 2-12 0,1-2 6 16,0-2-5-16,4-3 6 0,-6 9-10 0,6-9-5 15,-8 8-2-15,8-8-1 0,-2 5 25 0,2-5 32 16,0 0-7-16,-3 9-13 0,3-9 38 0,0 0 25 15,5 5-16-15,-5-5-18 0,12 0 3 16,-12 0 8-16,19-1-8 0,1-3-7 0,3-2-3 16,8-2 10-16,6-6-8 0,9 0-8 0,8-5-3 15,6-2 5-15,4-1-15 0,3-2 2 0,4-2 1 16,4 1-5-16,3-2-13 0,4-1 11 0,1 3-11 16,0-4 15-16,1 3-6 0,2-1-38 0,-3 0 31 15,1 3-33-15,-1-4 26 0,-1 3-32 0,-4 3 24 16,1-2-40-16,-2 2 38 0,-4 2-37 0,-3 0 33 15,-2 2-13-15,-4 1 3 0,-4 0-4 0,-12 4-2 16,2-1-7-16,-8 0-2 0,3 6-29 16,-4-3 29-16,-8 4-25 0,-2-3 30 0,-2 4-34 15,-3-1 29-15,-7 1-38 0,1 3 28 16,-3-1-22-16,-3 0-6 0,-4 0-34 0,4 0 31 16,-5 3-42-16,-2-2-12 0,-7 3-36 0,11-1-15 15,-11 1-17-15,0 0-36 0,0 0-50 0,-11 4-347 16,1-1-112-16</inkml:trace>
  <inkml:trace contextRef="#ctx0" brushRef="#br0" timeOffset="-182359.52">1997 8468 23 0,'-35'19'295'0,"-2"2"-78"0,5-1-52 0,-1-2-34 16,0 0-17-16,6-3-11 0,-1-2-12 0,1 3 7 15,-1-4-4-15,6 0-12 0,3-2 21 0,0-3 13 16,5 2-5-16,-3-2 6 0,7-2-16 15,-3 0-23-15,4 1-7 0,2-2-11 0,7-4-10 16,-7 1 11-16,7-1 30 0,0 0-4 16,5-7 15-16,7 1 21 0,4-3 1 0,6-8-9 15,15 0 2-15,0-4-20 0,13-4-37 0,5-4 32 16,8 2-34-16,2-4 24 0,4 8-36 0</inkml:trace>
  <inkml:trace contextRef="#ctx0" brushRef="#br0" timeOffset="-177307.84">2052 14180 342 0,'-22'0'318'0,"22"0"-46"0,-14 0-22 15,14 0-16-15,-15-1-22 0,15 1-20 0,-13 0-12 16,13 0-21-16,-10-1-11 0,10 1-30 0,0 0-10 16,-13 0-9-16,13 0-5 0,0 0 7 0,-8-4 19 15,8 4-8-15,0 0 20 0,4-12-2 0,1 7-4 16,5-6-33-16,-1 2 13 0,4-6-16 0,6-4-4 15,7-4 0-15,2-2-9 0,0 0-9 16,5-4-10-16,8-2-13 0,0-3-29 0,4 3 23 16,-2-1-29-16,3 1 22 0,-2 2-32 0,-6 5 23 15,-1 2-20-15,-1 2-15 0,-2 1-27 0,-4 4-33 16,-6 3-23-16,3 0-39 0,-8 3-26 0,-5 2-17 16,4 2-3-16,-6 2-1 0,-2 1-21 0,-10 2-11 15,11 2-4-15,-11-2-13 0,5 8-21 16,-5 1-20-16,-7 1-42 0,-2 3-169 0,-3 5 33 15</inkml:trace>
  <inkml:trace contextRef="#ctx0" brushRef="#br0" timeOffset="-177040.63">2223 14226 373 0,'-15'15'339'0,"2"1"-59"0,0-3-26 0,4 1-26 16,0-6-15-16,4 2-12 0,0-1 32 0,1-2-19 15,2-1-4-15,2-6-7 0,2 9-9 0,-2-9-9 16,4 5-20-16,-4-5-14 0,14-1-10 0,-5-3-14 15,0 1-11-15,4-3-7 0,2-4 6 0,4 0-17 16,4-4-1-16,0-3-9 0,4-3-4 0,1-2-7 16,4 0-13-16,0-4-3 0,0 4-7 0,1-2-7 15,0-1-7-15,-1 2-8 0,0 1-12 0,-1 2 1 16,1-1 5-16,-8 6-8 0,-1-2-3 0,0 3-5 16,-5 4-13-16,-1-2-24 0,-4 5-22 15,-1-1-26-15,1 1-14 0,-5 0-17 0,1 4-11 16,-3-5-36-16,3 6-28 0,-9 2-37 0,9-7-29 15,-9 7-9-15,0 0-17 0,0 0-39 0,0 0-51 16,0 0-409-16,0 0-289 0</inkml:trace>
  <inkml:trace contextRef="#ctx0" brushRef="#br0" timeOffset="-175442.75">15318 7902 19 0,'0'0'477'0,"-6"4"-129"16,6-4-75-16,0 0-37 0,-8 5-34 0,8-5-40 15,0 0-8-15,-9 3-12 0,9-3 32 0,0 0-14 16,0 0 49-16,8 4-19 0,-8-4 18 0,11 3-45 16,2-1 30-16,0-2-39 0,5-2 23 0,2-1-50 15,7 0 39-15,6-1-22 0,3-4 37 0,10 0-58 16,3-2 32-16,8-7-59 0,7 5 39 0,1-5-43 16,7-1-19-16,-2-1-14 0,4 1-1 15,-2 0-10-15,1 1-8 0,-2 0 6 16,-2 3-14-16,-1 2-7 0,0-4-7 0,-5 3-2 15,1 1-10-15,-14 0 6 0,-1 4-4 0,-3-3 0 16,-2 2-4-16,-1 2 2 0,-9 2 0 0,2-1-32 16,-4-1-6-16,-9 3-25 0,1 3-18 0,-2-3-27 15,-8 0 3-15,5 0-38 0,-6 3 18 0,-2 1-40 16,-11 0 5-16,17 0-69 0,-17 0-7 0,0 0-27 16,6 8-20-16,-6-8 16 0,-10 6-28 0,-3 2-63 15,-3 2-78-15,-5-2-215 0,-8 4-155 0</inkml:trace>
  <inkml:trace contextRef="#ctx0" brushRef="#br0" timeOffset="-175107.75">15433 8225 461 0,'-23'9'454'0,"0"0"-107"15,5 0-54-15,3-4-4 0,1 2-7 0,1-1-32 16,3-2-41-16,1 1-7 0,0-1-23 0,9-4-1 15,-9 6 21-15,9-6 12 0,0 0-9 0,9 1-11 16,1-2-15-16,7-2 1 0,6-4-24 16,6 0-4-16,16-4-13 0,1 1-10 0,5-4-11 15,10-2-13-15,3-1-14 0,3-1-8 0,2 2 0 16,2-1 42-16,-2 0-53 0,3 0 21 0,-2 0-54 16,-1-1 26-16,-4 1-41 0,4 1 30 0,-5 1-48 15,1 2 36-15,-5-2-42 0,-10 4 34 16,0 0-42-16,-4-1 37 0,1 1-40 0,-4 1-6 15,-3 0-16-15,-5 1-16 0,-2 3-27 0,-6-4 22 16,1 5-74-16,-6-4 13 0,1 4-54 0,-5 2 20 16,-3-2-30-16,0-1-3 0,-4 3-80 0,-1 0-26 15,-3-1-42-15,-7 4 6 0,8-7-51 0,-8 7-104 16,-4-7-337-16,4 7-352 0</inkml:trace>
  <inkml:trace contextRef="#ctx0" brushRef="#br0" timeOffset="-174043.22">15220 2406 31 0,'-3'9'284'0,"-1"-3"-50"0,4 2-13 0,0-8-25 16,-3 13-1-16,3-13-20 0,2 15 0 0,-2-15-10 15,1 12-16-15,3-5 12 0,-1-2-20 16,3 1 32-16,-2-1-7 0,5-1-6 0,1 1-18 16,1-4 24-16,5 0-5 0,2 1-13 0,5-4-13 15,5 0-10-15,5-3-14 0,13-3-8 0,-1 0-1 16,3-3-12-16,4-1-12 0,12-5-11 0,-1 0-16 15,3 0-1-15,1 0-15 0,2 0-3 0,-2 0-4 16,-1 0-3-16,-2 1-5 0,-5 1-4 0,-8 3-9 16,-4 2 1-16,1-1 1 0,-5 2-1 0,-10 1-7 15,0 3 1-15,-7 0-3 0,-2 0-14 0,-3 2-39 16,-6 1-14-16,3 0-32 0,-4 1-27 0,-4-1-24 16,-10 2-1-16,14 2-47 0,-14-2 12 15,0 0 11-15,4 5-20 0,-4-5-5 0,-11 9-15 16,2-1 5-16,-3 0-75 0,-8 1 11 0,-8 6 1 15,-8 0-185-15,-8 3 62 0</inkml:trace>
  <inkml:trace contextRef="#ctx0" brushRef="#br0" timeOffset="-173807.89">15822 2537 138 0,'-44'15'317'0,"7"-2"-23"0,5-2-24 16,0-2-37-16,9-1-16 0,0 0-19 0,5-2-18 16,2 0-29-16,0 0-7 0,4 0-23 0,1-4 12 15,1 2 13-15,10-4 7 0,-10 6-3 0,10-6 21 16,0 0-15-16,0 0 0 0,6 6-27 0,-6-6-13 15,17-2-11-15,3-1-9 0,0-1-12 16,5 0-6-16,6 0-15 0,3-5-1 0,3 2-15 16,4-1 23-16,5-2-40 0,0 1-3 0,1-1-7 15,1 1-5-15,-1-1 0 0,2 2-3 0,-1-1-6 16,-2 3 3-16,-1-2-7 0,-8 2 0 16,-1 2-9-16,-3 0-34 0,-6 0-50 0,2 1-22 15,-6 2-66-15,0-2-38 0,-5 3-20 0,-1 0-13 16,-3 0-26-16,-3 0-23 0,1 3-101 0,-6 1-299 15,-6-4-207-15</inkml:trace>
  <inkml:trace contextRef="#ctx0" brushRef="#br0" timeOffset="-104726.93">9951 2707 41 0,'0'0'56'0,"0"0"0"0,0 0-7 15,-12-2 27-15,12 2 9 0,0 0-8 0,-8-2-9 16,8 2 4-16,-8-2 9 0,8 2-2 0,-9-4-10 15,9 4-12-15,-6-3 13 0,6 3 10 0,-9-5-11 16,9 5-1-16,-10-4 19 0,10 4-10 0,-10-3-13 16,10 3 12-16,-10-5 18 0,10 5-26 15,-10-7-4-15,10 7-19 0,-10-7 14 0,10 7 2 16,-5-7 7-16,5 7-7 0,-9-5-10 0,9 5-14 16,-5-7-6-16,2 1-12 0,3 6-3 0,-2-11 8 15,3 5-17-15,-1 6 12 0,5-14-4 0,3 6 4 16,-2-3-2-16,6 1-5 0,-1 1-2 0,3-5 3 15,-1 3-5-15,6-1 1 0,-1 3 2 16,-1-1-3-16,3-1-1 0,-2 5 2 0,4-2 1 16,-2 4-1-16,3 1 2 0,-1 2-7 0,-2 0 4 15,3 2-11-15,-1 3 6 0,1 0-6 0,0 4 13 16,-1-1 5-16,-2 3 3 0,-2 3 0 0,1 0 0 16,-1 4 1-16,0 3 9 0,-5 3 1 0,1 0-6 15,-4 6 3-15,-2-3-5 0,-3 6 12 16,1-1-11-16,-2 4 13 0,0-1 7 0,-3 3 3 15,3 0-2-15,-2 6 3 0,1 1 4 0,0-1-6 16,0-1-11-16,4-1 8 0,-1 1-3 16,2-3-7-16,1-2-5 0,5-1 0 0,-1-1 2 15,1 0-10-15,1-5 1 0,6 0-12 0,-1-1 7 16,-2-5 6-16,4 2-6 0,-1-7-7 0,0 1 8 16,7 2 0-16,-6-5-11 0,1-4 4 0,0 0-5 15,-3-4 3-15,3 1-4 0,-5-4 11 0,5-1-7 16,-4-2 2-16,-1-2-12 0,4 2 8 0,-7-3 0 15,2 0 4-15,-1-5-15 0,0 2 12 0,-1-2 2 16,-2 0 3-16,-2-2-7 0,-2 0-2 0,0 2 4 16,-2-4 0-16,-1 1 1 0,-5-1-11 15,2 1 6-15,-3-1 3 0,-3 0-5 16,-2-2-6-16,3 3 14 0,-5-2-17 0,1 1 6 16,-2 0-6-16,-1 1 11 0,0 3-5 0,0-1-8 15,-1 3 8-15,1-1-1 0,0 1 4 0,9 3 1 0,-19-1-8 16,10 4 1-16,0-1 3 0,0 4 1 15,0 1 4-15,3 3 0 0,-2 1 1 0,2 4-3 16,1-3-4-16,1 5 12 0,0 0 8 0,0 2-3 16,4 0 14-16,-1 1-5 0,2 6 0 0,3-2 2 15,0 1 6-15,1 4 9 0,4 2-5 0,-3-2-9 16,3 3 13-16,5 4-6 0,-1-4 0 0,1 1-1 16,0 3 0-16,2-4-6 0,0 1 2 0,2-2-3 15,-1 2 5-15,-1-2 2 0,2 0-5 0,1-1-6 16,-1 2 0-16,-1-1 0 0,-3-5-3 15,1 0 1-15,-2 1-4 0,1-2 0 16,-2 1-1-16,-1-2 2 0,-1 1 5 0,-3-3-31 16,-2 0 33-16,-1-1-30 0,-3-3 40 0,-1 2 9 15,-4-2-5-15,0-1 3 0,-1 3 3 0,-4-4-1 16,-1 2-2-16,-3-2-10 0,0-1-8 0,-2-1-29 16,-3-2 29-16,0 0-1 0,-2-4-5 0,-3 3-1 15,0-5-8-15,-3 0-5 0,1 0-4 0,-2-3-1 16,0-1 2-16,2 0-4 0,2-2-5 0,1 0-6 15,-1-2-10-15,1 2-20 0,3-3 4 0,0 3-10 16,2-4-12-16,-2 0-27 0,6 2-43 0,-1-3-35 16,4 0-47-16,1-1 10 0,0 1 0 0,4-2-20 15,1-3-4-15,3 2-14 0,1-4-50 16,2 3-87-16,1-6-151 0,3 3-39 16</inkml:trace>
  <inkml:trace contextRef="#ctx0" brushRef="#br0" timeOffset="-103645.39">11365 3418 43 0,'0'0'33'0,"-4"-5"11"0,4 5-19 16,-3-5 31-16,3 5-4 0,-5-5 11 16,5 5 6-16,-4-5-1 0,4 5-4 0,-5-5-9 15,5 5 18-15,-4-6 10 0,4 6-3 0,-5-6-5 16,5 6 13-16,-4-4 9 0,4 4-1 0,-6-6-16 16,6 6-11-16,-5-4-3 0,5 4 5 0,-6-5 4 15,6 5-12-15,-6-5-2 0,6 5 7 0,-5-4 14 16,5 4-13-16,-6-4-12 0,6 4-5 0,-8-5 4 15,8 5-1-15,-6-5 10 0,6 5-7 0,-7-5-8 16,7 5 4-16,-6-4 2 0,6 4-16 0,-9-5 11 16,9 5-11-16,-4-5-12 0,4 5-5 0,-5-7 5 15,5 7-1-15,-4-7 4 0,4 7-16 16,-1-5 2-16,1 5 4 0,-1-7-9 16,1 7-1-16,1-7 2 0,-1 7-5 0,1-10-1 15,-1 10-2-15,4-9 1 0,-4 9-5 0,8-9 12 16,-3 4 5-16,1-1-6 0,2 1-6 0,-3-1 12 15,5 0-8-15,-1 1-11 0,0-1 4 0,0 2 6 16,1-1 17-16,-1 1-25 0,3 0 3 0,-1 3-6 16,-2-1 9-16,-9 2 2 0,23 2-3 0,-14 1 5 15,4 0 4-15,-3 2-5 0,-2-1-3 0,3 5 7 16,1-1 2-16,-3 2 2 0,-3 1 2 0,3 1-2 16,-4 1 20-16,2-1 1 0,-6 0 0 15,3-1-7-15,-3 2 11 0,-1 0 2 0,0-1-1 16,-5 2 1-16,5 0-7 0,-5 0-1 0,-2 0 4 15,2-1 3-15,0 0-2 0,-1-1-9 0,-1 0-6 16,0 0-2-16,0-2-5 0,0 0 3 16,0-3-7-16,2 2-2 0,-1-3-1 0,-2 1 1 15,3 0-3-15,1-2 2 0,0 0 1 0,-1 1-14 16,5-6 11-16,-5 6 1 0,5-6-4 0,-9 6-2 16,9-6-4-16,-2 7 1 0,2-7-3 0,0 0-1 15,0 0 2-15,-3 4-4 0,3-4 3 0,0 0 1 16,0 0-3-16,0 0 3 0,15 0 1 0,-15 0-3 15,13-3 2-15,-13 3-1 0,17 0-3 16,-17 0 1-16,14 0 0 0,0 0 3 0,-4 3-1 16,-1-2 0-16,4 3 0 0,-3-2-1 0,0 2 0 15,2 2 9-15,-1 0-2 0,0 0 7 0,0 0-8 16,-2-1 11-16,-1 2 5 0,-1 1 8 0,2-1 15 16,-3 3 7-16,0-3 11 0,-2 0 1 15,-1 3-2-15,-3-2 8 0,3 1 2 0,-6-1-3 16,0 1 3-16,1-1-12 0,-3 1-12 0,-1-1 2 15,-2 3-2-15,-3-4 14 0,2 3 3 0,-3-4-3 16,-2 1-12-16,1-1-4 0,1-1-5 16,-4 0-9-16,2-1-7 0,0 2-1 0,-1-5-4 15,-2 2-4-15,3-2-3 0,3-1-13 0,-2-1 15 16,0 0 5-16,0-2-9 0,2 0-2 0,-1-1-10 16,3-2-6-16,-2 2-13 0,-1-5-17 0,3 1-25 15,2 0 1-15,-1 0-29 0,3 0-7 0,0-2-19 16,1 3-36-16,1-5-36 0,1 4-31 0,-2-3-2 15,8 3-51-15,-4-3-1 0,5 0-14 0,0 2 7 16,0-2-30-16,3 0-55 0,1 0-292 0,-3 2-166 16</inkml:trace>
  <inkml:trace contextRef="#ctx0" brushRef="#br0" timeOffset="-103059.95">11706 3289 322 0,'0'0'286'0,"-3"-4"-46"0,3 4-16 16,-5-5-44-16,5 5-25 0,-8-7-1 16,8 7-16-16,-6-6-15 0,6 6-16 0,-6-7-26 15,6 7-3-15,-4-6-12 0,4 6-8 0,-5-8-7 16,5 8-16-16,-4-8-5 0,4 8-6 0,-3-9-7 15,3 9-2-15,0-10 3 0,0 10 0 16,4-11-3-16,-4 11 3 0,5-9-1 0,-5 9-4 16,7-8 0-16,-7 8-3 0,6-9-4 0,-6 9 0 15,10-6 8-15,-10 6 1 0,9-3 4 0,-9 3 3 16,13-2-10-16,-13 2 23 0,15 2-2 0,-15-2-9 16,13 7 2-16,-4-3-1 0,-1 0 12 0,-1 3 2 15,0-2-5-15,0 5 24 0,-3-1 16 0,1 0 11 16,-1 1 13-16,0 1-8 0,-3 3-4 0,2-4 4 15,-3 2-4-15,0 0 2 0,-1 0-5 16,-1 2-3-16,1 0-9 0,-3-3-5 16,3 2-14-16,-3 1-3 0,0-1-2 0,-1 0-1 15,0-1-6-15,1-2 7 0,0 1 0 0,2-2-9 16,-2 2-6-16,1-3-4 0,2 1 0 0,-3-3-1 16,4 1-6-16,0-7 13 0,0 11-1 0,0-11 0 15,3 11 1-15,-3-11 15 0,6 5 14 0,-6-5 1 16,17 2 4-16,-17-2 8 0,20-2-6 0,-6 0-5 15,3-1-11-15,1-3-6 0,-1 2-1 0,4-1-9 16,2-2-8-16,1 1 9 0,-2 1-16 0,1-1 3 16,0-1-15-16,0 2 3 0,-1-1-6 0,-3 0-16 15,-1 2 15-15,-3 0 0 0,2 2 0 0,-6-1-2 16,1 0-13-16,-1 1-27 0,-3-1-43 16,-8 3-12-16,18-4-46 0,-18 4-22 15,10-1-24-15,-10 1-73 0,0 0-44 0,14 0-21 16,-14 0-17-16,0 0-38 0,5 5-80 0,-5-5-374 15,0 0-368-15</inkml:trace>
  <inkml:trace contextRef="#ctx0" brushRef="#br0" timeOffset="-101062.04">11201 5992 17 0,'0'0'139'0,"-5"-4"-13"0,5 4-23 0,-8-5-14 15,8 5-7-15,-5-2-6 0,5 2-3 0,-5-6 5 16,5 6 1-16,0 0-7 0,-9-5-10 0,9 5-3 16,0 0-11-16,-5-4 5 0,5 4-9 15,0 0 1-15,-8-5-7 0,8 5-5 0,0 0 9 16,-4-6-5-16,4 6 3 0,0 0-2 0,-5-8-1 15,5 8 12-15,0 0 3 0,-4-4 7 16,4 4 7-16,0 0-7 0,0 0-3 0,-6-9 7 16,6 9-6-16,0 0 2 0,0 0-6 0,0-7-9 15,0 7-5-15,0-7-7 0,0 7 0 0,9-8-5 16,-5 3-15-16,2-2 8 0,1 0 0 0,3 0 3 16,0-3-5-16,1 3 8 0,2-3-12 0,3 0 6 15,3-2-7-15,-4 2 5 0,7-1-6 0,-2 1 2 16,1 0 2-16,2 2-8 0,-1-1 1 0,3 2-3 15,-2-1 9-15,3 2-10 0,-2 2 2 0,0 0 3 16,3 2-5-16,-6 2-8 0,-1 0 14 16,4 2-12-16,2 3 3 0,-1-1 8 15,-3 2 2-15,9 4-3 0,-3-3 6 0,0 7-3 16,-1-2-1-16,2 0 0 0,2 6 3 0,1 1 0 16,-4-1 10-16,0 2 0 0,0 2 3 0,-4 0 8 15,3 3-24-15,-6-1 35 0,0 4-25 0,-3-1 40 16,0 5-11-16,-1-2 9 0,-2 2-5 0,-6 0-7 15,5 3-1-15,-6-3 11 0,-2 0-7 0,-1 2-6 16,0 2 4-16,-1 0-11 0,0 0 12 0,-1-1-6 16,-1 1-1-16,2 0-18 0,-1 0-10 0,-1-1 37 15,6-1-39-15,-2 6 32 0,-1-7-28 0,4-3 23 16,1-1-33-16,1-1 30 0,4 5-38 0,0-6 33 16,2-4-36-16,6 2 30 0,-1-5-32 15,1-3 34-15,2 0-39 0,2-3 31 0,0-2-29 16,4-3 33-16,-1-1-29 0,3 0 28 15,-2-4-34-15,-1-3 35 0,-2 2-37 0,1-3 31 16,-2 0-31-16,-1-1 29 0,-2-1-30 0,-3 1 32 16,-3-2-34-16,-1 2 34 0,0-3-28 0,-5 0 35 15,1 1-38-15,-5-2 22 0,1 4-35 0,-9 1 21 16,6-11-39-16,-6 11 37 0,-4-7-39 0,-1 3 35 16,-5-2-28-16,-3 2 6 0,-2 1 3 0,-3 0 4 15,0 2 41-15,-1 0-44 0,-2 1 37 0,-1 0-28 16,2 1 27-16,-3 0-28 0,4 3 39 0,-4 0-34 15,1 2 37-15,6-2-30 0,-1 3 33 16,2 2-30-16,2-1 45 0,0 5-4 0,3-3 4 16,2 5-3-16,2-1 17 0,2 4-21 0,2 0-1 15,2 0 10-15,2 2 3 0,3 1 28 16,4 6-33-16,0 1-27 0,4-1 34 0,5 6-25 16,2 1 18-16,1-1-20 0,2-2 9 0,1 1 2 15,0 4 7-15,3 0 3 0,5 3 0 0,-1 3-1 16,-1 3 26-16,1-2-32 0,0-1 28 0,-1 4-35 15,1-3 34-15,0 3-45 0,-1-2 38 0,0-1-44 16,-2 3 40-16,0 1-39 0,-2-4 31 16,-3-2-24-16,-2 5-16 0,2 5 2 0,-2-3 3 15,2 3 9-15,-8-6-7 0,-2 3 6 0,3-3-6 16,-4 6 37-16,0 5-45 0,-2-7 44 0,-3 1-54 16,0 1 11-16,-3-5 5 0,-3 2-13 0,-1-9 6 15,-5 1 4-15,-2 0 2 0,-2-3 2 0,-5-2 10 16,0-2 18-16,-6 0 10 0,-2-6 1 0,0 1-13 15,-6-4-3-15,-4-4 1 0,0-1-14 0,-3 0 1 16,-1-4-8-16,-4-5-4 0,6-1 2 16,-1-6-13-16,-2 0 2 0,0-2-7 0,5-1-15 15,-2-2-22-15,0-1 1 0,1-6-14 0,4 0-14 16,2-2-39-16,0 0-22 0,4-6-39 16,0 0-34-16,5-2-40 0,3-3 0 0,2 0-28 15,0-5-7-15,6 2-26 0,0-5-48 0,2 6-465 16,5-6-359-16</inkml:trace>
  <inkml:trace contextRef="#ctx0" brushRef="#br0" timeOffset="-100127.88">13031 7152 196 0,'-3'-6'239'15,"3"6"-43"-15,-5-10-26 0,5 10-2 0,-5-8-1 16,5 8-10-16,-5-8-22 0,5 8-12 0,-5-9-19 15,5 9-5-15,-7-8 17 0,7 8-19 0,-5-8 6 16,5 8-28-16,-6-6 3 16,6 6-26-16,-9-8 29 0,9 8-14 0,-4-7 18 0,4 7-26 15,-6-5 17-15,6 5-34 0,-4-9 18 16,4 9-10-16,-8-6 19 0,8 6-28 0,-5-3 27 16,5 3-46-16,-4-8 17 0,4 8-30 0,-5-6 20 15,5 6-12-15,-4-4 27 0,4 4-22 0,0 0 24 16,-2-9-36-16,2 9 27 0,0 0-35 0,-3-8 33 15,3 8-37-15,0-6 32 0,0 6-36 0,5-10 34 16,-5 10-30-16,7-6 27 0,-7 6-33 0,9-10 33 16,-9 10-36-16,10-7 31 0,-4 1-36 0,1 2 35 15,-1-1-31-15,3 1 34 0,-1 0-38 0,-1 0 35 16,1 2-35-16,-8 2 34 0,18-5-30 16,-18 5 27-16,14-3-28 0,-14 3 29 0,15 0-30 15,-15 0 39-15,16 1-26 0,-16-1 29 16,19 4-32-16,-13 1 34 0,4 1-33 0,-4-1 33 15,0 1-36-15,0 2 41 0,-2-1-31 0,1 2 34 16,-1-1-32-16,-3 3 35 0,-1-3-6 0,0 5 2 16,0-5-4-16,-2 4-4 0,-3-2 2 0,2 1-1 15,-2 3 18-15,0-2-27 0,-3 0 1 0,1-1-3 16,0 0 4-16,-2 1-5 0,0-3-5 0,2 1 0 16,0-3 0-16,1 2-2 0,1-4 0 0,-2 1-2 15,2 1-6-15,0-2 1 0,5-5-4 0,-6 8 3 16,3-3-3-16,3-5-5 0,-5 6 10 0,5-6-11 15,-4 6 3-15,4-6 5 0,0 0-2 16,4 8 1-16,-4-8 2 0,0 0 0 0,9 4 1 16,-9-4-20-16,14 4 21 0,-14-4 1 0,13 5-1 15,-4-3 1-15,0 1-2 0,0 0 0 16,1-1 2-16,-1 3 1 0,2-1 0 0,-2 4-23 16,5-4 36-16,-5 4-27 0,3 1 36 0,-1-3-15 15,-3 3 24-15,2-3-29 0,-1 2 34 0,-4 1-19 16,3-1 44-16,-3 2-36 0,0-5 38 0,-1 6-13 15,0-5 48-15,-3 5-42 0,-1-5 35 0,0 3-40 16,-1-1-20-16,-5 1-16 0,3 1 2 0,-2-4-2 16,-3 3-5-16,0-2 3 0,-3-1-6 0,-1 2 0 15,-3-4 26-15,2 1-38 0,-3 1 9 16,0-2-5-16,-3-2 6 0,4 0-2 0,-5 0-9 16,5-2 1-16,-4 1-6 0,0-2 7 0,5-3-2 15,-4 3 1-15,3-3 0 0,-2-2 1 0,4 0-14 16,1 0-15-16,0-3 22 0,2 2-54 0,0-5 29 15,2 4-100-15,3-2-4 0,2 1-53 16,2-4-28-16,2 2-75 0,3-1 6 0,4-1-18 16,2-1-14-16,3 2-19 0,1-4-79 0,1 1-327 15,7-2-242-15</inkml:trace>
  <inkml:trace contextRef="#ctx0" brushRef="#br0" timeOffset="-99595.88">13400 7004 13 0,'0'0'451'0,"1"-8"-114"0,-1 8-55 0,2-5-19 15,-2 5-64-15,-2-9-9 0,2 9-45 16,-2-4 3-16,2 4-26 0,-4-8 8 0,4 8-24 16,-4-8-7-16,4 8-33 0,-5-6 5 0,5 6-26 15,-1-8 12-15,1 8-26 0,-1-8-7 0,1 8-10 16,0 0-2-16,0-11-3 0,0 11 14 0,2-7-2 15,-2 7-8-15,9-6-3 0,-4 1-4 16,-5 5 0-16,9-7 2 0,-9 7 2 0,14-3 0 16,-14 3 0-16,13-3-3 0,-13 3 2 0,14 1 4 15,-14-1 12-15,15 4-2 0,-7 0-2 0,1 4 38 16,-3-2-33-16,2 0 39 0,-3 3-22 0,0 0 43 16,3 4-37-16,-6-4 49 0,1 3-29 0,-2 3 38 15,-1-3-40-15,-1 3 19 0,-2 2-34 0,-2-1 33 16,0 1-25-16,0 2 35 0,-3-1-47 0,1-1 23 15,-2 2-13-15,1-2 32 0,-1-5-35 16,2 2 16-16,0 0-36 0,1-3 35 16,-1 1-37-16,2 0 32 0,0-3-43 0,1 2 42 15,-1-5-45-15,3 4 27 0,-1-4-39 0,2-1 60 16,1-5-47-16,1 13 76 0,-1-13-62 0,8 7 54 16,-8-7-63-16,15 2 7 0,-3-1-3 0,3-2-2 15,2-1 12-15,0-1-33 0,4-1 13 0,1 2 4 16,-1-6 40-16,2 4-66 0,0-3 53 0,2-1-55 15,-1 2 41-15,0 1-54 0,0-3 51 0,-1 1-51 16,-2 2 49-16,-1-2-51 0,-3 5 49 0,-2-4-59 16,-3 4 30-16,-1-2-44 0,-2 0-13 0,3 3-89 15,-12 1-19-15,15-4-68 0,-15 4 7 16,0 0-52-16,14 0-73 0,-14 0-27 0,8 6-76 0,-8-6-531 16,-4 12-580-16</inkml:trace>
  <inkml:trace contextRef="#ctx0" brushRef="#br0" timeOffset="-98127.89">11143 10946 185 0,'0'0'269'15,"-15"-6"-61"-15,15 6-37 0,-10-5-2 0,10 5-2 16,-13-6-23-16,13 6-20 0,-11-7 9 16,11 7-8-16,-8-5-11 0,8 5-7 0,-9-5-15 15,9 5-12-15,-6-6-6 0,6 6-14 0,-3-9-10 16,3 9-10-16,0-6 17 0,5-2-6 0,-1 4-7 16,5-3-21-16,-1-3 20 0,3 4-19 0,6-4 31 15,1 3-25-15,2-5 28 0,4 4-26 0,3-4 52 16,1 5-41-16,4-3-21 0,0 3 29 15,3 2-33-15,-1 0 23 0,-2 5-23 0,5 3 33 16,0 2-20-16,-2 3 28 0,3 6-4 0,-1 2 2 16,-1 4 0-16,-3 3 14 0,0 5-3 0,-3-1 5 15,-6 7-7-15,0 1-4 0,-3 2 3 16,-6 2-9-16,-2 4 0 0,0-1-27 0,-7 4 32 16,2 1-19-16,-6 2 24 0,-2 2-33 0,-1-3 35 15,-3 3-29-15,-2 0 40 0,1-3-7 0,-2 3 5 16,1-5-10-16,2 0-16 0,-1-1 26 0,1 0-44 15,2-2 32-15,0-6-42 0,2-1 36 0,2-1-41 16,0 0-5-16,4-1 4 0,1 2 3 0,2 2-2 16,7-3 40-16,0 1-52 0,0-2 37 0,5-3-40 15,1-2 39-15,4 3-52 0,1-5 44 0,1 2-37 16,3-4 43-16,2 1-57 0,-1-1 51 16,2-5-50-16,1-2 42 0,0-1-47 0,-6-8 49 15,-1 3-48-15,0-7 45 0,-3-3-54 0,1 0 57 16,-5-4-55-16,2 0 52 0,0-1-46 0,-3-3 49 15,1-2-49-15,-2-1 36 0,-1-3-42 0,-3 1 39 16,0-1-47-16,-3-4 34 0,-2 0-46 16,-1 2-4-16,-4 0 7 0,-1-1 2 0,0-2 5 15,-3 3 5-15,-1 2 5 0,-1-1 36 0,-3-3-36 16,3 2 24-16,-3 5-31 0,-5-5 61 0,5 6-61 16,-5 0 35-16,3 2-30 0,-4 1 32 0,-2 0-37 15,2 3 38-15,-3 0-25 0,1 4 25 0,-1 0-23 16,-4 5 28-16,7-1-26 0,-7 4 50 15,4 1-42-15,1 4 41 0,0 2-37 0,1 0 32 16,2 3-22-16,1 1 31 0,3 3 9 0,1 1-3 16,4 2-37-16,1 6 44 0,3 2-49 0,4 5 55 15,5 2-50-15,2 3 46 0,8 4-49 0,0 6 3 16,4-3 14-16,2 3 0 0,3 2 0 0,5 0 50 16,-1 0-60-16,0-1 48 0,1 0-44 0,1 0 51 15,0-1-57-15,-3 1 56 0,2-3-56 0,-4 1 4 16,-1-2 2-16,-1 2 8 0,-3-1 9 0,-1 0-6 15,-4 0 40-15,-5-2-45 0,-3-5 35 0,-2-1-44 16,-3 2 39-16,-5 0-53 0,-1 0 51 0,-5-1-52 16,-6 0 45-16,0 0-44 0,-5 0 37 15,-3 0-38-15,-8 3 1 0,-4-1 6 0,-1 0 5 16,-4-3-6-16,-3-6 3 0,-4 1 2 0,12-9 31 16,-9-2-49-16,4-4 45 0,-3-4-48 0,1-2 37 15,5-7-52-15,-2-3 37 0,4-2-75 0,-1-5 24 16,4-3-60-16,-2-6 1 0,3 0-59 0,-1-6 16 15,0-4-45-15,3-1 11 0,-2-9-22 0,4-4-24 16,4 2-61-16,1-5-16 0,6 2-16 16,4-3-13-16,0-2-21 0,4 1-65 0,3-8-331 15,0-1-260-15</inkml:trace>
  <inkml:trace contextRef="#ctx0" brushRef="#br0" timeOffset="-97379.03">12881 12218 131 0,'-4'-12'289'0,"-3"2"-48"0,6 1-32 0,-3-1-8 0,-1 3-32 16,2-3-19-16,-1 3 3 0,0-3-7 16,2 3-31-16,-1-3-27 0,-2 1 14 15,0 4-10-15,1-4 6 0,3 3-27 0,-2 0 29 16,2-2-43-16,-3 3 10 0,4-2-23 0,-1 0 27 16,1 7-26-16,-1-11 26 0,-1 4-37 0,2 0 17 15,2 2-20-15,-1-4 29 0,3-1 5 0,1 0-10 16,0 2 3-16,5-2-4 0,2-1 2 0,-1 1-7 15,3-1-11-15,3 3-4 0,1-4-2 0,-4 7-6 16,1-2 11-16,2 2-11 0,-2 0 7 0,4 3-6 16,-7 2-4-16,1 0 6 0,-1 2 10 15,0 3 1-15,-2 0 3 0,0 2-8 0,-2 4 17 16,-3-2 0-16,0 3 6 0,-1 1-27 0,-3-1 26 16,-1 2-33-16,-5 2 24 0,0-1-31 0,-2 0 27 15,0 2-26-15,-2-1 6 0,-1 2 31 0,0-2-30 16,-2-4 26-16,3 0-34 0,0 1 24 0,3-2-32 15,-3-1 23-15,0-3-31 0,5 3 25 0,-2-6-31 16,2 4 24-16,-1-4-30 0,1 1 25 0,0-1-29 16,4-4 32-16,-4 9-25 0,4-9 24 0,0 0-33 15,0 0 30-15,4 7-30 0,-4-7 36 16,10 2-30-16,-10-2 29 0,16 3-33 0,-16-3 29 16,16 0-25-16,-4 2 25 0,-2 1-27 15,4-2 32-15,-2 3-30 0,0-1 22 0,0 0-14 16,-2 4 32-16,4-1-30 0,-2 0 38 0,0 3-29 15,-3-2 42-15,2 3-4 0,-4-2 50 0,1 1-38 16,-2 0 45-16,-2 1-48 0,0 0 48 0,-3 1-44 16,-1-1 55-16,-1 2-49 0,-3-1 38 0,0 1-58 15,-2 1 51-15,-4-3-65 0,2 3 38 0,-3-1-50 16,-5-3 38-16,5 3-50 0,-7-4 33 0,1 2-41 16,1-3 42-16,0-2-43 0,-3 2 37 0,4-5-46 15,-3 1 36-15,3-1-32 0,-1-2 30 0,1 0-43 16,3-1 33-16,-2-3-43 0,0-1 21 15,4-2-73-15,-1 2-47 0,2-5 21 0,-2 1-81 16,6-3-3-16,0 0-77 0,5 0-9 0,0-1-53 16,4-1-9-16,0 0-19 0,2-2-16 0,3 0-39 15,-1-1-432-15,7 2-391 0</inkml:trace>
  <inkml:trace contextRef="#ctx0" brushRef="#br0" timeOffset="-96876.6">13247 12076 340 0,'0'0'393'15,"2"-7"-80"-15,-2 7-41 0,0-6-61 0,0 6-33 16,0-7-24-16,0 7-33 0,0 0-5 0,0-9-23 16,0 9 12-16,3-5-34 0,-3 5 8 0,0 0-36 15,0-7 24-15,0 7-32 0,0 0 20 0,0 0-28 16,0-9 10-16,0 9-19 0,4-4 35 0,-4 4-29 15,5-7 16-15,-5 7-7 0,9-7-32 0,-9 7 28 16,9-3-20-16,-9 3 17 0,11-5-24 0,-11 5 35 16,13-2-29-16,-13 2 47 0,13 2-24 0,-13-2 31 15,10 4-25-15,0 0 75 0,-5 1-40 0,-1 1 31 16,3 0-19-16,-2 4 37 0,0-3-42 0,-4 5 16 16,-1-2-29-16,0 4 28 0,0-2-22 15,-1 1 16-15,-7 3 8 0,6-1 23 0,-5 1-32 16,1-1 23-16,-2-1-65 0,-1 1 73 0,3 0-43 15,-2-1 37-15,0-2-61 0,0 0 41 16,4-4-67-16,-3 2 39 0,2-3-58 0,1 2 49 16,3-4-59-16,0 2 56 0,1-7-54 0,-4 8 62 15,4-8-48-15,6 4-16 0,-6-4 23 0,12 0-3 16,-2-1 0-16,5-4-3 0,-2-1-1 0,6-1 0 16,2 1-1-16,-1-3-13 0,1 2 9 0,-1-2-7 15,1 1 5-15,-2 1-13 0,-4 0 16 0,3 2-6 16,-3-1-7-16,-1 0 6 0,-3 3 1 15,0-1-9-15,-2 0-9 0,0 0-28 0,-9 4-34 16,14-7-45-16,-14 7-34 0,10-2-41 0,-10 2-37 16,0 0-48-16,0 0-41 0,9-1-4 0,-9 1-20 15,0 0-45-15,0 0-128 0,0 6-236 0,0-6-269 16</inkml:trace>
  <inkml:trace contextRef="#ctx0" brushRef="#br0" timeOffset="-95194.86">22383 2044 211 0,'-5'-9'279'0,"-1"3"-88"16,1-4-26-16,-2 3-36 0,3-2 7 0,-1-1-21 15,0 1 4-15,0-1-39 0,3 0 30 0,-1 0-56 16,-1 0 50-16,4 0-47 0,-1 0 30 0,1-1-56 16,0 1 30-16,1 3-45 0,2-4 33 0,1 2-25 15,2 0 20-15,0 2-56 0,3-2 54 0,0-1-30 16,5 3 34-16,2-1-35 0,1 3 43 15,0-2-40-15,6 2 26 0,-4 2-28 0,3 3 0 16,-3 0 2-16,5 0-4 0,-1 3 13 16,-1 4-4-16,1 1-2 0,3 6 21 0,-3 3 4 15,-4 3 11-15,0 1 14 0,1 10 19 0,-4 1 7 16,-2 2-16-16,-4 4 20 0,-2 4-6 0,-2 1 7 16,-3 4-12-16,-2 3 3 0,-1-2-4 0,-1 3-4 15,-1 0-12-15,-1-3 5 0,1 1-20 0,2 0 1 16,-1-2-17-16,2 2 4 0,3-3-9 0,1-3-6 15,3 1-6-15,2-2-3 0,3-1 7 0,1-3-6 16,5-2-1-16,0-1-5 0,4-2-1 0,3-2-6 16,2-4 3-16,0 1-1 0,0-3-3 0,4-5 0 15,-6-1-5-15,2-7 5 0,0 2-1 16,-2-2 2-16,-5-7-3 0,2 3 1 16,1-2-5-16,-7-5 1 0,2 1-3 0,-3-2 2 15,-1-2-3-15,-5 1 1 0,4-5-4 0,-4 1 1 16,-2-3-3-16,2-1 6 0,-3-1-6 0,-2-1-5 15,-4 0 5-15,0-3-7 0,-1 2-1 0,-2-3 0 16,-2-1 1-16,-4 3 3 0,-2-4 2 0,4 6-1 16,-5 0 8-16,0-1-5 0,-2 4 6 0,3-1-7 15,-5 2 5-15,5 5-7 0,-2-1 6 0,2 2 3 16,10 1-3-16,-22 4 3 0,13-2 4 0,0 5 4 16,0 3 3-16,4 2 9 0,0 0 3 0,2 5 12 15,3 0-8-15,3 1 3 0,2 5 2 16,6 2 0-16,2 1 14 0,6 5 6 0,3-1 0 15,1-2-8-15,4 2 8 0,1 0-2 16,0-1 12-16,3 3 5 0,0-3-5 0,-2 3 3 16,0-1 23-16,2 2-8 0,-2 0-5 0,-2 1 15 15,3-2 3-15,-4 4 6 0,6 7-57 0,-4 1 37 16,-6-6-1-16,-1 6-16 0,-1-4 1 0,-3 2-5 16,-1 1-10-16,-4 2 2 0,-2-2-9 0,-1 1-5 15,-4-1 2-15,-4-7-4 0,-2 2-4 0,-3-3 7 16,-1-3-4-16,-6 4 2 0,-1-6-40 0,-4 1 49 15,0-1-51-15,0-6 44 0,-4 1-46 0,0-6 44 16,-2-1-46-16,-2-1 45 0,0-2-46 16,-2-4 38-16,-1 1-46 0,1-7 36 0,1 1-45 15,0-2 7-15,-2-4-64 0,0 0 29 0,1-3-90 16,1-4 9-16,-1 2-25 0,5-5-36 0,0 1-25 16,-2-6-38-16,4-2-43 0,3-2-35 0,0-3-16 15,7-3-15-15,0-3-52 0,3 1-414 16,2-4-381-16</inkml:trace>
  <inkml:trace contextRef="#ctx0" brushRef="#br0" timeOffset="-94463.52">23741 3013 67 0,'-6'-4'311'0,"6"4"-65"0,-6-8-52 0,6 8-30 16,-8-9-7-16,3 4-10 0,1 0-17 0,4 5 2 15,-9-9 6-15,9 9-7 0,-6-9-13 0,2 5-19 16,4 4-20-16,-4-10-16 0,4 10 9 15,-4-9-1-15,4 9-11 0,-2-11-11 0,2 3-9 16,0 8-2-16,0-12-6 0,2 5-3 0,3 1-1 16,-2-3 10-16,3 3-5 0,1-3-16 0,2 2 10 15,-2 0-6-15,1 1 2 0,2-1-19 16,-1 0 1-16,0 3 4 0,0 0 5 0,4 0-7 16,-4 2 2-16,1 0-1 0,-10 2 9 0,17 2 7 15,-8 0 10-15,-2 3 7 0,-2 2 17 0,-1 1-5 16,0 0 3-16,-3 2-11 0,1 1 13 0,-4 1 11 15,-3 0-1-15,3 2-6 0,-5 1-7 0,0 0-11 16,-1-3-8-16,0 3-2 0,-2-2-3 0,1 0-3 16,1 0-3-16,1-2 1 0,-2 1-15 15,1-1 1-15,2-2-3 0,-1 0-1 0,2-2 0 16,-2 0-7-16,4-1 2 0,-1-1-3 0,4-5 5 16,-4 9-1-16,4-9 4 0,0 0-5 0,0 9 3 15,0-9 0-15,7 5 1 0,-7-5-2 0,12 3-1 16,-12-3 1-16,15 0-3 0,-15 0-2 0,15 1-10 15,-15-1 24-15,18 4-7 0,-8-1 0 16,0 1-3-16,-1 1 9 0,0 0-1 0,1 2 9 16,-1 0 5-16,0 0 20 0,0 3 5 0,-4 1 3 15,2 0-5-15,-3 1 17 0,-2-2-2 0,1 1-10 16,-2 0 33-16,0 1-9 0,-2-1-4 16,0 0 4-16,-2 0 8 0,1 0-17 0,-4-2 8 15,1 0-25-15,-1 2-2 0,-2-3-5 0,2 0-11 16,-3 0-1-16,1-1-6 0,-2-3-3 0,1 3-6 15,0-4-2-15,-2 1 2 0,0 0-9 0,1-4-6 16,-1 1 6-16,-1 2-15 0,12-3-2 0,-18 0-13 16,9-3-28-16,0 2-22 0,9 1-44 0,-15-7-15 15,9 3-32-15,-1-3-51 0,3 2-53 0,1-4-37 16,0-2-43-16,3 1-17 0,5-2-43 0,-2-1-441 16,4-2-392-16</inkml:trace>
  <inkml:trace contextRef="#ctx0" brushRef="#br0" timeOffset="-93995.96">24094 2956 104 0,'0'0'374'0,"2"-10"-37"0,-2 10-53 0,1-8-35 16,-1 8-52-16,-1-9-19 0,1 9-7 0,0-8-13 15,0 8-7-15,-2-7-17 0,2 7-33 0,2-7-17 16,-2 7-12-16,1-8-4 0,-1 8-14 0,2-8-15 15,-2 8-8-15,6-4 5 0,-6 4-11 16,8-9-3-16,-8 9-2 0,11-7-1 16,-11 7 1-16,11-2-8 0,-11 2-7 0,13-5 8 15,-13 5 9-15,13-1-9 0,-13 1-15 0,14 1 19 16,-14-1-3-16,10 5 19 0,-2-3-12 0,-8-2 15 16,11 11 0-16,-7-5 6 0,-3 4 5 0,2-1 26 15,-2-2-6-15,-1 5 10 0,-1-1 2 0,-2 1 5 16,-1 2-2-16,-1 0 7 0,-2 1-11 0,-1 3 4 15,0-1-8-15,-1 0 0 0,-1 0 0 0,0-2 8 16,0 3-21-16,1-6 4 0,1 3 3 0,0-4-5 16,0 1-13-16,4-1-16 0,-1-2 2 0,-1 0-10 15,4-1 11-15,-1-1 13 0,2 0-7 16,1-7 16-16,0 12-22 0,0-12-9 16,6 9 0-16,-6-9 2 0,18 3-9 0,-9-2 1 15,5-1-6-15,2-1 5 0,0-1-8 0,3 1 11 16,2-2-9-16,-3 0 16 0,2 0-31 0,-1-1-6 15,2 1 3-15,-2 0-4 0,0 0 2 0,-5 1-25 16,3-2-61-16,-4 4-41 0,-13 0-40 0,21-1-45 16,-21 1-60-16,17 1-1 0,-17-1-57 0,10 5-26 15,-10-5-54-15,0 12-465 0,-1-5-440 0</inkml:trace>
  <inkml:trace contextRef="#ctx0" brushRef="#br0" timeOffset="-92480">23441 6410 60 0,'-14'-5'351'0,"14"5"-70"0,-9-4-45 16,9 4-23-16,-11-4-15 0,11 4-14 0,-10-3-2 15,10 3-26-15,-8-3-9 0,8 3-9 0,-7-4-11 16,7 4-10-16,0 0-23 0,-8-3 1 0,8 3-12 16,0 0-1-16,0 0-1 0,0 0 0 15,-3-7 9-15,3 7 29 0,14-3-25 0,-5-1-13 16,4 1 0-16,1 1-10 0,4-3-12 0,1 3-5 16,5-3-5-16,3 1 3 0,5-1-17 15,1 2 4-15,4-2-12 0,1 1-2 0,-2 0-7 16,2 2 0-16,-3 0-6 0,-3 2-1 0,-4 2-1 15,2 0 0-15,-4 1-4 0,0 2 2 0,-3 0-5 16,-4 4 1-16,0 0 2 0,-2 4 10 0,-2 1 2 16,-4 1 10-16,0 4-2 0,-3 0 7 0,-3 2 3 15,-3 1 9-15,0 3-8 0,-2 0 3 0,-3 1-5 16,-2 5-2-16,1 1-8 0,-2-3 5 16,-2 5-29-16,-1 4 34 0,0-1 1 0,-1 0-8 15,-2-1-8-15,3 2-7 0,-2-1 7 0,3-4-1 16,-2 5-5-16,1-1-4 0,0-7-4 0,3 2 1 15,-1-1-1-15,0-1 2 0,3-1 4 0,0-3-6 16,3 1-4-16,0-3-1 0,2 2-1 0,0-1 4 16,6-4 2-16,0 2-34 0,1-2 33 15,2 5-28-15,4-5 35 0,-2-1-30 0,-1-2 26 16,6-2-20-16,-1-3 21 0,0 2-29 0,0-2 33 16,2 1-28-16,2-6 25 0,0 4-23 0,-2-3 27 15,2-1-29-15,-1-1 29 0,-1 0-30 0,-2-2 27 16,-1 0-26-16,-1-3 34 0,-1 1-33 0,-2-3 29 15,1 1-31-15,-12-1 30 0,15-1-28 16,-15 1 25-16,15-3-32 0,-15 3 25 0,12-4-8 16,-12 4 0-16,5-10-7 0,-5 10 5 0,-2-9-6 15,0 2-1-15,0-1-2 0,-4 3 9 0,0-3-5 16,-3 2 4-16,4 1-3 0,-3-2 1 0,2 0 3 16,-3 4-4-16,1-2 4 0,1 0 4 0,0 1-2 15,-3 2-5-15,10 2 6 0,-13 0 3 0,13 0-3 16,-12 2 1-16,12-2 3 0,-13 10 0 15,8-4-1-15,-1 2 3 0,0 2-26 0,2-1 50 16,2 6-38-16,-1-1 35 0,3 5-1 0,0-1 0 16,3 1 3-16,3 2 9 0,0 1-6 0,2 7-4 15,1-3 9-15,4 3 1 0,1 3-1 16,1 1-1-16,3 1 12 0,-1 1-14 0,1 1 3 16,1-1 4-16,-1 0 0 0,0 2 1 0,2 1-32 15,0 2 56-15,0 0-50 0,0 2 70 0,4 5-42 16,-2 3 50-16,0 2-64 0,3-1 62 0,-2-2-64 15,-1 6 79-15,0-2-71 0,-2 3 47 0,3-2-51 16,-5 4 40-16,3-2-48 0,-6 1 40 0,0 1-51 16,-2 0 17-16,1 3 31 0,-6-10-46 0,-2 2 37 15,1 2-50-15,-5-3 48 0,2 0-42 0,-5-1 31 16,-2 1-34-16,-1-1 40 0,-2-6-41 16,-3 3 18-16,-4-4-25 0,0-4-1 15,-4 0 7-15,-1-4-1 0,-3-2-1 0,-2 0 0 16,-1-5 1-16,-4-3-5 0,-2-2 7 0,0-1-4 15,-4-4 1-15,-1-2-6 0,8-5-9 0,-6-4-24 16,1 0-43-16,4-5-19 0,-1-1-46 0,1-5-17 16,0-1-29-16,-27-13-305 0,31 3 185 15,2-3-71-15,6-4 2 0,-1-4-54 0,5-4-100 16,2-7-297-16,4 2-373 0</inkml:trace>
  <inkml:trace contextRef="#ctx0" brushRef="#br0" timeOffset="-91745.91">24613 7824 354 0,'-9'-9'306'0,"2"0"-61"0,1 2-21 15,-1-2-16-15,2 3-32 0,-1 0-25 16,1-4-2-16,1 6-11 0,-2-4-11 0,4 1-28 16,-1 2 12-16,-1-3-1 0,3 1-9 0,1 7-6 15,-3-11-15-15,3 11-1 0,-1-10 2 16,1 10-9-16,0-13-24 0,0 13 24 0,4-9-38 15,-3 3 27-15,-1 6-38 0,7-10 26 0,1 3-35 16,0 1 29-16,0 1-19 0,3 0 25 0,2-2-9 16,-1 3-6-16,2 2-5 0,-3-1-6 0,4 0-1 15,-4 0-7-15,3 3-5 0,-14 0-5 0,20 3 3 16,-20-3 5-16,19 5 0 0,-12-3-1 0,2 3 2 16,-3 1 8-16,-2 0 0 0,0 3-7 15,-4 0 7-15,0 1 0 0,-4 0-4 0,-2 3 1 16,-1-1 1-16,-2 1-11 0,0 0 8 0,-5-1 15 15,4 1-17-15,-5 0-3 0,4-2 3 0,2 1-11 16,-2-2 5-16,1-1-7 0,2 0 3 0,-1 0-8 16,3-4 7-16,0 4-4 0,0-4 3 0,5 0 0 15,1-5 0-15,-4 12 7 0,4-12 2 16,1 10-9-16,-1-10 3 0,4 11-1 0,1-7 1 16,2 3-2-16,-1 0 4 0,3-4-5 0,-1 4-1 15,-2-2-1-15,4 0 1 0,-1 1-1 0,0 1-10 16,3-1 20-16,-3 1 1 0,-2 1-4 0,2-2 7 15,-1 3 2-15,0-2 9 0,-3 2-1 0,0 0 11 16,-1-2 2-16,0 3 11 0,-2 0 4 16,-2-1 12-16,0-4-3 0,-4 7-1 0,2-4-3 15,-3 1-4-15,-2-2-9 0,-1 3-15 0,-2-3 17 16,0 1-20-16,-3 0-10 0,1-2 0 0,-3 0 0 16,0 0-2-16,1-2-3 0,0-1-6 0,-2 1 1 15,3-2-3-15,1 2 2 0,-2-4-3 0,14 0-3 16,-23 0 14-16,10 0-19 0,13 0-7 0,-20 0-6 15,10-2-23-15,10 2-17 0,-17-4-38 16,17 4-18-16,-13-6-50 0,7 4-74 16,6 2-40-16,-4-13-20 0,4 7-27 0,3-3-21 15,-2-1-42-15,5-3-368 0,2-1-268 0</inkml:trace>
  <inkml:trace contextRef="#ctx0" brushRef="#br0" timeOffset="-91244.98">24922 7706 220 0,'6'-7'424'0,"-2"1"-114"0,-4 6-27 15,6-7-45-15,-6 7-33 0,5-8-34 16,-5 8-24-16,1-7-20 0,-1 7-9 0,0 0-17 16,0-8 7-16,0 8-5 0,0 0 4 15,-4-7-10-15,4 7-7 0,0 0-27 0,-2-6-8 16,2 6-9-16,0 0-1 0,0 0-20 0,0 0-1 15,2-7-6-15,-2 7-2 0,0 0 1 0,9-4 6 16,-9 4-3-16,14 0-8 0,-14 0-2 0,13-1 0 16,-4 3 5-16,-9-2 11 0,15 5-2 0,-7-3-1 15,1 3 9-15,-3-1 2 0,-1 2 22 0,-1 2 13 16,1-1 3-16,-2 5 6 0,-2-3-5 0,-2 3-8 16,-1 2-5-16,-1-1-1 0,-2 2-4 15,-3 2-1-15,-6 2 8 0,6-3 2 0,-4 2 8 16,-1 0 12-16,0 0-12 0,-2-2-3 0,2 1-13 0,0-4-5 15,0 1-7-15,2 2 9 16,1-4-10-16,-1-2-10 0,5 2-5 0,-3-3 14 16,3 0-13-16,-2-2-8 0,5 0 5 0,-1 1 1 15,-1-2-5-15,5-6 4 0,-2 10 9 0,2-10-1 16,1 5 10-16,-1-5-3 0,9 6-2 0,-9-6-8 16,14 2 5-16,0-2-11 0,-1-1-3 0,1 0-2 15,4-2-10-15,2 0 1 0,1 2-7 0,-2-3 2 16,1 0-1-16,2-1-3 0,0 1-1 0,-2 1-4 15,-1 1 2-15,-1-4 8 0,0 3-22 0,-1 0-18 16,-2 0-55-16,-2 2-34 0,0 1-49 16,-13 0-39-16,20-1-45 0,-20 1-51 0,16 1-30 15,-16-1-42-15,10 6-45 0,-10-6-513 0,2 10-511 16</inkml:trace>
  <inkml:trace contextRef="#ctx0" brushRef="#br0" timeOffset="-89979.42">22390 12545 152 0,'-3'-8'378'0,"3"8"-97"0,0 0-8 15,0-9-32-15,0 9-51 0,1-7-1 0,-1 7-29 16,3-10-24-16,-3 10-3 0,1-7 9 0,-1 7-18 15,3-10-12-15,-3 10-13 0,4-7-3 0,2-1 9 16,-1 1-5-16,3 2-12 0,2-4 7 0,5 1 9 16,3-3-29-16,4 3-18 0,7-3 18 0,2 3-5 15,1-1-5-15,4 4-10 0,2 0-8 0,0 2-8 16,1 0-3-16,0 3-3 0,2 3 0 0,-4 1-9 16,3 0 0-16,1 6-10 0,-8-2 3 0,0 7-5 15,-3 0 7-15,-4-3-8 0,-4 5 6 0,-3 1 1 16,-1 2 0-16,-8-1 10 0,-1 1 0 0,-3 4-2 15,-6-1-6-15,0 0-1 0,-3 2 5 16,-5 3-1-16,-2-3-7 0,-3 4 4 16,-2-3 1-16,-3 3 3 0,-1-2-22 0,-3 2 26 15,-1-4-24-15,3-3 23 0,-1-1 0 0,2 1-6 16,-4-1 6-16,6-1-6 0,-2-1-7 0,4-3-1 16,-1-2-4-16,4 2 4 0,-1-1-9 0,3-3 1 15,2 0 4-15,-1 2-9 0,4-2 0 0,1-3 6 16,2 2-4-16,2-2 9 0,1 1-9 0,1-2 6 15,4 3-8-15,1-1 1 0,2 2 2 0,3-3 0 16,2 1 8-16,1 1 1 0,6 0-9 0,-1 0-8 16,3-1 10-16,4 3-3 0,-3 2 1 15,4-3 0-15,-1 2-3 0,-1 0 0 0,-1-1 1 16,-2 1-3-16,0 1 2 0,-1-1 7 0,1 3-3 16,-6-2-7-16,-1-2 7 0,0 3 1 0,-4 1 2 15,1 0-4-15,-1 0 2 0,-1 0-2 16,-3 0-3-16,-2 2 6 0,4-1 4 0,-5-2 8 15,-1 3-2-15,3 2 27 0,-2-1-4 0,-1 2-4 16,2 0-6-16,-1 0 0 0,0 0 0 0,3 2 3 16,-2 0-2-16,3 0-11 0,-1-2 2 0,1 4 1 15,1-2-6-15,-2-3-18 0,0 0 14 0,3-4-9 16,-2 1 7-16,1-2-4 0,0-4 10 0,-1-2-9 16,0 1 4-16,0-1-4 0,0-3 2 0,0 0 14 15,-1-3-23-15,-2 2 0 0,3-3 6 16,-3 0-6-16,-6-3 5 0,12 4-7 0,-12-4 4 15,11 1-8-15,-11-1-1 0,0 0-25 0,13 0-27 16,-13 0-34-16,0 0-17 0,9-4-55 0,-9 4-42 16,0 0-66-16,3-7-39 0,-3 7 13 15,0 0 0-15,-3-9-25 0,3 9-22 0,-4-8-95 16,4 8-211-16,-9-7-163 0</inkml:trace>
  <inkml:trace contextRef="#ctx0" brushRef="#br0" timeOffset="-88979.97">22457 12420 293 0,'-14'-13'302'0,"2"-1"-69"15,-1-2-53-15,5 2-37 0,-1 2-14 0,4 0-16 16,0-2 20-16,1 4-31 0,0 0-10 0,4 1-7 15,0-1 20-15,3 0-20 0,-1 0-2 0,2 2 28 16,1 0-16-16,4 2 4 0,-1-3 15 0,2 4-18 16,4 0 0-16,0 1 16 0,3 1 9 0,-2 1-18 15,4 2-7-15,2 5 23 0,2-1-5 0,2 1-6 16,2 8 9-16,8 2-9 0,-2 3-5 16,-1 6-6-16,0 1-9 0,1 5 11 15,3 7 2-15,1 1-3 0,-4 3 9 0,-3 1-17 16,0 5-7-16,-3-2-1 0,-8-6-4 0,2 5-6 15,-4-1-18-15,-4-2 60 0,0 5-63 0,-3 0 48 16,-2-2-54-16,-3 4 57 0,0-2-17 0,-3 2-9 16,-2-2-11-16,-2 2-5 0,2-2-7 0,-2 1-5 15,-2-1 3-15,0 0-56 0,0-3 43 0,0 3-44 16,0-2 44-16,-2 1-45 0,6 2 40 0,-4-4-40 16,3 3 42-16,1-6-5 0,1 6-10 0,2-1-1 15,-2-1-4-15,5 0 0 0,1-1-5 16,2-2 1-16,-1-3-9 0,5 0 7 0,2-1-9 0,2-5 9 15,1 0-9-15,3-4 1 0,-2-4 5 0,0-4-5 16,2-1-8-16,0-3 6 0,-4-5 0 16,3 0-2-16,1-3 4 0,-6-3-16 0,4-1 4 15,-1-3-5-15,-1-1-4 0,-1-2 3 16,1-3-2-16,-2-1-8 0,1-1-1 0,-1-5-7 16,-1-1-11-16,-1 0-11 0,-3-2 12 0,-1-2-2 15,-4 0 4-15,3 3 4 0,-6-2 7 0,1 0 4 16,-3 1 4-16,-3-1 9 0,-1 1-12 0,-2 3 12 15,1 3 13-15,-3-3-5 0,-1 3 2 0,-3 1-1 16,-1 1 0-16,-4 4 0 0,6 0 4 16,-6 3 19-16,4 0-22 0,-3 4-2 0,-2 0 5 15,1 4 6-15,-1 1 5 0,2 4-1 0,0 0 5 16,-3 3 1-16,1 5 3 0,4 1 17 0,-1 1 13 16,5 4-7-16,-1 5-32 0,3-1 44 0,1 3-48 15,5 2 45-15,0 3-46 0,2 0 46 0,2 5 6 16,0 6-8-16,3-4-1 0,-1 3-4 0,5-1 1 15,-1 2 3-15,1 2 8 0,2 8-5 16,1-2-1-16,-2 2 2 0,4 1-31 0,-4-2 41 16,3 3 0-16,-3-2-4 0,-1 4 3 0,4-1-5 15,-7 1-9-15,3-1 2 0,-4-8-6 0,-1 0-13 16,-1 0 4-16,-2-1-3 0,-2-3-7 16,-5 2 2-16,0-1-3 0,0 0-6 0,-7 5-4 15,-2-8 2-15,-1 4-5 0,-3-2 5 0,-1-7-7 16,-1-6-10-16,-3 1 1 0,2-2-2 0,-6-4-6 15,4-1-8-15,-4-5-26 0,-1-3-11 0,-1-3-26 16,7-8-33-16,-4-1-39 0,3-6-29 0,-2-5-76 16,0-1-36-16,0-6-24 0,-2-3-20 0,0-3-22 15,2-5-20-15,-1-5 19 0,3-2-19 0,5 0 6 16,2-6-34-16,3 2-425 0,7-3-374 0</inkml:trace>
  <inkml:trace contextRef="#ctx0" brushRef="#br0" timeOffset="-88228.95">23878 13948 102 0,'-1'-8'313'0,"1"8"-38"0,-1-11-65 0,1 3-32 16,-3 3 22-16,-1-2-20 0,4-1-15 0,-2 3-4 15,-1-2-17-15,-2 1-5 0,4 1 13 16,-2-2-7-16,1 0-9 0,2 7-12 0,-3-9-9 15,3 9-17-15,-4-11-12 0,4 11-18 0,-1-10-14 16,1 10-10-16,1-11-1 0,-1 11 12 0,3-11-1 16,1 4 3-16,2 1-9 0,3 0-9 0,-1-1-9 15,1 2 0-15,0 0-8 0,1-2-7 0,-1 4-6 16,1-1 2-16,-1 1-1 0,0 1 0 0,-9 2 4 16,19-1-6-16,-9 2 6 0,-1 1 1 0,1 1 3 15,-1-1-3-15,-3 2 10 0,1 4-6 16,-2-3 9-16,0 3-2 0,-2 1 13 0,-3 1 10 15,0 2 1-15,0-2-10 0,-4 2-9 0,-1 3 2 16,-3-1 10-16,2-2-13 0,-2 2 3 0,-1 0-7 16,-1-2-1-16,2 1-6 0,1-1-1 0,-2-2-7 15,1 2 1-15,4-5-5 0,-1 3-3 16,0-3 2-16,1 0-1 0,2 0 3 0,-1-2 1 16,2 3 3-16,1-8 0 0,4 9 0 15,-2-1 0-15,2-1-12 0,1-2 9 0,2 1-4 0,0 0 2 16,2-1 0-16,-1 2-2 0,-2-1 3 0,2 0-1 15,1 2 0-15,-3 0 1 0,5-2 2 0,-4 6 18 16,1-5-5-16,-3 3-1 0,4 2 48 16,-3 0 17-16,-1 0-6 0,-1-2-20 0,-1 2 15 15,-1-1-4-15,-3 0-4 0,0 2 9 0,-3 0-4 16,-2 1-10-16,-1-1-11 0,1 1 1 0,-3-3-11 16,-3 2-4-16,2-1-3 0,-3-2-5 0,-1 0-3 15,0 0-51-15,-1-5 46 0,-2 2-41 0,-1-2 51 16,4-1-55-16,-5 1 51 0,3-2-3 0,-1-2-7 15,0 1-8-15,3-4 1 0,0 2-1 16,2-1-6-16,2-2-3 0,-1 1-31 16,1-4-44-16,1 2-80 0,1-2-42 0,4-2-57 15,-1-2-69-15,5-2-61 0,0-2-20 0,5 0-22 0,2-6-13 16,3 0-32-16,4-2-277 0,4 0-253 16</inkml:trace>
  <inkml:trace contextRef="#ctx0" brushRef="#br0" timeOffset="-87775.8">24222 13914 394 0,'0'0'414'15,"0"0"-55"-15,1-8-63 0,-1 8-36 16,0 0-38-16,0 0-19 0,1-9-25 0,-1 9-13 16,0 0-25-16,0 0-12 0,3-8-21 15,-3 8-12-15,0 0-4 0,4-6-15 0,-4 6 17 16,0 0-13-16,6-5-16 0,-6 5-2 0,11-5 1 15,-11 5 1-15,12-2-10 0,-12 2-6 0,13-3-10 16,-13 3-7-16,12-2-6 0,-12 2-4 0,14 2-11 16,-14-2 6-16,11 4-1 0,-11-4 2 0,13 8 12 15,-9-5 7-15,0 6-1 0,-2-1 24 0,-2 1-4 16,0 0-4-16,0 4 2 0,0-1-7 0,-2 2 29 16,-2 1 27-16,-1 0-16 0,-3-1-8 0,-1 6-1 15,1-4 1-15,-4-1 10 0,4 2-16 0,0-1 23 16,-1-3-24-16,2 0-4 0,-1-1 11 0,2 2-6 15,-1-5-15-15,2 2-10 0,0-4-9 16,1 3 13-16,1-4-3 0,1-1 10 16,2-5-5-16,1 12 1 0,-1-12-7 0,8 5 14 15,1-1-15-15,1-3 9 0,7 1-4 0,-1-4-8 16,5 1-3-16,-1-4-9 0,6 4-3 0,1-4-5 16,5-2-32-16,0-1 30 0,0 4-6 0,-2-2-4 15,-3 0-11-15,-2 3 4 0,-3-1-3 0,-4 1-2 16,0 0-22-16,-6-2-18 0,2 3-52 0,-4 0-59 15,-2 0-86-15,-8 2-48 0,12-3-52 16,-12 3-54-16,0 0-28 0,4-5-56 0,-4 5-83 0,0 0-407 16,-16 1-554-16</inkml:trace>
  <inkml:trace contextRef="#ctx0" brushRef="#br0" timeOffset="-85679.97">8883 17244 163 0,'0'0'188'0,"-9"4"-27"0,9-4 2 0,-10 2-35 0,10-2-16 16,0 0-6-16,-10 3-1 0,10-3 3 15,0 0-8-15,-12 0-8 0,12 0 14 0,0 0-18 16,-11-1-13-16,11 1-21 0,0 0 35 0,-12-4-14 16,12 4-19-16,-5-4-8 0,5 4 38 0,-9-3-6 15,9 3-10-15,-5-5-20 0,5 5-11 0,0 0 6 16,-8-7-13-16,8 7 5 0,0 0-13 0,-5-7-1 15,5 7 0-15,0 0-13 0,-4-10-4 0,4 10 2 16,4-9 7-16,0 4-3 0,0-3-7 0,1-1 1 16,0 2 1-16,5 1-2 0,-1-3 1 0,4 2-2 15,-3 1-8-15,3-2 17 0,0 3-20 0,-2 1 13 16,3 0-6-16,-2 3 1 0,1 0 1 0,-13 1-4 16,24 0-1-16,-13 2 6 0,2 1-3 15,-4 1-1-15,1 1 7 0,-1-1 8 0,0 4-15 16,-2-2 3-16,0 2 5 0,-3 2 6 0,1 0-9 15,-2 1 3-15,-2 0 0 0,-1-1-1 0,0 2 17 16,-1-2 2-16,-2 2 14 0,1 0-26 0,-2 0-4 16,0-3 0-16,-2 1-4 0,-1 0 5 0,2-1-13 15,1-1 10-15,-1 1-4 0,1-1 1 0,-1-3 9 16,0 2 0-16,3-3 12 0,2-4 3 0,-7 9-17 16,7-9 5-16,-5 7-16 0,5-7 3 0,-4 6 5 15,4-6-12-15,0 0-4 0,0 0 6 0,0 7-5 16,0-7 9-16,0 0 5 0,13 0-6 0,-13 0 3 15,15-2 8-15,-15 2-5 0,15 3 28 16,-15-3-41-16,24 2 4 0,-13-1 4 16,2 1 4-16,0-2-12 0,-1 4 3 0,1-1 6 15,0 1-6-15,1 0-6 0,-6 0 17 0,6 1 20 16,-4 1 26-16,-1 0-3 0,-2 0 6 0,1 2 1 16,0-3 29-16,-4 2 1 0,1 1 24 0,-4 1-26 15,2-3 6-15,-3 2 4 0,-3 0 6 0,2 1-19 16,-4 0-16-16,1 0-4 0,-4-1 2 0,-2 1 8 15,-3 0-8-15,3 1-11 0,-5-5-12 0,2 4-8 16,-5-4-5-16,3 0-6 0,-3 0 1 16,0 1-6-16,0-2-4 0,0-3 11 0,3 0-17 15,-3 1-2-15,5-2-3 0,-2-2-4 0,2 1 2 16,-1-3-7-16,1 1 1 0,4-1-2 0,-2-1 0 16,3 0-12-16,3-3-52 0,1 2-48 0,3-2-25 15,1 8-64-15,1-14-65 0,3 4-1 0,1 4-27 16,3-2-28-16,2-2-45 0,-2 5-404 0,2-4-294 15</inkml:trace>
  <inkml:trace contextRef="#ctx0" brushRef="#br0" timeOffset="-85127.55">9514 17120 219 0,'0'0'366'0,"-6"-8"-81"0,6 8-22 16,-11-6-56-16,11 6-35 0,-11-3-36 0,2 0-1 15,9 3-11-15,-14-2-18 0,14 2-8 16,-14-3-10-16,14 3 12 0,-14-1-15 0,14 1 5 16,-10 0 4-16,10 0-28 0,-9-3-11 0,9 3-3 15,0 0-18-15,-13-4-6 0,13 4-2 0,0 0 1 16,0 0-11-16,-9-2 26 0,9 2-28 0,0 0-7 15,8-6 1-15,-8 6 6 0,11-6-4 0,-3 2 6 16,1 2-13-16,1 0-4 0,0-1 5 16,3 2-12-16,0 1 8 0,0 0-4 0,-2 1-3 15,2 2 17-15,-3 0 12 0,3 1 2 0,-3 1 33 16,1 4 7-16,-3-1 30 0,0-1 4 0,-3 3 5 16,0 2-2-16,-2-2-6 0,-2 3-8 0,-1 0 5 15,0 0-4-15,-1 3 19 0,-2-2-17 0,-2 1 4 16,1 0-10-16,-2-1 23 0,2 1-11 0,-3-3-6 15,3 2-3-15,-1-4-11 0,2-2-17 0,-1 3-17 16,3-5-5-16,-2 2-5 0,-2-2-11 16,5-6 10-16,-1 12 8 0,1-12 1 0,1 8 16 15,-1-8 3-15,8 4 0 0,-8-4 4 0,13-2-10 16,-13 2 2-16,19-5-12 0,-9 0-4 0,4 2-10 16,-2-6-4-16,3 3-8 0,0-3 0 0,4 0-7 15,-2-1 3-15,1 0-8 0,0 0 0 0,0 1-4 16,-3-2 2-16,0 5-2 0,-2-4-2 0,2 4-6 15,-3-2-6-15,2 3-43 0,-5-3-75 0,1 4-45 16,-2 1-40-16,1-2-34 0,-3 1-53 0,-6 4-49 16,12-5 0-16,-12 5-12 0,10-1-45 15,-10 1-45-15,0 0-339 0,5 5-319 0</inkml:trace>
  <inkml:trace contextRef="#ctx0" brushRef="#br0" timeOffset="-84394.88">8781 18122 364 0,'0'0'296'0,"-8"-7"-3"0,8 7-30 0,-9-6-47 16,9 6-31-16,-6-5 7 0,6 5-18 0,-8-6 3 15,8 6-18-15,-9-3-5 0,9 3-6 0,0 0-20 16,0 0-17-16,-10-2-8 0,10 2 10 0,-8 5 6 15,4-1-12-15,-1 4 1 0,0 1-17 0,0 1-12 16,0 2 12-16,0 3-9 0,-4-1-22 16,5 1 1-16,-5 2-9 0,4 0-2 0,0-1-7 0,0-1-10 15,-3 2-8-15,2 0-3 0,1 0-4 16,-2-3-6-16,3 2-2 0,-2-2-5 0,2-1-4 16,1-2 3-16,1 0-7 0,-2-1 0 0,3-2-10 15,-3 1 4-15,4-3-7 0,-4 2-64 0,4-8-1 16,-1 10-39-16,1-10-13 0,-4 10-6 0,4-10-9 15,-5 6-9-15,5-6 13 0,0 0 17 0,0 0 2 16,0 0 14-16,-9-6 19 0,9 6 12 0,-9-9 2 16,4 4 1-16,-1-2 16 0,-2-3 11 0,0 1 10 15,-2-1 11-15,1-2 5 0,0-1 4 0,-1-1 5 16,-3-3-1-16,3 2-2 0,0-1 14 0,-3 2-14 16,6 1 19-16,-3 1 1 15,4 1 5-15,1 0 1 0,1 1 0 0,-1 1 70 16,5 1-12-16,-4-1-18 0,4 1 125 0,3 0-23 15,-3 8-33-15,6-11 62 0,2 5 2 0,-1 2 11 16,3 3-30-16,0 0 12 0,-10 1 6 0,25 1-26 16,-9 0-4-16,0 3-18 0,2 2 6 0,-1-1-30 15,2 1-12-15,1 2-19 0,2 0-16 0,0 1-9 16,2 3-12-16,-5-3-4 0,4 1-4 0,3 2-14 16,-1 0 7-16,-2-1-12 0,-1 1 0 15,-3-2-10-15,5 2 2 0,-3-1-10 0,2-1 0 0,-3 0-6 16,2-3-45-16,-3 0-38 0,0-2-43 0,-1 1-39 15,0-2-55-15,0-1-76 0,-1-2 0 16,1-1-37-16,1-2-42 0,0-1-66 0,3-3-336 16,-2-1-309-16</inkml:trace>
  <inkml:trace contextRef="#ctx0" brushRef="#br0" timeOffset="-83895.07">9923 17667 15 0,'5'-7'361'0,"-1"0"-71"0,-4 7-57 16,1-8-22-16,-1 8-5 0,3-11-31 0,-3 11 14 16,1-6-34-16,-1 6-5 0,0-9-24 0,0 9 5 15,0 0 24-15,-1-10-25 0,1 10 36 0,0 0-3 16,-4-5 15-16,4 5-25 0,0 0-8 15,-9-5-16-15,9 5-3 0,-9 3 22 0,9-3 1 16,-9 7 1-16,-1 0 9 0,4 0-3 0,-1 1-10 16,-2 3-9-16,2-1 3 0,0 3-11 0,-3 1-11 15,9 1-1-15,-6-1-30 0,5 2-1 16,-2 0 0-16,3 0-20 0,-2 1-8 0,6-2-5 0,-2 2-5 16,5 0-11-16,-2-3-6 0,5 2-6 0,3 0 0 15,-1-2-14-15,3-2 6 0,0 2-6 16,4-5-5-16,-4 0 1 0,3-2 1 0,-2-2 0 15,3-1-1-15,0-3-1 0,0 1 1 0,-4-2-18 16,4-2 6-16,-4-1 3 0,4 0 3 0,-4-3-3 16,0 3 7-16,-3-4-7 0,0 1 5 0,-4 0-8 15,2 1 5-15,-4-2 8 0,-1 0-8 0,1 0-6 16,-1-1-4-16,-4 2-1 0,0 6 0 0,-4-13 1 16,2 6-4-16,-3 2 2 0,-2 2-12 0,2-1 11 15,5 4-13-15,-18-2-14 0,5 3-36 0,2 0-20 16,-2 3-48-16,-2 1-33 0,-3 2-14 0,3 1-14 15,-2 1-28-15,-2 3-51 0,3-2-29 16,1 2-15-16,0-2-21 0,3 1-24 0,0 0-85 16,4 1-307-16,-5-1-281 0</inkml:trace>
  <inkml:trace contextRef="#ctx0" brushRef="#br0" timeOffset="-83411.23">8727 18894 228 0,'-18'8'410'16,"8"0"-40"-16,-4-4-46 0,5 5-16 0,-1 0-94 15,2-4-36-15,-1 2-12 0,4-3-11 0,5-4 10 16,0 0 30-16,0 0 47 0,0 0-19 0,0 0-3 16,15-11-8-16,-2 5 44 0,9-2-60 15,6-6-31-15,9-6 72 0,13-9-26 0,4 0-34 16,3-7 11-16,8-1-3 0,22-9-19 0,4-1-13 15,7-3-21-15,8 0-19 0,4 1-2 0,4-3-6 16,5-2-11-16,5 1-14 0,5-1-11 0,0-1-15 16,1-2-13-16,4 1-8 0,-3 1 8 0,2-1-21 15,-2 4 6-15,-6 1-7 0,-2 3-8 0,-4 2-8 16,-9 5 0-16,-7 4-5 0,-7 3 4 0,-22 6-6 16,-5 6-1-16,-5 2-17 0,-18 5-40 15,-4 1-44-15,-2 2-32 0,-12 2-24 0,-5 3-35 0,-10 3-63 16,2 0-15-16,-15 4-22 0,12-1-28 0,-12 1-24 15,0 0-27-15,-4 8-15 0,-4-3-7 16,-7 3-24-16,-1 1-432 0,-4 2-401 0</inkml:trace>
  <inkml:trace contextRef="#ctx0" brushRef="#br0" timeOffset="-81696.48">10626 18458 60 0,'0'0'227'0,"-8"-2"-12"16,8 2-35-16,0 0-41 0,-7-7-9 0,7 7-8 16,-4-5-34-16,4 5-23 0,-7-4-8 15,7 4 38-15,-7-5-19 0,7 5-12 0,-8-6-3 16,8 6-2-16,-5-6-4 0,5 6-10 0,-8-8 3 15,8 8 9-15,-4-7-20 0,4 7-3 0,-7-10-5 16,7 10-7-16,-3-10-5 0,3 10 1 0,0-10-3 16,0 10 0-16,0-12-7 0,0 7-9 0,3-2 7 15,-3 2 1-15,6 0-21 0,-3-2 11 0,-1 2 7 16,3 0 6-16,-1 1-4 0,-4 4-2 0,9-5 4 16,-9 5 46-16,12-4-3 0,-12 4 16 0,14 0-7 15,-14 0-14-15,14 5-8 0,-8 0 6 0,-1 2 14 16,2 2-6-16,-2 0 18 0,0 1-9 0,-1 3-2 15,-2 1-9-15,2-2 0 16,-1 5 15-16,-2-5 5 0,-1 3-7 0,0-1-4 16,0 0 18-16,-1 3 45 0,-2-2-46 0,2-1 22 15,-2-3-49-15,1 2 36 0,2-1-51 0,-2-4 33 16,1 2-35-16,0-3 26 0,-3 1-32 0,4-8 28 16,-1 12-27-16,1-12 40 0,0 6-35 0,0-6 52 15,0 0-28-15,0 0 26 0,14-4 7 0,-5-1-18 16,-3 0-18-16,7-4-10 0,0-1-5 0,2-2-4 15,-1-3-8-15,4 1-7 0,-1-1 3 0,6-2-6 16,-3-2 1-16,-3 1-4 0,7 0 2 0,-2-1 4 16,2 0-15-16,-1 2 7 0,5-4 28 15,-5 4-39-15,-1 1 1 0,-7 3-7 0,4-1 9 16,-3 2-4-16,-2 2-1 0,-4 2-10 0,1-1-32 16,-2 2-82-16,-5 1-40 0,3 0-83 0,-1 1-65 15,-1 0-28-15,-5 5-6 0,4-7-26 0,-4 7-51 16,1-5-316-16,-1 5-249 0</inkml:trace>
  <inkml:trace contextRef="#ctx0" brushRef="#br0" timeOffset="-80875.86">8111 16568 2 0,'-6'-8'284'0,"1"2"-50"0,-3 1-55 15,3-2 13-15,0 2 10 0,-3 0-27 0,3-2-13 16,1 4 0-16,4 3 6 0,-9-7-21 0,9 7-11 16,-9-9-12-16,9 9-19 0,-7-3-22 15,7 3-9-15,-8-4 6 0,8 4-17 0,0 0 9 16,0 0 65-16,0 0-10 0,0 0-27 0,0 0 81 15,0 0-49-15,5 5 22 0,5-1-6 0,-2 3-45 16,2 1-22-16,3 2 7 0,1 0-13 0,1 3 1 16,3 2 0-16,3 2-13 0,-1 0-8 0,3 1-12 15,-1 0-4-15,-2 2-7 0,1-2-10 0,3 2-1 16,-1 0 0-16,-1 0-9 0,-3-1 1 0,3 0-2 16,-3 0-4-16,0 1 0 0,-1-3-2 0,-3-1-2 15,-1-2-3-15,-1 1 1 0,1-2 0 16,-1 2-4-16,-3-4 2 0,0-1-7 0,-1-1-4 15,-2-1-32-15,-1-2-38 0,3 0-26 0,-4 0-22 16,0-1-23-16,-1 0-8 0,-4-5-24 0,8 8-16 16,-8-8-19-16,7 4-14 0,-7-4-21 0,0 0 6 15,0 0-34-15,0 0-52 0,0 0-231 0,0 0-81 16</inkml:trace>
  <inkml:trace contextRef="#ctx0" brushRef="#br0" timeOffset="-80563.02">8331 17104 279 0,'-3'7'306'0,"-2"-3"-30"15,5-4-12-15,-1 8-27 0,1-8-25 16,-3 5-15-16,3-5 1 0,0 0-28 0,0 0 51 16,7 4-30-16,-7-4 16 0,9-4-36 0,-3 0-27 15,4 0-12-15,-2-4-14 0,4 0-6 0,0-2-9 16,5-2-13-16,2-1 8 0,-1-3-14 0,5-1-13 15,1 0-9-15,6-5-8 0,0 0-14 0,0 1 4 16,-1 1-16-16,-1 4-5 0,-5 0-3 0,2 0-2 16,-4 3-7-16,-2 2-3 0,-2 1-4 0,-3 2-2 15,-2-1-4-15,-2 3-4 0,0 0-4 0,-2 0 0 16,-2 1-22-16,-6 5-57 0,9-6-27 0,-9 6-45 16,0 0-35-16,0 0-15 0,0 0-7 0,0 0-12 15,5 5-16-15,-5-5-8 0,-7 9-37 16,0-4-55-16,3 3-208 0,-1-1-68 0</inkml:trace>
  <inkml:trace contextRef="#ctx0" brushRef="#br0" timeOffset="-79479.96">9517 18627 414 0,'-4'-4'324'15,"4"4"-11"-15,-8-10-61 0,3 5-26 0,2 0-20 16,3 5-12-16,-6-9-43 0,6 9 7 0,-5-5-16 15,5 5-34-15,-5-4-12 0,5 4 57 0,0 0-2 16,0 0 43-16,0 0-36 0,0 0 18 0,0 0 2 16,5 4 3-16,-1 1-34 0,1 0 23 0,4 2-15 15,-3 3-22-15,3 2-7 0,-1 1 12 0,6 3-18 16,-2 0-17-16,-1 1-15 0,-1 1-4 0,2-2-11 16,-1 2-11-16,2 0-7 0,0 0-3 15,-2 2-29-15,2-2 7 0,0 1-14 0,-3-1-4 16,-2-1-4-16,3 0 1 0,1-2 3 0,-6-1-12 15,4-2 4-15,-3 0-5 0,-1-3-5 0,-1 2 2 16,-2-2 0-16,2-3-6 0,1 3 21 0,-2-5-112 16,-4-4-34-16,5 10-42 0,-1-5-6 0,-4-5-72 15,5 12-47-15,-5-12-32 0,4 4-6 0,-4-4 8 16,8 3-54-16,-8-3-12 0,5-6-375 0,-5 6-291 16</inkml:trace>
  <inkml:trace contextRef="#ctx0" brushRef="#br0" timeOffset="-78930.13">10006 18727 39 0,'3'-5'362'0,"-3"-1"-93"0,4-1 4 16,-3 0-57-16,0-1-5 0,-1 1-45 0,0 1-29 15,0-3 13-15,4-1-30 0,-3 2-1 0,-1-1-14 16,0 1 21-16,0 2-10 0,-1-2-24 0,-3 0-17 15,4 1 76-15,-1-3-22 0,-4 3-27 0,2-2-20 16,-1 1-22-16,-1 1-8 0,-2 0-15 16,-1 0-1-16,0-3-9 0,-1 4-6 0,-1 0-8 15,0 1 2-15,2 1 44 0,-3 1-7 0,2-1-5 16,0 3-14-16,9 1-7 0,-19-2 0 0,11 5-9 16,0 1-2-16,1 1-2 0,-1 1 3 0,-1 4-7 15,5 1 33-15,-2 0-43 0,2 1 36 0,3 1-40 16,-2-2 39-16,3 1-42 0,0-2 35 0,3 1-39 15,-2 1 38-15,9 7-16 0,-6-11-30 0,5-1 46 16,-1-1-38-16,2-3 32 0,-10-3-37 0,15 1 40 16,-5-3-46-16,2 0 12 0,-2 0 7 0,0-4-4 15,2 0 0-15,-2 1 6 0,4-3 1 0,-5 1-4 16,-1 1 4-16,1 0 0 0,-2 1 8 16,0-1-4-16,-1 0 14 0,3 2 19 0,-9 4 13 15,9-7 10-15,-4 4 16 0,-5 3 21 0,8-4 6 16,-8 4 24-16,0 0 24 0,14 2-19 0,-9 2 12 15,-1 1-6-15,2 1-5 0,3 1-21 0,-4 2-11 16,2 1-2-16,-1 1-20 0,-1-1-30 0,4 2 14 16,-5 1-16-16,4 0-6 0,-2-2-6 0,-1 1-11 15,4 0-15-15,-4-2 9 0,2 1-16 0,0-1 8 16,-2-2-7-16,2-1-9 0,-6 2-57 0,7-1-56 16,-8-8-59-16,6 10 2 0,-1-3-83 0,0 0 4 15,-1 1-117-15,-4-8-13 0,5 9-6 0,-5-9-82 16,7 6-35-16,-7-6-271 0,0 0-300 0</inkml:trace>
  <inkml:trace contextRef="#ctx0" brushRef="#br0" timeOffset="-78124.01">11000 18814 137 0,'-15'14'448'0,"1"-1"-142"15,-1-1-24-15,2-3-35 0,3 0-14 0,-2-3-48 16,3 6 24-16,0-4-58 0,3 1-24 0,-2-2-10 15,2-2 56-15,2 0-44 0,4-5 65 0,-8 3-13 16,8-3 73-16,0 0 207 0,0 0-258 0,0 0 72 16,0 0-48-16,7-7-25 0,-2 1-21 15,5-2-17-15,4-3-8 0,0 1-22 0,5-3-3 16,-1-3-17-16,7-2-14 0,4-3-21 0,0-2-11 16,3 0-7-16,3 1-13 0,0-2-4 0,1 1-17 15,-1-1-1-15,-1 1-6 0,5 0-4 0,-1 1-9 16,-1 0-4-16,-4 0 4 0,2 4-6 0,-5 0-5 15,-3 3-17-15,-4 0-58 0,-5 3-23 0,1 3-48 16,-1 0-45-16,-4 1-26 0,-2 1-19 0,-2 2-44 16,-5 3-17-16,-5 2-25 0,10-8-17 0,-10 8-43 15,4-4-29-15,-4 4-53 0,0 0-351 0,0 0-354 16</inkml:trace>
  <inkml:trace contextRef="#ctx0" brushRef="#br0" timeOffset="-74712.74">18018 18152 4 0,'0'0'179'0,"0"0"-54"0,0 0 5 0,0 0-53 15,0 0 22-15,0 0-32 0,0 0 19 0,0 0-35 16,-5-4 18-16,5 4-20 0,0 0 20 0,0 0-16 16,0 0 32-16,0 0-32 0,0 0 12 0,0 0-53 15,0 0 34-15,0 0-31 0,0 0 21 0,0 0 14 16,-10-1 38-16,10 1-35 0,0 0 35 0,0 0-53 16,0 0 22-16,-17 0-41 0,17 0 33 0,0 0-38 15,-9 0 41-15,9 0-24 0,0 0 23 16,-14 1-41-16,14-1 30 0,0 0-36 0,-18 0 33 15,18 0-28-15,-12 0 48 0,12 0-18 16,-13 0 26-16,13 0-34 0,-14-1 17 0,14 1-43 16,-14 0 30-16,14 0-28 0,-13-3 22 0,13 3-24 15,-12-3 24-15,12 3-35 0,-10-4 27 0,10 4-4 16,-10-1 22-16,10 1-36 0,-8-4 31 0,8 4-34 16,-9-5 23-16,9 5-27 0,-6-5 29 0,6 5-36 15,-8-7 30-15,8 7-19 0,-6-6 6 0,2 1-14 16,4 5 22-16,-6-9-28 0,6 9 36 0,-3-11-27 15,2 5 8-15,-2-2-2 0,3 1 13 0,0 7-32 16,0-14 41-16,0 7-34 0,0 7 26 16,3-11-29-16,-2 4 37 0,-1 7-38 0,3-11 30 15,-1 4-27-15,2 2 36 0,-1-2-33 0,-3 7 26 16,7-8-26-16,-4 3 34 0,-3 5-17 0,11-8 16 16,-3 4-14-16,-8 4-3 0,14-4 6 0,-6 1 56 15,-8 3 51-15,15-4-69 0,-2 3 30 0,-2-1-53 16,0 0 34-16,3 2-59 0,-3-1 102 0,3 2-65 15,-1-1 43-15,1 4-47 0,0-1 34 0,1 2-3 16,-2-1 35-16,4 3-47 0,-6 2 72 0,2 0-42 16,4 3 16-16,-6 2-19 0,3 3 28 0,-5 0-50 15,0 2 63-15,1 0-60 0,-2-1 43 16,-4 3-35-16,2 1 14 0,-3-5-29 0,-2 3 9 0,4-1 7 16,-5 1-3-16,1-1-10 0,-1 1-6 15,-1-1-2-15,0 2-16 0,-4-4 11 0,0 5-34 16,1-4 39-16,-1-2-38 0,-2 1 19 0,3-2-23 15,-4 1 20-15,0-1-21 0,0 0-5 0,-3-4-3 16,2 2 7-16,-3-2-7 0,1-1-1 0,-2 2 21 16,-2-4-30-16,2 1 22 0,-1-2-25 0,-3-3 25 15,1 1-23-15,3-1 22 0,0-2-31 0,-2 0 31 16,-1-1-28-16,3-1 27 0,2-1-29 0,-3-2 29 16,1 1-32-16,3-3-77 0,-3-1 93 0,3 0-2 15,0-2-4-15,1 0-2 0,1 0 14 16,2-1-11-16,2-2-7 0,-1 3-13 15,1-2 1-15,0 1 6 0,3 1 2 0,1 0 3 0,0 0 0 16,1 0-1-16,2 0 8 0,-2 1-2 16,4-1 7-16,3 2 4 0,-4 0 3 0,3 0-7 15,-7 6 2-15,12-10-1 0,-1 9 4 0,-11 1 5 16,16-4 6-16,-16 4-3 0,20 2-1 0,-11-1 3 16,4 0 4-16,-3 2-2 0,0 1 5 0,3 1 10 15,-1 1-3-15,0 0-4 0,-3 0 1 0,4 2 32 16,0 0-30-16,-3-2 28 0,-1 3-30 0,1-2 35 15,2 1-45-15,-3 1 19 0,1-1-31 0,-1 0-21 16,-1-2 33-16,2 1 21 0,-3-2-29 16,2 2 22-16,-1-2-15 0,2-1-7 0,-1 0-3 15,0-1-1-15,1-1 10 0,-10-2-39 0,16 2-31 16,-16-2-89-16,16-1-23 0,-16 1-81 0,17-1-10 16,-7-1-110-16,-2-1 13 0,-8 3-65 0,15-7-32 15,-7 2-422-15,-2 0-440 0</inkml:trace>
  <inkml:trace contextRef="#ctx0" brushRef="#br0" timeOffset="-74263.48">18474 18084 45 0,'0'0'229'16,"-2"-6"-1"-16,2 6-44 0,-4-7 0 0,4 7-17 15,-5-6 22-15,5 6-48 0,-3-6 23 0,3 6-40 16,0 0 40-16,-5-7-32 0,5 7 16 0,0 0-44 16,-5-8 30-16,5 8-15 0,-1-4 49 0,1 4-25 15,0 0 33-15,-4-7-32 0,4 7 27 0,0 0-39 16,-4-5 35-16,4 5-55 0,0 0 37 0,0 0-53 15,-1-5 19-15,1 5-44 0,0 0 16 0,-3-7-51 16,3 7 38-16,0 0-52 0,3-8 33 16,-3 8-38-16,5-6 43 0,-5 6-32 0,7-8 28 15,0 4-21-15,-1 0 33 0,1-1-42 0,2 1 30 16,1-1-45-16,-1 0-3 0,1-2 2 0,3 4 1 16,-3-4-4-16,4 2-1 0,0 1-2 0,-1-3-4 15,1 3 0-15,-1 0-3 0,-2 1 0 0,0-3-11 16,-1 3 9-16,1 0-2 0,-2 0-1 0,-1-1-40 15,-8 4-66-15,13-2 12 0,-13 2-96 0,11-6-27 16,-11 6-24-16,8-2-38 0,-8 2 20 16,0 0-54-16,0 0-3 0,0 0-48 0,0 0-335 15,0 0-215-15</inkml:trace>
  <inkml:trace contextRef="#ctx0" brushRef="#br0" timeOffset="-73730.05">18520 17994 160 0,'-8'3'396'0,"8"-3"-125"16,-11 6-3-16,11-6-73 0,-14 7-16 0,5-2-32 15,3 0 18-15,-3 2-49 0,1-1 8 0,2 1-43 16,-2-1 11-16,2 0-52 0,-4 1 20 16,2-2-41-16,3 2 35 0,-2 1-28 15,2-1 30-15,-1-1-31 0,1 0 18 0,1 1-20 16,1-2 39-16,3-5-52 0,-5 12 31 0,5-12-55 15,-5 8 49-15,5-8-47 0,0 7 49 0,0-7-51 16,3 10 48-16,-3-10-38 0,6 2 46 0,-6-2-46 16,10 4 43-16,-10-4-48 0,17 0 41 0,-17 0-44 15,17-2 40-15,-5 0-47 0,-3 0 46 0,5 2-44 16,-2-3 10-16,-2 1 41 0,5 0 30 0,-2-1 31 16,0 3-57-16,1-2 0 0,-1 1-12 0,-13 1 71 15,23 0-51-15,-23 0 36 0,24 1-9 0,-11 1 22 16,-2 1-16-16,0 1 34 0,-1-1-49 0,-1 3 46 15,1-1-25-15,0 2 12 0,-2 1-28 16,-2 0-11-16,2 1 27 0,-2-1-6 0,2 0-14 16,-3 2 0-16,-1-2 6 0,0 3 4 0,-2-2 14 15,2 0 7-15,-4-2-1 0,3 2 1 0,-2-1-9 16,-2 0-4-16,1-1 8 0,-3 0-20 0,0 0-8 16,0 1-13-16,-1-2-11 0,-1 1 2 0,-2-2-13 15,0 0-3-15,-1 0-6 0,-1 1-2 0,0-2-2 16,-1-2-9-16,0 2 4 0,-3-1-5 0,3-1-4 15,-2 0 0-15,-2-1-1 0,3-1-5 0,-2 0-5 16,1 0-21-16,-2 0-12 0,4 0-64 16,10 0-38-16,-19-1-45 0,6-2-35 0,13 3-42 0,-14-5-71 15,14 5-35-15,-11-5-20 0,11 5-16 16,-7-10-79-16,7 10-340 0,0-9-365 0</inkml:trace>
  <inkml:trace contextRef="#ctx0" brushRef="#br0" timeOffset="-73113.86">19165 17984 213 0,'0'0'254'16,"2"-8"-32"-16,-2 8-37 0,1-11 23 0,-1 11-38 15,0-7 16-15,0 7-42 0,0-8 23 0,0 8-17 16,0-7-1-16,0 7-13 0,-3-6 65 0,3 6-53 16,0 0 38-16,-6-6-24 0,6 6 47 0,0 0-38 15,-11 0 29-15,4 2-37 0,7-2 67 16,-14 5-62-16,4 2 32 0,4-2-19 0,-5 4-91 0,0 0 94 15,1 2-14-15,-2 0-11 0,1 3-5 16,-1 1-9-16,0 1 1 0,1 1-8 0,2 0-17 16,-1 0-15-16,4-1 16 0,-1 0-17 0,2 0-12 15,0 1-8-15,1-2-17 0,3 2-19 0,-3-1-2 16,4-2-11-16,0 1-6 0,5-1-7 0,-2 1 6 16,1-1-12-16,1-1 2 0,1 0-6 0,1-2-4 15,3-1-5-15,-1-1 3 0,1 1-4 0,1-3-2 16,1 1-2-16,-2-4-1 0,2-1 0 0,-1 1 1 15,2-1-5-15,0-3-2 0,-13 0-7 0,24 0-7 16,-24 0-4-16,23 0-8 0,-13-3-21 16,-1-1-6-16,4 1-5 0,-4-1 12 0,0-1-16 0,-2-2 1 15,2 2 10-15,-2-3-2 0,-3 1-7 16,2-2 6-16,-3 1 6 0,2-1 15 0,-4-1-2 16,0 2 11-16,-1-1 6 0,-1 1-2 0,0 0 14 15,-3 1-11-15,-1 0 4 0,0 0 3 0,-3 1 1 16,0 1 9-16,-3 2 0 0,-1 0 3 0,1 1 0 15,-1-1-2-15,-2 3 3 0,0 0-10 0,0-1-9 16,0 2-64-16,1 0-40 0,1 2 9 0,0-1-69 16,2 0 7-16,0 1-75 0,1 0 5 0,9-3-87 15,-12 4 13-15,12-4-58 0,-9 5-26 0</inkml:trace>
  <inkml:trace contextRef="#ctx0" brushRef="#br0" timeOffset="-72463.28">19571 18098 329 0,'0'0'387'0,"0"0"-84"0,-12 0-3 0,12 0-72 16,0 0 20-16,0 0-43 0,0 0-9 0,-14 0 9 15,14 0 33-15,0 0-50 0,0 0 40 0,0 0-39 16,0 0 56-16,0 0-27 0,-6 3 29 0,6-3-28 15,0 0-14-15,0 0 5 0,0 0-21 0,0 0-31 16,0 0-23-16,10 3-12 0,-10-3 8 0,0 0 3 16,13 0-23-16,-13 0-19 0,0 0-19 0,20-2-12 15,-20 2-13-15,18-1-9 0,-9 0 1 0,1-1-11 16,3 2-8-16,0-3-1 0,-1 2-6 16,0-1-1-16,2 1-7 0,-1-2 3 0,-1 1-1 15,0-1-2-15,-1 1-2 0,0 1 2 0,-2-1-2 16,0-1-12-16,-9 3-21 0,15-4 37 0,-15 4-5 15,12-2 1-15,-12 2-4 0,14-5 2 0,-14 5-1 16,7-2-2-16,-7 2-1 0,8-4-3 0,-8 4-10 16,0 0-24-16,9-4-30 0,-9 4-29 0,0 0-20 15,0 0-71-15,0 0 7 0,0 0-65 0,-4-8 1 16,4 8-79-16,0 0-15 0,-9-2-61 0,9 2-8 16,0 0-62-16,-10 0-435 0,10 0-473 0</inkml:trace>
  <inkml:trace contextRef="#ctx0" brushRef="#br0" timeOffset="-71780.3">20226 17754 283 0,'-4'-10'348'0,"4"10"-78"15,-6-7-26-15,6 7-32 0,-2-7 7 0,2 7-2 16,-5-5 18-16,5 5 0 0,0 0 2 0,-6-6 8 16,6 6-5-16,0 0-12 0,0 0-8 0,-4-8-3 15,4 8-12-15,0 0-7 0,0 0-10 0,0 0-11 16,0 0-18-16,-5-5 7 0,5 5 13 0,0 0-3 16,0 0-5-16,-1 7-6 0,1-7-2 15,-1 12 23-15,1-2-8 0,0-1-8 16,1 4-17-16,0 1-5 0,-1 1-23 0,3 4 8 0,-2-1-9 15,0 0-6-15,2 2-32 0,-3 1 27 16,1 3-43-16,2 0 29 0,-3-1-46 0,1 1 21 16,0-3-68-16,-1 0 49 0,0 0-28 0,0-2 6 15,0 2-7-15,1-3-3 0,-1 1 2 0,2-1-13 16,-2-1 1-16,1-1-11 0,1-3 6 0,-1 0-8 16,0-1-5-16,3-2-6 0,-4 2-10 0,4-4-21 15,-2 1-30-15,1-1-36 0,1-1-19 0,-4-7-39 16,6 9-26-16,-6-9-26 0,10 8-48 0,-10-8-80 15,9 3-45-15,-9-3-35 0,8 2-45 0,-8-2-30 16,0 0-76-16,10-3-50 0,-10 3-340 0,8-5-555 16</inkml:trace>
  <inkml:trace contextRef="#ctx0" brushRef="#br0" timeOffset="-71039.95">20648 17977 160 0,'0'0'316'0,"2"-7"-18"0,-2 7-80 0,3-5 8 0,-3 5-69 16,0 0 0-16,3-8-48 0,-3 8 7 15,0 0-12-15,2-9 15 0,-2 9 9 0,0 0 8 16,3-7-5-16,-3 7 30 0,0 0-62 0,4-10 57 15,-4 10-69-15,0-6 40 0,0 6-21 0,0 0 36 16,1-10-62-16,-1 10 28 0,0-8-63 0,0 8 30 16,1-8-51-16,-1 8 34 0,0-12-34 0,0 12 30 15,-1-12-13-15,1 12 30 0,-1-11-42 16,1 3 32-16,-2 1-44 0,2-1 31 0,-2 2-38 16,2-2 17-16,-3 1 41 0,3-1-36 0,-2-1-8 15,0 3 5-15,-1-1 15 0,1-2 9 0,-2 3 5 16,1-2-17-16,-4 2-5 0,5-1-2 15,-5 2-1-15,2-2-8 0,-4 2-6 0,0 1 17 16,9 4-5-16,-13-5 1 0,13 5-8 0,-16-1-3 16,3 2-5-16,5 1-5 0,-2 3 2 0,0 0 2 15,1-1-3-15,-1 3-4 0,-2 0-3 0,7 1 7 16,-4 1 6-16,3 0-8 0,1 2-1 0,1-3-7 16,0 2-2-16,4 0 2 0,-1-2 30 0,1-2-38 15,2 4 41-15,1-3-53 0,1 0 53 0,1 2-53 16,1-5 41-16,3 1-36 0,-1-1 32 0,-3 0-33 15,8-1 34-15,-3-3-39 0,-10 0 34 0,17 0-37 16,-17 0 42-16,16 0-40 0,-16 0 38 16,19-3-36-16,-10 1 38 0,0-3-37 0,0 3 33 15,0-2-30-15,-1 0 35 0,-8 4-36 0,11-4 2 16,-11 4 6-16,11-4 41 0,-11 4-36 0,10-4 2 16,-10 4 13-16,0 0-10 0,10-4 16 0,-10 4-8 15,0 0 27-15,0 0 7 0,13 2 21 0,-13-2 21 16,5 5 1-16,-5-5 14 0,2 12 14 0,0-6-3 15,-1 5-9-15,0-2 4 0,-1 3 0 0,0 0 6 16,0 1-14-16,0 1-7 0,0 3 2 0,-1-2-21 16,1 4-9-16,-1-2-2 0,1 0-18 0,-2 0-4 15,1 0-13-15,0 1 8 0,-2-3-19 0,3 2 0 16,0-2-10-16,0-2 7 0,0 0-9 0,0 0 2 16,0-1-8-16,0-1 3 0,0-1-9 15,0-2-32-15,0 1-48 0,0-2-32 0,0 0-35 16,3-1-43-16,-3-6-76 0,1 10-49 0,-1-10-60 15,3 9-68-15,-3-9-21 0,2 6-56 0,-2-6-117 16,0 0-314-16,0 0-544 0</inkml:trace>
  <inkml:trace contextRef="#ctx0" brushRef="#br0" timeOffset="-70362.58">21035 17908 102 0,'-3'-6'372'0,"0"-2"-125"0,0 4-33 0,-1-4-20 16,2 1-1-16,-1 2-61 0,1-1 37 0,-1 0-81 16,-1 0 32-16,-2 0-9 0,6-3 19 0,-4 4-46 15,0-3-20-15,2 3-6 0,2-2 57 0,-3 1-11 16,-1-2 24-16,3 2-28 0,1 6-18 0,-3-13-15 15,2 5-12-15,1 1-5 0,-1 0 9 0,1 7 0 16,0-13-13-16,1 6-9 0,-1 7-4 0,4-13-2 16,0 7 13-16,0-1-2 0,2 2 0 15,-2 0-9-15,2 0 25 0,2 0 10 0,-2 1 2 16,-6 4-6-16,13-2 37 0,-13 2-16 0,18 0-15 16,-18 0 3-16,18 5 19 0,-12 1 18 0,3 2-12 15,2 1 42-15,-3 2-29 0,-1 2 10 0,-2 2-2 16,1 0 8-16,-2 1-20 0,4 3-3 0,-6-1-9 15,1-1-14-15,-2 4-11 0,-1-4-7 0,0 2-12 16,-1 1-7-16,-2-3-13 0,1 2 1 0,-2-1-5 16,0-1-11-16,-2 0 1 0,1-1-4 0,-2-1-3 15,3-2-2-15,-2 0-2 0,-3-1 6 0,2-2-9 16,0 2-1-16,-2-4 4 0,4 0-5 0,-1-2 1 16,-2 1-1-16,1-2-1 0,1-1 10 15,6-4-24-15,-10 4 14 0,10-4-1 0,-12 1 8 16,12-1-12-16,-11-4 5 0,11 4 0 0,-4-8 0 15,3 1-2-15,1 0-1 0,0-2-5 0,1 0 5 16,0-2-6-16,1 1 6 0,-1 1 9 0,3 1 1 16,-2 0-9-16,2 2-1 0,-1-1 14 0,-3 7-14 15,7-8 6-15,-7 8-3 0,9-2-29 0,-9 2 55 16,12 4 13-16,-6 0 16 0,-1 2 7 0,2 1 14 16,-1 1 13-16,2-1-15 0,0 3-5 0,0 1-3 15,1 0-8-15,-1-1-4 0,0-1-11 16,1 3-2-16,1-4-9 0,-2-1-3 0,2 3-11 0,0-3 4 15,0-1-4-15,-1-1-6 0,1-1-5 16,-1 0-3-16,0-2-18 0,0 0-32 0,-9-2-39 16,18 3-50-16,-18-3-84 0,15-3-66 0,-15 3-30 15,13-4-112-15,-13 4-18 0,8-5-75 16,-2 0-67-16,-6 5-503 0,5-10-708 0</inkml:trace>
  <inkml:trace contextRef="#ctx0" brushRef="#br0" timeOffset="-68996.88">12884 18287 68 0,'0'0'428'0,"-3"-8"-115"15,3 8-7-15,-1-7-65 0,1 7-19 0,-1-7-12 0,1 7 3 16,-2-6-26-16,2 6 0 0,0 0-13 16,-2-8-16-16,2 8 7 0,0 0-18 0,-6-4-1 15,6 4 10-15,0 0 25 0,0 0 5 0,0 0 10 16,0 0-7-16,1 7 26 0,-1-7 4 0,5 11-15 15,-4-2-15-15,2 2-13 0,-1 1-12 0,2 2-5 16,-4 3-15-16,5 2-4 0,-2 0-21 0,1 3-12 16,-2 2-8-16,2 1-12 0,-3 2-21 0,3 0-7 15,-3 2-12-15,1 4-9 0,-2-5-37 0,2 0 28 16,-2 0-7-16,3-1-3 0,-2-3-4 0,0 0 0 16,1-4-5-16,-1-1-1 0,-1-2-7 15,0-2 4-15,0-3-5 0,4-1-1 0,-3-1-3 16,-1 0 6-16,0-2-5 0,0-1 0 0,0-7-3 15,3 10-67-15,-3-10-12 0,0 0-38 0,0 0-23 16,0 0-62-16,0 0-33 0,0 0-59 0,0 0 3 16,1-7-34-16,-1 0-78 0,0 7 0 0,5-13-23 15,-5 5-52-15,-5-6-428 0,5-1-477 0</inkml:trace>
  <inkml:trace contextRef="#ctx0" brushRef="#br0" timeOffset="-68646.95">12513 18302 264 0,'-15'-1'354'0,"1"-1"-31"0,1 1-46 0,0 0-33 15,1 1-13-15,1-3-35 0,11 3 11 0,-16 0-15 16,16 0-27-16,-17-3-22 0,17 3-11 0,-10-4 53 15,10 4 11-15,0 0-8 0,0 0 13 0,-3-5-5 16,3 5-6-16,16-5-22 0,-6 0-18 0,4-2-15 16,6 2-21-16,2-4-15 0,6 0 9 0,2-2-42 15,3-1-5-15,3-1-16 0,3 1-12 16,-2-1-6-16,2 2 0 0,-1-1-10 0,-4 2-2 16,-2 2-3-16,0-1 3 0,-2 2-20 0,-5 1 0 15,-4 0-3-15,2 2-16 0,-7 1-82 0,1 0 36 16,-3 2-109-16,-14 1 12 0,23 0-73 0,-13 3-28 15,-2 1-12-15,-8-4 19 0,9 9-47 0,-8-2 8 16,2 1-78-16,-3 2-63 0,-3 0-166 0,2 1-121 16</inkml:trace>
  <inkml:trace contextRef="#ctx0" brushRef="#br0" timeOffset="-68129.88">13202 18437 142 0,'0'0'418'0,"6"-5"-134"0,-6 5 1 0,3-6-56 16,-3 6-28-16,1-6-9 0,-1 6-27 0,0-8-24 16,0 8 29-16,-1-7-7 0,1 7-8 0,-4-4 1 15,4 4 15-15,-9-6-18 0,9 6 5 0,0 0-14 16,-11-2 7-16,11 2 17 0,-14 2-14 15,6 1 15-15,0 3-17 0,-1 0-4 0,-2 2 1 16,1 3 11-16,-1 0-1 0,1 1-9 0,1 4-9 16,0 1-4-16,2-3-14 0,0 6-15 0,2-3-18 15,1 1-10-15,3-1-22 0,1 1 0 0,1-1-20 16,2 0 1-16,-2 1-12 0,6-1 3 0,0 0-13 16,2-2 3-16,0-2-8 0,0-1 5 0,3-1-9 15,0-1 2-15,2-4-11 0,-1 0 12 0,2-1-14 16,-2-2 9-16,0-3-7 0,0 2 4 0,0-4-1 15,-1-1 7-15,0-1-3 0,-2-1-1 0,4 0-13 16,-2-4 14-16,-1 1-2 0,-3-1-3 16,2-1-4-16,-5-1-2 0,3 0-3 0,-3-1 5 15,-4-1 0-15,2 0-3 0,-3 0-7 0,0-1-1 16,-3-1-1-16,-2-1-27 0,-1 1 9 0,-3-3-2 16,0 1-10-16,-4 1 0 0,0 1 7 0,0 1 17 15,-3 2-10-15,4 3-15 0,-2 1 10 0,-1 1-6 16,0 1 7-16,-1 2-14 0,1 1 10 0,2 2-54 15,-1 0-4-15,4 2-22 0,-2 1-25 0,2 0 16 16,4 3-61-16,-2 0-13 0,4 1-106 0,4-6 1 16,-2 10-54-16,2-10-28 0,2 10-101 0,-2-10-303 15,9 5-319-15</inkml:trace>
  <inkml:trace contextRef="#ctx0" brushRef="#br0" timeOffset="-67562.78">13456 18209 28 0,'-4'-11'450'0,"-2"0"-74"16,4 2-108-16,-5 0 27 0,5 0-63 0,-2 1 48 16,-4 3-31-16,4-5 55 0,-1 4-2 0,0 1-55 15,1-1-3-15,4 6-14 0,-9-5-13 0,9 5 15 16,0 0 6-16,-14 4 11 0,9 4-14 0,1 0-26 15,3 1-16-15,-3 3-15 0,4 5-19 0,0 0-3 16,0 0-17-16,0 4-13 0,5 1-13 16,-1 2 1-16,1 1-22 0,3 6-16 0,-2-2-14 15,3 3-7-15,0 4-13 0,4 1-8 0,-4 1-8 16,-1 0-6-16,0-6-2 0,-1 0-4 0,-1-1-7 16,-2 0 5-16,3 0-11 0,-5-6 3 0,3-3-9 15,-5 2 8-15,3-7-2 0,-1 0-2 0,-2 0 1 16,0-5-6-16,3-1 1 0,-6-4 1 0,3 0-28 15,-1-1-17-15,1-6-26 0,-5 5 12 0,5-5-35 16,0 0 1-16,-13-4-31 0,13 4-34 0,-9-10-5 16,4 1-49-16,-4-2 20 0,4-3-37 15,-1-2 36-15,-2-2-49 0,0 1 48 0,1-4-31 16,0 1 78-16,3 1-14 0,-2-2 66 0,-3 3-24 16,5 3 66-16,-1-2-11 0,1 6 36 0,-1-4-36 15,0 5 15-15,4 0 8 0,-4 0 9 0,2 1 14 16,1 2 3-16,0 1 8 0,0 0 3 0,2 6 6 15,-3-10 1-15,3 10 56 0,0-10 4 0,3 4-8 16,-3 6-1-16,6-11-10 0,3 6-3 0,-4 0-11 16,4-2-16-16,4 0 13 0,-2 2-6 0,0-1-6 15,5 1-2-15,-2-2 1 0,0 2-6 0,3 0-6 16,-2 2-1-16,-2-2 14 0,4 1-21 0,-6 1-52 16,2 1-70-16,-3 1-41 0,3 0-48 15,-13 1-36-15,20 1-31 0,-20-1-112 0,18 3-239 16,-9 0-149-16</inkml:trace>
  <inkml:trace contextRef="#ctx0" brushRef="#br0" timeOffset="-66762.29">13887 18588 271 0,'0'0'465'15,"7"-4"-38"-15,-7 4-102 0,0 0 31 0,7-7-72 16,-7 7 14-16,4-7-42 0,-4 7 4 15,0-10-55-15,0 10-6 0,0-9-41 0,-4 2 58 16,4 7-56-16,-4-11 6 0,1 5-61 0,0 1 30 16,-1-1-4-16,4 6-25 0,-9-8-9 0,9 8-22 15,-14-6-19-15,14 6-11 0,-10-3-6 0,10 3 0 16,-18 3-4-16,9-1 16 0,-3 2-16 0,1 3 11 16,1 0 11-16,-2 2-6 0,1 1-10 0,2 2 1 15,-3 0-11-15,5 0 4 0,-2 2-3 0,2 1-18 16,1-2 1-16,2 1-1 0,0-2-9 0,3 0-1 15,0 0 3-15,-1-3-2 0,4 1-1 0,0-3 10 16,1 2-18-16,2-3-1 0,-5-6 4 0,13 6 0 16,-13-6-1-16,15 1 3 0,-15-1-4 15,19-2-10-15,-10-3 20 0,1 3-36 0,-1-3 44 16,-1 0-11-16,3-1-5 0,-2 0-6 0,-1-2 28 16,0 3-30-16,-1-2 24 0,1 0-29 0,-3 0 4 15,-5 7 2-15,12-9 9 0,-12 9-5 0,7-8 16 16,-7 8-17-16,6-4-3 0,-6 4 8 0,0 0 1 15,0 0 4-15,0 0 0 0,11 4-2 0,-11-4 6 16,4 10 1-16,-3-3-2 0,3-2-5 0,-2 3-8 16,2-1 16-16,0-1-6 0,1 2-1 0,-1-1 4 15,0 1 9-15,1-2-7 0,1-1-9 16,-2 2 7-16,1-3-3 0,2 0-1 0,-7-4 1 0,15 3 3 16,-15-3-10-16,14 0 28 0,-5-3-29 0,0 0-4 15,1-1 6-15,-1-4 1 0,4 1-5 16,-3 0-6-16,-1-3 9 0,3 0 5 0,-2-2 3 15,0 1-9-15,-1-4 0 0,0-2-3 0,-3 0 6 16,0-4-4-16,0 1 7 0,-4-3-7 0,1 0 4 16,-3-2 3-16,0-1 1 0,0-2-4 0,-3-3-2 15,-2-2-1-15,0 1 2 0,-1-2 2 0,-2-4-3 16,-1-1 8-16,-6 0-4 0,7 1 1 0,-6 1-13 16,1 1 16-16,0 2-6 0,-2 1-4 0,2 4 0 15,-2 7 1-15,2-2 0 0,2 6 6 0,2 1 13 16,0 3 5-16,2 2-5 0,-1 2-3 0,1 4 1 15,7 6 0-15,-10-3 17 0,5 10 18 16,1 2 15-16,0 5 12 0,3 6 6 0,-1 5 13 16,4 2 19-16,-1 8-11 0,3 2-10 0,6 6-1 15,-2 1-13-15,1 2-8 0,2 0-15 0,-2 0-3 16,3 0-25-16,-1 0 2 0,-2-1-1 0,3 0-7 16,-1-2-10-16,-2-2 2 0,0-2-4 0,1-7-9 15,-2-2-2-15,0-3-21 0,-2-6-19 0,2-2-22 16,-4-4-23-16,2-2-17 0,-2 1-19 15,1-6-28-15,0 1-56 0,0-2-51 0,0-1-83 16,-1-2 8-16,0 3-104 0,-4-7 1 16,10 5-54-16,-10-5-97 0,5-6-384 0,-2 0-560 15</inkml:trace>
  <inkml:trace contextRef="#ctx0" brushRef="#br0" timeOffset="-63879.53">14842 18319 43 0,'0'0'385'15,"-4"-8"-114"-15,1 3-52 0,3 5-36 0,-1-8-22 16,1 8 2-16,-4-11 3 0,4 11-5 0,-2-7 0 15,2 7-4-15,-2-8-24 0,2 8 16 0,-1-7 10 16,1 7-12-16,-3-6 14 0,3 6-5 0,0 0-3 16,-1-8-2-16,1 8-2 0,0 0-12 0,-3-6-13 15,3 6-14-15,0 0-6 0,0 0-14 0,0 0-13 16,0 0-11-16,-8 3 15 0,5 3 17 0,-2 2-11 16,1 1-9-16,0 1 26 0,0 1-22 0,-1 3-10 15,3 0-6-15,-3 3-23 0,3-2-1 16,1 2-7-16,0 1 3 0,1-1-2 0,1 1 21 0,0-1-45 15,1 0 31-15,0 0-41 0,3-3 30 0,0 3-34 16,-1-2 29-16,3-3-34 0,-1 0 35 16,3-1-42-16,-3-2 23 0,3-1-12 0,0-2 29 15,5-2-39-15,-5-1 34 0,4 0-42 0,-13-3 31 16,22 0-28-16,-11-2 1 0,2-1 5 0,-1 1 5 16,0-2-8-16,0-2 12 0,-1-1 5 0,2 1-10 15,-1-3 1-15,-2 1 13 0,-1-2-2 0,0-1-3 16,-2-1-7-16,1 0-2 0,-2 0 3 0,-2-1 3 15,0-1-9-15,1-1 4 0,0 1 3 0,-5-3 0 16,3 2-1-16,-2 1-1 0,-1 2 5 0,0 0 1 16,-1 0-1-16,1 0 4 0,-3 2-4 15,3 0 4-15,-1 1-1 0,-3 2-5 0,4 0 1 16,0 7-12-16,-1-11 12 0,1 11 3 0,0 0 2 16,0 0-8-16,0 0 13 0,0 0-4 0,0 8 31 15,1 2 23-15,-1 1-18 0,5 1 33 0,-5 0 8 16,3 1 2-16,-2 3 1 0,0-1-1 0,1 2-12 15,-1-1-1-15,4-1-13 0,-1 1-9 0,-3-2-12 16,4 1-7-16,0-2-6 0,-1 0-4 0,1-4 0 16,3 3-8-16,-3-3-2 0,-1 1-2 15,1-3-3-15,3-1 4 0,-2 0-4 0,-1-2 3 16,-5-4 2-16,14 4-2 0,-14-4-1 16,16 0-5-16,-16 0-3 0,11-3 2 0,-11 3-1 15,14-8 11-15,-5 2-8 0,-4-2-6 0,3 1 5 16,-4-3-11-16,2 1-1 0,-2-3 1 0,1 0 2 15,-1-2-4-15,2 0 4 0,-2-1-3 0,0 0 2 16,-3-2 1-16,4 3 0 0,-2-3-3 0,2 5 4 16,-1-1-4-16,-2-1 5 0,2 4-2 0,-1 1 2 15,2-1 0-15,-1 1 0 0,0 2-4 0,-2 0 1 16,2 2-1-16,-4 5 5 0,10-6 0 0,-10 6-2 16,9-2 6-16,-9 2 1 0,12 4-8 0,-5 1 13 15,-2 1-10-15,-1 1 8 0,3 2 0 16,-2-1 0-16,0 4 0 0,-3 0 3 0,2 0 0 15,-1 2-1-15,-2 0-8 0,0-1 4 0,2 3 9 16,-2-2 4-16,-1-1-9 0,0 0 6 0,0 1-8 16,0-1 5-16,0-2 0 0,0 0-1 0,0-1-4 15,0-2-9-15,0 1 10 0,0-1-5 0,0-1 7 16,0-7-1-16,0 12 5 0,0-12-5 0,0 8 2 16,0-8-1-16,2 7-11 0,-2-7 0 0,0 0-1 15,0 0 3-15,0 0 3 0,0 0 5 0,0 0-7 16,3-10-4-16,-1 4 2 0,-1-2-4 0,0-2-8 15,2 0-14-15,0-1 11 0,0-2-14 0,1-1-16 16,-3-1 1-16,4 1 10 0,-1-2 5 0,1 2 7 16,-1 0 2-16,2 0 8 0,-2 4 2 15,0 1-42-15,0-1 51 0,-3 2 2 0,3-1-1 16,-1 4 6-16,-1-2-9 0,-2 7 3 0,3-9-3 16,2 3 1-16,-5 6-8 0,5-5 31 0,-5 5-20 15,0 0 2-15,0 0-3 0,9-1 4 0,-9 1 5 16,0 0 1-16,5 6-6 0,-5-6 8 0,4 10-5 15,-4-10 5-15,1 10-5 0,4-3 2 0,-5-7-2 16,3 13 0-16,-2-6 5 0,0 0-3 0,-1 0 6 16,0 1 5-16,2 1 3 0,-2-2-1 0,0 3-3 15,2-1-1-15,-2-1-5 0,3 2 3 16,-2-1 2-16,2 0 13 0,-2 2 2 0,3-2 0 0,-2-2-4 16,1 3-6-16,2 0-1 0,-3-2-2 15,2 1-5-15,0-1-4 0,-1 0-2 0,-1 0-1 16,2-1 4-16,0-2-4 0,0 1-3 0,-4-6-4 15,6 9 8-15,-6-9-4 0,5 10 4 0,-5-10-4 16,7 7-1-16,-7-7-3 0,1 6 3 0,-1-6 1 16,6 5 4-16,-6-5-6 0,0 0 1 0,4 6 3 15,-4-6-11-15,0 0 3 0,0 0 5 0,8 5-6 16,-8-5-2-16,0 0-15 0,0 0 5 0,10-4-7 16,-10 4-9-16,0 0-5 0,8-6-9 0,-8 6-7 15,4-6 3-15,-4 6-5 0,8-6-16 16,-8 6-18-16,4-10-2 0,0 4 6 0,-4 6 37 15,4-10-24-15,1 4-1 0,-1-2-2 0,-1 0 11 16,0 1 8-16,1 0 1 0,0-2 10 0,0 2 2 16,-2-1 4-16,1-1 13 0,-2 1 4 0,3-1 4 15,-1 1 3-15,-1 1 6 0,2-2 5 0,-3 1-5 16,2-1 3-16,-2 1 4 0,-1 1-12 0,4 0 30 16,-3-2-20-16,-1 3 7 0,0-3-1 0,3 2 0 15,-3 7-1-15,1-13 2 0,-1 13-5 0,-1-12-1 16,1 12 2-16,0-12 2 0,0 12 7 15,-3-10-8-15,3 10 7 0,0-9-1 0,0 9-3 16,-1-8 8-16,1 8-9 0,-4-7 4 16,4 7-3-16,0 0-6 0,0-7 5 0,0 7-3 15,0 0 3-15,-1-7-4 0,1 7 2 0,0 0 38 16,0 0-43-16,0 0 4 0,0 0-2 0,-3-5 2 16,3 5-2-16,0 0 7 0,0 0-4 0,0 0 9 15,0 0 1-15,0 0-1 0,0 0 2 0,-1 5-7 16,1-5 1-16,0 0-1 0,-4 8 5 0,4-8 9 15,0 6 0-15,0-6 9 0,4 8 5 0,-4-8 0 16,0 9-1-16,0-9 22 0,1 11-1 0,-1-11-7 16,0 10 2-16,0-2-13 0,0-1 20 0,3 0 8 15,-2 1 2-15,-1 1 1 0,0 1-3 0,0-2 9 16,4 4-8-16,-4-3-2 0,1 2 22 0,2 0-18 16,-1 1 2-16,1 0-12 0,-2 0-8 15,4 1-4-15,0-1-13 0,-1 0-1 0,1 0-5 16,-1 2-1-16,1-4-3 0,-1 0 0 0,4 0-15 15,-3 0 7-15,0-3-1 0,1 2 4 0,-2-2-6 16,4 0 0-16,-2-2 3 0,2 0-3 0,-2-1 1 16,1 0-3-16,-7-4-7 0,14 4 3 0,-14-4-2 15,14 0 1-15,-14 0 2 0,13 0-2 0,-13 0 0 16,14-4-2-16,-8 0 7 0,-6 4-8 0,13-8-1 16,-7 3 0-16,-1 0-1 0,-1-3 1 0,4-1 1 15,-3 1-2-15,-1-2-1 0,1-2-4 16,-1-2-5-16,0 0-10 0,-2-1-16 0,2 1-6 0,0-1 2 15,-3-2 5-15,0 3-4 0,2-1 10 0,-2 1 8 16,-1 0 6-16,1 1-1 0,-1 1 10 16,0 0-1-16,0 0 4 0,-1 4-4 0,1-2 5 15,-1 1-1-15,1 3 5 0,-3-2 3 0,3 8-4 16,0-12 12-16,0 12-13 0,0-9-2 0,0 9 0 16,0 0-2-16,-1-9 1 0,1 9 1 0,0 0 5 15,0 0-1-15,0 0-13 0,-5 6 26 0,5-6-18 16,-1 11 14-16,1-11 2 0,0 14-6 0,0-6 7 15,0 0 2-15,0 4-1 0,1-2-6 0,-1 1 5 16,2 1-3-16,0-1 2 0,-1 0 3 16,0 0-4-16,3 1-1 0,0-1 4 0,-3-1-1 15,4 0 2-15,-1-1-10 0,0 2 4 0,1-3-5 16,-1 1 2-16,2-2 2 0,1 0 5 0,-2-3-4 16,1 3 7-16,-6-7-9 0,12 7 1 0,-6-3-1 15,-6-4-6-15,13 3 2 0,-13-3-1 0,14 1 1 16,-14-1-7-16,14-1 8 0,-14 1-1 0,14-2 0 15,-6-1 1-15,-3-2 1 0,5 2-4 0,-2-2 1 16,-2-2 0-16,3 0 1 0,1-1 6 0,-1-2-15 16,2 0 3-16,0-1 2 0,-3 1 6 0,-1-2-11 15,2 0 3-15,-1 2 2 0,-2-2 2 0,-2 2-7 16,3 1 8-16,-1-1 3 0,-2 3 0 16,-2-3-3-16,4 4 0 0,-3 0-1 0,1 2 1 0,0-2-7 15,-1 1 7-15,-3 5 1 0,6-7-1 16,-6 7-13-16,6-6 13 0,-6 6-2 0,8-1 5 15,-8 1-1-15,0 0 1 0,10 2 8 0,-10-2-3 16,9 7 5-16,-9-7-4 0,9 9 1 16,-4-2-14-16,-1 0 9 0,0 1 0 0,-3-1-2 15,3 1 3-15,0 0 10 0,-3-1 0 0,0 3-7 16,-1 0 1-16,0-1-2 0,0-1-1 0,-1 1-9 16,-2-1 2-16,1 1 0 0,-2 0 1 0,0 0-8 15,-1-1 15-15,1 1-7 0,-1-1-4 0,0 0 0 16,1-1-5-16,-2-1-36 0,1-1-112 15,-3 1-29-15,4-1-43 0,-2 1-2 0,0 0-61 0,-1-1-25 16,2-2-34-16,5-3 5 0,-9 7-30 16,9-7 12-16,0 0-43 0,-14 0-297 0,14 0-212 15</inkml:trace>
  <inkml:trace contextRef="#ctx0" brushRef="#br0" timeOffset="-62696.07">16276 18381 52 0,'0'0'413'0,"4"-5"-116"16,-4 5-54-16,0 0-45 0,4-4 17 0,-4 4-20 16,0 0-27-16,0 0-5 0,0 0-24 15,9 3-3-15,-9-3 25 0,4 5-17 0,-4-5-28 16,6 6-29-16,-6-6-19 0,4 5-9 0,-4-5-4 16,4 6-2-16,-4-6-6 0,3 5 10 0,-3-5-17 15,7 5-7-15,-7-5-6 0,0 0 0 0,8 5-3 16,-8-5-7-16,0 0-1 0,10 3 16 0,-10-3-17 15,0 0-5-15,0 0-3 0,12 0-3 0,-12 0 11 16,0 0-9-16,11-5-5 0,-11 5 1 0,10-5-4 16,-10 5 4-16,8-7 4 0,-4 3-12 0,0 0 5 15,0-1-5-15,-1-1 7 0,-3 6-4 0,5-10 1 16,-2 4 5-16,-2-1-6 0,-1 7 2 16,4-11-1-16,-3 6 2 0,-1 5-3 0,0-12 2 15,0 12 1-15,-1-8 1 0,1 8-2 0,-4-7-2 16,4 7 4-16,0 0 2 0,-5-7 27 0,5 7 35 15,0 0-3-15,-15 4 17 0,15-4 3 0,-8 9 14 16,3-4 5-16,1 3 3 0,-2 0 2 16,1 0-8-16,1 1-8 0,0 3 2 0,0-3-23 15,2 3-1-15,-1-1 15 0,2-2-5 0,-2 3-15 16,2-2-14-16,-3 0-7 0,4 0-6 0,0-2-10 16,4 1-13-16,-3-2 60 0,-1 2-61 0,4-4 0 15,-1 2 0-15,-1-2 13 0,-2-5-15 16,9 7-4-16,-9-7-1 0,9 6-3 0,-9-6 13 0,14 1-5 15,-14-1 3-15,13-1 2 0,-4-2-23 16,-9 3 3-16,14-6-5 0,-5 2 13 0,0-1-1 16,-4-2-8-16,4 0 2 0,0 0-2 0,1-3-5 15,-2 0 4-15,-2-2-4 0,4 2 1 0,-3-2 0 16,0 0 7-16,0 0 0 0,-1 1-5 0,2 0 4 16,-3 1-9-16,0 2 12 0,0 2-11 0,0-2 13 15,0 1-1-15,-1 2 1 0,0 0-6 0,-4 5-6 16,5-7 8-16,-5 7 0 0,9-4 3 0,-9 4-3 15,0 0 3-15,10 4-1 0,-10-4-1 0,8 4 16 16,-8-4-1-16,5 8-8 0,-5-8-5 16,5 8 1-16,-5-8 3 0,4 7-1 0,-4-7-2 15,4 7-1-15,-4-7-8 0,6 4 8 0,-6-4-2 16,4 5 0-16,-4-5 3 0,4 6 5 0,-4-6-5 16,0 0 6-16,4 4-4 0,-4-4-4 0,0 0 7 15,0 0-8-15,0 0 4 0,0 0-1 0,0 0-8 16,0 0 9-16,0 0-5 0,0 0 2 0,1-8 3 15,-1 8-2-15,-4-8-3 0,4 8 1 0,-5-8 3 16,1 3-1-16,2-2-7 0,2 7 9 0,-8-9 11 16,2 4-5-16,3 1-12 0,3 4-2 0,-8-8-4 15,8 8 9-15,-11-3 4 0,11 3-8 16,-13 1 27-16,13-1-30 0,-16 6 6 0,7-1 8 0,2 2 31 16,-2 1-9-16,-1 2 1 0,4 1-17 15,-2 2 5-15,0-1 33 0,2 1-17 0,0 1 13 16,-1-1-22-16,3 0 1 0,2 0 11 0,-1-2-21 15,2 0-5-15,-2-2 3 0,6 0-4 0,-2 1-1 16,2-3 1-16,-1 1 3 0,2-1-5 0,4-3-1 16,-8-4 1-16,11 6-7 0,-11-6-3 0,14 2 6 15,-14-2-4-15,18-4 4 0,-9 2-3 0,0-1-2 16,4 0-4-16,-4-4 5 0,1 1-5 0,3-1-2 16,-4-2-6-16,1-1 7 0,0-1 1 15,-1-2 0-15,-1 1 12 0,-3-5-9 0,4 2 1 16,-3-3-2-16,-2 0 11 0,-1-2-8 0,1-3 5 15,-3 3-10-15,-1-6 5 0,0 1 5 16,-3-2-1-16,1-1 5 0,-2-4-12 0,1 1 2 16,-3 2-4-16,-3-3 7 0,1 5-2 0,2 3 4 15,-2 2-3-15,2 2 5 0,-4 2 7 0,7 4 14 16,-2 1 1-16,1 1-2 0,0 3 4 0,2 2 16 16,2 7-17-16,-9-4 12 0,9 4 12 0,-8 7 3 15,6 2 11-15,-1 5 2 0,-1 3 16 0,4 4 7 16,-1 4-6-16,1 2-10 0,1 2 2 0,-1 4-14 15,4-1-13-15,0 2-1 0,0 0-12 16,1 0-3-16,0-3-7 0,0 3-9 0,0-4-7 16,0 0-3-16,-1-5-2 0,1-1-2 0,2-3-1 15,-1 2-5-15,-2-6-6 0,1-1-19 0,-1-1-38 16,1-3-35-16,-4 0-39 0,3-4-49 0,2 1-51 16,-2-1-13-16,0 0-58 0,0-2-2 0,0 1-68 15,1-2 1-15,-5-5-46 0,10 7-23 0,-10-7-79 16,0 0-340-16,14-3-416 0</inkml:trace>
  <inkml:trace contextRef="#ctx0" brushRef="#br0" timeOffset="-62095.53">16974 18437 228 0,'0'0'435'0,"0"0"-66"0,-6-5-48 16,6 5-29-16,0 0-19 0,0 0-22 0,0 0-12 16,0 0-30-16,0 0-13 0,-3-6-12 15,3 6-19-15,0 0-18 0,0 0-17 0,3-8-5 16,-3 8-8-16,6-5 0 0,-6 5-11 0,8-4-17 16,-8 4-9-16,5-5-16 0,3 2-14 0,-8 3-5 15,11-6-7-15,-6 3-2 0,-5 3-9 0,13-5-6 16,-8 1-7-16,5 2-3 0,-2 0-10 0,-3-2 6 15,5 2-4-15,-1-2-1 0,-9 4-4 0,13-3-3 16,-4-1-6-16,-9 4-5 0,10-4-39 0,-10 4-55 16,13-2-36-16,-13 2-37 0,0 0-36 0,14-2-3 15,-14 2-19-15,0 0-9 0,10 0-10 0,-10 0-16 16,0 0-44-16,0 0-335 0,0 9-165 0</inkml:trace>
  <inkml:trace contextRef="#ctx0" brushRef="#br0" timeOffset="-61847.17">17001 18499 244 0,'-9'5'436'0,"4"-1"-35"0,5-4-73 16,-10 8-40-16,10-8-5 0,-8 7-14 0,8-7 9 15,-5 4-57-15,5-4 33 0,0 0-45 0,-5 6 21 16,5-6-45-16,0 0 25 0,0 0-64 0,4 5 7 16,-4-5-59-16,0 0 19 0,11 2-56 0,-11-2 22 15,12-3-40-15,-12 3 23 0,15-2-43 0,-7 0 29 16,0-1-42-16,-8 3 36 0,17-5-53 15,-8 0 42-15,3 4-30 0,-12 1-6 0,16-5 32 16,-7 2-36-16,0-1 36 0,-9 4-39 0,14-5 36 16,-14 5-50-16,13-3 1 0,-13 3-75 0,10-4-4 15,-10 4-74-15,9-3-7 0,-9 3-84 0,0 0-29 16,14-2-9-16,-14 2-59 0,0 0-55 0,9-3-367 16,-9 3-311-16</inkml:trace>
  <inkml:trace contextRef="#ctx0" brushRef="#br0" timeOffset="-60831.64">21868 17913 300 0,'0'0'359'0,"0"0"-61"15,0 0-56-15,-9-4 20 0,9 4-64 0,0 0 18 16,0 0-39-16,0 0-32 0,5-5 39 0,-5 5-11 16,9-2-26-16,-9 2-20 0,17-3 4 0,-7-2-21 15,-1 1-16-15,5 1-11 0,2-1-9 0,0 0-12 16,1 0-13-16,1-1-6 0,3 1-9 15,-3 0-7-15,0 0 33 0,3 0-49 0,-1 1 33 16,-1-1-46-16,-1-2 35 0,0 2-47 0,-1 2 38 16,-1-1-45-16,-3 1 35 0,1-1-54 0,-4 3 15 15,2-3-116-15,-12 3-2 0,15-2-20 0,-15 2 42 16,14 0-26-16,-14 0 7 0,8 2-49 0,-8-2 14 16,1 8-35-16,-1-8-12 0,-6 12-28 0,-2-3-5 15,2 0-205-15,-3 2 58 0</inkml:trace>
  <inkml:trace contextRef="#ctx0" brushRef="#br0" timeOffset="-60612.84">22055 18049 249 0,'-8'8'271'0,"-1"-1"-12"16,4-1-63-16,0-1 72 0,1 1-45 0,0-1 19 0,4-5-39 15,-4 8 4-15,4-8 12 0,-1 7-17 16,1-7-16-16,4 6 21 0,-4-6-69 0,7 3-9 16,-7-3 36-16,12 0-60 0,-12 0 14 0,18-1-51 15,-6-1 21-15,-1-1-48 0,2 0 26 0,1 2-50 16,-4-1 33-16,5-1-48 0,1 0 39 0,-1 1-48 15,-1-2 39-15,3-1-44 0,-3 3 33 0,2-2-42 16,-4 0 34-16,2 2-52 0,0-2-51 0,-2 1-92 16,-1 0-2-16,0 0-45 0,1 1-4 0,-3-3-60 15,5 3-37-15,-5-1-434 0,4 0-280 16</inkml:trace>
  <inkml:trace contextRef="#ctx0" brushRef="#br0" timeOffset="-59979.68">23633 17367 320 0,'0'0'269'0,"-3"-10"3"0,2 3-78 16,1 7 0-16,-4-10 0 0,4 10 5 0,-2-10-30 15,2 10-11-15,-2-11 16 0,1 5 9 0,1 6-6 16,-5-9 28-16,1 4-23 0,4 5 28 0,-5-9-3 16,5 9 25-16,-10-6-50 0,10 6-10 0,-17-5 5 15,7 4 9-15,-3 2 5 0,-1 2 9 0,-2 0-12 16,-1 2-13-16,-5 4-6 0,-1-1-14 0,-1 4-4 15,-2 3-17-15,1 1-12 0,-3 6-8 0,0 0 6 16,2 1-15-16,4 4-3 0,1 0-11 0,0 2-6 16,6 1-3-16,1-4-11 0,1 5 2 15,4-2-14-15,4 0 7 0,1 3-23 0,2-6-7 16,2 1-8-16,5 0-3 0,-1-3-6 0,4 5 1 16,3-4-8-16,0 1-6 0,3-5 9 0,3 1-6 15,1-5 2-15,-2-1 0 0,2-3-4 0,3-3-1 16,-4 0-3-16,4-3 6 0,1 0-10 0,-5-4-1 15,0 1 2-15,4-1-1 0,-5-3-4 16,-2 2-2-16,2-4 3 0,-2-1-2 0,-3 2 3 16,1-3-4-16,2-2 2 0,-3 0 3 0,1-1 12 15,-3-1-13-15,-5-1 2 0,3 0-7 0,-4-2 5 16,1 0-6-16,-4-1 3 0,0-1-9 0,-4 1 5 16,3-1-5-16,-6 0 6 0,1 1-7 15,-6-2 9-15,-2 2-12 0,1 2 5 0,-4 0-8 16,-1 2 7-16,0-1-7 0,-1 6 4 0,1-1-3 15,-3 4 1-15,2 0-19 0,1 2-3 0,-1 2-15 16,-3 2-34-16,4 0-7 0,-1 2-18 0,4 1-64 16,1-1 0-16,1 2-31 0,3 0-77 0,0 0 4 15,2 1-79-15,4-1-14 0,0-3-85 0,4 3-14 16,0-1-54-16,5-1-377 0,-1-2-474 0</inkml:trace>
  <inkml:trace contextRef="#ctx0" brushRef="#br0" timeOffset="-59414.05">23817 17556 271 0,'6'-15'363'0,"-2"1"-86"15,1 0 33-15,-3 1-68 0,1 2-34 0,-1 1-8 16,-1-2-6-16,0 3 6 0,-1 0 2 0,-1 2-3 15,1-1-22-15,-1 1 12 0,-2 0-14 0,3 7 23 16,-4-12 5-16,4 12-12 0,-5-9-28 0,5 9-12 16,-4-8 9-16,4 8 5 0,0 0 22 15,-7 4-18-15,3 2-2 0,1-1-16 0,-2 8 1 0,0-3 3 16,3 5-21-16,-2 0-9 0,1 2-7 16,1 2-14-16,0-1-18 0,2 3-15 0,0-1-12 15,0 0-11-15,2 3-12 0,0-1-5 0,1 0-8 16,1-1-2-16,2-1-6 0,0 0 0 0,-2-2-6 15,5 2-5-15,-2-6 5 0,1-1-6 0,1 1 5 16,-2-2-5-16,4-2 1 0,-1 0-2 0,-2-3-3 16,4 0-2-16,-2 0 3 0,0-4-13 15,0 1 10-15,-1-1-10 0,0-3 9 0,-9 0 4 16,21 0-14-16,-21 0-13 0,16-7-11 0,-7 2 4 16,-1 0 11-16,0-4 0 0,-1 1 5 15,1-2 3-15,-3 1 1 0,1-1 1 0,-3 0 2 16,1 1-1-16,-2-1 2 0,1 2 3 0,-1 1-7 15,-2 7 18-15,0-12-9 0,0 12 2 0,-6-5 16 16,6 5 9-16,0 0 0 0,-14 3 4 0,14-3 17 16,-9 9 0-16,3-1 1 0,1 1 9 0,-1 4-11 15,1 0-12-15,0 2 2 0,1 0-7 0,-1 0-6 16,3 2-1-16,-1 2-3 0,2-2-6 0,1 0-3 16,0 1-5-16,1 0-6 0,2 1-5 0,-2-4 0 15,2 2-55-15,-1-3-34 0,-1 1-43 0,3-2-54 16,-3-1-18-16,1-3-114 0,-1 3-15 0,0-6-122 15,-1 2-24-15,-1 1-130 0,0-3-479 0,-3 3-714 16</inkml:trace>
  <inkml:trace contextRef="#ctx0" brushRef="#br0" timeOffset="-59014.26">23165 18370 234 0,'-20'2'564'16,"1"-1"-101"-16,3-1-18 0,2 0-1 0,1-1-79 16,0-1-5-16,13 2-68 0,-17 0 22 0,17 0-12 15,-13-1 5-15,13 1-13 0,0 0-29 0,6-4 0 16,3 1-23-16,4 0-20 0,6 0-17 0,4 1-11 15,8-3-22-15,6 1-28 0,10-1-5 0,3 0-26 16,5 1-11-16,1-3-19 0,2 3-3 0,3-1-18 16,12 0 0-16,2-1-16 0,2 1 2 0,0 0-25 15,-2 2 1-15,3-2-10 0,-6 1 6 16,-12 1-11-16,-4-2 7 0,-4 2-15 0,-3-1 10 16,-10 2-14-16,-4-1-1 0,-7 1-18 15,-5 1-16-15,-1 0-48 0,-4 0-17 0,0-1-37 16,-6 1-29-16,0 0-37 0,-12 1-54 0,15 0-2 15,-15 0-85-15,0 0 18 0,0 0-99 0,-6 7 13 16,1-4-41-16,-6 1 0 0,-5 1-41 0,-2-1-362 16,-6 0-406-16</inkml:trace>
  <inkml:trace contextRef="#ctx0" brushRef="#br0" timeOffset="-58723.86">23531 18494 592 0,'-31'8'541'0,"5"-4"-47"15,2 2-4-15,1-3-46 0,5 1-19 16,1-3-69-16,2 4-2 0,3-3-54 0,-1 1 12 16,4 0-39-16,0-1-18 0,1 1 20 0,8-3-26 15,-5 6 31-15,5-6-20 0,4 8-16 0,-4-8-17 16,14 5-18-16,-1-4-17 0,2-1-25 0,7 0 5 16,5-1-44-16,1-2-2 0,8 0-33 0,2-3 3 15,7-1-42-15,-1-1 21 0,4 1-21 0,-4-1-6 16,4-1-35-16,-5 2-5 0,3-2 10 0,-4 0 9 15,-2-2 0-15,-7 5-7 0,0-2-8 0,-1 0-5 16,-6 2 1-16,-2 0-12 0,-2 0 4 16,-5 3-26-16,-1-2-51 0,-2 1-23 0,0-1-69 15,-2 2-39-15,-2-2-40 0,-1 2-32 0,-1-1-61 16,-8 4-58-16,11-5-45 0,-11 5-111 0,0 0 18 16,0 0-111-16,0 0-579 0,-10-3-834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3:51:00.294"/>
    </inkml:context>
    <inkml:brush xml:id="br0">
      <inkml:brushProperty name="width" value="0.05292" units="cm"/>
      <inkml:brushProperty name="height" value="0.05292" units="cm"/>
      <inkml:brushProperty name="color" value="#FF0000"/>
    </inkml:brush>
  </inkml:definitions>
  <inkml:trace contextRef="#ctx0" brushRef="#br0">10488 7243 9 0,'0'0'167'0,"0"0"-25"15,0 0-41-15,0 0-7 0,-9-3-17 0,9 3-8 16,0 0-13-16,0 0-3 0,0 0-4 16,0 0-12-16,0 0 10 0,-9-1-13 0,9 1-1 15,0 0-2-15,0 0-3 0,0 0-4 0,0 0 0 16,0 0 0-16,0 0-4 0,0 0 0 0,-10-1 8 16,10 1 1-16,0 0-5 0,0 0 8 0,0 0-1 15,0 0 3-15,0 0 3 0,0 0 9 16,0 0-15-16,0 0 15 0,-12-2 9 0,12 2-3 15,0 0 6-15,0 0 3 0,0 0 1 0,0 0-2 16,0 0-3-16,0 0 4 0,0 0-3 0,0 0 0 16,-10-1 4-16,10 1 0 0,0 0-6 0,0 0-2 15,0 0-10-15,0 0 3 0,0 0-2 0,0 0 8 16,0 0-14-16,0 0 17 0,0 0 1 16,0 0 4-16,0 0-3 0,0 0 2 0,-9-4-5 15,9 4 6-15,0 0-14 0,0 0 9 0,0 0 6 16,0 0-8-16,0 0 3 0,0 0 0 0,0 0 1 15,0 0 6-15,0 0-1 0,0 0 4 0,0 0-3 16,0 0-2-16,0 0-1 0,12-3 6 0,-12 3-9 16,0 0-6-16,15-1-2 0,-15 1 0 0,10-3-9 15,-10 3-4-15,17-3 7 0,-17 3-8 16,18-1 9-16,-7 0 0 0,1 0-4 0,0 0 1 16,1-4-8-16,-1 4 6 0,8-3-16 15,-2 3 3-15,0-1-9 0,0 0-7 0,0 1 3 0,1-1-6 16,-1 0-1-16,0-2 1 0,1 3-3 15,-6-1 7-15,3 2-6 0,0-1-1 0,-1 1-2 16,-1 0-3-16,1-1 7 0,-2 1-5 0,1 0-4 16,-1 0-23-16,-13 0 31 0,24 1 3 0,-11-1-6 15,-13 0 1-15,19 1 6 0,-19-1-11 0,19 0 2 16,-19 0-4-16,12 0 4 0,-12 0 1 0,14 0-1 16,-14 0 1-16,0 0-2 0,15 2 4 0,-15-2-2 15,0 0 4-15,13 0 1 0,-13 0 1 0,0 0-4 16,0 0-1-16,13-2 3 0,-13 2-8 0,0 0 5 15,0 0 1-15,0 0 1 0,0 0-7 0,10-1-18 16,-10 1-33-16,0 0-27 0,0 0-24 16,0 0-34-16,0 0-26 0,-5-5-54 15,5 5-37-15,0 0 10 0,0 0-4 0,-9 0-46 16,9 0-31-16,-11 4-111 0,11-4-196 0,-11 5-145 16</inkml:trace>
  <inkml:trace contextRef="#ctx0" brushRef="#br0" timeOffset="686.72">11690 7206 83 0,'-11'1'352'0,"11"-1"-59"0,0 0-33 16,-10 3-23-16,10-3-35 0,0 0-15 0,0 0-16 15,-12 0-18-15,12 0-16 0,0 0 13 0,0 0-26 16,0 0-9-16,0 0 0 0,-11 1-6 0,11-1-15 15,0 0-25-15,0 0 36 0,0 0-11 0,0 0-4 16,0 0-6-16,0 0-1 0,0 0-4 16,-7 4-1-16,7-4 10 0,0 0-8 0,0 0 35 15,0 0 1-15,12 2-13 0,-12-2-6 0,0 0-2 16,18 0 12-16,-18 0-45 0,15 0 25 0,-15 0-38 16,22 0 62-16,-12-2-70 0,5 4 37 0,0-2-44 15,1 0 28-15,3 0-43 0,-1 1 31 0,0-1-47 16,4 1 38-16,-2-1-45 0,-2 1 46 15,1 0-51-15,2-1 41 0,-1 1-40 0,-2 1 36 16,1 1-46-16,0-3 45 0,-2 1-43 0,-1 2 46 16,-3-2-48-16,4 3 71 0,-6-4-73 0,2 2 34 15,-3 0-40-15,2-2 47 0,-2 1-24 0,-10-1 17 16,15 3-41-16,-15-3 37 0,13 1-46 16,-13-1 39-16,13 1-52 0,-13-1 27 0,0 0-15 15,14 2-30-15,-14-2-25 0,0 0-30 0,0 0-20 16,10-2-51-16,-10 2-47 0,0 0-16 0,0 0-19 15,0 0-25-15,0 0-49 0,0 0-66 0,-6-3-356 16,6 3-289-16</inkml:trace>
  <inkml:trace contextRef="#ctx0" brushRef="#br0" timeOffset="1832.25">12930 7207 289 0,'-4'4'270'0,"4"-4"-36"0,0 0-23 0,0 0-8 15,0 0-26-15,0 0-6 0,-8-1-12 0,8 1-1 16,0 0-11-16,0 0-10 0,0 0 7 0,0 0-13 16,0 0-8-16,-9-3-2 0,9 3-4 0,0 0 1 15,0 0-7-15,0 0-3 0,0 0-5 0,0 0 0 16,0 0-9-16,0 0-10 0,0 0 2 0,0 0-8 16,0 0-5-16,0 0-3 0,0 0-9 0,0 0-1 15,0 0-6-15,0 0 4 16,0 0 9-16,0 0 38 0,0 0-4 0,0 0-46 15,0 0 36-15,0 0-48 0,16-3 31 0,-16 3-38 16,15-1 35-16,-15 1-47 0,19-1 42 0,-7 0-39 16,-2-1 38-16,8 0-48 0,-6 0 60 0,0-1-78 15,5 1 51-15,-1 1-56 0,1 0 37 0,-2 0-47 16,1-1 51-16,-1 1-48 0,-1 0 29 0,0 0-31 16,-1 0 41-16,0-1-47 0,-1 1 55 0,0-3-48 15,-12 4 39-15,20-1-47 0,-20 1 47 0,15-2-47 16,-15 2 44-16,15-1-44 0,-15 1 48 0,0 0-44 15,15-2 48-15,-15 2-49 0,0 0 49 0,14-1-43 16,-14 1 38-16,0 0-51 0,0 0 50 16,8-2-52-16,-8 2 36 0,0 0-31 0,0 0 40 15,0 0-45-15,0 0 43 0,-13 0-55 16,13 0 37-16,-13 0-29 0,13 0 44 0,-14 0-64 16,14 0 40-16,-16 1-36 0,7 1 44 0,-3 0-34 15,-3 0 42-15,5-1-37 0,-3 1 27 0,1 2 6 16,-4-1-35-16,4-1 36 0,-4 1 8 0,0 0-14 15,2-1 8-15,-1 3-40 0,0 0 45 0,2-3-30 16,1 1 35-16,-2 0-36 0,5-1 36 0,-1 3-32 16,10-5 33-16,-19 3-31 0,19-3 37 0,-15 2-37 15,15-2 29-15,-12 2-35 0,12-2 37 16,-9 3-31-16,9-3 30 0,0 0-39 0,-11 2 40 16,11-2-28-16,0 0 34 0,0 0-36 0,0 0 40 15,0 0-18-15,0 0 28 0,0 0-43 0,0 0 43 16,11-1-43-16,-11 1 38 0,11-1-39 0,-11 1 38 15,13-3-41-15,-13 3 39 0,17-3-40 16,-8 2 37-16,-9 1-35 0,15-2 39 0,-3 1-44 16,-6-4 38-16,-6 5-38 0,18-2 37 0,-18 2-40 15,15-3 38-15,-15 3-37 0,13-1 40 0,-13 1-43 16,12-2 42-16,-12 2-34 0,11-2 30 0,-11 2-36 16,0 0 43-16,9 0-42 0,-9 0 33 0,0 0-47 15,0 0 10-15,13-1 2 0,-13 1-23 0,0 0-22 16,0 0-23-16,0 0-25 0,0 0-33 15,0 0-53-15,0 0-29 0,0 0-28 0,0 0 7 16,0 0-16-16,0 0-24 0,-4 6-42 0,4-6-104 16,-9 4-230-16,9-4-174 0</inkml:trace>
  <inkml:trace contextRef="#ctx0" brushRef="#br0" timeOffset="2742.72">13864 7236 296 0,'0'0'322'0,"0"0"-52"0,0 0-39 0,-9 4-37 16,9-4-19-16,0 0-22 0,0 0-4 0,-14 0-7 15,14 0-1-15,0 0-5 0,-9 3-16 0,9-3 11 16,0 0-15-16,-8 2 7 0,8-2-8 15,0 0-3-15,0 0-1 0,0 0-7 0,0 0-12 16,0 0-12-16,0 0-6 0,0 0-7 0,0 0-5 16,-15 0-2-16,15 0 5 0,0 0 11 0,0 0 10 15,14-2-22-15,-14 2-15 0,10-3-5 0,-10 3-6 16,14-2 3-16,-5 0-12 0,3 1-4 0,-1-3-3 16,2 1-8-16,0 2 0 0,0-2-2 0,-2 0-2 15,3 2 0-15,-2-1-4 0,0-1-4 0,0 0-2 16,-2 1 4-16,3 2 2 0,-3-3-6 0,-10 3 2 15,18-3 1-15,-18 3-3 0,14-1 1 16,-14 1 3-16,11-1 5 0,-11 1-2 16,0 0-3-16,15-1-1 0,-15 1-2 0,0 0 0 15,0 0 1-15,0 0 0 0,0 0-2 0,0 0-2 16,0 0 2-16,-17 1-3 0,17-1 0 0,-19 2 5 16,5 1-2-16,1 0 0 0,-5-2 0 0,0 5 6 15,2-4 0-15,-1 0 1 0,-2 1 3 0,1 1-1 16,2 0 15-16,0 0 6 0,3-2 8 0,2 0 5 15,-1-2-4-15,2 3-30 0,10-3 32 0,-19 2-35 16,19-2 31-16,-10 3-34 0,10-3 30 0,0 0-29 16,-13 2 35-16,13-2-36 0,0 0 36 0,0 0-27 15,6-5 27-15,-6 5-39 0,12-5 34 0,-12 5-36 16,15-4 33-16,-5 0-41 0,-1 0 32 16,3 0-35-16,-2 1 36 0,-1 0-37 15,5-3 39-15,-4 4-42 0,2-2 43 0,-2 0-46 16,0 3 38-16,-2-1-40 0,1-2 41 0,-9 4-33 15,11-5 28-15,-11 5-44 0,12-2 31 0,-12 2-56 16,9-3 19-16,-9 3-17 0,0 0-20 0,10-1-18 16,-10 1-27-16,0 0-35 0,0 0-32 0,0 0-49 15,0 0-8-15,0 0-3 0,0 0-17 0,0 0-32 16,0 0-50-16,0 0-415 0,0 0-270 0</inkml:trace>
  <inkml:trace contextRef="#ctx0" brushRef="#br0" timeOffset="5815.94">4200 767 71 0,'0'-8'370'0,"1"1"-75"0,0 0-39 0,-1 0-30 16,0 7-21-16,3-14-32 0,-3 14-6 0,0-14-17 15,0 7-8-15,-3 0-18 0,3 0-11 16,0-1-4-16,-1 3 18 0,1 5 4 0,-1-14-15 16,-2 8-20-16,-1 1-7 0,2-2-5 15,2 7-1-15,-8-9-9 0,3 2 2 0,0 2 4 16,-3 0-20-16,8 5-9 0,-14-8-3 0,9 4-1 16,-4 3 0-16,9 1-6 0,-18-3-9 0,18 3 2 15,-21 1-9-15,9 1-1 0,-1-1-1 0,-2 3-1 16,1 2 6-16,-4-1 7 0,1 4 6 0,-2 1 4 15,0 2 2-15,4 1 2 0,-6 3 0 0,1 1 6 16,-1 0 0-16,2 3-3 0,-1 1 30 0,6 0-21 16,-3 2-9-16,2-2 18 0,2 2-16 0,-1-1-7 15,5-1-2-15,0-2 3 0,4 4 1 0,0-1 8 16,2-4 9-16,3 3-7 0,0-1-7 16,4 0 13-16,4 0-13 0,2-1 0 0,0-3-2 15,3 1-9-15,2 0 2 0,6-5-3 0,-3 0-7 16,2-3-1-16,2 2-4 0,0-7 0 0,2 2 0 15,0-2-1-15,0-3-4 0,-1 1-1 16,-1-2 2-16,1-3-3 0,1-1-10 0,-4 0 2 16,1-1 3-16,0 1-6 0,-6-3-3 0,4 2-9 15,-2 0 6-15,-3-2 2 0,-1 0-1 0,1 1 0 16,-4 2 2-16,0-1-5 0,-1 0-28 0,-4-2-33 16,3 3-39-16,-3-2-33 0,0 2-18 0,-5 4-16 15,5-9-12-15,-5 9-38 0,5-10-33 0,-5 10-37 16,0-7-4-16,0 7 6 0,3-7-1 15,-3 7-10-15,0-8-35 0,0 8 1 0,0-7-84 16,0 7-193-16,0-12-119 0</inkml:trace>
  <inkml:trace contextRef="#ctx0" brushRef="#br0" timeOffset="6200.83">4482 660 399 0,'-1'-12'381'0,"-2"2"-6"0,3-2-73 16,-1 2-8-16,0-1-16 0,-2 0-13 16,-2-1 17-16,5 2-35 0,-4-2 33 0,2 1-43 0,-1 2 18 15,-2 0-39-15,4 0 31 0,-2 1-27 16,1 0 4-16,-1 1-23 0,3 7-16 0,-4-11-24 16,4 11-25-16,-4-8-29 0,4 8-17 0,0 0-5 15,0 0-12-15,0 0-3 0,-7 5 7 0,7 3 3 16,1 1 14-16,-1 1-9 0,4 4 8 0,-2 1-18 15,2 4 12-15,-1 2-12 0,1 1-19 0,1 2-7 16,-1 1-8-16,3 4-6 0,-3 0-4 0,4 0-3 16,-2 1-4-16,1-5-3 0,0 0-10 0,-2-1 4 15,2-2-10-15,-1 0 7 0,2-3-13 16,-2 3 13-16,2-5-8 0,-2-1-17 16,0 0-26-16,2-3-14 0,-3 0-15 0,-1 0-11 15,1-2-26-15,-1-1-20 0,0-2-31 0,1 1-59 16,-1-1-45-16,0-1-25 0,-2 0-44 0,1-2-26 15,-3-5-30-15,4 9-18 0,-4-9-7 0,2 11-41 16,-2-11-22-16,3 6-293 0,-3-6-282 0</inkml:trace>
  <inkml:trace contextRef="#ctx0" brushRef="#br0" timeOffset="7515.34">4923 935 308 0,'4'-7'391'16,"-1"0"-63"-16,0 2-27 0,0-1-28 0,-2-1 1 16,1 1-30-16,0 0-18 0,-1-2-12 0,-1 8-5 15,0-13-15-15,0 13 1 0,-1-13-28 0,-1 5-13 16,0 2 12-16,-2-3-19 0,1 2-30 0,0-1 1 16,-4 3 2-16,1-2 4 0,-3 5 2 0,4-3-12 15,-3 2-26-15,-2-1 2 0,10 4-13 0,-15-1-20 16,15 1 8-16,-22 2-5 0,13 2-1 0,-2 3 2 15,-1-2-17-15,2 4 6 0,-4 0-7 0,4 2-7 16,2 1-1-16,-5 3 6 0,4-1-5 16,4 1-3-16,0 1 3 0,-1-1-10 0,3-1-2 15,-1 1 0-15,4-1-4 0,0-2-4 0,0 2-3 16,3-2 3-16,1-1-8 0,2 1 10 0,0-2-12 16,2-4 2-16,1 2-8 0,1-3 4 0,2-2-5 15,2 1 6-15,-3-3-2 0,1 1 0 0,2-4 0 16,-4 1-6-16,5-2 4 0,-3 0 6 15,1-1-2-15,1-3-3 0,-4 2 3 0,4-4 1 16,-4 2 1-16,-1 1-8 0,1-3 1 0,-2 2-20 16,-3-1 20-16,2-2 0 0,-5 1 1 0,2 1 2 15,2-2-12-15,-3 1 14 0,-2 1 5 16,1 2-8-16,1-1 5 0,-3 7-5 0,3-10-10 16,-3 10-5-16,1-10 0 0,-1 10 0 0,0 0 2 15,0 0 6-15,0 0 4 0,0 0 2 0,0 0 0 16,-5 6 0-16,5-6 0 0,-4 11-10 0,4-11 8 15,-1 12 21-15,-2-2-41 0,3-3 19 0,0 3-3 16,0-1 14-16,0-1-3 0,3-1 3 0,-2 3-2 16,1-1-3-16,1-1 0 0,1 1-1 0,-1-2 0 15,-1 1 5-15,2-3-1 0,4 2-4 0,-3-2 1 16,-5-5 9-16,13 5-10 0,-13-5-2 0,15 2-1 16,-15-2 3-16,17-2 1 0,-7-1 0 0,-1 0-4 15,0-3 5-15,2-1-2 16,-2-1-1-16,3-1-3 0,-1-2 9 0,-1 1-10 15,1-4-4-15,0-1 13 0,-1-1-7 0,-1-2-4 16,3 0 4-16,-3 1-8 0,0-3 6 0,-2 1 9 16,-2 4-1-16,2-1-18 0,-2 3 14 0,-1-3-2 15,-3 4 7-15,2 2-4 0,-2 0 0 0,0 3-1 16,-1 0-15-16,4-1 9 0,-4 8 3 0,0-9 2 16,0 9-4-16,0 0 0 0,0 0-2 0,0 0 0 15,0 0 3-15,0 0-1 0,-10 4 6 0,10-4-3 16,-3 10-3-16,3-10 4 0,4 10 9 0,-4-10-3 15,5 13-11-15,0-7 2 0,0 2 2 0,3-1 4 16,0-1-5-16,3 2 9 0,-2 0-7 0,4 0-1 16,1 1 6-16,0-2 0 0,0 2-5 0,-1-2-14 15,1 3 13-15,-4-3-23 0,3 3 31 16,1-2-1-16,-4 3-2 0,-1-1 0 0,-1 1 0 16,-2 0 1-16,1 1-2 0,-5 0-1 15,1 0 3-15,-6 0-40 0,2 1 51 0,-3 1-11 16,-4 1 0-16,2 2-1 0,-7 0 15 0,4-2-23 15,-6 1-6-15,5-2 14 0,-3-1-11 0,0-2 16 16,3-1 0-16,-4 0-8 0,4-2 14 0,-1 0 4 16,1-2 8-16,1-1-9 0,4-1 4 0,5-4-9 15,-10 3-6-15,10-3 6 0,0 0-10 16,-4-10-1-16,9 3 2 0,3-2-2 0,1-2 6 0,2 0-10 16,1-5 2-16,2 2 3 0,1-3-13 15,2-1 6-15,1-2 5 0,3 1-1 0,-2-1-2 16,1-2 7-16,-1 2-3 0,-1-1-6 0,0 2-3 15,-3-3 5-15,3 1-1 0,-5 1 2 0,6-2 4 16,-6 4 0-16,-2 2-1 0,-2-1 11 0,-1 3-6 16,-1-1-5-16,-3 3 0 0,1-2 3 0,-1 5 14 15,-1-1-1-15,-2 0-7 0,2 4-2 0,-3-2 0 16,0 8-4-16,1-10 1 0,-1 10-2 0,0-9-7 16,0 9 8-16,0 0-6 0,0 0-4 15,0 0 3-15,0 0-4 0,0 0 13 16,-8 4 1-16,8-4-2 0,3 9 0 0,-3-9 0 15,4 10 6-15,-2-3 13 0,2 0 9 0,1 2-4 16,0-2 2-16,0 2 0 0,2 0-9 0,-2 1-2 16,4 0-3-16,0-1-1 0,0 1-3 0,2 0-2 15,-2 0-4-15,0 1 0 0,0-3-7 0,4 2 7 16,-3 1-1-16,0-1 0 0,-1 2-3 0,0-1 7 16,0 1-15-16,1 0 8 0,-2-1-2 0,-3 1 4 15,0 3 0-15,0-6 0 0,-2 3-2 0,-1-2 1 16,-2 3-1-16,-2-1 2 0,-1-1-7 0,-2 3 4 15,0-1 8-15,-2-1-5 0,-3 1-10 0,0-4 2 16,-1 3-2-16,-3 0 1 0,-2 0-5 0,1-3-20 16,1-1-23-16,2 0-10 0,-3-2-23 15,2-2-58-15,2 0-32 0,-1-2-90 0,3-1-50 16,9-1-75-16,-19-1-73 0,14-3-59 16,5 4-97-16,-8-8-427 0,5 1-663 0</inkml:trace>
  <inkml:trace contextRef="#ctx0" brushRef="#br0" timeOffset="8115.62">6423 715 160 0,'0'0'261'0,"8"-7"-33"0,-8 7-28 0,4-7-2 16,-4 7 4-16,7-7-7 0,-7 7-7 0,4-8-7 15,-4 8-6-15,5-5-3 0,-5 5-6 0,0-9 1 16,0 9 17-16,4-7 11 0,-4 7-3 15,0-8-1-15,0 8-19 0,0 0 5 0,0-9-7 16,0 9-8-16,-1-8-2 0,1 8-7 0,-3-5 7 16,3 5-10-16,-5-7-9 0,5 7-19 0,-4-5-10 15,4 5-11-15,-10-4-29 0,10 4-1 0,0 0-7 16,-15 2 3-16,7 0-27 0,-1 1 18 0,0 2-1 16,-1 4-5-16,-3 0 6 0,-1 3 4 0,0 3 9 15,-1-2-1-15,2 4 1 0,-1 1 23 0,0 0-6 16,1 3-5-16,3-1-6 0,0-2-11 0,1 0-9 15,1 1-4-15,-1 0-2 0,7-2 17 0,-1 0-6 16,3-2 3-16,0 0-22 16,3-1 15-16,-1-1 0 0,3-1 0 0,4 0-18 15,0 0 8-15,1-5-11 0,2 0 10 0,-2 1-22 16,5-4 13-16,-2 1-21 0,1-4 14 0,-1 1-14 16,2-2-13-16,0 0 9 0,2 0-4 0,-4-2 13 15,5 1-9-15,-6-1-4 0,5-1 0 0,-5-1-1 16,-2 1-4-16,4-1-2 0,-5 3 0 0,-1-2-11 15,3-1-17-15,-11 4-24 0,17-3-24 0,-17 3-17 16,11-3-24-16,-11 3-25 0,9-4-20 0,-9 4-24 16,9-2-78-16,-9 2-77 0,9-3-61 0,-9 3-79 15,5-4-34-15,-5 4-83 0,0 0-596 0,0 0-801 16</inkml:trace>
  <inkml:trace contextRef="#ctx0" brushRef="#br0" timeOffset="9483.44">7141 815 168 0,'-10'2'347'0,"10"-2"-61"15,0 0-57-15,0 0-10 0,0 0-19 0,0 0-31 0,0 0-11 16,0 0-6-16,-9 4-1 0,9-4 15 15,0 0-9-15,0 6 4 0,0-6 32 0,0 0-16 16,4 7-10-16,-4-7-2 0,2 6 7 0,-2-6 5 16,8 4-1-16,-8-4 2 0,12 2-10 0,-12-2-4 15,19 0-27-15,-9-2-13 0,3 1-18 0,2-3-11 16,1 0-3-16,0 0-7 0,2 0-26 0,0-1-5 16,0 0-33-16,-3 0 6 0,3 0 6 0,-1 0-7 15,-1 0-12-15,0 0 7 0,0 1-9 0,-3-1 5 16,2 0-5-16,-3 3-12 0,-1-3-41 15,-2 3-15-15,0 0-27 0,0-1-17 0,-9 3-20 16,13-3-15-16,-13 3-9 0,9-2-35 16,-9 2-47-16,0 0-25 0,15-3-8 0,-15 3-13 15,0 0-5-15,0 0-32 0,5 5-58 0,-5-5-400 16,0 0-281-16</inkml:trace>
  <inkml:trace contextRef="#ctx0" brushRef="#br0" timeOffset="12332.66">18693 860 27 0,'0'0'328'0,"0"0"-59"0,0 0-46 0,0 0-12 16,0-9-24-16,0 9-19 0,0 0-24 0,0 0-5 15,0 0-10-15,0-7-10 0,0 7-27 0,0 0-11 16,0-8 0-16,0 8 9 0,0 0-5 16,0-9-1-16,0 9 19 0,0 0-7 0,0-8-17 15,0 8 8-15,4-9 2 0,-4 9-15 16,1-8 26-16,-1 8 8 0,1-8 5 0,-1 8-4 15,0-6-18-15,0 6-6 0,-1-8 4 0,1 8-22 16,0 0 3-16,0-9-14 0,0 9 1 0,-1-9-9 16,1 9-3-16,-4-9-11 0,4 9-3 0,-4-8 24 15,4 8-3-15,-4-8 0 0,4 8-7 0,-4-7-5 16,4 7-6-16,-5-6-4 0,5 6-10 0,-10-7 1 16,10 7-1-16,-13-2 10 0,4-1-3 0,9 3 1 15,-16-2-7-15,16 2 1 0,-22 2 6 0,9-1-3 16,0 1 2-16,-1 3 1 0,-1 0-2 0,-3 0 17 15,5 0 0-15,-3 4 7 0,-1-3-11 16,-1 3-3-16,1 3 4 0,2-2-10 16,-4 1 1-16,5 2 31 0,-4-1-23 0,4-1 2 15,0 4 3-15,1-1-3 0,1-1-8 0,0 1 0 16,2 2-7-16,-2-2 5 0,2 2 5 0,1-1-7 16,0 1-8-16,3-1 13 0,-2 3 4 0,0 1-5 15,2-4-7-15,1 1-1 0,1 2 2 0,0-1-18 16,-1 1 16-16,4 0-7 0,-2 1 15 0,3-2-9 15,0-1-3-15,0 2 4 0,3-1-2 0,-2 0 9 16,4-1 10-16,-1 0-12 0,3 0 9 0,3-4-7 16,-3 2 4-16,2-1 5 0,3-1-6 0,-2-2 8 15,2 1-2-15,-1 0-4 0,3-3 0 0,2 0 3 16,0 0-2-16,1-2-4 0,-2-1-2 16,3 1-2-16,-1-2 3 0,2-1-1 0,0-1-5 15,-1-1-5-15,2-1 3 0,-1-1-1 0,3-1-19 16,-1 0 24-16,4-1-6 0,-1-1-2 15,-3 0-1-15,3 0-1 0,-1-1-4 0,-5 2-9 16,0-1 4-16,0-2-4 0,-3 2 2 0,2 1-2 16,-6-3 5-16,2 1-1 0,-3 2 0 0,-1 0-4 15,0 0 3-15,1 0-4 0,-2 0 4 0,-8 3-10 16,12-3-4-16,-12 3 0 0,10-5 0 0,-10 5-23 16,6-4-13-16,-6 4-20 0,4-5-7 0,-4 5-7 15,0 0-14-15,4-8-4 0,-4 8-24 16,0 0-26-16,-3-9-44 0,3 9-64 0,0 0-13 15,-2-7-9-15,2 7-42 0,-7-5-23 0,7 5-42 16,-6-3-18-16,6 3-32 0,-10-4-46 0,10 4-403 16,0 0-436-16</inkml:trace>
  <inkml:trace contextRef="#ctx0" brushRef="#br0" timeOffset="12942.51">19273 817 293 0,'0'0'276'0,"-5"-7"-70"16,5 7-11-16,-3-5-3 0,3 5-10 0,-5-7 0 15,5 7-23-15,-2-8-3 0,2 8 11 0,-2-7-8 16,2 7-1-16,-2-7 20 0,2 7-25 0,-3-9 10 15,3 9 14-15,0-8 0 0,0 8-1 0,0 0 7 16,-2-9 9-16,2 9-18 0,0 0-20 16,-4-8-12-16,4 8-11 0,0 0-18 0,0 0-20 15,0-8-10-15,0 8-4 0,0 0 2 0,0 0 22 16,0 0 42-16,0 0-12 0,6 10 0 0,-3-4-7 16,1 0-10-16,-2 4 9 0,5 0-11 15,-2 2-16-15,1 0-7 0,0 0-1 0,0 3-3 16,0-1-15-16,-1 1 0 0,3 0-19 0,-2 1-1 15,-1 3-14-15,1-4 12 0,1 4-12 0,1-3-9 16,-3 4-7-16,1-1-4 0,-2-1-3 0,1-3-1 16,-1 2-4-16,1 0 1 0,-1-1-7 0,-3 1 6 15,3-3-4-15,-1 0 1 0,-2-1-8 0,0-1 17 16,3 0-19-16,-1-3-12 0,-2 0-19 0,0 2-21 16,-1-5-19-16,3 1-10 0,-3-7-12 0,3 12-25 15,-3-12-18-15,2 9-46 0,-2-9-53 0,2 7-27 16,-2-7-19-16,0 0-40 0,0 0-33 15,0 0-19-15,0 0-21 0,9-4-10 16,-9 4-36-16,4-7-431 0,0 2-425 0</inkml:trace>
  <inkml:trace contextRef="#ctx0" brushRef="#br0" timeOffset="13316.15">19204 1279 355 0,'-9'5'478'0,"-1"-4"-74"0,10-1-52 15,-10 5-26-15,10-5-9 0,-8 3-22 0,8-3-11 16,0 0-7-16,0 0 13 0,-3 5 9 16,3-5-10-16,11-2-13 0,-11 2-30 0,19-2-42 15,-6-1-18-15,-1 2-22 0,4-1 13 0,3-1-44 16,-4 2-10-16,6-2-14 0,-6 1-9 0,5 1-12 15,-2-1-16-15,0-1-12 0,4 2-2 0,-3 0-10 16,0-1-11-16,0 2-7 0,2-2-7 0,-3 2 1 16,0-3-3-16,1 2-9 0,0-2-5 0,-5 2-2 15,4-1 1-15,-2 1-4 0,-2 0-5 0,-2-2-26 16,1 3-14-16,-13 0-24 0,20-1-22 0,-20 1-24 16,17-1-17-16,-17 1-58 0,14-3-11 0,-14 3-43 15,10-2-54-15,-10 2-52 0,0 0-40 0,8-7 2 16,-8 7-34-16,0 0-7 0,-4-9-76 15,4 9-230-15,-9-8-239 0</inkml:trace>
  <inkml:trace contextRef="#ctx0" brushRef="#br0" timeOffset="13665.68">19058 875 406 0,'-5'-7'385'0,"5"7"-33"0,-6-8-57 0,6 8-5 16,-4-11-14-16,4 11 10 15,-3-10-27-15,5 2-4 0,-2 8-20 0,2-12-7 16,2 5-2-16,0 0 22 0,2-1-14 0,3 1-25 16,-1-2-10-16,2 1-8 0,4-1-13 0,-2 1-18 15,3 2-17-15,2-4-6 0,-1 2-42 0,2 1-14 16,1-2-1-16,4 3-19 0,-5-3-4 0,5 2-13 15,0 1 8-15,-2-1-20 0,1 2-13 0,0-2 3 16,1 3 5-16,-5 0-16 0,-1-1 6 0,2 4-11 16,-1-3-2-16,-3 1-8 0,-1 2 5 0,-1-2-39 15,-1 2-26-15,-12 1-51 0,19-1-37 0,-19 1-11 16,20 0 15-16,-20 0-49 0,13 3-20 16,-13-3-37-16,10 6-12 0,-10-6-60 0,8 5 20 15,-3 0-18-15,-5-5-28 0,4 11-60 0,-4-5-369 16,0-6-300-16</inkml:trace>
  <inkml:trace contextRef="#ctx0" brushRef="#br0" timeOffset="14466.76">19964 737 163 0,'0'0'497'16,"0"0"-85"-16,-6-6-47 0,6 6-16 0,-5-6-17 16,5 6-9-16,-9-7-2 0,9 7-1 15,0 0-14-15,-8-5-35 0,8 5-34 0,-4-5-34 16,4 5-39-16,0 0-26 0,0 0-8 0,0 0 8 16,0 0 51-16,0 0-15 0,-5 5-12 0,5-5-9 15,0 14 1-15,4-7-2 0,-1 5-8 0,-1 1-20 16,3 1-5-16,0 3-14 0,-2 4-8 0,5-1-8 15,-3 2-21-15,0 2-13 0,0-1 1 16,1 5-18-16,2 0-4 0,-3 2-10 0,2 0 5 16,-2-1-16-16,0-1 3 0,0-1-4 0,-1-1-1 15,-2-4-7-15,3-1 4 0,-1-1-8 0,-1-3 4 16,-1 0-1-16,3-5-8 0,-2 3-4 0,-2-5 2 16,2-1-5-16,-1 1 9 0,0-3-6 0,0 0 0 15,-2-7-16-15,0 9-24 0,0-9-1 0,0 0 0 16,0 0-24-16,0 0-2 0,0 0 1 0,3-7-21 15,-6 1-3-15,1-2-30 0,-2-2-17 16,-2-2-27-16,-1-1-9 0,1-3 11 0,-3-1 23 16,-2 0 3-16,-1-2 8 0,-1-3 42 0,-2-2-15 15,-2 2 19-15,0-2 20 0,2 0 15 16,-7-5 7-16,3 2 8 0,4 3 9 0,-2 0 20 16,1 1 3-16,0 1 21 0,5 1 26 0,-3 1 5 15,5 2 3-15,-1 1 9 0,2 0 35 0,0 3-3 16,3-1-20-16,1 1-9 0,4-1-10 0,0 1 4 15,3 1 19-15,1 0-3 0,3-1-11 0,3 1 22 16,2 0-23-16,3-1 9 0,2 2-15 0,3-1-49 16,1 4 57-16,5-3-12 0,3 4-12 0,0 1 3 15,3 1 2-15,3 2 6 0,-5 2-18 0,2 2-6 16,5 1-5-16,-2 3 7 0,-1 2-17 16,-2 1 3-16,0 2-3 0,-2 0-2 0,-1 3 3 15,-3 2 0-15,0 3 1 0,-4 0 5 16,0 0 4-16,2 1-3 0,-5 1 22 0,-2 1-2 15,1 1-9-15,-6-1 8 0,1 1 0 0,-4-3 2 16,-1 1 3-16,0 0 1 0,-2 1 0 0,-5-1 0 16,3-2-4-16,-4 1-1 0,0 2-2 0,-4 0 1 15,2-1-2-15,-5-1-3 0,0 3-10 0,-1-4-5 16,-3 2 4-16,-1-2-1 0,-1 2-2 0,-2-4-1 16,-2 0-3-16,-1 3 2 0,-3-3-6 0,0 0-1 15,-3-2-5-15,-2-1 5 0,-2-1-5 0,2 0-3 16,0-2-22-16,-1-2-13 0,5-1-27 0,-6 2-38 15,4-1-31-15,1-4-53 0,2 0-40 0,1-2-22 16,0 0-31-16,1-2-52 0,2 0-45 0,1-2-35 16,1 0-53-16,2-1-32 0,3-1-449 15,0-1-527-15</inkml:trace>
  <inkml:trace contextRef="#ctx0" brushRef="#br0" timeOffset="15432.84">20865 773 130 0,'5'-7'364'15,"-1"0"-57"-15,-1-1-8 0,-3 8-37 16,2-12-23-16,0 6 3 0,-2 0 4 0,0 6-15 15,0-12 20-15,-3 5 23 0,3 7 25 0,-1-9-45 16,-2 4 34-16,3 5-50 0,-2-9-19 0,2 9 11 16,-3-7-20-16,3 7-14 0,-3-7-10 0,3 7-43 15,-5-5-29-15,5 5-24 0,0 0-8 0,0 0 3 16,0 0 25-16,-10 5 11 0,10-5-17 0,0 12 13 16,-1-5-11-16,1 4-7 0,1 1-4 15,-1 2 12-15,0 3-10 0,3-2-6 0,0 2-13 16,0 2 3-16,-2 3-21 0,4 0 14 0,-1 1-22 15,0 0 13-15,3 2-33 0,-1-1 21 0,-1 3-23 16,3-3 8-16,-3 1-16 0,0-1 6 0,-1 0-18 16,1-2 10-16,-3-2-11 0,1-3 9 0,-2 0-18 15,3-3 20-15,-1 1-22 0,-3-5 8 0,2 1-9 16,1-1 17-16,-2-2-17 0,2 0 22 16,-2-1 4-16,-1-7-7 0,0 9-20 0,0-9 8 15,0 0-28-15,0 0 5 0,0 0-28 0,0 0-10 16,0 0-21-16,-3-7-25 0,1 0-17 0,-3-1 6 15,-2-2-11-15,3-4-2 0,-3 0-2 16,-1-4-16-16,0-1 7 0,1-1-5 0,-2-1 11 16,-3-5 10-16,3-1 7 0,-3 2 11 0,1-4 17 15,1 3 11-15,-1-1 30 0,0 0-4 0,1 3 24 16,-1-2-1-16,3 6-1 0,-1-1 9 0,0 1 15 16,0 1 2-16,4 0 15 0,-3 4 33 0,2-1 11 15,2 2-6-15,3 1-5 0,0 0-7 0,2-1-8 16,0 2-5-16,3-1-9 0,2-1 6 0,5 3 9 15,0-3-15-15,6 3 0 0,1 1-1 0,2-1-7 16,7 2-4-16,-3 1 6 0,2 2-6 16,-2 1-2-16,2 1 1 0,-2 1-4 0,0 2 0 0,0 5 4 15,2-2 2-15,-3 2-9 0,0 0 6 16,-1 2-9-16,-3 4 6 0,-2-3-2 16,0 4-15-16,-1 1 12 0,-5-1 15 0,-1 2-11 15,-2 1 4-15,-3-2-5 0,-2 2-5 0,-1-1 12 16,-2-1 3-16,-2 2-2 0,-2 0 0 0,-2 1 4 15,0-2-4-15,-4 3 1 0,-1-1-1 0,-2-1-4 16,-2 1-42-16,-1-1 51 0,0-1-1 0,-1-1-7 16,-1-2-2-16,2 1 2 0,0 0 6 0,2-2-6 15,3-2 1-15,-1 0 0 0,2-2-12 0,2 1 11 16,2-1-2-16,-1-1 3 0,7-4 0 0,-10 7 6 16,10-7 15-16,-6 9 6 0,6-9 54 15,-1 8 18-15,1-8-13 0,5 9 5 0,0-4 12 16,2-1 9-16,1 2-4 0,1-1-2 0,4 4-8 15,-2-4-6-15,2 2-1 0,2 0-28 0,0 0-10 16,0 1-5-16,0-1 8 0,3 3-35 0,0-2 19 16,-1 2-17-16,0 0 21 0,1-1-43 15,0 3 10-15,0-3-7 0,1 1 5 0,0 0-11 16,-3-3 9-16,4 3-15 0,-1-1 0 0,-7-2-48 16,7-1-21-16,-6-1-25 0,1 1-29 0,0-1-34 15,-1-2-39-15,-2-1-53 0,1 2-57 0,-2-3-39 16,-10-1-15-16,18 2-111 0,-18-2-24 0,14-2-73 15,-14 2-579-15,9-3-765 0</inkml:trace>
  <inkml:trace contextRef="#ctx0" brushRef="#br0" timeOffset="15981.84">19760 1641 215 0,'-26'3'293'15,"2"-2"-41"-15,-3 0-23 0,7 3-36 0,-3-4-4 16,2 2-29-16,1 0-2 0,-3 0-6 0,6-2-11 15,-3 3-12-15,3-1 11 0,-2 0 0 0,1-1 1 16,0 2 8-16,3 1 22 0,1-2 3 16,0-1-2-16,2 1-5 0,1 0-12 0,11-2-14 15,-19 2-12-15,11 1-2 0,8-3 1 0,-13 5-5 16,13-5 9-16,-5 3 49 0,5-3 11 0,0 0 15 16,14 5-12-16,-1-3-12 0,7-2-6 0,10-1-20 15,7-1-9-15,14-1-7 0,3-1-4 16,4 0-14-16,14-1-10 0,3-1-16 0,2-1 7 15,0-1-10-15,-2 0-6 0,4-1-8 0,-1 0-9 16,-1 1-18-16,0-1-8 0,1 0-9 0,-2 1-3 16,-3-2-9-16,0 2-2 0,-4 0-8 0,-12 3-1 15,-2 1 1-15,-2-2-16 0,-2 5 20 0,-3-3-18 16,-9 2 1-16,1 0-4 0,-1 2-11 0,-10 0-21 16,2 2-15-16,-4-2-22 0,-4 1-14 0,-3-1-3 15,-2 1-8-15,1-1 0 0,-5 0 12 0,-3 4-18 16,-1-4-2-16,-10 0-13 0,16 3-4 0,-16-3-28 15,11 4-72-15,-11-4-10 0,0 0-25 16,0 0-37-16,-8 6-33 0,8-6-22 16,-15 4-3-16,3-1-12 0,-1-2-36 0,-1 1-27 15,-6 0-397-15,-1 1-360 0</inkml:trace>
  <inkml:trace contextRef="#ctx0" brushRef="#br0" timeOffset="16365.5">19991 1791 160 0,'-45'10'505'0,"7"-3"-120"0,6-1-48 0,-1 3-38 15,2-4-5-15,6 1-20 0,3-2-1 16,3 1-8-16,0-1-8 0,6 0-15 0,0-3-26 16,2 4-32-16,3-4-1 0,8-1 33 0,-9 4 35 15,9-4-10-15,0 0-19 0,10 2-12 0,3-3-17 16,6 0-18-16,4-2-15 0,7 1-3 0,8-4-12 15,9 2 9-15,4-2 13 0,3 3-3 0,6-5-17 16,9 1-13-16,4 0-1 0,1 0-15 0,0 2-8 16,3-2-9-16,-2 2-14 0,2 0-18 0,-4-1-3 15,1 2-10-15,-13 0-3 0,-5-1-16 0,2 1-8 16,-6 0-7-16,-1 0 7 0,-1 0-20 0,-5 0-1 16,-5 2 3-16,-2-3 6 0,-4 3-2 0,-3-1-12 15,-4 2 3-15,-2 0 0 0,-5-2-9 0,0 2-1 16,-3 0-11-16,-3-1-6 0,-4 1-24 15,5-2-32-15,-5 2-31 0,-10 1-42 0,16-1-42 16,-16 1-31-16,0 0-38 0,0 0-88 16,0 0-68-16,0 0-39 0,0 0-75 0,0 0-39 15,-16 2-139-15,5 1-373 0,-3-2-699 0</inkml:trace>
  <inkml:trace contextRef="#ctx0" brushRef="#br0" timeOffset="19823.18">14362 6423 21 0,'0'0'212'0,"0"0"-39"0,0-7-38 16,0 7-13-16,0 0-10 0,-1-6-9 0,1 6-3 16,-1-7-9-16,1 7-7 0,0 0-10 0,0-9-11 15,0 9-13-15,-4-8 2 0,4 8-9 0,0-7 5 16,0 7 8-16,0-9 1 0,0 9-2 0,0-7-2 16,0 7 1-16,0-8 1 0,0 8 5 15,0-9-4-15,0 9 0 0,4-8-8 0,-4 8 3 16,1-10-8-16,-1 10 7 0,0-7-13 15,1 0 30-15,-1 7-25 0,0-10 14 0,0 10-19 16,3-9 23-16,-3 9-15 0,1-12 30 0,-1 12-8 16,1-8 39-16,-1 8-41 0,2-11 17 0,-2 11-42 15,0-11 28-15,0 11-11 0,0-9 40 0,0 9-37 16,0-12 26-16,0 12-41 0,-2-8 31 16,2 8-35-16,0-11 41 0,0 11-25 0,2-9 29 0,-2 9-31 15,0-9 30-15,0 9-29 0,0 0 29 0,0-9-25 16,0 9 23-16,0 0-34 0,0-8 29 15,0 8-28-15,0 0 24 0,0 0-36 0,0-7 30 16,0 7-38-16,0 0 32 0,0 0-41 0,-2-5 35 16,2 5-42-16,0 0 39 0,0 0-43 0,0 0 36 15,0 0-22-15,-6 5 35 0,6-5-53 0,-5 6 51 16,5-6-43-16,-4 11 48 0,0-6-50 16,2 2 64-16,-1 2-50 0,-1 2 49 0,3 0-51 15,-3 2 52-15,0 1-52 0,0 0 51 0,1 1-57 16,-1 2 53-16,0 0-37 0,0 3 39 0,-1-3-49 15,5 2 40-15,-4 1-39 0,3 3 31 0,-4-1-37 16,4 2 37-16,-3-2-31 0,1 2 1 16,1 0-3-16,-1 1-2 0,-1-3-2 0,3 4 0 15,-2 1 0-15,-2-3-10 0,4 2 12 0,-3 1-10 16,-1-1 9-16,4 1-6 0,-3-2 1 0,0 1-4 16,3 3 1-16,-3-5 1 0,1 1-1 0,1 1-2 15,-3-2 2-15,2 2 0 0,-2-1 7 0,3-3-3 16,-1 2-3-16,-1-1-1 0,0 0 1 0,3-3 6 15,-3 1-4-15,-1-1 0 0,4-3-22 0,-2 1 22 16,1 0 5-16,-1 1-4 0,2-2 1 0,-2 1 2 16,2-4-6-16,0-1-8 0,-3 0 4 0,4 2-7 15,0-3 3-15,0 0 0 0,-1 2-1 16,1-3-2-16,-2 0 2 0,2 0-2 16,0-2-2-16,0 0 4 0,-1-1-6 0,1 1 6 15,0-9-2-15,0 12 3 0,0-12-6 0,-1 13 7 16,1-13-5-16,0 8-6 0,0-8 14 0,0 8 4 15,0-8-6-15,-3 7 5 0,3-7-10 0,0 0 7 16,0 0-5-16,0 0 0 0,0 0 0 0,0-10 3 16,0 10-6-16,3-10-1 0,-3 0-2 0,1 2-2 15,0-6-2-15,1 4 0 0,-1-4-3 0,-1-4 4 16,4 0-14-16,-2 1 1 0,1-2 1 0,-2-2 0 16,3-1 0-16,0-2 10 0,-3 1-6 0,4 0 0 15,-1 1-1-15,0-4 0 0,0 2-2 0,0-1 10 16,1-1-11-16,-1 1 2 0,3-6-3 0,-3 2 3 15,1-2 2-15,3 2 1 0,-2-4 0 16,2 2 0-16,-3 0 4 0,3-2 23 0,-2-1-32 16,-2 0 24-16,6-3-27 0,0-1 27 15,-1-1-28-15,0 6 26 0,-1 1-32 0,-2 0 27 16,2 2-29-16,-2 2 5 0,1-2 9 0,-2 5-1 16,0 4-4-16,0 0 8 0,0-3 6 0,0 7 1 15,0 0-1-15,-1 0-4 0,0 1 9 0,0-1 2 16,-3 4-1-16,3 2-2 0,-1-4 1 0,0 5 1 15,-3-2-3-15,4 2 3 0,-1 1-5 0,-2 0 7 16,0 3 1-16,-1-1-5 0,3 0-1 16,-3 7 0-16,1-10 1 0,-1 10 3 0,2-11-3 15,-2 11-7-15,2-8-2 0,-2 8 2 0,0 0-1 16,3-8-1-16,-3 8 6 0,0 0 0 0,0 0-5 16,0 0 10-16,2 8-2 0,-2-8 4 0,0 10-2 15,0-1-6-15,0-2 12 0,0 5-1 0,0-1 26 16,0 3-36-16,-1 2 31 0,0 1-33 0,-1 1 33 15,-1 1-32-15,1 3 34 0,-2 4-29 0,-1 3 30 16,0 0-26-16,-4 3 27 0,4 1-23 16,-1-1 9-16,-6 4-5 0,3 5 3 0,0-4-2 15,3-6-4-15,-3 6 6 0,-1 1-3 0,3-6 7 16,1 1-5-16,-3-1 7 0,1 0-2 16,2-1-6-16,-2-2-1 0,2 0-2 0,2-3-2 15,0-1 4-15,0 0-3 0,-1-3-6 0,1 1 3 16,-1-3 2-16,4-1-1 0,-3 0-3 0,2-4 1 15,-1 1-2-15,-1 0 4 0,4-3-4 0,-2-2-2 16,-1 0-1-16,3-3 0 0,-1 3 9 0,-3-5-6 16,4 1-1-16,0-7 1 0,0 12-2 0,0-12 0 15,-1 10 4-15,1-10-3 0,-2 7-3 0,2-7-3 16,-1 7-9-16,1-7-17 0,0 0-18 0,-1 8-18 16,1-8-35-16,0 0-7 0,0 0-19 0,0 0-21 15,0 0-32-15,0 0 8 0,0 0-38 0,0-10 12 16,0 10-47-16,0 0 0 0,2-8-81 15,-2 8 21-15,2-9-11 0,-2 9 5 16,1-6-27-16,-1 6-9 0,5-5-432 0,-5 5-301 16</inkml:trace>
  <inkml:trace contextRef="#ctx0" brushRef="#br0" timeOffset="20415.66">14500 6341 122 0,'0'0'260'15,"-3"-10"-51"-15,3 10-33 0,-2-7-15 0,2 7-27 16,-4-7-18-16,4 7-14 0,-5-7 18 0,5 7-1 15,-4-6-10-15,4 6-3 0,0 0 1 0,-6-6-15 16,6 6-9-16,0 0-13 0,-4-5-6 0,4 5-8 16,0 0-18-16,0 0-15 0,0 0 17 0,0 0 22 15,0 0-23-15,-10 5 21 0,10-5-26 0,-3 9 28 16,1-4-4-16,-1 4 30 0,2 1-23 0,0 0 14 16,-3 2-22-16,0 0 10 0,3 2 12 0,-2 1-1 15,0-1-15-15,1 3-37 0,1-2 27 16,-2 2-23-16,1 2 37 0,-1-1-42 0,3 0 27 15,-1 2-38-15,-2-2 29 0,3 2-33 0,-1-1 30 16,-1-1-37-16,2 1 24 0,-3 0-33 16,3-1 1-16,-1 1 1 0,1-2-2 0,0 1-27 15,-3-1-26-15,3 1-8 0,0-4-16 0,0-1-5 16,0 3-6-16,0-1-20 0,0-1-12 0,0-2 0 16,0 1-15-16,0-1 4 0,0 0-39 0,0 0-32 15,0 0-49-15,0-3-60 0,3 1-167 0,-3-2 28 16</inkml:trace>
  <inkml:trace contextRef="#ctx0" brushRef="#br0" timeOffset="23264.59">14647 7283 98 0,'0'0'410'15,"-11"-1"-71"-15,11 1-45 0,0 0-51 0,-9-3-14 16,9 3-32-16,0 0 17 0,0 0-26 0,-12-1 24 15,12 1-46-15,0 0 26 0,0 0-39 0,-9-1 15 16,9 1-44-16,0 0 27 0,0 0-36 0,0 0 21 16,-7-4-42-16,7 4 22 0,0 0-38 0,0 0 13 15,0 0-22-15,0 0 19 0,0 0-5 0,0 0 77 16,0 0-37-16,9-6 52 0,-9 6-61 0,19-5-6 16,-8 3-14-16,6-1-8 0,1-1-3 15,1-3 6-15,7 1-17 0,-1 1-10 0,3-3-15 16,3 0-1-16,1-1-12 0,0 1-2 0,0-1-14 15,0 0 8-15,1 0-2 0,0 1-11 16,3 2-1-16,-4-3-3 0,1 2-4 0,-2-2-4 16,-6 5 6-16,2-1-3 0,-4-2 0 0,3 2-2 15,-5 0 1-15,-4 2 1 0,0-1-1 0,-3 0-2 16,-3 1 8-16,2 1-6 0,-13 2-5 0,18-3 4 16,-18 3-2-16,14-2 0 0,-14 2-23 0,11-1 24 15,-11 1-8-15,0 0-24 0,0 0 10 16,0 0 1-16,0 0 0 0,-10 2-6 0,10-2-5 15,-15 1 0-15,1 2-5 0,-3-1-14 0,-2 1 1 16,-4 4-3-16,-5-5 52 0,-4 3-57 0,-4 3 49 16,-6-1-35-16,-4-1 42 0,1 5-45 0,-4-4 54 15,2 2-48-15,0-3 52 0,1 2-47 0,0 1 48 16,3-1-42-16,1 1 49 0,6-3-46 0,4-1 50 16,5 2-21-16,3-4 14 0,6 2-8 0,0-3 4 15,1 1-2-15,3 1-2 0,3-2 17 16,11-2 5-16,-17 2 11 0,17-2 8 0,0 0 12 15,0 0 4-15,0 0-5 0,5-9-7 0,8 5-10 16,1-2-1-16,7 2 27 0,4-3-39 0,3-1 26 16,5-2-34-16,2 2 29 0,6-3-40 15,2 3 0-15,1-4-2 0,-1 4 6 0,2-5-5 16,-2 5-1-16,2-3-3 0,-1 4 5 0,-1-3-5 16,-6 4-3-16,-1 0 1 0,-3-1 0 0,2 2-3 15,-7 2 4-15,-3-1-3 0,1 0-6 0,-6 2 3 16,-3 0-2-16,1 1-6 0,-7-1-1 0,3 1 2 15,-14 1 0-15,21-1 0 0,-21 1 4 0,16 0-7 16,-16 0 8-16,13 1 0 0,-13-1-2 0,0 0-1 16,9 4-4-16,-9-4-2 0,0 0 1 0,-9 5 8 15,9-5-22-15,-13 7-5 0,2-5-5 16,-6 4 1-16,2-4-4 0,-8 5 16 0,0-2 0 16,-4 2 4-16,-1 1 1 0,-4-1 20 15,3 1-9-15,-3 0 31 0,0 1-44 0,1 2 42 16,-1-4-46-16,1 3 40 0,1-1-39 0,0 0 42 15,6-3-41-15,2 4 43 0,-1-4-41 0,4-2 40 16,5 4-40-16,-1-5 38 0,3 0-38 0,1 0 38 16,-1 1-52-16,6 0 43 0,6-4-38 0,-14 4 43 15,14-4-41-15,-8 4 47 0,8-4-43 0,0 0 45 16,0 0-45-16,8 6 47 0,-8-6-44 0,14 0 41 16,-14 0-43-16,19-3 46 0,-5 2-44 0,4-1 3 15,0-1 4-15,1 2 2 0,0-2 2 16,4-2 1-16,0 1-12 0,3-2 13 0,-2 2 7 0,-1-3-11 15,3 1 16-15,-1 2-2 0,1-4-8 16,-2 3 3-16,-1 1-2 0,0-4-4 0,-1 4 6 16,-4 0-8-16,-2 2-5 0,-3 0-2 0,2 0 2 15,-4-3 4-15,0 3 8 0,-11 2-3 0,14-2 0 16,-14 2 9-16,9-3-7 0,-9 3 0 0,0 0 4 16,0 0 1-16,-9 3-11 0,9-3 6 15,-20 3-2-15,4 3 1 0,-6-2-2 0,-3 3 5 16,-7 2 0-16,-2-1 1 0,-5 4-2 0,-4-3 41 15,-2 2-43-15,-1 4 36 0,-1-3-46 0,0 2 9 16,2 1 4-16,0-4 9 0,4 1 3 16,3 1 1-16,7-5-28 0,3 2 41 0,5-5-6 15,-1 1 4-15,11 1-3 0,-2-4-4 0,3-1-5 16,2 1-4-16,0 0-3 0,10-3 8 0,-12 6-3 16,12-6-2-16,0 0 7 0,0 0-3 0,12 0-1 15,3-5-2-15,-1 1 0 0,5 1 28 0,4 0-37 16,-1-2 34-16,5-2-42 0,2 1 33 0,2-3-32 15,0 2 28-15,2 1-26 0,-1-3 36 0,2 2-49 16,-2-3 4-16,3 3 3 0,-3-4 1 0,1 4 3 16,-4 0-1-16,2-1 1 0,-4 3-3 15,-3 0-9-15,-2-2-2 0,-4 3-2 0,-3 1-7 0,0 1 11 16,-3-2 1-16,-1 1-5 16,-11 3 7-16,17-2 1 0,-17 2-1 0,0 0 2 15,14 1 3-15,-14-1 1 0,-6 7 5 0,-2-4 4 16,0 0-1-16,-6 4 3 0,0 1-3 0,-5-1-5 15,-3 3 7-15,-3-1-10 0,-5 4 9 0,0-4 1 16,-9 4 14-16,2 2-18 0,0-2 3 0,5-3-3 16,4 1 2-16,4-6-1 0,1 2 0 0,1 1-7 15,4-5 16-15,3 2 2 0,0-1-7 0,4 1 1 16,1-2-7-16,10-3 0 0,-14 1 6 16,14-1-2-16,0 0 6 0,0 0-4 0,0 0 10 15,8-5-12-15,2-1-1 0,3 1-6 0,1 0 11 16,4-4 24-16,2 1-37 0,3-2 9 0,-1 2-1 15,5-3-9-15,2 1 5 0,-1-1 6 0,2 1-5 16,0 0 4-16,0 1-3 0,-2-3-12 0,0 4 5 16,-4 0-12-16,-6 2-10 0,1 2 1 0,-1-3-9 15,-4 3 4-15,-2 1 5 0,-1 1 8 16,-2 0 3-16,-9 2 8 0,9-5-4 0,-9 5 3 16,0 0-3-16,0 0 20 0,0 0-1 0,-6 9 12 15,-1-6-14-15,-3 2-7 0,-3 2 45 0,-1-3-46 16,-2 2 43-16,0 1-57 0,-4 0 52 0,-2 0-51 15,0 1 44-15,2-1-43 0,-3-1 55 16,3 2-53-16,3-4 46 0,-1 0-41 0,3 3 49 16,2-5-62-16,1 0 51 0,2 0-53 0,0 1 51 15,2-1-52-15,8-2 52 0,-11 1-50 0,11-1 50 16,0 0-50-16,0 0 56 0,0 0-54 0,0 0 53 16,0 0-48-16,6-8 48 0,-6 8-55 0,16-7 53 15,-6 3-54-15,-1 0 51 0,1 0-53 0,1 3 49 16,2-6-47-16,1 2 47 0,-2 1-25 0,-2 2-21 15,3-2 44-15,-3-2-43 0,0 4 38 0,0-2-52 16,-10 4 59-16,13-4-49 0,-13 4 50 16,14-4-46-16,-14 4 55 0,9-3-54 0,-9 3 60 15,0 0-64-15,0 0 63 0,0 0-66 0,0 0 71 16,-9 3-65-16,9-3 48 0,-15 5-50 16,5-3 49-16,-2 1-47 0,1 1 55 0,-5 2-58 15,4-1 53-15,-4-1-53 0,1 0 54 0,1 2-53 16,-3-2 63-16,4-1-61 0,1 1 59 0,3-1-47 15,-3 2 34-15,12-5-48 0,-15 4 48 0,15-4-61 16,-12 2 34-16,12-2-57 0,0 0 43 0,-10 4-42 16,10-4 33-16,0 0-67 0,9-4-3 0,-9 4-58 15,12-4 27-15,-5 2-64 0,2-4-16 0,3 3-62 16,-1 0 1-16,3-1-61 0,-1-3-62 16,0 4-524-16,1 0-491 0</inkml:trace>
  <inkml:trace contextRef="#ctx0" brushRef="#br0" timeOffset="39997.21">8837 1006 132 0,'0'0'219'0,"0"0"-25"0,0 0-48 0,-10 4 9 0,10-4-31 15,0 0 18-15,0 0-41 0,-8 3 11 0,8-3-37 16,0 0 26-16,0 0-31 0,0 0 2 15,0 0 0-15,0 0-6 0,0 0 5 16,-5 2-14-16,5-2 7 0,0 0-8 0,0 0-5 16,0 0 14-16,0 0 2 0,5-2-8 0,-5 2-3 15,9-7-20-15,0 3-4 0,-3 0-1 0,3 0-14 16,-1-1 2-16,2 0-2 0,2-1 4 0,2-1-6 16,-3 0-9-16,2 0 7 0,2 0-5 0,-2-1 0 15,1 1-4-15,-1 1 3 0,0 0-19 0,-5 0-7 16,1 1-9-16,1 2-7 0,-3-1-4 15,-7 4-30-15,12-5-27 0,-12 5-24 0,0 0-27 16,0 0 12-16,0 0 0 0,0 0 5 0,0 0 7 16,-3 9 13-16,3-9-11 0,-6 4 27 0,6-4-39 15,-13 6 43-15,13-6-18 0,-9 7 38 16,9-7-6-16,-10 5 33 0,10-5-25 0,-13 4 35 16,13-4-12-16,-9 5 37 0,9-5-34 0,-9 4 45 15,9-4-21-15,-10 4 39 0,10-4-28 0,-8 4 49 16,8-4-43-16,-9 3 44 0,9-3-33 0,-10 4 40 15,10-4-29-15,-10 2 25 0,10-2-28 0,-8 4 52 16,8-4-43-16,-11 4 29 0,11-4-16 0,-12 4 31 16,7 0-10-16,5-4 12 0,-9 4-22 0,9-4 16 15,-10 5-19-15,10-5 37 0,-8 7-34 16,8-7 15-16,-9 5-29 0,9-5 25 0,-5 4-36 16,5-4 31-16,0 0-45 0,-10 5 36 0,10-5-39 15,0 0 29-15,0 0-30 0,-5 6 20 16,5-6-32-16,0 0 33 0,0 0-41 0,0 0 37 15,-8 2-42-15,8-2 36 0,0 0-40 0,0 0 31 16,0 0-53-16,0 0 19 0,0 0-38 0,0 0 6 16,0 0-25-16,0 0 11 0,0 0-14 0,0 0 17 15,0 0-20-15,0 0 23 0,0 0-22 0,0 0 37 16,0 0-18-16,0 0 34 0,0 0-6 0,0 0 25 16,0 0-23-16,9-2 37 0,-9 2-30 0,0 0 40 15,0 0-30-15,4-5 32 0,-4 5-27 16,0 0 28-16,0 0-13 0,3-7 37 0,-3 7-16 15,0 0 25-15,0 0-23 0,0 0 35 0,0-7-29 16,0 7 12-16,0 0-16 0,0 0 21 16,-3-5-35-16,3 5 28 0,0 0-3 0,0 0 24 15,-6-5-26-15,6 5 16 0,0 0-38 0,-7-3 26 16,7 3-28-16,0 0 17 0,-10-3 15 0,10 3 4 16,0 0-4-16,-13-2-1 0,13 2 17 0,-5-5-23 15,5 5 5-15,-6-4-2 0,6 4-9 0,-9-6-6 16,9 6 23-16,-8-9 0 0,8 9-20 15,-4-9 3-15,4 9-4 0,-5-12-7 0,5 4 41 16,0 8 5-16,-4-11-5 0,4 4-14 0,0-1-17 16,0-1 1-16,3-1-2 0,-2 0-15 0,3 2 5 15,0-1-8-15,1 2 9 0,-1-3-6 0,2 3-4 16,-1 1-4-16,3 0 8 0,1 1 0 0,1 0 3 16,-1 2-5-16,0 1-6 0,4 0 11 15,-13 2-12-15,22 3 8 0,-10-2 17 0,1 2-6 16,4 2-1-16,-3 2 3 0,0-1-2 0,0 2 16 15,0 1-1-15,-1 0-18 0,1 2 0 0,0 0 12 16,-1 2 10-16,2 2-15 0,-5-1-2 0,4 2 21 16,-2 0-21-16,0 3 2 0,-1 1-3 0,-5-3 2 15,3 4-7-15,-1-2-1 0,-2 1 0 0,-2 2-2 16,0 0 4-16,-4-1-4 0,4-1-1 16,-4 0 1-16,-4 1-3 0,4 2 0 0,-4 0-1 15,0-1 8-15,-2 0-14 0,-3-1 4 0,0 0-5 16,-3-1-1-16,1 3 11 0,-4-1-11 0,3-4-3 15,-1-1 0-15,0-1 0 0,-2 0 6 0,1-2-9 16,-1-1 9-16,2-4 6 0,-1 0-7 16,1-1-6-16,-1-3 1 0,1 0 9 0,3-2-1 15,-3-1-9-15,13-2 3 0,-20-2-3 0,11-2 2 16,-1 0-3-16,2-2 4 0,-2-3-4 0,1-2 10 16,1 0-11-16,-1-1-2 0,3-3 10 0,1 0-5 15,0-1-7-15,2 2 6 0,-1-2 0 16,4 3-2-16,0-2-3 0,0 3 2 0,0 0-2 15,4 2-1-15,-3 1-1 0,1-1-4 0,3 3 6 16,-3 1 6-16,5 2-3 0,-7 4-15 0,12-5 18 16,-12 5 21-16,13 0 18 0,-13 0-24 0,19 4 14 15,-7 0 6-15,-3 1 3 0,2-1-14 0,1 4 14 16,-1-1 3-16,2 0 4 0,0 0-20 0,0 0 13 16,-2 3-11-16,3-4 4 0,-2 3-16 0,2-2 6 15,-3 1-5-15,2-1 0 0,1 0-4 16,-1 0-1-16,-2 0-1 0,2-3 4 0,-4 2-7 15,5-4 0-15,-5 3-11 0,5-2 6 16,-2 1-18-16,-1-3-31 0,2 1-33 0,-13-2-43 16,19 1-26-16,-7-1-8 0,-12 0-18 0,19-4-41 15,-8 4-33-15,-2-5-62 0,-1 1-96 0,1 0-158 16,-4-3-80-16</inkml:trace>
  <inkml:trace contextRef="#ctx0" brushRef="#br0" timeOffset="40332.15">9346 938 130 0,'-4'-4'279'15,"4"4"-58"-15,-7-11-31 0,7 11 2 0,-5-9-8 16,5 9-20-16,-4-11-27 0,4 11 14 0,-5-9-11 15,5 9 0-15,-2-12-10 0,2 12-27 0,0-11-10 16,0 11-12-16,2-13-7 0,2 6 2 0,0-3-5 16,1 2-17-16,0-2-14 0,2 1 7 0,0-3-12 15,2 3 6-15,3-1-6 0,-1 0-12 0,1-1 2 16,-2 1-4-16,5 0 3 0,-2 1-9 0,2 1-5 16,-2-1 0-16,1 1-10 15,-1 1 21-15,-3 1-20 0,3 1-10 0,-4 1-29 16,0-1-27-16,0 2-5 0,-9 3-8 0,13-1-10 15,-13 1-16-15,0 0-27 0,6 4-64 0,-6-4-2 16,-2 9-4-16,0-4-45 0,-2 2-20 0,-2-1-138 16,-2 2 139-16</inkml:trace>
  <inkml:trace contextRef="#ctx0" brushRef="#br0" timeOffset="40815.11">9367 857 176 0,'-10'6'206'0,"10"-6"-35"0,-9 5-32 0,9-5-22 0,-9 7-2 15,4-2-27-15,0-1-13 0,0 3-10 16,-3-2-9-16,3 2 6 0,0 0-4 0,1 0-6 16,-1 2-4-16,1-2-14 0,-3 0-6 15,4 1-2-15,-1-1-12 0,0 0 3 0,3 0 0 16,-3 0-2-16,4-7 49 0,-1 12-10 0,-2-6-13 16,3-6 17-16,4 9 24 0,-4-9-6 0,5 10-2 15,-1-7-11-15,-4-3 10 0,14 6-9 0,-5-4-2 16,0-1-11-16,4 1-8 0,0-2 1 0,-2 0-1 15,6 0-11-15,-2 0 0 0,2 0-3 0,-1 0-4 16,2 0 3-16,1 1-4 0,1 1-12 0,-4 0-6 16,3 0-14-16,-2 2 24 0,1 0 1 0,-3 3-8 15,-2 0-1-15,2 0 6 0,-1 1-8 16,-1 2 23-16,-1-1-10 0,-2 3-6 16,-1 3 12-16,-3-3-7 0,3 3 5 0,-5-1 8 15,0 1 5-15,-2-1 27 0,0 1-34 0,-2-1-8 16,-2 0 7-16,2 2-1 0,-5-2 46 0,1 2-3 15,-2-3-3-15,-2 0-2 0,-1-1 8 0,0 1-7 16,-2-3 10-16,1 0-8 0,-4-1-9 0,1-1-6 16,0-1 24-16,-1 0 1 0,1-4-4 0,-1 1-20 15,3-4-3-15,-2 0-22 0,0 0-2 0,3-1 0 16,-3-2-4-16,4 0-8 0,0-4-4 0,-1 2-1 16,5-2-4-16,-3-2-3 0,3-2-8 0,-5-1-30 15,9-2-64-15,-3 2 3 0,1-3-43 16,3 5-60-16,3-4-14 0,-2-2-29 0,3 1-13 15,2 3-29-15,2-2-11 0,-2 1-108 16,2 1-218-16,2-1-130 0</inkml:trace>
  <inkml:trace contextRef="#ctx0" brushRef="#br0" timeOffset="41580.9">10005 784 61 0,'1'-8'348'0,"-1"8"-65"0,0 0-24 16,0-9-10-16,0 9-17 0,-4-6-30 0,4 6-37 16,-5-5-18-16,5 5 15 0,-4-6 6 0,4 6-13 15,0 0-22-15,-6-5-11 0,6 5-21 0,0 0-8 16,-4-7-24-16,4 7 19 0,0 0-43 0,4-10-7 15,-4 10-11-15,9-7 4 0,-4 1-8 0,0 1-5 16,4-1-2-16,0 0 4 0,0 1-6 0,1 0 13 16,3-2-19-16,-3 2-2 0,2-2-10 0,-1 2 1 15,-2 0-8-15,0 1-4 0,1 0-33 16,1 0-34-16,-11 4-19 0,11-7-7 0,-11 7 9 16,14-2-18-16,-14 2-28 0,0 0-27 0,0 0-30 15,0 0 7-15,0 0-1 0,0 0-4 0,-4 6-26 16,4-6 19-16,-11 8 17 0,3-3 28 15,-2 0 28-15,2 2 37 0,-3-3 21 0,-1 4 32 16,3-3 50-16,-5 2 14 0,5-1 47 0,-2 2 9 16,2-2 0-16,0-1-4 0,-4 4 10 0,4-2 15 15,0 1 9-15,2-1-23 0,-1 0-11 0,0 1-1 16,3-1 1-16,0 2 3 0,0-1 3 16,-1 1-18-16,2-1-1 0,1 1-13 0,-1-2 0 0,3 0 1 15,-1 0-4-15,0 1 15 0,2-8-10 0,2 13-7 16,-2-13 3-16,3 11 8 0,0-4 1 15,1-1 1-15,0-2-13 0,3 1 3 0,-2 0-2 16,4-2-6-16,0 1-15 0,1 1 0 0,1-1 9 16,-1-1 11-16,1 0-12 0,1 0 7 15,1-1-12-15,1 3-1 0,0-2 0 0,1 1-13 16,-1 1 10-16,-1-1-1 0,4 1 1 0,-2 0-17 16,-2 2 4-16,1 1-3 0,-4-2 8 0,0 2-6 15,3 1 4-15,-3 0-1 0,-2 0 8 0,1 3-8 16,-4-2 3-16,0 1 15 0,-4-2-1 0,3 3 6 15,-4-1-6-15,0 0-2 0,-1 1 7 16,-2-1 5-16,-2 3 15 0,-4-1-4 0,2 1-4 16,-4-2 0-16,0 2 5 0,-3-3-11 0,0 4 6 15,-3-3 3-15,3-1 11 0,-1-3-6 0,-1 0-16 16,1 0 4-16,2-3 21 0,-1 2 30 0,3-4-14 16,-1-1-13-16,-2-2-14 0,5 0-8 0,9 0-7 15,-20-5-11-15,12 2-3 0,0-2-1 0,1-3-7 16,-1 0-21-16,4-3-40 0,2 0-20 15,-1-1-68-15,2-2-44 0,1-1-45 0,1-2-34 16,4 0-43-16,2-4-72 0,-2 6-378 0,5-3-262 16</inkml:trace>
  <inkml:trace contextRef="#ctx0" brushRef="#br0" timeOffset="41843.81">10561 945 124 0,'0'0'540'0,"11"5"-123"0,-11-5-50 0,9 2-11 15,-9-2-9-15,0 0-31 0,13 3-44 0,-13-3-29 16,0 0-27-16,0 0-37 0,13-3-25 0,-13 3-22 16,0 0-20-16,0 0-20 0,5-4-19 0,-5 4-12 15,0 0-7-15,0 0-21 0,0 0-10 16,9-3 3-16,-9 3-5 0,0 0-1 0,0 0-6 15,0 0-9-15,0 0 9 0,0 0-19 0,0 0-6 16,0 0-42-16,0 0-64 0,10-2-69 0,-10 2-56 16,0 0-54-16,0 0-60 0,0 0-40 0,0 0-410 15,0 0-336-15</inkml:trace>
  <inkml:trace contextRef="#ctx0" brushRef="#br0" timeOffset="42597.81">11031 761 239 0,'0'0'246'0,"0"0"-51"16,0 0-38-16,0 0-30 0,0 0-41 0,0 0 8 15,-8-5 8-15,8 5-11 0,0 0-12 0,0 0 5 16,0 0-7-16,-10-3-12 0,10 3 9 16,0 0-13-16,-5-3-1 0,5 3-19 0,-5-5-3 15,5 5 30-15,-9-5 0 0,9 5-15 16,-6-5-12-16,6 5-8 0,-7-7 14 0,7 7-5 16,-6-10-13-16,2 5 7 0,1-1-6 0,1 0-12 15,-1 0 3-15,2-1 3 0,1 0-5 0,0-2-2 16,0 9 7-16,1-15 0 0,2 9 4 0,-1-3-24 15,2 2 21-15,0-1 6 0,1 2-10 0,5 1 4 16,-2 1 2-16,2 1-1 0,2 0-3 0,-1 3 19 16,2 3-2-16,4 0 6 0,-2 2-1 0,2 1 6 15,-1 5 13-15,2-1 4 0,0 2-22 0,-4 3 8 16,0 2-10-16,3 3-3 0,-3 0-14 0,-3-1 3 16,-3 1-5-16,2 1 2 15,-2 0-2-15,-2 1-2 0,-2 0 10 0,1 2 32 16,-5-2-49-16,3 2 1 0,-6 0 4 0,2 0-13 15,-3 0 5-15,0-2-3 0,-2 2 0 0,-1-3-4 16,-4 1 0-16,1 0 0 0,-3-2 9 0,0-2-6 16,-1 1-1-16,3-5-1 0,-5 0 0 0,2-1 2 15,3-4-3-15,-3-1-2 0,0-1 2 0,2-1-3 16,-2-2 1-16,5-4 0 0,-5 1 4 0,5-2-11 16,-1-2 7-16,0-1 7 0,1-3-5 0,1-1-7 15,0-2 0-15,-2-1 2 0,6 1-5 0,-1-2 4 16,3 2-6-16,0-2 6 0,1 0-2 0,1 1 0 15,1 0-9-15,1 1 6 0,0 3 0 0,2-3 0 16,0 4-3-16,1 0 4 0,4 1 1 16,-3 1 3-16,2 2 1 0,-8 2 7 15,15-1 3-15,-7 4 5 0,2-3-4 0,-1 4 5 16,1 1-4-16,1 1 2 0,-2 0 0 0,2 4 4 16,1-3-1-16,-1 1-4 0,-1 0 0 0,-1 3-5 15,2-2 3-15,-1-1-1 0,0 1-1 0,0 0-2 16,0-1-3-16,-1 0-1 0,3 1-6 0,-3-3-27 15,1 3-43-15,1-5-18 0,-2 2-54 0,1-4-59 16,1 0 0-16,0 1-51 0,0-1-26 0,-11-2 13 16,25-2-85-16,-10-1-283 0,-3-1-146 0</inkml:trace>
  <inkml:trace contextRef="#ctx0" brushRef="#br0" timeOffset="43180.99">11563 800 438 0,'-4'-6'325'0,"-1"0"-61"0,1 2-51 15,0-2-15-15,0 1 14 0,0 1-21 0,-1-1-29 16,5 5-14-16,-5-11-45 0,5 5-6 0,0-1-27 16,0 7 12-16,0-12-6 0,0 12-10 15,3-12-10-15,-1 6-11 0,0-2-8 0,4 1 2 16,-2 0-6-16,-2 0-11 0,3-1 0 0,-2 1-13 15,2 1 3-15,0 1 5 0,0-1-8 0,-5 6 3 16,5-9-2-16,-5 9-8 0,7-7-2 16,-7 7 6-16,3-7-2 0,-3 7 2 0,3-5-7 15,-3 5-11-15,0 0 11 0,5-5 6 0,-5 5-9 16,0 0-14-16,0 0 21 0,0 0-3 0,0 0 0 16,-8 5-2-16,8-5 3 0,-10 7 3 0,5-1 0 15,-1 0-17-15,1 2 10 0,-2 0-4 0,1 1 17 16,-2 2-13-16,3-3 12 0,-1 3-3 0,1 0 6 15,-2-2 0-15,5 1 0 0,-1 0-7 16,-2 0 33-16,5 1-30 0,0-3 12 0,0 1 8 16,4-1 6-16,-3 1 16 0,4 1 3 0,-1-4-6 15,4 3 1-15,0-2-4 0,2-1-3 0,-1 2 3 16,1 0-6-16,1-3 0 0,-1 3 14 0,0-2-5 16,1 1-9-16,2 0-9 0,-2 0-4 0,2 3-1 15,-4-4-6-15,4 3-2 0,-3-1 8 16,-1 1-23-16,1 0 10 0,-2 1 1 0,0 1 6 15,-2 0-12-15,0 3-2 0,-3-4 4 0,-2 2 1 16,3 0-4-16,-3 1 1 0,-1 0-3 0,-1-2-2 16,0 1 4-16,-3 0-2 0,0 2 2 15,-1-2-2-15,0-3 3 0,-3 2-3 0,1 1-3 0,1-3-3 16,-4 0 3-16,4-1-14 0,-2-3-7 16,-3 2-29-16,4-4-34 0,-2 0-11 0,9-3-55 15,-11 2-35-15,11-2-28 0,-14-2-12 0,6-1-4 16,4-2-53-16,-3-1-62 0,3-2-293 0,-2-2-148 15</inkml:trace>
  <inkml:trace contextRef="#ctx0" brushRef="#br0" timeOffset="43400.07">11518 749 207 0,'0'0'496'0,"-3"-10"-79"0,3 10-69 0,-1-8-29 0,1 8-33 16,1-11-16-16,-1 11-31 0,7-10-29 15,-2 4-29-15,3 0-22 0,0-2-15 0,3 2-18 16,0-1-23-16,3-1-14 0,-1 1-15 0,1 0-20 16,0 1-9-16,4 0-11 0,-4 1-5 0,3 0-2 15,-2-1-6-15,0 2-4 0,1 0-4 0,-2 2-14 16,-3-1-46-16,2 2-40 0,-3 0-78 0,-10 1-44 16,19 1-15-16,-10 2-45 0,-2 0-72 0,-2 1-104 15,-2 1-225-15,1 2-179 0</inkml:trace>
  <inkml:trace contextRef="#ctx0" brushRef="#br0" timeOffset="43896.62">12076 831 351 0,'0'0'344'15,"0"0"-54"-15,-10 0-43 0,10 0-71 16,-10-3 2-16,10 3-8 0,-17 0 5 0,17 0-28 16,-14 3 14-16,14-3-25 0,-19 3-27 0,10-1-29 15,-1 1-2-15,0 1-19 0,-1-1-18 0,1 2 6 16,1 0-6-16,-1 1 4 0,1-1-23 0,0 3 19 16,3-1 11-16,-2 0-23 0,-1 1 7 15,4 1-7-15,1-1 25 0,0 1 4 0,2 1-9 16,-2-1 16-16,4 0-1 0,4-1 0 0,-2 0 3 15,2 1 8-15,4-4-20 0,1 3-5 0,1-1 1 16,0 0-1-16,3 0-9 0,1 0 6 0,1-1-9 16,2 1 0-16,-2-2-15 0,-2 2 6 0,5-2 30 15,-4 3-47-15,1-2 2 0,1 2-3 0,0-1 0 16,-3 1 26-16,2 1-36 0,-3 0 4 0,2 0 1 16,-4 2 2-16,-1-2 1 15,-1 3 0-15,-2-2-6 0,2 1 5 0,-5 0-4 16,0-1 1-16,-3 0 0 0,3 1 0 0,-6-1-3 15,3 0 1-15,-5 2 0 0,1-3 4 0,-6 1-4 16,4 0-3-16,-3-1-1 0,-3-1-2 0,-2 1 3 16,3-1-3-16,-3-3-23 0,1 2-18 0,-3-4-37 15,4 3-25-15,0-4-49 0,-2-1-32 0,4 1-24 16,-3-4-7-16,4 1-33 0,0-1-38 0,-2-4-40 16,3 3-78-16,2-7-196 0,-1 0-114 0</inkml:trace>
  <inkml:trace contextRef="#ctx0" brushRef="#br0" timeOffset="44104.68">12042 819 292 0,'1'-7'485'16,"-1"0"-80"-16,0 0-36 0,4 1-10 0,-4-1-25 16,4-1-41-16,-2 0-51 0,3 0-15 0,-1 0-18 15,3 0-36-15,-1 0-25 0,3 1-26 0,1-5-22 16,-1 4-21-16,6-4-15 0,-3 3 19 0,2 1-47 15,0-4 20-15,0 5-39 0,2 0 26 0,-2 0-53 16,1-1-8-16,-2 3-74 0,-1 3-32 0,0-3-62 16,-2 4-26-16,-10 1-19 0,18 0-27 0,-18 0-14 15,14 6-124-15,-9-1-347 0,-5-5-250 0</inkml:trace>
  <inkml:trace contextRef="#ctx0" brushRef="#br0" timeOffset="44340.56">12582 1018 9 0,'0'0'554'0,"7"9"-111"0,-7-9-52 16,6 4-48-16,-6-4-10 0,0 0-2 0,5 6-19 16,-5-6-20-16,0 0-31 0,0 0-20 0,0 0-37 15,5 5-42-15,-5-5-35 0,0 0-24 16,0 0-16-16,0 0-24 0,0 0-16 0,0 0-17 15,0 0-15-15,5 4-33 0,-5-4-56 0,0 0-74 16,0 0-56-16,4 4-44 0,-4-4-22 16,0 0-35-16,0 0-67 0,0 9-482 0,0-9-400 15</inkml:trace>
  <inkml:trace contextRef="#ctx0" brushRef="#br0" timeOffset="45181.07">13294 860 20 0,'0'0'243'16,"-9"-7"-48"-16,9 7-22 0,-10-7-28 16,10 7-16-16,-13-6-23 0,13 6-4 0,-10-7 19 15,10 7-21-15,-8-7-9 0,3 2-7 0,5 5 8 16,-9-9-11-16,5 4 8 0,2 0-1 0,-1-2-3 16,1 2 4-16,0-1-14 0,1-2-5 0,1 8-1 15,1-13-2-15,1 6 2 0,0-2 1 0,2 1-12 16,1 1-8-16,3-1 13 0,-2 0-3 15,2 2-7-15,0-1-10 0,3 2 3 0,-1 3-9 16,-1 0-3-16,5 2-1 0,-1 1-7 0,0 2 4 16,1 3 19-16,-1 3-17 0,3 3-1 0,-3 1 4 15,0 4-6-15,-3-1-2 0,0 3 5 0,-1 2-7 16,-2 1-3-16,-1 1 3 0,-2-1 0 0,-3 2-6 16,-1 0-7-16,0 1 4 0,0 0-3 15,-4 0 4-15,-1-1-10 0,-1 3 4 0,-3-1 1 16,-1-2 6-16,-1 0-3 0,0-2-14 0,-3-1 12 15,1-3-1-15,-2-1-3 0,-1-2 3 0,0-3-8 16,0 0 12-16,-3-3-7 0,4-1-6 16,-2-1 5-16,2-3-6 0,0-2 2 0,3 1 3 15,-3-3 3-15,5-3 1 0,-2-1 1 0,2-2-6 16,2-1-6-16,-3-3 14 0,7-2-5 0,-1-1-4 16,2-2-1-16,3 3-1 0,0-2 6 0,4-1 6 15,1 1 14-15,0 1 12 0,4 1 1 0,0 1 5 16,0 1 1-16,3 2-5 0,-2 1-4 0,6 2 3 15,-4 1-7-15,-2 2 1 0,4 2-12 0,-1 1-5 16,1 0-5-16,-4 3 6 0,7-1 2 0,-3 4-13 16,-1-1 6-16,1 0-12 15,-1 4 1-15,-2-1 2 0,3-1 5 0,1-1-2 16,-4 3-7-16,0-1 2 0,3 1-10 0,-1-2-14 16,-1 1-49-16,0-2-34 0,0 0-56 0,-1-2-16 15,-2-1-16-15,4-2-13 0,-3-1-6 0,3-1-4 16,1-1-24-16,-1-1-19 0,1-2-21 0,1-2-54 15,2 0-219-15,-2-5-61 0</inkml:trace>
  <inkml:trace contextRef="#ctx0" brushRef="#br0" timeOffset="45680.75">13905 773 261 0,'-4'-9'410'0,"0"1"-82"0,1 3-18 16,-3-2-55-16,2 1-35 0,-3 0-4 0,-1 1-11 15,-1 0-24-15,4 1 13 0,-3 1-8 0,8 3-2 16,-11-8-36-16,11 8-15 0,-9-5-33 0,9 5-17 16,-8-6-19-16,8 6-11 0,-7-3-12 0,7 3-10 15,0 0-6-15,-8-4-11 0,8 4 0 0,0 0-4 16,0 0 2-16,-8 2-5 0,8-2-2 0,-2 7 2 16,2-7-6-16,-3 10 5 0,-1-3-4 0,4-7 2 15,0 12 2-15,-1-5-4 0,0 1-3 0,1 0 1 16,1 1 5-16,-1-1 1 0,1 1 3 15,2 0 4-15,-1 0-7 0,0-1 1 0,4 2 12 0,-2-1 8 16,1-2 3-16,5 1-6 0,-2 1 5 16,-1-3-3-16,4 3 7 0,-2-2 0 15,1 0-3-15,3 0-1 0,-3 0 4 0,0-1-9 16,4 0-1-16,-1 0 0 0,0 1-5 0,-2 1 0 16,1-3-8-16,-1 3 5 0,-2-2 3 0,0 2-9 15,0-1 4-15,0 2 2 0,-1-1 3 0,3 1-3 16,-6 1 2-16,4 0 18 0,-5-1 11 0,3 1 2 15,-3 0 4-15,0 1 17 0,0-2-24 0,-4 2-15 16,2-1 5-16,-2-1-7 0,0 1 6 0,-2 1-7 16,1-2 8-16,-2 0-29 0,-1-1 10 0,0 0-6 15,-3 1 2-15,1-2-2 0,-1 0 3 0,-3-1-11 16,1-1-12-16,2 0-6 0,-5-2-35 0,3 0-19 16,0 0-31-16,-2-2-60 0,11-1-35 15,-17-1-51-15,8-2-26 0,-1 1-13 0,1-2-27 16,0-3-11-16,0 0-10 0,1-4-84 15,0 0-233-15,2-1-162 0</inkml:trace>
  <inkml:trace contextRef="#ctx0" brushRef="#br0" timeOffset="45913.66">13873 704 323 0,'0'0'472'0,"-4"-11"-49"0,4 11-68 0,0-12-12 16,0 12-15-16,-1-10-40 0,1 10-25 0,0-11-24 15,1 6-28-15,-1 5-21 0,8-12-20 0,-3 4-28 16,0 1 14-16,2 0-58 0,4-1 10 0,-1 1-25 16,2-3-1-16,0 2-51 0,1 1 25 15,2-3-40-15,-2 4 29 0,4-2-43 0,-3 0 25 16,2 3-28-16,-3-2 22 0,5 1-39 0,-4 3-6 16,-5-1-82-16,5 2-23 0,-5-1-83 0,-9 3 36 15,18 0-90-15,-18 0-16 0,13 5-68 0,-8-1-55 16,-5-4-387-16,5 11-318 0</inkml:trace>
  <inkml:trace contextRef="#ctx0" brushRef="#br0" timeOffset="46414.68">14246 759 390 0,'0'0'359'0,"0"0"-62"0,0 0-34 0,0 0-33 0,0 0-22 15,0 0-48-15,0 0-2 0,8-6-19 0,-8 6 13 16,0 0-24-16,0 0-12 0,0 0 6 0,2-6-13 16,-2 6-26-16,0 0-3 0,0 0-25 0,0 0-7 15,0 0-11-15,0 0-6 0,-11 2-7 0,11-2 4 16,-10 4-14-16,3-1 8 0,1 3-4 16,-1 1 3-16,1 0-3 0,0-2-1 0,-1 2 0 15,2 2-4-15,0-1-2 0,1-1 1 0,0 2 8 16,1-3 2-16,1 1-1 0,1 0 2 0,1 0 3 15,1 1-2-15,1-1 5 0,1 1 27 0,4-1 11 16,-2 0-15-16,1 2-5 0,2-3-11 0,1 0 6 16,1 2-6-16,2-1 26 0,-1 1 24 15,6-2-12-15,-1 3-7 0,1-1-11 0,5 1-9 16,-2 1-6-16,-2 0-15 0,1 0-2 0,0 0 8 16,-1 2-5-16,-1-1-15 0,-3 0 2 0,0 4-3 15,-4-3 0-15,3 2-2 0,-4 0-8 16,-3-2 10-16,-1 3-5 0,-3-4 8 0,-1 1-6 15,-2 0 10-15,-2 0-3 0,-1-1-6 0,-2 1-9 16,-3 0 5-16,-1-2 0 0,-1 0 2 0,-4-3-1 16,0 2-3-16,-6-1 0 0,1 0-9 0,-1-3 11 15,0 1-7-15,0-4 5 0,2 3-4 0,1-5-4 16,0 3-9-16,2-3-15 0,-1 0-37 0,3-1-36 16,-4-3-64-16,8 1-44 0,-2-2-38 0,1-2-6 15,2-5-18-15,1 1-62 0,4-2-41 16,-2-2-421-16,5-3-322 0</inkml:trace>
  <inkml:trace contextRef="#ctx0" brushRef="#br0" timeOffset="46648.84">14301 731 235 0,'0'0'552'15,"-5"-10"-88"-15,5 10-48 0,0-9-27 0,0 9-18 16,-1-9-21-16,1 9-25 0,0-9-33 0,0 9-40 15,1-13-34-15,5 8-19 0,-2-4-42 0,1 2-16 16,4-2-27-16,1 0-16 0,3 0-20 0,-1-1-17 16,2 1-15-16,0 1 1 0,4-2-20 0,-3 2-7 15,4 0-8-15,-1 1-21 0,-1 2-9 16,-1 2-80-16,0-2-16 0,-1 2-63 0,-2 0-17 16,-1 2-95-16,0 2-14 0,-2 2-47 15,0 0-70-15,-3 2-488 0,-3 0-475 0</inkml:trace>
  <inkml:trace contextRef="#ctx0" brushRef="#br0" timeOffset="46889.16">14767 969 460 0,'0'0'463'16,"3"7"-113"-16,-3-7-39 0,0 0-1 0,1 8-11 15,-1-8-22-15,0 0-14 0,0 0-14 0,3 5-19 16,-3-5-34-16,0 0-25 0,0 0-27 0,0 0-19 16,0 0-19-16,2 6-20 0,-2-6-26 0,0 0-8 15,0 0-14-15,0 0-10 0,0 0-2 0,0 0-53 16,0 0-55-16,0 0-66 0,0 0-52 0,0 0-46 16,0 0-55-16,0 0-64 0,0 8-539 0,0-8-466 15</inkml:trace>
  <inkml:trace contextRef="#ctx0" brushRef="#br0" timeOffset="47463.6">15483 656 90 0,'2'-5'455'0,"-2"5"-68"0,4-11-80 16,-4 11-13-16,2-9-87 0,-2 9 24 0,2-10-68 15,-2 10-6-15,-2-9-11 0,2 9 12 16,-2-7 16-16,2 7 21 0,-4-6-71 0,4 6 16 16,0 0-56-16,-15-2 26 0,15 2-25 15,-10 5 2-15,0-1-13 0,2 2 4 0,-1 3-5 16,-1 0-7-16,-3 1-5 0,3 5-2 0,-4 1 14 15,1-1 14-15,-1 3 15 0,1 2-12 0,4 0-13 16,-3 2-3-16,1 0-3 0,2-3-21 0,2 5 7 16,-1-4-3-16,4 3-2 0,3-3-1 0,-2-1 23 15,3 1-10-15,3-2-4 0,2 0 0 0,3 2-13 16,2-3-5-16,0 0-18 0,5-2 15 0,1-2-3 16,3-1-7-16,0-2-3 0,4 0-10 0,0-5 0 15,1 0 2-15,2-2-10 0,0-1 2 16,-1-3 25-16,2 0-24 0,1-2-9 0,0-2 5 15,0 0-8-15,3-5 2 0,-7 4 4 0,-1-2 1 16,0-2-3-16,-1-1-11 0,-2 0 5 0,-3-1 14 16,-2-1 0-16,-1-1-8 0,-3-2 4 15,-1-1 4-15,-4 0-6 0,-1 0 9 0,-2 1-6 16,-2-2-11-16,-2 1 2 0,-3-4 0 0,-4 0-6 16,-1 4 9-16,-2-4-1 0,-6 2-5 0,-2-1 5 15,0 2-1-15,-1 1 0 0,-2 3 2 0,-1 1-3 16,2 5-20-16,-3-2-8 0,5 4-21 15,-4 1-34-15,5 1-45 0,-3 3-27 0,1 2-42 0,2 2-44 16,-1 2-60-16,1 2-41 0,-2 0-35 16,1 5-42-16,2 1-126 0,-1 0-284 0,3 2-370 15</inkml:trace>
  <inkml:trace contextRef="#ctx0" brushRef="#br0" timeOffset="48213.66">13373 1852 204 0,'-11'5'260'0,"-3"-3"-31"16,2 1 3-16,12-3 7 0,-18 2-14 0,9 1-5 16,9-3 0-16,-19 4-4 0,19-4-1 0,-14 4-19 15,14-4-11-15,-11 1-9 0,11-1-6 16,-13 3-9-16,13-3 5 0,0 0 15 0,-10 2-17 16,10-2-8-16,0 0-7 0,0 0-13 0,0 0 4 15,0 0-13-15,18-1-8 0,-3 0-3 0,8-2 26 16,10-4-8-16,12 0-10 0,7-3-6 0,17 0-13 15,8-2-17-15,6-1-17 0,8-1-4 0,3-2-14 16,24-3-10-16,2 2-13 0,4-3-4 0,-2 3-2 16,1 1-4-16,-5 2-3 0,-17 3 1 15,-4-1-6-15,-1 3-3 0,-3 1 14 0,-2 1-20 16,-6 0 2-16,-2 4-3 0,-6-4 0 0,-2 4-36 16,-16 0 36-16,-4 2-9 0,0-2-8 0,-4 1 1 15,-11 2-42-15,-2-1-15 0,-5 1-41 0,-3 1-34 16,-6-1-15-16,-2 2-24 0,1-2-30 0,-8 0-17 15,2 3 13-15,-6-3-44 0,-1 2-29 16,-10-2-26-16,12 5-38 0,-12-5-43 0,0 7-436 16,-5-4-374-16</inkml:trace>
  <inkml:trace contextRef="#ctx0" brushRef="#br0" timeOffset="48531.28">14269 1913 526 0,'-47'7'416'0,"3"0"-75"0,6-2-85 15,5 2-32-15,5-4-41 0,2 1-36 0,7 1-6 16,0-3-31-16,3 1 8 0,1-2 4 0,6 1 51 16,1 1 34-16,8-3 6 0,0 0 13 15,0 0-25-15,0 0-27 0,25-1-27 0,-2-4-14 16,11 1-22-16,12-6-24 0,4 0-8 0,15-2-12 15,7-1-29-15,1 0-1 0,3-2-2 0,5 0-15 16,-3 1-1-16,0-1-1 0,-3 1-14 0,2 1 2 16,-6 0 0-16,0 2-1 0,-4-1 1 15,-12 3-9-15,-1 1-19 0,-3 1-39 0,-2-1-37 16,-2 2-53-16,-10 2-69 0,-4 0-36 0,-2-1-21 16,-4 3-31-16,-6 0-11 0,0-1-33 0,-7 3-94 15,0-1-212-15,-14 1-166 0</inkml:trace>
  <inkml:trace contextRef="#ctx0" brushRef="#br0" timeOffset="50248.71">22307 252 237 0,'2'-9'263'0,"1"-1"-37"16,-1 1-58-16,-1 1-6 0,-1 1 21 0,0 0-12 15,0 7-23-15,0-12-25 0,0 12-13 0,-1-13-10 16,1 13-11-16,-2-9-23 0,2 9 24 15,-3-8-53-15,3 8 9 0,0 0 0 0,-2 8 17 16,2-8 16-16,0 12-10 0,-2-4 9 0,2 3 3 16,2 1 33-16,-2 5-3 0,0 3-13 0,0 3 2 15,2 4 16-15,-2 1-11 0,0 2 18 16,-2 7-43-16,2-2 26 0,-2 10-14 0,1 1 33 16,0 1-35-16,-3 3 36 0,0 0-32 15,-3 1 36-15,0 3-48 0,-3 6 48 0,1 3-50 16,0-2 8-16,-4-3-30 0,0 0-7 0,-1 0 6 15,3-10-10-15,-4-1 11 0,4 0-8 0,-2 0-11 16,-1-4-8-16,0-2-3 0,2-2-2 0,0-2 1 16,3-6-8-16,-1-2-3 0,2-3 4 0,-1-2 3 15,5-4-13-15,-2-1-2 0,2-4-6 0,-1-1 6 16,1 0 4-16,3-4 3 0,-3 1-9 0,3-1 0 16,-2-3 1-16,1-1 10 0,-1 1-2 0,3-7 0 15,-2 10-1-15,2-10 5 0,0 0-6 0,-4 4-3 16,4-4-10-16,0 0 11 0,0-6-17 15,0 6 6-15,1-12-18 0,-1 4-3 0,3 0-13 16,-3-5-9-16,5 1-20 0,-3-5-8 0,2 2-12 16,1-7 14-16,3-2-29 0,1-3 7 15,1-2 3-15,-1 0 12 0,4-7 16 0,0-1 14 16,-2-1-27-16,6 0 30 0,-3 1-28 0,4-4 40 16,-5 0-32-16,4-2 41 0,2 1-25 0,2-9 35 15,-1 1-35-15,3-1 34 0,-1 3-16 0,-3 7 34 16,1-1-34-16,-1-1 33 0,1 1-3 0,0 2 1 15,-3 1-5-15,2-1 3 0,-4 2-3 16,2 2 3-16,-1 2-6 0,-1 0 2 0,-5 5 8 16,3 4-8-16,-4 0-1 0,-3 5 3 0,3 1-1 15,0 1-1-15,-4 4 1 0,0-1-1 0,-1 1 2 16,0 5 2-16,0-1-5 0,-3 3 0 0,3-1 1 16,-4 8-5-16,4-9 0 0,-4 9 4 0,0 0 3 15,-4 14-1-15,-1-2 7 0,-4 8 1 0,-1 6 11 16,-4 9-16-16,-2 1-23 0,-1 5 29 15,1 2-13-15,-4 13 35 0,-4 0-38 0,3 2 45 16,-5 0-45-16,5 1 53 0,-2 2-48 0,-3 0 23 16,2 1-13-16,-2 0-4 0,1-2 3 15,-1 2 1-15,2-2 2 0,1-3 0 0,0-2 4 16,0 1-5-16,1-5 2 0,0-2 0 0,3-6-9 16,1-4 10-16,2-4-1 0,-1-1 2 0,4-6-8 15,1 0 4-15,0-6-1 0,2-1-2 0,0-3 0 16,3-3-6-16,1-1 1 0,-1-2 5 0,2 0 1 15,0-4-5-15,0 1 5 0,3-2 1 0,-2-2 1 16,1 2-6-16,3-7-12 0,-6 5-33 0,6-5-40 16,0 0-31-16,0 0-71 0,0 0-28 0,-7-5 9 15,7 5-32-15,0-12-16 0,0 12-32 0,4-12-45 16,-3 5-364-16,1 0-204 0</inkml:trace>
  <inkml:trace contextRef="#ctx0" brushRef="#br0" timeOffset="58582.23">14711 7220 58 0,'0'0'236'0,"0"0"-56"0,0 0-23 0,0 0-21 16,0 0-15-16,-9 1-16 0,9-1-11 0,0 0-27 15,0 0 5-15,0 0-8 0,0 0-6 16,0 0 3-16,0 0-8 0,0 0-6 15,0 0 1-15,-6 3 2 0,6-3-3 0,0 0 0 16,0 0-7-16,0 0 9 0,0 0-2 0,0 0 0 16,0 0-2-16,0 0 2 0,0 0 6 0,0 0-2 15,0 0 8-15,0 0 14 0,2 7 17 0,-2-7-25 16,0 0 17-16,13 1-15 0,-13-1 26 0,19 0-17 16,-19 0-42-16,22-1 36 0,-4-2-34 0,0 2 25 15,1-4-33-15,5 2 22 0,3-4-27 0,5 1 22 16,0-1-34-16,1-2 26 0,3 2-29 0,6-5 21 15,-1 4-39-15,0-3 28 0,1 3-18 16,-2-4 27-16,-2 3-38 0,-1 1 31 0,-4 0-33 16,-1-1 30-16,-4 1-43 0,-3 4 36 0,-1-3-23 15,-5 2 18-15,-2 2-28 0,-1 1 26 16,-3-2-27-16,-3 0 35 0,2 2-32 0,-12 2 26 16,10-3-22-16,-10 3 21 0,0 0-26 0,0 0 29 15,0 0-12-15,-10 4 18 0,2 1-30 0,-2-2 23 16,-4 0-29-16,-5 3 31 0,2 1-25 0,-6 0 19 15,-4 2-31-15,-2 1 35 0,-2 1-23 0,1 0 20 16,-3 1-19-16,-2-2 28 0,-2 3-12 0,5-1-26 16,0-1 33-16,1 1 1 0,-1-4 0 0,5 3-9 15,2-5-22-15,2 3 31 0,1-2 2 16,4-2-22-16,3 0 25 0,1 0-3 0,1-2-2 16,2 1 0-16,2-2-11 0,1 1-25 0,8-3 35 15,-10 3-24-15,10-3 29 0,0 0-3 0,0 0-19 16,0 0 21-16,0 0 2 0,6-6-1 0,3 4-25 15,1-3 29-15,3 1-35 0,1-6 38 16,3 4-33-16,2-3 19 0,1 0-8 0,0 2 20 16,0-2-27-16,-1 2 22 0,-1-3-24 0,0 3 24 15,-1-1-24-15,-1 2 29 0,-3 3-39 0,0-1 34 16,-4-2-21-16,0 4 23 0,1-2-28 0,-10 4 33 16,10-3-32-16,-10 3 29 0,0 0-29 0,0 0 32 15,0 0-21-15,0 0 24 0,0 0-36 16,-8 7 20-16,2-4-19 0,-4 4 24 0,-2-5-20 15,2 4 22-15,-4 1-17 0,0-1 20 0,-3 0-4 16,-2 4-6-16,1-3 6 0,-1 1 3 0,4-2-3 16,-2 0-14-16,2 2 11 0,-2-3 1 0,6-1-1 15,-3 2-3-15,2 0 2 0,3-5 3 0,0 2-2 16,2 0-10-16,7-3 10 0,-14 4 0 0,14-4 0 16,-9 5-7-16,9-5 21 0,0 0-23 15,0 0-2-15,0 0 7 0,0 0 1 0,0 0 9 16,0 0-9-16,6-5-9 0,-6 5 12 0,10-4 3 15,-10 4-6-15,12-5-8 0,-6 3-27 16,4-1 37-16,-2-2 0 0,-8 5-28 0,15-7 31 16,-15 7-2-16,12-3-29 0,-12 3 30 0,10-6-32 15,-10 6 39-15,10-3-23 0,-10 3 34 0,7-2-5 16,-7 2-5-16,0 0-2 0,0 0-3 0,0 0-1 16,0 0-3-16,0 0-5 0,0 0 2 0,0 0 6 15,-7-5-11-15,7 5 4 0,0 0 3 0,-15 2-14 16,15-2 6-16,-10 3 3 0,10-3 0 0,-13 1 0 15,13-1-3-15,-13 7 1 0,13-7 1 0,-14 1-1 16,14-1 2-16,-10 4 9 0,10-4-11 0,-9 1 0 16,9-1-6-16,0 0 8 0,-13 3-6 15,13-3 1-15,0 0 4 0,-9 2-4 16,9-2-1-16,0 0-2 0,0 0 7 0,0 0-2 16,0 0 6-16,0 0-15 0,0 0 11 0,0 0-2 15,0 0 3-15,0 0-28 0,0 0 26 0,0 0 7 16,0 0 1-16,8-3-6 0,-8 3-5 0,0 0 3 15,0 0 5-15,0 0-3 0,10-3-3 0,-10 3 3 16,0 0-1-16,0 0 2 0,0 0-5 0,13 0-4 16,-13 0-2-16,0 0 3 0,0 0-5 0,0 0 0 15,0 0 9-15,0 0-6 0,0 0-6 0,0 0-3 16,0 0 3-16,0 0-3 0,10 0-2 0,-10 0-19 16,0 0 41-16,0 0-13 0,0 0-4 0,0 0 1 15,0 0 5-15,0 0 4 0,0 0-16 16,0 0 6-16,0 0-1 0,0 0 5 15,0 0 1-15,0 0-10 0,0 0 2 0,0 0 3 16,0 0 3-16,0 0-8 0,0 0-17 0,0 0 28 16,0 0-10-16,0 0 0 0,0 0-27 0,0 0 34 15,0 6-29-15,0-6 46 0,0 0-14 0,0 0-17 16,0 0 28-16,0 0-21 0,0 0 24 0,0 0-32 16,-6 7 40-16,6-7-8 0,0 0-2 0,0 0-25 15,0 0 27-15,-7 3-1 0,7-3-11 0,0 0-6 16,0 0 19-16,0 0-2 0,-6 2-27 0,6-2 26 15,0 0-21-15,0 0 26 0,0 0-9 16,0 0-20-16,0 0 24 0,0 0-30 0,0 0 35 16,0 0 1-16,-8 4-6 0,8-4-2 0,0 0 4 15,0 0-12-15,0 0-16 0,0 0 32 0,0 0-4 16,0 0-8-16,0 0 2 0,0 0 3 16,0 0-7-16,0 0 2 0,0 0 0 0,0 0 1 15,0 0 1-15,0 0-5 0,0 0 3 0,0 0 11 16,0 0-14-16,0 0 1 0,0 0 2 0,0 0-1 15,0 0 2-15,0 0 1 0,0 0 3 0,0 0-4 16,0 0-6-16,0 0 6 0,0 0-1 0,0 0 2 16,0 0-12-16,0 0-18 0,0 0 32 0,0 0 3 15,0 0-1-15,0 0-3 0,-6 3-2 16,6-3-1-16,0 0-7 0,0 0 10 0,0 0-4 16,0 0 7-16,0 0-2 0,0 0-6 0,0 0-8 15,0 0 10-15,0 0 3 0,0 0-3 0,0 0 2 16,0 0 1-16,-4 7 0 0,4-7 16 0,0 0-21 15,0 0-4-15,-4 5-4 0,4-5 13 0,0 0-6 16,0 0-5-16,-5 2 13 0,5-2-7 16,0 0-5-16,-6 4 11 0,6-4-2 0,-8 4-2 15,8-4 3-15,-6 5-2 0,6-5 4 0,-10 4-20 16,4 0-7-16,1 0 23 0,-2 0-22 0,-1 1 30 16,0-3-26-16,-1 3 31 0,0-2-19 0,0 3 15 15,2-1-23-15,-3 0 22 0,-2-2-20 16,4 4 23-16,-2-4-26 0,4 1 22 0,-1 0-13 15,7-4 21-15,-11 7-27 0,11-7 27 0,-10 4-33 16,10-4 31-16,-8 3-23 0,8-3 17 0,0 0-18 16,0 0 18-16,0 0-12 0,0 0 4 0,0 0-14 15,0 0 34-15,18-2-22 0,-12 0 17 0,3-1-24 16,3-3 26-16,-1 2-8 0,2-1-23 0,2-1 26 16,-1-1 4-16,3 1-7 0,0-4-5 0,1 2-11 15,2 1-15-15,-5-2 35 0,4 4-26 16,-6-3 25-16,5 1-29 0,-4 1 31 15,0-2-26-15,-1 3 21 0,-3 1-19 0,2-2 23 16,-3 2-22-16,-2 1 18 0,0 0-21 0,-7 3 28 16,10-4-27-16,-10 4 20 0,10-7-20 0,-10 7 20 15,7-2-24-15,-7 2 30 0,0 0-27 0,0 0 24 16,0 0-23-16,0 0 25 0,0 0-11 0,0 0 5 16,0 0-8-16,-11-3 7 0,11 3-9 0,-9 3 7 15,9-3-2-15,-12 4-1 0,12-4-4 0,-13 7 10 16,13-7-2-16,-17 3-6 0,11 1-3 0,-3 0 2 15,2 0 2-15,-1 0-1 0,8-4-1 0,-13 5 2 16,13-5-9-16,-12 5 9 0,12-5-13 0,-11 5 28 16,11-5-16-16,-7 3-11 0,7-3 7 15,0 0 7-15,-6 3-1 0,6-3-1 0,0 0-4 16,0 0 6-16,0 0 0 0,0 0 0 16,0 0-6-16,10 0 6 0,-10 0 0 0,13-4-1 15,-13 4-10-15,10-7 10 0,-1 5 1 0,1-2-3 16,-2 1-22-16,0 1 26 0,1-4-16 0,1 2 18 15,-1-1-1-15,-1 3-20 0,-1-1 27 0,3-2-27 16,-1 1 24-16,-9 4-32 0,14-5 36 0,-14 5-31 16,12-2 31-16,-12 2-23 0,0 0 22 0,10-3-23 15,-10 3 19-15,0 0-28 0,0 0 35 0,9-6-27 16,-9 6 25-16,0 0-32 0,0 0 34 0,0 0-27 16,0 0 29-16,-13 1-4 0,13-1-8 15,-6 5 0-15,6-5-3 0,0 0 6 0,-13 2 0 16,13-2-10-16,-10 2 9 0,10-2-30 0,0 0 28 15,-12 1 4-15,12-1-6 0,0 0 5 16,-11 2-6-16,11-2 4 0,0 0-8 0,0 0-2 16,-10 3 7-16,10-3 0 0,0 0 4 0,0 0-7 15,0 0-4-15,0 0-4 0,0 0 10 0,0 0 2 16,0 0-1-16,0 0-6 0,0 0-26 0,0 0 23 16,0 0 16-16,0 0 1 0,0 0-2 0,0 0-8 15,0 0-2-15,0 0 5 0,0 0 2 0,0 0-4 16,0 0-3-16,-11 0-2 0,11 0 1 0,0 0-5 15,0 0 9-15,0 0-4 0,0 0 8 0,0 0-6 16,0 0-6-16,0 0-2 0,0 0 5 16,0 0 2-16,0 0 5 0,0 0-4 0,0 0 4 15,0 0-4-15,0 0-3 0,0 0-7 0,0 0-7 16,0 0 27-16,0 0 2 0,0 0-16 16,0 0 2-16,0 0 5 0,0 0-3 0,0 0-4 15,0 0 8-15,0 0-5 0,0 0-1 0,0 0 1 16,0 0 0-16,0 0 7 0,0 0-13 0,0 0 6 15,0 0 0-15,0 0 1 0,0 0-1 0,0 0 4 16,0 0-7-16,0 0 5 0,0 0-12 0,0 0 15 16,0 0 0-16,0 0-4 0,0 0 1 0,0 0-6 15,0 0 8-15,0 0-1 0,0 0-4 16,0 0 6-16,0 0-1 0,0 0-8 0,0 0 7 0,0 0 5 16,0 0-5-16,0 0 6 0,0 0-3 15,0 0-3-15,0 0-9 0,0 0 6 0,0 0 4 16,0 0 0-16,0 0 13 0,0 0-18 0,0 0 5 15,0 0-1-15,0 0-4 0,-1 8 1 0,1-8 6 16,0 0 2-16,0 0 3 0,0 0-8 16,0 0 6-16,0 0-7 0,0 0-1 0,0 0 5 15,0 0-9-15,0 0 6 0,0 0 5 0,0 0 0 16,0 0 3-16,0 0-5 0,0 0-14 0,0 0 17 16,0 0 8-16,0 0 0 0,0 0 0 0,0 0 0 15,0 0 1-15,0 0-4 0,0 0 1 16,0 0 4-16,0 0 3 0,0 0-3 0,0 0-1 15,0 0-7-15,0 0 9 0,0 0-14 0,0 0-28 16,0 0 23-16,0 0 11 0,0 0-1 0,0 0-2 16,0 0-5-16,0 0 2 0,0 0 6 0,0 0-7 15,0 0 7-15,0 0-10 0,0 0 1 0,0 0-2 16,0 0 3-16,0 0-2 0,0 0-1 0,0 0-1 16,0 0 1-16,0 0 3 0,0 0-9 0,0 0 9 15,0 0 1-15,0 0-2 0,0 0 4 16,0 0-1-16,0 0 2 0,0 0 0 15,0 0 0-15,0 0-1 0,0 0-3 0,0 0 3 0,0 0 11 16,0 0-4-16,0 0-4 0,0 0 0 16,0 0 2-16,0 0-2 0,0 0 2 0,0 0 0 15,0 0 0-15,0 0-3 0,0 0 0 0,0 0-2 16,0 0 1-16,0 0 2 0,0 0-2 0,0 0-1 16,0 0 0-16,0 0 4 0,0 0-7 0,0 0 18 15,0 0-19-15,0 0-2 0,0 0-2 0,0 0 2 16,0 0 11-16,0 0-7 0,0 0-8 0,0 0 4 15,0 0 4-15,0 0-4 0,0 0 2 0,0 0-1 16,0 0 0-16,0 0 1 0,0 0-3 0,0 0-4 16,0 0 5-16,0 0 4 0,0 0-2 0,0 0-3 15,0 0 0-15,0 0-7 16,0 0 9-16,0 0 2 0,0 0-3 0,0 0-8 0,0 0 9 16,0 0-1-16,0 0 1 0,0 0-1 15,0 0 6-15,0 0-33 0,0 0 37 0,0 0-8 16,0 0-1-16,0 0 0 0,0 0 3 0,0 0-4 15,0 0 0-15,0 0 2 0,0 0-3 0,0 0 1 16,0 0 5-16,0 0-7 0,0 0 4 0,0 0-1 16,0 0-2-16,3-7 0 0,-3 7 5 0,0 0-6 15,0 0 2-15,0 0-2 0,0 0-1 0,0 0 4 16,0 0 1-16,0 0-1 0,0 0-3 0,0 0-32 16,0 0 37-16,0 0 2 0,0 0-1 0,0 0 2 15,0 0-6-15,0 0-1 0,0 0 3 0,0 0-2 16,0 0 1-16,0 0 0 0,0 0 2 0,0 0 0 15,0 0-3-15,0 0 3 16,0 0-4-16,0 0 2 0,0 0-2 0,0 0 2 16,0 0-4-16,0 0 0 0,0 0 5 0,0 0 2 15,0 0-2-15,0 0-5 0,0 0 5 0,0 0 0 16,0 0 0-16,0 0-2 0,0 0-2 0,0 0 5 16,0 0-3-16,0 0-1 0,0 0 5 0,0 0-1 15,0 0-3-15,0 0-1 0,0 0 2 0,0 0-28 16,0 0 31-16,0 0 1 0,0 0-5 15,0 0 3-15,0 0-9 0,0 0 8 0,0 0-1 16,0 0 2-16,0 0 3 0,0 0-5 0,0 0-3 16,0 0 5-16,0 0-5 0,0 0 4 0,0 0-5 15,0 0 5-15,0 0-4 0,0 0-2 0,0 0 0 16,0 0 4-16,0 0 8 0,0 0-9 0,0 0 3 16,0 0-1-16,0 0-2 0,0 0-2 15,0 0 0-15,0 0-6 0,0 0 11 0,0 0-1 16,0 0-6-16,0 0 4 0,0 0 0 0,0 0-7 15,0 0-10-15,0 0-73 0,0 0-1 0,0 0-64 16,0 0-8-16,0 0-25 0,0 0-41 0,0 0-61 16,0 0-441-16,-3 8-235 0</inkml:trace>
  <inkml:trace contextRef="#ctx0" brushRef="#br0" timeOffset="61997.27">5076 15836 150 0,'0'0'245'16,"0"0"-39"-16,-10 5-40 0,10-5-23 0,0 0-3 15,-10 4-10-15,10-4-20 0,-8 3-22 0,8-3-12 16,-10 2 10-16,10-2 1 0,-9 4-2 0,9-4-12 16,-6 4-7-16,6-4-16 0,-9 3-3 0,9-3-6 15,-9 4-3-15,9-4-4 0,-9 1 13 0,9-1-3 16,-12 3-7-16,12-3-8 0,-10 1-8 0,10-1 1 16,-14 4 8-16,14-4 5 0,0 0-14 0,-18 0-2 15,18 0-6-15,-12-2 1 0,12 2 6 0,-16-3-1 16,16 3-13-16,-14-4 6 0,6 0 3 0,-2 0-4 15,4-3 3-15,-2 5-5 0,0-3-8 0,-3-2 4 16,6 0 1-16,-2-1-4 0,1-1 3 0,0 2-7 16,-1-1-1-16,5-1 4 0,-2-1-4 15,0 2 5-15,3-1-2 0,-2 2 2 0,3-2-8 16,0 1 13-16,4 3 7 0,0-3 1 0,0 1 3 16,1-1 1-16,1 4 4 0,2-1-8 0,-2 0 4 15,2 1 9-15,3 1 2 0,1 1 0 0,-12 2-4 16,24 0-1-16,-15 1-6 0,6 2 2 0,-2-1 2 15,0 4-12-15,1 0 7 0,0 2-7 0,0 0-11 16,3 4 12-16,-2 1-12 0,-1 0 10 0,2 2-5 16,-1 0-1-16,-1 1-5 0,-4 0 4 0,4 2-22 15,-2 2 29-15,-2-1-20 0,1 2 24 16,-3-1-27-16,0 2 29 0,-2 0 5 0,2 2-11 16,-6 0-1-16,1 0 0 0,-3 0-16 0,0 2 2 15,0-1 4-15,0-1 3 0,-3 3-9 0,-2-1 12 16,-1-1-5-16,1 1 4 0,-3-1-1 15,0-1 2-15,-2-2-4 0,1-3-2 0,0-1 2 16,-1-1 2-16,1-4-1 0,0-1 25 0,0-2-29 16,-2-2-1-16,4-1-5 0,-2-3 7 0,-1 0-2 15,10-4 2-15,-15 0-2 0,2-4-1 0,7 0 5 16,-4-2-6-16,-2-1 11 0,4-2-2 0,-2-2-2 16,2-1 0-16,1 0-1 0,-1 1-9 15,4-4 8-15,-1 3-4 0,1 1 6 0,3 0-7 16,-2-1 0-16,3 2 4 0,-2-1 0 0,4 3-1 15,-2-3-18-15,3 5 26 0,-2-4-21 0,3 3 24 16,0-1-4-16,1 2 8 0,0 0-8 0,5 0 27 16,-2 3-26-16,2-2 30 0,-2 2-31 0,4 2 31 15,0 0 4-15,1 1 2 0,-3 1-5 0,7 1-7 16,-3 1-3-16,1 1-5 0,-1 1 7 0,4 2-7 16,-4-2 0-16,3 3-3 0,-2-1 6 0,4 2-6 15,-3-1-1-15,0 2-7 0,2-1-5 0,-5-2 1 16,4 1-3-16,-2-1 1 0,-1 2-3 0,0-1 1 15,0 0-2-15,0-2 1 0,-2 1-4 0,-2 1-14 16,4-3-27-16,-5 0-40 0,2-1-23 0,-2 0-16 16,-2 0-5-16,3-2-11 0,0 1-20 15,-10-3-27-15,14 1-43 0,-14-1-46 0,17-1-48 16,-17 1-198-16,11-5-21 0</inkml:trace>
  <inkml:trace contextRef="#ctx0" brushRef="#br0" timeOffset="62330.61">5612 15831 60 0,'0'0'420'0,"-10"0"-69"0,10 0-55 0,-11 0-43 15,11 0-32-15,-10-3-6 0,10 3-10 0,-9-2-17 16,9 2-22-16,0 0-19 0,-10-3-12 0,10 3-23 16,-10-4-12-16,10 4-26 0,0 0-9 0,-4-7 9 15,4 7-23-15,0-6-14 0,0 6 6 0,4-12-9 16,1 6 4-16,-3-2-1 0,6-2-5 0,1-4-3 16,-1 4-8-16,3-5-8 0,-2 0-2 15,6-1 2-15,-2 2-17 0,0-3-5 0,1 2-10 16,-1 1-32-16,2-1-36 0,-3 4-22 0,0 1-42 15,-1 0 24-15,-1 2-17 0,1-1-8 0,-2 2-16 16,-1 4-20-16,-3 1-41 0,-5 2-24 0,0 0-293 16,14 0-57-16</inkml:trace>
  <inkml:trace contextRef="#ctx0" brushRef="#br0" timeOffset="62831">5628 15767 304 0,'-9'6'294'0,"2"-1"-46"0,2 0-22 0,-2 2-16 16,1-3-31-16,-1 4-26 0,0-2-34 16,-1-1-21-16,3 3-3 0,0 0-7 0,0 0-19 15,-3 0-12-15,6 1-8 0,-3-1 2 0,3 2-3 16,-2 0-8-16,3-1-7 0,0 1-7 0,-2-2-2 16,3 1 0-16,0-2-20 0,0 2 14 15,3-1-14-15,-1-1 20 0,1 0-12 0,0-1 17 16,3 1-21-16,-6-7 20 0,11 8-17 0,-11-8 27 15,13 4-16-15,-13-4 26 0,19 0-34 0,-10 0 33 16,3-2-29-16,2 0 24 0,0-2-13 0,1 0 21 16,-1-2-23-16,3 2 21 0,-2 0-2 0,-1-1 7 15,3-1-23-15,-2 3-1 0,1-1-5 16,-1 1-5-16,-2 0 0 0,-1 2 4 0,1 1 0 16,1 0-8-16,-1 1 11 0,-1 2-7 0,-2 1 0 15,0 1-27-15,-2 2 36 0,3 2-32 0,-3 1 38 16,-3 0-32-16,-1 2 30 0,0 0 3 0,-2 1-6 15,-2 0-3-15,0 2 4 0,-1 2 5 0,-3 0-2 16,0-1-10-16,-1 3 12 0,-1 1-4 0,-6 0-4 16,6-3 3-16,-3 1-1 0,-4-1-3 0,4-2 1 15,-1 0-6-15,-3-6 7 0,4 3 3 0,0-4-6 16,-1 0 1-16,1-2-7 0,0-3 2 0,0 2-9 16,9-5-4-16,-14 0-14 0,5-5-26 0,-1 1-24 15,5-2-16-15,-4-3-10 0,6-1-32 16,-2-2-15-16,0-3-10 0,4 3-28 0,-3-3 11 15,8 1-20-15,-2-3 3 0,0 0-36 0,4 3-27 16,-2-2-41-16,5 0-73 0,0 2-157 0,-3-1-3 16</inkml:trace>
  <inkml:trace contextRef="#ctx0" brushRef="#br0" timeOffset="63100.21">6214 15747 267 0,'0'0'469'0,"0"0"-66"0,0 0-61 0,2-6-52 16,-2 6-38-16,0 0-15 0,0 0-57 0,0 0-31 16,0 0-18-16,3-5-17 0,-3 5-23 0,0 0-15 15,6-5-7-15,-6 5-5 0,5-5-12 0,-5 5-13 16,9-9-8-16,-1 4-12 0,-3 0 6 0,4-2-7 15,-3 1-2-15,2-1-20 0,1 0-22 0,0 0-32 16,-3 0-33-16,3 1-30 0,0 0-20 0,-1 0-34 16,-2 0-22-16,1 1-36 0,-7 5-38 0,11-7-41 15,-11 7-221-15,0 0-38 0</inkml:trace>
  <inkml:trace contextRef="#ctx0" brushRef="#br0" timeOffset="63579.43">6248 15709 340 0,'-9'7'416'0,"4"-3"-65"0,-4 2-55 0,3-1-44 16,-2 0-11-16,2-3-17 0,-1 6-41 0,2-1-22 15,-1-1-22-15,1 2-4 0,1 0-28 0,0 1 0 16,0 0-19-16,-1 4-13 0,1 0-7 0,2-1-9 16,-1 0-12-16,1 0-6 0,0 0 1 0,2 2-38 15,-1-1 32-15,1-1-40 0,1 2 34 16,-1-3-37-16,0 0 35 0,4 1-6 0,-1-4-5 15,-1 2-3-15,2-3 3 0,1 0-2 0,3 0 8 16,-2-2 3-16,2-3 3 0,-8-2-32 0,18 3 44 16,-18-3-31-16,20-3 34 0,-8 3-7 0,-2-2-2 15,3-1 5-15,1-1 3 0,0 0-1 0,0 0-6 16,1 2 0-16,-2-2 2 0,1 1-1 0,-1 2 17 16,0-1-21-16,1 2-2 0,-14 0 0 0,24 0 6 15,-14 2 2-15,2-1-26 0,-2 3 26 16,-1-1-23-16,0 2 23 0,0-1-24 0,-3 1 26 15,-1 0-19-15,-1 5 41 0,1-4-38 0,-2 3 30 16,-3 0-40-16,5 0 31 0,-5-1-6 16,-5 3 15-16,5 0-14 0,-3-1-8 0,1 0-2 15,-2 1-8-15,-1-3 2 0,-2 3-8 0,1-3 0 16,-2 2-5-16,-1-1 5 0,3-1-8 0,-4-1-5 16,2-3-1-16,-1 4 7 0,0-4-8 0,-1-1-30 15,10-3-27-15,-18 3-26 0,18-3-28 0,-22-3-5 16,13 0-46-16,-2-1-43 0,-1-6-33 0,2 3-26 15,-2-5-38-15,4 0-9 0,-5-3-35 0,4-2-28 16,4 3-401-16,-3-1-291 0</inkml:trace>
  <inkml:trace contextRef="#ctx0" brushRef="#br0" timeOffset="63808.15">6308 15687 394 0,'3'-6'544'0,"-3"6"-63"0,0 0-72 16,0 0-63-16,6-3-64 0,-6 3-43 0,0 0-21 16,5-8-13-16,-5 8-10 0,9-8-24 0,-2 2-21 15,-1 0-24-15,4-3-20 0,-1 0-15 0,3-1-23 16,-2 0-7-16,5-2-12 0,-1-1-12 0,2 3-9 16,-1-2-17-16,0 1-17 0,3 2-21 15,-4-3-48-15,4 2-33 0,0-1-39 0,-4 6-63 16,-1-3 7-16,2 1-43 0,-2 2 4 0,2 0-19 15,-7 3-49-15,-8 2-112 0,20-1-192 0,-12 3-125 16</inkml:trace>
  <inkml:trace contextRef="#ctx0" brushRef="#br0" timeOffset="64075.92">6957 15826 569 0,'0'0'557'0,"4"5"-59"15,-4-5-48-15,5 5-54 0,-5-5-63 0,0 0-41 16,0 0-35-16,0 0-33 0,8 2-35 0,-8-2-36 16,0 0-25-16,0 0-28 0,0 0-33 0,0 0-4 15,0 0-15-15,0 0-11 0,0 0-19 0,0 0-32 16,0 0-47-16,0 0-44 0,11-1-46 0,-11 1-43 15,0 0-14-15,0 0-36 0,8-1-25 0,-8 1-29 16,0 0-42-16,0 0-84 0,9-3-229 0,-9 3-164 16</inkml:trace>
  <inkml:trace contextRef="#ctx0" brushRef="#br0" timeOffset="64846.8">7508 15704 56 0,'0'0'317'15,"5"-9"-46"-15,-5 9-41 0,5-9-19 0,-1 3-13 16,-4 6-21-16,3-10-10 0,-3 10-10 0,0-9-6 16,0 9-15-16,0-9-4 0,0 9 5 0,-3-9-18 15,3 9-8-15,-5-9-9 0,5 9 4 0,-8-8-3 16,8 8-5-16,-9-6-16 0,9 6 16 0,-11-7-13 16,11 7-3-16,-12-8-3 0,12 8 4 0,-10-8 2 15,5 4-26-15,0-2-11 0,0 1-11 0,0-2-4 16,2-2-10-16,-1 1-7 0,4 0 1 0,-1-1-4 15,1 0-4-15,1-2 9 0,-1 2-13 0,4-1 5 16,0 0-7-16,0 1-17 0,1 1 33 16,3-1-25-16,-1 2 47 0,1 2-21 0,6 0 42 15,-1 2-32-15,-2 2 30 0,3 2 0 0,2 2 0 16,0 3-3-16,2 2-9 0,0 4-4 0,-1 0 1 16,-1 5 24-16,1 5-45 0,1 0 0 0,-3 0-6 15,-2 4-3-15,-3 1-2 0,0 2-4 0,-2-2-2 16,-3 3 2-16,-1-1-4 0,-3-2 2 0,-1 1 1 15,-2-2-31-15,-5 5 35 0,2-2-31 0,0 0 34 16,-4 0-4-16,-1-4-3 0,-2 1 1 0,1-2 25 16,-2-2-32-16,-1-5 4 0,1 0-3 0,3-2-4 15,-4-4-5-15,1 0 2 0,2-4-4 16,-1 2-19-16,3-6-1 0,-2 1 10 0,11-4-6 16,-21 0-3-16,11-2 1 0,1-3-4 0,3-3 3 15,-3 2-23-15,0-2 33 0,6-1-25 0,-3-1 31 16,6 0 3-16,-3-1 0 0,3 1-1 0,0-2 3 15,3 4 0-15,1-2 9 0,0 1 1 16,1-1 13-16,0 4 5 0,1-2 11 0,3 3-18 16,-1-2 32-16,1 2 14 0,1 2-36 0,0-1 44 15,-10 4-31-15,20-3 41 0,-10 1-42 0,-10 2 44 16,25 0-51-16,-13 0 26 0,-1 3-40 0,3-2 34 16,-1 0-45-16,0 0 38 0,-1 2-51 0,1 3 44 15,0-4-52-15,0 1 42 0,-3-1-55 16,4 0 10-16,-2 0-58 0,-1 1 1 0,2-3-40 0,-13 0-26 15,21 0-23-15,-10-5-49 0,3 5-33 16,-1-3-24-16,-2-3-19 0,2 0 18 0,1 0-23 16,-1-4-35-16,-2 2-67 0,2-3-267 0,-5 0-173 15</inkml:trace>
  <inkml:trace contextRef="#ctx0" brushRef="#br0" timeOffset="65120.13">8082 15454 43 0,'-8'-5'469'0,"8"5"-62"0,-9-4-44 0,9 4-60 16,-9-7-33-16,9 7-15 0,-9-1-10 15,9 1-26-15,-7-4-19 0,7 4-40 0,-8-4-30 16,8 4-26-16,0 0-16 0,-5-4-8 0,5 4 2 16,0 0 10-16,1-6 1 0,-1 6-10 0,4-6-10 15,-4 6-8-15,9-4-13 0,-9 4-10 0,11-9-7 16,-4 7-7-16,-1-3-3 0,2 2-4 0,1-1-32 15,0-2 23-15,-3 2-45 0,2 1 13 0,1-1-52 16,-3-2 2-16,3 4-64 0,-9 2-6 0,13-7-47 16,-13 7 5-16,10-4-7 0,-10 4 10 15,9-5 3-15,-9 5-8 0,0 0-41 0,9-2-28 16,-9 2-32-16,0 0-246 0,0 0-36 0</inkml:trace>
  <inkml:trace contextRef="#ctx0" brushRef="#br0" timeOffset="65496.97">8129 15390 163 0,'-5'8'267'0,"0"-2"-27"0,-3 2-27 15,4-1-6-15,-2 0-4 0,1 4-20 0,0-2-4 16,-2 0-7-16,2 4-12 0,0 0-19 0,2-1 3 16,1 2-13-16,-2-2-4 0,3-1-18 0,-1 2-13 15,1-1-3-15,0 0-7 0,1 0-3 0,1 0-10 16,0 0-2-16,2-2-15 0,0 0-6 0,0-1 7 16,0 0 8-16,5-1-8 0,-3-3-8 0,0 2 1 15,3-2-1-15,2-1 2 0,-4 2-6 16,3-3-2-16,4-2 0 0,-3 2 4 0,-1 0 3 15,4-2 4-15,-3 2 5 0,2-2 2 0,-1 2-1 16,1-2 2-16,-1 2-17 0,1-1 17 0,-2 1-3 16,1 1-4-16,-2-2 2 0,2 4-1 0,-1-2 1 15,-1 3 0-15,-4 0-4 0,4-2-5 0,-4 7-2 16,1-3-5-16,-3 2-2 0,-1-1-30 0,1 1 34 16,-3 0-38-16,-1-1 48 0,1 4-39 0,-3-3 42 15,-1 2-43-15,-2 2 42 0,1-3-48 0,-4-1 58 16,5 2-68-16,-5-2 56 0,-1 0-56 0,1 0 57 15,-3-3-71-15,2-1 49 0,-1 0-50 0,-3-1 45 16,2-2-77-16,2-1 13 0,-3-1-79 16,3-1-1-16,-3-1-38 0,2-3-32 0,0 0-41 15,-1-2-39-15,2-2-42 0,2-4 7 0,-2 2-17 16,3-5-21-16,2 0-20 0,0-1-426 0,0-4-309 16</inkml:trace>
  <inkml:trace contextRef="#ctx0" brushRef="#br0" timeOffset="65760.13">8175 15426 272 0,'0'0'514'16,"0"0"-70"-16,-4-6-54 0,4 6-34 0,0 0-43 15,0 0-52-15,0-8-12 0,0 8-14 0,5-8-15 16,-1 4-41-16,1-1 16 0,-1-3-53 0,5 1 12 15,-4 0-46-15,4 0 7 0,0-2-39 0,1 0 19 16,-1 1-49-16,3-2 18 0,-1 0-42 0,-2 2 22 16,4-2-38-16,-3 2 23 0,3 1-41 0,0-1 10 15,-2-1-62-15,1 4-12 0,-1-1-76 0,1 1-21 16,-3 1-71-16,1-1 4 0,-1 3-37 0,-9 2-25 16,14-2-58-16,-14 2-469 0,13 6-368 0</inkml:trace>
  <inkml:trace contextRef="#ctx0" brushRef="#br0" timeOffset="66396.61">8726 15670 226 0,'0'0'348'0,"0"0"-87"0,13 0-58 16,-13 0-33-16,6-7-35 0,-6 7-9 15,10-7-6-15,-3 1-8 0,-5-1 4 0,5 1 7 16,-5-1 2-16,6 2-5 0,-6-5 7 0,2 3-10 16,0 0 6-16,-3 0 11 0,3 0 11 0,-1 2-2 15,-3-2-3-15,1 1-11 0,-1 6 1 0,1-11-17 16,-1 11-13-16,0-10-13 0,0 10-11 0,-1-10 1 15,1 10-11-15,-4-8-7 0,4 8-4 0,-4-7-6 16,4 7-7-16,-5-7-4 0,5 7-11 0,-6-4-5 16,6 4-4-16,0 0-7 0,-17 0-4 0,17 0-1 15,-14 8 1-15,4-1-3 0,1 2 3 0,-3 0 1 16,-3 4 6-16,2-1 0 0,1 4 9 16,0-2-1-16,-1 0 9 0,3 1-5 0,0-2-1 15,5-1-2-15,-3 0-12 0,4 0 4 0,1 0 9 16,1-2 2-16,2-1 21 0,4 2 7 0,1-2-5 15,1-1-5-15,1 0 1 0,3 0 4 0,0-3 0 16,4 0-10-16,-1 0-4 0,4-1-4 0,-1-1-2 16,0-2-4-16,-1 1-3 0,3 1 1 0,0-1 21 15,-3 2-5-15,4-3-4 0,-3 2 1 0,0-1-4 16,0 2-40-16,0 1 61 0,-3-2-49 0,2 3 60 16,-2-1-61-16,0 2 48 0,-3-1-49 0,-2 1 50 15,-1 1-50-15,1 1 37 0,-3 0-47 16,-1-1 34-16,1 4-35 0,-5-3 42 0,4 3-46 15,-3-2 41-15,-2 0-45 0,0 1 46 0,-2-2-43 16,-2 2 41-16,1-3-52 0,-2 2 24 0,-4-1-63 16,2 0 22-16,-2-1-74 0,-3-2 23 0,3 2-33 15,-2-4-34-15,1-1-24 0,-2-2-51 0,-1 1-37 16,14-2-42-16,-22-2-28 0,8-1 17 0,4-2-49 16,-3-2-48-16,0-3-364 0,4 1-309 0</inkml:trace>
  <inkml:trace contextRef="#ctx0" brushRef="#br0" timeOffset="66607.6">8771 15545 556 0,'2'-12'572'0,"3"3"-59"0,-1 1-25 16,-3 0-44-16,3-5-40 0,0 5-41 0,1-4-67 16,-1 1 20-16,1 0-84 0,4-4 25 0,-4 2-85 15,4 0 18-15,4-4-79 0,-4 2-21 0,1-3-13 16,5 0-11-16,-2 3-11 0,6-6-15 0,-2 0 1 15,1 3 29-15,2-1-90 0,-3 1-1 0,0 5-99 16,-1-2-13-16,-2 4-68 0,0 2-9 0,0 1-31 16,-1 2-69-16,-2 4 7 0,-3-1-14 0,-8 3-7 15,17 3-20-15,-10 1-90 0,-1 3-321 0,0 1-264 16</inkml:trace>
  <inkml:trace contextRef="#ctx0" brushRef="#br0" timeOffset="66856">9307 15603 598 0,'0'0'584'0,"-1"8"-44"0,1-8-22 0,-4 5-58 0,4-5-39 16,0 0-28-16,-5 9-33 0,5-9-91 15,0 0 20-15,0 0-90 0,-3 4 4 0,3-4-76 16,0 0 11-16,0 0-65 0,0 0 22 0,-6 4-70 15,6-4 34-15,0 0-84 0,0 0-6 0,0 0-28 16,0 0-50-16,0 0-38 0,0 0-40 0,0 0-44 16,0 0-49-16,0 0-47 0,0 0-14 0,9 4-33 15,-9-4-23-15,0 0-41 0,8 3-325 0,-8-3-278 16</inkml:trace>
  <inkml:trace contextRef="#ctx0" brushRef="#br0" timeOffset="67580.38">9931 15509 301 0,'0'0'279'16,"1"-9"-38"-16,-1 9-42 0,-1-9-16 0,1 9-15 16,-3-9-10-16,3 9-21 0,-5-9-7 0,5 9-12 15,-5-10-16-15,1 5-5 0,-1 1 5 16,1-2-9-16,0 2-13 0,-2-3 2 0,0 3 21 16,2 0-3-16,-4-3-12 0,3 2-1 0,-4 0-11 15,4-2-12-15,0 2 0 0,-3-4 5 0,2 1-46 16,-2 1 32-16,4 0-14 0,-1-3 11 0,2 0-29 15,0 1 31-15,0-1-36 0,2-1 36 0,1 0-36 16,1-1 41-16,2 2-31 0,0-1 40 0,0-1-32 16,3 1 33-16,1 1 3 0,2 1 0 0,-4 2-11 15,7 0 4-15,-2 0-12 0,0 4 32 0,0 1-41 16,4 2 44-16,-2 0-35 0,2 2 27 0,-3 1-28 16,6 4 38-16,-4 2-45 0,-2 0 7 15,3 4-22-15,-2 0 48 0,3 4-62 0,-5 1 29 0,1 4-42 16,-1 1 35-16,-5 5-8 0,4 1-6 15,-4 1-7-15,-1 2-3 0,-2 0-6 0,-2 3-8 16,-2-2-6-16,-1 1-9 0,-3 0-6 0,1-2-2 16,-3 1-1-16,-2-4 5 0,1-2 6 15,-3-2-6-15,1 1 2 0,1-8-3 0,-2-1 0 16,-2-1 0-16,4-4 4 0,-4-1 4 0,2-4-2 16,2-3-2-16,0 0 5 0,0-1-2 0,-1-4-12 15,1-1 0-15,1-2-2 0,3-1-1 0,-2-1 2 16,1-3 8-16,0 1 1 0,2-1 0 15,4 0 5-15,-2-1 9 0,2-1-4 0,1 2 3 0,1 0 2 16,2-1 13-16,-2 1 10 0,4 1 8 0,0 3 7 16,2-2 7-16,-1 0 12 0,1 4 15 15,0-1-12-15,-7 4 14 0,15-5 7 0,-15 5-11 16,17 0 2-16,-17 0-9 0,19 1-11 0,-7 1-57 16,-1 1 66-16,-2 0-76 0,3-1 58 0,-1 1-62 15,-1 0 58-15,2 0-61 0,-1 0 47 0,2-2-47 16,-4 1-44-16,4 0-26 0,-13-2-23 0,24 0-36 15,-12-2-40-15,-1 0-53 0,2-2-67 0,2-2-17 16,-1-1-5-16,3 0-30 0,-3-3-10 0,0 1-454 16,4-4-366-16</inkml:trace>
  <inkml:trace contextRef="#ctx0" brushRef="#br0" timeOffset="68129.75">10380 15311 566 0,'-2'-7'481'15,"-2"-1"-74"-15,4 8-4 0,-6-9-63 0,6 9-3 16,-8-8-70-16,4 3 5 0,4 5-56 0,-6-8 10 16,6 8-56-16,-4-7 0 0,4 7-41 0,-4-7 2 15,4 7-52-15,-2-5 21 0,2 5-47 0,0-7 21 16,0 7-42-16,2-10 21 0,1 5-35 0,2-1 30 16,0-2-44-16,0-1 32 0,0 0-38 0,4 0 27 15,1 0 0-15,-3-3-4 0,3 2-6 16,-2 1-6-16,-1 0-8 0,1 3-9 0,-3-3-4 15,2 4 4-15,-7 5 2 0,8-10-1 0,-8 10-2 16,4-5-2-16,-4 5 1 0,0 0 2 16,0 0 2-16,-2 8-2 0,-6-1-26 0,4 2 42 15,-2 4-33-15,-2-2 46 0,-2 3-31 0,4-1 37 16,-1 2-28-16,-2 2 32 0,1-3-30 0,2 1 36 16,1-1-32-16,1 3 37 0,3-2 11 15,0-3-45-15,-2-1 44 0,6 3-3 0,-2-2 0 0,0 0 0 16,5-1-1-16,0-2-50 0,1 3 55 0,0-1-6 15,3-2-3-15,-1 0 0 0,1-1-52 16,1 0 54-16,2 1-50 0,-2-1 52 0,0 0-54 16,2 1 47-16,-3-2-47 0,2 0 63 0,2 0-52 15,-4 2 51-15,3 0 1 0,-3 0-15 0,0-1-7 16,0 1 0-16,-1 1-3 0,-1 1-7 0,0-1-4 16,-1 2 0-16,0 0-10 0,-3-3 4 0,-3 3-5 15,5-2 1-15,-4 3-12 0,-1-2 10 0,-1 0 3 16,0-1-7-16,0 1-2 0,0-1-11 0,-1-1-17 15,-2 1-15-15,-2-2-24 0,4-1-74 0,-6 0 10 16,2 0-14-16,-1-2 3 0,-2-2-22 0,8-3-13 16,-13 6-46-16,13-6-27 0,-15 0-46 15,15 0-4-15,-18-4-2 0,7 0-18 0,0-4-37 0,0-1-29 16,-2-1-364-16,-1-2-257 0</inkml:trace>
  <inkml:trace contextRef="#ctx0" brushRef="#br0" timeOffset="68348.09">10401 15270 218 0,'0'-8'566'0,"0"0"-95"16,0 2-8-16,0 6-39 0,0-11-10 0,0 11-65 15,3-8 7-15,-3 8-62 0,0-10 19 0,0 10-67 16,2-11 27-16,-2 11-90 0,8-13 40 0,-6 8-77 16,5-3 19-16,-1 1-66 0,1-3 24 0,3 0-63 15,-1-1 18-15,0 0-43 0,6-3 32 16,-5 4-53-16,2-4 34 0,4 1-48 0,-3 1 36 15,5 0-70-15,-5 0 12 0,5 2-101 0,-4-3-21 16,1 5-37-16,-2 1-31 0,1 0-60 0,-1 1-70 16,-2 2-62-16,-1-1-61 0,-10 5-91 0,18 0-357 15,-9 2-482-15</inkml:trace>
  <inkml:trace contextRef="#ctx0" brushRef="#br0" timeOffset="68879.67">11083 15175 464 0,'0'0'441'0,"0"0"-41"0,-1-7-65 0,1 7 3 15,-2-7-80-15,2 7-15 0,-3-9-28 0,3 9-20 16,-1-9-17-16,1 9 1 0,-3-9-10 0,3 9-1 15,0-8-7-15,0 8-40 0,-5-6 22 0,5 6-45 16,0 0 14-16,-4-4-13 0,4 4-15 0,0 0-45 16,-10 6 26-16,10-6-38 0,-9 12 37 0,4-3-34 15,0 0 42-15,1 2-39 0,-1 1 15 16,0 3 17-16,0-1-44 0,2 1 40 0,1-2-53 16,0 2 58-16,1-3-59 0,2 3 45 0,2-1-56 15,1 2 49-15,1-2-53 0,1 0 46 0,2-3-46 16,0 3 50-16,3-5-59 0,-1 3 45 0,3-3-48 15,1 2 50-15,3-4-51 0,-3 1 54 0,0-1 1 16,2 2-56-16,-4-4 60 0,7 2-60 0,-5-1 57 16,3 1-47-16,-3 0 39 0,1-2-33 0,-2 4 57 15,2-2-60-15,-2 3 59 0,-3-2-26 0,3 3 19 16,-4-2-7-16,0 3-11 0,0 1-1 16,-4-1-8-16,-1 1-2 0,-3 3 10 0,2-4-10 0,-3 3-6 15,-3 2 0-15,2-3-3 0,-3 3-2 0,-4 0 1 16,2 0-63-16,-5 0 64 0,3-2-50 15,-4-1 38-15,-2 0-70 0,1-2 32 0,-2-3-49 16,2 2-6-16,-2-5-22 0,2 0-19 0,-2-1-15 16,2-3-24-16,-1 0-29 0,4-4-53 15,-2-2-33-15,1-4-19 0,-1-2-8 0,2-1-48 16,1-6-26-16,3-3-372 0,-3-4-283 0</inkml:trace>
  <inkml:trace contextRef="#ctx0" brushRef="#br0" timeOffset="69096.1">11133 15166 135 0,'0'-11'570'0,"3"-1"-105"0,-2 3-41 16,-1 1-16-16,0-1-27 0,3 1-46 0,-3-1-33 15,1 4-26-15,-1 5-24 0,3-15-14 16,0 8-24-16,1-3-21 0,-1 4-62 0,3-5 16 16,-2 1-75-16,6-3 27 0,-2 3-20 0,-2-2-14 15,6-1-16-15,-1 0-6 0,2 0-9 0,1-2-5 16,0 4-29-16,-1-4-29 0,2 3-22 0,-1 1-19 15,0 0 8-15,3-3-16 0,-2 6-52 0,-2-2-50 16,1 3-88-16,-2 0-48 0,0 2-33 0,0 2-46 16,-3 0-59-16,-9 3-355 0,15 2-340 0</inkml:trace>
  <inkml:trace contextRef="#ctx0" brushRef="#br0" timeOffset="69335.45">11519 15305 627 0,'-5'7'576'0,"1"-1"-114"0,-1-1-74 0,5-5-57 0,-5 7-73 16,5-7-53-16,-5 4-44 0,5-4-33 0,0 0-29 15,-1 7-21-15,1-7-34 0,0 0-47 16,0 0-62-16,0 0-60 0,0 0-51 0,0 0-43 16,11-4-86-16,-11 4-476 0,0 0-301 0</inkml:trace>
  <inkml:trace contextRef="#ctx0" brushRef="#br0" timeOffset="77342.75">12342 14974 256 0,'-1'-7'229'0,"1"7"-15"0,-3-9-21 0,3 9-9 16,-2-11-11-16,2 11-19 0,-3-9-15 0,3 9-10 15,-4-8-12-15,4 8-8 0,-5-6-4 0,5 6 4 16,-1-6 5-16,1 6 6 0,-5-6-18 0,5 6-4 16,0 0-3-16,-3-4-3 0,3 4 2 15,0 0 0-15,0 0-12 0,0 0-5 0,0 0 1 0,0 0-25 16,0 0-1-16,-9 4-1 0,9-4 14 16,-1 12 13-16,0-6-6 0,1 5-9 0,0-2 6 15,0 3 10-15,1 2-12 0,0 3-6 0,3 1 0 16,-1 3-32-16,-1 1 27 0,1 2-30 0,2 0 25 15,0 3-9-15,0-1 0 0,-1 6-7 0,1-4-3 16,-1 4-2-16,0-7-8 0,0 1-2 0,-1 1 1 16,1-2-1-16,-1 0 9 0,-1 0-13 15,1-1-9-15,-3-1-3 0,5 0 2 0,-4-3-4 16,1-2-2-16,-1-2 3 0,-1 1 3 0,0-1-2 16,4-4 1-16,-3 1-6 0,0-1 4 15,2-2-4-15,-3-2 1 0,1 0 2 0,-1-2 0 16,1 1-2-16,-1-7-31 0,0 11-30 0,0-11-29 15,0 10-26-15,0-10-21 0,0 0-36 0,-2 8-24 16,2-8-7-16,0 0-4 0,0 0-11 0,-9 4-9 16,9-4-21-16,0 0-23 0,0 0-51 0,0-6-283 15,0 6-120-15</inkml:trace>
  <inkml:trace contextRef="#ctx0" brushRef="#br0" timeOffset="77934.98">12769 15005 227 0,'0'0'274'0,"0"0"-34"16,0 0-10-16,-4-5-22 0,4 5-22 0,0 0-16 15,0 0-6-15,0 0-11 0,0 0-13 0,-5-5-13 16,5 5 2-16,0 0-13 0,0 0-4 0,0 0-11 16,0 0 12-16,0 0 22 0,-3 7 7 0,3-7-8 15,0 12 1-15,0-6-8 0,0 4-10 0,-1 1-34 16,2 2 44-16,-1 2-41 0,0-1 34 0,0 3-41 16,3 5 26-16,-3-1-4 0,0 2 15 15,5 1-55-15,-4 2 28 0,1 1-36 0,0-1 29 16,-2 1-51-16,4 2 33 0,-1-2-9 0,-2 1-7 15,4 4-5-15,-1-1 0 0,-2-4-11 0,-2-2-4 16,4 1-2-16,-1 1-6 0,-2-5-5 0,0 2 0 16,1-4-6-16,0-1 0 0,1 0-5 0,-2-2 2 15,0-6-2-15,-1 4 4 0,3-5-6 0,-3 1 3 16,0-1-3-16,0-2-7 0,5-1-22 0,-4 1-41 16,-1-8-23-16,1 12-17 0,1-6-22 0,-2-6-17 15,1 8-21-15,-1-8-25 0,0 0-24 0,1 9-21 16,-1-9-8-16,0 0-23 0,0 0-6 0,0 0-12 15,0 0-24-15,0 0-108 0,0 0-160 16,4-4-93-16</inkml:trace>
  <inkml:trace contextRef="#ctx0" brushRef="#br0" timeOffset="78646.73">13360 14991 130 0,'0'0'301'0,"-3"-6"-53"16,3 6-36-16,-3-6-16 0,3 6 5 0,-2-5-18 15,2 5-4-15,-3-6-7 0,3 6-5 0,0 0 0 16,-4-6-8-16,4 6-5 0,0 0 4 0,-1-7 4 16,1 7-5-16,0 0-2 0,-4-5-10 0,4 5-5 15,0 0-17-15,0 0-12 0,0 0-5 0,0 0 4 16,0 0 14-16,0 0 18 0,-4 9 16 0,7-1-38 15,-3 1 40-15,0 1-54 0,0 5 38 0,0-1-56 16,1 4 57-16,-1 0-56 0,0 4-6 16,0 2 7-16,0 3 4 0,0-1 28 0,1 0-49 15,-1 2 23-15,0 1-46 0,1 4 27 0,1-1-43 16,-2 3 23-16,1-2-42 0,-1 1 31 0,0 2-10 16,3-4-8-16,-2-5-1 0,-1 4-7 0,1-7-3 15,1 3-5-15,-2-3-2 0,2-5-35 0,-2-1 34 16,0-4-31-16,3 0 34 0,-1 0-34 0,-2-3 36 15,3-2-34-15,-3 3 30 0,1-5-51 0,-1 3 10 16,0-3-73-16,0-7 35 0,0 10-75 0,0-10 27 16,4 10-21-16,-4-10-20 0,1 8-17 0,-1-8-19 15,0 0-26-15,4 6-10 0,-4-6-23 16,0 0-28-16,0 0-5 0,0 0-1 0,8-3-16 16,-8 3-14-16,5-6-23 0,-5 6-88 0,5-8-181 15,-5 8-120-15</inkml:trace>
  <inkml:trace contextRef="#ctx0" brushRef="#br0" timeOffset="79366.63">13975 15015 60 0,'0'0'366'0,"0"0"-54"0,0-10-34 15,0 10-19-15,0 0-43 0,-4-7-18 16,4 7-1-16,0 0-5 0,-1-7-1 0,1 7-10 16,0 0-16-16,-3-6-16 0,3 6-15 0,0 0-10 15,0 0 12-15,0 0 13 0,0 0 6 0,0 0 15 16,-3 6-13-16,3-6 13 0,5 13-7 0,-4-3-9 15,0 1-31-15,2 1 38 0,-2 5-47 0,2-1 51 16,-1 2-58-16,-2 2 3 0,4 2-5 0,-1 1 31 16,-1-1-42-16,2 3 24 0,0 0-49 0,-2 0 24 15,2 1-49-15,1-1 32 0,-1 6-15 0,-1-6-12 16,2 0-9-16,1 1-9 0,-2-4-5 0,0 3-5 16,0-5-4-16,1 0-6 0,-4-2 1 0,4-1-3 15,-1-2 5-15,-2-1-10 0,1-1-3 16,0-3 1-16,-1 1-11 0,-2-3 13 0,4-1-9 15,-3 0-22-15,2 1-30 0,-3-8-24 0,1 10-25 16,-1-10-69-16,3 9 14 0,-3-9-26 0,4 6-26 16,-4-6-21-16,0 0-37 0,0 0-37 0,0 0-21 15,0 0-10-15,0 0-2 0,6-4-15 0,-6 4-17 16,5-4-56-16,-5 4-231 0,0-8-171 0</inkml:trace>
  <inkml:trace contextRef="#ctx0" brushRef="#br0" timeOffset="83782.75">14553 7381 24 0,'0'0'236'16,"-13"1"-44"-16,13-1-29 0,-10-1-7 0,10 1-18 15,0 0-9-15,-13-2-16 0,13 2-12 0,0 0-16 16,-13-1 0-16,13 1 0 0,0 0 2 0,-10-1-8 16,10 1-6-16,0 0-3 0,0 0-14 0,0 0 6 15,-14-3-11-15,14 3-1 0,0 0 5 0,0 0-13 16,0 0 4-16,0 0 1 0,-13 0 6 16,13 0-5-16,0 0 4 0,0 0-4 0,0 0 0 15,0 0-14-15,0 0 30 0,0 0-31 0,-10 3 38 16,10-3-20-16,0 0 23 0,0 0-27 0,0 0 23 15,0 0-36-15,0 0 23 0,0 0-35 0,0 0 17 16,0 0-22-16,0 0 19 0,0 0-10 16,0 0-6-16,0 0 2 0,0 0-6 0,0 0 12 15,13-5 4-15,-13 5-2 0,20-2 3 0,-6 0 1 16,5-4-11-16,2 4 18 0,2-4 8 0,6 2 8 16,6-6-8-16,2 4-4 0,6-3-8 15,2 1 2-15,0 2-6 0,2-5-5 0,-1 3-6 16,-1-2 0-16,3 2-3 0,1-3-4 0,-2 5 0 15,0-3 0-15,-2 2 4 0,2 2-11 0,-3-3 0 16,-5 4-1-16,-4 1-1 0,2 0-5 0,-4-3 5 16,-5 4-4-16,0-1 3 0,-5 3-2 0,-2-3-1 15,-2 2 1-15,-1 1-4 0,-4-1 5 0,0 1-5 16,-14 0 4-16,19 0 0 0,-19 0 15 0,15 1-21 16,-15-1 3-16,0 0 0 0,4 7 0 0,-4-7 0 15,-12 9 0-15,1-7 0 0,-3 4-1 16,-5-1 0-16,-4 3-9 0,-6-2 3 0,-2 4 3 15,-2-3 0-15,-8 3-20 0,-4-1 22 16,-1 4-7-16,-1-4 0 0,-3 3 1 0,-2 1 2 16,-2-2 2-16,-7 3 1 0,7 0-2 0,0-5 6 15,3 4-7-15,0 0-26 0,4-3 30 0,2 2-8 16,4-2 11-16,7-1-22 0,4-3 35 0,6 0-34 16,2 1 32-16,4-4-31 0,3 1 31 0,2-1-32 15,2-1 35-15,3 2-32 0,8-4 42 0,-6 4-39 16,6-4 32-16,0 0-35 0,9-2 39 0,3-1-3 15,1-3-9-15,10 1 7 0,3-1-3 0,6-3-4 16,0 1-3-16,8-7 0 0,3 6-1 0,0-4-1 16,-2 0-2-16,3 0-3 0,0 0 3 0,1-2 0 15,-4 2 0-15,4 1 0 0,-1-3-1 16,-3 2-3-16,0 1 0 0,-1 2 1 16,-7-1 1-16,-4 4 1 0,-2 0-4 0,-3-2 7 15,-7 5-2-15,1 0-3 0,-4-1 3 0,-1 1-6 16,-3 1 12-16,-1 0 3 0,0 2-3 0,-9 1-1 15,0 0-4-15,8-2 0 0,-8 2-2 0,0 0 3 16,-16 3-3-16,6 0-1 0,-8 4-1 0,0 0 0 16,-6-1 5-16,-4 3-4 0,-4 1-4 0,-4 4 2 15,-5-3 1-15,0 3-5 0,-1 0 5 0,-4 3 0 16,4-3 0-16,-4-1-2 0,1 1 4 0,2 2-4 16,2-3 2-16,4-1-28 0,5 0 36 15,4-6-27-15,5 5 32 0,1-6-26 0,7 1 31 16,-3 0-30-16,9-2 33 0,-1-2-37 0,10-2 34 15,-9 3-31-15,9-3 33 0,0 0-1 16,9-5-7-16,1 1 0 0,9-4-1 0,3 1 0 16,6-7-4-16,8-1 0 0,3 4-3 0,1-6 2 15,1 0 4-15,2 1-9 0,0-1 0 0,4 0 1 16,-4 0 1-16,3 0 2 0,-2 3-7 0,-1-2 2 16,-2 2 7-16,-1 1-11 0,-10 3 4 0,0-1-1 15,-7 3-2-15,-2 1 2 0,-5 1 3 0,-1 1-2 16,-5 3 6-16,-2-2-1 0,-8 4-1 0,0 0-2 15,0 0 0-15,0 0-2 0,0 0 2 0,-18 6 2 16,0-1 0-16,-5 3-3 0,-5 1 4 16,-4 3 8-16,-5-2-12 0,1 3 1 0,-2 2 0 15,-3-4 0-15,3 4 14 0,-2-1-14 0,-1 1-2 16,4-4 4-16,7 1-1 0,0-4-1 0,8 1-1 16,-1-3 9-16,7-1 9 0,0 2-7 15,4-5-5-15,3 1 0 0,9-3-4 0,-12 3 1 16,12-3 1-16,0 0 0 0,5-6 5 0,3 3-1 15,6-5-11-15,0 0-1 0,5-1 3 0,3 0 1 16,5-2-2-16,1 1 1 0,1-3-2 0,2 1-1 16,0 2 2-16,-3-3 3 0,1 4 0 15,-1-2-3-15,-2 5-1 0,-4-4 1 0,-2 5 1 16,-5 0 0-16,0 1 2 0,-2-1 3 0,-2 2 8 16,-2 0 12-16,-9 3 1 0,0 0-6 0,0 0 2 15,8 3 1-15,-8-3 0 0,-12 11 6 0,3-7 0 16,-5 2 3-16,1 4-2 0,-5-4-5 0,3 6-3 15,-2-6-6-15,2 4-3 0,-2-4-3 0,4 2-1 16,-2 1 2-16,2-4-7 0,3 1-1 16,-1 1-6-16,3-3-14 0,0 1-2 0,1-2-3 15,7-3 3-15,-8 9 4 0,8-9-5 0,-4 5-22 16,4-5-18-16,0 0-14 0,4 4-40 0,-4-4-42 16,0 0-21-16,11 3-37 0,-11-3-23 15,9 1 3-15,-9-1-17 0,0 0-40 0,13 0-38 0,-13 0-418 16,0 0-253-16</inkml:trace>
  <inkml:trace contextRef="#ctx0" brushRef="#br0" timeOffset="87128.67">14828 15120 211 0,'0'0'286'16,"3"-11"-43"-16,-3 11-33 0,3-12-24 0,-2 7-23 15,2-1-18-15,-3-1-12 0,0 7 1 0,4-13-3 16,-3 6-4-16,-1 7-5 0,1-10-10 0,-1 2 4 15,4 3 3-15,-4 5 10 0,1-13 0 0,-1 13-14 16,0-9-12-16,0 9-3 0,-1-11-23 0,-3 5-9 16,4 6-7-16,-1-12-4 0,1 12 7 15,-3-10 3-15,3 10 3 0,-5-10 7 0,5 10 4 16,-4-10-13-16,4 10-8 0,-5-10-16 0,1 5 2 16,4 5 7-16,-6-10 3 0,6 10 0 0,-9-7-11 15,9 7-11-15,-9-7-3 0,1 4-5 0,8 3-3 16,-12-2-1-16,12 2 8 0,-13-2 0 0,13 2-9 15,-19 3 7-15,10-2-6 0,-2 4-1 0,1 0 1 16,-1 1 1-16,-2 1 4 0,-1 0 1 0,6 2 5 16,-6 2-2-16,5 1-5 0,0-1 5 0,-2 6-5 15,-1 0-32-15,3 0 36 0,2 0-34 16,0 3 40-16,2-1-37 0,1 0 42 0,-1 2-31 16,5-2 33-16,0 1-29 0,0 1 39 0,3 1-38 15,1 1 33-15,-2 1-6 0,6 0-3 16,1-2-7-16,0-1-1 0,2 4-3 0,3-1-5 15,-1-2 0-15,4 0-8 0,-1 0-1 0,1-2 0 16,0-1-1-16,-1 0 0 0,1-5-6 0,-1 0 3 16,2-1 0-16,0-2 9 0,0 0-2 0,-1-2 3 15,-1-3 0-15,-3 1 1 0,5 0 7 0,-5-4 0 16,2 0-1-16,-2-2 5 0,0-1 3 0,1-1 5 16,-3-2-6-16,3-1-2 0,2-2-4 0,-4-2-3 15,1-2-54-15,4 0 61 0,-4-1-48 0,2-1 49 16,-2-4-40-16,-1 3 41 0,-3-3-37 0,2 0 43 15,0-4-46-15,-2 3-2 0,-4 1 7 16,0-1 4-16,-1-1-3 0,1 0 6 0,-3 0-4 16,0 0 34-16,-2-1-46 0,-2 1 32 0,-1-2-34 15,-2-1 47-15,-3 2-47 0,2-2 44 0,-2 0-52 16,-3 3 51-16,0 0-52 0,-3 3 47 0,-1-2-50 16,1 3 42-16,-3-1-45 0,-2 4 45 0,-1-1-40 15,-1 0 43-15,-2 4-47 0,0 2 43 0,-1-2-45 16,-2 4 45-16,1 0-45 0,-1 1 39 0,-2 0-50 15,5 2 42-15,-1-1-72 0,-2 5 12 0,2 1-57 16,4-1 52-16,0 1-97 0,-1 1 23 16,3 1-26-16,6 0-24 0,1 1-9 15,2 1-31-15,4 1-4 0,2 0-37 0,3 1 4 0,7 5-18 16,0-2-6-16,6 0-15 0,4 2-68 16,3 2-371-16,4 0-247 0</inkml:trace>
  <inkml:trace contextRef="#ctx0" brushRef="#br0" timeOffset="87828.48">15721 15100 64 0,'0'0'413'0,"0"-10"-75"0,0 10-41 16,0-11-31-16,0 11-46 0,0-10-25 0,0 3-18 15,0 7-3-15,-7-11-3 0,7 11-5 0,-5-11-8 16,1 7-18-16,1-2-20 0,0-1 55 16,-3 3-17-16,-1-1-17 0,3-1-6 0,-6 2-4 15,6 0-3-15,-5 0-1 0,3 1-19 0,-3-2-17 16,1 2-16-16,-2 1-12 0,10 2 10 0,-19-3 3 15,19 3-7-15,-19 0 5 0,19 0-6 0,-22 3 8 16,12-1-11-16,-2 1 9 0,2 4 5 0,-3 0-44 16,2 3 52-16,1 0-47 0,-1 2 37 15,1 4-33-15,1 0 21 0,3 4 1 0,1-1 0 16,1 2 9-16,-1 1 32 0,5-1-40 0,0 3 25 16,0-1-44-16,5 2 26 0,-1-1-35 0,2-1 26 15,-1 2-4-15,4-1-10 0,1-1-8 0,2-1-9 16,4 0-2-16,-4-4-6 0,3-2 0 0,1 1-3 15,0-3-2-15,1-1-2 0,1-2 0 0,-3 0-3 16,4-2 2-16,-3-1-7 0,0-1-2 0,1-5 3 16,-2 4 3-16,4-5-2 0,-5 2-2 0,-1-3 2 15,1-2 0-15,0 1 3 0,3-3-1 16,-5 0 2-16,3-2-6 0,-4-1-20 0,3 0 31 16,-1-3-20-16,-3-2 21 0,2 0-23 0,-3 1 18 15,-3-2-23-15,4-1 25 0,-5-1-29 0,-1-2 18 16,0 0-12-16,-1 0-3 0,-2 0 27 0,-1-1-30 15,-3 0 26-15,1-2-24 0,-2-2 20 0,-4 1-25 16,1-1 23-16,-1 1-22 0,-2 2 24 0,-2 1-27 16,2-2 27-16,-3 2-25 0,-1 3 17 0,0 0-23 15,-2 1 22-15,0 1-30 0,0 2 18 0,-1 0-26 16,-1 2 22-16,3 2-28 0,-2 2-11 16,-1 0-28-16,-1 2 22 0,4-3-59 0,-1 6 34 15,1-3-70-15,2 3 17 0,-1 0-49 0,14 0-25 16,-23 2-26-16,14-1-27 0,9-1-13 15,-14 8-6-15,10-3-48 0,2 0-4 0,2-5-5 16,2 13-21-16,2-5-55 0,1 3-391 0,4-2-331 16</inkml:trace>
  <inkml:trace contextRef="#ctx0" brushRef="#br0" timeOffset="88479.46">16565 14995 198 0,'0'0'362'0,"-2"-10"-43"0,2 10-56 0,-8-9-45 15,8 9-31-15,-8-10-6 0,8 10-9 0,-10-8-10 16,6 2 9-16,-1 1-12 0,5 5-20 15,-10-7-5-15,1 3-5 0,5-2-12 0,4 6 10 16,-11-2 13-16,11 2-5 0,-13-5-15 0,13 5-13 16,-13-2-6-16,13 2 0 0,-15 0 20 15,15 0-13-15,-18 3-7 0,8-1 0 0,1 2 11 16,-3 2 2-16,2 0 0 0,-3 2-9 0,2 0 11 16,-2 2-44-16,0 4 44 0,-1 0-34 0,4 3 45 15,-2 0-47-15,2 1 35 0,1-1-42 0,0 4 4 16,3-2 11-16,1 2-4 0,1 0 17 0,0-2-41 15,4 1 34-15,0 1-30 0,3-3 26 0,-1 2-37 16,2-2 23-16,4 3-25 0,1-3 22 0,0 0-34 16,3-2 16-16,0-1-27 0,3-3 19 0,-1 3-29 15,4-5 23-15,-1 0-26 0,3-3 20 0,-2 0-30 16,4-3 18-16,-2-1-22 0,3-2 20 16,-5 1-21-16,5-4 16 0,-1 1-17 0,1-3 15 15,1-2-24-15,-1-1 25 0,0 0-20 0,-2-1 24 16,-1-1-24-16,2-3 15 0,-4 3-19 0,1-5 5 15,-3 2-1-15,-3-1 5 0,0-1 1 0,1-2 18 16,-4 2-22-16,-3-1 23 0,-1-1-31 0,-2 1 23 16,-4-2-22-16,0-1 18 0,-1 0-25 15,-7 1 19-15,3-3-25 0,-5 1 17 0,-3-3-24 16,-4 1 25-16,0 2-22 0,0-1 22 0,-4 3-22 16,2 0 23-16,0 2-22 0,0 3 23 0,1 2-29 15,-4 1 23-15,3-1-31 0,2 3 17 0,-2 0-32 16,1 3 3-16,2 0-36 0,-2 2 13 0,0-1-62 15,5 3 25-15,-1 0-93 0,1 1 18 0,1 2-29 16,0 1-49-16,1-2-21 0,2 4-46 0,2 0-25 16,1-1-5-16,2 2 0 0,2 1-24 15,0-3-48-15,4 3-365 0,1-3-324 0</inkml:trace>
  <inkml:trace contextRef="#ctx0" brushRef="#br0" timeOffset="89211.64">17533 14819 373 0,'0'0'327'0,"-7"-3"-46"0,7 3-13 0,-7-4-45 16,7 4-23-16,-8-5-23 0,8 5-10 0,-8-7 6 16,8 7-3-16,-10-3-14 0,10 3 5 0,-10-5-9 15,10 5 9-15,-12-5-4 0,12 5-4 0,-9-4-18 16,9 4-16-16,-12-3 10 0,12 3 0 16,-13 0-7-16,13 0-7 0,-14 3-11 0,6 2 14 15,0 2 4-15,-1-2 2 0,-2 4-13 0,1 0 15 16,-1 5 0-16,0-3-34 0,1 4 41 0,1 0-43 15,-1 4 45-15,2 0-33 0,0 0 26 16,3 1-28-16,0 1 8 0,1 1-26 0,3-3 24 16,2 0-30-16,2-1 19 0,3 2-32 0,-1-1 13 15,3 0-34-15,2-1 16 0,4-2-27 0,0-2 18 16,3 1-34-16,-2-1 21 0,5 0-27 0,1-4 17 16,1-2-18-16,2-1 12 0,2-2-18 0,-1-3-3 15,2-2 4-15,1 0 2 0,0-2-5 0,-1-2 4 16,6-1 19-16,-2-3-22 0,-3-2 18 0,0 1-22 15,-1-4 16-15,-1-1-14 0,-2 1 19 0,-4-4-21 16,-3 2 18-16,-2 0-20 0,-1 0 23 0,-3-4-25 16,-1 2 23-16,-4-3-23 0,-3 2 23 0,-2 0-26 15,-1-1 20-15,-5-3-21 0,-3-2 21 16,-3 0-22-16,-5 1 20 0,-4 0-19 0,-3-4 16 16,-5 6-25-16,2 1 19 0,2 4-25 15,-3 0 5-15,-1 4-31 0,-1 2-2 0,-1 3-50 16,0-2 18-16,0 7-57 0,2 2 14 0,0 0-89 15,-5 4-5-15,-2 2-35 0,3 2-38 0,-1 2-35 16,2 0-68-16,1 2-6 0,0 1-16 0,5 1-14 16,-1 1-68-16,2 0-303 0,5 1-336 0</inkml:trace>
  <inkml:trace contextRef="#ctx0" brushRef="#br0" timeOffset="92711.64">12354 16136 53 0,'0'0'207'0,"0"0"-35"0,-7-5-6 0,7 5-6 16,0 0-20-16,-9-4-2 0,9 4-7 16,0 0 2-16,-6-6-17 0,6 6-16 0,-8-5 4 15,8 5-6-15,-6-4 6 0,6 4-5 0,-8-2-2 16,8 2-4-16,0 0-11 0,-9-4 3 0,9 4-13 15,-9-2-2-15,9 2 22 0,0 0 14 0,-10-2-1 16,10 2 2-16,0 0 2 0,0 0 1 0,0 0-2 16,-13-2-3-16,13 2-6 0,0 0-11 0,0 0-4 15,0 0-3-15,0 0-7 0,0 0-2 0,0 0-5 16,0 0-7-16,-14 0-7 0,14 0 11 0,0 0 2 16,0 0 1-16,0 0 9 0,0 0 11 0,0 0 12 15,3 5-12-15,-3-5 5 0,10 4 13 16,-10-4-2-16,9 2-5 0,-9-2 13 0,15 2-33 15,-5 1 43-15,2-3-6 0,-2 3-3 0,7-3-6 16,-3 0-11-16,5-3-3 0,3 3-24 0,1 0 32 16,1-3-27-16,7 1 11 0,4-2-27 0,1 1 26 15,1 1-22-15,2-2 25 0,0-1-30 0,7 0 15 16,-1 1-20-16,2-4 17 0,-1 5-17 0,0-3 9 16,-1 0-16-16,0 0 9 0,-2 0-18 0,-6 2 8 15,9-3-11-15,-11 3 9 0,12-1-14 0,-9 1 3 16,7-2-14-16,-7 2 21 0,7-1-18 15,-6-1 10-15,5 2-12 0,2-1 10 0,-6 0-9 16,5 1 8-16,2-1-12 0,-9 3 10 0,3-1-18 0,1 0 6 16,-2-1-5-16,-1 1 11 0,1-1-19 15,-2 2 7-15,-2-1-9 0,-4 2 13 0,-1 0-8 16,-2 0 3-16,-1 1-12 0,-2 0 14 0,-2-2-7 16,-2 2 7-16,-3 0-11 0,-4-2 12 0,2 2-12 15,-3 0 7-15,-1 0-4 0,-13 0 0 0,20 0-4 16,-20 0 14-16,17 0-9 0,-17 0 6 15,15-1-2-15,-15 1 7 0,13 0-15 0,-13 0 16 16,0 0-6-16,14-2 2 0,-14 2-11 0,5-4 9 16,-5 4-6-16,0 0 5 0,3-6-4 0,-3 6 4 15,-2-7-14-15,2 7 15 0,-5-7-9 0,5 7 6 16,-9-7-6-16,-1 2-3 0,1 0-25 16,0 3 5-16,-5-2-16 0,1 0 8 0,-3 1-21 15,-2 1 12-15,-4-2-6 0,-2 3 5 0,0-2 1 16,-6 2 1-16,2 0-2 0,1-1 3 0,-6 2-5 15,-3 0-3-15,-2 0 2 0,-2 2 0 0,-2-1-19 16,1 0 25-16,-11 2-18 0,2-2 28 0,0 3-4 16,-1 1-3-16,0 0 0 0,-4 0 0 0,-1 2 0 15,-2 0-26-15,-7 4 38 0,6-4-29 0,-8 4 43 16,12-3-36-16,-12 1 40 0,12 2-32 0,-1-2 40 16,1 0-34-16,4 1 35 0,1 0-35 0,2-1 36 15,3-2-29-15,5-1 37 0,6-2-33 16,-1 1 38-16,7-1-35 0,5 0 36 0,2-2-35 15,1 0 35-15,5 1-55 0,0-2 54 0,3 2-45 16,-2-3 53-16,5 1-45 0,9-1 36 0,-18 2-33 16,18-2 36-16,0 0-39 0,-18 0 40 0,18 0-42 15,0 0 32-15,0 0-30 0,-5-3 41 0,5 3-38 16,0 0 36-16,9-4-36 0,-9 4 34 0,17-5-36 16,-7 4 37-16,0 0-36 0,4-2 40 0,2 1-37 15,3-2 36-15,0 2-38 0,5 0 42 0,2-2-43 16,2 0 40-16,1 0-38 0,6 1 39 15,2-3-36-15,6 1 40 0,-2 2-35 0,5-2 32 0,0 1-37 16,0 1 40-16,0-2-40 0,1 3 43 16,-4 0-39-16,5-1 39 0,-2 1-38 0,-2 2 11 15,4-5-9-15,2 5 39 0,-9 0-40 0,1 0 37 16,0 0-41-16,-1-2 36 0,1 2-31 0,-1-1 28 16,-1 1-2-16,-2-1-1 0,-1 0-6 0,-5-1-8 15,-4 1 7-15,0 0-3 0,2 0 3 0,-7-1-3 16,-4 2 4-16,1-3-14 0,-2 3 5 0,-4-3 0 15,-1 3-3-15,1-1 5 0,-3 1 10 0,-11 0-11 16,17 0 0-16,-17 0-2 0,16-1 4 0,-16 1 0 16,0 0-2-16,12-2 10 0,-12 2-14 15,0 0 4-15,0 0-6 0,-4-7 0 0,4 7-5 16,-12-8-9-16,4 7 3 0,-2-2-5 0,-4 0-9 16,-2 0-4-16,-3 0-2 0,0 2 1 0,-3-3-17 15,-3 3-49-15,-3 1 40 0,-2 0-28 0,0 0 62 16,-9 0-58-16,1 3 41 0,-4 0-12 0,-3 3 2 15,-2-1 0-15,-3 1-1 0,0 2 7 0,-2-1 4 16,-2 6-29-16,-1-3 49 0,-7 2-32 16,7-2 44-16,-7 2-33 0,11 0 42 0,0-1-34 15,1 0 40-15,0-2-3 0,6 3 4 0,3-2-5 16,5-2 3-16,4-1 3 0,1 0 0 0,6-2-1 16,3 2-3-16,4-3-6 0,0 0 0 15,5-2-4-15,1 0-2 0,0 3-8 0,12-5 12 16,-16 2 3-16,16-2-4 0,0 0 1 0,0 0 5 15,0 0 0-15,0 0-2 0,2-7 3 0,7 5-2 16,5 0 1-16,1-3-33 0,2 2 41 0,2-3-22 16,6 3 26-16,0-1-3 0,3 0 0 0,-1 0-5 15,8-1-1-15,-2 0 1 0,-1 1 2 0,5-2 0 16,-3 3 1-16,1-2-5 0,-1 0-18 0,2-1 30 16,-1 3-4-16,0-2 3 0,1 0-12 0,-1 2 0 15,-1-3 1-15,1 5-36 0,-2-3 41 0,0 1-35 16,-3 0 44-16,0-1-40 0,0 1 40 0,-2 1-6 15,0 1 4-15,-1 0-6 0,-2-2 0 16,1 1-1-16,-6-1-3 0,2 1-2 0,-3 1 1 16,-3 1-3-16,0-1-2 0,-3-2 7 0,-13 3-1 15,24 0-9-15,-24 0 9 0,18 0 1 0,-18 0 1 16,15 0 17-16,-15 0-14 0,11-2-2 0,-11 2-6 16,0 0-2-16,0 0 2 0,8-4-3 0,-8 4 0 15,0 0-1-15,-8-6 2 0,8 6-5 0,-12-2 1 16,12 2 2-16,-19-5-11 0,7 3 9 0,1 0-4 15,-6 1-16-15,2-2-6 0,-2 1 1 0,2 0 1 16,-4 2-6-16,2-3-10 0,3 3-6 0,-1 0 2 16,1 0-6-16,-3 0-10 0,4 0-2 0,-1 0-3 15,0 3-8-15,1-1-10 0,-2-1-5 16,5 3 10-16,-3-2-10 0,1 1 10 0,2 2 14 16,-1-3-5-16,2 3-5 0,1-3-15 0,-2 1-14 15,5-1-14-15,-3 3-3 0,8-5-6 0,-9 7 3 16,3-2-1-16,2 0-1 0,4-5-22 15,-6 9-1-15,6-9-19 0,-7 6-12 0,7-6-9 16,-5 9-8-16,5-9-22 0,-4 9-235 0,4-9 64 16</inkml:trace>
  <inkml:trace contextRef="#ctx0" brushRef="#br0" timeOffset="96344.3">19944 14046 208 0,'0'0'245'0,"0"0"-36"0,0 0-14 0,-1-8-4 15,1 8-19-15,0 0-21 0,-2-8-14 0,2 8-5 16,0 0-4-16,-5-6 0 0,5 6-8 0,-1-8-10 16,1 8 8-16,-3-8-10 0,3 8 22 0,-5-7 16 15,5 7 18-15,-4-7-1 0,4 7-9 0,-5-5-7 16,5 5 5-16,-6-6-10 0,6 6 8 0,-6-8-2 15,6 8-1-15,-8-5-2 0,8 5 18 16,-4-7 0-16,4 7-2 0,-6-5 0 0,6 5-57 16,-5-3 48-16,5 3-56 0,0 0 39 15,-7-7-54-15,7 7 29 0,0 0-55 0,-4-5 33 0,4 5-54 16,0 0 27-16,0 0-44 0,0 0 34 0,0 0-40 16,0 0 42-16,0 0 8 0,-1 9 17 15,1-9 1-15,4 11-1 0,-1-2-4 0,0 2-4 16,2-2-4-16,-1 6-3 0,0 0 0 0,0 0 0 15,0 0-8-15,1 4-20 0,0 0 18 0,0 2-28 16,-1 1 15-16,0-1-22 0,-2 1 15 0,3-1-20 16,-1 0 13-16,-2 1-23 0,3 0 16 0,-2-2-23 15,0-2 18-15,1-2-15 0,-2 1 12 0,1 0-14 16,-3-1 0-16,5-3 14 0,-4-2-17 0,2 1 13 16,-2-1-38-16,-1-2-16 0,4 1-53 15,-3-3-4-15,-1-7-47 0,3 13 23 0,-3-13-67 0,2 10 23 16,-2-10-62-16,3 9 11 15,-3-9-50-15,2 9 4 0,-2-9-37 0,0 0-50 16,0 0-5-16,0 0-28 0,0 0 10 0,0 0-33 16,0 0-52-16,0 0-261 0,8-7-232 0</inkml:trace>
  <inkml:trace contextRef="#ctx0" brushRef="#br0" timeOffset="96950.66">20235 14090 327 0,'0'0'310'0,"-15"-1"-42"0,15 1-8 16,-17-1-37-16,17 1-33 0,-16-2-28 0,16 2-4 15,-14-1-13-15,14 1-18 0,-13-4-3 0,13 4-15 16,-13-4-12-16,13 4-5 0,-10-4-11 0,10 4-20 15,-8-6 5-15,8 6 24 0,-5-8-34 0,5 8 2 16,-5-9 6-16,5 9-8 0,0-5 9 0,0 5-4 16,5-12-11-16,0 8-8 0,-1-1-3 0,1-1 2 15,0 1-4-15,3 1-3 0,-1-1-3 0,2 1-3 16,-1 0-4-16,-8 4 13 0,19-4-4 16,-19 4-13-16,20 0-3 0,-9 0 0 0,-2 3-3 15,1 1-3-15,0 1 2 0,-1-1-5 0,-1 2 6 16,1 1 9-16,-3 1 1 0,2 2 6 15,-3 1 5-15,0 3 5 0,-2-3 2 0,-2 2-3 16,-1 1 4-16,0 1 24 0,-2 0-31 0,-2 2-1 16,0-2 3-16,-1 1 0 0,-2 1-1 0,1 0-3 15,-5 2 0-15,4-1-6 0,-2-1-4 0,0-1-3 16,0-1 3-16,0-2-1 0,3 0-5 0,-2-1-2 16,2-2-30-16,1-1 32 0,-2-1-30 0,5-1 32 15,-3 1-32-15,1-2 29 0,0-1-31 0,4-5 31 16,-4 10-20-16,4-10 27 0,-2 7-18 15,2-7 63-15,1 7-38 0,-1-7 52 0,8 4-45 16,-8-4 46-16,12 1-53 0,-12-1 37 0,17-1-51 16,-6 0 38-16,0-1-53 0,0 0 53 0,2-1-58 15,-1 0 47-15,4 0-55 0,-3 0 41 0,2-1-49 16,-1-2 49-16,1 4-47 0,0-2 44 16,0 2-50-16,-2-2 30 0,-2 1-58 0,2 1 10 15,-3 1-36-15,-1-3-37 0,-9 4-32 0,14-1-19 16,-14 1-17-16,14-2-28 0,-14 2-20 0,13-2-9 15,-13 2-5-15,0 0 2 0,14 0-19 16,-14 0-20-16,0 0-12 0,15 0-69 0,-15 0-273 16,0 0-145-16</inkml:trace>
  <inkml:trace contextRef="#ctx0" brushRef="#br0" timeOffset="97619.26">20819 14118 264 0,'5'-11'379'0,"-1"4"-67"0,-3-2-30 16,2 3-29-16,-3-2-39 0,0-1-7 15,0 3-5-15,0-1-13 0,0-1-27 0,4 1-11 16,-4-3-3-16,-4 6-10 0,4-4-16 0,0 1-6 16,0 0-8-16,-3-1 2 0,1 3-12 0,-2-2-22 15,0 2-6-15,2-1-12 0,2 6 3 0,-9-5 3 16,2 0-12-16,7 5-7 0,-11-5 7 0,11 5 2 15,-14 0-5-15,14 0-8 0,-17 0-6 0,8 4 2 16,1-1-1-16,-3 1-5 0,3-1-2 0,-1 0-4 16,2 4-4-16,-1-2 6 0,2 0-1 0,-1 3-7 15,2-2 8-15,1 0-1 0,-2 3 4 0,5-2-7 16,-2-2 4-16,3 4-3 0,0-1 2 16,4-1 18-16,1 0 4 0,0 0 4 15,0 1 5-15,4-2-15 0,3 2 8 0,-2 0 0 16,0-4 2-16,7 3-7 0,-3 1-7 0,0-5 2 15,3 4-1-15,-1 0 4 0,0-4-2 0,3 2-5 16,-3 1-43-16,0 0 69 0,1-1-61 0,-1 1 63 16,0 0-15-16,0 0-44 0,-1-1 38 0,-1 1-58 15,0 0 54-15,-2-2-60 0,-2 4 54 0,1-1-51 16,-3-2 49-16,0 3-51 0,-2-1 52 0,0 1-46 16,-4 0 47-16,0 0-55 0,-2 1 47 0,0-1-35 15,-2 2 37-15,-6-2-51 0,4 4 63 0,-3-3-58 16,-1 0 40-16,-6-1-46 0,6 2 37 0,-5-3-38 15,1 1 51-15,0-2-49 0,-3-2 48 0,5-1-52 16,-2 0 55-16,1-1-48 0,11-2 51 16,-21 0-49-16,11-5 47 0,1 1-45 0,1-4 44 15,-2 0-54-15,5-1 50 0,-1-3-5 16,2-2 0-16,0-1-9 0,1 0-1 0,3-3-1 16,0 0-3-16,3-2 3 0,2-1-4 0,-1 1 4 15,2-1-4-15,-2 2-3 0,5-3-39 0,-1 3 42 16,-4 5-37-16,3 0 51 0,-3 1-48 0,2 2 61 15,-3 2-55-15,2 0 47 0,-2 1-49 0,-1 0 48 16,-2 2-57-16,4 1 31 0,-4 5-80 0,3-10-11 16,-3 10-51-16,2-9-30 0,-2 9-21 15,0 0-29-15,0 0-47 0,0 0-67 0,0 8-14 16,0-8-29-16,-1 11-47 0,-2-4-459 0,2 4-450 0</inkml:trace>
  <inkml:trace contextRef="#ctx0" brushRef="#br0" timeOffset="98878.53">20520 14958 235 0,'0'0'313'0,"-6"-6"-63"15,6 6 3-15,-5-5-18 0,5 5-37 16,-7-5-20-16,7 5-15 0,-5-5 3 0,5 5-17 15,-7-7 18-15,7 7-7 0,-4-5 3 0,4 5-1 16,-6-5-6-16,6 5-3 0,-5-4 2 16,5 4-2-16,0 0-12 0,-5-5-3 0,5 5-15 15,0 0-13-15,-10-4-9 0,10 4-9 0,0 0-6 16,0 0-4-16,-13 0-4 0,13 0-5 0,-9 4 3 16,2-2 17-16,0 4 15 0,1-1 10 0,-2 1-41 15,2 2 59-15,-3 1-47 0,1 3 36 0,-1-3-48 16,3 6 48-16,-3-2-52 0,1-1 20 0,2 3-38 15,-1 2 38-15,1-3-44 0,2 2 28 0,-1 0-35 16,4-2 20-16,-2 5-37 0,3-4-5 0,0 2 23 16,2-2-32-16,0 2 24 0,3-1-37 0,-1 0 38 15,4-1-35-15,-2 0 21 0,1-1-25 16,2-1 26-16,1 1-27 0,0-4 25 0,5 2-27 16,1-1 30-16,-2-4-34 0,1 1 24 15,-1-1-26-15,4-3 32 0,-3 1-29 0,2-1 27 16,-2-1-36-16,0-1 36 0,-2-1-40 0,0-1 22 15,0 0-32-15,1-1 33 0,-14 1-30 0,23-2 32 16,-13-1-34-16,-1 1 30 0,1 0-32 0,-2-3 34 16,-3 2-31-16,3-2 32 0,-4 1-41 0,1-3 31 15,-5 7-38-15,2-12 44 0,-2 12-40 0,0-12 40 16,-2 5-38-16,-3-1 40 0,1 1-41 0,-1 1 47 16,-3-1-40-16,0 2 38 0,1 0-43 15,-2 0 50-15,-3 3-39 0,2-1 37 0,0 1-41 16,10 2 30-16,-22 0-30 0,8 2-2 0,6 1-13 15,-5-1-6-15,3 3-8 0,-4 0 29 0,3 2-52 16,-1-2 19-16,2 1-72 0,4 1 10 0,-1 0-24 16,-3 0-28-16,6 0-24 0,-2 0-20 15,5 0-42-15,-1-3-25 0,4 3-11 0,-2-7-15 16,1 10-29-16,5-4-68 0,2-3-353 0,-2 2-281 16</inkml:trace>
  <inkml:trace contextRef="#ctx0" brushRef="#br0" timeOffset="99561.55">21013 14954 375 0,'0'0'372'0,"0"-9"-36"0,0 9-38 16,-1-9-33-16,1 9-20 0,-4-10-15 15,4 10-23-15,-2-6-17 0,2 6 11 0,-4-7-11 16,4 7-5-16,-4-5-13 0,4 5-4 0,0 0-16 16,-6-6-3-16,6 6-15 0,0 0-18 0,0 0 0 15,-7-6-14-15,7 6-8 0,0 0-11 16,0 0 5-16,0 0 5 0,0 0 18 0,-10 4-1 16,10-4 3-16,-4 8 18 0,4-8-7 0,-5 11-17 15,3-5-7-15,0-1-14 0,0 5-7 0,0-3 3 16,1 4 4-16,1-1 10 0,-1 1-48 0,-2-2 24 15,3 5-38-15,0-2 22 0,0-1-35 0,4 4 13 16,-1-4-21-16,-1 0 26 0,2 3-34 0,1 0 24 16,3-4-29-16,-2 3 24 0,3-1-28 0,-1-3 27 15,6 1-29-15,-4-2 24 0,3 1-27 0,-2-2 26 16,1 0-28-16,2-2 30 0,-4-2-30 0,3 1 26 16,-3-1-30-16,3 0 28 15,0-3-34-15,-3 1 30 0,-10-1-30 0,18 0 26 16,-18 0-30-16,18-1 40 0,-9-2-49 0,-9 3 37 15,15-3-30-15,-15 3 31 0,12-6-35 0,-6 1 32 16,-2 1-43-16,0 0 38 0,-4 4-32 0,5-13 37 16,-3 9-32-16,0-2 36 0,-2 6-30 0,0-12 37 15,-3 5-40-15,2 1 41 0,-2 1-37 0,2-1 39 16,1 6-38-16,-5-9 44 0,5 9-36 0,-8-9 33 16,8 9-40-16,-2-5 42 0,2 5-42 0,-7-7 41 15,7 7-38-15,0 0 38 0,0 0-34 0,0 0 40 16,-11 1-31-16,11-1 40 0,-7 8-26 15,7-8 38-15,-1 12-33 0,0-5 38 0,1-1-27 0,0 3 30 16,0-1-19-16,1 0 19 0,0 4-29 0,-1 0-1 16,4 1 0-16,-1 2 16 0,-1-3-29 15,3 5 22-15,-1-4-28 0,3 2 19 0,-1 0-25 16,-1 2 23-16,0-2-24 0,-1-1 18 0,0 3-34 16,1-5-14-16,0 3-38 0,-4-4-44 15,3 1-55-15,0-1-102 0,-3 1-4 0,1-5-62 16,1 3-49-16,-1-5-47 0,-1 4-40 0,-1-9-63 15,1 12-514-15,-1-12-669 0</inkml:trace>
  <inkml:trace contextRef="#ctx0" brushRef="#br0" timeOffset="101161.67">20607 16000 233 0,'-13'0'252'0,"13"0"-55"16,-11 0-6-16,11 0-13 0,-14 0-13 0,14 0-13 16,-13 0-17-16,13 0-12 0,-14 0-12 0,14 0 3 15,-13-2-9-15,13 2-3 0,-14 0-4 0,14 0 3 16,-13-3 8-16,13 3-5 0,-9-1 2 0,9 1 9 15,-10-3-8-15,10 3-10 0,-8-3-5 0,8 3-10 16,-6-2-4-16,6 2-10 0,0 0-12 16,-9-5-5-16,9 5-9 0,0 0-10 0,-4-5-5 15,4 5-2-15,0 0 2 0,0 0 8 0,8-7-6 16,-8 7 20-16,9-7-28 0,-9 7-5 16,13-1 1-16,-13 1-1 0,20-1-6 0,-20 1 0 15,24 0-1-15,-12 0-2 0,3 1-4 0,-2 0 2 16,1-1 3-16,1 4-2 0,2 1 0 0,-3-2-4 15,0 1 0-15,0-1 0 0,-1 3 2 0,-3 0-4 16,2-1 2-16,-4 0 1 0,3 0-2 0,-5 2 2 16,-1-2 3-16,-1 4-1 0,0-1 10 0,0 0-14 15,-4 0 7-15,0 1-16 0,-4 2 10 0,0 0 2 16,0-2 2-16,-2 4-6 0,-2 1 4 0,-2-3-4 16,2 3 4-16,1-2-3 0,-2-2 2 0,-1 2-3 15,2-3 5-15,0 1-2 0,1-3 1 16,0 0-4-16,3-1 2 0,-1 1-6 15,0-4 5-15,5-3-33 0,-5 9 35 0,5-9-6 16,-4 5 10-16,4-5 0 0,0 0 1 0,0 0 1 16,0 0 5-16,9 1-6 0,-9-1 7 0,10-1-8 15,-10 1 10-15,14-4-6 0,-14 4 3 0,16-4-4 16,-16 4 1-16,16-4-5 0,-16 4 0 0,17-3 17 16,-6 1-3-16,0 2-7 0,-1 0 9 0,-10 0-11 15,22 2 5-15,-12-1 1 0,1 3 8 0,1-2-3 16,1 1 2-16,-2 1 0 0,1 2 8 15,-1 1 3-15,-1-1 1 0,1 3-1 0,-3-2 5 16,1 0 3-16,-1 3 8 0,-3-3 5 0,3 4-1 16,-3-3 9-16,-1 2 3 0,0-1-6 0,-2 3 16 15,-2-1-18-15,0 0 12 0,0 0-8 0,0-1 4 16,-2 1-15-16,-1-1 1 0,-2 2 2 0,-4-2-9 16,3 2 0-16,-2 1 8 0,-2-3 5 15,-3 1-3-15,-1-2 0 0,0 1-7 0,0 0-2 16,-3-4-10-16,-1 0-8 0,3 0-5 0,-2-2-6 15,-2 0 0-15,2-3 7 0,1 1-10 0,-2-2-4 16,4-2-10-16,-4 1-3 0,0-3 0 0,2 0-3 16,0-1-27-16,1-1-22 0,2 0-5 0,-1-1-28 15,2-2-22-15,4 1-14 0,-1 2-42 16,2-2-21-16,2-1-21 0,3 0-10 0,0 1-33 16,4 0-33-16,0-1-23 0,5 1-6 0,-1-1-13 15,3 1-27-15,1 2-24 0,2-1-371 0,3 1-254 16</inkml:trace>
  <inkml:trace contextRef="#ctx0" brushRef="#br0" timeOffset="101882.43">21417 16019 90 0,'0'0'330'0,"-9"-3"-69"16,9 3-29-16,-11-1-30 0,11 1-26 0,-13 0-22 16,13 0-3-16,-8-3-10 0,8 3-13 0,-10-1-25 15,10 1-13-15,-10-3-12 0,10 3-3 0,-9-5-7 16,9 5 2-16,-10-5 0 0,10 5 2 0,-7-3 7 15,7 3 5-15,-6-5-11 0,6 5 3 0,-5-7-6 16,5 7-3-16,-5-5 3 0,5 5-7 16,-2-9-4-16,2 9 3 0,0-10 4 0,0 10-4 15,4-11-3-15,-4 11 8 0,4-11-10 0,-1 5 0 16,2 0 0-16,0 1 0 0,0-2 7 16,4 0-2-16,-3 4-16 0,2-2-3 0,1 1 2 15,1 1-3-15,-1-1-9 0,1 4 5 0,-10 0-7 16,18 0 0-16,-9 0-5 0,1 4 10 0,2-2 2 15,-3 3 7-15,0 0-2 0,-2 1 8 0,1 2-2 16,-3 0-9-16,4 1 4 0,-4-1-4 0,-2 4 12 16,1-4 0-16,-2 6 4 0,-2-4 0 0,0 4-6 15,0-2 6-15,0 1 11 0,-2 0-18 16,-5 3 18-16,2 0-1 0,-1-2-14 0,-1 1 1 16,-1 2 5-16,0-2-3 0,-4 2 7 0,2 0-11 15,1-3-12-15,-2 1 0 0,1-3-3 0,2 2-2 16,-1-2 1-16,1-2-4 0,0 2-1 0,3-5-9 15,-1 2-4-15,2-2-5 0,-1-3-13 0,1 5 11 16,4-9 0-16,-4 10 11 0,4-10 11 0,0 11 11 16,0-11 6-16,4 8 11 0,-4-8 8 15,8 6-3-15,-8-6-3 0,14 2 0 0,-14-2 5 16,18 0-9-16,-7-2 0 0,5-2-4 0,0-1-4 16,0-1-9-16,4-4-5 0,-1 5-2 15,3-4-3-15,-3 0 2 0,3-2-7 0,-3 2-11 16,1 0 2-16,-2 1-4 0,0-2 0 0,1 2-1 0,-6 2-2 15,2-2-9-15,-3 4 0 0,-2-1 7 16,2 0-10-16,-5 2 0 0,2-1-8 0,-9 4-22 16,13-5-22-16,-13 5-32 0,10-5-38 0,-10 5-42 15,11-3-60-15,-11 3-50 0,0 0-29 0,11-4-41 16,-11 4-41-16,0 0-31 0,9 4-29 0,-9-4-47 16,4 5-77-16,-4-5-319 0,4 8-451 0</inkml:trace>
  <inkml:trace contextRef="#ctx0" brushRef="#br0" timeOffset="108778.13">17055 14101 271 0,'-4'-5'307'0,"0"-1"-49"0,4 6-57 15,-8-9-12-15,6 3-28 0,-2-1-18 0,0 3 2 16,-1-4-13-16,1 2-17 0,-1-1-14 0,1 1 17 15,0-1 7-15,-1 3-16 0,-1-1-12 0,2-2 2 16,4 7 7-16,-6-7-15 0,6 7-5 0,-7-7 9 16,7 7-38-16,-6-8 7 0,6 8-8 0,-5-5-17 15,5 5-9-15,0 0 0 0,-5-4-11 16,5 4-1-16,0 0 12 0,2 6 20 0,1-1 12 16,-2 2-1-16,5 4 1 0,-2 2-7 0,4 0-1 15,-3 1-7-15,5 3-1 0,-1 3-1 0,0-1-4 16,4 2-4-16,-3 1-5 0,3 3-7 0,0-1 1 15,-3 1-7-15,3 0-1 0,-3-5-4 0,0 0-4 16,-1-1-2-16,1 1-1 0,-1-2-32 0,0 2 41 16,0-2-3-16,0-1-4 0,-2-1-4 0,-1-4-1 15,2 0-4-15,-1 3-17 0,-2-4-34 16,2-1-34-16,-2-3-15 0,1 3-25 0,1-5-47 16,-2 3-28-16,0-2-19 0,1-2-26 15,-1 1-25-15,-5-5-38 0,9 6-92 0,-9-6-175 16,7 4-90-16</inkml:trace>
  <inkml:trace contextRef="#ctx0" brushRef="#br0" timeOffset="109412.36">16197 14461 156 0,'-9'-4'259'15,"-1"-1"-49"-15,4 2-40 0,-2-4-37 0,0 4-16 16,3-2-5-16,-1-2-3 0,2 3-28 0,-1 0-4 15,2-2-10-15,1-2-1 0,2 8 10 0,-4-8 3 16,3 1-4-16,1 7-8 0,1-8-7 0,-1 8-5 16,1-11-8-16,-1 11-13 0,5-9 1 0,-1 5-6 15,0-3-3-15,0 3 5 0,-4 4-11 16,11-6 4-16,-11 6 2 0,12-8-4 0,-12 8-9 16,14-4 5-16,-14 4-12 0,15-4 7 0,-15 4-3 15,17-1 1-15,-17 1 1 0,15 5 11 0,-6-4 10 16,-1 6-3-16,-2-1-11 0,1 1 0 0,-2 2 2 15,-1 0-21-15,-2 2 21 0,4-4-12 0,-3 7 13 16,-2-1-15-16,2-1 25 0,-2 4-22 0,-1 0 18 16,0-3-18-16,-1 2 19 0,-2 0-6 15,2 2 14-15,0-4-14 0,-1 0-2 0,0-1-4 16,2 2-2-16,-4-2 4 0,4-2-5 0,-1 0-5 16,1 0 2-16,-1-3 2 0,2 1-11 15,-1-1 4-15,0-7 2 0,1 12 10 0,-1-12 3 0,4 6 36 16,-4-6 16-16,10 6 2 0,-10-6-1 15,12-2-15-15,-2-3-6 0,-2 2 2 0,2-1-21 16,5-3-2-16,-1 0-2 0,4-3-5 0,-1 0-33 16,2 0 36-16,-4-2-43 0,6 0 37 0,-5 2-39 15,2-2 38-15,0 2-32 0,4-1 33 0,-4 0-12 16,-3 4 2-16,-1 0-2 0,0 0-13 0,-1 0-45 16,-3 2-70-16,0 0-3 0,-1 2-39 0,-9 3 2 15,13-2-22-15,-13 2-42 0,10 2-46 0,-10-2-79 16,3 7-259-16,-6-1-119 0</inkml:trace>
  <inkml:trace contextRef="#ctx0" brushRef="#br0" timeOffset="110210.85">15585 14500 154 0,'-4'-5'219'15,"2"-3"-48"-15,-2 1-27 0,0 1-31 0,2-4-27 0,-1 5 22 16,-2-2 4-16,5 0 4 0,-1 1-9 15,-2 1-5-15,2-4 4 0,-2 4 4 0,3 5 5 16,-2-10-1-16,2 10 8 0,-3-8-14 0,3 8-1 16,-4-9-18-16,4 9-5 0,-2-7-15 0,2 7-2 15,0 0 0-15,0 0-3 0,-4-3 7 0,4 3 14 16,0 0-4-16,-4 8-3 0,4 1-34 0,0-4 41 16,-1 5-36-16,2 0 36 0,-1 4-43 0,0-1 36 15,0 1 10-15,3 0-14 0,-1 3-7 0,1-2-10 16,-1 2-8-16,3-3-16 0,-3 1 3 0,3 0-12 15,-1-1-1-15,1 1-5 0,-1-3-1 16,2 2-4-16,0-2-1 0,-2-2-5 0,2-1 2 16,0 0-1-16,-2-1-4 0,4-1 0 0,-4-4 1 15,4 4-1-15,-3-3 0 0,2 0 0 0,-7-4-1 16,11 4 3-16,-11-4-1 0,0 0-3 0,14-1 4 16,-14 1 0-16,9-4-4 0,-9 4 1 15,5-9-6-15,-5 9 6 0,5-11-1 0,-5 5 5 16,3-2-9-16,-3 0 3 0,1 0 0 0,-1-1 2 15,-1 1-3-15,1-1-30 0,-3-1 35 0,3 4-28 16,0-1 32-16,0 7-32 0,-1-12 26 16,1 12-29-16,0-9 34 0,0 9-32 0,0 0 35 15,0 0-1-15,0 0 0 0,0 0-2 0,1 10-2 0,3-5-2 16,-1 7-2-16,-1-5 0 0,1 5-2 16,1 2 2-16,2-3-1 0,-1 4-1 0,-1-1 5 15,0 1-1-15,2-3-4 0,-1 3 2 0,0-1 0 16,3-1-19-16,-3 0-57 0,0-1-32 0,3 1-45 15,-2-3-33-15,-1 2-7 0,-1-4-21 0,3 1-34 16,-5-1-30-16,5 1-44 0,-4-4-360 0,1 1-187 16</inkml:trace>
  <inkml:trace contextRef="#ctx0" brushRef="#br0" timeOffset="111111.97">14651 14540 111 0,'0'0'271'0,"0"-10"-71"15,0 10-19-15,0-13-33 0,0 5-11 0,0 0 7 16,3 2-18-16,-3-2-19 0,2-1-6 0,-2 1 4 16,0 0-6-16,3 0-17 15,-2-1-1-15,-1 3-8 0,0-3-21 0,0 2 6 16,0 7 16-16,0-13-2 0,0 7 0 0,0 6-8 16,-1-13-9-16,1 13-13 0,-3-8-11 0,3 8-5 15,-5-9-4-15,5 9-6 0,-6-6-3 0,6 6 2 16,-8-4-6-16,8 4 3 0,0 0-2 0,-15 4-16 15,8-1 16-15,2 2-20 0,0 1 24 0,-4-2-19 16,5 3 21-16,-1 1-17 0,3-4 13 0,-2 6 2 16,1-2-2-16,1 1-19 0,0 0 14 0,2 0-19 15,0-1 26-15,2-2-20 0,-1 5 21 0,0-6-17 16,4 6 14-16,-1-5-27 0,3 1 44 0,-1 1-31 16,2-4 41-16,-1 1-22 0,5 0 21 15,-1-1-19-15,1 0 29 0,-2-2-29 0,5 5 21 0,-3-4-11 16,6 1 15-16,-4-1-40 0,1-1 33 15,1 1-32-15,0 2-1 0,-2-1 4 0,0-1 20 16,2 2 3-16,-1 1-4 0,-5 0-38 0,4-1 33 16,-2 0 0-16,-2 2-2 0,0 0 3 0,-2 0 1 15,-2 1 6-15,1-1-3 0,-1 3-3 0,-2-3 5 16,-2 5-17-16,1-5 11 0,-2 4-5 0,-1-2 2 16,-4 2-6-16,3 0 0 0,-3-2 0 15,-1-2-11-15,3 3 8 0,-5-3 1 0,2 3 0 16,-1-5 4-16,-1 0 3 0,-3 1-5 0,5-1 9 15,5-5 5-15,-14 5-3 0,14-5-1 0,-14 0 13 16,14 0-5-16,-13-6-6 0,4 1 0 16,4-2-8-16,0-3-2 0,-3-2 0 0,4-3-1 15,2 2 3-15,-3-4-36 0,0-2 28 0,3 0-22 16,1-5 26-16,0 0-32 0,1-1 19 0,0 2 16 16,1-2-3-16,2 3-10 0,-3-1 5 0,2 1-8 15,1 3 7-15,-1 1-2 0,1 0-2 0,-1 2-2 16,-2 3-3-16,3-1 4 0,-2 5 4 0,-1-3-8 15,0 3-24-15,3 1-37 0,-3 8-23 0,0-10-27 16,0 10-18-16,0 0-30 0,0 0-19 0,0 0-8 16,-3 7-34-16,2 0-23 0,1 1-56 15,-3 3-108-15,3 0-149 0,0 2-73 0</inkml:trace>
  <inkml:trace contextRef="#ctx0" brushRef="#br0" timeOffset="112394.29">20878 16991 71 0,'0'0'70'16,"-8"-6"45"-16,8 6-25 0,-6-10-5 0,2 7-27 16,4 3 2-16,-6-10 21 0,3 4-21 0,1-1-8 15,-1 2 4-15,-1-3 14 0,4-1 8 0,-1 0-9 16,-2-1 31-16,2 2-12 0,-4-2-12 0,5 1 2 16,-3 1-7-16,2-2 4 0,-3 3 4 15,1 0 15-15,1-2 1 0,0 4 8 0,0-2 14 16,2 7-2-16,-5-11 4 0,5 11 0 0,-1-11-13 15,1 11 9-15,-3-7-1 0,3 7 4 0,-2-5 2 16,2 5 15-16,0 0 23 0,0 0 1 0,0 0 43 16,4 6-24-16,-4-6-8 0,2 15-5 0,2-5-1 15,0 2 6-15,-1 3-22 0,3 1 15 0,-4 2-28 16,1 2-7-16,5 1-6 0,-3 1-14 0,-1 2-12 16,-2 0-26-16,6 0-3 0,-6 0-7 0,5 3-9 15,-5-3-19-15,6 5-2 0,-4-2-7 16,2-3-4-16,-2 0-6 0,2 0 0 0,1-2-2 15,-3 0 0-15,2 0-12 0,0-4-3 0,-2-1-19 16,1-2-25-16,-1 0-53 0,1-2-35 0,-2-2-32 16,3 0-18-16,-3-2-24 0,-1-2-13 0,-2 2-15 15,4-4-14-15,-4-5-13 0,5 9 7 0,-5-9-21 16,0 0 15-16,0 0-11 0,12-4-18 0,-7-1-33 16,-1-3-48-16,2-3-185 0,-1-3-75 0</inkml:trace>
  <inkml:trace contextRef="#ctx0" brushRef="#br0" timeOffset="112879.7">21408 16806 301 0,'16'-15'270'0,"-4"3"-41"16,1-2-43-16,2-1-36 0,-3 4-12 0,-2-1-29 15,3 3 4-15,-4-2-14 0,-1 3-7 0,0 2 14 16,-4 0 12-16,4-1 18 0,-3 2 12 0,0 0-3 15,-5 5 21-15,7-8 3 0,-7 8-15 0,5-6-9 16,-5 6-22-16,0 0 6 0,0 0-19 0,0 0 18 16,-14 0 13-16,11 6 41 0,-3 0-42 15,-2 4-6-15,-2 0 0 0,1 4 1 0,-1 3 1 16,-2 0-16-16,2 2 7 0,1 0-2 0,-4 3-6 16,3 0-6-16,5 0-9 0,-3 1-13 0,3 0-3 15,0-2-19-15,1-4-4 0,4 3-18 0,0-3-1 16,0 0-20-16,4-1-9 0,1 2 3 0,3-3 2 15,-2-2-8-15,3 0 6 0,0-1-11 0,5 0 1 16,-2-2 11-16,3-2-14 0,-1-2-4 0,1-1 3 16,-2 1-6-16,5-3 0 0,-5-2 1 0,2-1-9 15,-1-1 12-15,0-2-2 0,2-1 2 0,-3 0-2 16,2-2-5-16,-2-1 2 0,-1-1-6 0,-1-1-3 16,0 2-8-16,-2-4 6 0,-3 0-1 0,1 0-6 15,-2-1 3-15,-4 1-15 0,4-1-9 16,-5 0 7-16,0 0 9 0,-1 2 5 0,-3-1 0 15,0 2-6-15,-2 1-17 0,1 0 5 0,-2 3 10 16,-3 3-7-16,1-1 2 0,9 3-7 0,-20 3-5 16,8-1-34-16,-1 3-14 0,-2 2-24 0,2 1-22 15,1 2-27-15,-1-1-31 0,0 2-51 0,5 0-29 16,1 0-15-16,-1 0-36 0,2 1-54 0,1 2-75 16,-2-3-321-16,6 1-297 0</inkml:trace>
  <inkml:trace contextRef="#ctx0" brushRef="#br0" timeOffset="113530.65">19964 18476 211 0,'-6'4'362'0,"6"-4"-59"0,-12 5-46 15,12-5-30-15,-10 2-42 0,10-2-2 0,0 0-20 16,-11 0-5-16,11 0-16 0,0 0-17 0,-8 3 6 16,8-3-15-16,0 0 7 0,0 0-11 15,0 0 10-15,-11 1 4 0,11-1 27 0,0 0-21 16,0 0 15-16,0 0 12 0,5-4 0 0,-5 4 15 15,12-6 17-15,-3 2-7 0,5-3 2 0,-2 2 23 16,12-4-45-16,3-3-8 0,9-3-5 0,1-4 15 16,13-5-1-16,2-5-3 0,8-3-13 0,9-3-18 15,16-11-15-15,5-2 0 0,7-1-6 0,3-4-16 16,2-1-15-16,8-1-8 0,5 1-3 0,5 2-17 16,2 0-1-16,3 3-17 0,0 0-11 0,0 2 23 15,-1 4-14-15,-1 1 4 0,2 1-9 0,-6 4 1 16,-5 4-15-16,-9 1 2 0,-21 7-10 0,-5 2 1 15,-6 1-13-15,-5 3 1 0,-6 2-12 0,-13 5-5 16,-6 1-11-16,-8 2-9 0,-7 1-1 16,-5 2 2-16,-4 1 4 0,-2 2-8 0,-6 1-28 15,-11 2-22-15,14 0-22 0,-14 0-29 0,0 0-48 16,0 0-23-16,-1 9-29 0,1-9-17 0,-13 7-6 16,2-2-20-16,2-1-23 0,-2 0-58 0,-1 0 5 15,-2 1-1-15,-2-1-28 0,2 0-43 0,-1-1-352 16,-2 1-314-16</inkml:trace>
  <inkml:trace contextRef="#ctx0" brushRef="#br0" timeOffset="116294.48">22084 18165 82 0,'0'0'353'0,"0"0"-78"15,-4-9-52-15,4 9-10 0,-1-12-24 0,1 12-36 16,0-14-24-16,-2 6-22 0,2-1 2 0,0-2-13 16,0 1-16-16,2-1-6 0,-2 3-7 0,1-3-3 15,-1 1 4-15,0 2-2 0,0-1-9 0,0-1-6 16,0 1-1-16,0 1 21 0,-1-1 5 0,-1 0-4 16,0 0 1-16,0 0-8 0,-3-3 21 0,1 2-1 15,0 2 4-15,-1-1-3 0,0 1 3 0,-2 0 0 16,-4 0 5-16,3 1 30 0,2 1-9 0,-2 1-27 15,-2 1-8-15,2 3 7 0,-1-2 5 16,9 3-10-16,-15 0-14 0,15 0-7 0,-17 4-9 16,7-1-3-16,4 4-10 0,-3 0 3 0,2 2 2 15,1 3 11-15,-1 1-8 0,1 1 7 0,1 1-5 16,1 2 10-16,3 2 20 0,1 1 17 0,0 1-35 16,1 1 17-16,2 0-14 0,-1 0 0 0,2 2-12 15,1-2 1-15,-1 0-11 0,4 2 0 0,-1-4-13 16,1 0 1-16,0 0-3 0,2-1 1 0,-2 1-3 15,2-2-7-15,0 0 0 0,3-3-6 0,-3-1 1 16,4 0 24-16,-3-3-33 0,1-1-3 0,1-3 3 16,0 0 3-16,0-2 6 0,1-3-11 0,-2-1-2 15,4-1-3-15,-1-2 6 0,0-2 0 0,1-1 0 16,-1 0 1-16,-1-4-1 0,-1 2-1 16,2-3 0-16,-3-2 8 0,-2-1-4 0,0-1-9 15,-2 2 9-15,-3-5-7 0,0 1 3 16,-4-4 1-16,-1 1-3 0,-2-6-2 0,-2 3 1 15,-4-6-4-15,-4 1-4 0,0-2 6 0,-6 0-2 16,0 0 16-16,-1 4-5 0,1 4-14 0,-4 1 9 16,1 3 2-16,-2 1-2 0,6 5-4 0,-3 0-1 15,2 5-3-15,1 0 1 0,-1 3-2 0,3 1-32 16,0 2-19-16,-1 2-43 0,2 1-14 0,3-1-27 16,-1 1-23-16,1 1-43 0,2 1-51 15,2 0-53-15,2 0-38 0,-1 0-11 0,6-5-35 16,-1 11-71-16,1-11-378 0,1 9-389 0</inkml:trace>
  <inkml:trace contextRef="#ctx0" brushRef="#br0" timeOffset="122127.81">19953 13556 202 0,'-13'0'259'15,"13"0"-43"-15,-9-2-25 0,9 2-49 0,0 0-8 16,-13-3-8-16,13 3-11 0,-5-5-10 0,5 5-14 16,-5-5-12-16,5 5-4 0,-1-8-8 0,1 8-6 15,1-10 5-15,-1 10-8 0,4-12 1 0,0 6 4 16,-2-3-13-16,3 2 0 0,-1-1-3 0,3-1-10 16,-1-1 6-16,0 3-7 0,5-3-3 15,-2-1 6-15,1 3-3 0,0-2 4 0,0 2-6 16,2 0-1-16,-3 0-7 0,0 5-11 0,2-2-4 15,-2 4 8-15,-9 1-2 0,22 0 0 0,-12 1-2 16,-1 4-3-16,2 1 2 0,-2 3 0 0,2 0-1 16,-5 4 3-16,4 0 3 0,-5-1-4 15,2 4 0-15,-2 0 0 0,-1 1-21 0,1 0 26 16,-4 0-21-16,0 3 24 0,-2-2-14 0,1 2 34 16,-1-1-33-16,-3-1 54 0,3 2-17 0,-3-2-10 15,1-1-4-15,-2 0 0 0,4 0 1 0,0-2 2 16,-2-2-11-16,2-2-2 0,1-1-4 0,-3 0 3 15,3-1-10-15,0-1 19 0,0-8 5 0,-1 13 2 16,1-13 6-16,0 11 1 0,0-11 3 16,1 7 7-16,-1-7 17 0,5 7 22 0,-5-7-10 15,0 0-12-15,13 0-34 0,-13 0 23 0,15-5-34 16,-7 1 28-16,1 1-33 0,4-2 20 0,-2-2-33 16,3 1 26-16,-1-2-34 0,2 0 26 0,1 1-29 15,2-3 27-15,-3 3-30 0,4-4 28 0,-3 6-35 16,-1-2 32-16,-1 1-32 0,0 2 33 15,-1-3-35-15,1 3 21 0,-3-2-38 0,-2 3 17 16,3-1-50-16,-3 3 8 0,0-2-61 0,-9 3 8 16,15-5-39-16,-15 5 12 0,10-1-50 15,-10 1 13-15,0 0-8 0,11 5-1 0,-11-5-24 0,6 5-7 16,-6-5-23-16,0 8-23 0,-3 0-62 16,3-8-204-16,-7 12-27 0</inkml:trace>
  <inkml:trace contextRef="#ctx0" brushRef="#br0" timeOffset="122443.85">20233 14001 93 0,'-7'5'374'0,"7"-5"-57"16,-10 5-34-16,10-5-14 0,-8 3-37 0,8-3-24 16,0 0-21-16,-9 4-19 0,9-4-8 0,0 0-17 15,-5-6-24-15,5 6-7 0,3-5 18 16,-3 5-2-16,5-8-6 0,0 1-5 0,2 2-11 15,-1-3-1-15,3 1-3 0,1-2 8 0,1 1-28 16,2-3-34-16,-1 2 23 0,3-3-45 0,2 1 26 16,-1-1-37-16,1 2 25 0,0 0-34 0,0 1 26 15,-1 0-32-15,-1 1 26 0,-1-1-31 0,0 3 22 16,-1 0-36-16,-3-2 11 0,2 4-55 0,-2-1 15 16,-1 0-61-16,1 1 9 0,-2 2-50 0,-8 2 12 15,13-4-20-15,-13 4 9 0,11-3-14 0,-11 3-11 16,0 0-23-16,9 4-24 0,-9-4-38 15,1 6-49-15,-1-6-233 0,-2 10-48 16</inkml:trace>
  <inkml:trace contextRef="#ctx0" brushRef="#br0" timeOffset="126994.23">21148 18248 52 0,'-7'-8'320'0,"3"1"-76"0,3 2-37 0,-3-1-32 16,-1-2-11-16,3 1-9 0,0-1-20 0,0 0-5 15,-1 2-4-15,2 1-13 0,0-2-5 0,1 7-5 16,-3-12-2-16,3 12 8 0,-1-10-11 0,-2 3-15 16,3 7 0-16,0-9-18 0,0 9 5 0,-1-8 0 15,1 8-5-15,0-7 0 0,0 7 2 0,0 0 0 16,-3-7 3-16,3 7 2 0,0 0 4 0,0 0 15 15,2-5 24-15,-2 5-9 0,0 0-2 0,0 0-4 16,6 7-1-16,-6-7-6 0,5 9-19 16,-2-3-9-16,1 1-2 0,-2 3-8 0,4 1-5 15,-2 0-2-15,0 2-8 0,1 0-3 0,-1 1-8 16,1 0 3-16,0 1-1 0,2 1 41 0,-5-1-66 16,5 2 4-16,-2 3 8 0,1-2-5 0,-1 2 9 15,2-3-7-15,-1 2 24 0,-1-2-27 0,0-2 8 16,-1 0-8-16,5 2-8 0,-4-2-2 0,0 2 4 15,-1-3-4-15,1 0-5 0,0-2 6 0,0 1-6 16,-1-2 10-16,0-2 0 0,-1 2-10 0,1-1 6 16,-3-3-5-16,3 3 3 0,-2-3-3 0,2 0-3 15,-3-2 7-15,4 2-7 0,-5-7 2 16,4 10-3-16,-4-10 2 0,8 7 2 0,-8-7 2 16,8 5-2-16,-8-5 3 0,12 5 1 0,-12-5-11 15,12 0 9-15,-12 0 2 0,16-3-7 0,-16 3 0 16,17-2-4-16,-4 0 1 0,-3 0 0 0,0-2-4 15,3 3-2-15,-1-5-8 0,0 4 0 0,0-2 2 16,-2-1 2-16,3 2-1 0,-3-2 3 0,0 1-1 16,2-2-1-16,-1 2 2 0,-1-2 1 0,1 2 0 15,-2-2 6-15,0 0-5 0,1 1-1 16,-4 0-5-16,2 1 0 0,-3-2 0 0,4 1 2 16,-5 0 5-16,0 0-3 0,-2-1 6 15,1 1-10-15,-2-3 7 0,-1 8-6 0,1-14 9 16,-2 7 0-16,0-1 1 0,-2 2-1 0,1-2 6 15,-2 1-3-15,1 2 8 0,-1-2-2 0,4 7 9 16,-7-9 1-16,7 9 8 0,-7-8-2 0,7 8 7 16,-7-5 4-16,7 5 9 0,-7-5 6 0,7 5-8 15,0 0-5-15,0 0 3 0,-11 2 10 0,11-2 11 16,-1 10 13-16,-1-3 3 0,4 0 3 0,-2 4 14 16,1 0 6-16,0 1 28 0,4 0-25 0,-2 2-12 15,-1 3-10-15,3 0-8 0,-1 0-6 0,3 4-9 16,-2-2-10-16,1 2 2 0,-1-1-21 0,2 1 3 15,-1-1-6-15,-1 0-14 0,3-1 4 0,-2-1-3 16,-1-1-6-16,-1-2-39 0,3 0-56 16,-5-3-40-16,3-2-46 0,-1 5-43 0,-3-2-60 15,2 0-69-15,1-3-20 0,-3-1-51 0,0-2-35 16,-1-7-474-16,0 0-511 0</inkml:trace>
  <inkml:trace contextRef="#ctx0" brushRef="#br0" timeOffset="128039.3">19508 13434 315 0,'0'0'300'15,"-4"-9"-48"-15,4 9-36 0,-2-13-23 0,0 7-2 16,2 6-15-16,-3-11-21 0,1 5-26 0,2 6-5 15,0-11-11-15,0 11 18 0,-1-8-23 0,1 8 23 16,-1-9-29-16,1 9 22 0,0-7-36 0,0 7 28 16,-2-6-41-16,2 6 22 0,0 0-44 0,-1-8 18 15,1 8-39-15,0 0 29 0,0 0-39 0,0 0 31 16,0 0-31-16,0 0 45 0,0 0-30 0,0 0 39 16,0 0-37-16,12 6 33 0,-10-1-13 0,5 1-38 15,-2 3 35-15,2 0-35 0,0 3 32 16,-1 2-39-16,2-2 28 0,1 3-34 0,-3 0 29 0,2 1-40 15,-2-3 35-15,3 3-38 0,-4 1 33 16,3-4-34-16,-3 3 31 0,3 0-33 0,-1-3 29 16,0 3-30-16,-2-3 27 0,1 1-37 15,1-2 32-15,-1 2-51 0,-1-2 1 0,0-1-54 16,-1-1 9-16,0-2-72 0,-1 1 12 0,-1-1-31 16,2-3 10-16,-2 1-9 0,1 1 13 0,-3-7-11 15,4 10-12-15,-4-10-28 0,1 7-22 0,-1-7-22 16,0 0-56-16,0 8-174 0,0-8 27 0</inkml:trace>
  <inkml:trace contextRef="#ctx0" brushRef="#br0" timeOffset="128294.33">19502 13774 354 0,'0'0'280'0,"-8"3"-47"0,8-3 4 15,0 0-18-15,-9 4-21 0,9-4-16 0,0 0 14 16,0 0-25-16,0 0-18 0,14 0 5 0,-14 0-8 15,16-5-12-15,-5 1 5 0,-1-1-17 0,8 0-11 16,-5-2-10-16,10-1 26 0,-4-1-47 0,4 0 13 16,2-4-30-16,1 1 6 0,2-1-42 0,-2 2 21 15,-6 3-39-15,2-6 25 0,-3 7-37 0,2-1 31 16,-5 1-7-16,-2 0-9 0,0 4-28 0,-3-4-36 16,0 5-36-16,-3-1-48 0,-8 3-11 0,11-2-56 15,-11 2-7-15,4 5-71 0,-4-5-24 16,-2 14-75-16,-4-5-266 0,1 2-155 0</inkml:trace>
  <inkml:trace contextRef="#ctx0" brushRef="#br0" timeOffset="128775.5">20794 18233 41 0,'0'0'109'0,"0"0"-33"16,0 0-31-16,0 0-26 0,0 0-5 0,0 0-50 16,14 0 24-16,-14 0 4 0,0 0 4 0,11-2-14 15,-11 2-22-15,0 0-24 0,10-2 21 0</inkml:trace>
  <inkml:trace contextRef="#ctx0" brushRef="#br0" timeOffset="129728.57">20856 18763 202 0,'0'0'259'0,"-11"6"-40"0,11-6-18 0,-9 4-10 16,9-4-20-16,-9 4-40 0,9-4-17 0,-12 1-17 15,12-1-5-15,-14 0 1 0,14 0-19 0,-12-2-3 16,12 2 15-16,-12-3-4 0,4 0-15 0,-2-1-10 15,4 1-10-15,-2-2-10 0,0-1-1 0,-2-2-3 16,1 1-11-16,3-3 1 0,-5 2-5 0,4-2 0 16,-1 2-9-16,2-2 4 0,1 2 3 0,-3-1-6 15,2 1 3-15,3-2-3 0,1 2 0 0,-1 0 4 16,1-2-5-16,1 3 16 0,1-1-1 0,1 1 18 16,1 1-10-16,1 1 4 0,-1-3 4 0,5 1 20 15,-1 2-8-15,0 0 4 0,3 0 4 16,0 0 8-16,3 1-16 0,-3 1 7 0,2 2-9 15,2 0 7-15,0 1-8 0,1 1 10 0,0 2 1 16,1-1 0-16,-1 2-8 0,3 3 1 0,1 0-11 16,-2 4 1-16,0-1 3 0,-1 2-1 15,-1 1-3-15,-1 1-3 0,-2 1 4 0,0 2 1 16,0-1-3-16,-3 1-3 0,-2-2 1 0,-1 2-10 16,-1 0 1-16,1 0 1 0,-4 0-3 0,1 0-1 15,-2 0-8-15,0 0-6 0,-3 1-1 0,-2-2-6 16,4 1-3-16,-3-3 1 0,0 0-3 0,-2 1-3 15,-1-3 2-15,0-1-1 0,-1 1 1 16,2-3 0-16,-4-2 0 0,2-1 0 0,1 0-2 16,0-1-1-16,-1-1-1 0,-1 0-2 0,9-4 2 15,-13 4 0-15,13-4-6 0,-13 5 6 0,13-5 4 16,-11 2-2-16,11-2-3 0,0 0 4 0,-14-2-1 16,14 2-1-16,-4-5-4 0,4 5 7 0,-5-4 0 15,5 4 2-15,-2-7 2 0,2 7 8 0,2-7-6 16,-2 7 4-16,6-7-2 0,-6 7 3 0,3-7-10 15,-3 7 6-15,10-4 3 0,-10 4 0 0,14-4 1 16,-14 4 4-16,13 0 9 0,-13 0 8 16,14 0-1-16,-1 3 3 0,-4-1-9 0,1 1 5 15,0 0 4-15,2 1-13 0,-1-1 8 0,-1 2-10 16,1 0 6-16,0-2-12 0,-1 1 5 0,-1 0-3 16,4-1-2-16,-4 1 1 0,1 0-12 0,0-2 4 15,-1 0 1-15,-1 1-3 0,-8-3 3 0,18 0-1 16,-18 0 2-16,16-1-8 0,-16 1 11 0,17-5-11 15,-9 0-22-15,0-1-43 0,0 1-37 0,-1 1-40 16,-1-2-50-16,-2 2-50 0,3-4-34 0,-1-1-24 16,-2 1-16-16,1-2-46 0,0-2-62 0,-1-1-304 15,-2 1-231-15</inkml:trace>
  <inkml:trace contextRef="#ctx0" brushRef="#br0" timeOffset="132528.1">6430 17361 80 0,'0'0'172'0,"0"0"-31"16,-12-3-23-16,12 3-13 0,-8-3-21 0,8 3-21 15,0 0-4-15,-11-5-17 0,11 5 12 16,0 0-8-16,-9-3-4 0,9 3-2 0,0 0-14 15,-10-4-5-15,10 4 4 0,-9-3 5 0,9 3-2 16,0 0-6-16,-13-1 17 0,13 1 20 0,0 0-10 16,-15 0 8-16,15 0 0 0,-12 1-5 15,12-1-2-15,-13 3-6 0,13-3-8 0,-13 4 3 16,6-3-3-16,-1 1 4 0,-2 1-6 0,10-3-2 16,-15 7-3-16,7-5-7 0,-5 1 5 0,4 0 21 15,-1 1 18-15,10-4-7 0,-15 2-7 0,15-2-16 16,-18 5 6-16,18-5 19 0,-14 2-2 0,14-2-14 15,-17 1-10-15,17-1-1 0,-14-1-4 16,5-1 5-16,9 2-10 0,-14-5-2 0,14 5 3 16,-13-5 7-16,7 1 4 0,6 4 7 0,-13-7-15 15,7 1 1-15,1-1-11 0,-2 0-1 0,4-1 2 16,-4 0-8-16,3-1-6 0,2 3 7 0,-2-2-4 16,1-1-4-16,1 1-2 0,-1-1 17 0,3 1-17 15,-2-1 6-15,2 2-5 0,2-1 5 0,1 2 3 16,-1-2 1-16,1 3 6 0,3-2-4 0,2 3 7 15,2-1 0-15,-1 2 2 0,3 0 11 0,0 3-3 16,4 2-9-16,0 1 8 0,0 2 2 0,3 0 1 16,0 4 9-16,0-1-6 0,0 4 1 15,-2 0-14-15,2 2 19 0,0 3-18 0,-4-2 5 0,1 2-3 16,-2 0 11-16,-1-3-9 0,-2 5-1 16,-2-2-6-16,3 1 3 0,-7-2-6 0,4 4 0 15,-5-2 1-15,-2-1-1 0,2 1 0 0,-4 1-4 16,-1-4 8-16,-2 4-12 0,1 0-2 0,-2-1-2 15,-5 1 1-15,2-2 3 0,-3 2-5 0,0-2-2 16,-4-2-2-16,1 0-2 0,0-2 11 0,-2-3-11 16,2 1-2-16,-2-3 1 0,2-2 2 0,-2 1-7 15,2-5 3-15,-2 2-5 0,1-3 10 0,0 1-8 16,-2-2 7-16,1-2-5 0,-2-1 3 0,2 0-3 16,1 2 4-16,0-4-4 0,1-1 3 15,0 1-6-15,2 1 6 0,2-3-4 0,1 2 0 16,-2 1 1-16,5-2 4 0,-3-1-3 0,4 2 3 15,3-1-4-15,1 6 1 0,-4-12 1 0,7 5 2 16,-1 1 11-16,2-1-14 0,3 1 3 0,-1 0-2 16,4 0 6-16,2-1-5 0,1 0 8 0,2 0 1 15,-1 2 1-15,0 0 2 0,4 2 9 16,0 1 4-16,-3-1-3 0,4 2 3 0,0 1-2 16,-2 0 0-16,2 0 5 0,0 2 3 0,-2 0 2 15,2 1-8-15,-1 2 2 0,0-1-8 0,0 2 6 16,-3-2-12-16,4 4-6 0,-1-1 0 0,0 1 4 15,-1 1-6-15,-1-2 1 0,2 3 15 16,-1-1-19-16,-3 1-4 0,0-3 6 0,0 3-1 0,-4 0 1 16,3-3-11-16,1-1-13 0,-5 0-32 15,1 0-17-15,-1-2-25 0,0 0-9 0,-1 1-23 16,-8-5-5-16,15 5-24 0,-15-5-27 0,14 0-36 16,-14 0-19-16,14-2-27 0,-14 2-52 0,13-3-89 15,-13 3-152-15,15-7-72 0</inkml:trace>
  <inkml:trace contextRef="#ctx0" brushRef="#br0" timeOffset="132927.5">6846 17270 228 0,'0'0'301'0,"0"0"-53"0,0 0-37 0,-5-3-10 16,5 3-37-16,0 0-26 0,0 0-16 0,-4-9-10 15,4 9-6-15,0-6-10 0,0 6-10 0,4-11-19 16,-3 6 9-16,-1 5-1 0,8-12 1 0,-3 7-18 16,0-3 9-16,4 0-26 0,-1-1-2 0,1-1-4 15,2 0-5-15,-2 2-5 0,2-3 7 0,0 2-15 16,2 0-6-16,-1-3 4 0,0 4-6 0,-2-1-26 16,3 2-7-16,-3 0-14 0,-1 0-24 0,1 2-21 15,1 0-30-15,-4 0-34 0,3 1-39 0,-2 1-35 16,-8 3-43-16,12-4-217 0,-12 4 32 15</inkml:trace>
  <inkml:trace contextRef="#ctx0" brushRef="#br0" timeOffset="133172.31">6928 17156 178 0,'-9'7'359'0,"1"-1"-78"16,2-1-48-16,-2 2-25 0,4 0-39 0,-3 0-24 15,3 1-4-15,-1 1-4 0,-2 1-19 0,2-1-12 16,0 1-37-16,0 2-8 0,1 0 0 0,-1 1 5 16,1 0-13-16,2 0-8 0,-2 0-8 0,1 0-1 15,0-2-6-15,0 0-5 0,3 0 0 16,-1-1 0-16,-2-4-12 0,3 2-9 16,0 0 9-16,0 0 0 0,0 0 5 0,3-3-6 15,-3-5 6-15,6 11-7 0,-6-11 8 0,5 8-4 16,-5-8 3-16,9 5-1 0,-9-5 3 0,13 2 21 15,-13-2-5-15</inkml:trace>
  <inkml:trace contextRef="#ctx0" brushRef="#br0" timeOffset="134993.34">6957 17232 334 0,'0'0'328'0,"-11"8"-52"15,6-4-36-15,-2 0-44 0,1 2-4 16,2 1-24-16,-1-2-11 0,0 2-18 0,-3 0-23 15,4 3-8-15,-1-1 0 0,-1 1-19 0,1 0-6 16,-4 4 4-16,5 0-10 0,0-1-2 0,-1 0-5 16,-2 0-16-16,4 0-14 0,0-1 3 0,1-3-4 15,-1 3-15-15,-1-4-6 0,4 1-7 16,-2-1-1-16,2-2 4 0,0-6 6 0,1 13 7 16,0-6-5-16,-1-7 2 0,4 9 0 0,-4-9-2 15,9 6 3-15,-9-6 4 0,10 4 10 0,-10-4 2 16,12 3-8-16,-12-3-1 0,19 0 15 0,-19 0 15 15,19-3-6-15,-6 1 19 0,-4 0-17 0,7-1-7 16,-3 1-7-16,0-1 20 0,5-1-8 0,-4 2-5 16,3-1 8-16,0 2-7 0,0-1 6 0,-2 0-12 15,2 1 5-15,-3 1 9 0,4 0-7 0,-3 1-2 16,-2-1-8-16,2 2 9 0,2 0 12 0,-4 1-7 16,1 0-10-16,-4 0-1 0,4 1 8 0,-5 1 13 15,4 0-11-15,-4 2 13 0,0-2-3 0,-3 2 3 16,3-2-1-16,-4 3-8 0,2 1-11 15,-5-1-1-15,3 1-10 0,-2 0-6 0,-2 0-3 16,-1 2-1-16,-1 0-4 0,-2 1-3 0,-2 0-2 16,0 1-4-16,-3 1-12 0,2-1 6 0,-3 1 1 15,-1 1-3-15,-3-3 4 0,4 2-7 0,0-4 4 16,-1 2-9-16,-3-2 9 0,4 0-11 0,-2-2-2 16,-2 0-1-16,1-2 2 0,1 1-13 0,1-3-2 15,-2 1-16-15,2-3 11 0,-3 1-12 0,13-3-16 16,-20 0-51-16,8-2 4 0,-2-1-36 15,5 0 6-15,-1-2 7 0,0-1-33 0,0 0-17 16,2 0-45-16,-1-2-33 0,3 1-13 0,-1 0 6 16,5-1 0-16,-1 1-6 0,2-1-8 0,2-1-20 15,0 1-18-15,2 2-67 0,2-3-166 0,0-1-53 16</inkml:trace>
  <inkml:trace contextRef="#ctx0" brushRef="#br0" timeOffset="135377.37">7610 17224 391 0,'0'0'366'0,"0"0"-36"0,-10 0-36 16,10 0-37-16,0 0 0 0,0 0-14 0,-14-1-2 15,14 1-36-15,0 0-13 0,0 0-30 0,0 0-24 16,-9-1-20-16,9 1-16 0,0 0-14 0,0 0-11 16,0 0-4-16,0 0 7 0,0 0-13 0,3-10-7 15,-3 10-9-15,6-5-4 0,-6 5-12 0,9-9-8 16,-4 5-3-16,3-4 3 0,-2 3-7 15,4-3 0-15,-1 1-8 0,0-1-1 0,-1-1-1 16,5 2-3-16,-7 0-15 0,3 1-21 0,1 0-24 16,-1-1-20-16,-1 2-50 0,1 0-41 0,-3-1-28 15,-6 6-19-15,12-6-3 0,-12 6-10 0,8-8-23 16,-8 8-38-16,7-5-69 0,-7 5-226 0,0 0-94 16</inkml:trace>
  <inkml:trace contextRef="#ctx0" brushRef="#br0" timeOffset="135876.31">7674 17133 80 0,'-5'5'404'0,"1"1"-76"0,-1-1-55 16,1 2-27-16,-2 0-33 0,5 1-25 0,-3 1-10 15,1-1-8-15,-2 1-20 0,4-1-6 0,-2 2-15 16,0-1-3-16,1 2-2 0,1-2-13 0,-2 3-11 16,2-3-25-16,-3 1 5 0,4 0-15 0,-1-1-5 15,1-1-15-15,0 1-6 0,0-3 6 0,1 3 0 16,2-2 1-16,-2 1 27 0,0-1-31 0,3 0 20 15,1-2-8-15,-1 0-4 0,1-1-2 0,2 1 29 16,-7-5-20-16,14 8 19 0,-5-5-8 0,2-2 7 16,-11-1-7-16,22 1-4 0,-22-1-8 0,24-1 15 15,-9 0-2-15,-2 0 5 0,4-2-12 16,-2 3-1-16,-1-2-1 0,3 2-14 0,-1 0 29 16,-1 0-16-16,2 0 8 0,-1 0-6 0,0 2-5 15,1 1 7-15,-2 0-1 0,2 1-4 0,-2 1-6 16,-2 1-5-16,2 0-9 0,-3 2 20 0,-2 0-12 15,0 1 3-15,-2 0-14 0,0 1 1 0,-2 1 1 16,-2 1-13-16,-2-1 1 0,0 3-4 0,-2 1-9 16,-2-1 2-16,-3 2 0 0,-1 1-3 0,1 1 8 15,-4 1-9-15,0-2 3 0,-4 1-4 0,3-2 2 16,-4 1 6-16,0-3-25 0,-3 1 12 0,3-3 3 16,-1 3 2-16,1-5-8 0,1-1-1 0,-1-2 3 15,1 0-7-15,-3-1 1 0,5-2-11 16,-3-3-1-16,4 2-7 0,-3-4-11 0,1-1-14 15,1 1-18-15,-3-6-22 0,4 2-40 0,0-3-8 16,-2 2-33-16,3-5-19 0,3 2-2 0,1 0-28 16,-3 0 0-16,7-2-52 0,0 0-24 0,2-1-3 15,0 0-1-15,3-1-17 0,2-1-33 0,1 1-37 16,-1-1-300-16,3 2-193 0</inkml:trace>
  <inkml:trace contextRef="#ctx0" brushRef="#br0" timeOffset="136208.47">8351 17294 219 0,'0'0'447'16,"11"-4"-58"-16,-11 4-38 0,7-3-17 0,-7 3 9 15,7-4-13-15,-7 4 1 0,0 0-7 0,7-4 3 16,-7 4-4-16,0 0-6 0,8-4-16 0,-8 4-48 16,0 0-11-16,0 0-27 0,0 0-21 15,0 0-5-15,0 0-38 0,0 0-28 0,0 0-22 0,0 0-21 16,0 0-20-16,0 0-12 0,-8 5-2 16,8-5-18-16,0 0-1 0,-6 5-10 0,6-5-7 15,0 0-9-15,-4 5-9 0,4-5-22 0,0 0-21 16,0 0-23-16,-6 4-20 0,6-4-54 0,0 0-53 15,-4 7-33-15,4-7-29 0,0 0-46 0,-5 6-43 16,5-6-37-16,-5 5-11 0,5-5-34 0,-2 7-35 16,2-7-372-16,-6 11-382 0</inkml:trace>
  <inkml:trace contextRef="#ctx0" brushRef="#br0" timeOffset="137110.6">8958 17237 208 0,'0'0'312'0,"0"0"-57"0,-6-8-33 0,6 8-17 15,-4-5-36-15,4 5-7 0,0 0-29 16,-9-2-24-16,9 2-15 0,0 0-14 0,-10-4 5 16,10 4-6-16,-9-3-5 0,9 3-4 0,0 0-14 15,-10-3-2-15,10 3-4 0,0 0-8 0,-9-5-7 16,9 5-2-16,-5-5-7 0,5 5-5 0,-3-9-8 15,3 9 6-15,0-12 11 0,3 4-3 0,-1 1-3 16,1-1 6-16,1 1-13 0,1-2 26 0,0 1-13 16,4 2 25-16,1 1 11 0,1-1 6 0,2 1-1 15,0 4 8-15,6-2-3 0,-4 3 6 0,5 3-9 16,-5 2-11-16,7 3-3 0,-3 3-2 16,0 1-14-16,0 4-12 0,-2 2-2 0,1 1-6 15,-3 3-12-15,-3 0-4 0,-3-1-14 16,-3 1 2-16,3 3-6 0,-4-3-3 0,-1 4-1 15,-3-2 8-15,-1-2-5 0,0 0 8 0,0-1-1 16,0-1 2-16,-1 0 0 0,-2-2 3 0,2-1-4 16,-3 0 3-16,0-2-3 0,-2-1 4 0,1-1-5 15,0-4 15-15,-3 1-21 0,3-3 6 0,-4 0-3 16,0-2 4-16,3 0 1 0,-2-1-3 0,8-4 0 16,-18 1-5-16,18-1 8 0,-19-1-5 0,9-3-5 15,1 1 6-15,-4-3-1 0,4 1-2 0,0-1 7 16,-1-1-4-16,1 2 5 0,5-2-5 0,-5 0 8 15,5 0-3-15,1-1 12 0,0 1 6 0,3 1 5 16,0 6 10-16,0-12 10 0,3 6 24 16,4 1 16-16,1 0 0 0,0 0 28 0,3 3-10 15,-11 2 20-15,21-2-3 0,-9 0 31 0,0 4-28 16,-2 0-1-16,5 0 9 0,-2 2-7 0,1 0-53 16,2 3 59-16,-4-1-18 0,0 0-26 0,3 2-6 15,-2-1-16-15,-3 2-10 0,3-2-5 0,0 2-10 16,-2-4-9-16,1 3-7 0,-2-1-2 0,0-1-7 15,-1-2-5-15,0-1-10 0,1 3-16 0,-2-3-18 16,-8-3-24-16,14 3-34 0,-14-3-62 0,14-1-32 16,-4-1-54-16,-2-1-26 0,1-3-72 0,-3 0-32 15,3 0-30-15,-1-4-62 0,2 0-460 16,-2-3-500-16</inkml:trace>
  <inkml:trace contextRef="#ctx0" brushRef="#br0" timeOffset="137411.01">9597 17169 149 0,'0'0'407'0,"0"0"-72"16,0 0-39-16,0 0-40 0,-7-3-35 16,7 3-21-16,0 0-2 0,0 0-16 0,-7-3-23 15,7 3-7-15,0 0-6 0,0 0 0 16,0 0-8-16,-5-7 17 0,5 7 16 0,3-5-3 15,-3 5-6-15,2-7-19 0,-2 7-24 0,4-9-17 16,-4 9-7-16,5-11-15 0,3 5-13 0,-3-1-8 16,0-1-9-16,3 0-17 0,-1 0-4 0,2 0-6 15,0-2-6-15,0 2 31 0,3-3-47 0,-2 4-8 16,0-3-34-16,2 3-25 0,-2 0-27 0,0 1-52 16,-2 0-34-16,-2 1-56 0,2 2-24 0,1-2-16 15,-9 5-27-15,10-4-6 0,-10 4-28 0,0 0-382 16,9 2-224-16</inkml:trace>
  <inkml:trace contextRef="#ctx0" brushRef="#br0" timeOffset="137876.22">9647 17118 382 0,'-6'7'326'0,"-1"1"-44"0,1-3 3 16,0 1-33-16,-1 2-20 0,2-1-23 0,1 0-8 16,-1 1-17-16,0 1 11 0,0 1-14 0,0 0-25 15,1-1-20-15,-1 3 6 0,1-1-4 0,-1-1-20 16,2 1-17-16,-2 1-12 0,2-1-8 0,0 0-6 15,0-2-10-15,0 3-11 0,1-4-6 0,2 1-5 16,-1-3 0-16,1 1-9 0,1 0 0 0,-1 1-3 16,0-8-5-16,8 11 0 0,-8-11 4 0,11 7-4 15,-11-7-4-15,13 3 11 0,-13-3 0 16,19 2 5-16,-19-2 17 0,22 0-9 0,-8-2-6 16,-1 2-2-16,1-3 28 0,1 2-2 0,3 0 3 15,-4-2-5-15,3 3 10 0,-3 0 4 0,5 3 9 16,-2-2-5-16,-2 3-3 0,5 0 9 0,-4 2 17 15,3 1-2-15,-2 2-10 0,-1 0-12 0,-2 2-8 16,0 0-4-16,-1 1-7 0,-3 0 4 0,1 4-7 16,-4-2-11-16,1-2-6 0,-2 3 0 0,-3 1 5 15,-1 1 1-15,-2 0-2 0,0 1-5 0,-2-2-1 16,-2 2-10-16,-4 1-5 0,-1 2-4 0,0-4-2 16,-3 3-3-16,-1-3-3 0,-4-3-3 15,-1 2-3-15,2-3 0 0,-2-1-3 16,1-2-7-16,3-3-5 0,-5 0-9 0,5-4-22 15,-3-1-13-15,2-2-40 0,2 0-21 0,-1-3-38 16,-1-3-46-16,3 0-25 0,-2-1-27 0,5-3-29 16,0-1-15-16,3-1-16 0,2 1-17 0,4-2 2 15,0 0 2-15,4-3 4 0,2 2-27 0,1-2-58 16,-1 0-336-16,2-4-244 0</inkml:trace>
  <inkml:trace contextRef="#ctx0" brushRef="#br0" timeOffset="138230.97">10124 17237 337 0,'0'0'290'15,"5"-5"-35"-15,-5 5-5 0,5-8-28 0,-5 8-21 16,4-6-22-16,-4 6 2 0,6-6 12 0,-6 6 23 15,4-5-4-15,-4 5 12 0,4-5-1 0,-4 5-5 16,0 0-6-16,4-5-7 0,-4 5-1 0,0 0 1 16,2-7-7-16,-2 7-33 0,4-4 33 0,-4 4-32 15,10-5-22-15,-10 5-20 0,8-8-24 0,1 4-9 16,-1-2-25-16,2 2-8 0,-1-3-18 0,2 1-2 16,2-3-11-16,1 2 1 0,0-3-11 15,3 1 2-15,-1-1-10 0,1 0-2 0,-2 1-2 16,2 0-13-16,1-2-41 0,-4 4-24 0,-1 0-48 15,-2 2-42-15,-1-2-31 0,-1 4-25 0,0-1-31 16,-9 4-22-16,13-5-31 0,-13 5-11 0,0 0 3 16,0 0-8-16,0 0-4 0,9 6 15 0,-9-6-45 15,-5 6-2-15,1-1-145 0,-5-1 9 16</inkml:trace>
  <inkml:trace contextRef="#ctx0" brushRef="#br0" timeOffset="138694.62">10290 17134 117 0,'-10'3'343'0,"1"1"-51"0,2-1-25 0,1 2-17 15,-2-2-31-15,8-3-14 0,-10 6-7 0,10-6 7 16,-11 8-1-16,4-5-48 0,2 4 3 0,0-2-16 16,-3 4 24-16,1 1-19 0,0 1-7 0,1 0-13 15,-2-1-9-15,1 2-17 0,0 0-5 0,-2 5-15 16,4-3-10-16,0 0-11 0,-3-2-15 0,2 4-3 16,2-2-7-16,-1-1-8 0,2-2-3 0,1 1-8 15,-1-4-1-15,3 3-3 0,3-3 5 0,-2 3-8 16,0-4 1-16,6 1-6 0,-2-3 2 0,1 0-4 15,3-1 7-15,0-1-11 0,4-3 11 0,0 2-2 16,1-1 2-16,2-1-6 0,1-1 7 0,2 1 2 16,0-2 1-16,2 2-2 0,-1 0 6 15,-1-2 2-15,2 4 31 0,-1-2-2 0,-1 2 10 16,1-1-14-16,0 3 10 0,-3 1-2 0,-1 0-6 16,3 1 13-16,-4 2-9 0,1 0 9 0,-2 2 4 15,1 4-1-15,-4-2-8 0,-2 0 34 0,-4 1-15 16,5 1 14-16,-4 2-12 0,-2-1-7 0,-1 3-12 15,-2-1 23-15,2 1-6 0,-3 0-19 0,-3-2-1 16,-1 1-3-16,2 0-15 0,-5 0 0 0,2-3 3 16,-4 1-4-16,0-1-4 0,0-3-6 0,-1 0-4 15,-3-2-8-15,3 0 1 0,-4-4 2 16,1 2-7-16,-2-4-3 0,1-1-1 0,1 0 2 16,0-2-11-16,-2-2 1 0,2 0-7 0,0-1-15 15,0 0-5-15,2-1-23 0,0-1-22 0,-1 1-53 16,3-2-52-16,-1-1-25 0,4 2-8 0,-1-2-48 15,2 0-45-15,1-2-67 0,4 0-16 0,-1-1-44 16,2-1-61-16,4 0-408 0,-2 1-467 0</inkml:trace>
  <inkml:trace contextRef="#ctx0" brushRef="#br0" timeOffset="138976.24">10958 17420 252 0,'0'0'517'0,"0"0"-82"0,0 0-31 16,0 7-14-16,0-7-10 0,0 0-96 0,0 0-40 15,0 0-48-15,0 0-39 0,0 0-29 0,0 0-27 16,0 0-19-16,0 0-18 0,0 0-17 0,0 0-6 15,0 0-13-15,0 0-4 0,0 0-9 0,5-4-9 16,-5 4-31-16,0 0-43 0,0 0-52 0,0 0-50 16,0 0-26-16,0 0-48 0,0 0-49 15,0 0-58-15,13 2-389 0,-13-2-247 0</inkml:trace>
  <inkml:trace contextRef="#ctx0" brushRef="#br0" timeOffset="139876.94">11937 17086 190 0,'-4'-7'182'0,"4"7"-30"0,-9-7-4 15,7 2-28-15,2 5-20 0,-7-7-8 0,7 7 13 16,-6-8 3-16,6 8-9 0,-7-7-8 0,7 7-20 16,-8-6-10-16,8 6-13 0,-8-6 34 0,8 6-17 15,-12-6-6-15,12 6 3 0,-10-6-6 0,10 6-2 16,-10-5 13-16,5 1 6 0,5 4-3 15,-10-7-14-15,3 4-4 0,7 3-14 0,-9-8 0 0,9 8-7 16,-9-9 1-16,9 9-3 0,-4-10-7 0,0 3-3 16,4 7 0-16,0-12 22 15,4 5-9-15,-1-1 19 0,1 0 2 0,0 2 4 16,1-2 0-16,4 4 8 0,-2 0 31 0,2 1 1 16,3 2 9-16,-1 0 0 0,2 2-7 0,6 4 2 15,-3 0 20-15,-1 2-12 0,4 3-11 0,2 1 7 16,-4 2-19-16,0 2-11 0,2 2-7 0,-3 2-4 15,-4 1-11-15,1 1-8 0,0 3-8 0,-3 1-5 16,-5-1-10-16,-1 0-3 0,0 1-5 16,-1 1-3-16,-6 0-1 0,3 0-12 0,-4-1 5 0,-2 5 4 15,-3-2-8-15,-3 0 4 0,1-2 6 16,-3-2-13-16,-2 0 1 0,-3-1 14 0,4-2-12 16,-3-2-3-16,1-5-1 0,1-2-1 0,0 1-5 15,-3-4 12-15,6-1-17 0,-2-4-2 0,0 1-2 16,-2-2 1-16,6-1-6 0,-1-4 10 0,1-1-4 15,0-2 9-15,1 0 18 0,1-3-19 0,3 0-2 16,-3 1-4-16,5-1 4 0,3-2 7 0,0 1-1 16,1 1-1-16,1 1 4 0,3-1-2 0,1 0 7 15,1 2 2-15,2 1 5 0,1 0-3 0,1 1 3 16,0 1 5-16,3 1 23 0,0 1-3 16,0 1 13-16,-1 1 6 0,1 1 7 0,4 1 2 0,-2 1 9 15,0 2-6-15,-2-1-13 0,5 2-9 16,-4-1-4-16,3 0-10 0,-3 3 0 0,5-2-12 15,-5 1 3-15,1-1-9 0,1 0 0 0,-2-1-10 16,1-1-3-16,0 0-29 0,-2-1-9 0,0-3-32 16,0 0-34-16,0-2-62 0,-1 0-41 0,1-2-77 15,2-2-24-15,-2-4-22 0,6 0-43 0,-3-3-89 16,0-1-325-16,0-1-312 0</inkml:trace>
  <inkml:trace contextRef="#ctx0" brushRef="#br0" timeOffset="140129.19">12456 16999 453 0,'0'0'370'0,"-4"-7"-38"16,4 7-50-16,-3-7-29 0,3 7-36 0,-3-6-26 16,3 6-23-16,0-7 22 0,0 7-33 0,0 0-16 15,3-9-15-15,-3 9-16 0,4-7-24 0,-4 7 36 16,6-7-7-16,-6 7-11 0,12-10-24 0,-4 3-10 15,-2-1-19-15,2 3-7 0,1-2-13 0,1-2-4 16,0 0-5-16,-1 1-8 0,4-1-8 0,-3 1-4 16,-2 1-36-16,3-1-39 0,-2-2-29 15,0 4-40-15,0 1-30 0,-4-3-20 0,3 5-24 0,-8 3-17 16,10-7-26-16,-10 7-39 0,0 0-31 16,0 0-207-16,0 0-41 0</inkml:trace>
  <inkml:trace contextRef="#ctx0" brushRef="#br0" timeOffset="140576.25">12489 16932 272 0,'-10'9'323'0,"-2"-1"-46"0,3-1-54 0,-1 3-12 16,0-1-10-16,1 1-21 0,-1-1 4 0,2 2-23 15,-1 0-7-15,0-1-3 0,3 0-18 0,-3 2 13 16,0-2 4-16,6 1-19 0,-4 1-18 0,2-2-8 16,1 0 1-16,0 0-14 0,1-1-21 15,1 0-11-15,-1-1-9 0,3-1-3 0,0-7-3 16,3 12-4-16,-1-5-3 0,2-1 1 0,0-1-3 15,4 0-7-15,2-3 11 0,-1 1 1 0,2-1 1 16,2 1 0-16,-1-1-1 0,3 1 0 0,4-2 14 16,-2-1-1-16,2 2 0 0,0-2-9 0,0 1 4 15,-1 1 10-15,3-2-9 0,-2 3 0 0,1 0-5 16,-3 1-1-16,2-2 21 0,-2 4 4 0,-1 0 13 16,0 1-3-16,-1-1 8 0,-2 5-16 0,-2-3 15 15,-2 3-15-15,1 1-2 0,-2 0-6 0,-2-1-6 16,1 3-7-16,-3 1-3 0,-3-1-14 0,-1-2 6 15,0 3-1-15,-3-1-4 0,-3 1 6 0,2 0 5 16,-5-1-9-16,0 2-2 0,-1-1-2 16,-3-2-8-16,2-1 0 0,-6 0-3 0,4 0 0 15,-1-3-5-15,0-1 0 0,-2-1-11 0,0-4-2 16,2 4 2-16,-4-6-2 0,5 2-6 0,-2-3-5 16,1-2-11-16,-1 0-17 0,-1-5-31 0,1 2-30 15,2-3-32-15,1-1-54 0,1-1-42 0,1-3-13 16,1 1-46-16,4-2-12 0,0 0-41 0,5 2-2 15,0-4 8-15,0 0-36 0,5 2-35 0,-2 1-399 16,2-3-324-16</inkml:trace>
  <inkml:trace contextRef="#ctx0" brushRef="#br0" timeOffset="140910.7">13078 16951 223 0,'0'0'436'0,"0"-10"-85"0,0 10-40 16,0 0-31-16,-7-5-27 0,7 5-32 0,-6-5 17 16,6 5-36-16,-9-4 5 0,9 4-19 0,-6-3-4 15,6 3-33-15,-5-5-30 0,5 5-20 16,0 0-18-16,-8-4-19 0,8 4-10 0,0 0-13 15,0-7-4-15,0 7-6 0,0 0 1 0,7-8-14 16,-7 8 6-16,9-7-4 0,-9 7-2 0,15-9-4 16,-7 2-2-16,4-1-3 0,-3 2-1 0,4-3-1 15,1 0-1-15,-2 2-5 0,0 1-1 0,1-2 2 16,-1 1-2-16,0 1-9 0,-1 0-22 0,-2 1-42 16,-2 0-50-16,2 1-61 0,-1 0-43 0,-8 4-49 15,11-5-77-15,-11 5-490 0,0 0-385 0</inkml:trace>
  <inkml:trace contextRef="#ctx0" brushRef="#br0" timeOffset="141411.07">13014 16902 226 0,'-10'6'402'0,"2"1"-63"0,1-3-29 0,-1 1-47 16,0 3-8-16,-1-1-15 0,2 2-21 0,-2-1-25 15,0 4-24-15,-1-1-8 0,2 1-14 0,-2 1-17 16,2-4 5-16,-2 7-22 0,2-4-18 0,0 2-15 16,-2-1-12-16,3 0-15 0,0 0-10 15,1-1-5-15,-2-1-9 0,3 0-10 0,1-2-3 16,4 0-5-16,-2 0 0 0,2-1 0 0,1-2-1 16,0 3-5-16,-1-9 0 0,8 8 0 0,-8-8 1 15,11 4 2-15,-11-4-1 0,21-1-3 0,-6 0-7 16,3-3 8-16,-1 1-1 0,2 0 0 0,-1-2-1 15,2 1 0-15,-1 1 0 0,3 0-1 0,0-1 7 16,-2 1-7-16,1 2 5 0,-1 0 10 0,-1 1 10 16,-1 1 17-16,1 2-2 0,0 1 18 0,-3 2 17 15,2-2 5-15,-4 4-10 0,1 1-14 0,-2 0-16 16,0 4-5-16,-2-1-12 0,-2 1 15 0,0 3 29 16,0-2-6-16,-3 2-6 0,-3-1 7 15,3 1 5-15,-4 1-12 0,-1-2 14 0,-2 2-23 16,-2-2 4-16,-2 2-6 0,4-3 11 0,-6 2-10 15,2 0-11-15,-4-4-14 0,0 2 4 0,-1-2 0 16,-3-2 3-16,2 0-8 0,-4-2-1 0,2 1-10 16,-4-5 0-16,4 1-4 0,-6 0-4 0,4-3 8 15,-2-2-11-15,3 0-5 0,-5-2 3 0,2 0-11 16,-2-3-17-16,0-2-39 0,4 0-22 0,-2-1-52 16,3 1-37-16,1-2-57 0,3 0-45 0,0 0-57 15,3 1-4-15,2-1-29 0,3 0-31 0,-1 1-72 16,3-1-316-16,0-1-314 0</inkml:trace>
  <inkml:trace contextRef="#ctx0" brushRef="#br0" timeOffset="141768.16">13800 17065 355 0,'0'0'454'0,"0"0"-47"0,0 0-24 0,0 0-9 16,0 8-7-16,0-8-53 0,0 0-28 0,0 0-22 15,0 0-29-15,0 0-20 0,0 0-22 0,0 0-16 16,0 0-7-16,0 0-4 0,0 0-28 0,0 0-9 15,0 0-28-15,0 0-6 0,0 0-26 0,0 0-13 16,0 0-13-16,0 0-4 0,0 0-12 0,0 0 2 16,0 0-15-16,0 0 7 0,0 0-11 0,0 0-1 15,0 0-10-15,0 6-21 0,0-6-27 0,0 0-62 16,0 0-50-16,0 0-44 0,0 0-56 0,-4 6-65 16,4-6-19-16,0 0-44 0,-2 6-55 0,2-6-444 15,-4 4-449-15</inkml:trace>
  <inkml:trace contextRef="#ctx0" brushRef="#br0" timeOffset="142743.81">14831 16690 198 0,'-15'2'287'0,"15"-2"-68"0,-18 0-35 0,18 0-15 15,-18-2-39-15,18 2 13 0,-18 0-22 0,7-2-17 16,11 2-16-16,-18-1 27 0,10-2-7 0,8 3-21 16,-17-2-17-16,7 0-12 0,10 2-8 0,-15-5-4 15,7 3 15-15,8 2-5 0,-11-5-10 16,11 5-10-16,-13-6-8 0,8 0 0 0,5 6 2 16,-9-7-20-16,4 2 11 0,0-2-5 0,5 7 5 15,0-13-11-15,0 13 8 0,0-12 0 16,4 5 7-16,1 0-6 0,0-2 11 0,1 1 58 15,3 0-13-15,3 1-13 0,-2 0 1 0,4 2-13 16,2 0 14-16,1 0 22 0,-4 4-3 0,9 2 27 16,-4 4 2-16,6 0-18 0,-1 1 3 0,-4 3-5 15,8 3 0-15,-4 2-13 0,-3 6 10 0,0-2-6 16,-1 5-16-16,-3 0-1 0,0 3-6 0,-5 0 7 16,-1 3-19-16,1-2-8 0,-6 3-7 0,-1-3-8 15,-2-2-3-15,-2 1-6 0,-4 2 5 0,-1-2-3 16,1 0-1-16,-5 3-6 0,-1-2-1 0,0-2-3 15,-2-2-2-15,0 1-2 0,-4-4-1 0,1 1-2 16,1-6 5-16,-3 0-4 0,2-3 1 16,-3 0-4-16,0-2 4 0,0-1-4 0,4-3 1 15,-2-2 0-15,3-2-3 0,-4-2 3 0,6-2-6 16,-3-1 1-16,-2-2 8 0,4 1-8 0,-1-5-1 16,0 1 1-16,3-4-1 0,2 2 3 0,0-3 3 15,2 2-7-15,2-1 2 0,3 1 6 0,1-1 1 16,0 1 4-16,1-1 1 0,3 3-2 0,4-3-1 15,-2 1-7-15,2 2 5 0,1 1-1 0,1 1 2 16,0 0 0-16,2 2 7 0,-1 0-5 16,2 3 6-16,0-1-11 0,-2 3 23 0,3 0 3 0,-1 3 8 15,1 0 35-15,0 4 14 0,-2 0-3 16,4 1 11-16,-3 1-18 0,1 3-6 0,-1 0-15 16,1 2 5-16,-1 1-12 0,-2 2 0 0,2-3-4 15,0 1-15-15,-2 2-6 0,1-3-2 0,-1 1-5 16,1-1 5-16,-2-2-13 0,-1-1-1 0,2-2-5 15,-2 0-7-15,-1-4 6 0,2 0 3 0,2 0-3 16,-2-3-7-16,0 1-1 0,2-6-2 0,-1 1-41 16,2-1-49-16,0-1-38 0,1-4-43 0,-1-1-52 15,-2 0-73-15,7-3-48 0,-3-1-7 0,-2-2-42 16,0 1-47-16,1 1-428 0,-4-3-440 0</inkml:trace>
  <inkml:trace contextRef="#ctx0" brushRef="#br0" timeOffset="143327.04">15475 16653 415 0,'0'0'344'0,"-2"-12"-48"16,2 12-23-16,-3-9-55 0,3 9-36 0,-6-8-32 15,3 3 26-15,3 5 14 0,-6-8 1 0,6 8 11 16,-8-6-1-16,8 6 3 0,-5-7-6 0,5 7-4 15,0 0-29-15,-8-5-4 0,8 5-35 0,0 0-17 16,-10 2 4-16,10-2 49 0,-7 10-28 0,3-4 13 16,0 2-16-16,1 2-18 0,-2 2 8 15,1 2-70-15,0 1 42 0,1 3-53 0,0 0 53 16,1 2-8-16,-1-1-12 0,1 1-6 0,4 1-18 16,-1-1-14-16,2-1-5 0,1 3-5 0,2-1 1 15,2-1-14-15,-2-2 5 0,2 0-11 0,2-1 4 16,0-2-3-16,-1-1 3 0,4-1-13 0,-3-4-2 15,4 1 2-15,-1-3 6 0,-1 0-7 0,0-4 6 16,1 1-9-16,1-3 12 0,-2 1-11 0,-1-4 10 16,3 1-8-16,-2-1 9 0,0 0-12 0,0-4 6 15,-2 2-5-15,1-3 0 0,-2-1 4 16,1-1-2-16,-3-1 1 0,2 1-4 0,-4-1 4 16,-1 0 4-16,0 0-4 0,-1 1 2 0,0 0-3 15,0-2 4-15,-2 4 3 0,0 1-44 0,-1 6 51 16,0-11 4-16,0 11 3 0,0 0-12 0,-2-6-2 15,2 6 1-15,0 0 1 0,-9 7-10 0,5-2 13 16,0 4 0-16,-1-1-2 0,0 3 12 0,1 1-10 16,-3 3 5-16,0 2-12 0,3-3 14 0,-1 3-15 15,-1 3 10-15,2-2-5 0,-2-3 4 0,3 5-12 16,-2-4 10-16,4 2-14 0,-2-1 13 0,3 0-9 16,0-3 3-16,0 1-8 0,0-3 2 0,0 3-7 15,3-2-3-15,-2 0-41 0,-1-4-41 0,0 3-54 16,5-4-41-16,-5 1-38 0,4-1-38 15,-1-2-32-15,-3-6-49 0,7 8-19 0,-7-8-12 16,9 5-64-16,-9-5-439 0,0 0-444 0</inkml:trace>
  <inkml:trace contextRef="#ctx0" brushRef="#br0" timeOffset="143844.74">16089 16707 190 0,'3'-6'483'0,"-1"-2"-99"0,-2 8-52 0,2-9-23 15,-2 9-16-15,0-10-30 0,0 10-16 0,-1-7-5 16,1 7-3-16,0 0-18 0,-1-11-22 0,1 11-37 16,0 0 13-16,0 0 6 0,-12 0-22 0,12 0-7 15,-7 5 12-15,0 0 3 0,2 3 8 0,-1 1-77 16,-2 1 75-16,2 4-37 0,-2 1 21 0,-2 3-3 15,2 0-22-15,0 3-17 0,2 0-2 0,-3 2-13 16,5-2-6-16,-1 4-4 0,1-3-15 0,2 2-12 16,-1 0-11-16,3 0-8 0,0 1-10 0,4-2-8 15,-3-3-6-15,6 1-11 0,-1-1 6 16,2-2-8-16,1-2-2 0,2 1-1 0,3-5-2 16,-2-1-2-16,3-3 5 0,-1 0-2 0,3-4 0 15,-2-1-1-15,4-3-6 0,-1-1-3 0,0-4 3 16,1 3-2-16,-1-7 4 0,1 3 0 0,-1-3-3 15,1 1 3-15,-2-3-1 0,-2-1-1 0,2 0-1 16,-6-5 3-16,1 2 2 0,-2-2-2 0,-1-2 2 16,-4-1 0-16,-1 1 2 0,-1-3-7 0,-3 1-13 15,0-1 25-15,-4-2 0 0,-1-1 0 0,-2 1 1 16,-3-1-3-16,-4 1-3 0,1 3 4 16,-1 4-6-16,0 0 3 0,-4 6-3 0,3-1 0 15,-3 3 0-15,-2 1-1 0,-1 4-3 0,1 2-1 16,-2 0-12-16,1 2-15 0,-3 4-32 0,0-1-25 15,0 4-25-15,3 0-55 0,-1 2-55 0,3 2-63 16,0-1-28-16,1 2-74 0,5-3-24 0,1 3-34 16,1 1-49-16,0-2-59 0,2 1-333 0,1-1-446 15</inkml:trace>
  <inkml:trace contextRef="#ctx0" brushRef="#br0" timeOffset="144876.13">16664 16595 349 0,'-5'4'306'0,"-2"2"-21"0,7-6-9 16,-6 7-32-16,6-7-17 0,-8 5-14 0,8-5-2 16,-9 7 17-16,9-7-7 0,-9 7 8 0,9-7 5 15,0 0-13-15,-6 6-24 0,6-6-28 0,0 0-20 16,-9 4-13-16,9-4-2 0,0 0-6 0,0 0 14 16,-4 5 0-16,4-5-16 0,0 0-21 0,0 0 15 15,0 0 14-15,13-2-4 0,-7-4-28 0,3 2-17 16,8-3-11-16,-2-1-19 0,4-3-9 0,3 1-10 15,1-4-5-15,5 0-4 0,-1-1 4 0,6-2-4 16,-1 1-9-16,5-1-14 0,-2-1 11 0,-1 4-6 16,-1-2-5-16,-2 3-1 0,-3 0 2 15,0 3-6-15,-5 1 0 0,-5 1-1 0,4 1-3 16,-9 0 2-16,3 2-5 0,-5 2 4 0,0 0-12 16,-3-1-37-16,-8 4-23 0,0 0-51 0,10 0-15 15,-10 0-2-15,-4 9 11 0,-1-3-11 0,-3 1 7 16,-2 2-11-16,0 1 0 0,-5 0-30 15,-2 2-8-15,-1-1 10 0,-1 1 28 0,-3 0-2 16,3-2 12-16,-4 2 9 0,-3 1 10 16,1-1 4-16,-2 0 22 0,0-2 21 0,4 0 10 0,3-1 17 15,-3 0 11-15,0-1 7 0,1 2 8 16,3-3 4-16,-3 1 9 0,4 1 5 0,-1-2 32 16,4 1 12-16,1-2 11 0,-1-1 9 0,4 1 11 15,2-1-2-15,-1-1 2 0,2-2-7 0,1 1 5 16,7-3 2-16,-11 4 34 0,11-4-9 0,0 0-7 15,0 0 30-15,0 0-10 0,0 0-15 0,7-4-14 16,-1 0-6-16,7-2 12 0,2-4-13 0,4 1-10 16,3-4-11-16,4 0-10 0,-1-1-3 0,7-5-17 15,0 1 3-15,3 0-2 0,-1 0-5 0,2 1-1 16,-2-1-5-16,1 2-1 0,-2-1-5 0,-5 5-1 16,2 0 3-16,-5 0 10 0,-4 4-22 15,2-2-4-15,-5 3 7 0,-2 2 1 0,-2-2-3 16,-2 4 19-16,-3-1-18 0,0 1 5 0,-9 3 16 15,10-4-13-15,-10 4-15 0,0 0 5 0,0 0-24 16,0 0-6-16,0 7-34 0,0-7-12 0,-12 7-27 16,5 0-53-16,-2-2-38 0,0 0-33 0,-5 0-26 15,6 0-10-15,-5 0-28 0,3 0-25 0,0 2-45 16,1-4-364-16,-4 2-233 0</inkml:trace>
  <inkml:trace contextRef="#ctx0" brushRef="#br0" timeOffset="145375.94">17101 16261 341 0,'-14'1'383'0,"4"3"-73"0,2 0-17 0,-1-2-31 16,0 0-42-16,1 1-11 0,-1-1-12 0,9-2 11 16,-14 2-7-16,14-2-13 0,-11 7-5 0,11-7 0 15,-13 6 7-15,13-6-1 0,-10 4-21 0,10-4-7 16,-9 8-1-16,9-8-5 0,-8 6 4 16,8-6-16-16,-1 10 18 0,1-10-7 0,-2 10-9 15,2-10-37-15,3 9-10 0,2-4-8 0,-2 2-9 16,2-4-10-16,0 4-15 0,4 0-7 0,0-2-11 15,1-1-5-15,1 0-8 0,5 0-5 0,-2 1 1 16,4-3-1-16,1 4-9 0,-2-2 3 0,3-3-7 16,-1 1 7-16,2 1-12 0,-1-2 6 0,-3 0-5 15,3-1 8-15,-2 4-8 0,-5-2 3 0,3-1-8 16,-3 1 7-16,0-1-7 0,0 1 12 0,-3 1-2 16,0 1-1-16,-1-2-2 0,-9-2 5 15,9 12-6-15,-5-7 5 0,-5 7-3 0,-2-1 2 16,-1 2 0-16,-1 1 3 0,-5 3-3 0,0 1-4 15,-4 3 1-15,-3 0-5 0,0 0 0 0,-3 0-4 16,-3 4 2-16,3-3-8 0,0-1 2 0,0-2-13 16,0-1-50-16,4-2-55 0,1-1-82 0,2-4-58 15,0 0-80-15,3-1-81 0,3-3-78 0,1-1-115 16,2-1-392-16,4-5-617 0</inkml:trace>
  <inkml:trace contextRef="#ctx0" brushRef="#br0" timeOffset="152869.91">16020 15331 30 0,'0'0'71'0,"0"0"-19"0,0 0-11 15,0 0-4-15,0 0-9 0,0 0-19 0,0 0-5 16,0 0-32-16,0 0-56 0,0 0 29 0</inkml:trace>
  <inkml:trace contextRef="#ctx0" brushRef="#br0" timeOffset="153269.01">16904 15228 24 0,'0'0'137'0,"0"0"-31"0,0 0-19 16,0 0-29-16,0 0 1 0,0 0-17 0,0 0-5 15,6-4-13-15,-6 4 2 0,0 0-12 0,7-4 3 16,-7 4-10-16,0 0-3 0,0 0-19 0,0 0-5 16,9-4-27-16,-9 4-45 0,0 0-57 15,0 0 39-15</inkml:trace>
  <inkml:trace contextRef="#ctx0" brushRef="#br0" timeOffset="153491.72">17692 14995 71 0,'0'0'136'15,"0"0"-47"-15,13-1-65 0,-13 1-36 16,0 0-32-16,0 0-46 0,9 2 29 0</inkml:trace>
  <inkml:trace contextRef="#ctx0" brushRef="#br0" timeOffset="155075.31">16495 18366 189 0,'-8'-4'220'0,"8"4"-26"0,-7-5-14 0,7 5-19 15,0 0-13-15,-9-5-7 0,9 5-31 16,0 0-13-16,-9-3-2 0,9 3-22 0,0 0-14 15,0 0 5-15,-18 0 8 0,18 0 14 16,-9 3-6-16,9-3-15 0,-8 2-7 0,8-2-13 16,-10 5 5-16,10-5-4 0,-13 7-8 0,7-4 7 15,-2 1-9-15,1 1-8 0,-2-2 0 0,2 1 9 16,-3-1-12-16,0 1-1 0,-3 1-8 0,0-1-1 16,3-1 4-16,-1 1-1 0,-1-2 2 0,0 0 1 15,0 1-10-15,0-3 13 0,2 3-11 0,10-3 15 16,-22 0-7-16,12-1 6 0,0-1-10 0,-2-1 0 15,2 1-2-15,1-3-2 0,0 1-4 0,0-4-10 16,0 2 6-16,2-1-4 0,0-1-1 0,1-1-2 16,0 0 0-16,-1 2 17 0,6-3-12 0,-4 1-7 15,3 1-1-15,1-1 4 0,1 2-4 16,1 0-1-16,1 0 9 0,0-1-6 0,1 3 0 16,1-3 4-16,1 4 3 0,-5 4 5 0,14-6-8 15,-14 6-7-15,15-2 13 0,-15 2-3 0,22 0-11 16,-12 2 1-16,4 2 13 0,0 1 23 0,0 3-1 15,0-2-2-15,3 6 12 0,-3 0 20 0,1 2 8 16,-2-2 4-16,2 3 14 0,-3 1-18 0,-2 1-2 16,3 1 14-16,-4-1-15 0,0 3 2 0,0 1-10 15,-5-1-5-15,2 1-5 0,-2 1 19 0,-4 0-6 16,4-1-10-16,-8 2-9 0,4 1-1 16,-3-1-17-16,-2 1 0 0,1-3-6 0,-6 3-5 15,4-3-2-15,-3-1 7 0,-3-1-10 0,1 1-1 16,1-3-3-16,-1-1 3 0,-3-2 1 0,1 0-4 15,1-4-2-15,0-2 1 0,-3 2-6 0,2-4 3 16,3-2-4-16,-3-1-1 0,0-2-1 0,13-1 8 16,-21 0-2-16,10-3 0 0,11 3-3 0,-19-4 0 15,13 1-1-15,-2-1 5 0,1-3-4 0,0 3 0 16,1-2 3-16,2 1-6 0,1-1 15 0,-1 1-6 16,1-1-1-16,0-1-1 0,3 7 1 0,3-13-1 15,-3 13-5-15,5-12 4 0,-3 7 2 0,2 1 6 16,-4 4-4-16,12-9 0 0,-6 5 1 15,4 3 0-15,-1-2 6 0,-9 3-6 16,22-3 5-16,-12 3 1 0,4 3-11 0,-1-3 7 16,0 3-1-16,1 1-1 0,-3-1 0 0,3-1-3 15,-1 3 5-15,0-2-2 0,2 1-1 0,-1-2 0 16,-3 1-1-16,-1 0-3 0,6-2 6 0,-3 0-10 16,-1 0 5-16,-1 1 1 0,2-4 1 0,0 1-2 15,-2-1-1-15,-2-1-5 0,4-1-28 0,1-2-37 16,-4 1-90-16,3 0-5 0,0-7-46 0,-3 3-19 15,3 0-21-15,1-4-43 0,-1 0-55 0,-1-3-377 16,-4-2-231-16</inkml:trace>
  <inkml:trace contextRef="#ctx0" brushRef="#br0" timeOffset="155675.24">16605 17879 296 0,'-4'-9'251'0,"0"4"-19"0,2-2-32 0,-1 2-20 16,-1-1-20-16,4 6-1 0,-5-11-2 0,1 6-5 16,2-2-8-16,2 7-13 0,-8-7 28 15,8 7 13-15,-4-9 11 0,4 9 12 0,-5-8-9 0,5 8-8 16,-5-5-9-16,5 5-13 0,0 0-18 15,-5-5-17-15,5 5-20 0,0 0 2 0,-8 7 4 16,6-1-3-16,-1 4 0 0,3 1 46 0,-2 2-49 16,2 3 0-16,0 1-12 0,0 3 0 15,0-1 4-15,0 2-10 0,2 1-5 0,-2-1-21 16,4 0 2-16,-1 3-5 0,0-2-13 0,1-3-3 16,0 0-6-16,1-2 3 0,0-2-19 0,2 2-2 15,-1-2-2-15,0-1-11 0,1-1 6 0,-1 0-7 16,1-3 9-16,0 0-5 0,1-3 4 15,0 0-5-15,-2-1 6 0,3-2-7 0,-1-1-1 16,-8-3 2-16,11 0-7 0,-11 0 3 0,18-5-2 16,-13 0 2-16,4-1-10 0,-1-1-3 0,-3-1-14 15,1 0 23-15,-1-2-12 0,-1-1 5 0,0 0-12 16,2 1 9-16,-2-1 0 0,0 4 9 0,0-1 4 16,-3-1 0-16,3 4 0 0,-1-2-7 0,-2 1 3 15,-1 6-3-15,3-8-3 0,-3 8 51 0,0 0-57 16,6-6 5-16,-6 6 6 0,0 0-1 0,2 10 0 15,-2-10-1-15,3 11 3 0,-3-3 1 0,0 1 5 16,0 1 0-16,4 1-1 0,-3-2 5 0,0 2 4 16,-1-1-12-16,4 2 2 0,-1-2 0 0,-1 2 1 15,1-2-2-15,2 1 3 0,-1 0 0 16,-2 0 9-16,3-1-9 0,-1-2-12 0,0 1-62 16,0-1-61-16,-3 0-33 0,3-1-43 0,1-1-32 15,-2 0-43-15,-3-6-24 0,6 9 4 0,-6-9-16 16,5 7-46-16,-5-7-55 0,8 6-322 0,-8-6-253 15</inkml:trace>
  <inkml:trace contextRef="#ctx0" brushRef="#br0" timeOffset="156478.67">17080 18608 52 0,'0'0'359'0,"-9"6"-34"0,9-6-45 0,0 0-21 16,-9 2-45-16,9-2-16 0,0 0-20 0,0 0-22 15,-7 4 0-15,7-4-8 0,0 0-14 0,0 0-11 16,0 0-6-16,-8 3-3 0,8-3-4 0,0 0 16 16,4-5-1-16,-4 5-15 0,6-8-4 15,-1 2-10-15,4-1 12 0,0-1-26 0,4-1 6 16,-3 0-13-16,8-3-1 0,-2-2-25 0,5 0-6 16,-3 2-6-16,6-3-9 0,-6 3-4 0,4 1-7 15,-4 0 0-15,5 1-8 0,-4 1 0 0,-1 0-3 16,0 3 2-16,0-1-9 0,-3 2 5 0,-6 1-6 15,1-1 5-15,1 3-6 0,-11 2 3 0,16-3 2 16,-16 3 2-16,14 0-3 0,-14 0 1 0,0 0-5 16,13 3 3-16,-13-3-2 0,0 0-2 15,5 5-10-15,-5-5 12 0,0 0-4 0,0 8 3 16,0-8 1-16,0 0 11 0,-4 6-13 0,4-6 2 16,-5 5 1-16,5-5-3 0,-5 5 4 0,5-5-8 15,-10 5-20-15,10-5 6 0,-12 6-12 0,7-3-8 16,-3 1-19-16,-2 0 23 0,0 1 5 0,2-1-14 15,-4 3 8-15,-1 0 6 0,-4 0 9 0,3 1 4 16,-4 1 0-16,0 0 3 0,2 1 5 0,-5 1 5 16,3 0-1-16,-2-1 0 0,2 2 6 0,-1-1 2 15,0 1 2-15,2-3-3 0,-1 3 7 0,3-2 5 16,1-1 2-16,2-2 18 0,1 1 5 0,1-4-1 16,2 1-8-16,0 0-1 0,2-2-2 0,6-3-3 15,-11 5-2-15,11-5 3 0,0 0-2 16,0 0-4-16,-6-4 10 0,6 4 28 0,6-9-3 15,2 3 0-15,1-1-18 0,4-4 5 16,2 2 1-16,3-4 6 0,1 1-6 0,3-2-13 16,4-1-2-16,1 1-6 0,-2 3-2 0,2-3-3 15,-2-1-5-15,1 3 0 0,-3 1-1 0,0-1-1 16,-4 4-10-16,-1 0 6 0,0 2 2 0,-4-1-2 16,1 2-7-16,-4 1 11 0,0 1-2 0,-1-1 3 15,-10 4-5-15,13-4 9 0,-13 4-2 0,13 0-1 16,-13 0-3-16,0 0 18 0,10 3-30 15,-10-3 2-15,0 0-7 0,8 3 6 0,-8-3-22 0,0 0-34 16,0 0-36-16,0 9-29 0,0-9-28 16,-3 5-49-16,3-5-34 0,0 0-12 0,-2 7-30 15,2-7-54-15,0 0-88 0,-7 3-304 0,7-3-232 16</inkml:trace>
  <inkml:trace contextRef="#ctx0" brushRef="#br0" timeOffset="157176.31">17894 18069 31 0,'-11'1'388'16,"-3"3"-92"-16,1-2-53 0,0 1-14 16,0-2-55-16,1 0-28 0,0-1-27 0,-1-1-24 15,2 0-15-15,-1-2-9 0,2 0-1 0,0-1-11 16,2-2-1-16,0 0-6 0,1 1-20 0,-1-3 1 16,4-1 1-16,-1 2 1 0,4-1 23 15,-2-2 0-15,3 3-7 0,2-2 16 0,-1 0 2 16,3 0 37-16,0-2-1 0,2 4-19 0,-1-1-14 15,5 1 16-15,1 2 9 0,0 1 16 0,2 1 9 16,1 3-23-16,1 3-14 0,2 3-8 0,3 2 1 16,-1 4-13-16,-2 1-2 0,2 4-1 0,3 1-7 15,-5 2-3-15,-1 1-6 0,-2 3-7 0,0 0 0 16,-1 3-11-16,-4-3-4 0,-3 1 8 0,0-2-5 16,-3 1 3-16,-1 0 12 0,-5 0-10 0,-1 0-2 15,0 2-1-15,-2-3-5 0,-2 5-11 16,-2-3 4-16,-1-2-9 0,-1 0-3 0,-1-4-1 15,2-2-1-15,-3-2-4 0,-3-2 2 0,4-1-2 16,-2-1 4-16,0-2-9 0,1-2 3 0,1-3 1 16,-4 0 0-16,17-4-7 0,-24 0 8 0,11-2-2 15,3-2 0-15,1 1 1 0,-1-2 0 0,2 1-11 16,4-2 6-16,0 2 2 0,2-3 3 0,-2 2 2 16,4 5 3-16,5-12-3 0,-1 5-11 0,-1 2 15 15,4-1-1-15,0 1-2 0,4-2 4 0,-1 2-1 16,3-1 13-16,1 2-5 0,3-1-1 0,-2 3-10 15,4-1 6-15,-2 1 4 0,3 1 2 0,-2 1-6 16,3 0 7-16,-1 1-7 0,-2 1 5 0,5-2-6 16,-4 3 6-16,-1-3-3 0,1 1-2 0,2 0-1 15,-3 1 2-15,-2-1-8 0,0-1-1 16,0 0-4-16,-2-1 1 0,4-2-2 0,-4-1-5 16,4 1-6-16,-4-3-49 0,3-2-71 0,-4 2-66 15,4-5-71-15,-1-1-16 0,-1-1-37 0,-1-2-62 16,0-1-31-16,2-1-343 0,-4 0-279 0</inkml:trace>
  <inkml:trace contextRef="#ctx0" brushRef="#br0" timeOffset="157452.14">18508 17870 31 0,'-7'-6'507'0,"7"6"-109"15,-1-6-54-15,1 6-73 0,-3-5-36 0,3 5-24 16,0 0-4-16,0-9-11 0,0 9 3 0,3-7-24 16,-3 7-5-16,5-10-32 0,-5 10-18 0,5-12 2 15,0 7-11-15,0-3-18 0,3 1-15 0,-3 0-13 16,0 0-13-16,4 0-11 0,0-3-5 0,0 2-6 16,-1 1-12-16,2-1 0 0,-1 0-7 0,0 2-1 15,1-1-5-15,-2 0 3 0,1 2 7 0,-4 1-30 16,6 1-71-16,-11 3-53 0,13-4-33 0,-13 4-23 15,12 0-11-15,-12 0-4 0,10 6-25 0,-10-6-31 16,4 10-8-16,-2-3-41 0,-2 5-247 16,0-2-77-16</inkml:trace>
  <inkml:trace contextRef="#ctx0" brushRef="#br0" timeOffset="157659.57">18578 18040 414 0,'-5'14'346'15,"1"-4"-43"-15,0 1-46 0,0-3-41 0,3 1-21 16,-2-3 18-16,3 3 4 0,0-3-19 0,0-6-19 15,4 11 13-15,-4-11 7 0,4 5-14 0,-4-5-22 16,0 0-41-16,12 1-25 0,-12-1-10 0,12-4-18 16,-5-2-10-16,-1 1-8 0,4 0-5 15,-2-1-12-15,0 0-3 0,2-1-10 0,0-1-3 16,-1 0-9-16,0 2 2 0,1 0-9 16,-1-1-3-16,-1 0-64 0,2 2-75 0,-2 1-82 15,-2-1-36-15,2 1-51 0,-8 4-51 0,9-3-95 16,-9 3-216-16,0 0-181 0</inkml:trace>
  <inkml:trace contextRef="#ctx0" brushRef="#br0" timeOffset="172508.83">19074 17365 115 0,'0'0'7'16,"0"0"-12"-16,0 0 25 0,0 0-18 0,0 0 7 16,0 0-19-16,0 0 15 0,0 0-5 0,0 0-4 15,0 0 2-15,-9-3-5 0,9 3 11 0,0 0-4 16,0 0-3-16,0 0 0 0,0 0 5 0,0 0-2 16,0 0-2-16,0 0 6 0,0 0-4 0,0 0-1 15,0 0-4-15,0 0 7 0,0 0-11 0,0 0 20 16,0 0-2-16,0 0-3 0,0 0 1 0,0 0-5 15,0 0 1-15,0 0-12 0,0 0 9 0,0 0-10 16,0 0 9-16,0 0 9 0,0 0-8 0,0 0-2 16,0 0 11-16,0 0-12 0,0 0-5 15,0 0 4-15,0 0 8 0,0 0 5 0,0 0-17 16,0 0 3-16,0 0 6 0,0 0-5 0,0 0-8 16,0 0 12-16,0 0-43 0,0 0 16 0</inkml:trace>
  <inkml:trace contextRef="#ctx0" brushRef="#br0" timeOffset="176327.73">19020 17420 105 0,'0'0'4'0,"0"0"7"0,0 0-1 0,0 0-8 0,0 0-2 15,0 0 10-15,0 0-11 0,0 0-2 16,0 0 6-16,0 0-18 0,0 0 6 0,0 0 11 16,0 0-5-16,0 0 0 0,0 0 7 0,0 0-9 15,0 0 4-15,0 0 13 0,0 0-20 0,0 0 2 16,0 0 6-16,0 0-8 0,0 0 8 0,0 0-11 15,0 0 18-15,0 0-3 0,0 0-3 0,0 0 2 16,0 0 1-16,0 0 0 0,0 0-1 0,0 0-6 16,0 0 3-16,0 0-8 0,0 0 12 0,-8-1-12 15,8 1 0-15,0 0 8 0,0 0 2 0,0 0-4 16,0 0 7-16,0 0-2 0,0 0 5 0,0 0-13 16,0 0 1-16,0 0-10 0,0 0 4 15,0 0 2-15,0 0 16 0,0 0-15 0,0 0 6 0,0 0 4 16,0 0-6-16,0 0 4 0,0 0-6 15,0 0-1-15,0 0 1 0,0 0 8 0,0 0-3 16,0 0-3-16,0 0 11 0,0 0-4 0,0 0-27 16,0 0 8-16</inkml:trace>
  <inkml:trace contextRef="#ctx0" brushRef="#br0" timeOffset="176424.4">19012 17419 6 0,'0'0'4'0,"0"0"-5"0,0 0 5 15,0 0 4-15,0 0-5 0,0 0-7 0,0 0 3 16,0 0 3-16,0 0-10 0,0 0 3 0</inkml:trace>
  <inkml:trace contextRef="#ctx0" brushRef="#br0" timeOffset="176460.12">19012 17419 10 0,'0'0'5'0,"0"0"-8"0,0 0 11 0,0 0-16 16,0 0 2-16</inkml:trace>
  <inkml:trace contextRef="#ctx0" brushRef="#br0" timeOffset="176540">19012 17419 10 0,'0'0'0'16,"0"0"0"-16,0 0 2 0,0 0 1 0,0 0-9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25:07.573"/>
    </inkml:context>
    <inkml:brush xml:id="br0">
      <inkml:brushProperty name="width" value="0.05292" units="cm"/>
      <inkml:brushProperty name="height" value="0.05292" units="cm"/>
      <inkml:brushProperty name="color" value="#FF0000"/>
    </inkml:brush>
  </inkml:definitions>
  <inkml:trace contextRef="#ctx0" brushRef="#br0">17133 13537 160 0,'2'7'247'0,"-2"0"-62"15,2 0-24-15,0-1-13 0,-1 2-10 0,-1-8-18 16,2 11-4-16,-2-11-10 0,1 14-8 0,-1-14-7 15,-1 12-6-15,1-12-12 0,1 8 6 0,-1-8-22 16,0 9 14-16,0-9-2 0,-1 8 6 0,1-8-13 16,0 0 12-16,-2 7-23 0,2-7-14 15,-5 5 12-15,5-5 9 0,-4 5-9 0,4-5 11 16,0 0-4-16,-12 2-13 0,12-2 2 16,-12-2 5-16,12 2-5 0,-10-3-3 0,10 3-17 15,-13-5-2-15,8 1-2 0,-3 0 5 0,2 0-15 16,-2-1 32-16,2-3-29 0,-2 2 25 0,4-1-28 15,-1-1 19-15,-1-2-21 0,2-1 42 0,0 1-23 16,1-1 23-16,1 0-19 0,1 1 26 0,-2-1-36 16,3 4 41-16,3-2-36 0,-2 0 27 0,0 1-31 15,2 0 29-15,-2 2-37 0,4 1 29 16,-1 1-15-16,4-1 19 0,-8 5-32 0,13-3 31 0,-13 3-35 16,16 2 32-16,-7-1-17 0,3 4 35 15,0 2-33-15,0 2 22 0,-2 1-22 0,6 2 17 16,-4 5-27-16,2 0 28 0,-3 0-35 0,-1 4 3 15,-3 2 4-15,1-4 27 0,-3 5-33 0,-2 0 21 16,2 0-32-16,-3-1 32 0,-2 2-22 0,0 0 31 16,-3-1-33-16,-4 0 30 0,2-2-35 0,-1 2 28 15,-6 1-33-15,2-1 28 0,0-4-30 0,-4-1 30 16,2 0-35-16,2-2 33 0,-3-5-29 16,-2 3 28-16,2-3-36 0,0-3 27 0,1 0-26 15,-1-1 27-15,-4-4-29 0,5 2 27 0,1-1-33 16,-3-5 27-16,1 2-29 0,13-2 35 15,-25 0-32-15,13-2 25 0,1-3-28 0,-1 0 25 16,3 3-26-16,-1-5 30 0,4 1-32 0,-1-1 28 16,2-1-27-16,-1 0 31 0,3 2-22 0,2-1 22 15,0-2-26-15,1 4 27 0,1-3-29 0,2 2 33 16,-2 1-30-16,6-2 35 0,-3 1-29 0,4 4 35 16,-3-1-30-16,-5 3 25 0,17-4-23 0,-17 4 29 15,19 2-35-15,-8 1 32 0,1 1-30 0,2-1 29 16,0 4-27-16,0 0 28 0,0 0-32 0,0 1 28 15,0-1-29-15,3 5 30 0,-2-4-34 0,3 3 30 16,-5-3-30-16,1 2 36 0,0-3-33 0,-1 2 31 16,2-2-37-16,-2 0 17 0,0-1-13 15,-1-2-28-15,0-1-26 0,1 1-22 0,-3-3-29 16,-10-1-27-16,23-1-41 0,-23 1-18 0,20-4-24 16,-11-1-12-16,0-2-66 0,3 0 14 15,-2-1-49-15,-1-4-378 0,-3 2-225 0</inkml:trace>
  <inkml:trace contextRef="#ctx0" brushRef="#br0" timeOffset="665.75">17443 13271 256 0,'-5'-12'396'0,"0"3"-93"15,1 0-61-15,-1 1-37 0,1-3-41 0,-1 5 7 16,1-5-24-16,0 6 6 0,-1-2-28 0,2 0 13 16,0 0-39-16,-1-1 35 0,0 1-37 0,3 0 2 15,-2 0 1-15,3 7 3 0,-6-10-3 16,6 10 30-16,0-10-42 0,0 10 29 0,-4-8-37 16,4 8 19-16,-1-8-40 0,1 8 21 0,0 0-26 15,-3-5 29-15,3 5-4 0,0 0 20 0,7 4-42 16,-7-4 32-16,5 12-18 0,-1-7 30 15,1 7-29-15,1-2 28 0,-1 4-42 0,0 1 38 16,-1 0-46-16,1 1 24 0,-1-1-44 0,2 1 39 16,-3 1-55-16,2 0 45 0,-1 0-52 0,-1-2 57 15,-1 0-58-15,-2-3 44 0,4 0-41 0,-3-2 67 16,1 0-37-16,-2-3 18 0,1 1 13 0,-1-8-11 16,0 9-11-16,0-9-8 0,-4 9 13 0,4-9-20 15,0 0 5-15,-8 4 3 0,8-4 0 0,-10-4-14 16,10 4 0-16,-6-9-2 0,1 1-8 0,-2-1-9 15,3-1 5-15,-2-2-8 0,-3-3-7 0,4-2-10 16,0-3-12-16,0-1 6 0,-2 1-1 0,6-3-3 16,-2 2-2-16,1 1 11 15,2 0-2-15,2 1 6 0,1 1-1 0,-2 0 0 16,4 1 8-16,-2 2 6 0,5 1-10 0,-2 2-2 16,1 0-3-16,0 2 10 0,2 2-7 0,0 3 8 15,1-3-2-15,-1 4-2 0,3 4 7 0,-1-1 7 16,1 2-11-16,-1 0 13 0,1 4-4 0,2 2 7 15,0 0-3-15,-1 1 7 0,-1 2 11 0,1 2-4 16,1 0-3-16,-2 2-5 0,-1 2 6 0,1-2-4 16,-2 2-5-16,-4-4 2 0,2 2 1 0,1 0-8 15,-3-3-4-15,1 1 3 0,0-1-7 16,-3-1 2-16,1-2 2 0,-1 1 2 0,0-2-8 0,-3 1 3 16,3-2-4-16,0-2 1 0,-3 3-4 15,-1-7-11-15,4 9-28 0,-4-9-33 0,5 7-50 16,-5-7-47-16,0 0-22 0,3 7-73 0,-3-7-23 15,0 0-72-15,0 0-26 0,0 0-45 0,0 0-52 16,-8-5-463-16,8 5-531 0</inkml:trace>
  <inkml:trace contextRef="#ctx0" brushRef="#br0" timeOffset="1198.76">16525 14733 231 0,'-20'11'371'0,"6"-1"-63"16,0-2-38-16,1 0-10 0,2 0-33 16,2-3-25-16,0-1-9 0,1 1-10 0,2 0 7 15,6-5 11-15,-9 4 6 0,9-4 14 0,0 0 13 16,0 0-9-16,0 0 5 0,0 0 1 0,10-1-12 15,3-4-59-15,-4 0 36 0,11-5-51 0,1-1 47 16,7-4-47-16,9-2 25 0,0-2-37 0,4-3 3 16,11-7-2-16,3 0 1 0,5-2-13 0,0-3-19 15,8-1-8-15,1-2 2 0,4-1-39 0,15-5 14 16,-5-1-35-16,7-2 9 0,-5 6-26 0,5-2 15 16,-17 8-28-16,2-1 20 0,-2-2-28 15,-2 6 23-15,1 0-27 0,-3 1 14 0,-4 1-34 16,0 0-2-16,-5 6-22 0,-6 0-28 0,-8 3-33 15,-5 3-41-15,-3 3-24 0,0-1-44 0,-11 6-47 16,-4 0-33-16,-5 5-14 0,-5 0-13 0,0 1-54 16,-13 3-14-16,11 3-59 0,-11-3-48 0,0 8-358 15,-4 1-409-15</inkml:trace>
  <inkml:trace contextRef="#ctx0" brushRef="#br0" timeOffset="1618.43">16904 15137 41 0,'-29'25'573'0,"-1"-3"-162"0,1 2-108 0,3 0-52 15,2-6-24-15,1 1-28 0,0-4 14 0,6-3 2 16,2-3-8-16,3-1-10 0,0 1-32 0,3-6-16 16,1 4-20-16,0-2-9 0,8-5 32 15,-7 4 8-15,7-4 34 0,0 0-40 0,10-10 70 16,0 2-52-16,7-4 0 0,6-5 24 0,6-5-2 16,8-2-13-16,8-8 4 0,7 0 5 0,6-2-38 15,4-1 25-15,5-2-36 0,2-1-5 0,14-9-40 16,1 1 1-16,1-1-31 0,0 1 4 0,1 1-29 15,-16 7 4-15,15-8-10 0,-14 10-6 0,-1 2-5 16,-2-1-8-16,-4 2-4 0,-1-1-8 0,-5 2-15 16,-3 3-17-16,-4 0-24 0,-3 3 7 0,-9 7-57 15,-4 1 5-15,-7 3-68 0,-5 1-19 16,-1 5 6-16,-5-2-65 0,-4 5-10 0,-1 1-85 0,-3 0-22 16,-4 0-76-16,-5 5-10 0,0 0-102 15,0 0-460-15,-3 7-612 0</inkml:trace>
  <inkml:trace contextRef="#ctx0" brushRef="#br0" timeOffset="5080.42">10928 5146 71 0,'-12'6'201'0,"2"0"-45"0,-3-2-29 0,3 1 8 16,-2 1-38-16,-2-2-11 0,4 3-4 0,-1-4 6 16,-1 6-22-16,1-6 28 0,-1 1-23 0,2 1 1 15,1 1-5-15,-4-2 24 0,4-1-3 16,2 1 9-16,-1 0-15 0,0-1 3 0,8-3-22 16,-10 4 10-16,10-4-24 0,-13 4 10 0,13-4-30 15,-6 2 19-15,6-2-26 0,0 0 17 0,-8 5-32 16,8-5 29-16,0 0-27 0,0 0 22 0,0 0-18 15,0 0 22-15,0 0-3 0,5-7 16 0,2 3-30 16,0 0 26-16,2-4-25 0,0 0 30 16,6-2-40-16,2 0 27 0,2-2-14 0,4-2 22 15,3 2-48-15,2-4 28 0,9 0-20 0,-1-1 7 16,2 3-14-16,2-2 30 0,-2 1-24 0,4 0 20 16,-1 0-6-16,1 1 18 0,-1 3-24 0,-4-1-16 15,3 3-19-15,-7-1 31 0,-1 3-17 16,-3-1 20-16,-2 4-28 0,-4 2 33 0,-2-1-26 15,-1 0 19-15,-7 2-20 0,5 1 26 0,-7-3-25 16,-11 3 36-16,21 2-38 0,-21-2 25 0,10 2-17 16,-10-2 25-16,0 6-23 0,0-6 9 0,-8 14-6 15,-1-7 13-15,-5 6-22 0,-1 0 20 0,-11 3-23 16,-4 5 30-16,-5 1-31 0,-3 0 31 0,-3 0-24 16,-9 7 0-16,0-3 4 0,2 1 2 0,-3 0 7 15,1 2-5-15,-1 0-17 0,1-3 17 16,9-2 4-16,1-2 0 0,2-2 14 0,0 0-30 15,6-2 23-15,1 2-21 0,4-6 30 0,8-2-23 16,0-2 22-16,2 0-29 0,2-3 35 0,2 0-29 16,3-2 20-16,1 2-25 0,1-4 19 15,2 1-30-15,6-4 29 0,-8 8-20 0,8-8 20 16,0 0-22-16,0 0 28 0,13 0-31 0,-5-4 34 16,6-1-36-16,2-1 6 0,5-5 18 0,3 1-4 15,4-6-4-15,8-1-4 0,-1 0 10 0,3-1-3 16,0-1-9-16,4-1 8 0,2 1-4 0,-3-1 21 15,1-1-28-15,-1 4 23 0,-3-3-17 0,-1 1 27 16,-1 0-33-16,-3 4 19 0,-6 3-30 0,-8 2 24 16,0 0-13-16,2 3 24 0,-10 1-14 0,1 0 20 15,-2 2-30-15,-2 1 22 16,-8 3-23-16,9-3 29 0,-9 3-33 0,0 0 25 16,0 0-29-16,0 0 39 0,-14 5-26 0,6 0 29 15,-6 4-32-15,-4-1 29 0,-4 4-41 0,-2 3 14 16,-3-2 6-16,-6 5-2 0,0-1 2 0,-1-2-1 15,1 2 9-15,1 0 25 0,4-1-19 0,0-5-4 16,0 2 6-16,4 2 1 0,2-8-1 0,3 3-3 16,1-3 2-16,4-2 3 0,0 3-3 0,2-4-7 15,3 1-4-15,-1-2-4 0,5 2 6 0,5-5-12 16,-10 4 0-16,10-4 13 0,0 0-11 0,0 0 4 16,0 0 0-16,0 0-8 0,11-9 18 15,-2 4-6-15,4-2-4 0,4-5 5 0,3 2 6 16,4-4-14-16,7-4-2 0,1-1 36 0,1 0-41 15,2-1 36-15,-1-4-44 0,2 5 17 16,1-3-12-16,-4 2 35 0,0 1-50 0,-1 0 52 16,-6 4-46-16,-1 3 37 0,-5-1-28 0,-4 2 25 15,0 4-25-15,-4 2 32 0,-3-2-36 0,0 2 37 16,-5 0-31-16,-4 5 36 0,9-5-37 0,-9 5 35 16,0 0-34-16,-9 3 30 0,3 4-36 0,-6 0 39 15,-7 3-38-15,-4 7 34 0,-9 0-29 0,0 4 5 16,-5-1-2-16,-1 2 10 0,-2 3 3 0,-6 0-5 15,8 0 0-15,-3-2 3 0,1 1-6 0,2-4 3 16,2 0 36-16,3-1-33 0,4-4 36 0,3-3-39 16,4-3 34-16,3 1-40 0,5 0 33 15,1-5-39-15,3-1 37 0,1 1-40 0,2-2 36 16,7-3-37-16,0 0 31 0,0 0-27 0,0 0 1 16,3-12 0-16,6 4 1 0,5-5 3 15,4-1 2-15,4-2 10 0,2-1-10 0,8-4 0 16,0 0 21-16,1 0-51 0,4-1 29 0,-1 3-33 15,-1-1 6-15,0 3-46 0,-8 3-3 0,0 2-33 16,0 0 0-16,-5 5-42 0,-2-1 8 0,-6 5-16 16,1 1-32-16,-3 2-77 0,-3 3-49 0,0-1-184 15,-9-2-2-15</inkml:trace>
  <inkml:trace contextRef="#ctx0" brushRef="#br0" timeOffset="7514.23">20390 14773 228 0,'-4'6'261'0,"-2"-2"-58"16,2 1-16-16,0 0 9 0,4-5-12 16,-9 7-34-16,9-7-11 0,-6 8-22 0,6-8-7 15,-7 6-2-15,7-6-22 0,-5 4-5 0,5-4-13 16,-5 6-6-16,5-6-10 0,0 0-6 0,-5 5-3 16,5-5-7-16,0 0 0 0,0 0 19 0,0 0 6 15,7 4 2-15,-7-4-14 0,12-4 4 0,-3 0 12 16,2-3 0-16,2 4-3 0,5-4-8 0,0-4-5 15,4 2-16-15,3-3 0 0,2-1-7 16,0 2 8-16,-1-2-14 0,3-1-7 0,-1 3-20 16,-2-1 15-16,-1 1-2 0,-2 2 0 0,-3 1-6 15,0 0-28-15,-4 1-35 0,-3 2-17 16,2-2 4-16,-4 5-14 0,-1-2-7 0,-2 0-7 16,-8 4-21-16,0 0-13 0,14 1-24 0,-14-1-28 15,0 0-23-15,0 12-12 0,-4-7-41 0,-1 2-142 16,-4 2 133-16</inkml:trace>
  <inkml:trace contextRef="#ctx0" brushRef="#br0" timeOffset="7785.91">20483 14971 367 0,'-6'11'355'0,"-2"-5"-69"16,3 3-32-16,-1-3-50 0,-2-1-29 16,7 1-24-16,-3-1-8 0,4-5-4 15,-5 7-7-15,5-7-28 0,-3 8-16 0,3-8 12 16,1 7 20-16,-1-7-4 0,0 0-11 0,9 5-8 15,-9-5-8-15,13-2-10 0,-4 0-14 0,1 0 4 16,1-1-8-16,4-2 0 0,-1-1-11 0,4 0-8 16,2-1-15-16,1-2 6 0,0 0-8 0,1-1-9 15,2 0-2-15,-2-2 6 0,0 1-5 0,1 0-6 16,-4 0-3-16,0 4-2 0,0-3-4 0,-5 4 4 16,0-1-18-16,-1 1-22 0,-4 2-20 0,1 0-16 15,-2 0-15-15,0-1-17 0,-2 1-17 0,2 1-24 16,-8 3-26-16,6-2 0 0,-6 2 8 15,0 0-56-15,0 0-27 0,0 0-52 0,0 0-239 16,0 0-47-16</inkml:trace>
  <inkml:trace contextRef="#ctx0" brushRef="#br0" timeOffset="8447.44">21655 14252 159 0,'0'0'323'16,"4"-11"-53"-16,-4 11-42 0,0-8-20 0,0 8-32 15,-2-9-33-15,2 9 15 0,-2-10 8 0,2 10-15 16,-3-7-4-16,3 7-3 0,-2-7-21 0,2 7 8 16,-6-5 5-16,6 5-16 0,-3-7-11 0,3 7-6 15,0 0-5-15,-8-5-12 0,8 5-7 0,0 0-11 16,-13 2-4-16,13-2-11 0,-14 8 6 16,7-1 4-16,-2 0 15 0,-3 3-30 0,1 4 19 15,-1 2 16-15,-2 0-15 0,1 3 1 0,1 3-5 16,-1 2 1-16,0 2-30 0,0 0 40 0,3 1-4 15,-3 3-14-15,3-1 1 0,1 2-3 16,0 1-10-16,4-4 2 0,0 4-12 0,1-1 1 16,0-4-8-16,3 0-11 0,1-1 4 0,1-3-7 15,2 3 5-15,0-4-10 0,3-1-4 0,3-1-5 16,1-2 13-16,0-1-8 0,5-1 2 0,-2-4-4 16,5 0 5-16,0-5-9 0,-3 1 8 0,3-3-4 15,1-1 12-15,-2-3-12 0,5-1 0 16,-3-1-6-16,0-2 5 0,0-1-2 0,2-1 2 0,-2-2-4 15,0-1 2-15,-1-1-3 0,-4 2 6 16,-1-4-5-16,-2 1-1 0,1-2 3 0,-2 1-13 16,-2-4-7-16,-3 1-10 0,-1-1 10 0,-2-1-1 15,-2 4-4-15,0-1-5 0,-2-1 2 0,-2 2 11 16,-1-1-3-16,-3 2 7 0,-2 2 6 0,-2 3-6 16,-2-1-1-16,1 4 5 0,-3 1 7 15,-2-1-7-15,0 6 0 0,-1-1 3 0,-2 2-6 16,-1 2 11-16,2 0-6 0,0 0-4 0,3 3-5 15,2-1-17-15,0 1-30 0,3-2-39 0,0-1-25 16,4 3-27-16,1-2-42 0,2 0-27 16,1-1 4-16,4-6-21 0,0 9-25 0,0-9-36 15,9 8-61-15,-9-8-320 0,16 2-191 0</inkml:trace>
  <inkml:trace contextRef="#ctx0" brushRef="#br0" timeOffset="9697.19">20725 14809 257 0,'-4'-9'249'0,"4"4"-48"15,-3-7-43-15,2 3-17 16,0-2-14-16,-2 0-19 0,2-1-29 0,-2-1-1 16,3 3-13-16,-1-4-3 0,0 0-11 0,1 1-6 15,-2 1-28-15,2-2 10 0,0 2 2 0,0-1-8 16,0 0-3-16,0 2-4 0,0-1-2 0,0 0 2 15,2 3-6-15,-2-4-5 0,1 5 4 0,-1-3-9 16,0 4 8-16,1-1-6 0,-1 1-1 0,0 0-2 16,0 0 4-16,0 0 10 0,0 7 2 0,3-10 6 15,-3 10 0-15,0-9 1 0,0 9 0 0,-3-8 4 16,3 8-8-16,0-5 4 0,0 5 1 16,0 0 2-16,-4-7-2 0,4 7-3 0,0 0 0 15,0 0-5-15,-16 0 4 0,16 0 0 0,-12 7 15 16,2-4-6-16,4 4 5 0,-1 1-4 15,-2 1-2-15,-1 3 14 0,0 2 2 0,-3 4-9 16,2 1-4-16,-5 3 16 0,2 2-9 0,-1 2-1 16,-4 2-6-16,0 3-2 0,-1-1 0 0,0-2-5 15,0 1 0-15,0-1 9 0,1-4-16 0,5-2 7 16,-1 0 3-16,2-4-7 0,2-1-7 0,0-4-11 16,2 2 11-16,3-3-5 0,0-2-11 0,-1-1 14 15,6-1-4-15,-2 0 2 0,3-8 0 16,0 10-4-16,0-10 0 0,7 3 1 0,-7-3-4 15,0 0 6-15,20-2-1 0,-8-1 1 0,0-4-3 16,1-1-17-16,1 2 13 0,0-4-6 0,2 0 8 16,0-2-2-16,1 0 6 0,-3-2-11 0,-2 2 0 15,3-3 10-15,-5 5 6 0,0-4-4 16,-2 0-11-16,-2 1-8 0,-2 2 13 0,-1-3 5 16,-1 4-4-16,-2-1-7 0,0 0 4 0,-1 1 5 15,-3 2 8-15,1-1-10 0,0 4 1 0,-3-1 6 16,0 0-7-16,6 6-10 0,-15-2 10 0,15 2 31 15,-14 2-37-15,4 5 7 0,-2 0 5 0,2 3-4 16,-4 3 12-16,4 4 1 0,-3-1-1 0,4 3 9 16,0 0-8-16,1 2 11 0,1-2-3 15,0 4 1-15,5-3-2 0,0 1-1 0,2-1-3 16,0-1-8-16,3 0-3 0,1-1 2 0,2 1-6 16,2-1 20-16,2-2-19 0,2-2-7 0,2-1-1 15,4-1 10-15,1-4 0 0,1-2-1 0,2-1-1 16,-1-4 2-16,0-1 0 0,7-5-5 0,0 1-2 15,0-4 9-15,3-3-4 0,0 1-5 16,-3-3-12-16,-2 0-6 0,0-2 1 0,-3-1 3 16,-1-1 3-16,0 0-3 0,-4 0-25 0,-3 0 17 15,-4 0 2-15,-2-2 10 0,-2 0-14 16,-1 2-3-16,-4 0 4 0,0 1-4 0,-4 2 7 16,1 0 7-16,-3 0 2 0,-2 0-1 0,1 6 0 15,-1-2 4-15,-2 6 2 0,-1 0 2 0,-4 3-10 16,13 1 1-16,-19 2 4 0,8 2-7 0,-2 3-2 15,0 3 3-15,3 0-25 0,-4 1-13 0,2 6-17 16,3-1-19-16,1 1-31 0,4-1-19 0,0 1-36 16,4 0-51-16,-3 1-304 0,7-4-33 0</inkml:trace>
  <inkml:trace contextRef="#ctx0" brushRef="#br0" timeOffset="10502.4">22728 14584 193 0,'-9'-9'249'0,"3"2"-41"0,-2 0-18 0,2-2-32 15,1 0 1-15,-2 1-19 0,2-1-9 0,-1-1-15 16,2 1 7-16,-1-1 9 0,1 1 8 0,0 1-13 15,0-2-14-15,-2 2-4 0,5 0 13 0,-3 3 2 16,1-2 1-16,3 7 5 0,-3-10-15 0,3 10-22 16,-6-9-5-16,6 9-8 0,-5-8-18 0,5 8-14 15,0 0-3-15,-1-7-6 0,1 7 10 0,0 0 11 16,0 0 19-16,1 12-2 0,1-7-10 16,0 6-5-16,-2-2-8 0,1 5-1 15,1 0 1-15,-2 0-4 0,0 3-7 0,-2 0-7 16,2 1-5-16,-1 0-7 0,-1 0 2 0,-1-1-6 15,0 3 0-15,1-2-4 0,-2-3 0 0,-1 2-6 16,1-3-1-16,-1 1 2 0,-1-2-5 0,0 0 2 16,0-5 5-16,1 4-6 0,0-7 1 0,-3 4-3 15,3-3 1-15,-4-1-1 0,0-4-1 0,3 2-3 16,6-3-2-16,-18-2 1 0,9 0 12 0,-1-1-16 16,0-2 6-16,-1-5-6 0,1 2 6 15,0-6-7-15,0-3 3 0,1-1 2 0,0-1-7 16,1-2 3-16,2-3-1 0,4-4-3 0,0 2-5 15,2-3 2-15,4-2 2 0,1 1 0 0,3 0 0 16,2 0 5-16,1 1-9 0,3 3 8 0,3 2 6 16,-1-2-3-16,1 6 0 0,2 1 1 15,2 4 0-15,-5 2 6 0,3 2-4 0,1 4 3 16,-4 1 4-16,2 2 4 0,1 3 2 0,-1 2-4 16,-2 3 8-16,1 2-3 0,-1 0 4 0,2 3 0 15,-3 2-1-15,0 3 4 0,-2 1-6 0,1 1-2 16,-4 2 0-16,1-1-31 0,-1 3 37 0,-4 1-35 15,0 0 43-15,-3 1-6 0,5-2-13 0,-6-1-1 16,0 1-4-16,-1-3 1 0,0 2 2 0,-1-1-1 16,3 0-4-16,-3-1-1 0,0-3-2 15,0-3-18-15,-3 4-23 0,3-4-34 0,0 0-31 16,0 0-33-16,0-4-24 0,-1 3-31 0,1-10-18 16,0 11-7-16,0-11-27 0,-1 8-13 0,1-8-4 15,0 0-39-15,0 0-28 0,0 0-262 0,0 0-107 16</inkml:trace>
  <inkml:trace contextRef="#ctx0" brushRef="#br0" timeOffset="11030.41">22944 14442 453 0,'3'-5'380'0,"-3"5"-44"16,5-12-70-16,-5 12-40 0,2-5-29 16,-2 5-25-16,3-6-32 0,-3 6-19 0,0 0-17 15,3-6-2-15,-3 6 8 0,0 0-4 0,0 0-20 16,0 0-8-16,10 2-11 0,-10-2-13 0,0 0 0 15,6 5-9-15,-6-5-7 0,10 4 4 0,-10-4-12 16,9 3 0-16,-9-3-11 0,9 3-4 0,-9-3 3 16,12 4-3-16,-12-4 5 0,11 1-2 15,-11-1-3-15,13-1 2 0,-4-3-10 0,-9 4 0 16,17-2 1-16,-6-1 1 0,-3 0-8 0,1-1 4 16,1-4-4-16,-4 4 6 0,3-2 2 0,-1-1 13 15,1 1-24-15,-4-3-3 0,3 0-4 16,-3 0 16-16,0 1-5 0,1-2 3 0,-2 1-6 15,-3-3 10-15,0 3-5 0,1 2 14 0,-2-2 7 16,0 2 9-16,-2-2-8 0,1 4 8 0,-1-2-6 16,-1 2 2-16,3 5-5 0,-10-5 0 0,10 5 3 15,-14 0 15-15,14 0 24 0,-13 5-2 0,4 2-3 16,-2 1 5-16,-1 5 8 0,1 0 9 0,-1 2-6 16,-2 4-15-16,4-1 26 0,-4 7-40 0,2-3 25 15,-1 2-35-15,5-4 46 0,0 2-60 0,0 1 24 16,3-2-8-16,-1 0-12 0,1-5-5 15,2 2-3-15,3-1-3 0,-1-3-8 0,2 1-2 16,-1-1-2-16,3-4-1 0,1 2 3 0,-2 0 16 16,4-3-22-16,1 0 5 0,-1-2-7 15,3-3-3-15,1 3-8 0,1-5-10 0,-1 0-24 16,3-1-17-16,-2-2-17 0,0 1-8 0,2-2-24 16,0 0-2-16,1-5-30 0,-1 4-21 0,2-4-28 15,-2-1-29-15,1 2-20 0,0-2 6 0,-1-1-20 16,1 0-9-16,-2-1-9 0,0-2-50 0,-1 2-343 15,3-3-174-15</inkml:trace>
  <inkml:trace contextRef="#ctx0" brushRef="#br0" timeOffset="12263.4">23390 14029 86 0,'-2'-18'427'0,"0"1"-85"0,0 3-38 15,-1 2-42-15,-1-1-22 0,4 1-11 0,-3 2-20 16,0 0 8-16,2 1-6 0,-2 0-2 0,1 1-7 16,0 1-16-16,1 0-15 0,1 7-27 0,-4-11-22 15,4 11-23-15,-1-8-21 0,1 8-15 0,0 0-2 16,0 0 14-16,0 0 7 0,-1 8 7 0,3 0-4 16,-2 4 6-16,4 2-13 0,-1 3 7 0,-1 1 5 15,1 6 0-15,-2 1-13 16,5 6 21-16,-2-1-21 0,-1 4-13 0,-2-1-5 15,2 0-12-15,-2-1-10 0,-1 2 6 0,1 1-55 16,-1 0 54-16,0-6-52 0,0 2 52 0,0-2-18 16,-1-1 3-16,0 2-13 0,1-3-8 0,-2-1 1 15,1 1 2-15,0-5-11 0,-1 3-17 0,1-5-17 16,0-2-30-16,-2-3-13 0,3 1-20 0,0-3-10 16,-1-1-5-16,1-1-2 0,-2-2-20 0,-1-2-16 15,3-7-26-15,-1 11-8 0,1-11-1 0,-4 4 7 16,4-4 12-16,0 0 13 0,-8-8 15 0,6 3 10 15,-2-3 6-15,1-4 23 0,-3-2 9 0,3 1 11 16,-2-4 21-16,3 1 11 0,-2-2 6 0,0 0 14 16,1 1 3-16,-2-1 9 0,4 1 15 15,-4 1 5-15,1-1 15 0,3 3 9 16,0 2 5-16,-3-3 24 0,4 7 0 0,-3-4 12 16,2 3-2-16,1 0 13 0,-3 2-5 0,3 0-3 15,-1 1-3-15,1 6-8 0,-1-13-5 0,1 13 17 16,2-12-2-16,1 7-4 0,1-2-14 0,1 2-2 15,0-4-13-15,4 4-1 0,0-3-13 0,0 0 0 16,2 0-5-16,1-1 1 0,1 3-16 0,-1-1-5 16,0-2-22-16,-1 4-13 0,2-2-26 0,2 1-13 15,-4 3-16-15,-1-2-16 0,0-1-15 16,0 4 2-16,-1-1-3 0,-1 2 3 0,-8 1 8 0,15 0-5 16,-15 0-6-16,14 1-6 0,-14-1 12 15,13 4 0-15,-8 0 10 0,-5-4-10 0,9 8 19 16,-9-8 6-16,8 9 16 0,-8-9 5 15,6 9 27-15,-6-9-7 0,4 7 39 0,-4-7 32 16,5 9 25-16,-5-9-6 0,3 5 33 0,-3-5 21 16,0 0 12-16,5 5 6 0,-5-5 6 0,0 0-4 15,4 6 9-15,-4-6 5 0,0 0 1 0,0 0-11 16,3 7 18-16,-3-7 2 0,0 0 8 0,0 0 3 16,-3 9 0-16,3-9 5 0,-4 11-12 0,4-11-4 15,-3 11-21-15,1-4-12 0,-1-3-23 0,1 4-10 16,0 1-13-16,1 2-3 0,-2-2-7 15,2 3 0-15,-1-2-2 0,2 0-7 0,-2 4-11 16,2-6-6-16,0 4-4 0,2 0-2 0,-2 0-2 16,3-2-2-16,-1-1-4 0,0 2 0 0,0-2-1 15,3-1-3-15,-1 0-2 0,-3-3 2 16,5 0 0-16,-1 0-5 0,-5-5 0 0,9 6-7 16,-9-6 7-16,13 3-1 0,-13-3-6 0,13 0 6 15,-13 0-1-15,14-2-7 0,-14 2 5 0,13-5 1 16,-7 1-22-16,-1 1 36 0,2-4-34 0,0 1 32 15,-2 2-31-15,-1-3 35 0,0 2-1 0,0 0 15 16,-4 5-3-16,5-9 5 0,-5 9-19 0,5-5 43 16,-5 5-29-16,6-5 43 0,-6 5-39 15,4-7 35-15,-4 7-40 0,0 0 24 0,0 0-40 16,6-3 29-16,-6 3-31 0,0 0 25 0,0 0-39 16,0 0 36-16,3 7-36 0,-3-7 34 0,3 8-40 15,-3-8 38-15,2 6-40 0,0 1 39 0,-2-7-37 16,5 9 36-16,-5-9-34 0,5 9 42 0,0-3-49 15,-5-6 41-15,5 7-7 0,-5-7 7 16,10 7-41-16,-10-7 38 0,12 2-5 0,-12-2-3 16,13 2-8-16,-13-2-2 0,15-3-2 0,-15 3-25 15,13-4 37-15,-13 4-38 0,15-8 43 0,-6 3-39 16,-1-2 40-16,-3 1-4 0,6-3-1 16,-6 1-3-16,3-4 4 0,-3 2-7 0,3-4 2 0,-4 2 8 15,2-3-10-15,-2 0 2 0,-2 0-4 16,0-1-3-16,-1 1 5 0,-2 1 3 0,-1-1-11 15,0-2 13-15,-1 5-8 0,-2-2 8 0,-1 2-13 16,1 2 8-16,-2 0-2 0,1 3-16 0,-2-1 17 16,1 4-3-16,-2 1-4 0,1 0-1 0,8 3 1 15,-19 0-15-15,19 0-22 0,-18 4-21 0,8-2-31 16,0 0-28-16,3 4-37 0,-2 1-48 0,4-3-32 16,0 1-37-16,0 4-22 15,1-4-27-15,1 3-20 0,1-3-56 0,0 2-322 16,2-7-229-16</inkml:trace>
  <inkml:trace contextRef="#ctx0" brushRef="#br0" timeOffset="12747.42">23941 14240 153 0,'0'0'547'0,"4"-5"-104"15,-4 5-54-15,2-6-39 0,-2 6-39 0,0 0-31 16,0-8-47-16,0 8-22 0,0 0-34 15,-5-4-17-15,5 4-6 0,0 0-2 0,0 0-16 16,-11 1-12-16,11-1-26 0,-9 8-7 16,4-3-11-16,-2 0-11 0,1 3-7 0,1 2-8 15,-2-1-14-15,1 1-3 0,1 4-3 0,1-2-7 16,-1 1-5-16,1 0-5 0,0 2-11 0,3-1 6 16,-3-1-4-16,4 2 4 0,4-1 1 0,-3-2-12 15,3 3 2-15,0-1-1 0,2-2-2 0,-2 0 5 16,6-2-4-16,-2-1 2 0,1 2-2 0,1-2 2 15,0-4-4-15,-1 2 4 0,2-5 6 0,0 2-20 16,1-1 16-16,-12-3-3 0,21 0-3 0,-10-2-4 16,1 1 12-16,0-1 0 0,-1-2 6 0,1 1 4 15,-3-5 2-15,0 4-1 0,-3-5 8 0,3 1 20 16,-3 1-15-16,-2-4 0 0,-1 1-10 16,-1-1 10-16,-2-1-7 0,-1 1 4 15,-1-2-11-15,-2-2 4 0,0 1-9 0,-3 0 6 16,1-1 2-16,-3 3-1 0,0 1-23 0,-1-1 7 15,-3 2-9-15,2 0 7 0,-2 4-6 0,0-3 7 16,-1 4-8-16,0 2 6 0,2-1-11 0,-3 1 2 16,5 2-7-16,-3-2-16 0,13 3-39 0,-20 2-31 15,8 0-17-15,2 1-20 0,1 1-32 0,-1-1-40 16,2 0-14-16,2 6-20 0,2-4-31 0,-2 1-31 16,4 3-53-16,1-2-80 0,-1 0-256 0,2-7-206 15</inkml:trace>
  <inkml:trace contextRef="#ctx0" brushRef="#br0" timeOffset="13180.4">24066 14284 235 0,'0'0'495'16,"5"-9"-79"-16,-5 9-26 0,3-5-15 0,-3 5-33 15,0 0-42-15,1-7-37 0,-1 7-39 0,0 0-40 16,5-8-34-16,-5 8-34 0,0 0-22 0,0 0-16 15,5-2-3-15,-5 2-14 0,0 0-9 0,11 1-1 16,-11-1-13-16,9 3-2 0,-3 1 5 16,0 0-14-16,1 1-4 0,-2 0-1 0,4 4-2 15,-4-1-8-15,0 2 5 0,0 1-5 0,0 1-1 16,-1 1-5-16,1-1 1 0,-1 0 3 16,-2 0-6-16,0 0-2 0,0 2 3 0,-2-1-3 15,3-3-1-15,-3 3 1 0,0-4 12 0,0 3-10 16,-3-3-4-16,3 0 4 0,0-4 11 0,0-5 14 15,-2 15 2-15,2-15-3 0,-2 9-1 0,2-9 8 16,0 0-5-16,-5 5 29 0,5-5-5 0,0 0 0 16,-3-9-16-16,3 9-9 0,-2-10 2 0,1 0-10 15,1 0-3-15,1-3-4 0,3-4-4 16,-3-1-1-16,4-4-21 0,-1-2-7 0,0-2-16 16,3-1 6-16,-1-4-10 0,0 9-3 0,-1-2 5 15,-1-1-1-15,5 4-5 0,-4 0-7 0,3 1-16 16,-4 3-18-16,2 2-22 0,-2 3-34 0,0 0-30 15,-3 2-30-15,5 1-18 0,-3-1-18 0,-2 3-21 16,2 2-16-16,-3 5-17 0,5-12-45 16,-5 12-306-16,3-5-151 0</inkml:trace>
  <inkml:trace contextRef="#ctx0" brushRef="#br0" timeOffset="13998.16">24374 13931 231 0,'4'-7'444'0,"-2"0"-71"0,0-1-47 15,0-1-19-15,2 1-15 0,-1-4 7 16,-2 3-30-16,0 0 3 0,2-2-3 0,-2 2-18 16,0 1-9-16,1-1-18 0,-2 9-10 0,2-12-21 15,0 6-51-15,-2 6 23 0,1-9-80 0,-1 9 32 16,0-8-72-16,0 8 39 0,0 0-11 16,-1 6-10-16,-1 1 2 0,0 2 16 0,-1 4-9 15,-1 4-5-15,2 5-7 0,-5 2 0 0,5 0-9 16,-6 4-9-16,4 3-5 0,-1-2-5 0,1 1-10 15,-1-1 0-15,1-2 0 0,2-1-12 0,-3 1-2 16,2-3 2-16,1 4-4 0,0-3-3 0,-1-2-4 16,1-2-45-16,2-2 53 0,0-2-51 15,0-1 39-15,0-2-58 0,2 0 43 0,-4-4-58 16,2 2 49-16,2-3-48 0,-2 0 54 0,0-9 0 16,2 11 3-16,-2-11-13 0,5 7-15 0,-5-7 23 15,0 0-30-15,13-7-4 0,-7 1-8 0,1-3-22 16,-1-3 14-16,4-2-10 0,-1-6 9 0,0 1 3 15,1-2 7-15,1-2 10 0,-1-5 11 0,-1 6 10 16,-2 5 9-16,0-3 2 0,1 4 20 16,-1 3 16-16,-2 1 23 0,-1 2 8 0,0 1-1 15,-3 0 2-15,2 3-13 0,-3 6-5 16,1-9 8-16,-1 9 4 0,0 0-5 0,0 0-2 0,-9 5-2 16,4-1-11-16,0 6 13 0,-3-2-3 15,2 3 3-15,-1 1 0 0,1 3 8 0,-3-1-7 16,4 0 12-16,0 2-17 0,0-3 1 0,0 5-11 15,1-3-6-15,-1 2-4 0,2-1 3 0,2-1-2 16,0-2-10-16,1 1 10 0,0-2-4 0,1 0-2 16,2 0 6-16,-2-5 5 0,5 6-4 0,-2-6-6 15,0 1 0-15,1-2 4 0,0-1-45 0,0 0 44 16,-5-5 5-16,17 2-5 0,-17-2-1 0,20-2-5 16,-11-1 3-16,1-2 5 0,3-2-5 0,-3-2-21 15,2 0 0-15,1-2 0 0,-3 1-15 16,4-4-6-16,-3-1-2 0,1-3 9 15,-2 1-7-15,0 1 11 0,-2 0-4 0,1 3 18 16,-4-1 7-16,0 3 5 0,2 2 10 0,-5-1 11 16,5 4-6-16,-4-2 2 0,1 1-10 0,-2 2 5 15,-2 5 1-15,6-6-2 0,-6 6 0 0,0 0 13 16,0 0-2-16,10 1 1 0,-10-1-24 0,9 5 19 16,-5 2-10-16,1 1 8 0,-1-3-10 0,1 4 6 15,-1-1-9-15,1 4 7 0,1-5-7 0,-2 4 11 16,0-1-3-16,0 2 10 0,0 1-7 0,-2 0 3 15,1 0-5-15,-1 0 2 0,-3-1-4 0,1 5 8 16,-1-3 0-16,-3 2-9 0,-1 0 12 0,2-1 2 16,-4-1-9-16,-1 3-2 0,-1 0-9 15,0-1-8-15,-1 0 15 0,0-6-41 16,-1 3-40-16,0-2-51 0,1-2-28 0,-2 0-57 16,1-2-91-16,3-3-74 0,-1-1-62 0,0 1-100 15,9-4-395-15,-18 0-504 0</inkml:trace>
  <inkml:trace contextRef="#ctx0" brushRef="#br0" timeOffset="14174.69">24740 14205 938 0,'11'-5'702'0,"-11"5"-116"0,8-3-68 0,-8 3-40 16,0 0-30-16,0 0-22 0,0 0-61 0,6 3-77 15,-6-3-54-15,0 0-47 0,0 7-42 16,0-7-38-16,0 0-55 0,-4 7-59 15,4-7-103-15,0 0-81 0,0 0-72 0,-4 3-76 16,4-3-71-16,0 0-75 0,0 0-146 0,0 0-320 16,0 0-535-16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42:18.791"/>
    </inkml:context>
    <inkml:brush xml:id="br0">
      <inkml:brushProperty name="width" value="0.05292" units="cm"/>
      <inkml:brushProperty name="height" value="0.05292" units="cm"/>
      <inkml:brushProperty name="color" value="#FF0000"/>
    </inkml:brush>
  </inkml:definitions>
  <inkml:trace contextRef="#ctx0" brushRef="#br0">2365 1444 5 0,'1'-6'71'0,"-1"6"35"15,4-12 5-15,0 5-38 0,-4 7-22 0,5-9 21 16,-1 5 35-16,-4 4-20 0,5-10-2 0,-5 10 8 16,4-8-3-16,-4 8 18 0,2-5-4 0,-2 5 3 15,4-7-6-15,-4 7 5 0,0 0-19 0,4-7-16 16,-4 7-8-16,0 0-11 0,-4-6 33 15,4 6-13-15,-4-5-8 0,4 5-8 0,0 0-3 16,-5-7 18-16,5 7-1 0,-4-6-25 0,4 6-8 16,-5-4-10-16,5 4 10 0,-4-5 8 0,4 5-2 15,0 0-13-15,-6-6 0 0,6 6-5 0,0 0-4 16,-5-6-5-16,5 6 3 0,0 0-2 0,0 0-7 16,-4-8-9-16,4 8 3 0,1-6-7 15,-1 6 5-15,8-9-8 0,-4 4 12 0,2-1-3 16,-1 0 4-16,4 0-4 0,1 0-4 15,-2 1-10-15,5 0 10 0,1-1-2 0,-1 0 3 16,1-1-3-16,0 2 6 0,1 1 11 0,-1 0-20 16,0 0 17-16,0 1-24 0,-1 1 37 0,0 0-27 15,-3 0 17-15,-10 2-28 0,22 0 20 0,-22 0-16 16,19 2 22-16,-19-2-26 0,14 2 32 0,-6 1-48 16,-8-3 37-16,11 10-14 0,-7-5 3 0,1 3-7 15,-2 0 1-15,-2-1 3 0,0 0 5 0,-1 2-3 16,-1 2-1-16,0 1 3 0,-2-3 6 0,-2 4-6 15,1-2-5-15,0 5-9 0,-2-4-8 0,1 2-24 16,0 1-5-16,-2 0-51 0,2-2-24 0,0 2-47 16,3-1-56-16,-1 1-74 0,2-4-162 15,-3 1 53-15</inkml:trace>
  <inkml:trace contextRef="#ctx0" brushRef="#br0" timeOffset="1035.99">7911 5433 6 0,'-13'-4'25'0,"-4"3"-13"0,7-2-14 0,-3 2-13 16,-1-2 5-16</inkml:trace>
  <inkml:trace contextRef="#ctx0" brushRef="#br0" timeOffset="2283.4">7879 6978 123 0,'0'0'123'0,"-13"-1"-12"16,13 1-21-16,-15-5 20 0,8 3-17 0,7 2-7 16,-14-3-5-16,14 3 8 0,-13-2 4 0,13 2-3 15,-10-4 10-15,10 4 7 16,-13-3-8-16,13 3 16 0,-10-2-8 0,10 2 4 15,-10-2-14-15,10 2 13 0,-9-4-22 0,9 4 17 16,0 0-18-16,0 0 5 0,-12-1 5 0,12 1-4 16,0 0 7-16,0 0 2 0,0 0 0 0,-10-3 9 15,10 3 4-15,0 0 23 0,0 0-37 0,0 0 22 16,0 0-26-16,0 0 28 0,0 0-31 0,0 0 46 16,0 0-51-16,0 0 11 0,0 0-30 0,0 0 19 15,0 0-38-15,10 3 35 0,-10-3-3 0,12 1-13 16,-12-1-16-16,18 4-8 0,-18-4-7 15,23 2-4-15,-12 0 1 0,2-2 34 0,1 0-51 16,0 2 37-16,5-1-43 0,-1 0-2 0,0 0 17 16,1-1-24-16,-1 0-5 0,3 0 4 0,-1 0 1 15,-1-1 5-15,2 2-10 0,-2-1 2 0,-4 0-3 16,2 0 20-16,-2 0-17 0,-1 0 2 16,0 0-7-16,-1 2 1 0,-13-2-3 0,22 0 3 15,-22 0-3-15,16 0 0 0,-16 0 3 0,13 2-5 16,-13-2 1-16,0 0 3 0,14 0 1 0,-14 0 20 15,0 0-12-15,0 0-11 0,0 0 0 0,-9 4-2 16,9-4 2-16,-14 0 5 0,14 0 2 0,-16-1-3 16,16 1 2-16,-25 0-2 0,11 0-5 0,0-3 4 15,-6 3-3-15,0 0 12 0,1-2-3 0,-1 2-7 16,-2 0 1-16,2 0 2 0,-3-2 0 16,0 2-4-16,0 0 2 0,1 0-2 0,-2 2 0 15,0-2 5-15,3 2-1 0,-1 1 1 0,2-1-1 16,-2 0-1-16,4 2 0 0,2-3 0 0,0 2 9 15,0-1-5-15,7-2-6 0,-4 3-2 0,4-2 39 16,0 3-41-16,9-4-1 0,-15 4 1 0,15-4 2 16,-8 3 0-16,8-3 4 0,0 0-3 0,0 0 8 15,-5 4 4-15,5-4 5 0,0 0-1 0,8 2-6 16,-8-2-5-16,16-1 6 0,-16 1-2 16,18-2-3-16,-5-1 4 0,-3 0-2 0,3 2-2 15,5-2 0-15,-3 2 1 0,2-3 10 16,-1 1-16-16,-1 1 4 0,2-1 4 0,0 2-1 15,-2-2 1-15,-2 0-1 0,2 1-5 0,-2-1 2 16,0 1-6-16,-3-1 4 0,3 2-1 0,-3-2-3 16,-10 3-4-16,17-1-2 0,-17 1-3 0,14-3-5 15,-14 3-7-15,11-1-15 0,-11 1-8 0,8-3 14 16,-8 3-45-16,0 0 3 0,14 0-51 0,-14 0-35 16,0 0-65-16,0 0-24 0,0 0-20 0,4 7 4 15,-4-7-52-15,0 0-70 0,-5 4-394 0,5-4-307 16</inkml:trace>
  <inkml:trace contextRef="#ctx0" brushRef="#br0" timeOffset="4634.78">11103 6534 113 0,'0'0'287'0,"0"0"-47"0,-12-2-40 0,12 2-20 16,0 0-32-16,-11-3-12 0,11 3-7 0,-8-2-23 15,8 2 5-15,-9-2 5 0,9 2-12 16,-9-5-13-16,9 5-3 0,-13-5-6 0,13 5 1 16,-9-7-14-16,3 4-18 0,-2-2 7 0,2 1 26 15,-3-1-33-15,5 2 22 0,-4-1-19 16,2-3 24-16,0 1-2 0,-1 4-15 0,2-6-13 15,0 3 0-15,-4 1 23 0,5-3 8 0,-2 1-11 16,3 0-19-16,-2-2-4 0,1 1-9 0,1 0-8 16,-2-1-1-16,3 1 1 0,1 2-4 0,0-4-4 15,-1 4 0-15,2-2 0 0,0-1-33 0,0 8 33 16,2-12-32-16,-1 4 42 0,-1 8-25 0,1-11 40 16,3 4-33-16,-4 7 36 0,6-10-35 0,-2 5 33 15,0-1-35-15,-4 6 36 0,9-8-40 16,-4 4 29-16,4-1-36 0,-9 5 35 0,13-4-34 15,-13 4 30-15,14-1-3 0,-14 1-23 0,14 1 20 16,-14-1-5-16,23 4 2 0,-17 1-1 0,3 2 4 16,3-1-2-16,-3 1-3 0,0 3 5 0,0 1-5 15,-2-1 7-15,0 3-7 0,-2-1-1 16,-1 0 3-16,1 3-5 0,0-1-2 0,-4 0-5 16,-1-1 5-16,4 1 1 0,-4-3-2 0,-4 3 0 15,4 0-1-15,0-2-4 0,-4 0 0 0,2 1-4 16,-1-2 6-16,-1-1-29 0,-1 5 29 15,1-4-34-15,-1 0 35 0,0-1-24 0,-4 0 30 16,4-1-35-16,1 0 37 0,-2-1-35 0,-3 1 25 16,1-3-26-16,-1 0 40 0,0 2-34 0,-1-3 24 15,0-1-27-15,1 1 26 0,0 1-27 0,1-5 30 16,-1 2-32-16,-2-3 34 0,11 0-32 0,-17 2 24 16,17-2-26-16,-19-2 28 0,10-1-25 0,9 3 29 15,-14-3 5-15,8-1-14 0,1-1-4 0,-2 3-1 16,7 2 5-16,-9-7-5 0,9 7 6 0,-7-9-5 15,7 9-3-15,-7-9-1 0,7 9 2 16,0-8 4-16,0 8-4 0,0-8 1 0,0 8 3 16,4-5 1-16,-4 5 0 0,10-5 1 0,-10 5-2 15,9-3 3-15,-9 3-29 0,16 0 32 16,-16 0-26-16,16 3 32 0,-7-1-29 0,1 2 24 16,-1-3-21-16,3 2 26 0,-1 2-23 0,-2 2 35 15,0-3-36-15,4 0 32 0,-4 1-32 0,0 1 24 16,1-1-31-16,-1 0 34 0,0 0-24 0,0 1 20 15,1-3-29-15,-1 2 26 0,0-1-28 0,1 2 26 16,-1-5-35-16,3 3-14 0,-2-1-72 0,-1-1 4 16,1 0-68-16,-10-2-7 0,19 2-56 0,-6-4 5 15,-3 1-6-15,2-1-23 0,-2-1-28 0,3-1 4 16,-3 1-51-16,3-4-280 0,-2-1-128 16</inkml:trace>
  <inkml:trace contextRef="#ctx0" brushRef="#br0" timeOffset="4930.05">11440 6384 320 0,'-5'-9'367'15,"5"9"-59"-15,-3-8-33 0,3 8-42 0,-5-7-20 16,5 7-15-16,-4-3-2 0,4 3-8 0,-2-7-39 16,2 7 24-16,0 0-6 0,-8-4-27 0,8 4-6 15,0 0-7-15,0 0-11 0,-2-5-9 0,2 5-8 16,0 0-2-16,0 0-2 0,0 0 9 0,0 0 11 15,0 0-17-15,0 0-15 16,0 0-12-16,2-5-6 0,-2 5-3 0,9-4-11 16,-9 4-2-16,9-3-7 0,-9 3-9 0,10-3-16 15,2-2 25-15,-12 5-15 0,15-4-19 0,-5 1 4 16,-1-1-8-16,3 1-2 0,-2-1-38 0,0 0 0 16,-1 0-37-16,1 1-41 0,-2 0-33 0,0 0-27 15,-8 3-39-15,11-4 7 0,-11 4-18 0,10-4-9 16,-10 4-14-16,8-3-29 0,-8 3-38 0,0 0-71 15,0 0-213-15,0 0-112 0</inkml:trace>
  <inkml:trace contextRef="#ctx0" brushRef="#br0" timeOffset="5416.16">11505 6302 315 0,'0'0'319'0,"-10"7"-29"0,5-2-31 15,-2 2-20-15,-3-4-31 0,5 4-31 0,-3 0-1 16,2-1-22-16,-2 0-1 0,1 2-26 0,-1-1-34 15,0 0-11-15,3 0-10 0,-2 0 3 0,0 2 2 16,2-1-9-16,0 0-9 0,0-3-14 0,-3 4-13 16,6-3-2-16,-2 1 4 0,0-2-13 0,1 1-9 15,3-6 6-15,-5 10 3 0,5-10 14 0,0 11 11 16,0-11 9-16,0 7 1 0,0-7 7 0,7 7-3 16,-7-7-3-16,6 4-6 0,-6-4-7 0,15-2-5 15,-15 2-8-15,16-2-3 0,-6 0-10 16,0-1 7-16,2 1 6 0,0-1 3 0,0 0-2 15,-2 3 1-15,4-2-3 0,-1-1 2 16,0 1 3-16,-2 0-1 0,0 1-7 0,-11 1-5 16,24 1 7-16,-13 3 3 0,-2-1 2 0,3-1-7 15,-1 3 0-15,-3-2 0 0,-2 4-2 0,2 0 3 16,-2-1 2-16,0 3 0 0,-3-2 0 0,1 2 4 16,-1-1 8-16,-1 1-34 0,-2-4 42 0,0 4-33 15,0 0 34-15,-2-1-18 0,-1 2 40 0,-1-2-49 16,0 1 47-16,-1-1-49 0,-2 2 54 0,-2-3-42 15,0 3 46-15,-3-3-52 0,2 1 39 16,-3 0-54-16,-2-3 43 0,5 0-52 0,-4 2 48 0,-2-3-63 16,5-3 50-16,-2 2-51 0,0-1 49 15,-1 0-51-15,4-1 37 0,-3-2-82 0,3-1-8 16,0 0-74-16,0-1 2 0,1 0-38 0,1-3-36 16,-1 1-64-16,5-2-48 0,2 2-18 15,-1-3-8-15,6 1-52 0,-3 7-476 0,2-14-436 16</inkml:trace>
  <inkml:trace contextRef="#ctx0" brushRef="#br0" timeOffset="5734.78">12051 6307 289 0,'0'0'407'16,"0"0"-45"-16,-12-3-62 0,12 3-48 0,0 0-54 16,0 0 8-16,0 0-36 0,-14 0 0 0,14 0-47 15,0 0 12-15,0 0-34 0,0 0 37 0,0 0-28 16,-9-4 41-16,9 4-28 0,0 0 29 0,0 0-34 16,8-5 15-16,-8 5-45 0,0 0 16 0,9-6-48 15,-9 6 24-15,6-6-42 0,-6 6 24 16,8-6-41-16,2 2 24 0,-5 0-34 0,4 1 16 15,0 0-29-15,-1-2 21 0,3 1-47 0,-3-1-8 16,3 2-76-16,-2 1-19 0,-1-3-67 0,2 3-20 16,-2-1-35-16,0 0-29 0,-8 3-47 0,10-2-90 15,-10 2-272-15,0 0-198 0</inkml:trace>
  <inkml:trace contextRef="#ctx0" brushRef="#br0" timeOffset="6235.69">12011 6327 109 0,'-10'4'444'0,"1"1"-83"0,0-3-33 15,1 1-65-15,-1 0-56 0,-1 1-9 0,4-2-27 16,-1 3 5-16,0-2-44 0,-1 2 5 0,2-1-46 16,-1-1 18-16,2 2-59 0,1-1 21 0,4-4-31 15,-7 8 25-15,3-2-31 0,4-6 22 0,-5 7-33 16,5-7 38-16,-3 11-31 0,3-11 30 0,0 5-32 15,0-5 41-15,3 9 4 0,-3-9-16 16,4 6 3-16,-4-6 7 0,10 4 10 0,-10-4 7 16,11 3-4-16,-11-3-12 0,17 1-11 0,-17-1 2 15,18 0-3-15,-8-1 0 0,0-1-3 16,3 1 4-16,0-1-7 0,-13 2-7 0,24 0-6 16,-11-1-8-16,-13 1-2 0,24 0 0 0,-12 1-1 15,-1-1-2-15,2 2 15 0,-3 1-7 0,-1 0-3 16,4 1-6-16,-4 1 0 0,1-1 5 0,-2 2 1 15,-2 1-28-15,-1-3 36 0,3 4-35 0,-2 1 56 16,-2-2-48-16,-3 3 54 0,3-2-44 0,-4 3 42 16,0-3-47-16,0 1 52 0,0-1-52 0,-4 3 51 15,4-4-57-15,-5 4 47 0,0-2-52 0,-1-1 49 16,-2 1-44-16,3-2 49 0,-8 3-47 0,4-3 4 16,0 3-8-16,-2-4 8 0,-1 0-6 15,1 1 13-15,-1-3-19 0,-2 0 6 16,3 1 2-16,-1-1-8 0,-1-2 2 0,1 1-6 15,-1-3-3-15,-1 0-15 0,14 0-33 0,-22 0-20 16,8-1-19-16,4 1-8 0,-3-4-72 0,4 0-4 16,3 1-78-16,-3 1-28 0,1-2-53 0,8 4-8 15,-9-8-16-15,9 8-71 0,-5-8-428 0,5 8-403 16</inkml:trace>
  <inkml:trace contextRef="#ctx0" brushRef="#br0" timeOffset="6507.9">12429 6486 46 0,'0'0'593'0,"17"0"-112"0,-17 0-54 0,11 0 21 16,-11 0-31-16,0 0-49 0,14 0-27 0,-14 0-33 15,0 0-58-15,0 0 14 0,14 0-57 0,-14 0 21 16,0 0-78-16,0 0 25 0,12-2-82 0,-12 2 38 15,0 0-73-15,0 0 38 0,0 0-66 0,9-2 34 16,-9 2-60-16,0 0 36 0,0 0-48 0,0 0 40 16,0 0-67-16,0 0 4 0,0 0-73 0,0 0-6 15,0 0-62-15,0 0-14 0,0 0-77 16,0 0-96-16,0 0-33 0,0 0-55 0,0 0-93 16,0 0-282-16,-3 6-359 0</inkml:trace>
  <inkml:trace contextRef="#ctx0" brushRef="#br0" timeOffset="7333.96">13248 6342 220 0,'0'0'226'0,"4"-6"6"0,-4 6-30 0,0-8-24 0,0 8-25 15,4-7-23-15,-4 7 13 0,0-10-16 0,0 10-12 16,0-8-16-16,0 8 15 0,-4-8-1 16,4 8-20-16,-3-9 7 0,3 9-5 0,-5-6 9 15,5 6-19-15,-4-9 21 0,4 9-43 0,-6-8 18 16,6 8-40-16,-4-10 32 0,4 10 1 0,-1-9 33 16,0 2-43-16,1 7 25 0,0-10-18 15,0 10 23-15,1-12-40 0,0 5 40 0,-1 7-34 16,4-10 28-16,2 3-24 0,-6 7 26 0,7-10-34 15,-7 10 18-15,10-10-36 0,-10 10 25 0,11-5-37 16,-11 5 19-16,13-4-34 0,-13 4 24 0,13 0-33 16,-3 5 29-16,-2-1-33 0,2-1 29 0,0 5-28 15,-3 1 27-15,-1 3-32 0,1 0 26 16,1 0-20-16,-5 5 20 0,2-1-30 0,0-1 31 16,-2 3-28-16,-2 0 25 0,-1 2-26 0,0-1 26 15,-1 1-23-15,-2 1 27 0,1-1-36 0,-2 1 35 16,-1-1-30-16,-3-1 25 0,2 0-24 0,-1-1 21 15,1-2-26-15,-3-3 27 0,3 1-22 0,-3-1 27 16,1 1-27-16,-5-3 27 0,4 0-33 0,0-2 28 16,-1 1-27-16,0-5 27 0,2 2-26 15,-2 0 24-15,1-5-29 0,1 1 27 0,8-3-32 16,-16 2 19-16,16-2-28 0,-14-1 28 16,14 1-31-16,-14-4 30 0,14 4-41 0,-12-8 50 15,8 3-6-15,4 5 0 0,-5-10 2 0,5 10-2 16,-4-11-2-16,4 11 0 0,0-9 3 0,3 2 20 15,-3 7 7-15,4-8 7 0,-4 8 8 0,6-8-13 16,-6 8 45-16,12-4-34 0,-12 4 37 0,14-5-43 16,-14 5 32-16,11 0-27 0,-11 0 59 0,19 3-53 15,-19-3 37-15,17 4-68 0,-7-2 45 0,-2 2-56 16,1 0 35-16,1-3-43 0,-1 4 42 0,0-3-43 16,-9-2 43-16,19 7-53 0,-10-5 40 0,0 1-50 15,1-2 8-15,-2 2-85 0,-8-3-17 0,18 1-58 16,-18-1 13-16,15 3-52 0,-15-3-6 15,19-1-53-15,-10-1 17 0,3 2-29 0,-2-4-4 16,-1 3-42-16,0-3-57 0,1-2-322 16,-2 1-222-16</inkml:trace>
  <inkml:trace contextRef="#ctx0" brushRef="#br0" timeOffset="7579.9">13611 6355 506 0,'0'-11'465'0,"0"11"18"0,0-8-61 0,0 8 3 15,-1-9-95-15,1 9-1 0,-3-6-50 0,3 6 14 16,-4-5-60-16,4 5 9 0,0 0-71 0,0-9 3 16,0 9-70-16,0 0 22 0,0-7-59 15,0 7 38-15,4-5-66 0,-4 5 34 0,9-6-50 16,-9 6 28-16,12-7-54 0,-6 3 46 16,4-1-38-16,-2 1 32 0,2 1-56 0,-1-2 5 15,-1 2-63-15,1-1 15 0,1-1-58 0,-10 5-7 16,15-3-66-16,-7 0-4 0,-8 3-68 0,13-6 3 15,-13 6-24-15,10-5 22 0,-10 5-12 0,11-3-17 16,-11 3-43-16,0 0-68 0,9-2-166 0,-9 2-86 16</inkml:trace>
  <inkml:trace contextRef="#ctx0" brushRef="#br0" timeOffset="8000.4">13736 6242 109 0,'0'0'362'0,"-10"5"-53"0,1-1-22 16,1 0-18-16,1 2-33 0,-5-1-23 0,3 0 7 15,0 1-29-15,-1 0 21 16,-3 2-57-16,3 0 25 0,-3-3-53 0,3 3 18 15,1 1-51-15,-1-3 23 0,2 3-55 0,2-4 21 16,-1 2-45-16,0 0 41 0,1-2-11 0,3 2-11 16,0 1-35-16,3-8 28 0,-5 9-33 0,5-9 42 15,4 12-23-15,-4-12 41 0,5 9-36 0,2-3 29 16,-7-6-4-16,15 5-7 0,-15-5 10 0,20 4-7 16,-7-3 3-16,-1-1 7 0,3 1-23 0,-2-1 36 15,2 0-33-15,-1 0 47 0,4 0-46 0,-4 0 47 16,3 1-52-16,2-2 28 0,-5 1-52 15,0 3 48-15,1-3-66 0,-2 5 53 0,-3-2-55 16,2 0 47-16,-2 2-64 0,0 2 56 0,-1-1-49 16,-5 1 58-16,4 3-53 0,-2-2 62 0,-5 3-64 15,2-2 59-15,-3 1-39 0,0 1 40 16,-3 1-38-16,2-2 47 0,-4-1-70 0,0 1 14 16,-3 1 10-16,2 0 7 0,-3-2 11 0,0 1-7 15,-1-3-11-15,-1 3-2 0,-1-5 0 0,1-1-4 16,-1 2 2-16,0-2-7 0,3-2-1 0,-6-1 3 15,5 1-6-15,10-2 1 0,-21 0-18 0,11-2-31 16,-3 1-46-16,4-3-43 0,0-1-4 0,3-2-71 16,-3 2-30-16,3-4-65 0,2 1-3 0,0-2-68 15,1 1 25-15,3-2-36 0,0 0-59 16,4-1-420-16,1-1-413 0</inkml:trace>
  <inkml:trace contextRef="#ctx0" brushRef="#br0" timeOffset="8235.71">14131 6261 442 0,'0'0'476'0,"9"-1"32"16,-9 1-74-16,10-5-1 0,-10 5-87 0,0 0 3 16,9-6-69-16,-9 6-7 0,5-3-70 0,-5 3 11 15,9-3-59-15,-1-2-6 0,-3 1-51 0,4 1 6 16,-1-1-51-16,2 2 23 0,-1-3-48 15,-3 2 34-15,3-1-56 0,0 0 4 0,0 2-56 16,0-1-6-16,0-1-66 0,-9 4-21 0,13-5-96 16,-13 5-26-16,10-4-25 0,-10 4-3 0,14 0-26 15,-14 0-49-15,0 0-456 0,10-3-353 0</inkml:trace>
  <inkml:trace contextRef="#ctx0" brushRef="#br0" timeOffset="8734.83">14205 6249 106 0,'-11'5'508'0,"0"-3"-67"16,0 3-60-16,1-2-10 0,-2-1-41 0,-3 4-20 15,3-1-26-15,2-1-42 0,0-2-42 0,1 2-41 16,-4 0-32-16,7 2-16 0,-2-1 14 0,0-3-16 16,1 4-24-16,-1 0-20 0,8-6-3 0,-9 8-14 15,5-3-11-15,2 2 4 0,2-7-2 0,-5 9-5 16,5-9-12-16,-3 10 2 0,3-10 7 15,0 8 2-15,0-8 2 0,9 11-8 0,-9-11-1 16,10 5 0-16,-2-2 1 0,-8-3 7 0,17 5 6 16,-7-1-37-16,0-3 32 0,4 0-39 0,-1-1 47 15,1 1-10-15,3 0 51 0,2-1-41 16,-3 1 39-16,2 2-54 0,1-2 42 0,-1 0-64 16,0 2 75-16,-2 1-52 0,0-1 45 0,-3 0-47 15,2-1 41-15,-6 4-68 0,4-1 70 0,-3 1-43 16,-1 2 17-16,-1 0-4 0,-2 0 41 0,-2 2-45 15,0 0 2-15,-3 1 1 0,0 0 4 0,-2-1-3 16,0 1-1-16,-3 1-3 0,0 1-2 0,-1 2-1 16,-4-3 8-16,3-1-7 0,-2 3-3 0,-2-4-1 15,0 3-4-15,-2-5-4 0,2 4-1 0,0-4-3 16,-2-1 0-16,-2 0 3 0,4-4-2 0,-3 4-6 16,2-3-5-16,0-1-19 0,1 0 23 15,-1-1 1-15,0-2-10 0,11 0-25 16,-24 0-24-16,15-2-33 0,-2-1-33 0,2 2-23 15,1-5 15-15,-1 1-70 0,0 0-1 0,5 0-53 16,-1-2 13-16,1 1-43 0,2 0-66 0,2 6 4 16,0-12-10-16,0 12-62 0,5-12-86 0,-1 5-325 15,2 0-354-15</inkml:trace>
  <inkml:trace contextRef="#ctx0" brushRef="#br0" timeOffset="8971.42">14675 6500 761 0,'0'0'641'0,"11"3"-35"15,-11-3-30-15,0 0-72 0,0 0 28 0,12 0-90 16,-12 0-17-16,0 0-87 0,0 0-16 0,10-3-58 16,-10 3-22-16,0 0-61 0,0 0-19 0,0 0-51 15,10-4-5-15,-10 4-37 0,0 0 0 0,0 0-37 16,0 0 7-16,0 0-47 0,10-2-16 0,-10 2-79 15,0 0-6-15,0 0-84 0,0 0-4 0,0 0-67 16,0 0-12-16,0 0-44 0,0 0-52 0,10 1-41 16,-10-1-48-16,0 0-100 0,0 0-415 0,0 8-568 15</inkml:trace>
  <inkml:trace contextRef="#ctx0" brushRef="#br0" timeOffset="10034.15">15469 6508 19 0,'-8'-4'289'0,"8"4"-48"0,-6-6-30 0,-2 2-28 16,8 4-6-16,-9-4-11 0,9 4-29 0,-9-8 4 15,9 8-18-15,-12-6 1 0,5 1-5 16,2 4-13-16,5 1 4 0,-10-8 4 0,2 5-26 15,8 3 13-15,-9-6-11 0,9 6 7 0,-9-6-34 16,5 1 27-16,4 5-25 0,-10-7 45 0,10 7-45 16,-5-7 25-16,5 7-41 0,-1-8 45 0,1 8 12 15,1-10-14-15,2 3-15 0,-1-1-7 0,6 1 3 16,-3 1-9-16,1-2 5 0,2 0 2 0,0 0 3 16,3-1-38-16,1 1 22 0,-1 3-28 0,-1 0 24 15,2 1-26-15,2 3 31 0,-1-1-9 16,1 4-2-16,-3 0-8 0,2 3-3 0,2 3-13 15,-2-1-4-15,-1 3 3 0,-2 2-4 0,-1 0-3 16,0 5-3-16,-3-2-3 0,-1 6 6 0,-1-4-3 16,-4 2 5-16,0 0-31 0,0-1 23 0,-1 1-27 15,-3 0 29-15,0 2-23 0,-2-1 29 16,-2-1-30-16,-2-1 25 0,2-2-26 0,-1 2 25 16,-2-2-24-16,-1-2 1 0,0 0 9 0,1-1-5 15,0-4 3-15,-2 1 0 0,0-2 2 0,-1 2 0 16,3-5-1-16,-2 0-5 0,0 3 7 15,0-6 2-15,3 0-1 0,10-2 0 0,-18 3 2 16,18-3-1-16,-19-5-5 0,11 4-10 0,1-3 18 16,-1-2-25-16,1 1 28 0,1-1-29 0,4 1 30 15,-1-1-26-15,2-1 27 0,1-1-28 0,0 1 29 16,1 1-23-16,3 0 28 0,0 0-27 0,1 0 34 16,0 0-20-16,5 3 34 0,-1-2-26 0,0 4 29 15,1-1-30-15,3 2 36 0,-13 0-34 0,23 2 38 16,-11-2-33-16,0 1 32 0,0 2-43 0,-2 1 33 15,4 1-39-15,0-1 35 0,-1 0-41 16,0 0 30-16,-3 3-40 0,4-4 38 16,-5 1-38-16,5 1 21 0,-5 1-61 0,1-2-8 0,2-1-55 15,-6 1-3-15,3-1-55 0,0 2 6 16,1-3-56-16,-2 1 16 0,-8-3-40 0,15 0 23 16,-15 0-12-16,15 0-9 0,-15 0-34 0,17-5-49 15,-9 0-321-15,-2 1-164 0</inkml:trace>
  <inkml:trace contextRef="#ctx0" brushRef="#br0" timeOffset="10616.93">15825 6476 45 0,'0'0'512'0,"-1"-12"-96"16,1 12-24-16,-2-11-46 0,2 11-18 0,-2-11-30 16,2 11-37-16,0-9-19 0,0 9-27 0,-1-10-26 15,1 10-24-15,0-9-29 0,0 9-42 16,1-10 5-16,-1 10-18 0,4-9-15 0,0 5-6 15,-4 4-9-15,6-12-7 0,-2 9-8 0,0-3-3 16,0 1-1-16,2-1-14 0,-1 2-2 0,-1-1-2 16,4 0-2-16,-5 1-2 0,-3 4-4 0,11-9-1 15,-11 9-27-15,9-6 33 0,-9 6-26 0,8-5 30 16,-8 5-25-16,5-5 27 0,-5 5-34 0,6-6 28 16,-6 6 0-16,0 0-30 0,4-6 30 0,-4 6-5 15,0 0-5-15,0 0-1 0,0 0-2 0,0 0 4 16,-13 3 1-16,13-3 4 0,-10 7-6 0,6-2-3 15,-4-3-12-15,2 3 18 16,-2 0 6-16,2 2 6 0,-2-1 2 0,2 0-3 0,1 2-3 16,0-1 2-16,1 0 3 0,-1 0 5 15,2 1 9-15,-1 0 9 0,3-2-6 0,0 3-1 16,1-3 1-16,1 1 11 0,-1 1 24 0,1-1-19 16,1 0 46-16,3 0-69 0,-3 0 36 0,3 1-38 15,2-1 38-15,-2 0-49 0,4 0 48 0,-3-2-54 16,3 1 41-16,0 2-47 0,0-3 51 0,0 3-52 15,0-1 48-15,0-2-53 0,1 5 64 0,-1-3-60 16,0-1 59-16,1 3-54 0,-2 0 6 0,1 0 10 16,-3-1-6-16,-1 1-1 0,-1-1 7 0,3 2-11 15,-5-3 3-15,2 5-6 0,0-5 4 16,-3 3-5-16,-1-1 2 0,0-1 0 0,0 0 0 16,-1-2-2-16,-1 3-2 0,-1-3 9 0,-1-1-8 15,1 2-4-15,-2-2 5 0,0 0 0 16,-3-1-6-16,3 1-6 0,-1-1-9 0,6-4-24 15,-14 3-32-15,14-3-30 0,-17 1 23 0,17-1-60 16,-15-3-7-16,6 2-60 0,1-3-10 0,-1-2-77 16,3 0-20-16,1-1-8 0,-3-1 10 0,4-1-44 15,-1-6-29-15,1 1-416 0,2-1-324 0</inkml:trace>
  <inkml:trace contextRef="#ctx0" brushRef="#br0" timeOffset="10834.64">15905 6342 124 0,'0'-6'556'15,"1"-2"-62"-15,-1 8-65 0,2-8 17 0,-2 8-62 16,2-10-13-16,-2 10-61 0,0 0 10 0,2-8-60 16,-2 8 35-16,3-7-79 0,-3 7 39 15,5-6-83-15,-5 6-11 0,8-6-17 0,-8 6-22 16,11-8-12-16,-3 5-24 0,-2-3-12 0,3 4-17 16,1-2-14-16,3-2-5 0,-1 1-11 0,3 0-28 15,-1-1-38-15,3 2-36 0,-3-1-37 0,1 1-6 16,-1-1-74-16,0 2-7 0,-2 1-76 0,-1-1-16 15,-1 1-42-15,-10 2-1 0,18 0-47 0,-18 0-91 16,9 3-371-16,-2 1-385 0</inkml:trace>
  <inkml:trace contextRef="#ctx0" brushRef="#br0" timeOffset="11351.37">16269 6376 513 0,'0'0'511'0,"0"0"-64"0,0 0 0 0,0 0-37 16,0 0-70-16,-8-4-49 0,8 4-20 0,0 0-57 15,-4-5 13-15,4 5-53 0,0 0 15 16,-5-5-45-16,5 5 13 0,0 0-64 0,0 0 18 16,-4-4-57-16,4 4 27 0,0 0-53 0,0 0 24 15,-10-3-36-15,10 3 23 0,-9 3-37 0,9-3 38 16,-9 4-46-16,9-4 38 0,-11 8-39 0,3-3 40 15,4-1-38-15,-2 3 41 0,1 1-43 0,-3-2 40 16,3 2-37-16,1 0 47 0,2 1-51 0,-1-1 53 16,-1 1-54-16,4 1 46 0,-1-3-46 15,1 3 49-15,1-3-47 0,2 3 56 0,-1-2-51 16,2 1 66-16,3-1-58 0,0 1 57 0,1 0-61 16,1-1 64-16,1 0-49 0,0 0-10 0,3 0 1 15,1-2 5-15,-2 1 1 0,-1 1 1 16,3-1 6-16,-1 1 4 0,1-1 42 0,-4 0-39 15,4 3 32-15,-2-4-38 0,-3 3 8 0,0-1 4 16,-2-2 7-16,2 2-7 0,-6 1-3 0,5 0 2 16,-5-1 3-16,2 2-2 0,-3-2-16 0,-2 1 5 15,-2 0-4-15,1-1-4 0,-3 2-3 0,1 0 0 16,-1-2 3-16,-3 0-4 0,0-1-12 0,0 1 8 16,-3 1-7-16,0-4 5 0,-2 2-2 0,-2-2 6 15,4 0-17-15,-3-2 2 0,-1 1-23 0,0-1-6 16,4-2-39-16,-3 0-16 0,0-2-28 15,13 1-21-15,-24-4-41 0,11 2-36 0,3-1-24 16,-1-2-30-16,2-2-45 0,-2-2-22 16,4 0-21-16,0-2-10 0,1-3-42 0,2 0-43 15,0-1-311-15,3-2-279 0</inkml:trace>
  <inkml:trace contextRef="#ctx0" brushRef="#br0" timeOffset="11616.26">16257 6405 142 0,'3'-6'625'15,"-3"6"-131"-15,6-7 2 0,-6 7-14 0,4-8-37 16,-4 8-47-16,6-5 25 0,-6 5-65 0,4-4 33 16,-4 4-71-16,9-5 11 0,-9 5-60 0,9-7 2 15,-9 7-49-15,12-5-5 0,-5 1-32 0,0 0-24 16,4 0-23-16,1-1-31 0,1 0-7 16,-2 0-29-16,2-2-5 0,3 2-19 15,1-5-11-15,1 1-10 0,5 0-4 0,-4 1-2 16,-1 0-10-16,5-1 0 0,-4 3-6 0,-2-1-12 15,-3 0-20-15,0 4-32 0,-4-2-32 0,-1 1-25 16,1 1-24-16,-1-1-40 0,-9 4-53 0,13-3 8 16,-13 3-64-16,10-2-4 0,-10 2-73 0,0 0-29 15,8 4-42-15,-8-4-15 0,-1 6-58 0,1-6-467 16,-4 11-568-16</inkml:trace>
  <inkml:trace contextRef="#ctx0" brushRef="#br0" timeOffset="11979.8">16868 6549 58 0,'0'0'712'0,"4"6"-129"0,-4-6-11 0,0 0-59 16,0 0 7-16,0 0-29 0,0 0-24 0,0 0 7 15,3 6-80-15,-3-6-12 0,0 0-43 0,0 0-22 16,0 0-27-16,0 0-32 0,0 0-21 0,0 0-31 16,0 0-31-16,0 0-28 0,0 0-27 0,0 0-48 15,0 0-6-15,0 0 2 0,0 0-14 0,0 0-10 16,0 0-19-16,0 0-19 0,0 0-32 15,0 0-44-15,0 0-47 0,0 0-45 0,0 0-16 16,0 0-76-16,0 0-1 0,0 0-96 0,0 0-14 16,0 0-87-16,1 9-40 0,-1-9-64 0,0 0-120 15,-3 8-464-15,3-8-755 0</inkml:trace>
  <inkml:trace contextRef="#ctx0" brushRef="#br0" timeOffset="25134.09">17874 6849 60 0,'0'0'62'15,"-4"-6"2"-15,4 6-27 0,0 0 4 16,0 0-8-16,0 0-3 0,-3-7-6 0,3 7-8 16,0 0 1-16,0 0 0 0,0 0 6 0,-2-7 5 15,2 7-14-15,0 0 8 0,0 0-1 0,0 0-6 16,0-5-6-16,0 5 1 0,0 0-8 0,-3-9 8 15,3 9-14-15,0 0 10 0,0 0 6 0,0-7 14 16,0 7 1-16,0 0-11 0,0 0 3 0,0-8 11 16,0 8-4-16,0 0-1 0,0-7-10 0,0 7-5 15,0 0-6-15,0-7 6 0,0 7 1 0,0 0 7 16,0-9 22-16,0 9 8 0,0 0-2 16,0-6-11-16,0 6-7 0,0 0-2 0,0-9-4 15,0 9 0-15,0 0-10 0,0-6-8 16,0 6 9-16,0 0 3 0,-2-8-12 0,2 8 12 15,0 0 3-15,0-9 9 0,0 9 3 0,0 0 15 16,-2-8-6-16,2 8-8 0,0 0-5 0,0-9-7 16,0 9-1-16,0 0-6 0,0-9-1 0,0 9 7 15,-1-8 20-15,1 8-2 0,0 0 5 0,1-9 5 16,-1 9-2-16,0 0-5 0,0-9-10 0,0 9 2 16,0 0-11-16,0-9 5 0,0 9-4 0,0 0 22 15,0-8-6-15,0 8 7 0,0 0-3 0,2-9 5 16,-2 9-4-16,0 0 4 0,0-7 1 0,0 7 1 15,0 0-1-15,0 0-1 0,0-8-3 16,0 8 4-16,0 0 4 0,0 0-1 16,0 0 12-16,0 0 2 0,0-6 2 0,0 6 8 15,0 0-7-15,0 0 2 0,0 0-2 0,0 0-2 16,2-6-5-16,-2 6 4 0,0 0-2 0,0 0 6 16,0 0-12-16,0 0 2 0,0 0-6 0,3-7-8 15,-3 7-6-15,0 0 0 0,0 0-10 0,0 0 0 16,0 0-12-16,0 0 3 0,0 0 4 0,0 0 15 15,4 7 27-15,-4-7-5 0,1 9-2 0,3-3-3 16,-3 0 15-16,-1 2-7 0,3 3 0 0,-2-3-3 16,3 5-33-16,-3-2 52 0,0 4-40 0,2-1 19 15,-3 5-33-15,1-2 27 0,0 2-36 16,1-1 32-16,-2 3-46 0,1 2 36 0,-2 0-40 16,1 3 33-16,-2-3-2 0,2 3-37 15,-1 1 35-15,0-5-15 0,-2 1 5 0,2-5-4 16,0 2-3-16,-3-2-9 0,3 2 6 0,-2-3-5 15,3-3-33-15,-1 2 39 0,-3-5-45 0,4 1 26 16,0 1-9-16,0-4-21 0,0 1-18 0,-1-3-20 16,1 3-19-16,0-10-20 0,1 10-34 0,-2-2-20 15,1-8-15-15,1 9-14 0,-1-9-15 0,0 9 3 16,0-9-18-16,0 0-9 0,0 5-27 0,0-5-50 16,0 0-365-16,0 0-190 0</inkml:trace>
  <inkml:trace contextRef="#ctx0" brushRef="#br0" timeOffset="25659.73">18391 6779 6 0,'-1'-10'261'0,"1"10"-39"0,-1-12-27 15,1 12-44-15,-3-12-15 0,3 12-13 0,-1-11 25 16,1 11-12-16,-3-12-13 0,3 12-10 0,-2-11-19 15,-1 4 4-15,3 7-7 0,0-11-5 0,0 11 4 16,-1-11 0-16,1 11 4 0,-4-8-11 0,4 8-8 16,-1-9-2-16,1 9-5 0,-3-7-3 0,3 7-6 15,0 0-9-15,-1-9-3 0,1 9-1 16,0 0-10-16,0 0-5 0,-2-9-9 0,2 9 6 16,0 0-1-16,0 0-6 0,0 0-6 0,-3-4 2 15,3 4 5-15,0 0-9 0,0 0 4 0,0 0-13 16,0 0 7-16,0 0-6 0,0 0-1 15,0 0 9-15,-1-8-4 0,1 8-6 0,0 0 3 16,0 0-3-16,0 0-5 0,0 0 6 0,0 0-3 16,0 0 1-16,0 0-2 0,0 0 0 0,0 0-5 15,0 0 6-15,-3 6-7 0,3-6-3 0,0 0-22 16,0 0-11-16,0 6-7 0,0-6-16 0,0 0-26 16,-1 9-23-16,1-9-16 0,-3 6-22 0,3-6-30 15,-2 8-39-15,2-8-59 0,-2 9-268 16,2-9-62-16</inkml:trace>
  <inkml:trace contextRef="#ctx0" brushRef="#br0" timeOffset="27261.53">18368 6699 174 0,'0'0'187'0,"4"-4"-42"16,-4 4-24-16,5-7-9 0,-5 7 13 0,5-6-4 16,-5 6 2-16,4-6-5 0,-4 6-14 0,4-6-19 15,-4 6 4-15,4-7 13 0,-4 7-2 16,5-5 4-16,-5 5-4 0,4-8 7 16,-4 8-32-16,2-5 2 0,-2 5-2 0,4-5 11 15,-4 5-14-15,0 0-5 0,3-4-6 0,-3 4-12 16,0 0-1-16,0 0-8 0,0 0 3 0,0 0 19 15,5-5 8-15,-5 5 24 0,0 0 9 0,1 7 1 16,-1-7 0-16,4 11 5 0,-4-3-2 0,3 0 5 16,-2 5-10-16,1-3-13 0,-2 4-1 0,0 1-26 15,0 2 36-15,3 3-32 0,-3-2 26 0,0 4-38 16,1 1 26-16,-1 6-27 0,-1-4 17 0,1 3-10 16,0-3-12-16,0 1-3 0,0 3-8 15,0-3-7-15,0 1 5 0,0-3-16 0,0-3-8 16,0 0 4-16,1-2 1 0,-1 1-6 0,0-2-6 15,0-1 0-15,1-4 4 0,-1 2-5 0,0-5-4 16,2 1-4-16,-2 0 6 0,0-3-25 16,1 0-13-16,-1 0-7 0,0-2-17 0,0-6-15 15,0 12-23-15,0-12-41 0,1 8-50 0,-1-8-56 16,0 0-24-16,-1 9-12 0,1-9-13 0,0 0-46 16,0 0-54-16,0 0-326 0,0 0-226 0</inkml:trace>
  <inkml:trace contextRef="#ctx0" brushRef="#br0" timeOffset="27815.21">18952 6781 208 0,'0'0'217'0,"-2"-9"-3"15,2 9-16-15,-2-8-13 0,2 8-1 16,-1-10-9-16,1 10-19 0,-2-9-6 0,2 9-3 15,-3-10 5-15,3 10 5 0,-1-10-2 0,1 10 0 16,-1-9-8-16,1 9 2 0,-2-8 2 0,2 8-1 16,-1-8-4-16,1 8-9 0,0-6-11 0,0 6-21 15,0 0-17-15,-1-8-24 0,1 8-8 0,0 0-10 16,0 0 13-16,0 0 12 0,0 0 6 0,0 0 27 16,6 8 2-16,-6-8-7 0,9 12 5 0,-8-2-3 15,4 2 19-15,-2-2-59 0,1 4 40 16,1 3-47-16,0 0 53 0,-4 0-70 0,4 5 51 15,-1-1-66-15,0 3 58 0,0-1-59 0,-3 3 45 16,3-1-54-16,-1 1 40 0,-2 0-53 0,0-4 42 16,4 2-39-16,-2 0 35 0,-2-4-56 0,0 0 48 15,2-3-37-15,-1 1 35 0,0-4-55 0,0 2 50 16,1-3-61-16,-3-2 35 0,4 0-80 16,-3 1 25-16,2-3-48 0,-2 0-21 0,1-1-38 15,1 1-48-15,-3-9-52 0,4 12-48 0,-4-12-15 16,2 10-15-16,-2-10-48 0,4 8-103 15,-4-8-303-15,4 8-324 0</inkml:trace>
  <inkml:trace contextRef="#ctx0" brushRef="#br0" timeOffset="28882.56">19624 6821 253 0,'7'-8'219'0,"-7"8"-20"0,5-8-8 15,-1 2-19-15,1 1-17 0,-1 1-10 0,-2-4-23 16,3 3-12-16,-1-1 17 0,0-3-14 0,-1 4-12 15,3-2-7-15,-4 0 7 0,2 3-8 16,-1-1-10-16,-3 5-1 0,4-13-10 0,-4 13-4 16,1-11 6-16,-1 11-3 0,0-11 15 0,0 11-3 15,-1-11-15-15,1 11 4 0,-4-9 0 16,4 9-7-16,-8-7-7 0,8 7-9 0,-14-5-16 16,14 5 7-16,-11-2 18 0,11 2-12 0,-16 0-1 15,16 0 2-15,-16 7-4 0,4-3-7 0,2 2-3 16,0 4 8-16,-2-2 7 0,2 3-31 0,1 1 36 15,0 3-20-15,0 1 42 0,4 1-37 0,-1 1 34 16,-3 1-31-16,6 0 27 0,1-2-26 0,-1 0 38 16,-1 2-50-16,4 0 23 0,0 1-36 0,4-3 26 15,-1 1-28-15,1 0 21 0,-3-2-13 0,8 1-1 16,-3-1-2-16,3 0-4 0,-1-1-4 16,1-2 3-16,1-1 2 0,-1-3-10 0,5 1 2 15,-1 0-2-15,1-4 1 0,-4-1 3 16,8 1-6-16,-6-4-3 0,0 1 3 0,2-3 0 15,0 0 5-15,0-1-6 0,-1-2 5 0,1-1-2 16,0-3-10-16,0 2 4 0,-1-3 0 0,-1-1 1 16,0 0-1-16,-3-2-24 0,0 0 28 0,1 1-25 15,-3-3 28-15,-1-2-30 0,-2 1 35 0,-1 1-29 16,-3-4 36-16,0-1-40 0,-2-1 31 0,-3 2-26 16,3 0 25-16,-5-2-2 0,0-1-3 0,-1 1 2 15,-1 2-2-15,-1 0-4 0,-4 0-2 0,5 3 7 16,-4 0 2-16,-1 0-18 0,1 1 9 0,0 4-3 15,2-1 2-15,-2 3-1 0,-1 1-6 16,5 1 1-16,-4 3-8 0,2 1-6 0,-1 0-15 16,1 3-20-16,-1-1-17 0,1 4-22 15,0 0-25-15,1 1-73 0,-1 3-8 0,2 0-35 16,1 1-1-16,4-2-24 0,-2 6-18 0,2-3-76 16,4 1-393-16,0 2-259 0</inkml:trace>
  <inkml:trace contextRef="#ctx0" brushRef="#br0" timeOffset="29666.07">20705 6843 180 0,'0'0'258'0,"7"-9"-26"16,-7 9-48-16,4-6-9 0,-4 6 1 15,2-11-28-15,-2 11-6 0,0-9-12 0,0 9 11 16,0-10-13-16,0 10-12 0,-2-12-1 0,0 5 11 16,2 7-10-16,-5-9 8 0,5 1 32 0,-2 3-26 15,-2 0-20-15,-1-2-15 0,1 1-10 0,-1-1 40 16,0 3-7-16,1-3-7 0,-5 1-9 0,5 2 1 16,-2-2-10-16,3 1-8 0,-4 1-5 0,1 1-16 15,-1-2 1-15,-1 3-16 0,-1-2-5 0,9 4-9 16,-20-3 18-16,20 3 6 0,-22 0-6 0,9 0-1 15,3 3-11-15,-3-1 4 0,0 6-6 16,-2-4-33-16,2 4 37 0,1 1-44 0,-1 1 48 16,0 2-26-16,-1 2 22 0,2-1-26 0,2 3 11 15,1 1 6-15,0 1 39 0,4 1-52 0,-1-2 39 16,3 0-46-16,2 1 51 0,1 0-54 16,1 0 27-16,2 0-48 0,3 1 47 0,-1 1-50 15,4-1 47-15,0-2-44 0,5-2 44 0,-1 2-50 16,2-3 43-16,1 1-48 0,0-1 54 0,1-4-42 15,-2 0 41-15,4-3-53 0,-2 1 51 0,-2-3-51 16,1-1 44-16,0-2-46 0,1-2 50 16,-2 0-47-16,1-2 52 0,0-1-53 0,-2 2 51 0,0-4-47 15,0-1 49-15,-2-3-58 0,-1 1 61 16,0-2-60-16,0-1 51 0,-2 1-53 0,-3-6 37 0,0 3-37 16,-1-3 53-16,0 2-52 0,-3-2 57 15,-2-1-54-15,0-2 59 0,0 1-64 0,-1 2 47 16,-5-2-42-16,1 0 45 0,-6-2-56 0,2 2 55 15,-1 2-53-15,-1-1 45 0,-2 3-7 0,-4 0-3 16,2-1-16-16,-2 3 9 0,1 2-5 16,-4 0-24-16,0 2-10 0,5 2-9 0,-6 1-9 15,5 2-12-15,-2 1-18 0,0 0-22 0,1 3-15 16,-1 0-27-16,1 3-19 0,0-1-28 0,0 4-48 16,1-1 15-16,3 1-32 0,1 2 7 15,3-1-55-15,-1 4-75 0,1 0-335 0,7 1-230 16</inkml:trace>
  <inkml:trace contextRef="#ctx0" brushRef="#br0" timeOffset="30349.66">21209 6865 385 0,'4'-4'336'0,"0"-2"-38"16,-4 6-38-16,6-9-35 0,-6 9-14 0,5-12-13 15,-2 6-30-15,-2-2-11 0,-1 8 7 0,1-13 16 16,-1 5-2-16,3 2 6 0,-6-1-28 0,3-1-22 15,0 1-14-15,0 7 5 0,-2-12 1 0,-1 7-14 16,0-1-4-16,-3 0-20 0,0 1-9 16,6 5 6-16,-10-7-4 0,3 2-6 0,-2 3-5 15,-1 0-4-15,10 2-8 0,-24-1-7 16,12 2-9-16,-2 1-11 0,-1 0 17 0,-2 4-4 16,2 0-31-16,-4 0 37 0,3 3-40 0,0-1 32 15,-1 3-40-15,2 0 37 0,1 2-38 0,0 2 36 16,2 2-38-16,1-2 36 0,2 3-44 0,2 0 36 15,2-3-39-15,1 2 50 0,3 0-50 0,2 0 37 16,3 1-36-16,3-1 35 0,0 3-45 0,3-4 47 16,2 1-44-16,1-2 38 0,3-2-35 0,-4 1 45 15,7-2-45-15,-5-2 34 0,5 1-40 0,-6-5 36 16,5 1-37-16,-3 0 40 0,1-5-38 0,-1 1 43 16,-3-1-46-16,2-2 40 0,1 0-33 15,-2-2 32-15,-1 2-30 0,1-4 31 16,2 0-37-16,-2-5 41 0,0 2-42 0,-3-1 38 15,1-2-36-15,-1 1 39 0,-1-2-43 0,-2-2 43 16,0-1-41-16,-2 2 38 0,-3-4-30 0,2 0 38 16,-1-1-46-16,-3 0 42 0,-3 1-47 0,1-1 43 15,0 1-39-15,-4-1 42 0,0 0-43 0,-1-2 39 16,-2 2-37-16,-2-1 34 0,1 2-36 0,-1 2 48 16,-3 2-18-16,0-2-8 0,-2 3-13 0,0 4-8 15,0 0-9-15,-2 0-9 0,1 2 4 0,-2 1-33 16,0 3-16-16,1-1-20 0,-1 2-31 0,2 2-15 15,-1 0-24-15,2 1-16 0,0 1-40 0,2 2-20 16,3 1 5-16,3 0-13 0,0 1-44 16,3-1-83-16,4 3-315 0,1-3-208 15</inkml:trace>
  <inkml:trace contextRef="#ctx0" brushRef="#br0" timeOffset="30916.21">21748 6761 101 0,'7'-5'382'0,"0"1"-61"16,-4-3-35-16,6 1-51 0,-9 6-17 0,7-11-6 16,-4 6-40-16,-3 5 4 0,1-10 2 15,-1 10-19-15,4-11-12 0,-4 11-3 0,0-9 14 16,0 9-6-16,-1-9 3 0,1 9-20 0,-3-6-17 15,3 6-24-15,0 0-5 0,-5-8-16 0,5 8-4 16,0 0 21-16,-15 0-35 0,15 0 5 0,-14 5-7 16,6-1 5-16,-1 1-4 0,0 3 6 0,-1-1 3 15,1 4-5-15,-4-1-3 0,4 2-26 0,-2 1 47 16,-1 2-38-16,3 2 28 0,-1-1-43 16,5-1 27-16,0 4-34 0,0-4 26 0,1 3-42 0,1-3 31 15,1 2-2-15,-1 1-2 0,6 0-7 16,-2-1 1-16,0 1 3 0,8 1-12 0,-3-2-3 15,6-1 2-15,-2 1-9 0,2-4 1 0,2-1-4 16,0 1 2-16,0-5-7 0,-1 2 4 0,2-5-1 16,-1 0 2-16,-2 0 4 0,3-2 3 15,-3-2-12-15,-12-1 6 0,23-1-2 0,-13-2 0 16,5 0 1-16,-6-2-31 0,4 0 36 0,-4 1-33 16,0-5 38-16,0 0-34 0,-2-2 39 0,0 1-30 15,-2-3 29-15,-1 0-38 0,0-2 38 0,-3 5-32 16,1-7 35-16,-4 3-38 0,-1-2 36 0,1 1-35 15,-2 0 38-15,-1-2-40 0,-3 0 40 0,-2 3-3 16,1-3-9-16,-1 4 0 0,-2 0-3 16,-1-2-13-16,2 5-2 0,-2 0-9 0,-1 1-4 15,-4 2-13-15,4 1-12 0,-4 1-14 0,4 0-11 16,-4 1-24-16,-1 3-8 0,6-1-33 0,-2 4-21 16,2-1-33-16,0 1-34 0,2 0-14 0,1 3-20 15,1 0-48-15,1 1-68 0,3-1-381 0,1 2-271 16</inkml:trace>
  <inkml:trace contextRef="#ctx0" brushRef="#br0" timeOffset="31415.91">22291 6767 261 0,'3'-6'390'0,"-3"6"-60"0,3-7-41 16,-3 7-52-16,0-7-31 0,0 7-4 0,0-8-9 16,0 8-17-16,-2-5-15 0,2 5-14 15,-4-6-2-15,4 6-15 0,-6-5-9 0,6 5 0 16,0 0-3-16,-18 0 6 0,18 0-5 0,-10 5-7 16,2-2-12-16,0 1-2 0,1 1-6 0,-1 3-4 15,-3 0-29-15,2 3 33 0,0-1-22 0,-3 2 30 16,6-1-43-16,-1 2 22 0,0 2-38 15,-1-1 26-15,4-1-45 0,0 2 33 0,2-1-39 16,-1 1 31-16,3-3-37 0,3 4 30 0,3-2-5 16,1 2-8-16,4-2-8 0,2-1-1 0,2-1-2 15,2 0-2-15,3-3-8 0,-1-2 9 0,1 1 3 16,-1-5-6-16,-1 1-6 0,1-3 2 0,1-1-11 16,-2 0 7-16,0-2 0 0,1-2-4 0,-3 1 3 15,0-4 3-15,-2 1 2 0,0-1 45 0,-2-2-50 16,-2 1 47-16,-1-7-46 15,-3 3 47-15,-1 1-48 0,-2-5 44 0,-2 3-54 16,-2-5 48-16,-2 2-54 0,-2 1 39 0,1-2 1 16,-4-1-5-16,-1-3-7 0,-2 3 11 0,-2 2-13 15,-2-1-10-15,3 0 8 0,-3 3-25 0,-1 2-3 16,-1 1-19-16,1 2-24 0,-3 1-27 0,1 3-33 16,-3 2-19-16,3-1-37 0,-1 4-42 0,0 3-49 15,-3-1-46-15,-2 4-18 0,2 1-23 0,0 5-79 16,-1 2-431-16,2 1-412 0</inkml:trace>
  <inkml:trace contextRef="#ctx0" brushRef="#br0" timeOffset="34181.57">11103 7925 82 0,'0'0'189'16,"0"0"-14"-16,0 0-23 0,0 0-11 0,0 0-12 16,0 0-7-16,0 0-9 0,0 0-7 0,0 0-22 15,0 0-9-15,0 0 3 0,0 0-13 0,0 0-3 16,0 0-3-16,0 0-1 0,0 0-10 16,0 0-5-16,0 0-8 0,0 0-4 0,0 0-2 15,-7 4-5-15,7-4 35 0,-9 3-21 0,9-3 9 16,-10 1-4-16,10-1-7 0,-13 0-10 0,13 0 9 15,-14 0 26-15,14 0-25 0,-14-1 14 0,14 1-39 16,-18-4 23-16,11 1-4 0,-1 1-5 16,-1-2-6-16,0 1 1 0,3 1 14 0,-2-1-24 15,0-2 15-15,8 5-21 0,-10-7 14 0,4 2-30 16,-1-3 33-16,2 4-30 0,1-1 22 0,4 5-10 16,-8-12 15-16,5 8-21 0,0-1 19 0,3 5-17 15,-2-12 9-15,-1 7-18 0,3 5 17 16,0-12-12-16,0 12 16 0,0-9-21 0,0 9 23 15,3-11-20-15,-3 11 26 0,5-7-13 0,-5 7 17 16,6-5-14-16,-6 5 13 0,14-3-11 0,-14 3 11 16,17 0 0-16,-4 4 6 0,-2 0-19 0,2-1 29 15,4 5-37-15,-2 0 41 0,0 2-6 0,4 2-3 16,-2 3-14-16,2 2-3 0,-1 1 28 0,-1-1-4 16,-1 3-12-16,-3-2 2 0,0 1 2 15,-4 1-5-15,0-2 2 0,0 3-5 0,-2-1-38 16,-3 0 38-16,1 0-30 0,-1-3 38 15,-1 1-30-15,-2-1 22 0,-1 0-29 0,0-2 31 16,-1 2-30-16,-2-1 32 0,-1-2-32 0,-1 2-2 16,0-4 1-16,-4-1 2 0,4 2 10 0,-3-4-13 15,-2 1 4-15,0-3 1 0,2-1 3 0,-1 1 1 16,-1-2-5-16,1-1 7 0,-1-1-6 0,-3 1-2 16,2-3-2-16,0 0 8 0,0-2-6 0,-1 0 11 15,1-3 16-15,-2 1-35 0,3 1 33 0,-3-3-36 16,3 0 33-16,1-1-31 0,0-1 31 0,1 3-34 15,1-5 27-15,0 4-30 0,0-3 34 0,0 1-38 16,5 0 39-16,-2-1-24 0,1 0 24 0,1 3-38 16,-1-1 43-16,3-2-46 0,0 8 36 0,0-11-36 15,0 11 42-15,5-7-39 0,-2 2 38 16,-3 5-33-16,10-6 32 0,-10 6-33 0,13-1 30 16,-13 1-29-16,14 0 43 0,-3 2-24 15,-2 1 39-15,2-1-38 0,0 2 48 0,-1-1-35 16,1 1 19-16,0 4-20 0,3-4 22 0,-2 4-36 15,2 0 24-15,-5-2-25 0,2 2 30 0,3-1-30 16,-2-1 28-16,-1 4-36 0,1-4 31 0,-1 1-28 16,2 1 24-16,-3-1-30 0,3 0 29 0,-3-2-31 15,2 2 3-15,-2 1-5 0,0-3 6 0,-1-2 1 16,1 1 1-16,2-2 0 0,-1 3-3 0,1-3-67 16,-2-1-43-16,4 0-23 0,-14-1-11 0,23-2-7 15,-8-1 9-15,-3-1-55 0,3-1 4 0,-1 1-73 16,0-1-26-16,-2-4-272 0,3 1-88 15</inkml:trace>
  <inkml:trace contextRef="#ctx0" brushRef="#br0" timeOffset="34515.47">11559 7928 331 0,'0'0'269'0,"-7"-5"-45"0,7 5-23 0,0 0-6 16,-9-6-25-16,9 6-9 0,0 0-2 16,0 0-1-16,-11-2-14 0,11 2 12 0,0 0-36 15,0 0 17-15,-8-4-28 0,8 4 28 0,0 0 0 16,0 0-3-16,0 0-12 0,0-8-15 0,0 8-4 16,4-6 1-16,-4 6-16 0,10-6-11 0,-3 1-5 15,0 1-10-15,1 0-44 0,2-2 27 0,-1-1-38 16,3 2 29-16,-1 1-38 0,-2-2 35 15,4 3-44-15,-1-4 35 0,0 6-35 0,-3-3 25 16,5-1-35-16,-5 2 31 0,5-2-43 0,-5 4-15 16,-9 1-73-16,19-3 20 0,-19 3-50 0,17-3-7 15,-17 3-32-15,14-3 22 0,-14 3-27 16,10-1-11-16,-10 1-20 0,0 0-30 0,13 1-77 16,-13-1-179-16,0 0-8 0</inkml:trace>
  <inkml:trace contextRef="#ctx0" brushRef="#br0" timeOffset="35049.08">11611 7899 278 0,'0'0'230'0,"-10"5"-43"0,2-1-37 16,8-4-7-16,-10 7-16 0,2-4-17 0,2 3-20 15,-3-1-12-15,4 0-21 0,-3 1-5 0,3 1-9 16,-4-2-7-16,3 3-8 0,-2-1 15 15,3-2-6-15,-4 2-7 0,5 0-4 0,-2-2-8 16,2 2 2-16,0-2-3 0,4-5-4 0,-6 9-2 16,6-9 3-16,-8 11 31 0,8-11-14 0,-1 6 15 15,1-6-8-15,-1 7 0 0,1-7 2 0,0 0 15 16,5 8-6-16,-5-8-9 0,0 0 1 0,9 3 11 16,-9-3-7-16,0 0-9 0,18-1 14 0,-18 1-6 15,15-1-11-15,-15 1 2 0,17-3-41 0,-17 3 33 16,20-1-10-16,-5 1 13 0,-3-1-30 0,-1 2 20 15,2-1-18-15,-3 3 14 0,4-1-8 16,-2-1 13-16,1 3-18 0,-2 1 33 16,2 2-23-16,1-3 51 0,-4 4-23 0,2 0 25 15,-1-1-37-15,-2 1 20 0,2 1-31 0,0 2 31 16,-5-4-29-16,2 3 47 0,-3-4-37 0,1 6 35 16,-2-5-26-16,1 1 35 0,-5 2-30 0,3-3 22 15,-2 2-51-15,-1-4 42 0,0 3-39 0,-4 0 37 16,3 0-31-16,-3 1 32 0,0-3-34 0,-2 2 29 15,0-2-33-15,-1 0 26 0,-2 0-37 0,-1 0 28 16,1-2-33-16,0 1 32 0,-2-3-38 0,-1 3 25 16,-1-5-31-16,3 3 28 0,-1-2-29 0,11-1 30 15,-23 0-39-15,12-1 40 0,0-2-40 16,2 2 26-16,-1-4-66 0,0 1-11 0,2 2-62 16,0-3-14-16,3-2-36 0,0 2 6 0,0 0-30 15,5 5-14-15,-4-14-15 0,7 9-74 0,-1-3-379 16,2 1-197-16</inkml:trace>
  <inkml:trace contextRef="#ctx0" brushRef="#br0" timeOffset="35356.11">11936 7962 138 0,'0'0'276'0,"0"0"-48"16,7-6-27-16,-7 6-8 0,4-4-17 0,-4 4-25 16,9-9-5-16,-9 9-12 0,10-9-5 0,-3 6-23 15,-3-4-2-15,3 1-2 0,-4 2-28 16,8-3 22-16,-4 0-22 0,-1 2-6 0,3-3-19 16,0 3-1-16,-1 0-16 0,-2-4 4 0,4 3-20 15,-1 1 15-15,0-2-23 0,-1 1 1 0,1 1-10 16,0 1 12-16,0-4-19 0,-3 5 17 0,4 0-18 15,-4-3 21-15,-6 6-28 0,12-5-31 16,-12 5-56-16,13-6 5 0,-13 6-17 0,9-3-18 16,-9 3-13-16,6-5-23 0,-6 5-11 0,0 0-27 15,4-6-45-15,-4 6-120 0,0 0 172 0</inkml:trace>
  <inkml:trace contextRef="#ctx0" brushRef="#br0" timeOffset="35816.01">12103 7793 244 0,'-13'7'202'0,"13"-7"-14"15,-15 4-29-15,7 2-32 0,-1-1-8 0,2-1-5 16,-1 1-11-16,0 0-26 0,-1 2-9 0,-1-3-34 16,4 3 38-16,-2-1-15 0,0 1-6 0,1-2-7 15,-1 3-9-15,4-3-10 0,-1 2-4 16,1 0 2-16,-2-2 12 0,5 1-5 0,-2 2-9 16,3-8-2-16,-2 10 18 0,2-10 16 0,1 12-7 15,-1-12-1-15,5 9 8 0,-1-4 2 0,1 0 3 16,-5-5-6-16,13 8 2 0,-8-5 3 0,6 2-2 15,-2-1-12-15,4-2 2 0,0 1-9 0,-3 0 26 16,5 0 12-16,-2 0-34 0,4 0-8 0,-2-2 1 16,2 3 0-16,-2 0 32 0,4 1-11 0,-2-2-11 15,-2-1-12-15,2 4-3 0,-2-2-1 16,-1 2-11-16,0-1 3 0,-2 2-6 16,2 1 1-16,-4-3-25 0,-1 3 44 0,-1 0-17 15,-1 0 49-15,-3 0-26 0,1-3 30 0,-2 5-23 0,1-4 33 16,-3 2-40-16,0 0 42 0,-2-2-15 15,1-6 18-15,-5 15-46 0,2-10 34 0,-2 2-22 16,0 0 21-16,-3-1-36 0,1 0 16 0,-2 1-31 16,0-3 23-16,-5 0-34 0,4 1 25 0,-1-1-34 15,-3-1 27-15,4-1-37 0,-3 1 30 0,1-1-31 16,1 0 30-16,-3 0-31 0,14-2 26 0,-19 0-35 16,19 0 22-16,-22-1-57 0,22 1-4 0,-16-3-85 15,8 1-2-15,8 2-78 0,-10-6 12 0,10 6-24 16,-4-11-2-16,4 11-45 0,1-12-50 15,2 4-383-15,2 1-222 0</inkml:trace>
  <inkml:trace contextRef="#ctx0" brushRef="#br0" timeOffset="36071.04">12623 7923 231 0,'0'0'420'15,"0"0"-83"-15,4 5-43 0,-4-5-67 0,0 0-10 16,0 0-40-16,0 0-19 0,5 6-39 0,-5-6 7 16,0 0-32-16,0 0 22 0,0 0-29 0,0 0 27 15,0 0-39-15,0 0 26 0,0 0-38 16,0 0 10-16,0 0-19 0,0 0 9 16,0 0-58-16,0 0 40 0,0 0-45 0,0 0 45 15,0 0-51-15,0 0 25 0,0 0-39 0,0 0 34 16,0 0-42-16,8-2-19 0,-8 2-66 0,0 0-22 15,0 0-36-15,0 0-30 0,0 0-54 0,0 0-89 16,6-4-270-16,-6 4-125 0</inkml:trace>
  <inkml:trace contextRef="#ctx0" brushRef="#br0" timeOffset="36898.37">13460 7799 122 0,'0'0'256'0,"0"0"-50"0,0-9-36 15,0 9-6-15,-4-6 3 0,4 6-29 16,-5-6-8-16,5 6-39 0,-6-9 30 0,6 9-24 16,-8-4-7-16,8 4-12 0,-9-8 3 0,9 8-38 15,-9-7 12-15,9 7-31 0,-14-5 11 0,14 5 12 16,-9-9 9-16,9 9-25 0,-10-8 8 0,10 8-17 15,-10-6 17-15,5-1-10 0,5 7 10 0,-8-7-25 16,4 2 2-16,-1 0-9 0,3-2 15 0,0 2-12 16,1-3-2-16,1 8-6 0,1-10 21 0,1 3-8 15,0 0 10-15,4 2 2 0,-3-4 1 16,5 3 9-16,-2 1-14 0,2-1 8 0,2 1 15 16,-2 3 8-16,3 0-11 0,-2 1-4 0,5 1 17 15,0 1 4-15,-2 0-5 0,3 2-11 0,-1 2 2 16,-1 4 2-16,0-3 22 0,-2 5-30 15,2-3 22-15,-4 5-33 0,0 0 29 0,-3-1-41 16,2 4 39-16,-2 1-40 0,-3 0 28 0,1-1-36 16,-2 2 26-16,-2 0-35 0,-2 2 32 0,0-1-32 15,-3 1 28-15,3-1-34 0,-5 1 30 0,1-1-36 16,-2-1 34-16,-1 0-34 0,3-1 34 0,-3-5-32 16,-1 0 30-16,1 3-37 0,-2-6 38 0,1 1-32 15,0-3 27-15,0 1-28 0,2-3 30 16,-2-1-37-16,1-1 35 0,0-1-29 0,0 1 27 15,9-3-30-15,-16 0 32 0,9-3-5 0,7 3-35 16,-13-7 37-16,6 2-5 0,3-1-6 0,0-2-27 16,0-2 33-16,2 2-32 0,-1-2 34 0,2 0-30 15,1 3 31-15,0-2-32 0,0 2 33 0,1-2-29 16,3 1 34-16,-3 1-31 0,3 0 30 16,1 4-37-16,-1-2 41 0,-4 5-32 0,13-4 36 15,-13 4-36-15,13-1 35 0,-13 1-32 0,16 2 37 16,-8 1-30-16,0 1 34 0,1-2-21 0,1 4 19 15,-1-1-32-15,1 0 30 0,-4-1-35 16,6 3 31-16,-2 0-28 0,-1-3 25 0,-1 3-38 16,2 0 35-16,0-3-36 0,-1 2 35 0,1 1-39 15,0-4 29-15,-1 1-89 0,-1 0 16 0,5-3-50 16,-3 4-22-16,0-3-40 0,3-2-4 0,-1-2-36 16,0 0-28-16,1-1-58 0,-1 0-87 0,3-1-178 15,-1-4-87-15</inkml:trace>
  <inkml:trace contextRef="#ctx0" brushRef="#br0" timeOffset="37166.74">13925 7744 72 0,'0'0'384'0,"-6"-9"-87"0,6 9-55 16,-8-6-38-16,8 6-35 0,-6-5-21 15,6 5 5-15,-8-6-24 0,8 6 9 0,-5-5-22 16,5 5 6-16,0 0-21 0,-4-6-4 0,4 6-16 15,0 0 14-15,0 0-8 0,0-9 9 0,0 9-14 16,8-7 13-16,-8 7-40 0,9-2 16 0,-9 2-39 16,14-9 18-16,-6 6-36 0,2-2-4 0,-4 2-2 15,3-1 2-15,3-1-12 0,-2 1 5 0,0 0-3 16,-1 2-3-16,3-2-5 0,-2-2-10 16,2 5-70-16,-4-3-40 0,4 2-24 0,-12 2-28 15,16-4-45-15,-7 0-54 0,-9 4-95 16,12 0-159-16,-12 0-37 0</inkml:trace>
  <inkml:trace contextRef="#ctx0" brushRef="#br0" timeOffset="37631.89">14021 7653 52 0,'0'0'339'16,"-13"3"-49"-16,13-3-35 0,-15 1-52 0,15-1-7 15,-13 5-48-15,13-5-12 0,-11 5-21 0,11-5 11 16,-17 4-46-16,17-4 8 0,-13 6-35 15,3-3 7-15,4 3-30 0,-2-2 9 0,0 0-19 16,2 2 12-16,-2 1-25 0,3-3 13 0,-1 3-13 16,1 0 4-16,0-3-7 0,1 2 4 15,0 0 1-15,4-6-13 0,-4 9 13 0,4-9-10 16,0 11 23-16,0-11 2 0,4 7 19 0,-4-7-26 16,11 10 32-16,-11-10-21 0,10 5 2 0,-2-3-15 15,0 1 10-15,2-1-16 0,2 0 16 0,-2 1-16 16,2-2-2-16,0 2-8 0,0-1 23 0,-1-1-14 15,-2 3 32-15,4 0-19 0,-3 1 48 0,2-1-35 16,-1 1 16-16,2 1-30 0,-2 3 15 0,0-3-10 16,-2 5 31-16,1-2-41 0,-4 1 29 0,2 0-25 15,-2 2 40-15,-2-3 0 16,1 1-22-16,-1 2 44 0,-3-2-12 0,-1 2 3 16,0-2-1-16,0 2-9 0,-1-3-1 0,-3 1 15 15,-1 2-32-15,3-4 30 0,-5 1-13 0,3-1-19 16,-2-1 25-16,-3 2-35 0,-1-4 26 0,5-1-44 15,-4 1 21-15,0 0-31 0,-3-3 23 0,3 0-32 16,-1 1 28-16,1-2-36 0,9-1 34 0,-19 0-39 16,19 0-4-16,-18-2-56 0,12-2-73 0,-3 2-71 15,4-4-3-15,-2-2-37 0,2 3-10 0,4-7-15 16,-2 4-65-16,3-4-390 0,3-1-249 0</inkml:trace>
  <inkml:trace contextRef="#ctx0" brushRef="#br0" timeOffset="37883.44">14254 7708 167 0,'0'0'404'0,"0"0"-79"16,0 0-40-16,0 0-69 0,0 0-28 0,0 0-26 16,0 0-20-16,0 0-19 0,0 0 11 0,0 0-34 15,0 0 11-15,10 2-18 0,-10-2 18 0,0 0-33 16,11 1 1-16,-11-1-36 0,0 0 12 0,13-1-31 15,-13 1 25-15,14 0-38 0,-14 0 0 16,14-2-12-16,-14 2-7 0,17 0 35 0,-17 0-24 0,15-1 19 16,-2 0-36-16,-3 1 9 0,-10 0-25 15,18-3-60-15,-18 3-25 0,18-4-38 16,-18 4-14-16,15-1-51 0,-15 1-21 0,12-3-50 16,-12 3-223-16,0 0-9 0</inkml:trace>
  <inkml:trace contextRef="#ctx0" brushRef="#br0" timeOffset="38332.05">14402 7672 65 0,'-16'0'372'0,"16"0"-67"0,-12 0-57 0,12 0-42 0,-13 2-21 15,13-2 0-15,-15 3-43 0,15-3-12 16,-16 4-24-16,10 1-2 0,-2-2-28 0,2 1-1 16,-2 1-25-16,1 0 8 0,0 0-26 0,2-1-4 15,-2 2-11-15,4 0 3 0,-3-1-15 16,2 1 18-16,0 0-18 0,1-1 11 0,1 2-15 15,2-7 15-15,-3 12-21 0,3-12 13 0,0 9-15 16,0-9 27-16,5 9-15 0,-1-6 13 0,-4-3-12 16,10 7 12-16,-4-3-9 0,4 0 10 0,-10-4-18 15,16 5 16-15,-4-4-17 0,-2 3 4 0,1-2-5 16,-3 2 17-16,4-1-13 0,0-1 27 16,-1 3-25-16,-1-2 48 0,1 3-32 0,0-2 15 15,1 1-7-15,-3 3 36 0,3 0-36 0,-1 3 28 0,-2-4-38 16,0 6 58-16,-2-3-1 0,0 2-17 15,1-1-36-15,-3 2 31 0,-1 1-29 0,-3-3 44 16,2 0-15-16,-2 4 19 0,-1-6-35 0,0 3 32 16,0-2-45-16,-4-1 49 0,3 3-31 15,-3-2 31-15,0 0-26 0,-1-4 23 0,0 2-39 16,-4 0 20-16,4-5-36 0,-3 3 23 0,-1-1-35 16,-1-1 29-16,1-3-37 0,-1 0 25 0,10-1-31 15,-19 0 24-15,7-1-34 0,2 0 21 0,1-2-96 16,0 0-10-16,-1-2-91 0,2-1-9 0,2 1-36 15,-2-1-13-15,2-2-64 0,2 0-64 16,0 0-342-16,3 3-231 0</inkml:trace>
  <inkml:trace contextRef="#ctx0" brushRef="#br0" timeOffset="38559.83">14726 7923 498 0,'7'5'446'0,"-7"-5"-62"0,5 5-16 16,-5-5-44-16,0 0 17 0,9 3-46 0,-9-3-35 15,0 0-41-15,0 0-42 0,5 6-34 16,-5-6-28-16,0 0-22 0,0 0-15 0,0 0-16 16,10 4-20-16,-10-4-9 0,0 0-7 0,0 0-8 15,0 0-10-15,0 0-5 0,6 4-48 0,-6-4-56 16,0 0-68-16,0 0-28 0,10 2-50 0,-10-2-45 15,0 0-87-15,0 0-413 0,0 0-318 0</inkml:trace>
  <inkml:trace contextRef="#ctx0" brushRef="#br0" timeOffset="39332.3">15438 7942 223 0,'0'0'205'0,"-7"-9"-50"0,7 9-17 15,-6-10-2-15,0 4-1 0,6 6-9 0,-6-10-18 16,3 3 4-16,-1 3-37 0,-1-2 0 0,1-2-5 16,4 8 12-16,-7-10-5 0,4 3-14 0,1 0-14 15,2 7-9-15,-7-11 14 0,6 4-24 0,0 2 15 16,1 5-38-16,-3-13 27 0,3 13 9 15,-1-11-2-15,1 11-11 0,4-11 10 0,-3 4-14 16,2 2 9-16,2-1-7 0,0-1 39 0,2 0-26 16,1 4 4-16,0-1-14 0,2-1 28 0,-2 1-24 15,3 2 16-15,-3 1-23 0,7 2 25 16,-3 3-23-16,0 3 27 0,0-3-24 0,3 5 18 16,-3 1-25-16,-1 3 35 0,1 1-7 0,-2 2-32 15,0 1 29-15,-1 1-13 0,-4 2-11 0,0 0-10 16,-2-3 9-16,-2 4-8 0,-1-3-32 0,0 2 34 15,-1 0-34-15,-2 0 35 0,-2 2-30 0,0-1 31 16,0-4-31-16,-3-2 21 0,1 2-23 0,-2-3 22 16,2 1-24-16,-3-5 26 0,2 1-30 0,-2 1 37 15,0-5-31-15,0 1 25 0,1 0-25 0,-3-4 22 16,3-1-27-16,0 1 33 0,9-4-27 16,-19 1 25-16,19-1-30 0,-14-4 28 0,7 0-33 15,0 1 31-15,2-2-28 0,1-4 29 16,0 4-33-16,2-4 33 0,2 1-31 0,-2 1 36 15,4 0-28-15,-1 0 26 0,0-1-35 0,3 1 35 16,-1 2-25-16,-1-2 29 0,5 3-17 0,-7 4 74 16,11-6-3-16,-11 6 27 0,12 0-18 0,-12 0-7 15,14 0 0-15,-14 0-14 0,20 2-6 0,-11 2-2 16,3-1-42-16,-2 3 28 0,5-1-33 0,-1-1 28 16,0 1-32-16,0 3 21 0,-1-4-33 0,1 1 30 15,2 3-33-15,-1-4 26 0,-1 0-44 0,1 0-29 16,1 1-72-16,-1 0-12 0,-5-4-47 15,6 2-15-15,-4-3-28 0,5 0-21 0,-4 0-47 16,2-3-89-16,-2 2-257 0,0-3-159 16</inkml:trace>
  <inkml:trace contextRef="#ctx0" brushRef="#br0" timeOffset="39932.01">15997 7853 56 0,'-3'-8'404'0,"3"8"-90"0,-6-9-69 0,6 9-5 16,-7-9-60-16,7 9-11 0,-6-6-37 0,6 6-6 16,-5-6-34-16,5 6-3 0,-5-8-18 0,5 8 1 15,-3-6-25-15,3 6 0 0,3-8-8 16,-3 8-7-16,7-9-9 0,-3 6 13 16,1-3-12-16,-1 0 2 0,4 2-9 0,-1 0 8 15,1-4-13-15,1 4-17 0,-1 0 24 0,-1-1-7 16,0-2-7-16,-1 3 4 0,1 2 0 0,-1-2-7 15,-6 4 5-15,10-5-6 0,-10 5 7 0,8-6-16 16,-8 6 15-16,0 0-17 0,7-4 13 0,-7 4-18 16,0 0 23-16,0 0-12 0,-7 4 11 0,7-4-10 15,-8 6 13-15,8-6-17 0,-11 6 13 0,3-2-13 16,0 0 21-16,0 1-6 0,0 3 2 0,0-4-7 16,0 3 21-16,1 0-19 0,-2-2 26 0,1 5-3 15,2-4-1-15,-1 0-15 0,2 4 24 0,0-4-30 16,3 3 30-16,-1-2-24 0,-1 1 24 15,4 1-24-15,0-4 28 0,0 4-30 16,3-2 35-16,1 1-27 0,-2 2 23 0,3-3-21 16,0 0 31-16,3 0-28 0,0 1 38 0,-2-1-39 15,7 0 43-15,-3 1-49 0,3-3 36 0,-2 3-13 16,1-1 69-16,6-2-28 0,-3 2 34 0,2 0-41 16,-2-1 21-16,3 0-42 0,-3 0 24 0,-1 1-12 15,-1-1-39-15,1 2 42 0,-3-3-35 0,0 1 33 16,-1 1-24-16,-2 0 41 0,-2 1-49 15,-1-1 39-15,0 0-36 0,-1 2 31 0,-4-3-28 16,0 3 18-16,-1-2-50 0,0 1 31 0,-3 0-41 16,-4-2 33-16,4 1-39 0,-2-1 33 0,-2-2-38 15,2 2 31-15,-3-1-30 0,0-1 26 0,-1-3-36 16,-3-1-8-16,4 1-66 0,9-1 9 16,-22 0-52-16,12-1 5 0,0 1-83 0,-3-4 5 15,5 1-33-15,1-2-6 0,-4-1-27 0,4-1-8 16,-1-1-23-16,3-2-51 0,-1-3-290 0,1 0-159 15</inkml:trace>
  <inkml:trace contextRef="#ctx0" brushRef="#br0" timeOffset="40166.56">16081 7741 228 0,'0'0'437'0,"-1"-9"-89"15,1 9-33-15,-3-4-62 0,3 4-9 0,0 0-30 16,0-8-12-16,0 8-26 0,0 0-14 0,0-9-3 15,0 9-2-15,4-5-10 0,0-1-15 16,-4 6-13-16,14-9-4 0,-8 7-16 0,5-2-12 16,0-3-16-16,2 1-13 0,1 1-13 0,0-2-9 15,1-1-7-15,-1 3 16 0,5-2-35 0,-3 2 26 16,0 1-38-16,0-2 19 0,-1 1-36 0,-1 1-7 16,-1 2-103-16,-2-1-9 0,0 3-54 0,0-3-25 15,-11 3-3-15,14 0-47 0,-14 0-71 0,14 5-422 16,-14-5-272-16</inkml:trace>
  <inkml:trace contextRef="#ctx0" brushRef="#br0" timeOffset="40698.99">16535 7765 311 0,'0'0'331'0,"0"0"-44"16,2-7-24-16,-2 7-68 0,0-6 7 0,0 6-35 16,3-6-9-16,-3 6-44 0,0 0-8 0,0-9-25 15,0 9 20-15,0 0-48 0,-3-8-2 0,3 8-19 16,0 0 11-16,-4-4-14 0,4 4 23 0,0 0-9 16,0 0 5-16,-10-1-6 0,10 1 28 0,-9 4-27 15,9-4 33-15,-9 4-36 0,9-4 36 16,-10 5-27-16,6 2 22 0,0-5-32 0,-1 5 21 15,0-2-26-15,4 2 36 0,-2 1-40 0,2 0 46 16,0-3-11-16,-2 5-3 0,3-4 11 0,0 3-9 16,4 1-3-16,-1 0 0 0,-1-1-10 0,2 1-9 15,0 0-4-15,2 0-6 0,-2-1-6 16,5 2-4-16,-4-2-2 0,5 3 4 0,-1-5 0 16,0 4-2-16,1 0-5 0,1-1-3 0,-2-2 7 15,1 4-13-15,-2-3 8 0,2 2-26 0,-1 2 31 16,1-4-30-16,-1 4 28 0,-3-3-23 0,0 2 38 15,2-1-33-15,-4 0 31 0,0-1-20 0,0 1 37 16,-2-1-32-16,1-2 31 0,-2 2-28 0,-1-3 26 16,0 3-33-16,-1-4 29 0,-2 4-37 0,1-3 38 15,-1 0-32-15,-1 0 19 0,-1-2-34 16,0-1 27-16,-4 0-30 0,9-4 31 16,-15 5-38-16,15-5 30 0,-19 2-35 0,19-2 21 15,-18 0-50-15,6-2-3 0,2-2-50 0,-3 0-10 16,3 1-73-16,0-1-6 0,-3-1-57 0,4-4-6 15,-1 1 6-15,1-4-28 0,0 2-24 0,1-2-29 16,3-3-408-16,-2 1-240 0</inkml:trace>
  <inkml:trace contextRef="#ctx0" brushRef="#br0" timeOffset="40847.54">16490 7745 450 0,'0'0'450'0,"0"0"-77"15,1-9-32-15,-1 9-44 0,0 0 14 16,0 0-54-16,3-7 24 0,-3 7-43 0,6-4-1 16,-6 4-50-16,9-5 11 0,-9 5-38 0,16-7 6 15,-6 2-58-15</inkml:trace>
  <inkml:trace contextRef="#ctx0" brushRef="#br0" timeOffset="43666.35">16512 7720 97 0,'0'0'248'15,"0"0"-62"-15,-13-2-16 0,13 2-19 0,0 0-4 16,-12 0 4-16,12 0-13 0,0 0 0 0,-10-3-1 16,10 3-11-16,0 0-28 0,-9-3 19 15,9 3-26-15,0 0 19 0,0 0-19 0,-9-2 7 0,9 2-18 16,0 0 21-16,0 0-31 0,0 0 18 15,0 0-24-15,-9-2 19 0,9 2-26 0,0 0 26 16,0 0-31-16,0 0 18 0,0 0-33 0,0 0 32 16,0 0-32-16,0 0 25 0,0 0-36 0,0 0 23 15,-6-2-41-15,6 2 31 0,0 0-41 0,0 0 35 16,0 0-21-16,0 0 20 0,5-6-37 16,-5 6 30-16,9-4-37 0,-9 4 49 0,6-3-52 15,-6 3 31-15,11-3-30 0,-11 3 33 0,10-1-18 16,-10 1 8-16,10-4-25 0,-10 4 34 0,13-5-33 15,-13 5 31-15,11-3-34 0,-11 3 35 16,9-3-35-16,-9 3 33 0,9-3-33 0,-9 3 37 0,13-2-39 16,-13 2 38-16,10-4-30 0,-10 4 32 15,12-5-27-15,-12 5 25 0,12-6-36 0,-12 6 39 16,13-2-30-16,-13 2 41 0,13-3-17 0,-13 3 30 16,14-3-31-16,-14 3 23 0,14-6-31 0,-6 5 34 15,-8 1-22-15,14-5 39 0,-5 4-33 0,1-1 30 16,-1-4-31-16,1 4 25 0,0-1-30 0,2 0 23 15,-1 1-30-15,1 0 26 0,-2 0-22 0,0-3 22 16,-1 2-33-16,3-1 26 0,-1 1-29 16,-2 3 28-16,-1-2-34 0,1-1 25 0,-9 3-33 15,13-5 33-15,-13 5-30 0,11-3 29 16,-11 3-32-16,10-1 34 0,-10 1-35 0,8-3 26 16,-8 3-31-16,0 0 33 0,9-1-28 0,-9 1 25 15,0 0-28-15,0 0 30 0,10-3-30 0,-10 3 29 16,0 0-29-16,0 0 29 0,0 0-32 0,0 0 27 15,0 0-26-15,0 0 26 0,0 0-28 0,0 0-2 16,0 0 1-16,0 7-5 0,0-7-21 0,0 0-5 16,-9 5-17-16,9-5-15 0,-7 7-1 0,7-7 6 15,-11 5 20-15,11-5-52 0,-10 5-15 0,10-5-6 16,-9 7 2-16,9-7 17 0,-6 4-14 0,6-4 9 16,-8 3-14-16,8-3-17 0,-6 5-11 0,6-5-22 15,-5 5-41-15,5-5-17 16,0 0-49-16,-7 5-129 0,7-5 118 0</inkml:trace>
  <inkml:trace contextRef="#ctx0" brushRef="#br0" timeOffset="44330.82">17157 8049 365 0,'0'0'310'16,"0"0"-41"-16,4-3-41 0,-4 3-42 16,0 0-16-16,0 0-13 0,0-9-11 0,0 9-10 15,0 0 3-15,-3-8 17 0,3 8 2 0,0 0 4 16,0-6-16-16,0 6-14 0,0 0-19 0,-4-8-20 15,4 8-16-15,0 0-16 0,-1-5-15 0,1 5-5 16,0 0-14-16,0 0 0 0,0 0-15 0,0 0 9 16,-14 2-3-16,14-2-8 0,-8 6-3 0,8-6 1 15,-10 10-4-15,10-10 2 0,-5 9-2 0,1-1 0 16,4-8-12-16,-5 9 6 0,1-2-3 0,3-3 20 16,1-4-11-16,-5 10-31 0,5-10 36 15,0 9 1-15,0-9-4 0,0 8 2 0,0-8-2 16,0 0 4-16,5 6 3 0,-5-6-6 0,0 0 7 15,10 3-4-15,-10-3 4 0,9-4-1 0,-9 4-1 16,10-5-13-16,-10 5 4 0,9-7 7 16,-5 4-1-16,-4 3-4 0,7-9 1 0,-7 9 0 15,7-9 0-15,-7 9 2 0,4-11 16 0,-4 11-16 16,1-8-8-16,-1 8 3 0,0-10-3 0,0 10-3 16,-2-7 0-16,2 7-3 0,-7-5 3 0,7 5-3 15,0 0 12-15,-12-5-18 0,12 5 1 0,-11 4-3 16,11-4-19-16,-14 3-44 0,8 0-44 0,6-3 2 15,-12 7-39-15,7-2-12 0,5-5-35 16,-10 6-54-16,6-3-113 0,4-3-281 0,-3 7-162 16</inkml:trace>
  <inkml:trace contextRef="#ctx0" brushRef="#br0" timeOffset="69847.45">17786 8101 6 0,'0'0'280'0,"0"0"-57"0,-3-8-27 16,3 8-13-16,0 0-14 0,0 0-19 0,-4-9-36 15,4 9-3-15,0 0-6 0,0-10-4 0,0 10 6 16,-2-7-11-16,2 7-10 0,-2-6-12 0,2 6-13 16,-1-8 4-16,1 8-8 0,-4-6-11 0,4 6 3 15,-1-10-15-15,1 10-1 0,-4-8 3 0,4 8-7 16,-5-6-1-16,0 1-5 0,5 5-3 15,-6-10-4-15,6 10-1 0,-9-8 5 0,9 8 1 16,-8-9-11-16,3 7 3 0,0-4 1 0,1 1 15 16,-1-1-5-16,1 3 5 0,-1-4-1 0,-3 1-5 15,4 1-2-15,-1-3-6 0,3 0-4 16,-2 2-5-16,1-4 8 0,2 4-3 0,0-4-12 16,-1 3-27-16,2-3 31 0,2 3-19 0,-2 0 13 15,2-3-9-15,1 4 17 0,-1-2-19 0,2 0 30 16,0 3-21-16,0-3 22 0,1 2-31 0,3 0 22 15,-2 1-26-15,2-1 32 0,-2 4-20 0,4 0 24 16,1 1-25-16,-11 1 36 0,20 1-17 0,-10 1 19 16,3 0-12-16,-3 6 36 0,3 1 1 0,-2 1 0 15,0 2-11-15,-1 3 2 0,0 4 6 16,-2 0-4-16,-3 1-8 0,4 0-2 0,-4 4-6 16,0-1-12-16,-2 0-26 0,-2-1 35 0,0-1-26 15,-2-1 30-15,0-1-36 0,-2 4 39 0,-1-3-25 16,-2 2 26-16,-3-2-24 0,4 1 2 0,-3-4 4 15,-1 0 6-15,-1-2-1 0,0 0-6 16,-2-1 3-16,2-5-2 0,0 0-4 0,-3 0-1 16,0 0 2-16,3-3-3 0,-1-2 3 0,0 1-6 15,0-3 1-15,1 1 23 0,-1-3-31 0,11 0 24 16,-20-1-34-16,10-3 30 0,0-1-33 0,-1 0 28 16,5-1-31-16,-1 0 29 0,-1-3-34 15,1 3 31-15,3-3-4 0,-1 2 4 0,4-1-5 0,-2 0-6 16,2 2 1-16,0 0-3 0,1 6 3 15,1-11-5-15,-1 11 1 0,4-8 4 0,-4 8-2 16,9-7 1-16,-9 7-26 0,14-1 37 0,-14 1-28 16,15 4 34-16,-7 0-22 0,3 1 35 0,-2-1-29 15,2-1 20-15,1 2-23 0,0 3 26 0,-2-2-31 16,4 2 28-16,-2 0-26 0,0-1-8 0,1 2 8 16,0-3 2-16,-3 0 26 0,4 2-32 15,-1-3-6-15,0-1 9 0,-2 3-8 0,2-4-22 16,0 0-27-16,0 0-35 0,-2-2-36 15,3-1-19-15,-1 0-30 0,2-1 1 0,-2-2-29 16,2 0 3-16,-2 0-27 0,4-4-29 0,-3 0-103 16,-1-2-229-16,3-1-106 0</inkml:trace>
  <inkml:trace contextRef="#ctx0" brushRef="#br0" timeOffset="70530.62">18330 7886 307 0,'0'0'327'16,"-4"-7"-53"-16,4 7-30 0,0 0-38 0,-9-4-36 16,9 4-22-16,0 0-24 0,-10-3-18 0,10 3-16 15,-9-4-17-15,9 4-21 0,0 0 4 16,-10-3-13-16,10 3-9 0,0 0 8 0,-9-2-1 16,9 2 11-16,0 0-9 0,-9-2-3 0,9 2 0 15,0 0-6-15,-9-4-14 0,9 4 1 0,-5-4-9 16,5 4 13-16,-5-8-15 0,5 8 19 0,-8-6-21 15,8 6 8-15,-5-10-11 0,5 10 10 0,-4-11-12 16,2 4 12-16,0 0-18 0,2 7 17 0,-1-12-4 16,1 4 10-16,0 2-28 0,1-3 15 0,1 4-12 15,-1-3 15-15,0 1-18 0,-1 7 26 0,7-9-19 16,-1 2 14-16,-1 3-25 0,1 2 45 0,-6 2-14 16,13-3 36-16,-13 3-33 0,14 3 19 15,-5-1-5-15,0 2 48 0,0 7-23 16,3-5 34-16,-3 7-16 0,0-2-3 0,-1 1-5 15,0 4-11-15,1 1-1 0,-4 0-1 0,3 3-10 16,-4-2-14-16,1 2 5 0,-2 1-10 0,-1-2-6 16,-1-1-3-16,-1 2-1 0,0-1-4 0,0 1-3 15,-3-2 4-15,-3 2-6 0,4-2-28 0,-5-1 37 16,2 0-32-16,-2-3 34 0,0-1-32 0,-1-1 27 16,-1 1-30-16,-1-5 29 0,1 3-31 0,-1-2 32 15,-1-4-31-15,0 3 31 0,1-5-32 0,-3-1 29 16,2-2-34-16,-2 0 25 0,2-2-25 15,-1 1 29-15,1-3-1 0,-1-3-2 0,2 1-10 16,0-3 1-16,1 0-2 0,1 1 1 0,3-4 0 16,-1 4-3-16,2-3 1 0,0 4 5 15,1-4-3-15,3 5 1 0,0-2-1 0,0 8-1 16,0-12 3-16,3 7 1 0,-3 5 1 0,8-7 1 16,-8 7 10-16,10-2 6 0,-10 2 2 0,0 0 9 15,16 1 10-15,-16-1 14 0,16 6-18 0,-7 1 17 16,0-2 1-16,1-2 6 0,1 6-9 0,0-2 0 15,0-1-9-15,-1 3-43 0,2-2 29 0,-1 0-34 16,1 2 33-16,-1-2-29 0,1 2 24 0,-2-2-31 16,1-2 28-16,0 2-42 0,-1-3 15 15,0 2-55-15,0-4 11 0,0 3-77 0,2-2-5 16,-2-2-69-16,2-1-7 0,-12 0-30 0,23-1-10 16,-12-2-31-16,2 1-56 0,-4-3-98 0,6-1-177 15,-3-1-125-15</inkml:trace>
  <inkml:trace contextRef="#ctx0" brushRef="#br0" timeOffset="71047.39">18794 7761 397 0,'0'0'378'0,"0"-11"-64"16,0 11-22-16,-4-6-53 0,4 6-5 15,-1-11-49-15,1 11 10 0,-3-5-39 0,3 5 7 16,-3-6-39-16,3 6 4 0,-2-7-41 0,2 7 29 15,0 0-20-15,0 0 21 0,0 0-14 0,-7 7 30 16,7-7-38-16,-2 7 25 0,2-7-20 0,-4 17 29 16,3-7-24-16,-2 0 30 0,1 3-29 15,-2 0 20-15,4 2-46 0,-1 0 29 0,-3 3-50 16,4 0 29-16,0-1-47 0,0 2 33 0,4-2-43 16,-3 0 32-16,3 1-50 0,0-2 36 0,-2 1-56 15,3-2 44-15,-1 1-48 0,4-1 59 0,-1-3-67 16,0 2 40-16,1-2-40 0,-1-2 48 15,2-1-32-15,0-3 31 0,0 1-52 0,0-2 51 16,1-3-50-16,-1 0 38 0,0 1-39 0,-9-3 42 16,19 0-44-16,-19 0 40 0,18-5-47 0,-9 3 46 15,0-3-58-15,0-2 44 0,-1 1-47 0,-1-2 38 16,0-1-35-16,-2 0 65 0,1 0-57 0,-1-1 36 16,-1 1-32-16,0 1 39 0,0 0-33 0,-3 3 37 15,3-2-35-15,-1 1 41 0,-3 6-41 0,2-8 28 16,-2 8-26-16,3-6 43 0,-3 6-27 15,0 0 48-15,-3 6-27 0,3-6 35 0,-2 8-45 16,0-2 44-16,0 2-46 0,-1-1 36 0,3 3-38 16,-2 0 51-16,0 2-67 0,1-1 55 0,0 1-57 15,-2 0 44-15,3-1-46 0,0 0 40 16,3 3-60-16,-3-3 23 0,0 0-65 0,1 2 11 16,-1-2-56-16,1 0-7 0,1-1-68 0,-1 1-21 15,0-3-55-15,2 2-13 0,-1-3-39 0,2 1-43 16,1-2-118-16,0-1-273 0,0 1-279 0</inkml:trace>
  <inkml:trace contextRef="#ctx0" brushRef="#br0" timeOffset="71531.87">19963 8037 359 0,'0'0'290'16,"-14"3"-31"-16,14-3-15 0,-14 0-21 16,14 0-26-16,-13 0-14 0,13 0-10 0,-14-3-9 15,14 3 15-15,-10-1-14 0,10 1 8 0,0 0-5 16,-12-1-16-16,12 1-8 0,0 0-11 0,0 0-3 16,-12 0-28-16,12 0-6 0,0 0-3 0,0 0 3 15,0 0 5-15,0 0-6 0,0 0 7 0,0 0 11 16,0 0-18-16,6 5-3 0,-6-5-16 0,15 0-14 15,-2 0-4-15,1 0-6 0,2 0-11 0,4-3-13 16,3 1 6-16,2 2-41 0,1-6 29 0,0 5-22 16,3 0 25-16,-1-2-39 0,0 1 32 0,2-2-45 15,-4 1 16-15,1-1-69 0,0 1 3 16,-4 2-45-16,-4 0-49 0,2-2-53 0,-6 0-19 16,-2 2-17-16,0-1 10 0,-13 2-12 15,19-1-30-15,-19 1-51 0,0 0-405 0,14-2-257 16</inkml:trace>
  <inkml:trace contextRef="#ctx0" brushRef="#br0" timeOffset="72364.03">21242 7831 8 0,'0'0'227'15,"-9"-2"-43"-15,9 2-21 0,0 0-9 0,-6-5 1 16,6 5-8-16,0 0-2 0,-8-3-10 0,8 3 7 16,0 0-14-16,0 0-1 0,-2-6-8 15,2 6-27-15,0 0 5 0,-4-8-28 0,4 8 7 16,0 0-10-16,0-7 21 0,0 7-19 0,0 0 23 15,0-8-17-15,0 8 32 0,0 0-32 0,2-8 13 16,-2 8-39-16,0 0 28 0,0-6-38 0,0 6 19 16,-2-9-33-16,2 9 21 0,0 0-40 15,-3-5 26-15,3 5-28 0,0 0 29 0,-4-8-32 16,4 8 22-16,0 0-35 0,-9-6 36 0,9 6-36 16,-11-1 30-16,11 1-26 0,-13 3 24 0,3-1-24 15,0 1 23-15,-2 3-30 0,2-3 42 0,-5 4-13 16,2 1-4-16,-1-1 6 0,1 2-1 0,-1 0-2 15,1 2 3-15,-1-4 10 0,5 5-5 0,0-1 1 16,0 0 5-16,2 1-8 0,3-3 0 16,-1 2-1-16,5-2-3 0,0 3 7 0,2-4-4 15,3 4 8-15,-2-3 12 0,10 1-4 0,-3-3 4 16,0 4 5-16,4-5 1 0,-1 5-7 16,5-6-2-16,1 3-5 0,0 0 0 0,0-2-3 15,2 2 4-15,-1-1-7 0,2-2 1 0,-3 4-1 16,0-3-3-16,-3 0 0 0,0 2 3 0,-2-2 4 15,-1 1-4-15,-3 1 3 0,2 0 7 0,-7-2 21 16,4 0 19-16,-3 0-33 0,-1 3 34 0,-5-4-37 16,3 2 27-16,-6 0-38 0,3 0 47 0,-5 1-21 15,-1-1 20-15,-3 0-49 0,4 1 41 0,-7-2-56 16,2 1 40-16,-3 2-36 0,-1-5 40 0,0 1-48 16,-2 2 44-16,-1-3-53 0,-1 0 41 0,-1-2-47 15,2 2 48-15,-2-1-56 0,1-3 55 16,-2 1-63-16,2 1 31 0,0-4-60 0,0 1 36 15,3-2-56-15,-2 1 14 0,4-1-44 16,2-1-2-16,-1 1-23 0,3-2-48 0,0-1-37 16,3 1-42-16,1-1-7 0,2-3 8 0,3 4-9 15,3-4-10-15,2 1-25 0,3-1-48 0,3-2-316 16,1 2-173-16</inkml:trace>
  <inkml:trace contextRef="#ctx0" brushRef="#br0" timeOffset="72863.98">21454 7945 471 0,'10'-5'421'0,"-2"3"-70"0,-8 2-55 0,10-4-19 16,-10 4-5-16,8-1-26 0,-8 1-25 15,0 0-22-15,10-2-17 0,-10 2-28 16,0 0 1-16,0 0 19 0,7 3-14 0,-7-3-26 16,0 0-10-16,0 12-23 0,0-12-13 0,0 8-12 15,-3-1-4-15,3 1-7 0,0-3-9 0,0 4-15 16,3-2-7-16,-2 3-4 0,0 0-12 0,2 0 2 15,-1-1 4-15,1 2-9 0,1-2-7 0,-1 0-1 16,1 0 2-16,0 2-1 0,1-5-4 0,-1 3-3 16,3-1 5-16,-2-2-32 0,1 1 35 0,0-1-1 15,1-4 3-15,1 2 0 0,-8-4-7 0,15 4-1 16,-15-4-1-16,15 1-5 0,-15-1 1 16,17-2-1-16,-11-2-2 0,3 1-1 0,0-1 8 15,-1-2-5-15,-2-2-5 0,2 1 0 0,-1-2-6 16,-3 0 0-16,3-1 4 0,-5-2 1 15,5 0 6-15,-5-1-1 0,2 3-1 0,0-2-1 16,-2 2 2-16,1 0 1 0,-3 3 4 0,4-2 5 16,-3 4-3-16,-1 5-4 0,1-13-1 0,-1 13 5 15,0 0 5-15,0 0 12 0,0 0 14 0,0 0 4 16,0 0-2-16,-6 9 6 0,6-9-1 0,-4 15 19 16,3-5-24-16,-3 3 2 0,4-1-15 0,-4 1-43 15,3 1 41-15,1-2-37 0,0 1 38 0,0 2-43 16,1-1 39-16,-1-2-40 0,4 2 8 15,-2-1-51-15,1-4 12 0,0 4-55 0,-2-5 3 16,4 4-43-16,-1-7-5 0,1 3-56 0,0-2-8 16,1-3-34-16,-6-3 8 0,13 5 6 0,-13-5-22 15,12-1-12-15,-12 1-46 0,15-4-364 16,-7-1-189-16</inkml:trace>
  <inkml:trace contextRef="#ctx0" brushRef="#br0" timeOffset="73398.35">21882 7728 402 0,'-6'-17'386'0,"6"4"-66"0,-4 4-25 16,0-3-28-16,2 0 14 0,0 3-41 0,0 3 2 15,-1-4-62-15,3 10 8 0,-6-7-16 16,6 7 26-16,0 0-33 0,-8-2 38 0,8 2-47 16,-5 4 26-16,1 4-48 0,4 0 29 0,-1 1-50 15,1 2 37-15,-1 4-58 0,1-2 45 0,1 6-41 16,0-1 35-16,-1 7-58 0,4-2 26 15,0 3-66-15,-1 0 43 0,-1-1-62 0,2 1 46 16,1 2-59-16,-4-3 56 0,3 0-70 0,-1 0 52 16,-3-5-56-16,0-1 61 0,2-1-67 0,-2 0 55 15,3-5-50-15,-2-1 42 0,-1 0-55 0,1-3 56 16,1 0-49-16,-2-3 32 0,1 1-46 16,-1-7 49-16,0 7-62 0,0-7 44 0,0 0-58 15,0 0 37-15,0 0-53 0,0-9 32 0,4 2-10 16,-4 0-12-16,2-6-1 0,0 2-11 0,3-3 7 15,-3 0 12-15,3 0 6 0,-1 0 5 0,4 2 15 16,-2 1 1-16,2 3 3 0,-2-4 4 0,2 7 8 16,1-3 9-16,2 4 0 0,-2 1-1 0,2 1 7 15,-1 4-5-15,0 1 3 0,5 3 3 0,-4 0 3 16,-1-1 7-16,1 7-5 0,-2-3-2 16,0 3 4-16,-1-2 1 0,-2 2 4 0,2 3 6 15,-3-1 6-15,-2-6 1 0,-1 6-21 0,-2-3 40 16,0 0-26-16,0 3 39 0,-1-4-32 0,-3 1 20 15,-1 0-34-15,-1-1 28 0,-2-1-33 0,0 1 27 16,-1-3-35-16,0 0 28 0,-1-2-34 16,1 0 21-16,0-1-48 0,-2 0 13 0,-1-1-50 15,12-3 2-15,-23 0-74 0,12-1-19 0,-2-2-42 16,1-2-45-16,1-2 13 0,-2 2-37 0,4-5-52 16,-1 1-40-16,0-1-366 0,3 0-242 0</inkml:trace>
  <inkml:trace contextRef="#ctx0" brushRef="#br0" timeOffset="74397.53">22074 7958 68 0,'0'0'468'0,"13"-1"-103"16,-13 1-43-16,9-1-50 0,-9 1-1 16,11 2-5-16,-11-2-1 0,12 4-38 0,-12-4-29 15,6 6-12-15,2-2-4 0,-8-4-2 0,10 8-22 16,-6-2-22-16,2 1-8 0,1 3-17 0,-1-3-21 15,-2 3-16-15,1-2-13 0,-1 1-11 0,0 3-6 16,-2-3-5-16,2 0-12 0,0 3-7 0,-2-3-3 16,0 1 2-16,1-1-4 0,-1-2-7 0,-1 1-1 15,0-2 3-15,1 1-6 0,-2-7 2 0,1 11-30 16,-1-11 42-16,0 10-11 0,0-10 1 16,0 8-1-16,0-8-5 0,0 0 4 15,0 6-5-15,0-6-1 0,0 0-2 0,0 0 3 16,-4-6-2-16,4 6-1 0,0-8-4 0,0-1-11 15,1 1-7-15,1-2-12 0,-1-1 0 0,3-5 1 16,0 4-4-16,1-3 0 0,0 3 5 0,1-2 6 16,-1 1 2-16,2 4 6 0,-1-3 15 0,2 4-11 15,-3-1 6-15,0 2 0 0,0 2 0 0,-5 5 7 16,11-5 4-16,-11 5 7 0,8 2 19 0,-8-2 16 16,9 8 3-16,-2 0-1 0,-5 0-1 0,4 0 2 15,-3 4-4-15,2-4-5 0,-1 4-2 0,0-2-1 16,0 0 1-16,2 4-8 0,-1-5-1 15,0 3-4-15,2-3-7 0,-1 2 0 0,-1-4-4 16,4 3 6-16,-1-5 6 0,1 2-13 0,1-1-3 16,0-2 2-16,-1-1-4 0,5 1 5 15,0-4-6-15,0 0-1 0,-2 0-1 0,3 0-2 16,2-4 5-16,-3 0-7 0,2 0 8 0,1-4-11 16,0-1 2-16,-2-2-20 0,0 0 4 0,-1-3-2 15,-5 4 1-15,2-1 1 0,-4-4 5 0,1 4 0 16,-3 1 3-16,-4-1 4 0,2 1 4 0,-3 0-6 15,0 3 1-15,-3 2 2 0,1-2 4 0,-2 1 6 16,4 6-1-16,-12-5 2 0,12 5 4 0,-14-4 12 16,14 4-1-16,-19 4 12 0,10 0 4 0,-1-3 1 15,-1 5-3-15,4 1 2 0,-1-2-1 16,1 2 1-16,-2 5 2 0,2-3-2 0,1 2-5 16,1 0-8-16,2 0 1 0,0 1 2 0,1-3-41 15,1 2 33-15,-1-1-35 0,4 1 40 16,-1 0-40-16,1-3 36 0,1 4-34 0,2-5 38 15,-1 1-39-15,4-1 37 0,0-3-37 0,2-1 36 16,-1 1-40-16,1 1 44 0,1-4-40 0,-11-1 23 16,21 0-33-16,-8-1 38 0,-2-4-35 0,1 1 39 15,-1 0-43-15,2-4 42 0,0-1-3 0,-3-1-5 16,0-2-2-16,2-5 1 0,-3-1 6 16,-3-1-15-16,4-1 6 0,-3 0-5 0,-2-7-2 15,0 3 3-15,-1-1-33 0,-3-4 40 0,2 2-34 16,-3-4 32-16,0 2-35 0,-2-4 44 0,0-2-31 15,-2 3 41-15,3 1-46 0,-3-1 38 0,-1 2-10 16,-2 4 9-16,5 3-4 0,-6-1 3 0,3 4 7 16,1 3 5-16,-1 3 12 0,1-1 0 0,0 4 6 15,2 3-20-15,-2 2-12 0,4 6 2 16,-6-6-32-16,6 6 66 0,-7 10-37 0,5-3 50 16,0 7-33-16,2 1 16 0,0 6-3 0,2 1 45 15,-2 6-40-15,2 3 10 0,3 2-18 0,-2 3 38 16,3 1-47-16,-1-3 33 0,2 7-48 15,-2-7 39-15,0 0-49 0,0 0 38 0,1-1-53 16,-2-1 22-16,3 0-75 0,-5-5-35 0,2-3 20 16,0-1-64-16,-4-4 15 0,4-2-63 0,-2-1 11 15,0-2-30-15,0-2 25 0,-1-1-57 0,1-2-21 16,-1-2-3-16,-1-7 22 0,1 10-9 0,-1-10-1 16,0 0-5-16,0 0-19 0,0 0-40 0,0 0-348 15,-7-10-176-15</inkml:trace>
  <inkml:trace contextRef="#ctx0" brushRef="#br0" timeOffset="74575.6">22668 7994 43 0,'-5'-8'481'0,"-1"0"-111"0,2 2-41 0,-1 2-60 0,0-2-51 15,1 1-34-15,4 5-32 0,-7-7-11 16,7 7-14-16,0 0 0 0,-1-8-2 0,1 8-13 16,4-6-21-16,-4 6-50 0,8-2 19 0,-8 2-12 15,12-1-6-15,-12 1-7 0,18-2-21 0,-6 0-41 16,-2 1-50-16,3 1 3 0,-2-3-20 0,2 1-15 15,1 0-25-15,-1 0-26 0,1 1-34 0,-4 0-35 16,3 1-44-16,0-2-240 0,-13 2-11 0</inkml:trace>
  <inkml:trace contextRef="#ctx0" brushRef="#br0" timeOffset="75480.53">22910 7925 252 0,'0'0'441'16,"0"0"-69"-16,0 0-47 0,0 0-19 0,0 0-6 15,0 0-8-15,6 6-19 0,-6-6-18 0,0 0-37 16,6 5-23-16,-6-5-24 0,2 11-4 0,-2-11-13 16,1 11-8-16,0-2-12 0,-1-4-29 0,3 6-17 15,-2-4-14-15,2 6-15 0,-2-5-9 0,0 3-11 16,2-1-1-16,-1 2-17 0,0-4-2 0,-1 3-4 16,0-3-4-16,-1 2 0 0,2-5-4 0,-2 5 0 15,0-4-26-15,1 2 23 0,-1-8 2 0,1 12-26 16,-1-12 35-16,1 9-30 0,-1-9 20 15,0 9-20-15,0-9 26 0,0 0 2 16,4 6-9-16,-4-6 3 0,0 0-2 0,0 0-2 16,9-5-2-16,-9 5-1 0,5-6-5 0,2-3 4 15,-2 3-9-15,1-4-1 0,-1 2 5 0,3-4-2 16,0 1 4-16,0 1-7 0,-2 2 1 0,1-2 1 16,0 4 3-16,-2-3-4 0,1 2 9 0,-6 7 3 15,8-5-3-15,-8 5-1 0,0 0 2 0,0 0 4 16,13 3 6-16,-13-3 3 0,4 9 0 0,0-1-1 15,-2-3-1-15,-1 3-2 0,0 0 2 0,1 0-6 16,-1 2 9-16,1-3-11 0,0 3 0 0,-1-3-3 16,0 0 4-16,2 1-2 0,-3-8 0 0,4 11-2 15,-4-11 2-15,4 10 2 0,-4-10-3 16,2 10 1-16,-2-10 7 0,9 3-10 0,-9-3 5 16,0 0-2-16,14 0-8 0,-14 0 9 15,10-3-2-15,-3-1-2 0,-1 1 1 0,-1-3-3 16,2 2 1-16,0-3-6 0,-2 0 14 0,-1 3-4 15,3-3-7-15,-7 7 2 0,7-9 3 0,-7 9 3 16,4-9-1-16,-4 9-3 0,6-7 2 0,-6 7 0 16,0 0 6-16,0 0 9 0,0 0 2 0,0 0 16 15,0 0-12-15,-7 4-2 0,7-4-7 0,-4 8-9 16,4-8 6-16,-4 9 0 0,4-9-2 0,-2 11-5 16,2-11 0-16,2 8 1 0,-2-8-4 0,0 10 11 15,0-10-3-15,3 7-7 0,-3-7-2 16,4 8-3-16,-4-8 1 0,7 5 0 0,-7-5-4 15,9 2 0-15,-9-2-7 0,12 0-4 0,-12 0-3 16,12-1 22-16,-12 1-13 0,13-4 0 0,-6 0 3 16,1-1-5-16,0 1 8 0,-1 0 2 15,0-3-10-15,1 0 9 0,-2-1 2 0,1 1-3 16,-1-3 0-16,2 1-11 0,-3 0 25 0,0 0-4 16,-1 3-3-16,0-2-1 0,-2 1-3 0,2 2 5 15,-2-2-2-15,-2 7-3 0,7-9-2 0,-7 9 1 16,4-8 1-16,-4 8-2 0,0 0 9 15,4-6-2-15,-4 6-5 0,0 0 3 0,0 0-3 16,0 0-3-16,6 4 6 0,-6-4-2 0,3 7 3 0,-3-7-3 16,5 7 3-16,-5-7 0 0,4 12 18 15,-1-7-18-15,-3-5-5 0,5 12 0 0,-5-12 5 16,6 9-4-16,-5-1 3 0,1-2 0 0,-1 0-1 16,-1-6-7-16,2 12 8 0,-2-6 2 0,0-6 1 15,-2 14 5-15,1-10-8 0,1-4-2 0,-5 13 2 16,1-9-1-16,-1 1-26 0,-1 3-18 15,2-6-19-15,4-2-22 0,-10 7-21 0,5 0-24 16,5-7-29-16,-17 5-26 0,17-5-22 0,-13 2-3 16,13-2-16-16,-15 2-27 0,15-2-39 0,-15-3-55 15,6 2-364-15,1-4-217 0</inkml:trace>
  <inkml:trace contextRef="#ctx0" brushRef="#br0" timeOffset="75731.53">23427 7877 560 0,'7'-7'455'16,"-7"7"-35"-16,7-8-20 0,-7 8-5 0,0 0-32 16,0 0-24-16,0 0-30 0,7 3-36 15,-7-3-19-15,1 10-36 0,-1-3-26 0,0 1-8 16,0-1-39-16,0 0-21 0,0 4-16 16,-1-2-20-16,1 1-30 0,0 2-6 0,0-2-17 0,0 3 0 15,0-3-8-15,1 1-7 0,-1-2-24 16,1 0-42-16,-1 1-27 0,0 0-25 0,0-3-23 15,0 2 3-15,0-9-45 0,2 12-20 0,-2-12-28 16,0 10-19-16,0-10-4 0,0 9 12 0,0-9 9 16,0 8-3-16,0-8-21 0,0 0-15 0,0 0-30 15,-3 3-14-15,3-3-284 0,0 0-94 0</inkml:trace>
  <inkml:trace contextRef="#ctx0" brushRef="#br0" timeOffset="75910.78">23409 8006 128 0,'-2'-8'429'0,"-2"0"-69"16,4 8-31-16,-5-10-22 0,5 10 12 0,-3-8 15 15,3 8-17-15,-4-9-8 0,4 9-26 16,-1-9-25-16,1 9-28 0,-2-5-28 0,2 5-21 16,1-9-30-16,-1 9-26 0,6-8-26 0,-6 8-22 15,8-8-17-15,-2 2-11 0,-6 6-14 0,9-5 2 16,-1 0-15-16,0 0-31 0,-1 1-44 0,0 2-36 16,-7 2-39-16,11-6-64 0,-11 6-46 0,10-6-29 15,-10 6-16-15,8-3-30 0,-8 3-56 0,0 0-483 16,0 0-395-16</inkml:trace>
  <inkml:trace contextRef="#ctx0" brushRef="#br0" timeOffset="78339.8">13969 8065 68 0,'0'0'64'0,"0"0"-6"0,0 0-21 0,0 0-33 16,0 0-83-16,0 0 27 0</inkml:trace>
  <inkml:trace contextRef="#ctx0" brushRef="#br0" timeOffset="83038.47">2788 6978 97 0,'0'0'153'0,"-9"-3"-24"0,9 3-20 15,0 0 5-15,-9-5-23 0,9 5-14 16,-9-5-16-16,9 5-11 0,-5-3-7 0,5 3-6 16,0 0-13-16,-13-2-2 0,13 2 3 0,-8-2-2 15,8 2 8-15,-10-4 9 0,10 4-4 0,-9-4 1 16,9 4-3-16,0 0-12 0,-10-2-3 0,10 2 22 15,-9-3-9-15,9 3 9 0,-9-2-10 0,9 2-9 16,-9-3 0-16,9 3 22 0,-9-2-11 0,9 2 9 16,0 0-7-16,-10-4 7 0,10 4-17 0,-9-3 4 15,9 3-8-15,-8-4 9 0,8 4-5 0,0 0 14 16,-14-3-5-16,14 3 12 0,0 0-6 0,0 0 10 16,-10-2-16-16,10 2 16 0,0 0-14 0,-10-1 8 15,10 1-15-15,0 0 18 0,0 0-21 16,-9-4 12-16,9 4-12 0,0 0 1 0,0 0 4 15,-5-6-1-15,5 6 1 0,0 0-1 0,0 0 0 16,0 0-10-16,-8-4 15 0,8 4 3 0,0 0-11 16,0 0-8-16,0 0-9 0,0 0 2 0,0 0 2 15,0 0 5-15,0 0-1 0,0 0-12 0,0 0 6 16,0 0-6-16,0 0-4 0,0 0 1 0,0 0 1 16,3-6 16-16,-3 6 18 0,0 0-14 0,0 0 2 15,10-2-4-15,-10 2 3 0,0 0-10 0,14-1-3 16,-14 1 8-16,0 0 17 0,15 0 3 15,-15 0 17-15,14 0-35 0,-14 0 26 0,13 0-41 16,-13 0 25-16,18 0-24 0,-18 0 31 0,14 0-35 16,-14 0 43-16,22 0-33 0,-22 0 30 0,22-1-36 15,-22 1 29-15,21 0-42 0,-7 0 35 16,-14 0-32-16,22 0 30 0,-9 0-31 0,-4-2 29 16,-9 2-30-16,25-2 28 0,-12 2-35 0,0 0 37 15,0 0-32-15,-13 0 18 0,24-1-17 0,-24 1 29 16,23-2-31-16,-9 2 31 0,0 0-28 0,0 0 2 15,0 0 7-15,0 0-1 0,-1-1 5 0,2 0 1 16,1 0-1-16,-1-1 2 0,3 1-2 0,-3 0-4 16,3-2 2-16,-1 1-2 0,2-2 1 0,-5 2 1 15,5 0 0-15,0-2 0 0,-6 3 31 16,6-3-38-16,-1 3 29 0,0-3-34 0,-4 2 40 16,5 1-38-16,-7 0 30 0,4-1-31 0,1 1 26 15,-2-2-31-15,-3 3 34 0,4 0-35 0,0-2 29 16,-1 1-30-16,-2 0 29 0,2 1-33 0,-1-1 36 15,0 1-36-15,3-3 33 0,-2 2-30 0,-1 1 27 16,0-1-33-16,2 1 33 0,0-2-27 0,-3 2 32 16,5 0-32-16,-4 0 28 0,1-2-28 0,1 2 30 15,0 0-33-15,0 0 29 0,-1 0-31 0,-1 0 35 16,1 0-31-16,2 0 20 0,-2-3-19 16,-2 3 26-16,5 0-24 0,-4-1 30 0,4 1-36 15,-4 0 30-15,1-1-30 0,1-1 34 0,-4 2-32 16,4-1 32-16,-2-1-34 0,-3 1 32 0,1 0-32 15,3 1 32-15,-1-3-31 0,3 3 32 0,-3-2-26 16,1 2 30-16,1-3-31 0,-1 2 26 0,4-2-31 16,-3 3 32-16,4-1-27 0,-2-2 30 0,2-1-32 15,-1 3 24-15,-1 0-30 0,1-2 33 0,2 1-27 16,-3-1 27-16,0 3-32 0,2-1 31 0,-1 0-31 16,-1-1 30-16,0 0-27 0,0 0 32 0,-3 1-33 15,6-1 35-15,-6 1-34 0,4 0 29 16,-5 1-29-16,4 0 29 0,0-3-32 0,-4 3 34 15,0 0-27-15,3-2 27 0,-2 2-32 16,-1-1 31-16,4 1-32 0,-4 0 29 0,1 0-29 16,-2 0 31-16,6 1-29 0,-6-1 43 0,5 0-44 15,-4 2 20-15,1-2-19 0,0 0 29 0,1 3-34 16,-2-3 34-16,3 0-31 0,-2 0 28 0,3 0-24 16,-4 0 29-16,5 0-31 0,-1 0 30 0,-4 0-26 15,5 0 30-15,-2 0-30 0,3-3 28 0,-3 3-26 16,2 0 25-16,-1-2-28 0,-2 1 34 0,1 1-36 15,-3 0 32-15,0-1-29 0,2 0 29 0,-1 1-30 16,-2-2 43-16,1 1-48 0,-3 1 32 0,2-2-30 16,0 2 32-16,-13 0-30 0,24-2 26 15,-12 1-29-15,-1 0 35 0,-11 1-34 0,23-1 31 16,-12 1-30-16,0-2 34 0,2 2-32 0,-13 0 41 16,23-1-42-16,-12-1 30 0,2 2-28 0,-3-2 32 15,4 2-29-15,-1 0 27 0,0-3-25 0,1 2 30 16,0 1-30-16,0-1 30 0,0-1-31 0,0 0 30 15,0 1-29-15,0 1 28 0,0-2-31 0,0 2 29 16,2-1-29-16,-1 0 23 0,-1 0-27 0,1-1 33 16,0 2-28-16,1-1 20 0,-2 1-25 0,1 0 26 15,-2 0-28-15,-1 0 35 0,4 0-30 0,-3 0 31 16,1 0-27-16,0 1 23 0,-1-1-27 0,-13 0 33 16,23 2-34-16,-23-2 29 0,23 1-30 0,-23-1 28 15,19 1-28-15,-19-1 31 0,17 1-27 16,-17-1 29-16,19 0-28 0,-19 0 29 0,18 3-25 15,-18-3 28-15,15 2-28 0,-6 0 34 16,-9-2-41-16,18 1 26 0,-18-1-30 0,20 2 30 16,-20-2-24-16,17 2 29 0,-4-2-24 0,-13 0 24 15,18 2-11-15,-7-2 8 0,-11 0-25 0,21 0 27 16,-21 0-27-16,23 0 25 0,-12 2-25 0,-1-4 29 16,3 2-28-16,-13 0 26 0,23 0-27 0,-23 0 25 15,23 0-30-15,-11 0 28 0,-12 0-26 0,21 0 27 16,-21 0-28-16,22 0 31 0,-9 0-28 15,-13 0 31-15,20 0-39 0,-20 0 33 0,20 0-34 16,-20 0 31-16,20 0-30 0,-20 0 36 0,23 2-29 16,-23-2 22-16,19 1-24 0,-6-1 23 0,-13 0-26 15,18 2 27-15,-18-2-27 0,18 2 33 0,-18-2-30 16,15 1 26-16,-15-1-27 0,15 4 32 0,-15-4-33 16,13 1 32-16,-13-1-36 0,13 2 30 0,-13-2-27 15,0 0 40-15,10 1-19 0,-10-1 48 0,0 0-27 16,12 1 44-16,-12-1-42 0,0 0 50 0,0 0-43 15,0 0 0-15,12 1 1 0,-12-1-6 0,0 0 3 16,0 0-12-16,0 0 9 0,0 0 15 0,0 0-11 16,0 0-9-16,0 0-5 0,0 0 2 0,0 0-4 15,0 0-7-15,0 0-6 0,0 0 8 16,0 0 0-16,0 0 2 0,-5-6-1 16,5 6-6-16,0 0-2 0,-7-5-3 0,7 5-1 15,0 0-8-15,-9-2 0 0,9 2 0 0,0 0 7 16,-12-2-4-16,12 2-3 0,0 0 1 0,-14-1 1 15,14 1 6-15,0 0-5 0,-14-2-9 0,14 2 14 16,-15 0 2-16,15 0-5 0,-14 0 2 0,14 0-10 16,-21 0 6-16,21 0 4 0,-19 0-1 0,6 0-7 15,3 2 13-15,-4-2-15 0,0 1 0 0,0-1-3 16,-3 2-3-16,-2-1-9 0,1 1 2 16,0 2 9-16,-1-3-6 0,0 2 4 0,-3-2 1 15,3 0-2-15,1 1 7 0,-1-2-1 0,1 3 6 16,0-2 9-16,7 0-7 0,-6 1 5 0,7-1-13 15,-3 1 2-15,1 0-2 0,12-2 15 0,-17 0-10 16,17 0-1-16,-14 2-4 0,14-2 1 0,-12 0-4 16,12 0-5-16,-11 1 8 0,11-1 1 0,0 0-1 15,-13 1 1-15,13-1 0 0,0 0 2 0,0 0-2 16,0 0 10-16,0 0-6 0,0 0 2 0,0 0-3 16,0 0-2-16,-10 1 1 0,10-1 3 0,0 0-3 15,0 0 6-15,0 0-8 0,0 0 7 0,11 3 2 16,-11-3-5-16,0 0 1 0,13-1 6 15,-13 1-13-15,0 0 14 0,15 0-4 0,-15 0-1 16,13 0 0-16,-13 0-10 0,15-2 9 0,-15 2 12 16,16-1-15-16,-16 1 13 0,19 0-7 0,-19 0-4 15,18-2 2-15,-7 0 2 0,1 2 0 0,-2-4-4 16,3 3 0-16,-3-2 0 0,0 2 0 0,-1-2-4 16,-9 3 2-16,17-2 1 0,-17 2 6 15,15-1 0-15,-15 1-3 0,12-2 0 0,-12 2 1 16,11-3 4-16,-11 3 1 0,0 0-1 0,12-4 10 15,-12 4-18-15,0 0 12 0,0 0-2 0,0 0-2 16,9-3-15-16,-9 3 9 0,0 0 1 0,0 0 3 16,0 0-18-16,-7-5 5 0,7 5-6 0,0 0-13 15,-9-2-18-15,9 2-9 0,-9-2 32 16,9 2-56-16,0 0 9 0,-11-3-46 0,11 3 11 16,-8-4-53-16,8 4 5 0,0 0-76 0,-9-3 1 15,9 3-49-15,0 0 0 0,-11-2-32 0,11 2-73 16,0 0-456-16,0 0-379 0</inkml:trace>
  <inkml:trace contextRef="#ctx0" brushRef="#br0" timeOffset="85150.54">6860 7042 15 0,'0'0'268'0,"0"0"-51"15,-9-3-36-15,9 3-15 0,0 0-23 16,-9-5-5-16,9 5-26 0,0 0-18 0,-10-2-4 16,10 2 0-16,0 0-5 0,-15-1 15 0,15 1-14 15,-7-3-5-15,7 3-25 0,0 0-2 0,-11-3-25 16,11 3 23-16,0 0-17 0,-10-1 16 0,10 1-17 16,0 0 12-16,0 0-12 0,-12-1 17 0,12 1-17 15,0 0 9-15,-9-2-17 0,9 2 7 0,0 0 2 16,0 0 2-16,0 0-6 0,-11-1-6 0,11 1 13 15,0 0-8-15,0 0 4 0,-12-3-3 0,12 3-10 16,0 0 0-16,0 0 6 0,-15-1 12 0,15 1 5 16,0 0-5-16,-13 0 4 0,13 0-12 0,0 0-9 15,-11-1 10-15,11 1 11 0,0 0 14 16,0 0-3-16,-13 0-2 0,13 0 6 0,0 0 24 16,0 0-33-16,0 0 31 0,-13 0-30 0,13 0 24 15,0 0-35-15,0 0 25 0,0 0-35 0,0 0 31 16,-10-2-37-16,10 2 20 0,0 0-34 0,0 0-1 15,0 0 23-15,0 0-33 0,0 0 31 16,0 0 10-16,0 0 14 0,0 0 9 0,11 2-12 16,-11-2-2-16,13 0 29 0,-13 0-17 0,19 1-4 15,-7 0-4-15,-12-1-11 0,25 1 26 0,-12-1-37 16,4 0 25-16,-2 0-35 0,4 2 31 0,0-2-33 16,-1 0 24-16,3 0-39 0,-2 0 35 0,0 0-39 15,-1 0 34-15,1 0-39 0,-5 0 37 16,2 1-44-16,1-1 57 0,-4 0-57 0,-3 1 38 15,3-1-44-15,-1 1 44 0,-12-1-48 0,16 1 42 16,-16-1-35-16,18 1 42 0,-18-1-42 0,12 3 43 16,-12-3-25-16,0 0 65 0,14 0-36 0,-14 0-1 15,0 0 0-15,0 0 18 0,0 0-15 0,0 0-14 16,10-3 5-16,-10 3-10 0,-9-2-5 0,9 2-5 16,-13-1 2-16,13 1 0 0,-20-2-10 0,7-1-8 15,-5 2 13-15,0 0 5 0,-2 1-2 0,-4-2-3 16,0 0-2-16,-1 1-4 0,-3-1 23 0,1-1-12 15,0 2-2-15,-2 0-10 0,3 0 2 16,-2 1 3-16,6 0-1 0,-2-2 0 0,5 2 4 16,1 0 0-16,0 0-5 0,4 0 1 0,1 0 1 15,3-1-5-15,10 1 0 0,-20 0-1 16,9 0-2-16,11 0-2 0,-12-3 7 0,12 3-16 16,-12 0 7-16,12 0 6 0,0 0 10 0,-10 3-1 15,10-3-3-15,0 0-6 0,0 0 10 0,0 0-5 16,9 4 2-16,-9-4 2 0,14 2-2 0,-3-1 9 15,1 1-14-15,2 0 5 0,0-1 0 0,5-1 4 16,-1 2-3-16,1-2-4 0,-1 0 1 0,5 0 1 16,0-2 7-16,-1 2 10 0,0-1-15 0,-1-1 1 15,1 2-6-15,-3-2 0 0,2 1 1 16,-5 1 2-16,1-1-3 0,-3 1 1 0,-1 0-7 16,-1-1 3-16,-12 1 2 0,17 0 7 0,-17 0-4 15,15 0 6-15,-15 0 1 0,13 0 2 0,-13 0-7 16,0 0-2-16,0 0 9 0,0 0 5 0,0 0-6 15,0 0-12-15,0 0 3 0,-13 1-3 0,13-1 4 16,-19 1 7-16,19-1-8 0,-24 1 7 0,10 1-5 16,-1 0-1-16,-1-1 1 0,2-1-1 0,-2 2-2 15,0-2 4-15,2 0 4 0,-1 2-6 0,2-2 5 16,-1 0-2-16,1 0-1 0,3 1-2 16,10-1-2-16,-18 0-2 0,18 0-3 0,-15 1 0 15,15-1 1-15,-13 0-7 0,13 0 4 16,0 0 5-16,-13 1-1 0,13-1 0 0,0 0 6 15,0 0 5-15,0 0-10 0,0 0 3 0,4 6-1 16,-4-6 3-16,13 4-2 0,-13-4 3 0,15 0 0 16,-15 0 3-16,18 0-7 0,-5 0 1 0,-13 0-7 15,24 0 11-15,-10-3 5 0,-1 2-4 0,2 0-3 16,-2 0 1-16,4-1 0 0,-6 0 7 0,3 0-2 16,-1 1-8-16,0-1-1 0,-2 2 8 0,-2-5 1 15,-9 5-1-15,18-2 1 0,-18 2-1 0,14-2-7 16,-14 2 10-16,10-4-14 0,-10 4 12 15,0 0-5-15,0 0-1 0,3-4 1 0,-3 4-4 16,0 0-2-16,-9 0 2 0,9 0-4 0,-14 0 5 16,14 0 5-16,-22 3-7 0,13-2 30 0,-2 2-31 15,-2-1-4-15,0 1 3 0,-1 0 2 0,5-1 0 16,-5 0 5-16,5 0-2 0,0 1-2 0,9-3-5 16,-15 2 1-16,15-2-8 0,-13 2 0 0,13-2-1 15,-9 4-7-15,9-4 2 0,0 0 17 0,-10 4-8 16,10-4 4-16,0 0-3 0,0 0 1 0,-1 6 3 15,1-6-4-15,0 0 5 0,0 0 3 0,10 2 3 16,-10-2-4-16,0 0 2 0,9 3 9 16,-9-3-5-16,0 0-2 0,10-1-6 0,-10 1 8 15,0 0-1-15,14-2 8 0,-14 2 1 16,0 0-12-16,0 0 10 0,13-2-6 0,-13 2 2 16,0 0 0-16,0 0 0 0,5-4-6 0,-5 4 6 15,0 0-1-15,0 0-1 0,0 0-4 0,0 0-3 16,0 0-3-16,0-6-4 0,0 6-2 0,0 0-6 15,0 0 10-15,-9-4-5 0,9 4 0 0,0 0-6 16,0 0-4-16,0 0-9 0,-9-1-10 0,9 1-3 16,0 0-9-16,0 0-1 0,0 0 1 0,-11-1-16 15,11 1-20-15,0 0-24 0,0 0-21 0,0 0-20 16,0 0-21-16,0 0-17 0,0 0-12 16,0 0 3-16,0 0-31 0,-12-1-19 0,12 1-33 15,0 0-29-15,0 0-307 0,0 0-137 0</inkml:trace>
  <inkml:trace contextRef="#ctx0" brushRef="#br0" timeOffset="110595.68">6781 7054 150 0,'0'0'217'0,"0"0"-61"0,0 0-7 16,0 0-24-16,0 0 3 0,0 0-21 0,0 0 0 15,0 0-16-15,0 0-12 0,0 0-18 0,0 0 4 16,0-6-25-16,0 6 7 0,0 0-5 0,0 0 12 16,0 0-6-16,-1-8 6 0,1 8-19 0,0 0 10 15,0 0-14-15,0 0 4 0,0 0-17 0,0 0 16 16,0 0-23-16,0 0 12 0,0 0-17 15,0 0 11-15,0 0-24 0,0 0 20 0,0 0-12 0,0-6 15 16,0 6-9-16,0 0 12 0,0 0-7 16,0 0 17-16,0 0-26 0,0 0 18 0,0 0-14 15,0 0-11-15,10-1 20 0,-10 1 13 0,5-5-24 16,-5 5 15-16,0 0-6 0,0 0-12 0,15 0 26 16,-15 0-19-16,0 0 10 0,13 0-9 0,-13 0 3 15,10-3-4-15,-10 3 7 0,0 0-5 0,17 0-2 16,-17 0 2-16,0 0-14 0,15-1 5 0,-15 1 5 15,0 0 11-15,17-1-16 0,-17 1 36 16,11-2-9-16,-11 2 6 0,13-3 3 0,-13 3-11 16,13-2 15-16,-13 2-7 0,13-3 2 0,-13 3-3 15,11-8-1-15,-11 8-7 0,12-5 14 16,-12 5-7-16,10-6 2 0,-5 0-4 0,0 0 0 16,2 2-7-16,-7 4-8 0,10-11-1 0,-4 5-4 15,-2 2 10-15,1-3 0 0,3 1 3 0,-3 1 0 16,0-3-6-16,0 1-6 0,0 0-1 0,2 0 4 15,-1 0 3-15,-1 1 1 0,0-2-7 0,-1 2 8 16,1-3-7-16,3 3 4 0,-3-1 1 0,0 1 0 16,0 0-1-16,-1-1 1 0,0-1-10 0,1 3 11 15,0 3 10-15,-5 2 3 0,5-12 8 0,-1 7 22 16,1 0-35-16,-2-1 28 0,2 0-35 16,-1-1 28-16,1-1-33 0,-3 1 18 0,2 2-15 0,-1-2 28 15,-1 0-34-15,2 0 28 0,-1-1-34 16,-2 1 31-16,4-1-34 0,-1 2 33 0,-2-2-36 15,-2 0 30-15,4 3-33 0,-1-3 34 0,-2 0-21 16,3 1 31-16,-3 0-35 0,2 0 26 0,-2-2-27 16,3 0 32-16,-3 1-30 0,4-2 30 0,-2 2-33 15,-1-2 34-15,1-1-33 0,1 1 19 16,-2 1-19-16,1-1 28 0,-2-1-6 0,3 2-3 16,-1-1-31-16,-1 1 29 0,3-3-29 0,-2 3 59 15,-1-1-63-15,1 2 30 0,-2-2-28 0,1 1 35 16,1-1-32-16,0 3 26 0,-2-1-25 0,1 1 27 15,0 0-32-15,-1-1 27 0,-1 1-24 16,3-1 28-16,-2-1-24 0,-1 9 15 0,0-12-8 16,4 5 15-16,-4 0-32 0,0-1 30 0,2 1-27 15,0 0 35-15,-2 7-27 0,0-12 27 0,1 5-24 16,-1 7 19-16,0-12-30 0,0 4 35 0,0 1-28 16,0 0 15-16,0-1-23 0,0 2 23 0,-1-2-18 15,1 1 22-15,1-1-29 0,-1-1 33 0,0 4-25 16,-1-3 1-16,1-1 2 0,0 2-5 0,0-1 1 15,0 1 1-15,-2-2 0 0,2 4 5 0,0-5 2 16,0 3-5-16,-2-1 3 0,2-1 2 0,0 4-4 16,0-4 3-16,0 2 2 0,0 1 30 0,0-4-36 15,0 4 23-15,0 0-28 0,0-3 28 16,0 9-27-16,0-11 31 0,-4 4-34 16,4 1 30-16,0-2-30 0,0 0 22 0,0 8-27 15,-1-13 33-15,1 8-31 0,-3-3 35 0,3 0-35 16,0 8 32-16,-1-11-34 0,1 11 34 0,-4-11-26 15,4 11 30-15,-1-12-37 0,1 12 32 0,-4-10-30 16,2 4 26-16,0-1-26 0,2 7 47 0,-4-10-45 16,4 10 21-16,-5-12-30 0,5 12 37 0,-6-9-28 15,2 3 27-15,4 6-32 0,-5-9 30 0,2 2-37 16,-2 2 33-16,5 5-26 0,-6-7 34 0,3 1-35 16,-2 1 32-16,5 5-32 0,-9-6 42 15,7 1-44-15,-2-1 27 0,4 6 4 0,-9-6-4 16,0 1 1-16,9 5-2 0,-5-7-1 0,5 7-31 15,-8-7 30-15,3 2 4 0,1 1-2 0,4 4-5 16,-10-8-1-16,10 8 3 0,-9-5-3 0,0 1-2 16,9 4 4-16,-10-8-9 0,2 6 4 15,3-1 1-15,-3-2 0 0,8 5-4 0,-12-5 4 16,4 1 2-16,-1 3-2 0,9 1 2 0,-13-8-6 16,13 8 14-16,-11-6-13 0,11 6 2 0,-17-5 2 15,17 5-32-15,-11-2 41 0,11 2-31 0,-14-5 26 16,14 5-28-16,-13-5 34 0,13 5-30 15,-13-3 34-15,13 3-33 0,-14-4 31 0,14 4-26 16,-14-3 27-16,14 3-34 0,-13-2 36 0,13 2-34 16,-13-3 36-16,13 3-12 0,-12 0 4 0,12 0-31 15,-13-2 34-15,13 2-31 0,-12-1 32 0,12 1-33 16,0 0 30-16,-19 1-33 0,19-1 42 0,-13 2-35 16,13-2 29-16,-12 4-33 0,12-4 37 0,-12 4-31 15,12-4 26-15,-14 4-33 0,14-4 35 0,-13 5-34 16,7-2 40-16,-4 2-39 0,3-3 37 0,1 2-32 15,-2-1 32-15,1 1-40 0,0 1 37 0,1-2-38 16,-2 0 36-16,4 0-30 0,4-3 30 16,-14 9-35-16,9-6 35 0,-2 2-26 0,1-1 24 15,0 1-27-15,6-5 32 0,-10 7-31 16,10-7 37-16,-9 6-37 0,9-6 28 0,-10 7-30 16,10-7 32-16,-8 6-29 0,3-1 28 0,-2 3-37 15,2-4 38-15,0 1-29 0,0 1 26 0,0 0-29 16,0-1 33-16,-2 2-30 0,2 0 29 0,-1-2-30 15,1 0 28-15,0 2-32 0,-2-2 31 0,2 2-28 16,0 0 27-16,1-1-25 0,-2 0 26 0,2 2-34 16,-2-2 31-16,3 2-23 0,-2-2 0 0,1 1 4 15,2 1 7-15,-1-2-4 0,-1 4 0 0,4 0 0 16,-2-1 4-16,-1-1 1 0,2 4 1 16,-2-3-1-16,2 1 3 0,-2 0-6 0,2 1 5 15,0-1-2-15,-4 1-3 0,5-2 34 0,0 1-34 16,0 2 27-16,-3-3-25 0,3 3 33 0,-1-3-46 15,1 2 33-15,-1-1-35 0,1 2 34 16,-3-3-32-16,3 3 34 0,0-2-33 0,0 0 32 16,0 4-30-16,0-4 24 0,-1 0-25 0,1 4 31 15,0-4-35-15,0 0 35 0,1 0-29 0,-1 1 33 16,0 0-37-16,0-2 33 0,0 3-37 0,0-5 28 16,0 2-27-16,3 0 36 0,-2 2-35 0,-1-1 36 15,1 1-31-15,-1-2 30 0,3 3-33 0,-3-3 32 16,5 3-30-16,-4-3 32 0,0 3-35 0,-1-3 64 15,3 1-67-15,-2 1 35 0,-1-2-40 16,0 3 35-16,4-4-30 0,-3 4 33 0,-1-2-34 16,2 0 5-16,-1-1 2 0,0 0 2 0,-1-1 3 15,3 4 2-15,-2-4 3 0,-1 1 1 0,3 0-4 16,-2 0 8-16,-1 0 1 0,1 2-3 0,3-3 1 16,-3 2-5-16,-1 0 2 0,3-1 3 0,-1 1 0 15,-2 0-3-15,2-1-1 0,0 1 0 0,1-1 5 16,-1 2-2-16,1-3-1 0,-3 2-3 0,5 0 21 15,-4-1-12-15,3 1-4 0,-4 1-5 0,5-3 3 16,-1 2-5-16,-3-2 5 0,3 3 4 16,0-3-2-16,0 3-2 0,-3-5 1 0,4 6 3 15,0-4-4-15,-2 2 2 0,-1-2 1 16,2 3 2-16,0-2-3 0,0 1 3 0,-4-1 1 16,5 2 1-16,0-3-5 0,0 2-3 0,0-2 0 15,-1 3-2-15,0-3 6 0,1 2-7 0,-1-3 7 16,1 4-9-16,0-3 9 0,0 2 0 0,2-2-2 15,-1 1 3-15,-1-2-6 0,3 0 12 0,-2 1-9 16,0-1 5-16,0 2-1 0,0-4-8 0,-1 2 4 16,3 2-4-16,-2-5 0 0,-2 2 7 0,4 2-3 15,-2-4 3-15,-1 1-6 0,2 1 3 0,-1-1 1 16,-6-5-2-16,13 6 2 0,-7-3-4 0,-6-3 3 16,12 8-2-16,-12-8 18 0,11 3-14 0,-11-3-5 15,14 4-5-15,-14-4 14 0,17 3-6 16,-17-3-7-16,15 0 8 0,-15 0-4 0,16 0 3 15,-16 0 2-15,19-3 2 0,-19 3 0 0,20-4-5 16,-20 4 0-16,19-2 2 0,-7 0 26 0,-3-2-34 16,2-1 3-16,-2 4 4 0,0-3-1 0,1 2-1 15,1-3 1-15,-2 0 1 0,1 3 6 0,-4-3 13 16,3 2-27-16,0-4 3 0,0 1 2 0,-1 2 1 16,-2-1 2-16,2-4 1 0,-1 4-2 15,2-5 2-15,-2 4-2 0,-2-2 3 0,0-1-3 16,5 1 5-16,-5-4 2 0,3 3-6 0,-3-2-3 15,0 2 3-15,0-1 2 0,-1-1-3 16,-1 2-3-16,2-2 4 0,-4 3 6 0,3-4-6 16,0 5 0-16,1-3 3 0,-4 1 1 0,0 1-1 15,2 2 0-15,-2 0 1 0,-1-3 2 0,0 2 3 16,3 2-6-16,-3-3 2 0,-3 2-5 0,3 0 1 16,-1-1 4-16,-2 1 0 0,3 6-4 0,-2-12 1 15,-2 5-2-15,3 2 1 0,-3-2 1 0,0 0-3 16,3 3 4-16,-4-4 4 0,2 2 8 0,-1-2-10 15,2 0-3-15,-3 0-4 0,1 0 0 0,0 2 2 16,0-3-2-16,0 0-1 0,2 3 28 0,-2-3-36 16,0 4 37-16,3-4-37 0,-3 4 33 0,3-2-37 15,-3 0 33-15,4 0-31 0,0 7 34 16,-4-12-32-16,4 12 26 0,-1-10-29 0,1 10 39 16,-3-11-42-16,3 11 34 0,-2-9-35 15,2 9 33-15,0-8-30 0,0 8 31 0,-2-6-34 16,2 6 35-16,0 0-42 0,-2-8 12 0,2 8-66 15,0 0-10-15,0 0-59 0,0 0-3 0,0 0-68 16,-13 4-18-16,13-4-41 0,-5 5 7 0,5-5-34 16,-5 8-62-16,1 0-463 0,0-2-365 0</inkml:trace>
  <inkml:trace contextRef="#ctx0" brushRef="#br0" timeOffset="121895.12">9651 10485 13 0,'0'0'70'16,"0"0"-8"-16,0 0-5 0,0 0-4 0,0 0 5 15,0 0-4-15,0 0-3 0,1-7-2 0,-1 7 8 16,0 0-7-16,0 0 10 0,0 0-2 0,0 0 10 15,0-7-16-15,0 7 18 0,0 0-1 0,0 0 21 16,0 0-1-16,0 0 20 0,0 0-17 0,-1-7 9 16,1 7-10-16,0 0 0 0,0 0-25 0,-4-5 20 15,4 5-12-15,0 0 21 0,0 0-16 0,0 0 15 16,0-9-19-16,0 9 10 0,0 0-18 16,0 0 0-16,0 0-3 0,0 0 0 0,0-6 23 15,0 6-26-15,0 0 21 0,0 0-28 0,0 0 27 16,0 0-30-16,-1-9 25 0,1 9-28 15,0 0 37-15,0 0-25 0,0 0 37 0,0 0-33 16,0 0 35-16,0 0-34 0,-3-5 32 0,3 5-35 16,0 0 31-16,0 0-31 0,0 0 26 0,0 0-28 15,0 0 27-15,0 0-35 0,0 0 30 0,0 0-35 16,0 0 31-16,-5-3-36 0,5 3 2 0,0 0-1 16,0 0 0-16,0 0 2 0,0 0-5 0,0 0 5 15,0 0-2-15,0 0 2 0,0 0 2 0,0 0-2 16,-1 3-11-16,1-3-6 0,0 0 4 0,-5 12-4 15,5-12-3-15,-4 5 0 0,4-5-4 16,-5 13-4-16,1-6 5 0,0-3 6 0,3 3-4 16,-3 0-6-16,2 2 3 0,0 0 8 0,-2-1-9 15,2 3 4-15,-1-1 0 0,2 0 4 0,-3-3-11 16,2 4 2-16,-1-3-7 0,2 3 0 0,-2 0 6 16,3-2-3-16,-1 3 3 0,-3-2 8 0,4 2-10 15,0-5 6-15,0 6-11 0,-1-4 6 0,1 1-3 16,0 0 4-16,0 0-14 0,-3 3 6 0,3-4-5 15,0 2 4-15,0-1-6 0,0 1 1 0,0-5-3 16,0 4 5-16,0-3-8 0,0 3 7 0,0-1-6 16,0 0 6-16,0-1-6 0,0-1 7 0,0 3-7 15,-1-5 5-15,1 4-8 0,0-9 4 16,0 12-3-16,0-12 26 0,-1 12-16 0,1-12-8 16,0 8-8-16,0-8 13 0,0 10-2 0,0-10-10 15,-4 5 7-15,4-5 1 0,0 0-31 16,0 10 39-16,0-10-5 0,0 0 2 0,0 0-10 15,0 7 2-15,0-7-2 0,0 0 7 0,0 0-5 16,0 0 1-16,0 0-7 0,0 9 6 0,0-9-9 16,0 0 9-16,0 0-9 0,0 0 3 0,0 0 2 15,0 0 1-15,0 0-12 0,0 8 12 0,0-8-13 16,0 0 2-16,0 0 2 0,0 0 2 16,0 0 4-16,0 9 3 0,0-9-7 0,0 0 11 0,0 9-6 15,0-9 11-15,0 0-11 0,0 11 11 16,0-11-6-16,-3 9 6 0,3-9-7 0,0 10 14 15,0-10-6-15,0 10 1 0,0-10-1 0,0 14-6 16,0-14 5-16,-1 12-6 0,1-12-3 0,0 12-7 16,0-12 10-16,1 14 0 0,-1-14 3 0,0 13-6 15,0-13 4-15,0 10-1 0,0-10 5 0,0 12 1 16,0-12-6-16,0 9 1 0,0-9 0 0,0 9-2 16,0-9 3-16,0 0-2 0,0 9-1 0,0-9 2 15,0 0-13-15,0 8 4 0,0-8-4 0,0 0-4 16,0 0 1-16,0 8-6 0,0-8-3 15,0 0-8-15,0 0-7 0,0 0-3 0,0 0-5 16,0 0-12-16,-1 5-18 0,1-5-17 0,0 0-17 16,0 0-18-16,0 0 0 0,0 0-67 0,0 0 7 15,0 0-54-15,-2-9 16 0,2 9-3 0,2-8 12 16,-2 8-6-16,1-9 3 0,2 3-22 0,1-1-9 16,-2 3-42-16,1-4-277 0,1-1-88 0</inkml:trace>
  <inkml:trace contextRef="#ctx0" brushRef="#br0" timeOffset="122894.92">10213 10507 52 0,'-5'-4'323'0,"5"4"-21"15,0 0-34-15,0 0-9 0,-9-5-50 0,9 5-8 16,0 0-24-16,-5-5-4 0,5 5-10 0,0 0 0 15,-4-5-25-15,4 5-13 0,0 0-5 0,-5-4 8 16,5 4 6-16,0 0 10 0,-8-3 1 0,8 3-13 16,0 0-1-16,0 0-4 0,0 0-6 0,-10-3-10 15,10 3-18-15,0 0-6 0,0 0-12 0,0 0-10 16,0 0-17-16,-10-2-3 0,10 2-4 0,0 0 4 16,-4 8-2-16,4-8-12 0,0 6 2 15,0-6-2-15,-1 13 9 0,1-13-2 0,0 12 1 16,0-5-4-16,0 3 0 0,0 0 2 0,0-1-4 15,1 3 4-15,-1 2 5 0,0-3-6 0,3 1 1 16,-2 2-9-16,0 1-5 0,-1-1-3 0,0 0-5 16,2 3 2-16,0 1-4 0,-2-2-8 0,3 0 6 15,-3-1 4-15,0-2-7 0,1 2-5 0,-1-1-4 16,1-2 5-16,-1 0 5 0,2 1-11 0,-2-4-1 16,2 3 5-16,-2-3-5 0,0 0-5 0,1-3 3 15,-1 3-2-15,0-2-9 0,0-7 6 0,0 11-15 16,0-11 4-16,3 7-4 15,-3-7-3-15,0 11 0 0,0-11-5 0,0 0-8 16,0 9-5-16,0-9-2 0,0 0-21 0,0 0-11 16,1 9-19-16,-1-9-22 0,0 0-39 0,0 0-43 15,0 0-10-15,0 0-13 0,0 0-2 0,0 0-9 16,0 0 3-16,4-9-24 0,-4 9-22 0,5-6-91 16,-5 6-236-16,5-10-121 0</inkml:trace>
  <inkml:trace contextRef="#ctx0" brushRef="#br0" timeOffset="123394.02">10580 10503 167 0,'0'0'319'0,"0"0"-54"0,1-9-30 0,-1 9-22 0,0 0-25 16,0-8-24-16,0 8 11 0,0 0-17 16,0-6 9-16,0 6-13 0,0 0 28 0,0 0-33 15,-1-8 36-15,1 8-33 0,0 0 22 0,0 0-25 16,0 0 13-16,0 0-40 0,0 0 14 0,0 0-37 15,0 0 26-15,0 0-35 0,-5 6 35 0,5-6-35 16,-3 11 0-16,3-5 5 0,0 2-3 0,-1 0-8 16,1 3 0-16,-1 2-5 0,1-3-8 0,0 3 2 15,0 0 6-15,-2 1-9 0,2 1-3 0,0 2 3 16,2 0-10-16,-2 0-6 0,0 0-4 0,1 1-11 16,-1-3 5-16,0 5-9 0,1-3 1 0,-1 1-12 15,0-2 1-15,0 1-7 0,0-1 1 0,0 1-4 16,0-4-5-16,3-2 0 0,-3 3-8 15,0-2 9-15,0-2-1 0,0 4-8 0,0-4-4 16,0 1-8-16,0-2-7 0,0-1-17 0,0-2-12 16,0-6-19-16,0 13-18 0,0-13-20 0,0 10-20 15,0-10 3-15,0 9-55 0,0-9 2 0,-3 4-62 16,3-4-20-16,0 0-61 0,0 0 23 0,0 0-28 16,0 0 2-16,0 0-55 0,4-4-418 15,-4 4-314-15</inkml:trace>
  <inkml:trace contextRef="#ctx0" brushRef="#br0" timeOffset="125162.47">11183 10597 391 0,'0'0'335'0,"0"0"-59"0,0 0-40 0,0 0-46 0,0 0-26 16,0 0-22-16,0-7-14 0,0 7-11 0,0 0 2 16,-1-7 2-16,1 7 0 0,0 0-13 15,0 0-6-15,0-6-12 0,0 6-16 0,-3-7-8 0,3 7 21 16,-5-7 4-16,5 7 9 0,0-5 11 15,0 5-6-15,-5-7-7 0,5 7-16 0,-5-5-2 16,5 5-5-16,-8-4 10 0,8 4 18 0,-5-6 11 16,5 6-9-16,0 0-10 0,-11-3-13 0,11 3-8 15,-9-4-8-15,9 4-10 0,0 0-2 0,-17-1-3 16,17 1-8-16,-9 4-10 0,9-4 10 0,-11 4 11 16,4 0-1-16,2 0-4 0,-4 3-5 0,4 0 2 15,0-1-7-15,-4 5-3 0,5-1-3 0,-1 2 7 16,0 2-4-16,1 1-3 0,0-2 31 0,2 3-29 15,-1 1 5-15,3 0 6 0,0 1 15 16,0-1-14-16,3 1 3 0,-1-1-14 0,1 0 2 16,3 1-8-16,-2-2-2 0,4 1 2 0,-1 1-4 15,1-1-5-15,1 0-4 0,5-3 2 0,-2 1 3 16,-1-5-4-16,3 2-1 0,1-4-10 0,-2 1 3 16,0-3-1-16,4-2 0 0,-2-1 2 15,3 0 0-15,-3-2-1 0,2-5 4 0,-1 1-5 16,1 1-1-16,-2-5-2 0,0-1 1 0,1 3 0 15,-2-4-15-15,0 0 12 0,-2 1 4 0,-2-4-6 16,1 0 4-16,-2 4-7 0,-1-6 10 0,-3 4-2 16,3-4 3-16,-6-1-14 0,2 1 9 0,-4 1 0 15,3 0-2-15,-6-4-7 0,1 0 9 16,-1 2-5-16,-2 1 4 0,-1-2-8 0,-1 0 8 16,-2-1-11-16,-1 2 15 0,0 1-6 0,-2 1-3 15,2 1 2-15,-3 3-1 0,3-3 0 0,-4 4 0 16,0-1-2-16,-1 1 0 0,-1 1-5 0,1 3 10 15,-2 0-8-15,1 2 3 0,0-2-4 0,0 2 5 16,-1 1-9-16,3-1 9 0,1 2-13 0,-1 2 4 16,0-1-12-16,0 1-7 0,3 0-27 0,-1 1-5 15,-2-1-21-15,5 0-14 0,-2 0-26 0,11-2-31 16,-18 3-38-16,18-3-37 0,-14 5-25 0,14-5-8 16,-13 7-26-16,13-7-11 0,-4 6-9 0,4-6-18 15,-5 9-49-15,5-9-475 0,0 9-392 16</inkml:trace>
  <inkml:trace contextRef="#ctx0" brushRef="#br0" timeOffset="126678.29">12313 10631 376 0,'0'0'281'0,"0"0"-44"15,0 0-13-15,0 0-24 0,-3-5-27 0,3 5-15 16,0 0-20-16,0-8-25 0,0 8-3 0,0 0-7 16,-4-7-20-16,4 7-4 0,0 0-16 0,-4-10 4 15,4 10 10-15,-3-5-10 0,3 5-2 0,-2-11-4 16,2 11 14-16,-5-6 6 0,5 6 5 15,-5-8 8-15,5 8 8 0,-4-8 10 0,4 8 4 16,-6-6 18-16,6 6-21 0,-8-6-15 0,8 6-10 16,-14-7-8-16,14 7 4 0,-11-2-12 0,11 2-4 15,-18-2 15-15,18 2 3 0,-18 2-7 0,18-2-4 16,-22 1 8-16,12 1-18 0,-3 1-10 0,3 0-7 16,-3 1-8-16,4 1 2 0,-1-2-3 15,0 1 6-15,1 1-11 0,1 2 4 16,-1-3-23-16,3 3 19 0,-2 0-7 0,4 1 3 15,-1 4-4-15,1-1 4 0,2-1-3 0,-1 4 8 16,3-1 19-16,0-1-2 0,0 3-16 0,0 3 3 16,4-3-7-16,0 2 3 0,-3 0-5 0,6 0-3 15,-2-3-9-15,0 3 0 0,1-2-6 0,3 5 9 16,-4-6-7-16,3 1-3 0,3-4 1 0,-2 3-5 16,-1-2 3-16,5-3-5 0,-4 2-6 0,2-4 6 15,2 4 7-15,-3-5-11 0,4-3 16 0,-2 2-15 16,-2 0 6-16,5-3-3 0,-3-2 3 0,2 0-4 15,-1-3-4-15,0-1-4 0,1-1 3 0,0 2 7 16,1-3-3-16,-2-2 2 0,-2 0-6 0,3-1 7 16,-1 2-11-16,-3-5 9 0,-1 4-8 0,3-4 11 15,-3 2-7-15,-2-2 2 0,0-2-7 16,0 4 11-16,-3-4-3 0,-1 2-5 0,-1-1 1 16,-2 1 3-16,0-2-2 0,-2 0-3 0,-2 0 1 15,-2 0-5-15,-1-1 4 0,1 4-4 0,-2-2 7 16,-3 1-18-16,2 3 22 0,-3-3-8 0,1 5 4 15,-2-4-3-15,1 5 5 0,-2-4-7 0,0 4 11 16,0 1-15-16,3 0 4 0,-6-2 11 0,4 4-7 16,2 0-14-16,-1-1-8 0,1 3-14 0,-2-3-6 15,3 2-1-15,-2-1-9 0,12 3-16 16,-17 0-11-16,17 0-35 0,-16-1-4 16,16 1-19-16,-14 1-20 0,14-1-13 0,-8 2-14 15,8-2-28-15,-10 3-2 0,10-3-19 0,-1 11-6 16,1-11-7-16,0 5-10 0,0-5-25 0,5 9-53 15,-1-5-399-15,0 0-238 0</inkml:trace>
  <inkml:trace contextRef="#ctx0" brushRef="#br0" timeOffset="127444.99">12777 10640 209 0,'0'0'287'0,"0"0"-66"16,6-5-30-16,-6 5-28 0,0 0-16 0,4-6-15 15,-4 6-14-15,2-7-6 0,-2 7-9 0,0 0 4 16,3-8-1-16,-3 8-7 0,0 0-7 0,1-7 8 16,-1 7-9-16,0 0-4 0,-1-8-13 0,1 8 11 15,0 0 9-15,-3-5-5 0,3 5-14 16,0 0 6-16,-6-6 14 0,6 6-1 0,0 0-6 16,-9-3-14-16,9 3-11 0,0 0 1 0,-14 0 10 15,14 0 14-15,0 0 5 0,-13 0-12 0,13 0-16 16,-7 5-7-16,7-5-15 0,-7 7 0 0,7-7-6 15,-8 7-3-15,2-1 6 0,5 1 1 0,-3-1-8 16,0 4 7-16,3-3-4 0,-2 6 9 0,2-2-7 16,0-1-6-16,-1 5-3 0,2-3 4 0,0-1 0 15,2 4-8-15,-1-3-3 0,0 3 1 0,2-1 0 16,1 2-4-16,1-2-2 0,1 0-3 16,-1-2 0-16,2 3-2 0,-1-3-4 0,3-2 6 15,-3 3-8-15,3-5 2 0,0 2-7 16,1-3 3-16,1 0-2 0,-1-1 1 0,1-1 2 15,0-4 0-15,0 3 2 0,-1-3-2 0,3 2 0 16,0-3 1-16,-13 0-4 0,22 0-1 0,-10-5-1 16,0 2 0-16,-3 2 5 0,6-6 4 0,-3-1-5 15,-1 3-4-15,-2-1 1 0,3-3-2 0,-2 2-3 16,-4-4 6-16,3 3 0 0,-2-3-1 0,0 2-4 16,-3-1 5-16,0 1-6 0,-3-3 6 0,2 1-3 15,-2 0 5-15,-2-3-5 0,-3 1 7 0,0-1-3 16,-1 0-4-16,-4-1 0 0,2 3 0 15,0-3 1-15,-6 1 0 0,3 2-2 0,-3 0 2 16,2 0-1-16,-1 4 1 0,-3-2 0 0,3 3-1 16,1-2 1-16,-3 4 7 0,1 0-11 0,-2-2 6 15,3 4-8-15,-2 1 1 0,3 1 0 0,-1 0 3 16,-2 1-2-16,14 0 1 0,-23 0-8 0,23 0-17 16,-22 1-19-16,12 0-18 0,1 1-13 15,3 1-28-15,-1 1-29 0,7-4-20 0,-11 8-24 16,7-4-13-16,0 2-17 0,4-6-19 0,-1 10-13 15,1-10-41-15,1 12-50 0,2-6-406 0,-2-1-243 16</inkml:trace>
  <inkml:trace contextRef="#ctx0" brushRef="#br0" timeOffset="128195.42">13307 10635 13 0,'0'0'358'0,"0"0"-80"0,0 0-42 0,0 0-35 16,0 0-32-16,5-6-28 0,-5 6-19 15,0 0 1-15,0 0-10 0,0-7 3 0,0 7 1 16,0 0-11-16,4-5-8 0,-4 5 9 0,0 0 2 16,-4-6 3-16,4 6 13 0,0 0 3 0,0 0-15 15,0-10-8-15,0 10-10 0,-3-4 6 0,3 4-4 16,0 0-8-16,0 0 7 0,-7-3-1 0,7 3-7 16,0 0-6-16,-12 0-9 0,12 0-10 0,0 0-4 15,-9 0 7-15,9 0-2 0,-6 3-8 0,6-3-9 16,-9 5-6-16,9-5 6 0,-8 9 0 15,2-3 5-15,3-1-1 0,-2 4-1 0,1-1-5 16,3 3 26-16,-4-4-14 0,3 5 2 0,0-2-10 0,1 3-8 16,0 1-8-16,1-2 3 0,-2 0 1 15,4 5-10-15,-1-2 0 0,0 1-5 0,1-1-7 16,0-1 24-16,4 3-29 0,-2-2 13 0,0-1-30 16,0-2 15-16,4 2-3 0,0-1 6 0,0-4-7 15,1 4 3-15,0-4 1 0,1 1-4 0,2-4 1 16,-2 1 0-16,3-3 3 0,-2-1-13 0,2-1 7 15,-3-2 2-15,3 0 6 0,1 0-4 16,-2 0-4-16,-1-3-2 0,3-1 0 0,1-1 0 16,-2-3-2-16,0 2-2 0,0-2 2 0,-3-1 7 15,4-1-3-15,-4 1-6 0,-2-4 2 0,2 1 4 16,-2 1-11-16,-3-3 15 0,0-1-3 16,-3 2-10-16,1-1 8 0,-3-2-1 0,0 2-5 15,-1-3 3-15,-3 1 0 0,0 0 0 0,-2-3-1 16,-2 2 0-16,-2-1-2 0,0 1 7 0,-2 1-5 15,2 0 6-15,0 6-3 0,-3-2 8 0,3 0-9 16,-3 6 1-16,0-3-1 0,2 1 4 0,-1 3-5 16,-2-1 2-16,2 3-7 0,0-1 4 0,-1 2-1 15,4 2 4-15,-5-2-3 0,14 2-5 0,-19 2-4 16,9-2-14-16,-2 2-20 0,2 0-12 16,10-2-14-16,-14 7-14 0,6-2-44 0,1-2-30 15,0 1-7-15,1 3-23 0,3-1-30 0,-2-4-26 16,3 6 1-16,0-2-1 0,2-6-10 0,-1 11-24 15,1-11-56-15,0 13-393 0,0-13-233 16</inkml:trace>
  <inkml:trace contextRef="#ctx0" brushRef="#br0" timeOffset="128980.23">13971 10524 52 0,'7'-2'260'0,"-7"2"-61"0,0 0-17 16,5-4-30-16,-5 4-15 0,0 0-6 0,4-7 2 15,-4 7-17-15,0 0-3 0,1-6-22 16,-1 6 19-16,0 0-6 0,0-8 6 0,0 8-13 16,0 0-1-16,-1-8-17 0,1 8 4 0,-4-5-11 15,4 5 22-15,-4-6 12 0,4 6 4 0,-5-5 4 16,5 5-10-16,-7-4-16 0,7 4 0 0,0 0 0 15,-12-2-8-15,12 2 28 0,0 0-2 0,-12 0-9 16,12 0-8-16,-8 1-13 0,8-1-3 0,-10 4-5 16,10-4-11-16,-10 6 4 0,6 0 1 0,-2-2-2 15,1 3-1-15,-1 0 3 0,0-2-2 0,2 6-2 16,-1-3 2-16,1 1-7 0,-2 1-1 0,1 3-7 16,1 0-12-16,3-1-5 0,-2 2 3 15,2 1-8-15,0-1-4 0,1-2-1 0,1 3-1 16,0 0-2-16,2-1-5 0,1-1-4 0,1 2 0 15,0-2 3-15,4-1 3 0,-3 0 3 16,6 1-14-16,-1-4 2 0,2 2-2 0,0-3-1 16,-2 1 6-16,5-1-3 0,-1-3-5 0,-2 3 5 15,2-4-1-15,-1 0-1 0,-1-2 0 0,0 2-4 16,-1-2 3-16,1-2 0 0,-13 0 8 0,23-2-10 16,-11-2 1-16,-1 0-4 0,-3 2 2 0,1-2 0 15,1-4 0-15,0 3 0 0,-1-2 1 0,-1-1 0 16,-2-1 4-16,2 0-2 0,-3-2 9 15,0-3-3-15,-1 2-7 0,0-1-6 0,-3 1 7 16,-1-4-6-16,0 4 8 0,-1-3-1 0,-2-2 1 16,1 1 2-16,-3-1-4 0,-3 1 0 0,0 0-1 15,-3 1-2-15,-1 0 12 0,1-1-6 0,-2 1-4 16,-3 5 0-16,3-2 1 0,-4 0 0 0,4 5 1 16,-4 0 0-16,2-1-3 0,1 4 1 0,-2 1 4 15,-1 1-4-15,2 0-2 0,-2 2 1 16,1 2 7-16,-1-1-4 0,0 1-14 0,0 3 15 15,2-1-31-15,-4 1-24 0,6 2-32 0,-3-1-45 16,3 0-28-16,-2 2-49 0,3-4-44 0,1 4-32 16,3-1-32-16,-1-3-40 0,1 3-102 0,2-1-312 15,1-3-284-15</inkml:trace>
  <inkml:trace contextRef="#ctx0" brushRef="#br0" timeOffset="168492.24">9581 9549 157 0,'0'0'167'0,"2"-6"-43"0,-2 6-27 16,4-8-15-16,-4 8-6 0,0-8-12 0,0 8-4 15,4-9-6-15,-4 9 0 0,1-9 9 0,-1 9 12 16,0-6 11-16,0 6-6 0,0 0 9 0,0-11-20 15,0 11 15-15,0 0-25 0,0-6-4 16,0 6-13-16,0 0 26 0,-2-10-5 0,2 10 6 16,0 0-38-16,-4-4 26 0,4 4-24 0,0 0 12 15,-4-6-10-15,4 6 6 0,-4-8-23 0,4 8 6 16,0 0-14-16,-5-4 43 0,5 4-22 0,0 0 17 16,-8-4-17-16,8 4 10 0,0 0-17 0,-6-5 7 15,6 5-12-15,0 0 7 0,0 0-16 0,-8-2 27 16,8 2-8-16,0 0 8 0,0 0-30 15,0 0 17-15,-10-3-24 0,10 3 15 0,0 0-10 16,-10 3 8-16,10-3-2 0,-5 6 9 0,5-6-14 16,-7 5 10-16,7-5-22 0,-7 10 23 15,3-5-21-15,0-2 10 0,-1 4-7 0,1 2 13 16,0-4-18-16,-1 5-5 0,1-3 20 0,-1 4 2 16,1-1-5-16,1 1-1 0,0-1 2 0,-1 2 6 15,0 2 1-15,2-2-4 0,-1 3 8 0,2 2-3 16,-2 0 0-16,2 0-9 0,-3-1 8 0,4 2-1 15,-1-1 4-15,-3 0 6 0,4 2-15 0,0-2 6 16,0 1 7-16,0 0 4 0,0 1-1 0,4-1-8 16,-3 0-2-16,3 0 0 0,-3-1 5 0,3 1-9 15,1-1 7-15,2-1 4 0,-2 0-4 0,1-1 1 16,2-1 0-16,-2 1-10 0,3-1 4 16,-1-3-5-16,2 2 8 0,-1-3 4 0,1 2-1 15,-1-3 3-15,2-1 0 0,0 0-7 0,4-1-3 16,-2-3-7-16,-3 1 4 0,2-2 3 0,-2 2 0 15,5-3 3-15,-3 0-9 0,-1-2 4 0,1-2-3 16,3 0 3-16,-3-3 1 0,0 2-1 0,1-2-9 16,0-1 5-16,0-2 0 0,-2 1 17 15,1 0-14-15,-2-1-1 0,-1-2-3 0,-4 1-2 16,5-1 0-16,-2-1 5 0,-2-1-2 0,-2 1-3 16,0-1 5-16,2 1-1 0,-3-2-3 0,-2 0 1 15,2 1-3-15,-3-2 1 0,0-3 0 0,-3 0-3 16,3-3 2-16,-4 2 24 0,2-1-30 0,-2-1 26 15,0-1-29-15,-1 1 24 0,0-2-31 16,-3 3 40-16,3 0-44 0,-5 1 40 0,5 2-34 16,-3-1 27-16,-2 0-32 0,0 2 32 0,-2 1-30 15,2 3 32-15,-3-1-27 0,2 1 26 0,-2 0-30 16,0 1 24-16,-2 2-29 0,2-4 34 0,-2 5-22 16,-1 0 25-16,1-1-34 0,1 3 31 0,-4 0-25 15,4 0 24-15,-2 0-35 0,4 3 5 0,-2 0 7 16,1 2-3-16,3 0-3 0,-3 0 7 0,3 2-9 15,1-1-28-15,9-1-37 0,-19 6-33 0,19-6-3 16,-13 8-8-16,6-5 0 0,4 3-23 0,0 1 5 16,3-7-32-16,-1 13-33 0,1-4-37 0,1-2-73 15,3 3-166-15,0-2 27 0</inkml:trace>
  <inkml:trace contextRef="#ctx0" brushRef="#br0" timeOffset="169859.6">10057 9634 126 0,'0'0'219'0,"0"0"-46"0,0-9-36 0,0 9-21 16,0 0-11-16,0 0-6 0,0-6-7 0,0 6 0 15,0 0-19-15,0 0-6 0,-2-8-4 16,2 8 13-16,0 0-7 0,0 0 8 0,-3-7-24 16,3 7 0-16,0 0-3 0,0 0 3 0,-5-5-8 15,5 5 6-15,0 0-17 0,0 0 12 0,-1-6-9 16,1 6 7-16,0 0-14 0,0 0 21 0,0 0-20 15,0 0 22-15,-3-7-9 0,3 7 0 0,0 0-17 16,0 0 15-16,0 0-23 0,0 0 11 0,0 0-4 16,0 0-11-16,0 0 5 0,0 0 4 0,0 0-6 15,0 0-3-15,0 0 1 0,0 0 1 0,0 0 0 16,0 0 2-16,0 0 35 0,2 7 3 0,-2-7-13 16,2 11-12-16,1-5-2 15,-1 1 12-15,1-2 4 0,-1 7-6 0,1-3-1 16,-3 4 3-16,5-2-6 0,-4 0 0 0,2 3 14 15,1 1-5-15,-2 0 1 0,1 0-11 0,-1 2 5 16,2 1-4-16,-1-1 4 0,-1 0-3 0,1-1 0 16,-1 2-8-16,1-1-5 0,-2-1-5 0,-1 0 1 15,4-1-6-15,-4 2 3 0,0-4-5 0,3-1-4 16,-2 1-4-16,0-1 0 0,-1-2 4 0,0 2-8 16,0-4 4-16,0 2 4 0,0-4-7 0,0 1-1 15,3 0 3-15,-3-7-5 0,0 12 2 0,0-12 2 16,-3 10 0-16,3-10-7 0,0 7 4 0,0-7 2 15,0 0-4-15,0 11 0 0,0-11-3 16,0 0-35-16,0 6-37 0,0-6-30 0,0 0-31 16,0 0-12-16,0 0-24 0,0 0-22 0,0 0-20 15,0 0-49-15,0 0-40 0,0 0-308 0,8-5-125 16</inkml:trace>
  <inkml:trace contextRef="#ctx0" brushRef="#br0" timeOffset="174195.1">10908 9506 108 0,'0'0'148'0,"3"-7"-37"0,-3 7-16 15,1-8-4-15,-1 8-28 0,0-10 13 0,0 10-18 16,4-9 6-16,-4 9-17 0,1-11 0 16,-1 11-15-16,3-8 3 0,-3 8-8 15,1-8 25-15,-1 8-5 0,2-10 3 0,-2 10-1 16,2-7 19-16,-2 7-13 0,3-5-9 0,-3 5 0 15,0 0 8-15,2-8-12 0,-2 8 8 0,0 0-13 16,0 0 11-16,1-5-10 0,-1 5 6 0,0 0-16 16,0 0 11-16,0 0-21 0,4-7 16 0,-4 7-18 15,0 0 19-15,0 0-17 0,0 0 20 0,0 0-12 16,0 0 15-16,0 0-7 0,0 0 4 0,0 0-13 16,0 0 12-16,0 0-12 0,0 0 10 0,0 0-10 15,0 0 1-15,0 0-14 0,0 0 26 0,0 0-21 16,5 6 19-16,-5-6-6 0,0 0 12 15,0 0 0-15,0 0-4 0,0 6-1 0,0-6 2 16,0 0 9-16,0 8-27 0,0-8 20 0,0 0 3 16,0 8-7-16,0-8 0 0,0 0-2 0,0 0-7 15,0 5-5-15,0-5-5 0,0 0-3 16,0 0-4-16,0 0 2 0,0 0 0 0,0 0-4 16,0 7 1-16,0-7-1 0,0 0-1 0,0 0 1 15,0 0-18-15,0 0 12 0,0 0 6 0,0 0 4 16,0 7-7-16,0-7-1 0,0 0 0 0,0 0 7 15,0 0-3-15,0 0-3 0,0 0-6 0,0 0 4 16,0 0 1-16,0 0 4 0,0 0-9 0,0 0 5 16,0 0-1-16,0 0-2 0,0 0 16 0,0 0 11 15,0 0-34-15,0 0 2 0,0 0-6 0,0 0 6 16,0 0 4-16,0 0-5 0,0 0 1 0,0 0 24 16,0 0 3-16,0 0-36 0,0 0 8 15,0 0-3-15,0 0 6 0,0 0-2 0,0 0 1 16,0 0 1-16,0 0-3 0,0 0 5 0,0 0 4 15,0 0-4-15,0 0-10 0,0 0 8 0,0 0 3 16,0 0-3-16,0 0 1 0,3-5-6 0,-3 5 4 16,0 0-1-16,4-5 2 0,-4 5-2 0,0 0-9 15,2-5 10-15,-2 5-2 0,4-4-14 16,-4 4-32-16,0 0-13 0,4-7 9 16,-4 7-4-16,0 0 13 0,5-6-14 0,-5 6 0 0,4-4-7 15,-4 4-16-15,0 0 15 0,5-5-21 16,-5 5 0-16,0 0-25 0,4-7-5 0,-4 7-26 15,0 0 1-15,4-5-29 0,-4 5 2 0,0 0-49 16,0 0-173-16,6-3 150 0</inkml:trace>
  <inkml:trace contextRef="#ctx0" brushRef="#br0" timeOffset="174618.34">11054 9372 93 0,'0'0'271'0,"0"0"-61"16,0 0-19-16,0 0-21 0,5-7-4 0,-5 7-12 15,0 0-11-15,0 0-18 0,0 0 4 0,0 0-22 16,0 0 6-16,0 0-21 0,3-6 7 0,-3 6-24 16,0 0-4-16,0 0-15 0,0 0 13 0,0 0 28 15,0 0-21-15,0 0-5 0,6 6 25 0,-3 0 2 16,-3-6 18-16,9 11-29 0,-3-1 45 0,0 0-43 15,1 3 16-15,-1 0-28 0,3 2 29 0,1 0-35 16,-1 4 34-16,1 3-36 0,-1-1 37 0,3 3-42 16,-2 1 15-16,0 3-41 0,0-3-2 15,2 2-5-15,-4 1-4 0,1-3-8 0,0 4-2 0,-3-6-3 16,0 1 7-16,-2 1-4 0,2-1-4 16,0-4-2-16,-1 2-10 0,-3-1 4 0,2-1 1 15,-1-2-1-15,-1-1 1 0,0-2-5 0,0 2 0 16,-2-5-1-16,3-1 2 0,-2 0-6 0,-1-1 3 15,3-3 0-15,-3 1 1 0,0-8-4 0,2 13-2 16,-2-13 3-16,0 11-10 0,0-11-55 16,0 7-45-16,0-7-46 0,0 0-40 0,0 0-23 15,0 0-13-15,0 0-27 0,0 0-36 0,0 0-72 16,0 0-359-16,0 0-232 0</inkml:trace>
  <inkml:trace contextRef="#ctx0" brushRef="#br0" timeOffset="175443.54">10636 9735 220 0,'3'-7'230'0,"-2"1"-44"0,0-1-52 15,2 1 3-15,-2-4 6 0,-1 5-24 0,3-2 11 16,-2 0-34-16,-1 7 34 0,1-12-18 0,-1 12-13 15,-1-10-6-15,1 10-12 0,0-10-22 0,0 10 34 16,-4-9-17-16,4 9-1 0,-4-6 15 0,4 6 1 16,-5-8-40-16,5 8 45 0,-4-3-39 0,4 3 14 15,0 0-31-15,-14 2 18 0,14-2-15 0,-9 9 33 16,4-3-30-16,0 3 32 0,0 1-36 0,0 2 8 16,0 0 11-16,2 3-3 0,-1 2-8 15,3-3 5-15,0 3 0 0,-2-1-2 16,6 2-3-16,-3 1 6 0,2-2-4 0,0 1-9 15,0 1-10-15,2-2-2 0,0 0-7 0,1 0-1 16,1-1-5-16,1-2-3 0,-2-2-7 0,4 2-1 16,0-3 12-16,-3-3-13 0,-1 2-1 0,3-4 1 15,1 0 15-15,-3-1 7 0,2 0-2 0,-8-5-1 16,18 1-5-16,-18-1-4 0,15-2-1 0,-6-5-1 16,1 2-5-16,-2-2 2 0,1-1-6 0,0-2 3 15,-3-3-3-15,2 2 2 0,-3-1-4 0,0-3 2 16,3-2-2-16,-4 2 3 0,-2-2-5 0,-2 0-1 15,3-1-2-15,-6 2 2 0,2-2 22 16,-3 1-27-16,0 0 27 0,-3-3-33 0,-1 2 30 16,-3-2-32-16,0 3 25 0,1 1-27 0,-3 1 30 15,2 3-30-15,-1 2 27 0,1 0-26 0,-2 1 33 16,3 3-33-16,-2 0 20 0,3 3-22 0,-1 0 26 16,-1 3-30-16,11 0 30 0,-18 0-28 0,18 0 29 15,-17 3-33-15,11 0 22 0,-1 3-53 0,1 0-28 16,-2-1-63-16,6 4-28 0,-1-3-30 0,1 3-44 15,2-1-23-15,2-2-97 0,2 4-431 16,0-4-323-16</inkml:trace>
  <inkml:trace contextRef="#ctx0" brushRef="#br0" timeOffset="177311.41">11924 9547 201 0,'3'-7'218'0,"-3"7"-27"0,0-12-18 16,0 12-24-16,0-10-18 0,0 10-30 0,0-10-15 15,0 10 38-15,0-12-20 0,0 12-18 0,0-8-19 16,0 8 2-16,-3-12-29 0,3 12 7 15,-5-7 41-15,5 7-10 0,-4-11-27 0,4 11 7 16,-6-5-34-16,6 5 15 0,-10-5 8 0,10 5 22 16,-9-5-7-16,9 5 11 0,-13-5-35 0,13 5 15 15,-11-3-28-15,11 3 7 0,-13-2-10 0,13 2 2 16,-12 0-16-16,12 0 14 0,-15 0-15 0,15 0 7 16,-13 2-20-16,13-2 28 0,-14 5-17 0,6-2 21 15,3 2-12-15,-1 0 11 0,-2-1-19 16,4 5 21-16,-1-3-25 0,1 3 53 0,2-1-22 15,-1 3 13-15,-1-2-25 0,4 4 11 0,-2-3-18 16,0 5 17-16,2-1-24 0,0 3 21 0,2-5-30 16,0 5 31-16,1-2-27 0,-2 0 0 0,4 1-1 15,-1-1 1-15,1 0 4 0,-1 1 6 16,5-1-6-16,-4 2-3 0,3-5 3 0,-2 2 2 16,2-2 2-16,1 2-4 0,0-5-3 0,0 3 8 15,1-3 2-15,0 1-2 0,-2-3-9 0,3 0 2 16,-2 0 1-16,2-2 5 0,0 0-3 0,-2 0 0 15,1-3-2-15,2-2 0 0,-2 3-2 0,-10-3 0 16,20-3 6-16,-9 2-6 0,-1-4 0 0,1 1-1 16,2 0 3-16,-4-1 8 0,5-5-13 0,-5 4 29 15,4-3-34-15,-3-2 46 0,-1 0-48 0,1 2 29 16,-5-5-35-16,4 2 32 0,-5-1-31 16,3-2 30-16,-5-1-31 0,3 2 33 0,-4-3-25 15,-1 4 22-15,0-1-34 0,-1-3 34 16,-4 0-25-16,4 3 21 0,-3-3-29 0,-1 5 31 15,-3-4-36-15,2 0 39 0,-2 6-34 0,-1-1 38 16,-1-2-37-16,0 4 28 0,-2-1-29 0,3 3 26 16,-2 1-28-16,-1-1 33 0,2 3-34 0,-1 3 31 15,0-1-34-15,1 0 36 0,10 2-35 0,-22 0 36 16,12 2-34-16,-1-2 23 0,-1 3-33 0,4-1 31 16,-2 3-37-16,1 2 10 0,3-4-69 0,-3 1-20 15,5 3-26-15,-1 1 26 0,1-2-42 16,2 2-14-16,-1 0-57 0,2-1-24 0,1 3-359 15,1-2-121-15</inkml:trace>
  <inkml:trace contextRef="#ctx0" brushRef="#br0" timeOffset="178275.97">12544 9506 93 0,'0'0'301'0,"0"0"-71"15,-4-8-7-15,4 8-29 0,0 0-29 0,-5-7-24 16,5 7-17-16,-4-5-34 0,4 5 19 0,-5-3-23 16,5 3 7-16,-5-6-17 0,5 6 5 0,0 0-28 15,-12-2 11-15,12 2 9 0,0 0-1 0,-15 4-22 16,9 1 22-16,6-5-16 0,-12 7 2 0,5 0-13 15,3 1 19-15,-3-3-23 0,2 6 4 0,1-1-19 16,-2 2 30-16,2 1-18 0,2 0 10 16,0 2-22-16,1 0 23 0,1 0-27 0,0 1 4 15,3 2-12-15,-2-2 8 0,3 1 3 0,0 0-15 16,3-1 9-16,-2 0 10 0,4 2-19 16,0-2 2-16,3-3-8 0,-2 0 6 0,1-1-2 15,1-2 29-15,-2 0-32 0,4-3-7 0,2 0 4 16,-4 0-8-16,4-4 9 0,-1 1-6 0,-2-1 12 15,0-2-12-15,1-1 6 0,-3-3 0 0,3 1 0 16,-1-1 1-16,2 0 1 0,-2-4 11 0,0 0 1 16,-2 0-1-16,0-3 9 0,-1 3 36 0,-5-6-34 15,4 3 35-15,-3-2-40 0,-2-2 24 0,2 0-37 16,-3-1 26-16,-2 1-35 0,-1-1 29 16,0 1-36-16,-1-1 29 0,-2-1-33 0,-3 1 32 15,0-2-36-15,-2-1 41 0,-1 0-41 0,-4 1 38 16,2 2-40-16,-2 0 32 0,0 2-35 0,-1 0 35 15,0 6-33-15,1-3 31 0,1 3-34 0,-1 2 31 16,-1 0-33-16,2 2 28 0,-2 2-29 0,3 0 30 16,-1 2-35-16,-2 1 34 0,5 4-49 15,-1-3 5-15,-3 2-56 0,4 2-3 0,3 1-23 16,-3-3-10-16,1 5-20 0,3-3-1 0,0 2-53 16,4 1-29-16,-2 0-62 0,3-1-325 0,0 3-130 15</inkml:trace>
  <inkml:trace contextRef="#ctx0" brushRef="#br0" timeOffset="178759.21">13161 9537 285 0,'0'0'283'16,"4"-9"-59"-16,-1 4-30 0,-3 5-29 0,2-12-35 15,-2 12 7-15,6-8-26 0,-3 1-2 0,-2 2-26 16,1 0 2-16,-2 5 7 0,6-12 8 0,-6 12-16 15,4-7 21-15,-4 7-27 0,4-10 18 0,-4 10-17 16,2-4 15-16,-2 4-22 0,0 0 9 0,3-6-40 16,-3 6 13-16,0 0-29 0,0 0 13 0,0 0-5 15,0 0 65-15,4 6-38 0,-4-6 20 0,2 14-31 16,-1-6 21-16,-1 5-40 0,2-2 48 0,-2 3-5 16,1 3 18-16,0 2-31 15,-1 0 15-15,3 6-38 0,-2 1-17 0,0-2 7 16,1 4-5-16,-2-2 2 0,1 3-2 0,-1-1-8 15,1-1-7-15,-1 1 1 0,3-4-2 0,-2 3 0 16,-1-4-5-16,1-2-2 0,1-3-3 0,-1 1 0 16,0-1-6-16,3-2-7 0,-4-2-41 0,5-2-46 15,-4 1-44-15,3-5-17 0,0 2-28 0,-3-3-33 16,2-1-37-16,3-1-92 0,-6-5-373 0,8 7-231 16</inkml:trace>
  <inkml:trace contextRef="#ctx0" brushRef="#br0" timeOffset="179360.44">13809 9583 394 0,'0'0'315'0,"0"-11"-67"0,0 11-27 0,0-8-28 16,0 8-49-16,-5-12 41 0,5 12-29 0,0-8 5 15,0 8-36-15,-4-9-5 0,4 9-7 0,-4-5 4 16,4 5-30-16,-5-5-1 0,5 5-14 16,-9-4 29-16,9 4-31 0,0 0 28 0,-14 0-34 15,14 0 40-15,-9 4-44 0,3-1 43 0,-3 1-38 16,4 3 34-16,-2 1-33 0,1-1 21 0,-3 4-12 15,3 0 37-15,-1 1-35 0,3 3-4 0,-2-1-6 16,2 2 10-16,2-1-16 0,-1 2-1 0,3-2-6 16,0 2-2-16,0-3-13 0,3 3 4 0,-1-2-10 15,2-1-9-15,2 1-6 0,-2 2 0 16,4-3 1-16,0 0 0 0,2-3-10 16,0 1 3-16,3-2-3 0,-2 1 9 0,5-6-11 15,-2 2 0-15,1-2 4 0,3-2-2 0,0-2-7 16,-3-1 0-16,2-1 0 0,-2-2 1 0,3-1 1 15,-3-1-4-15,3 0 4 0,-4-5-3 0,4 0-2 16,-4-1 4-16,0 0 1 0,2-2 3 0,-4-4-2 16,-3 3-6-16,2-3 1 0,-4 4 29 0,-2-3-36 15,0-1 32-15,-1-1-37 0,-4 1 36 0,0-2-41 16,-2 1 35-16,-3 0-34 0,-1 0 35 0,-2-3-32 16,-3 1 28-16,0 3-34 0,-3-1 26 0,-2 2-27 15,4 4 7-15,-4-3-6 0,-3 2 4 0,4 4 4 16,-2 0 1-16,2 5-2 0,-3 0-1 0,0 2 6 15,4 2-10-15,-5 0-24 0,2 2-64 16,-1 2 5-16,-2 3-64 0,2 2-7 16,-1 1-44-16,2 2-30 0,2 1-23 0,2 1-19 15,-1 0-45-15,3 3-124 0,4-1-249 0,-2 1-213 16</inkml:trace>
  <inkml:trace contextRef="#ctx0" brushRef="#br0" timeOffset="181426.59">14223 9218 128 0,'0'0'272'0,"-4"-12"-28"0,3 5-31 15,-2 1-49-15,3 1-18 0,-1-4-13 0,1 9-2 16,-4-12-18-16,4 3-14 0,0 4-16 15,0-3 7-15,0 0-19 0,3 3 13 0,-3 5-25 16,1-12 8-16,-1 12-28 0,0-9 15 0,0 9-32 16,0-9 17-16,0 9-22 0,0-5 13 15,0 5-16-15,0 0 8 0,1-11-16 0,-1 11 13 16,0 0-23-16,0 0 21 0,0-6-13 0,0 6 11 16,0 0-13-16,0 0 31 0,0 0-13 0,0 0-5 15,0 0 0-15,13 2 1 0,-13-2 13 0,8 7 10 16,-3-2-5-16,0 0-1 0,0 2 18 0,-1 2 13 15,0 0-14-15,1 3 23 0,1 2 3 0,-2 2-12 16,1-2 26-16,-1 4-40 0,1 4 24 0,-1 1-43 16,-1-1 25-16,-2 5-36 0,5 0 35 0,-2 4-42 15,1 0 43-15,-1 2-20 0,1 1 27 16,0-1-29-16,0-1 21 0,3 2-45 0,0-3-3 16,-2-2 0-16,4 1 0 0,-1-2-2 0,0-3-1 15,4-1 0-15,-3-3 3 0,2-3-2 0,2-2-1 16,-1 1 2-16,2-5-1 0,-1-1-3 15,1-3 2-15,1 0-1 0,-1-5 0 0,0 1-4 16,3-1 5-16,-5-3-1 0,2 0-2 0,-2-2 23 16,1 1-18-16,-4-3 16 0,2-1-30 0,-1 0 28 15,-2-2-36-15,0 2 34 0,-1 0-32 0,-4-3 28 16,2 2-30-16,-3 0 32 0,-2-3-35 16,-1 9 36-16,0-8-37 0,0 8 35 0,0-11-31 15,0 11 28-15,-4-8-30 0,4 8 33 0,-6-5-33 16,6 5 33-16,0 0-33 0,-13 3 29 0,13-3-34 15,-10 6 39-15,6-1-35 0,-1 1 37 0,-4 3-29 16,8-4 31-16,-2 7-43 0,-1-5 18 0,4 6-3 16,-2-2 3-16,0 2 32 0,2 1 15 0,0 3 1 15,0 3-9-15,0-3-3 0,4 2-11 0,-4 0 31 16,4 4-36-16,-1 1 26 0,-2 3-32 16,6 2 26-16,-3-2-34 0,-1 3 25 0,1 3-29 15,-2-1 27-15,1-3-28 0,-2 3 25 0,-1-5-26 16,0 3 25-16,-1 2-28 0,-2-5 4 15,-1 4-2-15,-1-5 8 0,1 2 2 0,-3-4-2 16,2 0-2-16,-2-1 3 0,-2-2-4 0,2-1 5 16,-1-2-5-16,0-1 12 0,1-4-12 0,-5 1 4 15,3-2-9-15,0-4 4 0,-1 3-5 0,0-4 5 16,1-2-12-16,-4 0-10 0,4 0-40 0,0-3-19 16,9-2-34-16,-19 1-31 0,19-1-29 0,-14-2-15 15,4-2-17-15,10 4-35 0,-12-7-21 0,12 7-57 16,-6-9-90-16,3 4-175 0,3 5-103 0</inkml:trace>
  <inkml:trace contextRef="#ctx0" brushRef="#br0" timeOffset="182327.89">15216 9745 304 0,'6'-14'369'0,"2"1"-70"0,-3 4-18 0,-1-3-68 15,2 2 1-15,-1 1-53 0,-2 1 4 0,-2-3-2 16,3 5 17-16,-2-3-24 0,-2 9 25 0,3-10-39 16,-3 10 24-16,0-10-60 0,0 10 31 15,0 0-41-15,-1-5 29 0,1 5-37 0,0 0 43 16,-8 3-36-16,8-3 37 0,-5 11-38 15,1-3 25-15,3 4-37 0,-4 0 2 0,0 4-2 16,1 0 13-16,-1 3-10 0,0 1-11 0,-2 1-16 16,1 5 0-16,1-3-9 0,-3-1-12 0,4 2-5 15,-2 0-4-15,-3 0-4 0,5-2-8 0,-2 0-8 16,1-1 6-16,-2-5-4 0,4 0 8 0,-1 1-4 16,0-3-4-16,0-4-7 0,0 0 6 0,3-1 2 15,-2 0-1-15,2-3-2 0,1-6-2 0,-4 5-1 16,4-5-2-16,0 0 1 0,0 0 0 0,-10-5 2 15,10 5-10-15,-4-12 3 0,2 4-1 16,2-4-2-16,0-4 1 0,-2 1-1 0,2-4-2 16,-1-1 2-16,1-5-4 0,0 1 4 0,1-4-5 15,1 0 20-15,0-4-15 0,2 3-5 0,0 1 26 16,1 4-27-16,-1 0 0 0,1-2 3 16,0 5 1-16,0 1 0 0,0 5-4 0,0 3 5 15,2 0-1-15,-2 4 7 0,1-2 6 0,3 6-5 16,0 1-4-16,-9 3 1 0,14-2 0 0,-1 5 3 15,-3 1-3-15,2 1 6 0,2 4-4 0,-3 0 6 16,3 5 3-16,2 0 9 0,0 0-2 0,-2 2 6 16,3 2-7-16,-2 3 2 0,3 0-13 15,-4 2 4-15,0 0 0 0,2-1-2 0,-2 2 2 16,1-2-4-16,-2 2 0 0,-2-1 2 0,-2-5-1 16,1 4 11-16,-1-3-13 0,-1 0-11 0,1-2 4 15,-3-1-2-15,-1 0-7 0,-1-7-1 0,0 4-5 16,0-5-6-16,0 3-26 0,-2-4-15 0,3 0-19 15,-3-2-6-15,-2-5-63 0,2 10 5 0,-2-10-41 16,-4 5-10-16,4-5-41 0,0 0 5 16,0 0 5-16,-19 0-5 0,10-5 17 0,-1 2-29 15,0-2-2-15,-3 1-26 0,-2-2 33 0,-1 0 2 16,1 1 61-16,0-1 27 0,-2 0 61 0,2 1 43 16,-2-1 25-16,3 1 36 0,-1 0 36 15,1 1 12-15,-1 0 12 0,4-3 11 0,0 4 43 16,-1-1-15-16,3 1 11 0,-1 0 2 0,3-1-3 15,1 1-12-15,6 3 0 0,-10-7-2 0,10 7 8 16,-9-4 1-16,9 4 6 0,-5-8-2 0,5 8 13 16,4-7 12-16,0 2-20 0,-4 5-28 0,10-8-13 15,-4 2-8-15,3 1-12 0,1-1-14 0,1 1-8 16,0-1-10-16,3 0-4 0,2-1-8 0,-1 2-5 16,0 0-12-16,2-2 7 0,-2 2-8 0,2 0-3 15,-3-2-5-15,2 3-42 0,-3 0-70 16,5 0-47-16,-5-1-29 0,-2 1-24 15,1 1-17-15,-2 1-23 0,3-1-34 0,-4 2-90 16,-9 1-229-16,15-8-121 0</inkml:trace>
  <inkml:trace contextRef="#ctx0" brushRef="#br0" timeOffset="183009.59">15672 9597 293 0,'4'-7'428'0,"-4"7"-104"0,1-9-16 15,-1 9-60-15,0-8 12 0,0 8-35 0,3-8 24 16,-3 8-64-16,0 0 41 0,0 0-25 16,0 0 38-16,0 0-31 0,0 0 0 15,0 0-24-15,6 9 46 0,-2-1-53 0,-1 0 62 16,0 4-77-16,1-3-11 0,0 5-17 0,1 2-9 16,-2 1-14-16,3 3-25 0,-1-1-10 0,0 2-23 15,2 1 0-15,-2-1-15 0,1 4-1 0,-2-5-14 16,1 2 4-16,0 0-13 0,2-1-1 0,-5-3 0 15,1-1 1-15,2-1-18 0,-4-2 8 0,3-4-5 16,-1 2-2-16,0-3-5 0,-3 0 4 0,3-3-6 16,-2 1 7-16,-1-7-7 0,3 8 2 0,-3-8-8 15,0 0-22-15,0 0-4 0,0 0-9 0,0 0-5 16,-12-3-14-16,7-1 12 0,1-4-9 16,-1 1-14-16,-2-5 3 0,0 0-6 0,-2 0-3 15,0-5 17-15,3-1 14 0,-4 0 12 0,1-2-19 16,-1 1 35-16,2 0-18 0,-1 0 36 15,1-1-24-15,-1 0 33 0,2 3-27 0,0-3 30 16,2 4-24-16,0-1 30 0,0 3-24 0,1 2 26 16,-2-2-24-16,3 3 29 0,-2 0-29 0,5-1 31 15,0 3-31-15,0 0 26 0,0 0-27 0,4-2 29 16,-3 5-25-16,4-5 27 0,3 5-6 0,-2-3 8 16,3 3-34-16,5 0 31 0,0 0-24 0,0 1 31 15,2 1-27-15,4 3 27 0,-2 0-30 0,1 1 31 16,3 0-30-16,-3 2 33 0,7 0-32 0,-2 0 38 15,-1 6-32-15,2-1 30 0,-3 1-32 16,5 2 31-16,-4 1-27 0,0 1 27 0,-1 3-33 16,-4-1 34-16,-3-2-24 0,3 2 6 0,-5 2-6 15,-1 0 14-15,-1-1 6 0,-5-1-4 0,3 0-4 16,-4 3 0-16,-2-2 4 0,-2-1-10 16,-1 0 4-16,-1-1-7 0,-1 4 13 0,-3-2 4 15,3-1-3-15,-6 0-4 0,3 0 3 0,-3-1-13 16,-1-1 2-16,-1 1 5 0,1-2-11 0,-1-3-3 15,-4 3-6-15,4-3 3 0,-2 0-6 0,-2-1 0 16,4-4-18-16,-3 1-7 0,0 0-38 0,3-3-20 16,-3 1-48-16,13-2-35 0,-21 0-31 0,12-2-51 15,0-1-23-15,0-2-7 0,0 3-8 16,0-3-22-16,5-3-30 0,-4 2-431 0,6 1-293 16</inkml:trace>
  <inkml:trace contextRef="#ctx0" brushRef="#br0" timeOffset="184692.31">15671 9540 1 0,'5'-5'262'0,"-5"5"-40"0,6-4-29 15,-6 4-22-15,4-6-6 0,-4 6-15 0,5-8-19 16,-5 8 0-16,3-8-6 0,-3 8 5 0,0-9-37 16,0 9 41-16,0-9-21 0,0 9-1 0,-1-7-39 15,1 7-6-15,-4-8 11 0,4 8 24 16,-5-4-14-16,5 4 33 0,0 0-39 0,-7-6 7 16,7 6-37-16,0 0 22 0,0 0-7 0,-5 5 34 15,5-5-18-15,0 12 35 0,0-4-24 0,0 4 19 16,4 0-15-16,-3 5 26 0,3 0-16 0,1 4 30 15,-1 2-30-15,2 1 13 0,0-2-50 0,1 4 5 16,-2 1-14-16,2-4-17 0,0 5-10 0,1 0 0 16,-2-6-3-16,-2 3-4 0,4-1-4 15,-2-2-5-15,-1-1-4 0,-1-2-1 0,3-2-4 16,-5-2 2-16,3 0 3 0,-1-4-9 0,0 0-3 16,-3-1-1-16,3 1 4 0,-3-4 0 15,2 3 13-15,-2-6-12 0,2 4 11 0,-3-8-1 16,2 9-5-16,-2-9 0 0,0 0 15 0,0 0-15 15,0 0-13-15,0 0-1 0,0 0 4 0,-5-8-4 16,4 2 3-16,-2-2-3 0,1-3-1 0,-2 1 2 16,1-3-2-16,-2-4-1 0,3 2 1 0,-2-2 6 15,-1-4 1-15,2 0-13 0,2-3 38 0,0 0-41 16,-2-2 37-16,3 4-41 0,-2-2 38 0,2 2-42 16,0 2 38-16,2-1-39 0,-1 2 39 0,2 1-49 15,-2 1 57-15,2 2-46 0,-1-1 42 16,1 3-43-16,1-1 39 0,-2 5-34 0,2-2 33 15,0 5-35-15,-3-1 36 0,4 1-42 16,-5 6 45-16,9-4-38 0,-9 4 49 0,14 0-41 16,-7 4 29-16,0 2-27 0,1 1 38 0,2 2-37 15,-1 1 21-15,0 0 18 0,4 4 10 0,1 1 13 16,0 0 12-16,0 1-23 0,1-1 9 0,-2 0-2 16,4 1-3-16,1 3-12 0,-3-1 12 0,4 0-10 15,0-1-4-15,-2-2-5 0,0-2-1 0,0-1-15 16,-1 3-1-16,0-4 7 0,0-1-14 0,0 3 9 15,-3-7-4-15,1 2 2 0,-1-1-4 0,0-2 11 16,-2-1-8-16,1 0 8 0,-1-1-12 16,-11-3 20-16,18 2-22 0,-18-2 4 0,18-1-8 15,-9-3 6-15,-1 0-5 0,-1-1 7 0,1 1-10 16,-3-5 8-16,0 1-9 0,-2-4 5 0,-3 3 0 16,4-6 0-16,-3-2-1 0,-1-1-2 0,-1-3 5 15,-3 1 0-15,0-4-8 0,-2-3 2 16,0 1-4-16,-2-3-7 0,-3 2 8 0,2 1 3 15,-1-2-1-15,-1 2 0 0,-1 1-1 0,-1 2-1 16,-1 1 2-16,4 5 1 0,-3 0-8 0,4-2 14 16,-2 5-12-16,-1 1 6 0,1 2-8 0,2-2 7 15,0 7-10-15,0-3 4 0,0 1-11 0,0 5 3 16,3-2-31-16,-1 2-4 0,7 3-4 16,-15 0-32-16,15 0-21 0,-13 7-10 0,8-3-33 15,0 7-7-15,4-5-59 0,-3 5-1 0,4-1-71 16,0 2-29-16,0-1-35 0,5 4-6 0,0 0-54 15,0 1-470-15,4-1-440 0</inkml:trace>
  <inkml:trace contextRef="#ctx0" brushRef="#br0" timeOffset="185291.99">16480 9454 35 0,'5'-7'473'16,"-3"-2"-93"-16,-2 3-47 0,3 0-13 0,-3 6-44 15,1-12 25-15,-1 12-41 0,-1-13 10 16,1 13-34-16,0-7 24 0,0 7-51 0,-3-9 1 0,3 9-60 16,0 0 9-16,0 0-39 0,0-7 37 15,0 7-36-15,0 0 40 0,3 9-24 0,-2-2-15 16,2 0-16-16,-2 3 7 0,4 0-17 0,-1 4-11 16,0 3-12-16,1-2-6 0,1 6-16 0,0-3-1 15,0 4-10-15,0-1 2 0,-1 2-17 0,3-2-9 16,-3 2 4-16,0-3-13 0,2 0 7 0,-2 1-2 15,0-4-7-15,-3-1-3 0,2-3 9 16,-2 1-7-16,1-2-2 0,1-1-4 0,-4-2 8 16,3 0-5-16,-3-1 8 0,0-8-8 0,2 12 9 15,-2-12-9-15,0 8-1 0,0-8 5 16,0 0 0-16,0 0-18 0,-9 2 14 0,9-2-5 16,-9-7 8-16,4-1-3 0,0 1-13 0,-1-5 16 15,-2 2-6-15,0-5-1 0,-2-3-7 0,1-2 14 16,0-2 3-16,-1-6-13 0,4 3 4 0,-2-4 1 15,0 0-9-15,6 0-1 0,-3 2-6 0,2-1 9 16,3 3-5-16,0-1 8 0,3-2 2 0,2 5-2 16,1-4 1-16,2 3 6 0,2 0 5 0,0 5-15 15,6-3 6-15,0 5-9 0,1 2 12 0,3-1-2 16,2 3 17-16,-3 7-22 0,4 1 4 16,0 0-6-16,-3 5 12 0,2 4-6 0,3-1 7 15,-1 4-6-15,-1 2 11 0,0 1-16 0,0 5 9 16,-3 2 10-16,0 1-1 0,-3 2-12 15,-4 0 0-15,-1 0 5 0,-3 1 2 0,-3 1 1 16,-2 2-2-16,-4-2 0 0,0-3 2 0,0 3-1 16,-4 2-4-16,-2 0 4 0,-1-2 5 0,-2-3-15 15,-1 1 10-15,0-2 1 0,-4 0-13 0,0-2-5 16,-3-3-6-16,2 0-38 0,-2-1-41 0,-2-1-53 16,-3-1-31-16,2-3-69 0,-2-1-36 0,-2 3-93 15,2-7-44-15,-2 1-75 0,2 0-513 0,-2-4-614 16</inkml:trace>
  <inkml:trace contextRef="#ctx0" brushRef="#br0" timeOffset="187393.46">8998 11310 64 0,'-8'-5'196'0,"1"1"-43"0,-1-3-34 0,4 2-24 0,-2 0 4 16,-1-3-11-16,1 4-11 0,2-3 10 0,0-1-9 15,-1 4-7-15,3-2 22 0,-1 1-14 16,-1-1 6-16,4 6-6 0,-6-7-15 0,2 1-18 15,4 6 0-15,-5-6-17 0,5 6 2 0,-1-7-20 16,1 7 14-16,-3-8-16 0,3 8 10 0,0 0-14 16,-4-5 5-16,4 5-7 0,0 0 16 0,0 0-15 15,0 0 8-15,0 0-9 0,0 0 82 0,0 0-15 16,0 0 3-16,0 0-36 0,13 0 5 0,-13 0-24 16,10 4 17-16,-5 2-17 0,-5-6 14 0,12 4 7 15,-12-4 8-15,15 6-16 0,-6-4 4 0,0 2-13 16,1 2 0-16,2-1-10 0,-2-1 9 0,3 4-12 15,-3-4 3-15,5 1-7 0,-2 0-1 16,2 3 9-16,-2-4-11 0,3 3 3 0,-1 0-2 16,3-1 7-16,-3 0-2 0,4 0-1 0,-1 0-4 15,5-2-1-15,-1 3 1 0,1-2 0 16,0-1 0-16,1 5 2 0,2-4 2 0,-2-2-3 16,6 3 0-16,3 0 0 0,-3-3 3 0,5 2 27 15,-1-3-5-15,0 5 0 0,-1-4-2 0,0-2-9 16,4 2-2-16,-6-1-2 0,3-2-1 0,3 3 0 15,-2-2-4-15,0 2 4 0,0-2-16 0,3 2 2 16,0-3-6-16,0 0 20 0,0 0-4 0,3 1-6 16,-3-1 1-16,2 0 1 0,1 0 0 0,-3 0 1 15,2 0-6-15,-3-1 0 0,4 1 1 16,-4-3-3-16,0 2 8 0,-1-2-5 0,2 2 1 16,-1-1-7-16,-2 1 5 0,-2 1 4 0,-1 0-3 15,0-1-1-15,0 1 25 0,0-1-34 0,0 1-3 16,-2 0 16-16,2 0-3 0,-1 0 0 0,2 0 0 15,-5 0-3-15,5 1 3 0,-2-1-7 0,-2 1 3 16,3-1 8-16,-1 1-7 0,1 1 9 0,0-2-7 16,0 1 3-16,0-1-4 0,0 0 5 0,6-1 2 15,-1 1-2-15,4-2-13 0,-3 1 8 0,2 0 9 16,1 0 25-16,-3-2 2 0,3 2 0 16,1-2 7-16,-1 0-24 0,0 2 2 0,1-2-6 0,-1 2-7 15,4 0 4-15,-4-2-2 0,0 1-1 16,2 1-4-16,-2-1 3 0,0 1 2 0,1 0-3 15,-1-2 4-15,0 2 0 0,0-1-7 0,-2 1-10 16,1 1 3-16,1 0 6 0,-3 0 5 0,2-3 0 16,-1 3 0-16,1 0-2 0,-2 0 34 15,1 3-3-15,0-2-9 0,-2 2-1 0,-1 0-6 16,1-1 0-16,3 0-4 0,-6 1-8 0,2 0 2 16,-1-2-4-16,-1 3 8 0,2-3 3 0,1 2-4 15,-3 0-4-15,-4-2 4 0,7 3 0 0,-5-3 3 16,1-2 3-16,4 0 11 0,1-1-1 15,2 1-2-15,0 0-4 0,2-2-1 0,-3-1-2 16,2 0-8-16,8 0-1 0,-3 1-4 0,1-4 2 16,-1 3 6-16,3-2-8 0,-6 2 25 0,6-1-33 15,-2-1 0-15,-1 0 4 0,0 1 0 0,-4-2 2 16,5 2 0-16,-9 0-1 0,5-2 2 0,-4 3-3 16,6 0 4-16,-6-2 9 0,0-1 6 0,5 3 2 15,-7-1 27-15,2 1-29 0,-3-1 17 0,1 0-32 16,3 1 28-16,-2-4-29 0,4 3 32 0,-3 1-24 15,-1-3 27-15,0 2-32 0,-1 0 28 16,-1 1-33-16,0-2 25 0,2 1-28 0,-3 1 31 0,-1-2-28 16,0-1 36-16,0 5-29 0,-1-3 27 0,-1 0-28 15,0-1 31-15,0 1-35 0,-4 1 0 16,2-3 25-16,-2 3-29 0,0 1 30 16,-3-1-19-16,2-1 26 0,-4 1-29 0,4 0 30 15,-4 1-39-15,-1 2 44 0,-2-2-36 0,-2 1 28 16,1-4-30-16,-2 4 29 0,-1 2-38 0,-3-2 25 15,1 1-32-15,-3 0 35 0,2 0-34 0,-2-1 35 16,-11 2-22-16,20-1 46 0,-20 1-49 0,14 0 35 16,-14 0-42-16,18-1 38 0,-18 1-40 0,13 0 38 15,-13 0-37-15,10 0 29 0,-10 0-37 0,14 0 36 16,-14 0-32-16,13 0 36 0,-13 0-26 0,15 0 39 16,-15 0-51-16,13 0 38 0,-13 0-40 15,15 0 44-15,-15 0-46 0,12 0 40 0,-12 0-41 16,19-3 46-16,-19 3-31 0,14 0 29 0,-5-3-49 15,-9 3 42-15,18 0-41 0,-18 0 54 0,20 0-55 16,-20 0 60-16,17 0-64 0,-17 0 49 0,18 0-39 16,-18 0 3-16,17-1 0 0,-17 1 43 15,16 0-44-15,-16 0 3 0,17 0-2 0,-17 0 23 16,11 1-8-16,-11-1-2 0,9-1-7 0,-9 1 0 16,0 0 4-16,16 0 7 0,-16 0-9 0,0 0 6 15,15 0-5-15,-15 0 1 0,0 0 6 0,0 0-4 16,15 0 0-16,-15 0 0 0,0 0 8 15,13-1-2-15,-13 1-7 0,0 0-1 0,13-2 16 16,-13 2-7-16,0 0-10 0,0 0-1 0,0 0 2 16,14 0 0-16,-14 0-7 0,0 0 5 0,0 0 2 15,0 0-9-15,0 0-6 0,0 0-24 0,0 0-30 16,0 0-78-16,10-1-25 0,-10 1-97 0,0 0-40 16,0 0-40-16,-10 4-41 0,10-4-77 0,-12 4-373 15,12-4-384-15</inkml:trace>
  <inkml:trace contextRef="#ctx0" brushRef="#br0" timeOffset="194426.2">18354 9610 278 0,'0'0'242'0,"4"-6"-34"0,-4 6-16 16,0 0-23-16,4-6-27 0,-4 6-9 0,0 0-6 15,5-5-8-15,-5 5-7 0,0 0-8 0,1-7 9 16,-1 7-12-16,0 0 0 0,0 0-11 0,4-4 25 16,-4 4-38-16,0 0 18 0,4-9-23 0,-4 9 3 15,1-8-42-15,-1 8 16 0,3-5-27 0,-3 5 32 16,2-11-26-16,-2 11 24 0,2-5-6 0,-2 5 41 15,-2-9-47-15,2 9 30 0,0-7-6 16,0 7-6-16,-2-5 27 0,2 5-17 0,-3-8-14 16,3 8-10-16,-2-6-2 0,2 6-3 0,-4-6-35 15,4 6 31-15,-9-7-10 0,9 7-8 0,-8-4 0 16,8 4 1-16,-9-3 13 0,9 3-3 0,-10-3-4 16,10 3-8-16,-13 0-7 0,13 0 2 0,-14 2-1 15,14-2 14-15,-16 3-26 0,6-1 23 16,-1 1-7-16,1 4 6 0,0-4 9 0,-3 1-5 15,4 3 0-15,-1-1-3 0,-2-1-6 0,2 4-26 16,-4 1 24-16,6-3-22 0,-2 3 32 0,1 0-22 16,-1 1 32-16,1 1-25 0,1-2 32 0,0 2-19 15,1 2 34-15,2-1-32 0,0 0 26 16,1 3-33-16,0-1 26 0,3 0-29 0,-3 1-1 16,4-1-1-16,0 1 5 0,0 1 0 0,0 0 0 15,4-2-6-15,-2 2 5 0,1 0 0 0,1-1-1 16,1 1-1-16,1 0 0 0,0-2-2 0,2 1-1 15,-1-3 28-15,3 3-24 0,0-2 27 0,-1-2-37 16,0-1 29-16,0 1-32 0,0-4 30 0,4 4-34 16,-1-5 28-16,0 0-31 0,0 0 38 0,-1-3-38 15,2 1 36-15,-2-2-41 0,3-2 9 16,-3 0-2-16,4-1 0 0,-2-1 1 16,2-2 2-16,-1 1 2 0,3-3-1 0,-3 2 0 15,2-1 3-15,-3-3-1 0,2 1 3 0,-2-1 1 16,0 1 13-16,-3-2-12 0,3 0-9 0,-3-1 8 15,-1 1 2-15,0-2 15 0,1 1 16 0,-1-3-7 16,-1 2-3-16,-3-2-6 0,0-1-6 0,0 1 3 16,0-1 2-16,-1-3 0 0,0 1-13 0,-3 0-3 15,1 0 3-15,-1-2-1 0,-1 0 45 0,0 0-53 16,-3-2 45-16,0 1-54 0,1 0 45 0,0 1-53 16,-5-3 54-16,1 1-51 0,-2 0 64 0,-1-1-65 15,0 4 60-15,-1-2-54 0,-1-1 35 0,-2 4-38 16,0-1 44-16,0 3-40 0,-2-1 33 0,-2-1-50 15,3 6 63-15,-1-3-51 16,-3 4 45-16,2-1-47 0,0 3 6 0,-2 0 31 16,-1 3-35-16,1 0 44 0,3 2-62 0,-2 1 51 15,-2 2-56-15,5 3 32 0,-4 0-77 0,5 0 19 16,-2 3-60-16,2 2 25 0,2 0-72 0,-1 0 2 16,3 2-37-16,2 0-19 0,4 1-63 0,0-2-3 15,2-1-20-15,1 5-18 0,3-6-41 0,-1 3-104 16,2-2-203-16,0 0-182 0</inkml:trace>
  <inkml:trace contextRef="#ctx0" brushRef="#br0" timeOffset="195226.57">19024 9435 19 0,'0'0'297'0,"0"0"-68"0,0-12-32 16,0 12-4-16,0-8-9 0,0 8-28 0,0-6-4 16,0 6-3-16,0-10-18 0,0 10-7 0,-3-5-29 15,3 5 10-15,0 0-22 0,0-9 22 0,0 9-33 16,0 0 2-16,0 0-12 0,-1-8-1 0,1 8-13 15,0 0 8-15,0 0-12 0,0 0 30 0,0 0-24 16,-1-7 20-16,1 7-25 0,0 0 35 0,0 0-17 16,0 0 37-16,0 0-18 0,0 0 50 0,0 0-35 15,-2 8 34-15,2-8-33 0,2 9 31 16,-2-9-33-16,1 14 22 0,-1-4 1 16,1 0 33-16,-1 4-58 0,3-1 26 0,-3 4-37 15,4-1 43-15,-3 2-39 0,0 1 32 0,2 5-43 16,-1-2 4-16,1 1 9 0,-1 1-3 0,1 1-2 15,-2-2-8-15,2 1-5 0,-2 3-15 0,0-4 6 16,1 1-13-16,0 0 0 0,1-1-12 0,-2-2 3 16,0-2-11-16,2-2-11 0,-2 3 0 0,2-4-2 15,-1 1-5-15,1-4-1 0,-1-1-3 0,1 0 0 16,-3-1 2-16,4 0-4 0,-3-3-1 16,2 1-3-16,-2-2 1 0,-1-7 0 0,1 13 1 15,2-8-1-15,-3-5-9 0,2 9 2 0,-2-9-9 16,2 8-26-16,-2-8-48 0,0 0-41 0,0 0-25 15,1 7-22-15,-1-7-29 0,0 0-11 0,0 0-57 16,0 0-20-16,-3-7-38 0,3 7-9 0,-1-8-12 16,1 8-18-16,-4-7-46 0,4 7-373 15,0-8-312-15</inkml:trace>
  <inkml:trace contextRef="#ctx0" brushRef="#br0" timeOffset="197075.45">20042 9500 128 0,'0'0'262'16,"7"-4"-50"-16,-7 4-27 0,0 0-15 0,6-5-1 15,-6 5-5-15,3-5-22 0,-3 5-21 0,0 0 3 16,5-7-6-16,-5 7-4 0,0 0-3 0,2-7-10 15,-2 7 2-15,0 0-24 0,0-6 23 0,0 6-34 16,-1-8 23-16,1 8-3 0,0 0 12 0,-1-6-21 16,1 6 30-16,-5-7-38 0,5 7 47 0,-3-7-34 15,3 7 19-15,-6-5-51 0,6 5 47 0,-7-5-47 16,7 5 21-16,-9-5-21 0,9 5 26 0,-9-3-40 16,9 3 24-16,-10-1-27 0,10 1 24 15,-14 0-41-15,14 0 25 0,-9 4-32 0,3 1 38 16,-1-1-32-16,1 2 31 0,0 5-30 0,-2-2 43 15,-1 5-22-15,6 2 37 0,-5 0-21 16,2 2 36-16,1 3-44 0,-1 0 34 0,1-2-38 16,0 2 38-16,0-1-48 0,1 2-3 0,0 0 1 15,1-3 3-15,2 1 2 0,0-1-2 0,-1 0 0 16,2 0 0-16,0 0-9 0,2-1 3 0,0 1-13 16,1-2 1-16,1 0 1 0,1 0 0 0,1-2-9 15,3 3 4-15,-1-3-1 0,0-1 0 0,3-2 1 16,2-1 15-16,-2-2-23 0,3 1 2 0,-1-4 5 15,5 1-9-15,-3-2 3 0,1-1-7 16,4-2 6-16,-3-1-6 0,-1-2 9 0,1-1-8 16,3 2 0-16,-3-4 1 0,1 1 9 0,0-4-11 15,-2 2 8-15,1-1-3 0,-3-3-4 0,1 2-4 16,-2-4-1-16,0 0 9 0,0-1 18 0,-3-3-25 16,0 2 1-16,-1-3 9 0,-4-1-12 15,2-1 12-15,-1-2-10 0,-1 0 5 0,-1-2-2 16,-3 1-4-16,-1-2 0 0,0 1 8 0,-1 0-6 15,-2-1 0-15,-1-3 1 0,-2 4-2 0,0 3 7 16,-1-2 1-16,0 3 9 0,-3-2 22 0,-1 4-41 16,0-1-11-16,-2 2 51 0,0 2-48 0,-2 1-15 15,-2-1 59-15,-1 4-57 0,0 0 48 16,-1 4-52-16,0-2 46 0,1 3-66 0,-2 1 13 16,-2 2-67-16,-1 1 36 0,3 1-49 0,-5 2 25 15,-1 1-46-15,4 1 23 0,-5 0-49 0,5 4 11 16,2-2-50-16,1 4 15 0,2-4-44 0,4 4-12 15,-1-3-11-15,5 4-55 0,0-2-89 0,3 2-344 16,2-2-252-16</inkml:trace>
  <inkml:trace contextRef="#ctx0" brushRef="#br0" timeOffset="198191.74">20758 9509 154 0,'0'0'235'0,"3"-3"-53"0,-3 3-12 0,6-7-13 16,-6 7-21-16,2-7 2 0,-2 7 4 0,5-4-3 15,-5 4-7-15,3-9-20 0,-3 9 2 0,1-7 10 16,-1 7-22-16,3-7-10 0,-3 7-12 0,0-10 11 16,0 10-24-16,0-6 15 0,0 6-39 0,-3-9 15 15,3 9-24-15,-2-7 19 0,2 7 8 16,-4-7 22-16,4 7-10 0,-5-7 29 0,5 7-21 16,-8-5 27-16,8 5-38 0,-5-3 8 0,5 3-20 15,-8-2 25-15,8 2-26 0,0 0 46 0,-19 1-28 16,19-1 32-16,-10 4-45 0,2 0 24 15,0 1-25-15,1 3 27 0,-1-2-29 0,2 5 10 16,-3-2-29-16,1 6 29 0,2-1-31 0,-1-1 27 16,2 2-19-16,-1 2 34 0,1-1-26 0,2 2 23 15,-2 2-38-15,4-1 31 0,0-1-35 0,-2 3 21 16,3-1-20-16,0-1-7 0,0 0-1 0,3-1-5 16,-1 0-4-16,3 2-3 0,2 0 19 0,0-2-18 15,1 0-10-15,0-3-1 0,2 1 2 0,4 0-2 16,-1-4 1-16,-2-1 1 0,3-4-4 0,0 3 3 15,-1-4 3-15,5-1-6 0,-3 0-3 16,3-2 10-16,-1-3 0 0,-3 0-11 16,5 0 1-16,0-3-2 0,-1-2-2 0,-1 1 6 0,0-1-3 15,-1-2 1-15,3-3 0 0,-4-1 7 16,2 1-5-16,-4-4-5 0,2-1 13 0,-3 1-15 16,-1-3 0-16,-2-1 11 0,0-1 37 0,-2-1-54 15,-5 1 42-15,3 0-48 0,-4-3 49 0,-1 2-53 16,-1-1 49-16,-4-3-56 0,0 4 56 0,-1-1-54 15,-2 0 53-15,-5 0-52 0,0-1 56 0,-1 5-61 16,0 1 55-16,-1 1-56 0,-2 0 51 0,-3 4-48 16,3 0 49-16,-2 0-46 0,0 5 41 0,-2 1-47 15,2-2 57-15,1 5-59 0,-2 0 40 0,0 2-42 16,0 0 46-16,1 0-85 0,-1 4 7 16,2 2-58-16,-4 0 18 0,3 0-58 0,-1 4 8 15,3-1-68-15,0 1 2 0,3 1-56 16,4 0 3-16,1 1-33 0,0-2-43 0,3 4-62 15,2-4-365-15,0 2-299 0</inkml:trace>
  <inkml:trace contextRef="#ctx0" brushRef="#br0" timeOffset="198991.7">21652 9559 159 0,'0'0'354'0,"0"0"-70"0,0 0-39 16,-1-10-41-16,1 10-33 0,0 0 0 0,-3-9-12 16,3 9 7-16,0-9-3 0,0 9-32 0,-1-8-3 15,1 8-3-15,-3-9 2 0,3 9 14 0,-2-8 0 16,2 8 1-16,-1-12-9 0,1 12 1 0,-6-6-17 15,6 6-22-15,-3-12-10 0,3 12-16 0,-7-7-8 16,7 7 4-16,-10-8 17 0,10 8-8 0,-7-6-13 16,0 4 25-16,7 2-47 0,-9-4-5 0,9 4-1 15,-12-2 3-15,12 2 9 0,-13 0-24 0,13 0 31 16,-17 2-21-16,17-2 33 0,-13 5-32 16,4-2 35-16,2 5-35 0,-1-1 50 0,-1 0-38 15,0 5 49-15,3 0-49 0,-2-2 41 0,0 5-52 16,3-1 45-16,-2 1-10 0,2 0-34 0,1 0 7 15,1 2-5-15,-2 1 0 0,5-1-9 16,0 0-7-16,0 0-2 0,0 2 0 0,4-2 7 16,-3 0-18-16,6-3 10 0,-2 3-6 0,2 0-13 15,2 1 0-15,0-1 7 0,0 0 2 0,4-3-3 16,-3-3-7-16,0 2 6 0,3-5 3 0,-1 1-4 16,0-2-7-16,1 0 13 0,1-2 1 0,-1-1-3 15,0-1 0-15,0 0-11 0,-2-3 4 0,2 0 0 16,1 0 2-16,-1-3 1 0,-2 0 3 0,2 1-7 15,1-5 5-15,-1 2 1 0,-2-3-2 16,0-1 9-16,-1 0-5 0,1-3-9 0,-2 2 8 16,-1-4-2-16,1-1-7 0,-3 0-1 0,-1-2 3 15,-3 2 41-15,0-4-53 0,1 0 49 0,-6 1-50 16,3-5 45-16,-4 1-51 0,-1 0 48 0,-1 1-48 16,-4 3 44-16,2-1-49 0,-2-1 55 0,-2 2-57 15,1 3 50-15,-2 1-57 0,-2 2 48 0,-2-1-51 16,0 6 54-16,1-2-56 0,-2 4 50 15,3 2-67-15,-5 0 11 0,4 2-57 0,0 1 40 16,1 0-49-16,-3 1-11 0,3 2-42 0,0 0 13 16,2 1-31-16,1 3-50 0,3-1-51 0,2-1 2 15,0 4-30-15,3-2-27 0,3 3-54 16,0 0-428-16,1-1-355 0</inkml:trace>
  <inkml:trace contextRef="#ctx0" brushRef="#br0" timeOffset="199658.42">22193 9543 355 0,'0'0'325'16,"4"-8"-50"-16,-4 8-35 0,3-7-48 0,-3 7 9 16,2-8-15-16,-2 8-10 0,-2-9-23 0,2 9-19 15,-1-5-1-15,1 5-23 0,-4-10 38 0,4 10 1 16,-8-5 7-16,8 5 5 0,-7-7-6 0,7 7-11 16,-9-7-13-16,9 7 2 0,-11-3-34 0,11 3 54 15,-13-2-39-15,13 2 24 0,-12 0-41 16,12 0 29-16,-15 2-43 0,7 0 38 0,-1 3-34 15,-1 0 54-15,4 1-62 0,-2 5 52 16,0-5-45-16,-2 6-10 0,5-1-11 0,-4 4-3 16,5-1-5-16,-3-1-3 0,2 1-8 0,0 2-10 15,2 2 5-15,-1-1 4 0,3 0-8 0,-1 0 4 16,2 0-9-16,2 0-10 0,0-1-10 0,1 1 6 16,0-2-8-16,3 2 7 0,0 0-6 0,3 0 6 15,0-5-14-15,0 2 11 0,1-2-7 0,-1-1 8 16,3-2-11-16,-1-1 18 0,2 1-19 0,0-4 6 15,-2 2-6-15,2-3 4 0,1-2-5 0,-2 1 5 16,2-3-8-16,-4-2 7 0,6 1 1 0,0-3 0 16,-1-1-7-16,-2 1 3 0,-3-1-3 0,4-3 3 15,-2 0 2-15,0-3-2 0,-3 1 23 16,-1-2-43-16,1 0 32 0,-2-4-32 0,0 1 24 16,-4-2-32-16,2 2 37 0,-4 1-35 15,-1-3 34-15,0 0-36 0,-4 0 39 0,2 0-33 16,-2 1 31-16,-3-2-30 0,-3 1 28 0,1 3-35 15,-2-3 38-15,-3 5-37 0,1-4 36 0,-4 5-37 16,2 1 36-16,-2-2-34 0,1 5 34 0,-2-1-48 16,5 1 4-16,-5 3-19 0,4 1-31 0,-1-2-3 15,3 3-75-15,0 0 14 0,0 2-59 0,-1 2 12 16,3 1-47-16,1 1-9 0,-1-1-66 0,2 1-2 16,3 3-40-16,0 1-17 0,1-2-63 15,3 2-370-15,1 0-341 0</inkml:trace>
  <inkml:trace contextRef="#ctx0" brushRef="#br0" timeOffset="200442.14">22898 9566 154 0,'1'-6'373'0,"-1"6"-56"0,1-9-6 15,-1 9-29-15,0-7-36 0,0 7-26 0,-1-9-43 16,1 9 2-16,-1-9-16 0,1 9 0 0,-4-9 5 15,4 9-1-15,-6-8-10 0,6 8-5 0,-8-6 3 16,8 6 6-16,-10-7-8 0,10 7-3 0,-10-4-9 16,10 4-22-16,-14-1-11 0,14 1 6 0,-14 0-11 15,14 0 12-15,-17 3-41 0,8 1 54 16,-1 1-57-16,2 1 63 0,-1 2-48 16,-1 2 41-16,0 0-54 0,2 2 37 0,-1 3-53 15,3-1 38-15,-1-2-43 0,1 5 20 0,2-2-43 16,0 4 28-16,-1-1-44 0,5-1 1 0,-1 1 1 15,1-1-7-15,1 0 14 0,2-2-10 0,-1-1-11 16,2 1 3-16,3 0 0 0,-2-1-6 0,4-2 7 16,-2 1-6-16,1-4 4 0,1 0-1 0,1-1 2 15,-1 1-5-15,0-5 7 0,1 0-8 0,-1-1 4 16,3-2 3-16,-1 0 0 0,1-1-8 0,-2-1-5 16,3-1 3-16,-2-3-5 0,2 3 5 0,-1-5-1 15,-1-1-1-15,2-1 0 0,-3-1 36 0,0-2-47 16,1 0 37-16,-1-3-41 0,-4-2 37 0,3 3-39 15,-4-3 36-15,-1 2-42 0,-1-2 45 16,-3-1-44-16,0 0 42 0,0-1-39 0,-4 2 34 16,0 0-33-16,-3-1 45 0,-3 0-49 15,1 2 43-15,-1 3-35 0,-3 0 36 0,-1-1-39 16,2 5 43-16,-3-1-59 0,0 5 53 0,1-1-47 16,0 0 22-16,1 3-84 0,0 1 17 0,1 2-77 15,0 0 24-15,-2 0-20 0,5 2-27 0,-1 0-21 16,0 3-49-16,1 1-41 0,2-1-27 0,1 3-6 15,1 1-34-15,1-3-56 0,3 5-437 0,-1-3-395 16</inkml:trace>
  <inkml:trace contextRef="#ctx0" brushRef="#br0" timeOffset="201092.08">23418 9461 320 0,'0'0'343'0,"7"-7"-42"0,-7 7-28 0,6-4-54 15,-6 4-32-15,3-7-17 0,-3 7-22 16,0 0-16-16,1-7 3 0,-1 7 1 0,0 0 1 16,-1-5 6-16,1 5 11 0,0 0-6 0,-3-7-3 15,3 7-14-15,0 0-17 0,0 0 4 0,-9-5 7 16,9 5-5-16,0 0-10 0,0 0-11 0,-13 0 7 16,13 0 16-16,-10 5 2 0,3-1-10 0,1 0 4 15,0 0-5-15,-3 3 0 0,1 0-42 0,1 0 51 16,-2 3-67-16,0-1 63 0,0 4-64 0,1 1 50 15,-2-2-54-15,4 3 32 0,-1-1-35 16,1 3 24-16,-1 0-46 0,2-2 35 0,0 2-48 16,4-2 39-16,-2 2-46 0,2 0 38 0,1 1-45 15,1-1-8-15,1-1 14 0,0-2-2 0,2 2 1 16,2-2 2-16,1 1 12 0,0-5-16 0,1 2 1 16,2 0-9-16,-1-4 2 0,4 2-9 0,0-3 2 15,1-2-4-15,0-1-2 0,0 3-6 16,0-4 1-16,0-3-7 0,-1 0 21 0,2 0-9 15,-2 0 7-15,4-3 0 0,-3-1-7 0,1-1-6 16,-2-2 16-16,1 2 3 0,-3-3-2 0,1-1 44 16,-2-4-46-16,-1 3 41 0,-1-2-51 15,-1-4 50-15,-2 1-53 0,-1-1 52 0,-1-1-49 16,-2 0 44-16,-2-2-42 0,-2 1 41 0,2-1-48 16,-4-1 53-16,0-1-50 0,-4 0 44 0,1 3-43 15,-3 1 46-15,-1 1-50 0,1 1 51 0,-1 0-51 16,-4 1 50-16,5 6-45 0,-3-3 35 0,3 5-53 15,-3-1 7-15,2 2-118 0,1 3-13 0,-3 1-61 16,1 1-54-16,0 3-63 0,-1 0-65 0,-1 3-62 16,-1 2-122-16,0 4-319 0,3 2-472 0</inkml:trace>
  <inkml:trace contextRef="#ctx0" brushRef="#br0" timeOffset="205770.6">18887 9116 231 0,'-19'4'213'0,"19"-4"-50"0,-18 1-8 16,18-1-29-16,-13 5-6 0,13-5 9 0,-14 2-22 15,14-2-20-15,-11 3-18 0,11-3-13 16,0 0-15-16,-13 1-9 0,13-1 19 0,0 0 2 16,-13 1 2-16,13-1 4 0,0 0 10 0,0 0-10 15,0 0 14-15,-9 2-4 0,9-2 23 0,0 0-24 16,0 0 24-16,0 0-20 0,0 0-1 0,0 0-25 15,17 0 34-15,-17 0-25 0,19-4 16 0,-6 1-41 16,1-4 22-16,4 2-38 0,2 0 24 0,3-2 1 16,0 0-7-16,3 2-8 0,-2-2-3 15,0 0-3-15,2 0-4 0,-1-1-8 0,0 1 0 16,-5-1 3-16,3 2 3 0,0 3-4 0,-7-2-4 16,0-2-4-16,-3 5 6 0,-2-1 4 15,0 0-4-15,0 1 2 0,-11 2-6 0,13-5 1 16,-13 5 2-16,0 0-2 0,0 0-1 0,0 0-5 15,0 0 7-15,-4 7-2 0,4-7 2 0,-18 3-17 16,9 0 17-16,-1 1 4 0,-5 1-7 0,2 0-4 16,-4-2 3-16,3 2 3 0,-2 1-26 0,1-1 29 15,-1-2-26-15,2 1 27 0,-3 3-24 0,6-3 29 16,-2-2-24-16,4 2 27 0,0-1-21 0,-1-2 20 16,2 3-26-16,8-4 28 0,-11 4-29 0,11-4 26 15,-12 3-27-15,12-3 36 0,0 0-33 0,0 0 24 16,0 0-11-16,0 0 24 0,0 0-24 15,0 0 9-15,10-3 1 0,-10 3 2 16,12-5-9-16,-4 1 2 0,2 1-3 0,-1-1-2 16,1 2 15-16,3-2-22 0,-3-3 8 0,0 5-1 15,2-2-2-15,-2 1-6 0,0 1 3 0,-1-3 10 16,-1 2-5-16,-8 3-3 0,13-4 5 0,-13 4 5 16,11-3 15-16,-11 3 0 0,8-1-3 0,-8 1 2 15,0 0-3-15,0 0-8 0,0 0-9 0,0 0 5 16,-9 3-4-16,9-3 3 0,-17 5 1 0,8-3 0 15,-1 3-9-15,-4 0 3 0,1-2-31 0,-5 1 37 16,4 3-26-16,-4-2 29 0,4-1-22 0,-2 0 50 16,0 4-45-16,0-4 28 0,-1-2-30 15,4 5 28-15,4-2-22 0,-1-2 29 0,1-2-34 16,0 0 34-16,9-1-29 0,-14 4 28 16,14-4-32-16,-9 3 36 0,9-3-36 0,0 0 30 15,0 0-33-15,0 0 34 0,0 0-33 0,0 0 29 16,7-7-35-16,-7 7 34 0,11-5 4 0,-4 3-6 15,3-4-5-15,0 2-4 0,0 2-6 0,-1-3 5 16,3-1-5-16,-1 2 5 0,-1 0-2 0,2 1-3 16,-3-1-1-16,-3-2-3 0,3 5 6 0,-9 1 4 15,13-5 12-15,-13 5 11 0,9-3 3 0,-9 3-5 16,0 0-6-16,9-3-1 0,-9 3-7 0,0 0 1 16,0 0-3-16,0 0-5 0,-9 5 4 15,9-5-8-15,-9 2 3 0,9-2-1 0,-13 4-4 16,13-4 1-16,-10 7-3 0,10-7-28 0,-12 5 32 15,12-5-27-15,-12 4 33 0,12-4-37 0,-9 2 42 16,9-2-34-16,-9 7 32 0,9-7-34 16,-9 4 34-16,9-4-38 0,0 0 38 0,-8 4-36 15,8-4 37-15,0 0-40 0,-5 2-7 0,5-2-82 16,0 0-2-16,0 0-48 0,0 0 1 0,-1 11-30 16,1-11-13-16,0 0-53 0,2 5-64 0,-2-5-372 15,0 0-200-15</inkml:trace>
  <inkml:trace contextRef="#ctx0" brushRef="#br0" timeOffset="208778.03">6914 17309 137 0,'0'0'257'0,"-4"4"-51"15,4-4-26-15,0 0-19 0,-8 6-11 0,8-6-9 0,-5 6-18 16,5-6-3-16,0 0-10 0,-4 5-15 16,4-5 2-16,0 0-2 0,-7 4-15 0,7-4-11 15,0 0-3-15,0 0-7 0,-9 6 6 0,9-6-1 16,0 0 4-16,-5 5-3 0,5-5 9 0,0 0-5 15,-5 3 10-15,5-3-4 0,0 0 6 0,0 0-10 16,-7 5 9-16,7-5-12 0,0 0 1 0,0 0-18 16,0 0-4-16,0 0-8 0,0 0-3 0,-5 5-9 15,5-5-5-15,0 0-4 0,0 0-2 0,0 0-3 16,0 0 9-16,0 0 41 0,14 2-3 0,-14-2-9 16,17-3 5-16,-2 1-2 0,-1-3 16 15,5 2 10-15,4-6-2 0,5 0-10 16,3-3-2-16,6-1-4 0,3-1 0 0,-2-3 12 15,7 0-10-15,-3-2-10 0,3 1-9 0,-2-3-4 16,8-4-4-16,-2 1-7 0,-6 4-1 0,-3-3-4 16,3 3-4-16,1-1-10 0,-6 1 8 0,-2 4-12 15,2-1 2-15,-7 4-8 0,-4 1 4 0,-7 0-2 16,-1 5 5-16,-1 1-10 0,-4 0 8 0,-1 1-4 16,-3 0 12-16,-1 3-8 0,-9 2 7 0,12 0-6 15,-12 0-8-15,6 4 3 0,-6-4-2 0,-5 8-1 16,1-3 3-16,-1 0 1 0,-4 2-6 15,1 2-4-15,-3 0 3 0,-3 1 1 0,0 0 2 16,-3 0-6-16,1 2 1 0,-2-1-4 0,-3 0 31 16,1-1-38-16,-2 4-2 0,-5-2 0 0,4 1-6 15,-2 0 3-15,-3 0 5 0,1 1-4 0,-1-3 8 16,1 3 2-16,1-2 1 0,-1 0-1 0,1-2 3 16,5-1 2-16,-2 2-2 0,4-3 4 0,0 1-1 15,1-4 5-15,4 3 3 0,0-5 1 0,1 4-11 16,3-3 1-16,1 2-2 0,-2-4 0 0,4 1-4 15,-1 1 1-15,8-4 0 0,-10 3 4 0,10-3 1 16,0 0 3-16,0 0-1 0,0 0 1 16,0 0 0-16,8-10 8 0,-2 5-4 0,7-2-1 15,2-3-1-15,3-2-1 0,4-2 2 0,1-1-1 16,1 1 4-16,-1-3-5 0,3 2 5 0,-1-2-6 16,-2 2 7-16,4-1-6 0,-3 2 3 0,-2 0 0 15,-4 3-1-15,5 1-1 0,-6 1 3 0,-1 1-2 16,-3 1 5-16,1 1-5 0,-5 1 3 0,1 2-6 15,-2-1 9-15,1 0-12 0,-9 4 7 0,10-4-1 16,-10 4 4-16,0 0-6 0,0 0 5 0,9 2-5 16,-9-2 13-16,0 0-17 0,-4 9 9 0,-1-5-3 15,0 2 4-15,-3-1-5 0,-2 2 1 0,-3 2-2 16,3-1 5-16,-5 0-2 0,-4 2-1 16,2 2-2-16,-6 1 2 0,-4 0-1 0,-1 3 2 0,-1 1-1 15,-7 1-3-15,5 0 2 0,2-1 1 16,1-4-3-16,1 0-8 0,1 3 14 0,1-3 2 15,-1-1-2-15,6 0-2 0,2-5 0 0,-1 3-8 16,2-4 4-16,4 0 1 0,3 1-3 16,-2-2 5-16,5-2-10 0,-1 1 0 0,8-4 4 15,-10 5 2-15,10-5 6 0,0 0-1 0,0 0 2 16,0 0-3-16,0 0 2 0,19-5-2 0,-10 0 3 16,8 0 1-16,-3-4-4 0,6-1 0 0,-1-2 2 15,7-1-2-15,-2-1-2 0,2-2 5 0,3-3 3 16,2 1-3-16,-2-2-4 0,1 1 3 15,-2-3-3-15,-4 4 7 0,0 3-3 0,-2-2 7 16,1 2-7-16,-4 1 27 0,-5 2-37 0,4 0 1 16,-6 4 1-16,0-1 5 0,0 3-4 0,-6-1 9 15,3 2 2-15,-1 0 5 0,-8 5-9 0,9-7 4 16,-9 7-8-16,0 0 11 0,0 0-15 0,0 0 10 16,0 0-7-16,-9 7 6 0,4-1-6 0,-4-2 2 15,1 3-1-15,-2-1 2 0,-3 3-3 0,0-1 1 16,-2 1-2-16,-3 1 5 0,0 1-6 0,0 1 4 15,-2-1 0-15,-2 6 2 0,-2-5-7 0,6 0 3 16,-1-1 15-16,2 0-10 0,3-2 0 0,1-1-2 16,1-3-5-16,4 2-3 0,-2-2 2 15,1 0-3-15,1-1-2 0,3-1 3 0,5-3-2 16,-9 8 1-16,9-8-1 0,-9 4 4 0,9-4 5 16,0 0-2-16,0 0-2 0,0 0-1 0,0 0-4 15,13-3 1-15,-13 3-12 0,10-6 1 0,-2 3-19 16,2-1-5-16,-2-1-4 0,1 1 6 0,1 0-2 15,-2-1-3-15,2 0-1 0,0 1 5 0,-4 1 3 16,1 0 4-16,-7 3 5 0,10-6 11 0,-10 6-3 16,10-3 5-16,-10 3 1 0,7-3 0 0,-7 3 12 15,0 0-7-15,0 0 5 0,0 0 0 0,5 3-3 16,-5-3 8-16,-7 7-1 0,7-7-2 16,-5 8 1-16,0-3 0 0,0 0 4 0,-1 1-2 15,-1 0-2-15,2 0 6 0,-4 0-7 0,3 0 2 16,-2 1 3-16,0-1-3 0,-2 1 0 0,4 1 3 15,-2-4-4-15,2 3 5 0,-2 0-3 0,2-2-3 16,1 0 2-16,-2 0 4 0,7-5-4 0,-9 7-2 16,9-7-9-16,-7 7-20 0,7-7-27 0,-7 5-30 15,7-5-6-15,-5 5-15 0,5-5-6 0,0 0-11 16,-6 4-1-16,6-4-27 0,0 0-3 16,-8 4-1-16,8-4-7 0,0 0-25 0,0 0-30 15,0 0-35-15,0 0-244 0,0 8 8 0</inkml:trace>
  <inkml:trace contextRef="#ctx0" brushRef="#br0" timeOffset="210704.05">2569 17079 97 0,'0'8'42'16,"0"-8"-16"-16,0 0-1 0,0 8-13 0,0-8 13 16,0 0-17-16,0 0 9 0,-1 9-10 0,1-9 5 15,0 0-4-15,0 0-4 0,0 0 9 0,0 0-1 16,0 7-16-16,0-7 20 0,0 0 15 0,0 0 3 16,0 0-8-16,0 0 1 0,0 0-23 0,0 0 8 15,0 0-2-15,0 0 4 0,0 7 0 0,0-7-14 16,0 0 11-16,0 0-9 0,0 0 7 15,0 0-10-15,0 0 8 0,0 0-4 0,0 0 0 16,0 0 0-16,0 0-1 0,0 0 2 0,0 0-3 16,0 0 6-16,0 0-11 0,0 0 18 0,0 0-18 15,0 0 11-15,0 0-7 0,0 0 5 0,0 0-9 16,0 0 2-16,0 0 1 0,0 0 4 0,0 0 0 16,0 0-6-16,-8 2 0 0,8-2 0 0,0 0 8 15,0 0-6-15,0 0-3 0,0 0 10 0,0 0-10 16,0 0 10-16,0 0-10 0,0 0 9 0,0 0 1 15,0 0-4-15,0 0-2 0,-6-3 0 0,6 3-3 16,0 0 5-16,0 0 2 0,0 0-4 0,0 0-22 16,0 0 18-16,0 0 4 0,0 0 9 15,0 0 0-15,0 0-7 0,0 0-2 16,0 0 0-16,0 0-2 0,0 0 5 0,0 0 5 16,0 0-2-16,0 0-3 0,0 0-4 0,0 0-4 15,0 0 7-15,-5-6-6 0,5 6 3 0,0 0 0 16,0 0 5-16,0 0-1 0,0 0-8 0,0 0 8 15,0 0-7-15,0 0 9 0,0 0-12 0,-4-5 6 16,4 5 4-16,0 0-3 0,0 0-7 0,0 0 9 16,0 0-3-16,0 0 1 0,0 0 1 0,0 0 1 15,0 0-4-15,0 0 0 0,0 0 7 0,0 0-5 16,0 0 5-16,0 0-7 0,0 0 1 0,0 0 0 16,0 0 1-16,0 0 1 0,0 0-1 15,-5-5-3-15,5 5 0 0,0 0-3 0,0 0 7 16,0 0-15-16,0 0 7 0,0 0-2 0,0 0-7 15,0 0-7-15,0 0-16 0,0 0 8 0,0 0-16 16,0 0-11-16,0 0-5 0,0 0-25 0,0 0 31 16</inkml:trace>
  <inkml:trace contextRef="#ctx0" brushRef="#br0" timeOffset="212319.5">4155 16741 57 0,'0'0'59'0,"0"0"-15"0,0 0 1 0,0 0-6 16,0 0-20-16,0 0 1 0,0 0-6 0,0 0 5 15,0 0-16-15,0 0 35 0,0 0 16 0,0 0-15 16,0 0-7-16,0 0 1 0,0 0-9 0,0 0 4 16,0 0-5-16,0 0-12 0,0 0 1 0,0 0 0 15,0 0-9-15,0 0 11 0,0 0 0 0,0 0-8 16,0 0 6-16,0 0-6 0,0 0-3 15,0 0 7-15,0 0-4 0,0 0-1 0,0 0 7 16,0 0-3-16,0 0 6 0,0 0 3 0,0 0 3 16,0 0 2-16,0 0-2 0,0 0 3 15,0 0 7-15,0 0-16 0,0 0 23 0,0 0-25 16,0 0 21-16,0 0-23 0,0 0 19 0,0 0-15 16,0 0 15-16,0 0-17 0,0 0 3 0,0 0-7 15,0 0 11-15,0 0-15 0,-5-3 9 0,5 3-1 16,0 0-12-16,0 0 11 0,0 0-12 0,0 0 15 15,0 0-14-15,0 0 14 0,0 0-11 0,0 0 10 16,0 0-8-16,0 0 17 0,0 0-12 0,0 0 16 16,0 0-14-16,0 0 8 0,0 0-19 15,0 0 15-15,0 0-14 0,0 0 11 0,0 0-11 16,0 0 9-16,0 0-15 0,0 0 16 0,0 0-17 16,0 0 8-16,0 0-8 0,0 0 10 0,0 0-11 15,0 0 11-15,0 0-6 0,0 0 6 0,0 0-12 16,0 0 15-16,0 0-16 0,0 0 11 0,0 0-11 15,0 0 17-15,0 0-12 0,0 0 7 0,0 0-2 16,0 0 9-16,0 0 2 0,0 0 18 0,0 0-14 16,0 0 10-16,0 0-15 0,0 0 7 0,0 0-17 15,0 0 12-15,0 0-17 0,0 0 9 0,0 0-5 16,0 0 6-16,0 0-8 0,0 0 9 16,0 0-8-16,0 0 9 0,0 0-13 0,0 0 12 0,0 0-18 15,0 0 14-15,0 0-10 0,0 0 18 16,0 0-15-16,0 0 10 0,0 0-15 0,0 0 13 15,0 0-12-15,0 0 11 0,0 0-9 0,0 0 8 16,0 0-10-16,0 0 10 0,0 0-12 0,0 0 7 16,0 0-5-16,0 0 8 0,0 0-5 0,0 0 10 15,0 0-16-15,0 0 11 0,0 0-6 16,0 0 6-16,0 0-9 0,0 0 12 0,0 0-19 16,0 0 17-16,0 0-9 0,0 0 6 0,0 0-16 15,-4 5-27-15,4-5-27 0,0 0 8 0,0 0-15 16,0 0 18-16,0 0-29 0,4 5 19 15,-4-5-27-15,0 0-4 0,0 0-13 0,0 0-13 0,0 0-79 16,8 2 64-16</inkml:trace>
  <inkml:trace contextRef="#ctx0" brushRef="#br0" timeOffset="213795.63">5723 16983 68 0,'0'0'77'0,"0"0"-7"0,0 0 0 0,0 0-4 16,0 0-8-16,0 0-7 0,-3-5-13 0,3 5-4 15,0 0 0-15,0 0-4 0,0 0-10 0,0 0-2 16,0 0 10-16,0 0-17 0,0 0 6 0,0 0-7 15,0 0-1-15,0 0-2 0,0 0-1 0,0 0-3 16,0 0 5-16,-9-3-9 0,9 3 9 0,0 0-7 16,0 0 3-16,0 0 1 0,0 0-2 0,0 0 4 15,0 0-7-15,0 0 6 0,0 0-5 16,0 0-2-16,0 0 4 0,0 0-7 0,0 0 2 16,0 0 6-16,0 0-1 0,0 0-13 0,0 0 12 15,0 0-8-15,0 0 4 0,0 0 8 0,0 0-3 16,0 0-7-16,0 0 7 0,0 0-7 0,0 0 11 15,0 0-3-15,0 0-2 0,0 0 0 0,0 0-5 16,0 0 0-16,0 0 3 0,0 0 3 0,0 0-5 16,0 0 1-16,0 0-6 0,0 0 3 0,0 0 5 15,0 0-2-15,0 0 2 0,0 0 2 16,0 0-6-16,0 0 5 0,0 0-8 16,0 0 10-16,0 0-3 0,0 0-2 0,0 0 7 15,0 0-7-15,0 0 2 0,0 0-4 0,0 0 9 16,0 0-13-16,0 0 11 0,0 0-5 0,0 0 2 15,0 0 3-15,0 0-4 0,0 0-10 0,0 0 15 16,0 0-6-16,0 0 2 0,0 0-3 0,0 0 4 16,0 0 3-16,0 0-3 0,0 0-8 0,0 0 5 15,0 0 1-15,0 0 5 0,0 0 2 0,0 0-7 16,0 0 2-16,0 0-2 0,0 0-2 0,0 0 4 16,0 0-15-16,0 0 11 0,-6 4-9 0,6-4-15 15,0 0 0-15,0 0-13 0,0 0-18 0,0 8-4 16,0-8-16-16,0 0-71 0,0 0 40 0</inkml:trace>
  <inkml:trace contextRef="#ctx0" brushRef="#br0" timeOffset="-213322.79">8850 16578 201 0,'0'0'227'0,"0"0"-33"16,-7-4-22-16,7 4-16 0,0 0 3 15,-5-3-15-15,5 3-21 0,0 0-3 0,-10-3-5 16,10 3-5-16,0 0-6 0,0 0-6 0,-6-6-10 15,6 6-15-15,0 0-11 0,0 0-12 0,0 0-4 16,0 0-4-16,0 0-2 0,-7-2-6 0,7 2 4 16,0 0 0-16,0 0 5 0,0 0-2 0,0 0 5 15,0 0 38-15,13 0-7 0,-13 0-13 0,13 1-2 16,-13-1-3-16,10 1-5 0,-10-1 2 0,12 6-2 16,-12-6-6-16,12 3 1 0,-4-1 18 0,0 1-3 15,-1 0 1-15,2-1-7 0,-1 5-2 0,1-2-6 16,0 0 7-16,0 0-4 0,-3 3-3 0,4-3 20 15,-2 3 6-15,0-1-5 0,-2 0-3 16,3 1-4-16,-4 2-12 0,3-1-4 0,-2-1 8 16,-2 2 10-16,2-1 0 0,1 0-14 0,-3 0-33 15,1 0 24-15,-1 0-3 0,-2-1-8 0,2 0 2 16,2-2-7-16,-2 2-6 0,1-1-3 0,-1 0-1 16,0-2 4-16,1 1-3 0,-5-6 4 0,13 6 12 15,-7-1-29-15,-6-5 55 0,16 0-50 0,-16 0 57 16,19-7-52-16,-5 2 57 0,-3-3-39 0,4-1 53 15,2-5-36-15,5-3 45 0,-3-1-57 0,9-8 57 16,-2-1-1-16,2-2-14 0,-1 1-8 16,2-2-8-16,-1-3-5 0,4 2-5 0,-4-2-4 0,4 2-4 15,-1-1-36-15,-2 3 31 0,-3-2-35 16,3 4 35-16,-3 3-27 0,-4 2 26 0,-2 3-30 16,-7 6 14-16,3-1-22 0,-3 2 28 0,-3 3-20 15,1-1 36-15,-2 3-15 0,-3 1 30 0,0 0-19 16,1 0 17-16,-1 2-21 0,-6 4 11 0,8-8-23 15,-8 8 10-15,9-7-24 0,-9 7 12 0,5-7-16 16,-5 7 13-16,5-5-19 0,-5 5 14 0,0 0-24 16,5-6 23-16,-5 6-22 0,0 0 14 0,4-5-24 15,-4 5 3-15,0 0-37 0,0 0 7 0,5-6-44 16,-5 6 9-16,0 0-65 0,0 0 18 16,0 0-78-16,0 0 8 0,0 0-53 0,0 0 18 0,0 0-25 15,0 0-38-15,0 0-42 0,0 0-32 16,0 0-46-16,0 0-26 0,0 0-59 0,0 0-302 15,-1 7-324-15</inkml:trace>
  <inkml:trace contextRef="#ctx0" brushRef="#br0" timeOffset="-210620.28">10064 8012 23 0,'0'0'285'0,"0"0"-58"16,0 0-41-16,0 0-16 0,0 0-10 15,0 0-22-15,0 0-28 0,0 0-8 0,0 0-25 16,0 0-4-16,0 0-21 0,0 0 11 16,-12 2-27-16,12-2 9 0,0 0-23 0,0 0 7 15,0 0-22-15,0 0 13 0,0 0-7 0,0 0 9 16,0 0-13-16,0 0 15 0,-5 4 5 0,5-4 46 15,0 0 3-15,0 11 13 0,0-11-34 0,3 8 16 16,-1 0-18-16,-2-8 9 0,3 12-27 0,-1-5 15 16,-2 0-17-16,3 3-10 0,1-3 14 0,-3 3 4 15,0-1-1-15,2 2-2 0,1-3-12 0,-2 5-1 16,1-5 5-16,-1 2-10 0,1-2-2 16,-1 4-1-16,0-4 6 0,0 1-9 0,-2-2 22 15,4 3 14-15,-1-5 2 0,-2 3-8 0,-1-8-7 16,5 10-12-16,-5-10 1 0,5 12 4 0,-5-12 33 15,8 7 44-15,-8-7 4 0,11 1 2 0,0-2 6 16,1-2-4-16,8-5 18 0,4-5-20 0,8-5 29 16,3-6-51-16,10-5 19 0,4-3-53 15,-2-4 36-15,8-5-32 0,1 0 46 0,4 0-58 16,-2-5-6-16,4 3-2 0,2 1-6 0,0-1-7 16,-1 4-2-16,-3 3-9 0,-3 3-5 0,-3 0 0 15,-5 4-7-15,-8 8 50 0,-6 1-63 0,-8 6 29 16,-4 3-28-16,-4-1 41 0,-2 6-48 0,-4-1 46 15,-7 3-49-15,-6 4-5 0,0 0 2 16,0 0-1-16,8 8-22 0,-8-8-26 0,-8 10-17 16,0 0-44-16,-1-3-26 0,-1 5-34 0,1-2-56 15,-1 1-43-15,0 1-11 0,1 0-35 0,1 2-52 16,-2-1-102-16,2 0-289 0,2 1-292 0</inkml:trace>
  <inkml:trace contextRef="#ctx0" brushRef="#br0" timeOffset="-208222.11">8468 16929 93 0,'0'0'196'0,"0"0"-14"0,0 0-11 16,0 0-33-16,-15 0-3 0,15 0-4 0,0 0-6 15,0 0-4-15,-10-2-11 0,10 2-10 0,0 0-7 16,-11 0 3-16,11 0-15 0,0 0 3 0,-10 0-1 15,10 0-3-15,0 0-2 0,0 0-2 0,-13 2-3 16,13-2-10-16,0 0-14 0,0 0-1 0,0 0-15 16,-10-2-2-16,10 2-10 0,0 0-3 0,0 0-6 15,0 0 3-15,0 0-10 0,0 0-3 0,0 0 3 16,0 0 4-16,-7-3 46 0,7 3-2 0,7-7 16 16,-3 0-10-16,6-3 15 0,-1 0 26 0,2-6-45 15,3 1 32-15,4-6-12 0,1 1-13 16,4-4-5-16,3-3-16 0,-2 3 8 0,4-3-14 15,-1-1-11-15,1 1-1 0,-1 3 0 16,0-2-8-16,0 3 4 0,-7 3-7 0,2 1 0 16,-2 3-4-16,-4 3 1 0,-1 1-3 0,-5 3 0 15,-1-2-3-15,1 6 5 0,-2-1 4 0,-4 2-4 16,-4 4-13-16,9-4 10 0,-9 4-6 0,0 0 1 16,0 10-2-16,-5-3-3 0,0 2-5 0,-6 1 6 15,0 5-29-15,-2 2 33 0,-3 2 1 0,-4 2-11 16,-1 5-5-16,-5 2 6 0,2-1 0 0,1 2 2 15,-3 0-1-15,-1 0 11 0,2 0-14 0,-1 0-3 16,3-2 10-16,-1-1 1 0,0 1-2 0,6-5 4 16,1-3-2-16,3-4 5 0,2-1-5 0,2-2 1 15,0-2 0-15,4-1-4 0,1-2-4 16,-2 1 5-16,7-8 2 0,-2 8-9 0,2-8 8 16,0 0 9-16,5 6-3 0,-5-6 2 0,10-2-8 15,-2-3 13-15,2 1-1 0,0-4-2 0,3-1-1 16,5-3-1-16,-1 0 1 0,-1-3-2 0,6 0 7 15,-2-1-7-15,-2-4 5 0,4 2 0 0,-3 0-2 16,0 1 3-16,-1 0-5 0,-4 3 0 0,3-1 1 16,-3 2-2-16,0-1-1 0,-5 6 0 0,1-3 2 15,-1 5 17-15,-3-2 11 0,-2 3-8 0,-4 5-3 16,7-8 3-16,-7 8-11 0,0 0-2 16,0 0-6-16,0 0-3 0,0 0 8 0,-12 8-6 15,3-1-3-15,0 0 3 0,0 4-4 0,0-1-3 0,-5 5 1 16,-1-1 2-16,2 2 2 0,0-3-2 15,-2 1-1-15,2 2-1 0,-1-1-1 0,4-1-1 16,0-3 7-16,0 0-7 0,2-1-2 0,0-2 13 16,4-2-24-16,-3 1-30 0,7-7 0 0,-8 8 0 15,8-8-7-15,-4 6 1 0,4-6-21 0,0 0-23 16,0 0-19-16,0 0-22 0,9-4 5 0,-9 4-35 16,13-9-33-16,-7 1-44 0,2 2-62 0,2-2-306 15,-1-2-124-15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46:20.964"/>
    </inkml:context>
    <inkml:brush xml:id="br0">
      <inkml:brushProperty name="width" value="0.05292" units="cm"/>
      <inkml:brushProperty name="height" value="0.05292" units="cm"/>
      <inkml:brushProperty name="color" value="#FF0000"/>
    </inkml:brush>
  </inkml:definitions>
  <inkml:trace contextRef="#ctx0" brushRef="#br0">6658 5315 76 0,'0'0'117'0,"-12"0"-29"0,12 0 20 15,0 0-37-15,-12 2 12 0,12-2-5 0,0 0 5 16,-18 0-29-16,18 0 6 0,-10 3 1 0,10-3 21 15,-14 5-5-15,4-3 0 0,2 0-10 0,-1 0 14 16,-1 1-22-16,1-2 4 0,-3 3 6 0,2 0 1 16,1-1-5-16,0 0 28 0,-2-1-35 0,-1 3 14 15,3 0 0-15,-1-2 13 0,1-1 8 16,9-2 18-16,-14 5-28 0,14-5 1 16,-13 7-19-16,13-7-15 0,-10 4-7 0,10-4 0 15,-9 3 12-15,9-3-15 0,-9 3 4 0,9-3-20 16,0 0 4-16,-9 4-11 0,9-4 6 0,0 0-18 15,0 0 28-15,0 0-22 0,0 0 31 0,0 0-41 16,0 0 38-16,0 0-4 0,0 0 34 0,0 0-34 16,12-2 2-16,-12 2 2 0,15-7-7 0,-6 5 9 15,-1-4-10-15,8 1 1 0,-3-1 5 0,5 3 5 16,2-6-2-16,2 3 1 0,4-3-9 0,3 3 32 16,2-5-41-16,2 4 27 0,0-1-44 0,8-2 35 15,1 1-44-15,-1-1 34 0,4 5-39 0,-8-2 37 16,0 2-40-16,4 0 33 0,-4 3-32 0,0-1 31 15,-1-1-33-15,1 1 34 0,-8 2-34 16,2-2 30-16,-2 2-33 0,-2 0 35 0,0 0-36 16,-4 1 33-16,-3-2-38 0,-2 2 42 0,-1 0-36 15,-3 0 33-15,-1 0-33 0,-13 0 38 16,20 0-31-16,-20 0 30 0,18-1-31 0,-18 1 37 16,14 0-38-16,-14 0 29 0,0 0-30 0,0 0 29 15,12 0-40-15,-12 0 44 0,0 0-36 0,0 0 30 16,-12 1-36-16,12-1 35 0,-13 0-29 0,13 0 33 15,-25 0-37-15,12 2 28 0,-2-4-22 0,-2 4 30 16,-3-2-33-16,-2 1 21 0,-5 0-21 16,0 2 27-16,0-1-23 0,-7 1 26 0,-2 4-31 15,3-5 30-15,-3 3-29 0,-1 0 4 0,0 2 5 16,-5-2 3-16,-2 5-1 0,2-3 2 0,-1 2-2 16,3 1 5-16,-2-2-5 0,1 3 28 0,4 1-32 15,4-6 21-15,1 6-23 0,1-5 31 0,3 0-31 16,4 1 26-16,2-1-28 0,-1-2 33 0,9 2-33 15,-4-5 31-15,8 1-35 0,-2 1 29 0,2-3-31 16,1 4 30-16,9-5-33 0,-13 4 33 0,13-4-34 16,0 0 37-16,0 0-30 0,0 0 30 0,0 0-34 15,7-4 35-15,3 0-29 0,4-2 37 0,2 1-32 16,5-2 9-16,7-3-3 0,4-2-4 16,-2 2 7-16,9-4 23 0,2 2-31 15,1 1 27-15,-1-3-30 0,5 0 30 0,-2 2-32 16,0-3 32-16,0 3-33 0,2 0 28 0,-4-2-29 15,-1 2 34-15,0 2-37 0,-8-2 36 0,-1 5-6 16,-3-1-31-16,-2 1 30 0,-4 0-31 0,0 4 34 16,-4-1-29-16,-2 0 29 0,-2 2-17 0,-2-1 21 15,0 1-32-15,-13 2 34 0,15-2-6 0,-15 2-8 16,0 0-18-16,0 0 24 0,0 0-34 0,0 0 33 16,-9 7-28-16,-1-5 30 0,-5 4-32 0,-7-1 36 15,-1 2-39-15,-8 0 33 0,-2 1-28 0,0-1 32 16,-7 5-32-16,-2-4 35 0,1 4-34 0,0-2 8 15,0 1-1-15,-2-2 3 0,2 1 3 16,0 0-4-16,3 1 6 0,3-1-2 0,4-3 28 16,1 1-34-16,7 0 2 0,1-2 28 0,3-2-34 15,1 2 26-15,3-1-28 0,2-3 29 16,3 1-32-16,0-1 26 0,3 2-29 0,7-4 36 16,-10 6-32-16,10-6 28 0,0 0-24 0,5 5 3 15,-5-5 5-15,12 2-4 0,-12-2 1 0,20-4 3 16,-2 2 2-16,0 1 3 0,0-6-4 0,5 0 2 15,0 4 3-15,1-7 22 0,-1 3-28 0,5-2 25 16,-2 3-29-16,3 0 29 0,-1-4-31 16,-1 3 30-16,-3 1-30 0,-2-3 24 0,1 4-29 0,-5-4 32 15,1 4-34-15,-5 0 36 0,0 0-29 16,-1 3 31-16,-3-2-28 0,-1 1 29 0,-9 3-30 16,10-5 28-16,-10 5-32 0,0 0 27 0,0 0-30 15,0 0 29-15,0 0-31 0,-16 2 30 0,3 1-27 16,-2 1 28-16,-7 6-27 0,-1-5 2 0,1 2 1 15,-7 3 5-15,-2 2 1 0,-1-1-2 0,0 0 9 16,0 1-3-16,-1-1 27 0,6 2-33 0,-2-4 29 16,1 2-34-16,5-2 30 0,2 0-35 0,2-4 33 15,5 0-26-15,0 2 19 0,4-3-26 16,0 0 19-16,2 0-55 0,8-4 13 16,-12 9-54-16,12-9-22 0,0 0-30 0,0 0-20 0,4 4-21 15,-4-4-9-15,13 1-65 0,-13-1-26 16,17 1-113-16,-17-1-215 0,20 0-125 0</inkml:trace>
  <inkml:trace contextRef="#ctx0" brushRef="#br0" timeOffset="9926.62">12660 6558 26 0,'0'0'105'0,"0"0"-10"15,0 0-25-15,0 0-5 0,0 0-24 0,0 0-8 16,-9-3-8-16,9 3-7 0,0 0 0 0,0 0-7 16,0 0-7-16,0 0 9 0,0 0-1 0,0 0-10 15,-5-5 3-15,5 5-1 0,0 0-7 16,0 0 7-16,0 0-4 0,0 0-1 0,0 0 3 15,0 0-3-15,0 0 6 0,0 0-7 0,0 0-1 16,0 0 9-16,0 0-4 0,0 0-1 16,0 0 1-16,0 0 2 0,7-5-1 0,-7 5-4 0,0 0-4 15,0 0 5-15,0 0-4 0,0 0 9 16,0 0 3-16,0 0-14 0,5-4 9 0,-5 4 13 16,0 0-6-16,0 0 5 0,5-7-12 0,-5 7 3 15,0 0 11-15,0 0-8 0,2-7 3 0,-2 7 5 16,0 0-6-16,3-7 13 0,-3 7-6 0,0 0-1 15,1-9-6-15,-1 9-4 0,3-7 1 0,-3 7 0 16,0 0-7-16,1-9 2 0,-1 9-3 16,0 0 4-16,1-7-24 0,-1 7-54 0,0 0-145 15,3-6 69-15</inkml:trace>
  <inkml:trace contextRef="#ctx0" brushRef="#br0" timeOffset="12449.04">11803 8490 39 0,'0'0'173'0,"0"0"-25"15,0 0-2-15,-4-5-25 0,4 5-8 0,0 0-21 16,0 0 7-16,0 0-18 0,-4-5 4 0,4 5-20 16,0 0 6-16,0 0-19 0,0 0 7 0,0 0-19 15,0 0 8-15,0 0-14 0,0 0 10 0,0 0-6 16,0 0 17-16,0 0-10 0,0 0 7 0,0 0-21 15,0 0 14-15,0 0-15 0,0 0 20 16,0 0-17-16,3 7 4 0,-3-7-5 0,4 8 53 16,-4-8-29-16,4 8 1 0,3-3-24 0,-3 2 22 15,2-1-28-15,1 1 23 0,-2 0-37 0,2-2 25 16,0 2-2-16,-1-1 14 0,3 1-20 0,1 0 6 16,-1-2 17-16,3 0 32 0,-1 2-37 15,2-2 35-15,4-3-22 0,-2 0 14 0,3-1-22 16,0-2 47-16,2-1-25 0,6-4 20 0,3-5-36 15,8-5 33-15,-1-2-51 0,1-1 11 0,4-3 8 16,4-5 7-16,5-3 23 0,-3-1-34 16,0 2 12-16,3-4-41 0,-3-1 19 0,3 4-29 15,-4-3 32-15,3 0-12 0,-4 1-5 0,-6 8-8 16,-3 0-5-16,-3-1-3 0,0 1 0 0,-3 4-6 16,-5 2 2-16,-3 2 1 0,-4 5-9 0,-2-2 0 15,-3 7 0-15,0-4 1 0,-3 3-1 0,-1 1-3 16,0 0 0-16,-3 1-3 0,-6 5-7 0,10-5-9 15,-10 5 2-15,7-5-14 0,-7 5-17 0,0 0-17 16,0 0-39-16,14 0-25 0,-14 0-25 0,0 0-19 16,5 6-5-16,-5-6-1 0,4 4-28 15,-4-4-42-15,5 5-25 0,-5-5-28 0,5 4-346 16,-5-4-158-16</inkml:trace>
  <inkml:trace contextRef="#ctx0" brushRef="#br0" timeOffset="14099.02">20730 7977 97 0,'0'0'166'0,"0"0"-21"16,0 0-17-16,0 0-9 0,0 0-23 0,0 0-3 15,0 0 0-15,0 0-18 0,0 0 2 0,0 0-2 16,0 0 4-16,0 0-17 0,0 0-7 0,0 0 6 16,0 0-3-16,0 0 1 0,0 0-5 0,0 0-5 15,0 0-13-15,0 0 0 0,0 0-3 0,0 0 1 16,0 0 13-16,0 0 14 0,0 0 2 15,1 6-10-15,-1-6-8 0,0 0-2 0,0 8 5 16,0-8-14-16,0 0 1 0,0 12-10 0,0-12 6 16,-1 9 5-16,1-9 11 0,-3 13-5 15,3-13-5-15,3 12 0 0,-3-3 0 0,0-2-4 16,0 1 6-16,0-2-2 0,0 2-3 0,0 1 24 16,0-1-5-16,0 0 6 0,0-1-3 0,0 0-15 15,0-7 6-15,0 11 9 0,0-11 12 0,1 11 6 16,-1-11 2-16,0 7 2 0,0-7 8 0,0 0 0 15,6 4 19-15,-6-4-1 0,16-7-10 0,-4 2 4 16,4-6 0-16,8-2-4 0,3-2-7 0,6-7 4 16,2-1-2-16,3 0-22 0,9-6-4 0,3 2-32 15,0-3 32-15,2 3-30 0,1-2 23 0,-2 1-42 16,1 3 36-16,2-1-44 0,-3 2 37 16,0-1-41-16,-9 4 36 0,2 2-35 0,-3-1 27 15,-2 3-36-15,-2 1 35 0,0 1-46 16,-7 1 45-16,-2 3-43 0,-10 3 40 0,5 2-41 15,-5-3 30-15,-3 3-34 0,0 2 37 0,-4-2-39 16,0 2 23-16,-3 1-52 0,-8 3 22 0,14-4-35 16,-14 4 22-16,0 0-36 0,11-2 14 0,-11 2-48 15,0 0-14-15,0 0-58 0,3 5 28 0,-3-5-60 16,-9 5 18-16,9-5-15 0,-10 11-5 0,3-9-18 16,-2 5-41-16,-1 1-28 0,0-3-423 0,-4 2-233 15</inkml:trace>
  <inkml:trace contextRef="#ctx0" brushRef="#br0" timeOffset="18745.03">13321 10129 156 0,'0'0'208'0,"0"0"-40"0,-12 0 0 0,12 0-37 16,0 0-7-16,0 0-24 0,0 0-8 0,-9-2-2 15,9 2-12-15,0 0-9 0,0 0 1 0,0 0-11 16,0 0 9-16,0 0-14 0,0 0 7 15,0 0-17-15,-10-2 14 0,10 2-25 0,0 0 30 16,0 0-22-16,0 0 12 0,0 0-11 0,0 0 7 16,0 0-14-16,-9-3 13 0,9 3-20 15,0 0 18-15,0 0-15 0,0 0 8 0,0 0-18 16,0 0 16-16,0 0-29 0,0 0 22 0,0 0-18 16,0 0 3-16,-5-4 9 0,5 4 1 0,0 0 3 15,0 0 13-15,0 0-10 0,0 0-7 0,4 7 4 16,-4-7 22-16,0 0 28 0,5 6-2 0,-5-6 22 15,5 9-36-15,-5-9 26 0,8 7-26 0,-8-7 22 16,6 12-42-16,-2-7 39 0,-4-5 2 0,9 7 5 16,-4-2-45-16,-1 0 49 0,-4-5-64 0,10 7 20 15,-4-5-34-15,0 3 58 0,-6-5-16 0,14 4-4 16,-14-4 12-16,15 0-2 0,-2-1 3 16,-2-3-5-16,2-1-8 0,1 0-9 15,4-6-4-15,1 2 6 0,4-6 12 0,0-1-4 16,3 0-2-16,3-3-1 0,3-3 1 0,-1 1-4 15,3-3-10-15,-3-2 2 0,6 2-2 0,-4-1-3 16,-1 3 3-16,3-2-10 0,-3 0 5 0,-3 2-11 16,2 1-2-16,-3 0 0 0,-4 5-4 0,-1-1-8 15,-1 0 2-15,-3 5 1 0,-3 2-3 0,1-3-4 16,-4 7 6-16,1-4-14 0,-4 3 10 0,-1 0 3 16,-1-1-13-16,1 6 11 0,-3-3-7 0,2-2 7 15,-8 7-1-15,10-5 4 0,-10 5-6 0,8-5 1 16,-8 5-11-16,6-7 15 0,-6 7-3 0,9-3-2 15,-9 3-1-15,0 0 2 0,4-6-1 0,-4 6-5 16,0 0 4-16,9-3-4 0,-9 3 2 16,0 0-4-16,0 0 3 0,5-3-5 15,-5 3-13-15,0 0 10 0,0 0-49 0,0 0 13 16,5-5-55-16,-5 5 10 0,0 0-49 0,0 0 11 16,0 0-54-16,0 0-3 0,0 0-53 0,0 0-5 15,0 0-25-15,0 0 19 0,0 0-41 0,0 0 7 16,0 8-64-16,0-8-348 0,-2 7-204 0</inkml:trace>
  <inkml:trace contextRef="#ctx0" brushRef="#br0" timeOffset="21252.9">18201 9907 170 0,'0'0'154'0,"0"0"7"0,0 0-32 0,0 0-13 16,0 0-25-16,-12 0-4 0,12 0-20 16,0 0 12-16,0 0-7 0,0 0 13 0,0 0-17 0,-11 0 1 15,11 0-12-15,0 0 5 0,0 0-16 16,0 0 17-16,0 0-20 0,0 0 17 0,0 0-11 16,-10 3 10-16,10-3-9 0,0 0 1 0,0 0-7 15,0 0 6-15,0 0-28 0,0 0 27 0,0 0-13 16,0 0 18-16,0 0-5 0,0 0 4 0,0 0 8 15,0 0-12-15,0 0 0 0,0 0 0 16,0 0 1-16,0 0-6 0,0 0 4 0,0 0-7 16,-9 1-7-16,9-1-2 0,0 0-1 0,0 0-13 15,0 0 7-15,0 0 13 0,0 0 7 0,0 0 25 16,9 3 8-16,-9-3-4 0,11 2-10 16,-11-2 31-16,21 0-6 0,-10 0-4 0,7 0-6 15,2-1-9-15,2 0-10 0,5-3-9 0,1 1 7 16,7 0-6-16,3-1-6 0,5-2 5 0,6-2-5 15,0 3 22-15,0-4-40 0,4 2 14 0,-2 1-20 16,1-2 28-16,3 1-34 0,-5 3 25 0,1-3-17 16,-1 2 2-16,-3 0-32 0,-1-1 34 0,-6 2-31 15,-3 0 31-15,-2 1-36 0,-6 0 26 0,-1 1-29 16,-1-3 30-16,-3 2-30 0,-4 2 26 0,-3 0-29 16,0-1 35-16,-3 2-32 0,-3-2 63 15,2 2-68-15,-13 0 44 0,18-1-37 16,-18 1 26-16,15-2-31 0,-15 2 28 0,0 0-22 15,14-3 28-15,-14 3-33 0,0 0 25 0,7-4-25 16,-7 4 30-16,0 0-29 0,0 0 26 0,-4-5-28 16,4 5 26-16,0 0-28 0,-10-6 29 0,10 6-31 15,-10-5 25-15,10 5-26 0,-8-4 21 0,8 4-31 16,-9-3 7-16,9 3-65 0,-9-4 14 0,9 4-41 16,-9-3 31-16,9 3-50 0,-8-4 15 0,8 4-52 15,-8-4-5-15,8 4-35 0,0 0-1 0,-7-3-32 16,7 3-21-16,0 0-38 0,0 0-84 0,-13 3-160 15,13-3-52-15</inkml:trace>
  <inkml:trace contextRef="#ctx0" brushRef="#br0" timeOffset="23749.93">4386 11753 85 0,'0'0'167'0,"0"0"-35"0,-10-5 16 16,10 5-34-16,0 0-1 0,-11-2-22 16,11 2 3-16,-9-3-6 0,9 3 27 0,-8-1-13 15,8 1-2-15,0 0-21 0,-13-3 5 0,13 3-17 16,0 0 13-16,0 0-20 0,-14 0 7 0,14 0-23 15,0 0 4-15,0 0-22 0,0 0 8 0,0 0-29 16,0 0 15-16,0 0-7 0,-11 0 32 0,11 0 1 16,0 0 13-16,2 5-7 0,-2-5-4 0,5 7 0 15,-5-7-6-15,9 6-3 0,-9-6 3 0,9 6 5 16,0-4 1-16,-1 2-6 0,-8-4 0 0,15 5-3 16,-1-3 17-16,-5 0-8 0,5-2-1 0,0-2-2 15,4 0-13-15,0-1 0 0,1-3 5 0,3 0-7 16,0-2 5-16,3-4 2 0,3-2 11 15,-1 2-10-15,0-4-2 0,-3 0-5 0,7-1-6 16,-5 0-7-16,-1 0-1 0,1 2 0 0,-3 1 0 16,1-1-11-16,-5 1 7 0,0 5-1 0,0-2-9 15,-3 1-13-15,-2 2-20 0,-3 0-23 0,-3 3 8 16,3 2 6-16,-3 2 6 0,-8 1-6 0,14 0-16 16,-14 0-13-16,10 4-4 0,-6 1-19 0,-4-5-29 15,4 10-9-15,-4 0-31 0,4-3-49 0,-3 0-26 16,-1 2-97-16,0-3-162 0,4 1 14 0</inkml:trace>
  <inkml:trace contextRef="#ctx0" brushRef="#br0" timeOffset="25101.64">10590 11759 41 0,'-15'0'238'0,"15"0"-43"0,-14-1-26 0,14 1-21 15,-8-1 5-15,8 1-8 0,-11-1-1 0,11 1-25 16,-12-2-3-16,12 2-8 0,-9-3 12 0,9 3-23 16,-9-3-7-16,9 3-23 0,-11-4 31 0,11 4-11 15,-12-2 10-15,12 2-13 0,-9-2-18 0,9 2-6 16,-10-3-11-16,10 3 24 0,-9-2 2 0,9 2 2 15,0 0 14-15,-10-4-40 0,10 4 20 0,0 0-39 16,0 0 17-16,-10-4-28 0,10 4 45 16,0 0 6-16,0 0 13 0,0 0 6 15,7-5 29-15,-7 5-47 0,13-3 46 0,-5 1-30 16,2-2 9-16,0 1-35 0,2-2 40 0,4 2-32 16,3-3 36-16,2-2-33 0,2 1-12 0,4-3-7 15,1 1-9-15,1-1 4 0,-1 0 1 0,3-2-9 16,1 1-5-16,5-1 3 0,0-2-2 0,0 5-2 15,0-3-7-15,-2 0-7 0,-3 4 2 0,-2-1-3 16,1 1-8-16,-8 2-1 0,5-1 0 0,-5 2-5 16,-1 0 0-16,-5 2-2 0,-1-2-2 0,-2 2 0 15,0-1 2-15,-5 4 1 0,1-1 6 0,-1-2-7 16,-9 3-2-16,16-1 2 0,-16 1-1 16,0 0-1-16,12-1-3 0,-12 1 3 0,0 0-3 15,0 0 5-15,0 0-5 0,0 0-3 0,0 0 2 16,0 0 9-16,-5 5-12 0,5-5-11 0,0 0 7 15,-16 1-20-15,16-1-10 0,-12 0 7 0,12 0-9 16,-11 3 0-16,11-3-1 0,0 0-12 0,-13 1-11 16,13-1-19-16,-9 2-19 0,9-2-16 0,0 0-24 15,0 0-11-15,-14 1-24 0,14-1-24 0,0 0-8 16,0 0-30-16,0 0 8 0,-8 3 10 16,8-3-12-16,0 0-9 0,0 0-48 0,0 7-51 15,0-7-157-15,0 0 9 0</inkml:trace>
  <inkml:trace contextRef="#ctx0" brushRef="#br0" timeOffset="27581.51">18455 11697 179 0,'0'0'193'0,"0"0"-38"0,0 0-19 16,0 0-25-16,-11-1-11 0,11 1-11 0,0 0-10 15,0 0 1-15,0 0-8 0,-8-3-2 0,8 3-20 16,0 0 6-16,0 0-3 0,0 0-4 0,-8-4-5 16,8 4 0-16,0 0-12 0,0 0 14 15,0 0 11-15,-7-4-5 0,7 4 6 0,0 0-6 16,0 0 6-16,0 0 0 0,0 0-8 0,-7-2 10 15,7 2-18-15,0 0 19 0,0 0-25 0,0 0 20 16,0 0-9-16,0 0 25 0,-6-4-26 16,6 4 26-16,0 0-20 0,0 0 26 0,0 0-22 15,0 0 26-15,0 0-23 0,0 0 24 0,0 0-26 16,0 0 38-16,0 0-31 0,0 0 37 0,0 0-30 16,0 0 31-16,0 0-39 0,0 0 26 0,0 0-25 15,0 0 22-15,0 0-31 0,0 0 24 0,-8-3-37 16,8 3 25-16,0 0-36 0,0 0 22 0,0 0-35 15,0 0 23-15,0 0-35 0,3-5 27 0,-3 5-27 16,0 0 54-16,6-3-26 0,-6 3 46 16,8-1-46-16,-8 1 31 0,14-5-38 0,-14 5 28 15,15-4-32-15,-2-1 25 0,-3 2-31 0,6-1 41 16,0-1-30-16,6-3 4 0,0 3-1 0,2-2-5 16,7-3 4-16,-1 2-7 0,1-2 1 15,1 3-9-15,9-6 1 0,-2 4-1 0,0 0-3 16,-5 0-1-16,-2 1-1 0,0 1-12 0,0 1 10 15,1-2-3-15,-6 3 13 0,-1 1-8 0,-1-2-11 16,-3 1 1-16,-3 2-1 0,2 0-1 0,-4-1 4 16,-4 2-7-16,1-3 5 0,-1 5 0 0,-1-1-1 15,-12 1 5-15,16-4 1 0,-16 4 5 0,15-2 9 16,-15 2-19-16,13-1 5 0,-13 1-7 0,0 0-12 16,13-3 20-16,-13 3-7 0,0 0-4 0,9-4-18 15,-9 4-8-15,0 0-11 0,-5-5 2 16,5 5 11-16,-5-4-8 0,5 4-11 0,-12-5-1 15,12 5-2-15,-16-5-5 0,4 1 2 16,2 2 1-16,-5 1 4 0,-1 1-11 0,-3 0 0 16,-4 0 9-16,-2 0-3 0,-5 1 9 0,-3 2 8 15,-3 1 7-15,2 2 4 0,-5-2 7 0,3 0 3 16,-7 3-1-16,1 1 21 0,-4 1 10 0,6 0-31 16,1 0 32-16,-2 2-32 0,4 1 29 0,2-3-31 15,3 2 31-15,2-2-28 0,0 0 32 0,2-1-28 16,4 1 25-16,2-1-32 0,2-3 34 0,3 4-33 15,1-4 33-15,0 1-4 0,2-1-30 0,5 0 28 16,-2-3-33-16,3 1 33 0,0 0-30 0,8-3 34 16,-10 7-32-16,10-7 36 0,0 0-33 15,0 7 34-15,0-7-31 0,0 0 31 0,15-2-32 16,-15 2 30-16,20-3-32 0,-9-1 32 16,8 0-32-16,-1-1 32 0,4 0-30 0,1-3 30 15,0 2-29-15,2 2 30 0,1-4-31 0,5 3 5 16,-1-3-3-16,1-1 6 0,1 2 0 0,-3-1 3 15,3 1 0-15,0 1 0 0,-1-2 3 0,-6 4 27 16,2 0-34-16,-3 2 2 0,-4-1 2 0,0-2 11 16,-3 2-13-16,1 2-4 0,-2-2 0 0,-3 3 2 15,-1-3 2-15,-1 2 27 0,-11 1-34 0,17-2 29 16,-17 2-35-16,0 0 24 0,16 0-29 16,-16 0 27-16,0 0-31 0,0 0 24 0,0 0-27 15,0 0 15-15,0 0-28 0,-5 6 34 0,5-6-39 16,-15 3 32-16,3-2-50 0,2 3 39 0,-3 0-34 15,-1 1 32-15,-1-1-36 0,-3 1 19 0,2 1-42 16,-1 0-10-16,0 0 17 0,-2 0-17 16,1 2-16-16,-1-1 6 0,0 3-20 0,1-3-5 15,3 1-14-15,-1-3-36 0,1 4-52 0,3-2-60 16,0 0-243-16,3 0-47 0</inkml:trace>
  <inkml:trace contextRef="#ctx0" brushRef="#br0" timeOffset="177575.86">6846 5337 122 0,'0'0'285'0,"-9"-2"-49"0,9 2-51 16,0 0-10-16,-14-1-36 0,14 1 7 0,-10-3-34 16,10 3-2-16,0 0-10 0,-15-2 23 15,15 2-21-15,0 0 30 0,-12-2-59 0,12 2 6 16,-9-2-38-16,9 2 11 0,0 0-14 0,-11-5 7 15,11 5-14-15,0 0 7 0,0 0-20 0,-9-2 4 16,9 2-27-16,0 0 17 0,0 0-15 16,0 0 18-16,0 0-11 0,0 0 26 0,0 0-8 15,0 0 14-15,9 2-15 0,-9-2 22 0,15 4-10 16,-15-4 31-16,26 0-22 0,-7-4 26 0,4 4-29 16,2-3 16-16,3 3-31 0,3-4 23 0,2 0-36 15,6 3 30-15,-2-3-31 0,2 0 27 0,1 0-28 16,-3-1 23-16,1 2-33 0,-1-4 26 0,-1 2-39 15,0 0 40-15,-4 3-27 0,-4-5 22 0,-4 2-31 16,-1 2 29-16,-2 1-25 0,-5-1 40 0,0-1-5 16,-4 1 61-16,0 1-29 0,-12 2 21 0,15-4-22 15,-15 4-37-15,8-3 22 16,-8 3-32-16,0 0 34 0,-12-2-23 0,12 2-8 16,-20 2-5-16,5 2-2 0,-3 0-37 0,-5 0 44 15,-3 3-35-15,1-2 35 0,-5 2-33 0,0 3 38 16,0-3-45-16,-2 3 36 0,4-1-27 0,6-1 27 15,-1-2-31-15,3 0 32 0,3 1-40 0,2-5 14 16,2 3-63-16,-2-2 22 0,7 3-33 0,8-6 36 16,-13 5-24-16,13-5-38 0,-6 4-40 0,6-4 14 15,0 0-13-15,5 5-46 0,-5-5-47 0,12 1-87 16,-2 2-279-16,-10-3-124 0</inkml:trace>
  <inkml:trace contextRef="#ctx0" brushRef="#br0" timeOffset="178942.26">18367 5753 237 0,'0'0'329'16,"0"0"-66"-16,0 0-30 0,-9 2-25 0,9-2-37 15,0 0-4-15,0 0-19 0,0 0-8 0,0 0-22 16,0 0-24-16,-13-2-26 0,13 2-11 0,-4-6 6 15,4 6 31-15,-7-4 9 0,7 4-11 0,-8-2-29 16,8 2-16-16,-9-8-6 0,9 8 0 0,-8-8 1 16,8 8-18-16,-11-5-5 0,11 5-4 15,-13-11 4-15,13 11 2 0,-9-6-2 0,9 6 2 16,-11-8-9-16,11 8 10 0,-9-5-11 0,9 5-19 16,-8-7 32-16,8 7-7 0,-7-3-12 15,7 3 1-15,-4-6-9 0,4 6 3 0,0 0 1 16,-4-6-4-16,4 6 0 0,0 0 1 0,0 0-4 15,5-5 0-15,-5 5 2 0,0 0 10 0,14 0-8 16,-14 0-4-16,17 1 9 0,-10 4 2 0,2 1 7 16,3 2 18-16,0 1-3 0,0 6-1 0,0-1-6 15,0 3 13-15,0 3 3 0,-1-1 1 0,-3 1-5 16,0 2-3-16,-1 1-33 0,-3 2 33 0,2-1-32 16,-2 0 47-16,-1 3-30 0,-2-3 36 0,-1 2-44 15,0 1 30-15,-4-3-32 0,0 3 37 16,-2 2 0-16,0 0-10 0,-3-3 9 15,0-1-4-15,-4 1-6 0,0-4 5 0,3-3-6 16,-1 1-5-16,-2-3-3 0,-1 0 0 0,1-3 2 16,-2-1 0-16,-2-2 1 0,6-3-6 0,-2 0 2 15,-4-3-4-15,7-1-4 0,0-1-3 0,-3-2-1 16,1-1-5-16,2-2-3 0,0-3 2 0,1 0-3 16,0-4-6-16,0-1-28 0,3-2 24 0,1-2-35 15,1 1 33-15,1-3-30 0,3-1 30 0,0 0-30 16,4 1 39-16,-1 1-33 0,-1-2 42 0,5 4-37 15,0-2 37-15,-2 1-29 0,2 2 49 0,-2 2-54 16,4 2 40-16,0 0-25 0,-2 3 37 16,1 2-24-16,-8 3 37 0,18 0-20 0,-18 0 31 15,18 3-29-15,-8 2 33 0,0 1-28 0,1 2 30 16,-1 1-24-16,0 1 24 0,0-1-33 16,3 1 22-16,-3 5-5 0,3-3-6 0,0 0-7 15,-2 3-9-15,3-3 8 0,-1 0-5 0,1 2-9 16,-4-4 3-16,2 0-7 0,-1-1 0 0,2 1 0 15,0-5-6-15,-4 0-4 0,1 2-8 0,3-5-21 16,-2 1-13-16,0-1-51 0,-11-2-4 0,23-2-74 16,-11-1-2-16,-3 2-50 0,4-5-1 0,-3 2-47 15,3-3-62-15,-3-1-102 0,2-2-229 16,-2 0-175-16</inkml:trace>
  <inkml:trace contextRef="#ctx0" brushRef="#br0" timeOffset="179310.31">18752 5559 97 0,'-3'-14'410'0,"-1"2"-80"0,0 2-34 16,2 1-20-16,-1-3-48 0,1 6-2 0,-3-6-55 15,2 5 15-15,2-2-21 0,-1 3 34 0,0 1-35 16,1-2 19-16,1 7-56 0,-3-9 19 0,3 9-59 15,-4-10 16-15,4 10-55 0,0 0 27 16,0 0-21-16,0 0 35 0,0 0 12 0,-4 7-7 16,4 1-13-16,0 4 8 0,2 0-6 0,-2 2-13 15,0 4-9-15,0 1-5 0,1 2-7 0,-1 0-13 16,1 4-6-16,-1-1-3 0,0-1-6 16,3 3-4-16,-3-4-2 0,1 2-6 0,2-1 0 15,-2 1-37-15,0-3 25 0,0-2-44 0,2 0 16 16,0-2-44-16,0-2 16 0,-1 1-43 0,0-2 1 15,3 2-77-15,-1-7 4 0,-1 1-33 0,1 0 40 16,-3-3-13-16,4-2 5 0,3-1 2 0,-8-4-14 16,8 6-15-16,-8-6-22 0,12-3-55 15,-12 3-31-15,13-8-194 0,-8 3 3 0</inkml:trace>
  <inkml:trace contextRef="#ctx0" brushRef="#br0" timeOffset="179709.16">18959 5609 324 0,'2'-11'386'0,"-2"4"-53"0,3-3-38 16,-3 10-41-16,2-10-34 0,-2 10-18 0,0-12-24 16,0 12-24-16,-2-5-12 0,2 5 5 0,0 0 10 15,-9 5-18-15,6 1 9 0,-1 0 2 0,-2 2-12 16,2 4-15-16,-1-5-3 0,0 7-24 0,-3 0-8 16,6-3-1-16,-6 4-9 0,6 1-8 15,-2-1-17-15,1 1-6 0,3-1-18 0,-1-1 2 16,2 0-11-16,-1 2 5 0,5 0-9 0,-1-4-3 15,1 1-11-15,0 2-2 0,3-4-1 0,0 1-1 16,-2 1-1-16,4-4 4 0,-1 1 0 0,0-5-3 16,4 2 5-16,-3-2-4 0,-1 0 4 0,4-5-2 15,-4 2-1-15,6-2-6 0,-5-1 3 0,1 0 6 16,0-2-11-16,-2 1 10 0,0-5-1 16,1 2 1-16,-2 0-3 0,-2-5 0 0,-2 3-2 15,3-4-1-15,-4 2 3 0,1-3 1 16,-1 5-4-16,-3-5 0 0,0 5-3 0,-2-5 1 15,1 6-8-15,-3-3-3 0,-1 4-1 0,-2 0-3 16,0 1-2-16,2-1 0 0,5 5-6 0,-18-1-2 16,18 1-13-16,-18 3-14 0,7 4-5 0,2-4-35 15,0 7-32-15,0-1-33 0,1 0-20 0,2 0-16 16,2 5-37-16,1-2-7 0,0 2-19 0,3 1-59 16,0-1-325-16,2 1-156 0</inkml:trace>
  <inkml:trace contextRef="#ctx0" brushRef="#br0" timeOffset="180012.87">19296 6111 464 0,'0'0'391'0,"-5"5"-61"16,5-5-46-16,-5 6-45 0,5-6-7 0,0 0-55 15,-3 6 19-15,3-6-30 0,0 0 34 0,0 0-33 16,0 0 23-16,9 4-47 0,-9-4 18 0,13-2-40 16,1-3 13-16,-1 0-47 0,5 1 14 0,3-1-45 15,1-3 14-15,1 1-39 0,3-1 47 16,-1 1-68-16,3 0 24 0,2-3-36 16,-6 4 33-16,0-2-37 0,0 3 0 0,-2 1-38 15,-4-1-23-15,1 0-70 0,-6 0-35 0,1 3-56 16,-2-1 10-16,-12 3-3 0,16 0-20 0,-16 0-33 15,8 4-19-15,-8-4-17 0,-2 11-277 0,-1-6-99 16</inkml:trace>
  <inkml:trace contextRef="#ctx0" brushRef="#br0" timeOffset="180189.77">19462 6291 153 0,'-11'11'489'0,"2"-3"-102"16,2 2-43-16,2-4-17 0,0 1 40 0,3 1-29 15,-1-4-49-15,3-4-15 0,0 9-7 16,0-9-47-16,4 5 7 0,-4-5-70 15,11 3 0-15,-11-3-51 0,14-2 8 0,-2 0-51 16,-2 1 16-16,2-2-53 0,2-1 23 0,2-1-57 16,-2 1-1-16,3 1-76 0,-2-3-39 0,1 1-115 15,0 2-46-15,-3-1-80 0,0 1-137 0,-3-2-383 16,-1 0-445-16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47:09.477"/>
    </inkml:context>
    <inkml:brush xml:id="br0">
      <inkml:brushProperty name="width" value="0.05292" units="cm"/>
      <inkml:brushProperty name="height" value="0.05292" units="cm"/>
      <inkml:brushProperty name="color" value="#FF0000"/>
    </inkml:brush>
  </inkml:definitions>
  <inkml:trace contextRef="#ctx0" brushRef="#br0">14215 6007 8 0,'0'0'33'0,"0"0"-2"15,0 0-17-15,0 0-6 0,-5 4 13 16,5-4 3-16,0 0 2 0,-6 5-15 0,6-5 4 16,0 0 5-16,0 0-7 0,-9 4 18 0,9-4 15 15,0 0-10-15,-9 1 4 0,9-1-2 0,-8 3 15 16,8-3-7-16,0 0 7 0,-14 2 0 0,14-2-3 15,0 0-19-15,-11 6 1 0,11-6-6 0,-13 4 8 16,13-4 6-16,-14 5-7 0,14-5-9 0,-13 1 12 16,13-1-4-16,-11 6 8 0,11-6-6 0,-13 5-8 15,13-5 0-15,-14 5-9 0,7-3 17 16,7-2 23-16,-13 5 3 0,13-5-13 0,-8 5-5 16,8-5-12-16,-9 4 2 0,9-4-7 15,-8 2-5-15,8-2 1 0,0 0-9 0,-9 3 1 16,9-3 0-16,0 0 0 0,0 0 12 0,-4 5 46 15,4-5-7-15,0 0-5 0,0 0-15 0,14 2-4 16,-14-2-19-16,16-2 14 0,-4 0 2 0,0 2 16 16,2 0-9-16,4-3-5 0,1 3-8 0,0-2-9 15,8-1 10-15,0-4 2 0,4 3-4 0,3-1-1 16,2 0 3-16,2-2-6 0,6 2-4 0,0-3-4 16,0 1-6-16,-7 2-6 0,2 1 3 0,-3-2-12 15,0 2 7-15,0-1 5 0,-2 1-2 0,0-2-7 16,-6 2 6-16,-3 1 0 15,1 1-7-15,-5 1 5 0,-1 0 2 0,-1 1-9 16,-4-1 0-16,-1 1 4 0,-2-2-5 0,-12 2 6 16,23 0 2-16,-23 0 6 0,16 2-5 0,-16-2-6 15,12 2 3-15,-12-2-6 0,0 0 5 0,6 3-3 16,-6-3 6-16,0 0-1 0,-6 5 4 0,6-5-3 16,-10 3 0-16,10-3-4 0,-17 2-9 0,4 2 9 15,-2-1-6-15,-3-2 11 0,-4 3-15 0,-2-1 6 16,-3-1 1-16,-1 5-3 0,-5-5 5 0,-3 3-10 15,0 2-6-15,-2-2 11 0,1 0-6 0,-5 2 4 16,3 1 10-16,1-3-14 0,4 2 8 0,-2-2 0 16,1-1 7-16,3 3-4 0,-1 0 6 15,6-4-11-15,3 0 9 0,1 2-6 16,5-3-1-16,0 2 13 0,4-3-16 0,0 2 0 16,4-3 5-16,-3 2-2 0,13-2 3 0,-14 2 2 15,14-2-4-15,-10 2 7 0,10-2-8 0,0 0 6 16,0 0-4-16,0 0-2 0,0 0 12 0,9-2-9 15,-9 2 7-15,15-4-7 0,-1 3 2 0,-1-1-3 16,1-3 8-16,4 2-9 0,2-1 7 0,2 1-7 16,2-1 5-16,2-4 0 0,6 3 2 0,1 0 0 15,0-2-2-15,2 2 2 0,-2 0-1 0,0-3-4 16,3 1-7-16,-3 3 11 0,2-3-3 16,-3 0 4-16,1 4 1 0,-6-1-5 0,0-1 2 15,-2 2-7-15,-3 1 7 0,-2-1-6 16,-2 1 3-16,1 2-1 0,-6-2 7 0,1 1-8 15,-2 0 10-15,-2-2-4 0,-10 3 5 0,15-2-6 16,-15 2 2-16,0 0-5 0,0 0 2 0,0 0-9 16,0 0 0-16,0 0 5 0,-20 2 0 0,6-2 4 15,-7 4 5-15,-4-1-7 0,-5-2 5 0,-8 3-2 16,2 0 0-16,-10 2-4 0,-2-2-1 0,-1 4-2 16,2-1 10-16,-2-2 1 0,1 0 3 0,3 2-3 15,5-3 0-15,2-1-3 0,1 4 8 0,4 0-3 16,1-4-10-16,5 2-1 0,3-1 13 0,3-2-14 15,5 2 0-15,-1-2 5 0,4 0-2 0,3-2 6 16,-1 1-3-16,11-1-3 16,-12 4 4-16,12-4-3 0,0 0-4 0,0 0 6 15,0 0-5-15,0 0 10 0,8-2-8 0,-8 2-1 16,16-3 5-16,-4 1-5 0,-2 0 5 0,5-1-2 16,-2 1-2-16,5-1-3 0,0 0 14 0,-3 1-15 15,4 0 5-15,-2-1 1 0,1-1 1 0,-3 1 3 16,2 0-2-16,-3 1-6 0,0 0 7 0,-4 1-7 15,4 0-1-15,-5 0 5 0,-9 1-4 0,17-3 7 16,-17 3-5-16,14-1-2 0,-14 1 12 16,10-3-10-16,-10 3 2 0,0 0-2 0,0 0 5 15,0 0-5-15,0 0-1 0,0 0-2 0,0 0 5 16,-10-1-5-16,10 1 0 0,0 0 8 16,-18 1-1-16,18-1-5 0,-14 0 4 0,14 0-6 15,-15 3 5-15,15-3 0 0,-13 1-7 0,13-1 14 16,-12 1-8-16,12-1-2 0,0 0 1 0,-15 0 2 15,15 0 0-15,0 0-2 0,-10 2-2 0,10-2-4 16,0 0-17-16,0 0 2 0,0 0-2 0,-13 1 0 16,13-1 3-16,0 0 4 0,0 0-2 0,0 0 6 15,0 0-15-15,-4 5-19 0,4-5 1 0,0 0 8 16,0 0 3-16,0 0-1 0,0 7-4 16,0-7-11-16,0 0-5 0,0 0 0 0,4 7 6 15,-4-7-4-15,0 0 0 0,4 4 3 0,-4-4-5 16,0 0-4-16,5 7 4 0,-5-7 0 0,0 0 4 15,5 8 2-15,-5-8-9 0,0 0-6 16,4 3-10-16,-4-3 0 0,0 0 7 0,4 7 5 16,-4-7 10-16,0 0 1 0,5 7 6 0,-5-7-8 15,0 0 5-15,4 3-7 0,-4-3 9 0,0 0 5 16,6 6 2-16,-6-6-15 0,0 0 18 0,0 0 4 16,0 0 2-16,5 5 10 0,-5-5 16 0,0 0-12 15,0 0 10-15,4 5-11 0,-4-5 16 0,0 0-15 16,0 0 6-16,0 0 9 0,1 5 0 15,-1-5-9-15,0 0 15 0,0 0-9 0,0 0 9 16,0 0 0-16,0 0 6 0,0 0-13 0,0 8 4 16,0-8-21-16,0 0 21 0,0 0-4 0,0 0 9 15,0 0 1-15,0 0-3 0,0 0-3 16,0 7 3-16,0-7-4 0,0 0 2 0,0 0-13 16,0 0 2-16,0 0 4 0,0 0 12 0,0 0-11 15,0 0 8-15,0 7-6 0,0-7 4 0,0 0 1 16,0 0-5-16,0 0 1 0,-3 7-12 0,3-7 11 15,0 0 14-15,0 0-19 0,0 0 13 0,0 0-2 16,-3 5-8-16,3-5 4 0,0 0-4 0,0 0 13 16,0 0-9-16,-4 4-1 0,4-4 5 0,0 0 8 15,0 0-13-15,0 0-10 0,0 0 11 16,0 0 1-16,-6 6 5 0,6-6-5 0,0 0 1 16,0 0-4-16,0 0-2 0,0 0 0 0,0 0 11 15,0 0-7-15,0 0 3 0,-7 5-5 16,7-5 1-16,0 0-6 0,0 0 18 0,0 0-14 15,0 0 13-15,0 0-23 0,0 0 16 0,0 0 0 16,0 0 2-16,0 0-9 0,0 0 15 0,0 0-18 16,0 0 13-16,0 0-16 0,0 0 17 0,0 0-14 15,0 0-1-15,0 0 12 0,0 0-4 0,0 0 3 16,0 0-2-16,0 0-9 0,0 0 16 16,0 0-9-16,0 0 4 0,0 0-1 0,-6-4-10 0,6 4 16 15,0 0-8-15,0 0 9 0,0 0-15 16,0 0 12-16,0 0-6 0,0 0-14 0,0 0-4 15,0 0 7-15,0 0-7 0,0 0-21 0,0 0 12 16</inkml:trace>
  <inkml:trace contextRef="#ctx0" brushRef="#br0" timeOffset="220.79">14236 6167 37 0,'0'0'5'0,"0"0"9"0,0 0-6 0,0 0-3 16,0 0 5-16,-3-6-4 0,3 6-15 0,0 0 11 15,0 0-5-15,0 0 8 0,0 0-3 0,0 0-4 16,0 0 8-16,0 0 3 0,-5-4-11 0,5 4 0 16,0 0 4-16,0 0-2 0,0 0-8 15,0 0 2-15,0 0 2 0,0 0 16 0,0 0-42 16</inkml:trace>
  <inkml:trace contextRef="#ctx0" brushRef="#br0" timeOffset="917.64">14204 6160 4 0,'0'0'6'0,"0"0"19"15,0 0-2-15,0 0-1 0,0 0-13 0,0 0-3 16,0 0 8-16,0 0-11 0,0 0-4 0,0 0 16 16,0 0-15-16,0 0-4 0,0 0 10 0,0 0 1 15,-1-7-3-15,1 7-6 0,0 0 2 16,0 0 0-16,0 0-6 0,0 0 9 0,0 0-3 15,0 0-4-15,0 0 0 0,0 0 4 0,0 0-9 16,0 0 14-16,0 0 1 0,0 0-2 0,0 0-9 16,0 0 6-16,0 0 3 0,0 0-6 0,0 0-23 15,0 0-12-15,0 0 14 0</inkml:trace>
  <inkml:trace contextRef="#ctx0" brushRef="#br0" timeOffset="3012.33">7532 7539 180 0,'0'0'179'0,"0"0"-32"0,0 0-1 0,0 0-32 15,0 0-8-15,0 0-30 0,0 0-3 0,0 0-2 16,-6-7 0-16,6 7-5 0,0 0-5 0,0 0-10 16,0 0 8-16,0 0-18 0,0 0 10 0,-4-5-13 15,4 5 8-15,0 0-19 0,0 0 12 0,0 0-11 16,0 0-5-16,0 0-13 0,0 0 4 0,0 0-13 15,0 0 12-15,0 0-16 0,0 0 8 16,0 0-4-16,0 0 7 0,0 0-1 16,0 0 49-16,0 0-26 0,0 0 9 0,14 1 1 15,-14-1-12-15,14 0 3 0,-14 0 9 0,23-1 10 16,-10 1 9-16,6-3-14 0,0 0 0 0,3 0-19 16,5-2 13-16,0-1-25 0,6 1 20 0,0 2-23 15,1-6 16-15,2 3-18 0,-1 0 9 0,-2-2-20 16,2 1 19-16,-3-2-33 0,2 1 25 0,-2 3-14 15,0-4 23-15,-4 4-25 0,-1-2 23 0,-3 2-19 16,-2 0 0-16,-4 2 2 0,0-1 16 0,-4 0-24 16,-1 1 22-16,-2 1-23 0,-3 1 23 0,3-2-13 15,-11 3 6-15,16-1-9 0,-16 1 20 16,0 0-26-16,12-3 17 0,-12 3-12 0,0 0 12 16,0 0-16-16,0 0 17 0,0 0-18 0,0 0 16 15,-15 0-19-15,15 0 20 0,-17 4-29 0,5-4 34 16,-2 3-15-16,-2 0 18 0,-2 0-22 0,-1 1 17 15,-4 1-17-15,0-1 18 0,0 1-26 16,-4 2 23-16,3-3-13 0,-4 1 2 0,4 3-7 16,-3-3 20-16,5-1-21 0,-1 1 22 0,0 1-18 15,5-2 16-15,2-1-19 0,-1 1 21 0,4-2-13 16,3 2 9-16,-3 0-22 0,4-2 18 16,0-1-18-16,9-1 18 0,-11 4-14 0,11-4 13 15,-9 3-10-15,9-3 20 0,0 0-15 0,0 0 12 16,0 0-14-16,0 0 13 0,12 3-15 0,-12-3 28 15,21-5-22-15,-12 4 9 0,9-3-11 0,-4 2 10 16,5-3-17-16,3-1 26 0,-4 0-28 0,9 1 22 16,-4-3-15-16,1 1 38 0,0-2-49 0,4 1 23 15,-1-1-12-15,1 0 8 0,-1 1-18 0,1-4 25 16,-3 6-18-16,-1-2 11 0,-4 0-19 0,3-1 28 16,-1 3-23-16,-4 2 25 0,-4-3-22 0,4 4 9 15,-7-1-8-15,1 2 20 16,-1 0-20-16,-3-1 22 0,-8 3-27 0,14-5 25 15,-14 5-24-15,10-2 13 0,-10 2-7 0,0 0 13 16,0 0-15-16,0 0 18 0,0 0-19 0,-14 3 15 16,4 1-8-16,0 0 7 0,-3-1-11 0,-1 1 13 15,-4 2-16-15,0 0 7 0,-4-1-6 0,1-1 15 16,-1 5-17-16,0-5 13 0,-1 3-9 0,4-2 8 16,0-1-13-16,2 1 13 0,-1-1-15 0,3 0 21 15,5 0-22-15,-3-3 25 0,4 2-25 0,0-1 13 16,9-2-14-16,-15 4 24 0,15-4-19 0,-8 3 16 15,8-3-16-15,0 0 19 0,0 0-20 0,0 0 18 16,0 0-24-16,0 0 22 0,4 4-20 0,-4-4 22 16,0 0-9-16,15-1 3 0,-15 1-12 0,12-3 24 15,-12 3-24-15,10-3 24 0,-10 3-27 16,13-2 17-16,-13 2-10 0,9-3 16 16,-9 3-21-16,0 0 17 0,10-2-12 0,-10 2 17 15,0 0-21-15,9-2 21 0,-9 2-15 0,0 0 14 16,0 0-14-16,0 0 13 0,0 0-20 0,0 0 20 15,0 0-20-15,0 0 18 0,0 0-8 0,0 0-3 16,0 0-12-16,0 0 28 0,0 0-27 0,0 0 22 16,0 0-22-16,-13 0 13 0,13 0-16 0,0 0 18 15,0 0-20-15,-9 2 4 0,9-2-13 0,0 0 4 16,0 0-13-16,0 0 9 0,-9 3-17 16,9-3 15-16,0 0-17 0,0 0 10 0,-6 4-22 15,6-4 8-15,0 0-9 0,0 0-11 0,-5 6-2 16,5-6 1-16,0 0-2 0,0 0-10 0,0 0-11 15,0 0-5-15,0 0-10 0,0 0-7 0,-3 5-17 16,3-5-37-16,0 0-122 0,0 0 249 0</inkml:trace>
  <inkml:trace contextRef="#ctx0" brushRef="#br0" timeOffset="19320.59">21348 7521 320 0,'0'0'262'16,"-9"-2"-26"-16,9 2-35 0,0 0-4 15,-6-3-37-15,6 3-10 0,0 0-27 0,0 0 0 16,-5-9-20-16,5 9-2 0,0 0-20 15,-4-4 16-15,4 4-29 0,0 0 11 0,0 0-21 0,0 0 15 16,0-6-20-16,0 6 10 0,0 0-18 16,0 0 9-16,5-5 5 0,-5 5 10 0,8-2-4 15,-8 2 28-15,11-2-40 0,-11 2 31 0,18-3-27 16,-8 2 26-16,6 0-46 0,0-1 45 0,0-1-31 16,4 0 20-16,3 1-34 0,4 0 25 0,-3-2-45 15,6 2 36-15,-1 0-39 0,4-3 29 0,4 0-33 16,-1 1 23-16,0 1-33 0,-2-2 26 0,3-1-34 15,-2 3 35-15,3-1-33 0,-3 0 23 0,-2 0-31 16,-4 1 34-16,-3 1-5 16,-1-2 0-16,0 3-6 0,-5-1 1 0,1 1-3 15,-5 0 1-15,1-2-5 0,-4 3 2 0,-13 0 1 16,21-3 4-16,-21 3 2 0,19-1 0 0,-19 1-6 16,12-1-4-16,-12 1-1 0,0 0 0 0,0 0 2 15,0 0-30-15,0 0 31 0,-8-3-28 0,8 3 32 16,-20 0-32-16,8 1 33 0,-3-1-33 0,-3 2 38 15,-2-1-34-15,-2 3 34 0,-2-1-38 0,-2-2 39 16,-1 2-34-16,-2-1 31 0,-3 3-34 0,-1 2 34 16,-1-3-29-16,1 0 36 0,3 1-38 0,2 2 35 15,4-5-26-15,-1 2 28 0,7 0-33 0,3-2 34 16,-2 3-37-16,4-3 29 0,3-1-31 16,1 0 28-16,9-1-26 0,-13 5 34 0,13-5-30 15,0 0 32-15,0 0-31 0,3 5 32 16,-3-5-29-16,12 3 30 0,1-6-31 0,0 3 32 15,6-2-31-15,-1 1 28 0,4 0-33 0,2-2 39 16,3 1-39-16,0 0 36 0,0-1-39 0,2-4 37 16,6 2-32-16,-5 2 31 0,6-2-33 0,-5-1 30 15,-2 3-8-15,-1-1 7 0,-2 0-6 0,1 0-1 16,-3-1 1-16,0 2-4 0,-5 1-3 0,-2 0 2 16,-3 0 1-16,-1-1 4 0,-3 3 11 0,0-3-11 15,-10 3 10-15,16-4-16 0,-16 4-2 16,0 0 0-16,0 0 5 0,0 0-4 0,0 0 5 15,0 0-2-15,-13-1-1 0,0 2-1 0,0 1-35 16,-6 0 45-16,-1 1-32 0,-6 0 34 0,-1-1-29 16,-1 2 37-16,-5 1-40 0,-2 2 40 0,2-3-26 15,-1 3 47-15,1 0-27 0,1-3 32 16,7 0-14-16,1 0 28 0,4 0-40 0,5 1 24 16,-1-3-43-16,4-1 24 0,1 1-28 0,2 1 17 15,9-3-25-15,-10 3 32 0,10-3-36 0,0 0 29 16,0 0-28-16,0 0 30 0,11 0-26 0,1-1 25 15,-1-1-31-15,6-1 29 0,2 1-24 0,1 0 24 16,2-1-27-16,0-4 33 0,7 3-33 0,-1 0 26 16,-1 0-31-16,1-2 31 0,-1 2-28 15,0 0 30-15,-1 0-10 0,-2 0 0 0,-4-1-3 16,-1 2 5-16,-3 1-2 0,-1 0 4 0,-2 0 5 16,-3 2 0-16,2-3 1 0,-12 3-1 0,10-4-8 15,-10 4 6-15,0 0-6 0,10-4-4 0,-10 4-28 16,0 0 36-16,0 0-26 0,-15 1 28 0,15-1-25 15,-21 3 26-15,7-2-30 0,0 2 29 16,-4 0-27-16,-1-2 28 0,-1 2-27 0,-3 0 24 16,-3 1-29-16,-1 2 32 0,-1-1-24 0,4-4 32 15,-3 6-28-15,3-2 36 0,5-1-30 0,-3-3 29 16,9 2-35-16,-2 0 28 0,3-1-35 0,1-1 24 16,1 2-28-16,10-3 32 0,-11 3-33 15,11-3 32-15,0 0-28 0,0 0 38 0,0 0-34 16,13 0 24-16,-5 0-31 0,8-6 33 0,1 4-31 15,1-2 29-15,5 1-29 0,2-4 28 0,2 0-32 16,4 2 28-16,-2-5-24 0,3 4 28 0,0 1 0 16,0-5-7-16,-2 4 1 0,-4 2-4 0,-2-4 4 15,-4 2-9-15,0 4 4 0,-3 0-3 0,-3-4 12 16,-5 4-3-16,4 2-1 0,-13 0 1 0,14-4-2 16,-14 4-1-16,0 0-7 0,0 0 6 15,0 0-5-15,0 0 5 0,0 0-29 0,-18 1 32 16,18-1-30-16,-21 3 29 0,7 3-23 0,0-3 25 15,-2 0-18-15,0 2 29 0,0-1-36 16,-1 1 29-16,-1-1-29 0,3 0 24 0,1 0-21 16,2 1 27-16,1-2-31 0,1-1 23 0,2 0-33 15,8-2 16-15,-15 3-32 0,15-3 32 0,-12 4-26 16,12-4 32-16,-5 5-30 0,5-5 27 0,0 0-32 16,-6 5 22-16,6-5-31 0,0 0 30 0,0 0-37 15,7 2 30-15,-7-2-29 0,0 0 23 0,0 0-45 16,0 0 24-16,12 3-32 0,-12-3 31 0,0 0-35 15,0 0 34-15,0 0-29 0,0 0 28 0,9 3-32 16,-9-3 18-16,0 0-27 0,0 0 10 16,0 0-21-16,0 0 15 0,0 0-23 15,0 0 16-15,0 0-36 0,0 0 13 0,0 0-16 16,-3 6-20-16,3-6-33 0,0 0-14 0,-10 3-64 16,10-3-197-16,0 0 49 0</inkml:trace>
  <inkml:trace contextRef="#ctx0" brushRef="#br0" timeOffset="28866.32">4969 16247 117 0,'0'0'73'0,"0"0"11"0,-13 0-16 0,13 0 19 16,0 0-30-16,-14 1 11 0,14-1-27 0,0 0 23 15,-12 2-39-15,12-2 24 0,-12 0-20 0,12 0 14 16,-13 0-16-16,13 0 56 0,-13 1-31 0,13-1 0 15,-14 1-21-15,14-1 25 0,-15 2-14 16,15-2 6-16,-18 1-26 0,9 0 16 0,9-1-11 16,-19 3 2-16,19-3-7 0,-19 2 0 0,7-1-2 15,3 1 5-15,-2 0-4 0,11-2 3 0,-18 5-1 16,5-3-4-16,4 1-2 0,9-3-1 0,-14 5 17 16,5-3 12-16,9-2-15 0,-11 3 8 0,11-3-16 15,-13 4 8-15,13-4-18 0,-9 3 7 0,9-3-13 16,0 0 9-16,-9 2-12 0,9-2 13 0,0 0-8 15,-8 5 4-15,8-5-8 0,0 0 4 0,-5 3-8 16,5-3 3-16,0 0-6 0,0 0-3 16,0 0 6-16,-6 5 3 0,6-5-4 0,0 0 2 0,0 0 2 15,0 0 1-15,0 0 4 0,5 7-7 16,-5-7 5-16,0 0 16 0,9 4 6 0,-9-4-15 16,10 3 15-16,-10-3-21 0,17 5 25 0,-7-5-18 15,2 2 30-15,0-2-30 0,1 0 13 0,6 0-14 16,0-2 14-16,-1 2-22 0,5-3 23 0,0-2-31 15,4 2 25-15,-4-1-24 0,4 2 22 0,1-3-20 16,0 0 16-16,-1 0-19 0,1 3 14 0,-1-2-9 16,1 1 14-16,-5-2-20 0,4 5 20 15,-4-2-25-15,0 1 25 0,-4 1-27 0,3 1 24 16,-3 1-17-16,0 0 19 0,-1 1-25 16,0 0 26-16,-3 1-26 0,-1 1 23 0,2-3-7 15,-1 4 9-15,-5-2-10 0,2-2-13 0,-2 2 5 16,-1-1 1-16,0 2 8 0,-9-5 1 0,14 3-7 15,-14-3 0-15,10 5 1 0,-10-5 3 0,9 2 2 16,-9-2 1-16,10 3 1 0,-10-3 0 0,8 4 4 16,-8-4-1-16,0 0 13 0,0 0-23 0,0 0 21 15,0 0-25-15,0 0 21 0,0 0-24 0,0 0 16 16,0 0-14-16,-13 3 19 0,13-3-28 0,-11-3 30 16,3-1-28-16,8 4 30 0,-22-3-29 0,12 1 14 15,-4-1-15-15,-4 1 19 0,4-1-17 0,-3 0 20 16,1 1-14-16,-1-1 13 0,-2 2-12 15,1-2 12-15,-1 3-15 0,5 0 17 0,-3 0-16 16,2 0 11-16,-2 3-18 0,2-3 23 0,1 1-19 16,0 0 16-16,1 1-13 0,-1 0 5 0,1 1-12 15,3-2 15-15,-1 1-19 0,0 0 20 0,11-2-13 16,-19 2 12-16,19-2-24 0,-14 3 25 0,14-3-17 16,-11 2 21-16,11-2-21 0,-9 1 22 0,9-1-19 15,0 0 14-15,-12 4-17 0,12-4 13 0,0 0-13 16,0 0 23-16,-5 4-23 0,5-4 28 0,0 0-23 15,5 5 15-15,-5-5-15 0,0 0 18 0,9 3-23 16,-9-3 19-16,12 1-29 0,-12-1 33 0,15 1-21 16,-15-1 23-16,14 1-22 0,-14-1 4 15,19-1-1-15,-19 1 6 0,19 0-29 0,-6-1 12 16,-13 1-40-16,23-1 12 0,-11-1-33 16,0 1 11-16,0 1-1 0,0-1-24 0,-1 0-17 15,4-1 7-15,-1 1-15 0,-1 1-12 0,1 0-11 16,-1 0-23-16,1 1-18 0,-1 1-125 0,0-1 235 15</inkml:trace>
  <inkml:trace contextRef="#ctx0" brushRef="#br0" timeOffset="31868.07">16220 8879 95 0,'0'0'116'16,"0"0"-19"-16,-1-7-23 0,1 7-15 0,-3-5-9 16,3 5 6-16,0 0-6 0,-6-7 2 0,6 7-4 15,0 0-5-15,-1-6-10 0,1 6-5 0,0 0-6 16,-6-5-1-16,6 5-2 0,0 0-8 0,-3-6 4 16,3 6-13-16,0 0 10 0,0 0-2 0,-9-3-5 15,9 3 5-15,0 0 5 0,0 0-1 0,-14 3-3 16,14-3 2-16,-8 6 19 0,8-6 0 0,-10 6-9 15,10-6 4-15,-13 10-6 0,4-4 13 0,4-2 4 16,-3 3-6-16,0 0-12 0,0-2-2 0,-1 5 7 16,-4-3-7-16,4 0-1 0,0 3-4 0,-1-3 3 15,1 1 2-15,1-2 8 16,0 1 4-16,0 1 3 0,0-4-7 0,2 3-10 16,-2-1 9-16,5-2-3 0,3-4-10 0,-10 8 9 15,10-8 17-15,-5 7 6 0,5-7-9 0,0 0-3 16,-4 7 16-16,4-7-18 0,0 0 24 0,13-3-14 15,-4 2 17-15,1-4-19 0,3-3 6 0,6 1 0 16,4-2-1-16,3-1 2 0,3-3 1 0,4-2-6 16,5 1-14-16,0-2 7 0,0-1-13 0,4-1 5 15,-2-1 1-15,3-1-2 0,-3 2 1 0,2-2 1 16,0 3-17-16,-1-1 14 0,0 1-14 16,-3 0 20-16,-3 0-22 0,-6 5 0 0,-1 1-7 15,-4-3 18-15,-3 7-24 0,1-4 18 16,-7 5-15-16,2 0 16 0,-4 0-5 0,-2 1 29 15,-1 2-22-15,-2-1 16 0,-8 4-28 0,9-5 24 16,-9 5-24-16,0 0 12 0,0 0-11 0,-15 2 8 16,4 2-21-16,-4 2 27 0,-8 0-11 0,-3 7 2 15,-10 2-3-15,-2-1 3 0,-1 3 3 0,-6-1 0 16,0 3-13-16,-8 4-7 0,-1 1 3 0,0-2-15 16,-1-1 21-16,2 2-10 0,0 1 23 0,10-5-32 15,2-1 19-15,0-2-9 0,3-1 20 0,10-1-27 16,1-3 26-16,5-5-31 0,4 3 31 15,3-2-21-15,3-2 19 0,3-2-19 0,9-3 16 16,0 0-12-16,0 0 17 0,0 0-18 0,7-9 26 16,7-1-33-16,9-1 37 0,6-7-42 0,7-4 36 15,1 1-6-15,5-2-2 0,7-1-4 16,3-4 3-16,1 1-1 0,4-2-4 0,-1 2-1 16,2 0-21-16,-3-1 27 0,0 3-21 0,-2-4 28 15,0 6-24-15,-11 4 21 0,-1 0-13 0,0 1 9 16,-7 1-17-16,-3 5 16 0,-4 1-17 0,-8 1 16 15,3 4-6-15,-6-1 28 0,-3 2-21 0,-4 1 26 16,1 1-36-16,-10 3 36 0,8-3-37 16,-8 3 22-16,0 0-23 0,-7 7 28 0,-1-3-30 0,-4 5 21 15,-2-2-12-15,-5 5 9 0,-4 2-23 16,-4-2 30-16,-1 2-13 0,-4 4 0 0,-3-1-2 16,1 0-2-16,-1 0 10 0,1 1-10 0,-1-1 1 15,2-2 1-15,4-1-6 0,2-1 0 0,0-2 0 16,9-1 12-16,3-5-16 0,-2 3-1 0,6-2-7 15,2-3 3-15,0 2-2 0,1-2 12 16,8-3 27-16,0 0-29 0,0 0-9 0,0 0 4 16,8-4 6-16,3-1 12 0,1-1-12 0,2-4 0 15,6 3 0-15,1-5-8 0,4 0-10 0,1-2 26 16,1-1-20-16,1 1 21 0,-1 2-17 16,1-1 19-16,-1-3-20 0,1 3 27 0,-3 1-29 0,2-2 22 15,-6 4-22-15,0 1 27 0,-2 1-19 16,-3 0 16-16,-1 2-30 0,-3 0 28 0,-2 2-18 15,0-1 24-15,-2 4-20 0,-8 1 21 0,0 0-18 16,9-2 14-16,-9 2-24 0,-4 3 16 0,4-3-14 16,-12 8 32-16,1-1-33 0,1-1 18 0,-2 2-17 15,-6 0 17-15,3 1-13 0,-7 3 24 0,3-2-9 16,0-1 8-16,-7 4-15 0,3-1-3 0,-1 2 4 16,1-1-7-16,4-2 10 0,-3-1 0 15,3 2-2-15,2-2-3 0,-2-1 0 0,8-1 0 16,-3-2-2-16,5 0-4 0,-1-1-4 15,4-2-16-15,6-3 16 0,-10 9 2 0,10-9 1 16,0 0 4-16,0 0-1 0,0 0 0 0,0 0 4 16,10-5-4-16,-1 0 3 0,0 2-5 0,3-3-2 15,-1-1 1-15,2 2 2 0,2-2 9 0,-2-2-30 16,4 3 27-16,-2-2-30 0,-2 0 30 0,1 2-21 16,0-1 26-16,-1 2-26 0,-5 0 27 0,3-1-18 15,-5 2 15-15,2 2-19 0,-8 2 27 0,11-4-25 16,-11 4 22-16,0 0-30 0,0 0 26 0,0 0-26 15,0 0 16-15,0 0-15 0,0 0 9 0,-19 2 7 16,19-2 2-16,-17 4-7 0,9 0-4 16,-4 1 2-16,2-1-5 0,1 0 4 15,-4-1-12-15,3 3-10 0,0-3-5 0,1 0 2 16,-1-1 4-16,1 1 0 0,1 1-22 0,8-4 3 16,-15 5-10-16,15-5-3 0,-12 4-12 0,12-4-11 15,-9 3 0-15,9-3-3 0,-7 2-6 0,7-2-13 16,-9 3-5-16,9-3-10 0,0 0-7 0,-8 2-29 15,8-2-175-15,-8 4 204 0</inkml:trace>
  <inkml:trace contextRef="#ctx0" brushRef="#br0" timeOffset="40792.25">8511 16518 87 0,'0'0'102'0,"-18"2"9"0,9 1-26 15,-1-2-14-15,-1 3-14 0,1-2-7 16,0 1 1-16,0-2 8 0,0 2-11 0,1-2-12 16,-2 1 8-16,3 1-5 0,-1-2-5 0,9-1-12 15,-15 5 0-15,15-5 4 0,-16 2 9 0,16-2-4 16,-10 3-3-16,10-3-14 0,0 0 5 0,-14 1-6 15,14-1 5-15,0 0-7 0,-10 1-3 0,10-1 1 16,0 0-4-16,-12 1-1 0,12-1 4 0,0 0-7 16,0 0-6-16,0 0 8 0,0 0-5 0,-9 2 6 15,9-2-6-15,0 0 6 0,0 0-9 0,0 0 1 16,0 0 4-16,0 0 0 0,0 0-5 16,0 0 6-16,0 0-2 0,0 0 0 0,0 0 2 0,0 0 9 15,0 0-1-15,0 0 0 0,0 0-4 16,0 0 3-16,0 0 5 0,9-4-7 0,-9 4 2 15,0 0-1-15,12-1 5 0,-12 1-3 0,7-5 8 16,-7 5-3-16,8-5 0 0,-8 5-1 0,9-4 9 16,-9 4-3-16,15-3 4 0,-15 3-10 0,13-3 0 15,-13 3 2-15,18-2 1 0,-18 2-8 0,17-3 8 16,-17 3-13-16,15 0 16 0,-1 0 8 0,-14 0-7 16,23 1-1-16,-14 1 0 0,4-1-2 0,0-1 5 15,-1 1 15-15,1 0 3 0,1 1-5 16,3-1 2-16,-1 1-1 0,1 1-4 0,2 1-5 15,-1 0 0-15,1-1-6 0,0 0 6 16,3 1-5-16,4 1 4 0,-3 0-9 0,-2 0 10 16,5 0-3-16,-3 0-2 0,1-1 2 0,2 1-11 15,-1-1 17-15,2 0-7 0,-4 1-3 0,4-1-2 16,1-1 0-16,0 1-14 0,-1 0 21 0,1 0-25 16,0-2 21-16,2 2-12 0,-1 0 17 0,-1-3 11 15,8 2-14-15,0 0 3 0,-7-2-8 0,3-1-3 16,0 1 5-16,0-1-8 0,0-1-2 0,1 2 1 15,4-1-2-15,0 2-2 0,2-1 3 0,-5 0 1 16,-2 0-1-16,0 1-4 0,0-1-3 16,2 1 6-16,2 3-6 0,0-3-15 0,-3 2 27 15,-2-1-25-15,-3 1 21 0,0 0-13 0,0 0 13 16,0-1-19-16,-1 2 18 0,0-2-17 0,-3 3 18 16,-1-1-18-16,0-2 13 0,-5 3-17 0,1-1 23 15,-1-1-20-15,-4 1 16 0,3-1-7 0,-4-2 10 16,-2 1-23-16,-1 0 21 0,1-1-22 0,-2 1 20 15,-9-3-17-15,15 4 15 0,-15-4-16 0,10 2 23 16,-10-2-15-16,10 1 12 0,-10-1-6 0,9 4 3 16,-9-4-10-16,0 0 14 0,12 1-19 0,-12-1 21 15,0 0-21-15,10 2 16 0,-10-2-8 0,0 0 6 16,0 0-13-16,9 3 22 0,-9-3-20 0,0 0 16 16,0 0-20-16,0 0 23 0,0 0-21 15,0 0 21-15,0 0-20 0,0 0 7 0,0 0-9 16,0-10 13-16,0 10 6 0,-5-3-23 0,5 3 21 15,-9-5-11-15,9 5 8 0,-8-5-14 0,8 5 26 16,-9-7-27-16,9 7 16 0,-10-7-11 0,10 7 11 16,-13-5-15-16,4-1 16 0,3 2-14 15,-4-1 18-15,2 0-8 0,-2-1-18 0,-3 0 24 16,3-1-28-16,-2 0 27 0,-2 1-22 0,3 0 25 16,-3 0-9-16,1 0-7 0,-2 1-1 0,-1-3 8 15,2 1-1-15,-4 2-2 0,3 0 0 0,-7-2-11 16,4 2 0-16,-3-2 6 0,-1 5 2 15,-4-1-7-15,1-1 3 0,-2 1-3 0,-1 1 1 16,-3 0 1-16,-5-1 6 0,-1 3-10 0,-5 0 8 16,1 0-2-16,0-2 2 0,-1 2 1 0,-9 0-17 15,1 2 16-15,-2 1 2 0,2 1 1 0,0-1-2 16,-1 4 4-16,5-2-4 0,-1 2 5 0,1-1-5 16,0 2 5-16,1 0-4 0,-1 1 2 0,5-1-2 15,-1-1 0-15,6 2-13 0,3-2 17 0,0 0-8 16,0-1 14-16,3-1-21 0,2 0 19 0,4 1-19 15,0-3 21-15,3-1-22 0,2 2 19 0,0-3-16 16,2 1 19-16,2-2-13 0,1 0 11 0,0 0-18 16,2 0 15-16,12 0-5 0,-19 3 11 15,19-3-18-15,-15-3 20 0,15 3-21 0,-14 0 23 16,14 0-22-16,-12 0 13 0,12 0-16 0,0 0 24 16,-14 0-29-16,14 0 28 0,0 0-20 0,0 0 14 15,0 0-21-15,-14 0 26 0,14 0-20 0,0 0 13 16,0 0-14-16,0 0 16 0,0 0-14 0,0 0 24 15,14 3-30-15,-14-3 23 0,14 0-13 0,-14 0 20 16,22 2-20-16,-9-2 16 0,2 0-21 0,-1 1 25 16,5-1-6-16,4 0-5 0,0 0 2 0,4 0 4 15,1 0-9-15,0-1 0 0,4-1 8 0,0 2-2 16,5-3-4-16,0 3-1 0,0-3 5 16,2 2-25-16,-1-2 18 0,0 1-14 15,3 2 23-15,-1-3-12 0,3 1 15 0,5 0-5 16,0-2 3-16,2 4-7 0,-3-3 4 0,3 3-2 15,0-3-2-15,-7 3 1 0,-2-2 4 0,0 0-5 16,1 1 0-16,-2-1-1 0,-2 1 3 0,2 1-2 16,-8 0 0-16,1 0 1 0,-1 0 1 0,-3 1 4 15,-2-1-11-15,1-1 8 0,-6 1-16 0,1 1 14 16,-2-1-6-16,-1 0 18 0,-5 2-15 0,-2-2 0 16,2 1-2-16,-4 0 2 0,-11-1 3 0,24 1-3 15,-24-1 2-15,18 2 4 0,-18-2-4 0,14 0-5 16,-14 0 8-16,11 1-7 0,-11-1-2 0,0 0 9 15,14 2-5-15,-14-2 1 0,0 0 1 16,0 0-4-16,11 0 1 0,-11 0 2 0,0 0 4 16,0 0-12-16,0 0 4 0,0 0 5 0,0 0-17 15,-4-3 18-15,4 3-10 0,0 0 10 0,-8-3-6 16,8 3 12-16,0 0-6 0,-13-2 1 0,13 2 0 16,0 0-4-16,-14-3 1 0,14 3 0 0,-9-1-5 15,9 1 8-15,0 0-9 0,-15 0 6 0,15 0-6 16,-9-3 0-16,9 3-8 0,0 0-17 0,-13 0 3 15,13 0 5-15,0 0-7 0,-14-1-24 0,14 1-16 16,0 0-16-16,0 0-13 0,-9-2-20 0,9 2-9 16,0 0-14-16,0 0-9 0,0 0-10 0,-7-4-13 15,7 4-171-15,0 0 198 0</inkml:trace>
  <inkml:trace contextRef="#ctx0" brushRef="#br0" timeOffset="47832.87">14771 9653 38 0,'-6'6'219'0,"-2"-2"-40"0,1 3-30 0,0-4-24 15,7-3-21-15,-9 5-17 0,9-5-9 0,-9 7-11 16,9-7-9-16,-9 7-16 0,9-7-9 16,-6 2-3-16,6-2-2 0,0 0-5 0,-8 5-2 15,8-5 8-15,0 0-1 0,0 0 5 0,0 0 5 16,-4 5-9-16,4-5-6 0,0 0 0 0,0 0 1 15,0 0 7-15,0 0 10 0,7 5 6 16,-7-5-4-16,0 0 12 0,0 0 4 0,13-2-24 16,-13 2 25-16,15-6 13 0,-5 2 11 0,3 1-3 15,2-4 5-15,7-2-31 0,2-2 17 0,3-3-35 16,6-3 13-16,3 0-19 0,0-4 15 0,2-3-30 16,11-3 26-16,-2 1-25 0,4-4 13 0,0 3-25 15,-1-2 28-15,5-3-30 0,-1 5 28 0,-1-3-24 16,-3 3-6-16,1 0 7 0,-10 5 3 0,1 1 1 15,-2 3-15-15,-2 0 15 0,-4 2-17 16,-6 5 26-16,-5-1-36 0,-5 5 3 16,-2-2-10-16,-2 5 11 0,-2 2-13 0,-12 2-15 15,14-2 3-15,-14 2-19 0,2 5-28 0,-4 0 2 16,-6 4-51-16,3-2-24 0,-4 6-48 0,-2-3-86 16,-5 4-204-16,1 1 14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48:16.893"/>
    </inkml:context>
    <inkml:brush xml:id="br0">
      <inkml:brushProperty name="width" value="0.05292" units="cm"/>
      <inkml:brushProperty name="height" value="0.05292" units="cm"/>
      <inkml:brushProperty name="color" value="#FF0000"/>
    </inkml:brush>
  </inkml:definitions>
  <inkml:trace contextRef="#ctx0" brushRef="#br0">22367 7735 287 0,'0'0'251'0,"0"0"-35"16,-12 0-32-16,12 0-24 0,0 0-10 0,0 0-26 15,-14 0 1-15,14 0-17 0,0 0-8 0,0 0 0 16,0 0-19-16,-9-3 8 0,9 3 1 0,0 0-4 16,0 0-11-16,0 0-4 0,0 0-2 0,0 0-9 15,0 0-24-15,5-4 36 0,-5 4-35 0,0 0 27 16,13-4-31-16,-13 4 23 0,10-6-30 0,-1 3 17 15,3 0-26-15,-2 1 29 0,0-1-33 0,4-1 20 16,-1-1-22-16,5 1 22 0,-1 0-25 0,2 0 18 16,1 3-22-16,-1-4 17 0,4-1-30 15,-1 4 24-15,-3 0-23 0,3 0 27 16,-2-1-26-16,1 1 21 0,-5 0-23 0,3-2 23 16,-3 4-28-16,3-1 34 0,-2-1-21 0,-3 1 25 15,0 0-41-15,-14 1 28 0,24 0-20 0,-24 0 19 16,18-1-15-16,-18 1 17 0,14-1-18 0,-14 1 29 15,14-1-29-15,-14 1 32 0,0 0-22 0,13 0 51 16,-13 0-26-16,0 0 30 0,0 0-52 0,0 0 35 16,0 0-37-16,0 0 29 0,0 0-40 0,-18 2 29 15,8-1-30-15,-3 0 29 0,-5 0-33 0,-2 2 37 16,-5 1-3-16,1 0-12 0,-3-1 2 0,-5 0 1 16,-1 3-5-16,1 0 9 0,-1 0 14 15,1-1-2-15,5 0 4 0,0 2-6 0,3-5 4 16,1 2-5-16,5-1 3 0,0 2-7 0,4-2 1 15,0-1-9-15,1 1-2 0,3-2-2 16,10-1-3-16,-15 3 1 0,15-3 2 0,-11 3 0 16,11-3 14-16,0 0-3 0,0 0 3 0,0 0 2 15,0 0-3-15,16-3-3 0,-6 0-6 0,7 2 1 16,3-2-6-16,2-2-4 0,2 0 3 0,3 0-3 16,0 1 1-16,5-3-31 0,-4 2 29 0,0 1-26 15,4 0 26-15,-5-2-25 0,-3 0 39 16,5 3-36-16,-2 1 33 0,0-2-32 0,0-1 30 15,-3 1-32-15,-1 0 32 0,-5 3-33 0,1-3 35 16,-5 2-30-16,-1 0 30 0,0-1-32 0,-2 1 41 16,0 0-32-16,-11 2 34 0,14-2-27 0,-14 2 36 15,11 0-34-15,-11 0 25 0,0 0-32 0,0 0 32 16,0 0-39-16,0 0 30 0,-14-1-23 0,14 1 26 16,-23 1-28-16,8-1 24 0,-3 1-31 15,-4 0 30-15,-5 2-30 0,2-2 31 0,-5 5-2 16,-4-2-26-16,-2-2 28 0,-1 2 3 0,3 1-1 15,-1-1 3-15,6 0 2 0,2-2 15 0,2 1-22 16,4 0 51-16,4-2-66 0,2 2 23 16,1-1-32-16,2 0 30 0,2-1-14 0,10-1-1 15,-18 0-30-15,18 0 27 0,-10 3-22 0,10-3 33 16,0 0-30-16,0 0 28 0,0 0-24 0,14-4 27 16,-2-1-27-16,4 2 36 0,3-2-39 0,4 2 24 15,-1-3-28-15,4 0 25 0,0 1-15 0,0 2 23 16,1-6-31-16,-2 4 26 0,2 1-26 0,0-2 28 15,0-1-27-15,-2 4 26 0,0-1-24 0,-1-3 27 16,-5 3-30-16,-1 0 24 0,-4 4-24 0,1-2 36 16,-2-1-27-16,-1-1 25 0,-2 2-23 15,-10 2 28-15,13-3-32 0,-13 3 23 0,0 0-25 16,0 0 32-16,0 0-34 0,0 0 29 0,-13 0-28 16,13 0 25-16,-25 0-23 0,9 0 20 15,-3 3-24-15,-3-2 22 0,-3 3-20 0,-1-2 27 16,-2 1-24-16,-2-2 24 0,-4 3-30 0,2 2 28 15,0-1-26-15,5-2 36 0,3-2-29 0,-2 2 28 16,6 0-31-16,3-1 23 0,1 0-30 0,3 1 23 16,-1 0-26-16,14-3 34 0,-18 1-33 0,9 1 26 15,9-2-31-15,0 0 29 0,0 0-17 0,0 0 29 16,0 0-30-16,9-2 30 0,4-1-33 0,2-1 32 16,4 1-32-16,2 1 32 0,3-3-35 0,3 3 31 15,-3-4-30-15,4 1 31 0,-1-1-29 0,0 4 29 16,0-5-29-16,0 3 27 0,-2 0-30 15,-1 2 31-15,-3-1-29 0,-2-1 31 16,-2 2-24-16,-3-1 32 0,-4 1-32 0,3 0 29 16,-13 2-28-16,14-3 28 0,-14 3-31 0,0 0 30 15,0 0-32-15,0 0 29 0,0 0-28 0,-16 5 34 16,0-1-32-16,-3 1 52 0,-4-2-41 0,-3 1 32 16,-6 0-36-16,-4 5 38 0,2-2-34 0,-2-2 33 15,2 2-37-15,-2-2 36 0,4 0-31 0,4-1 36 16,5 2-44-16,1-3 43 0,7-1-41 0,-2 1 20 15,4-2-29-15,3 2 42 0,10-3-27 0,-14 2 43 16,14-2-44-16,0 0 40 0,3-7-43 0,5 3 31 16,5-2-33-16,4-2 39 0,2 1-41 15,7-3 32-15,2 2-45 0,2-5 41 0,0 5-46 16,-2-3 47-16,0 4-43 0,-4-3 43 16,-2 4-44-16,0-2 43 0,-6 3-45 0,-3 0 46 15,0 2-34-15,-2 0 36 0,-2-2-40 0,-1 1 46 16,-8 4-60-16,10-1 24 0,-10 1-47 0,0 0 22 15,0 0-59-15,0 0 17 0,-10 7-11 0,10-7-20 16,-15 6-22-16,6-4-56 0,0 1-63 0,-1 1-64 16,2-1-10-16,-2 1-57 0,1-3-136 0,9-1-306 15,-14 3-349-15</inkml:trace>
  <inkml:trace contextRef="#ctx0" brushRef="#br0" timeOffset="11900.5">7536 10386 205 0,'-10'4'173'0,"0"-1"-43"0,1 0-41 0,0 2 10 15,0-3 6-15,0 2-13 0,1-1-24 16,-2-2-2-16,10-1-2 0,-14 3 7 0,6 0-25 15,8-3 22-15,-14 3-4 0,14-3 5 0,-11 2-12 16,11-2 3-16,-13 3-12 0,13-3 13 0,0 0-11 16,-13 2-1-16,13-2-17 0,0 0 5 15,-10 2-12-15,10-2 12 0,0 0-23 0,0 0 14 16,-13 0-21-16,13 0 12 0,0 0-17 0,0 0 9 16,0 0-12-16,0 0 9 0,0 0-5 0,0 0 60 15,0 0-24-15,0 0 0 0,14 0-15 0,-14 0-6 16,17-1 2-16,-17 1-4 0,19-3-4 0,-19 3-6 15,24-2-5-15,-12 1 11 0,2 0-3 0,0 0 1 16,4-1-7-16,-3 1 14 0,2-1-17 16,2 1 17-16,-1 0-17 0,-3 0 13 0,3 1-19 15,0-1 16-15,-3 1-10 0,1-1 9 0,-1 1-16 16,-1 0 17-16,0 0-15 0,-1 0 14 0,-13 0-16 16,23-2 10-16,-23 2-5 0,18 0 12 0,-18 0-15 15,15-1 15-15,-15 1-2 0,13-2 30 0,-13 2-10 16,0 0-5-16,14 0 4 0,-14 0-9 0,0 0-4 15,0 0-2-15,0 0-2 0,0 0-4 0,0 0 1 16,0 0-2-16,-9 5-4 0,9-5 4 0,-18 4-2 16,8 0-5-16,-3 0 8 0,-1 3-7 0,-4-3 1 15,0 3 6-15,-2 0-3 0,-2-2-2 0,4 5 1 16,-5-4 0-16,3 2 3 0,-1 1-3 0,2-4 2 16,4 5 1-16,-2-5-4 0,4 0 6 15,2 1-5-15,-1-3 7 0,2 2-8 0,1-2 2 16,3 2-1-16,6-5-6 0,-12 4 11 15,12-4 5-15,-11 3-18 0,11-3 18 0,0 0 7 16,0 0 0-16,0 0 3 0,0 0-8 0,14-6-11 16,-8 0 7-16,3 1 3 0,0 1 1 0,4-4-1 15,0 0-5-15,2-1 2 0,-1 0-3 0,4-2 4 16,1 2 5-16,-1-3-7 0,1 4 1 0,-2-4-10 16,0 3 9-16,-2 1-4 0,0 1-7 0,-1 0 8 15,0 0-2-15,-2 2-8 0,-2-1 8 16,0 0 12-16,-2 3 20 0,-2 1 21 0,-6 2 2 0,12-7 13 15,-12 7-43-15,5-5-6 0,-5 5-3 16,0 0-5-16,0 0 1 0,0 0-5 0,0 0-1 16,-13-3-3-16,13 3-3 0,-10 3 2 0,2 1 6 15,-2-2-12-15,0 1 9 0,2 0-8 0,-4 1-2 16,1-1-2-16,1 2 6 0,-3 0 7 0,4-3-11 16,0 2-2-16,-2-1-3 0,2 0 0 0,1 0 7 15,0 0 3-15,8-3 0 0,-12 3 5 0,12-3-4 16,-11 3-11-16,11-3 5 0,-10 4 0 0,10-4-11 15,-9 3 6-15,9-3 4 0,0 0-8 0,0 0 3 16,-10 3 5-16,10-3 3 0,0 0-3 0,0 0 4 16,0 0-7-16,0 0 2 0,0 0-4 15,0 0-69-15,0 0-17 0,9 5-34 0,-9-5-17 16,0 0-28-16,0 0-29 0,15 0-87 0,-15 0-363 16,0 0-162-16</inkml:trace>
  <inkml:trace contextRef="#ctx0" brushRef="#br0" timeOffset="14919.97">15442 10686 24 0,'-13'4'243'0,"13"-4"-44"16,-10 3-27-16,10-3-40 0,-6 3-20 0,6-3-25 15,-9 5-10-15,9-5 6 0,0 0-3 0,-11 2-11 16,11-2-19-16,0 0-16 0,0 0 4 0,-10 3-12 16,10-3 5-16,0 0 0 0,0 0 0 0,0 0 5 15,0 0-10-15,0 0 4 0,4-8-1 0,-4 8 14 16,8-5-7-16,-8 5 2 0,10-4-8 0,-2 1 25 16,2 0 8-16,1-2-15 0,1-1 1 15,3 3-4-15,1-1-14 0,0-1-1 0,7 0-5 16,-2 0-13-16,3-2 14 0,0 2-14 15,2 1-1-15,-1-1 14 0,2-1-13 0,3 2 7 16,-2 2-6-16,1-1-1 0,2 0-6 0,-2 1 6 16,2-3-11-16,-2 3 7 0,2 1 0 0,-2 0-11 15,1 0 6-15,-1 1 0 0,-1-2-3 0,-2 4 0 16,-1-2 3-16,-2 0 1 0,-2 1-10 0,-1 0 0 16,-1 0 6-16,-1-1-1 0,-3 2-4 15,-2-1 11-15,0-1-26 0,0 2 39 0,-13-2-17 0,19 0 4 16,-19 0-4-16,17 2 30 0,-17-2 4 15,11 2-2-15,-11-2-16 0,0 0-5 0,13-1 7 16,-13 1-8-16,0 0 1 0,0 0-7 0,0 0 7 16,0 0-11-16,-14-3 0 0,14 3-5 15,-18 2 6-15,4-1-6 0,-4 0 13 0,-1 2-4 16,-4 0-2-16,-3 1-7 0,-1 1 5 0,-5 2 3 16,-2-1 0-16,1 2 0 0,-7 0-5 0,-2 2 1 15,1-1-4-15,3 2 20 0,3-4 2 0,1 2 10 16,-1 0 0-16,3-1 0 0,0 1 5 0,4-3-11 15,1 2-12-15,3-2 8 0,1-3 16 0,5 3 23 16,2-2-6-16,0 0 1 0,2-1-19 16,5-3-13-16,-2 2-2 0,11-2-2 0,-13 3 3 15,13-3-7-15,0 0 13 0,0 0-6 0,0 0-2 16,12-5-2-16,0 2-3 0,1-2 1 0,6-3-3 16,4 3-3-16,4-6-4 0,3 4-5 0,0-3 8 15,3 2 0-15,-1-1-5 0,2 2 3 0,0-1 1 16,-1-1-7-16,2 1-4 0,-7-1 5 15,9 1 0-15,-5 0 5 0,1 0-10 0,-2 2 3 16,-4-1 0-16,-2 1 1 0,1 3 4 0,-3-2-5 16,-6 0-1-16,0 1 8 0,-4 1-2 0,2 3-4 15,-3-3 1-15,-12 3 6 0,19-2-2 0,-11-1 1 16,-8 3-1-16,11-4 2 0,-11 4-1 0,0 0 2 16,0 0-3-16,0 0-1 0,0 0 0 15,0 0-2-15,0 0 1 0,-20 0 2 0,8 3-3 16,-2-2 3-16,0-1-6 0,-1 1 5 0,-5 1 13 15,1 0-3-15,-2 1 2 0,0-3-3 0,1 3 0 16,-6-1 3-16,3 3-1 0,2-2 3 0,-1 1-2 16,1-1-4-16,2-2 0 0,1 2 5 0,2-1 27 15,3 1-29-15,-1-1 0 0,4 0-1 0,-1 1-9 16,11-3-3-16,-16 2-5 0,16-2 8 16,-7 4 4-16,7-4 10 0,0 0-10 15,3 6 7-15,-3-6-5 0,10 5-3 0,-10-5 5 0,19 2-6 16,-7-2 1-16,2 1-2 0,0-1 2 15,1 0-5-15,3-1 4 0,3-1 0 0,-1 0-3 16,-1-1-1-16,3-2 5 0,-2 4-7 0,0-2 2 16,0 1-2-16,0-2-2 0,0 2 4 0,-4-3-3 15,2 3-2-15,-1-1-1 0,-4 2 7 0,-1-2 0 16,0 3-6-16,-12 0 3 0,20-4-2 0,-20 4 6 16,14-3-3-16,-14 3 2 0,14-3 2 0,-14 3-3 15,0 0 5-15,13-2-6 0,-13 2 3 0,0 0-1 16,0 0-1-16,0 0-3 0,0 0 1 0,0 0 0 15,0 0-1-15,-11-2 3 0,11 2-3 16,-16 1 0-16,16-1-1 0,-18 4-1 0,5-2 1 16,1 1 1-16,-3-1 6 0,-1 3-3 15,-1-5-3-15,2 4 1 0,0 1-1 0,-2-2 1 16,2 1-4-16,-3-1 4 0,5 1 1 0,-1 1 1 16,0 0-7-16,4-2 8 0,0-1-2 0,-2 0-1 15,3 1-4-15,0 1 5 0,9-4-7 0,-12 4 3 16,12-4-5-16,-11 4 5 0,11-4 0 0,-7 2 0 15,7-2 0-15,0 0 3 0,-8 3-1 0,8-3 3 16,0 0 1-16,0 0-1 0,0 0-5 0,0 0 1 16,0 0 5-16,0 9-11 0,0-9 8 0,0 0 1 15,0 0 1-15,9 3 2 0,-9-3-3 0,0 0 1 16,0 0-4-16,0 0-12 0,15 0 17 16,-15 0 0-16,0 0 0 0,0 0-2 0,0 0-4 15,13 0 6-15,-13 0-2 0,0 0-2 0,0 0 2 16,0 0-1-16,0 0 2 0,8 3 4 15,-8-3-6-15,0 0-3 0,0 0 3 0,0 0 3 16,0 0 1-16,0 0-4 0,0 0-3 0,0 0 5 16,0 0-7-16,0 0 4 0,0 0-5 0,-13 0 12 15,13 0-5-15,0 0-3 0,-10 1 1 0,10-1 3 16,-8 2-5-16,8-2-5 0,0 0 9 0,-11 3-1 16,11-3 3-16,-8 3-3 0,8-3 0 0,0 0 1 15,-10 2 1-15,10-2-4 0,0 0 5 16,-8 3 3-16,8-3-13 0,0 0 7 0,0 0-2 0,-9 2 2 15,9-2-3-15,0 0 1 0,0 0 0 16,0 0-2-16,0 0 5 0,0 0 0 0,0 0-2 16,-10 2-3-16,10-2 0 0,0 0 3 0,0 0 1 15,0 0-1-15,0 0 2 0,0 0-1 0,0 0-2 16,0 0-1-16,0 0 3 0,0 0 1 16,0 0-7-16,-9 2 5 0,9-2 3 0,0 0-4 15,0 0-1-15,0 0 3 0,0 0-4 0,0 0 2 16,0 0 0-16,0 0-6 0,0 0 0 0,0 0-1 15,0 0 0-15,0 0-19 0,0 0-8 0,0 0 3 16,0 0 3-16,0 0-18 0,0 0-2 16,0 0 1-16,0 0-17 0,0 0-7 0,0 0-7 15,0 0-8-15,0 0-4 0,0 0 1 0,0 0 2 16,0 0-5-16,0 0-1 0,0 0-6 0,0 0-14 16,0 0-37-16,0 0-38 0,0 0-26 0,0 0-35 15,-9-1-227-15,9 1 37 0</inkml:trace>
  <inkml:trace contextRef="#ctx0" brushRef="#br0" timeOffset="18824.3">7283 12226 46 0,'0'0'144'0,"0"0"-26"16,0 0-18-16,0 0-17 0,0 0-11 0,0 0-5 15,-9 1-11-15,9-1-16 0,0 0-1 0,0 0 4 16,0 0 3-16,0 0 7 0,0 0 1 0,0 0-3 16,0 0 9-16,0 0-6 0,0 0 7 0,0 0-1 15,0 0-6-15,0 0-3 0,0 0 1 0,0 0 7 16,0 0-14-16,-10 1-2 0,10-1 11 0,0 0-15 16,0 0 0-16,0 0-6 0,0 0-29 15,0 0 16-15,0 0-2 0,0 0 4 0,0 0-4 16,0 0 0-16,0 0-11 0,0 0-2 0,0 0 5 15,0 0-2-15,0 0-5 0,0 0 0 0,0 0 0 16,0 0-4-16,0 0 0 0,0 0 5 0,0 0-7 16,0 0 6-16,0 0-3 0,0 0-3 0,0 0 3 15,0 0-2-15,0 0 8 0,0 0 62 0,0 0-8 16,0 0-10-16,10 2-15 0,-10-2-12 0,0 0 1 16,14-3 44-16,-14 3-18 0,14-1-8 0,-14 1-10 15,17-1-2-15,-17 1-6 0,19-2 1 16,-9 0-9-16,3 0 0 0,-5 1-5 0,7-2 5 0,-3 2-5 15,-1 0-7-15,3-1 0 0,-1 2 8 16,1-1-7-16,-1 1 0 0,1 0-3 0,-1 0 7 16,2 0-5-16,-1 0-4 0,1 0 6 0,2 0 0 15,-2 1-11-15,1-1 4 0,3-1-6 0,-1 1 10 16,1 0-4-16,0-1-1 0,0 1-2 16,0-1 2-16,4-1 9 0,-5 1-6 0,9-1-5 15,-8 0 12-15,4-1-3 0,-5 1-5 0,1-1 7 16,2 2-9-16,-2-2 6 0,-1 1-2 0,0 0-5 15,-2 1 2-15,-3-2-3 0,1-1 4 0,-4 3 1 16,2 0 8-16,-12 1-6 0,18-3 6 0,-18 3 0 16,15-1 4-16,-15 1 11 0,13-3 0 0,-13 3-12 15,9-3-1-15,-9 3 10 0,0 0-5 16,0 0 4-16,5-5-5 0,-5 5-9 0,0 0-2 16,0 0 2-16,-5-5-6 0,5 5 14 0,-12 0-9 15,12 0-7-15,-16 0 5 0,4 0 4 0,-3 0-3 16,5 3-4-16,-3-3 6 0,-4 4-3 0,2 1 4 15,-3-1-8-15,0-3 10 0,-1 3-11 0,5 1 6 16,-3 0-5-16,3-2 2 0,-1 0-4 0,2 1 6 16,4-2-5-16,-1 1-1 0,0 0 4 0,2-1-5 15,8-2 10-15,-13 4-5 0,13-4 6 0,-14 3-14 16,14-3 6-16,-6 3-3 0,6-3 0 0,-5 5 2 16,5-5 2-16,0 0-14 0,0 0 15 15,2 7-6-15,-2-7-2 0,0 0 1 0,12 2 16 16,-12-2-9-16,14 3 6 0,-14-3-1 0,15 2-5 15,-15-2 8-15,23 0-5 0,-12 0-4 0,4 0 5 16,-4-2-1-16,3 1 1 0,2-1-1 0,-4 2-7 16,4-2 4-16,0-1-4 0,0 0 3 0,0 0 2 15,-3-1 0-15,2 2-2 0,-2 0-1 0,0 0 5 16,0-1-6-16,-3 1 4 0,0-1 1 0,2 3 0 16,-3-4-6-16,-9 4 9 0,15-4-3 0,-15 4-4 15,10-1 4-15,-10 1 16 0,9-3 7 0,-9 3-6 16,0 0-1-16,0 0-8 0,0 0 3 15,0 0-8-15,0 0 5 0,0 0-3 0,0 0 1 16,-10 3-9-16,10-3 7 0,-12 2-6 0,12-2 1 16,-15 4 0-16,15-4-3 0,-13 6-3 0,13-6 6 15,-11 4-5-15,11-4 4 0,-9 2-2 0,9-2 5 16,-9 3-7-16,9-3-1 0,0 0 1 16,-14 2-2-16,14-2 5 0,0 0-6 0,-8 3-10 15,8-3-60-15,0 0-13 0,0 0-26 0,0 0-22 16,0 0-48-16,0 0-62 0,7 5-85 0,-7-5-211 15,0 0-54-15</inkml:trace>
  <inkml:trace contextRef="#ctx0" brushRef="#br0" timeOffset="20276.06">16338 12252 157 0,'-14'1'272'0,"14"-1"-49"16,0 0-37-16,-14 0-9 0,14 0-20 0,0 0-15 16,-17 0-21-16,17 0-8 0,0 0-14 15,-9 2-15-15,9-2-13 0,0 0-19 0,0 0-1 16,0 0-9-16,-14 0-1 0,14 0-9 0,0 0-5 16,0 0-9-16,0 0-3 0,0 0 4 0,0 0 25 15,0 0 19-15,0 0-20 0,0 0-6 0,0 0 11 16,0 0-1-16,10 3-12 0,-10-3-9 0,13 1 10 15,-13-1 1-15,17 0 2 0,-17 0 7 0,19 0-14 16,-6 0-10-16,-2 0 1 0,3 0-4 0,-1 0-6 16,1 0-4-16,-1 0-5 0,0 0-2 0,1 0 10 15,-14 0 11-15,25 1-14 0,-13-1-4 0,-1 2-10 16,-11-2-1-16,23 0 10 0,-23 0 2 16,18 2-3-16,-18-2-3 0,14 0 5 0,-14 0-2 15,14 0 20-15,-14 0 22 0,0 0 12 16,14 1 0-16,-14-1-17 0,0 0-7 0,0 0-10 15,0 0 1-15,0 0 1 0,0 0-8 0,0 0 0 16,-5 4-12-16,5-4 2 0,-9 2 2 0,9-2-9 16,-16 5 7-16,16-5 0 0,-17 5 5 0,7-3-8 15,1 1-7-15,-3-2 1 0,2 1 4 0,1 2-1 16,0-1-2-16,-1-2 3 0,2 2-10 0,-1 1 10 16,9-4-3-16,-15 1 3 0,15-1-4 0,-13 5 4 15,13-5 4-15,-9 3-7 0,9-3-1 16,0 0-2-16,-11 2 5 0,11-2-1 0,0 0-3 15,0 0 3-15,0 0 1 0,0 0 4 0,0 0-5 16,0 0 3-16,0 0-6 0,14 0 2 0,-14 0 5 16,9-2-1-16,-9 2-9 0,10-5-13 0,-10 5-51 15,10-3-45-15,-10 3-30 0,12 0-30 0,-12 0-14 16,9-2-54-16,-9 2-44 0,0 0-325 0,0 0-124 16</inkml:trace>
  <inkml:trace contextRef="#ctx0" brushRef="#br0" timeOffset="31114.18">2941 12618 34 0,'0'0'45'16,"0"0"54"-16,0 0-6 0,0 0-3 0,-4-6-43 16,4 6 12-16,0 0-41 0,0 0 18 0,-5-7-24 15,5 7 21-15,0 0-32 0,0 0 70 0,0 0-19 16,-6-2 11-16,6 2-32 0,0 0 8 15,0 0-25-15,0 0 24 0,0 0-22 0,-7-4 16 16,7 4-17-16,0 0 13 0,0 0-19 0,0 0 14 16,0 0-16-16,0 0 7 0,0 0-18 0,0 0 16 15,0 0-17-15,-10-3 13 0,10 3-14 0,0 0 14 16,0 0-17-16,0 0 20 0,0 0-23 0,0 8 22 16,0-8-12-16,-1 5 14 0,1-5-20 0,0 11 20 15,0-11-26-15,0 5 23 0,0-5-16 0,0 9 16 16,0-9-23-16,0 0 23 0,-1 7-22 0,1-7 29 15,0 0-23-15,0 0 16 0,0 8-10 0,0-8 14 16,0 0-22-16,0 0 23 0,0 0-16 16,0 0 12-16,0 0-6 0,0 0 14 0,0 0-16 15,0 0 7-15,0 0-13 0,0 0 10 0,0 0-9 16,-7-7 12-16,7 7-18 0,-2-8 16 0,2 8-10 16,-3-12 5-16,3 12-7 0,-4-7 13 0,4 7-17 15,-4-10 15-15,4 10-10 0,-1-9 18 16,1 9-21-16,-5-9 17 0,5 9-17 0,-1-5 17 15,1 5-20-15,-3-6 19 0,3 6-13 0,0 0 8 16,-2-7-13-16,2 7 10 0,0 0-13 0,0 0 15 16,0 0-12-16,0 0 16 0,0 0-14 0,-7 9 14 15,7-9-10-15,0 8 12 0,0-1-14 0,0-7 10 16,-1 11-18-16,1-11 17 0,-1 12-17 0,1-12 24 16,-4 9-16-16,4-9 16 0,0 14-16 15,0-14 16-15,0 8-16 0,0-8 18 0,4 11-21 16,-4-11 19-16,2 6-16 0,-2-6 18 0,3 8-20 15,-3-8 12-15,6 4-19 0,-6-4-26 0,0 0-52 16,14-3-5-16,-14 3-56 0,13-8-79 0,-8 3 76 16</inkml:trace>
  <inkml:trace contextRef="#ctx0" brushRef="#br0" timeOffset="31689.25">3032 12233 106 0,'0'0'161'0,"-5"-3"-40"0,5 3-29 15,-7-7-22-15,7 7 0 0,-9-4 35 0,9 4-27 16,-10-5-16-16,10 5-13 0,-6-3-29 0,6 3 14 15,-13-5-8-15,13 5 1 0,-9-2-9 0,9 2-2 16,-9-3-2-16,9 3 46 0,-9-3-3 0,9 3-12 16,-6-2-15-16,6 2-5 0,0 0-6 15,0 0-6-15,-14 0 1 0,14 0-10 0,0 0-1 16,-7 2-1-16,7-2 7 0,0 0-4 0,-6 7 2 16,6-7-2-16,0 6 1 0,0-6-3 0,-3 7-13 15,3-7 1-15,0 8 8 0,0-8 8 0,3 6-4 16,-3-6 2-16,0 8-3 0,0-8-9 0,0 0 3 15,0 8 9-15,0-8-10 0,0 0 0 0,5 5 14 16,-5-5-4-16,0 0 2 0,0 0-1 0,1 7-7 16,-1-7 5-16,0 0 2 0,0 0 7 0,0 0 3 15,0 0-4-15,4-7-6 0,-4 7 5 0,0-6-5 16,0 6 3-16,3-10-5 0,-3 10-3 16,1-10-2-16,-1 10 7 0,0-13-1 0,0 13-5 15,0-11-3-15,0 11 2 0,1-14 5 0,-1 14 2 16,-1-12-1-16,1 12 0 0,0-9-1 0,0 9-8 15,0-10 13-15,0 10-8 0,-1-8 3 0,1 8-4 16,0-9 12-16,0 9-14 0,0 0 2 0,-3-7-6 16,3 7 7-16,0 0-7 0,0 0 9 0,0-8-6 15,0 8 3-15,0 0-2 0,0 0 4 0,0 0-4 16,0 0-5-16,0 0-4 0,0 0 2 0,9 6 14 16,-9-6 1-16,5 4-5 0,-5-4-3 0,9 5-39 15,-9-5-61-15,9 2-38 0,-9-2-49 0,14 3-131 16,-14-3 222-16</inkml:trace>
  <inkml:trace contextRef="#ctx0" brushRef="#br0" timeOffset="32397.3">3052 12443 9 0,'-5'-4'44'0,"5"4"-33"0,0 0 11 15,0 0-11-15,0 0 8 0,0 0-13 16,0 0 17-16,-1-5-49 0,1 5-15 0,0 0 13 16</inkml:trace>
  <inkml:trace contextRef="#ctx0" brushRef="#br0" timeOffset="32858.28">2973 12796 23 0,'0'0'18'0,"0"0"13"15,0 8-23-15,0-8 9 0,0 0-8 0,5 5 7 16,-5-5-25-16,0 0 22 0,4 6-13 16,-4-6-44-16,0 0 15 0</inkml:trace>
  <inkml:trace contextRef="#ctx0" brushRef="#br0" timeOffset="33096.57">2982 12959 1 0,'0'0'38'0,"0"0"1"0,-4 5-12 16,4-5-4-16,0 0-2 0,0 0-10 0,-6 7-8 15,6-7-2-15,0 0-1 0,0 0-3 0,0 0 13 16,0 6-18-16,0-6-49 0,0 0 20 0</inkml:trace>
  <inkml:trace contextRef="#ctx0" brushRef="#br0" timeOffset="35917.21">5264 15712 20 0,'0'0'25'0,"0"0"-5"0,0 0-9 16,0 0 18-16,-14 0 44 0,14 0-20 0,0 0-6 15,0 0-16-15,-10-3 0 0,10 3 16 0,0 0 15 16,0 0-16-16,-13 0-11 0,13 0-2 16,0 0-18-16,-14-1 5 0,14 1 30 0,0 0 9 15,-13-1-6-15,13 1-10 0,0 0-13 0,-15-2 4 16,15 2-14-16,-14-1-7 0,14 1 1 0,-11-4 10 16,11 4 9-16,-11 0-6 0,11 0 0 0,-13-2-3 15,13 2-6-15,-11-3-2 0,11 3 38 0,-13-3-2 16,13 3-19-16,-12-1 6 0,12 1-17 0,-11-3-6 15,11 3-3-15,-10-1 9 0,10 1 15 0,0 0 11 16,-14-1-19-16,14 1 8 0,0 0-24 0,-12 0 15 16,12 0-17-16,0 0 7 0,-9-3-15 15,9 3 12-15,0 0-10 0,0 0 9 0,0 0-16 16,-10 3 8-16,10-3-10 0,0 0 9 16,0 0-10-16,0 0 6 0,0 0-5 0,0 0 8 15,0 0-12-15,0 0 15 0,3 6-24 0,-3-6 21 16,7 3-8-16,-7-3 13 0,0 0 2 0,12 5-5 15,-12-5 2-15,10 0 33 0,-10 0-18 0,14 3 14 16,-14-3-26-16,14 1 8 0,-14-1 4 0,18 1-15 16,-18-1 17-16,23 2-1 0,-11-2 7 0,-1 0-6 15,2 1-4-15,1-1-2 0,1 1 0 0,-2-1-5 16,2 0 4-16,1 0-8 0,-1 3 2 0,-1-3-9 16,4 3 7-16,-1-1-2 0,-1 0 6 15,1 1 0-15,-2 1-6 0,4-1 1 0,-3 2-5 16,0-1 10-16,-3 2-6 0,5 0 1 0,-3-1 3 15,-1-1-6-15,1 2 6 0,1 1-10 0,-3-4 3 16,-3 4 3-16,5-2-19 0,-4 0 20 0,0 0-21 16,-2 0 24-16,1-1-21 0,0 0 13 0,-2-2-11 15,-1 5 19-15,-7-7-39 0,17 5 34 0,-17-5-18 16,12 7 30-16,-12-7-21 0,10 2 4 0,-10-2-3 16,12 4 12-16,-12-4-21 0,9 4 20 15,-9-4-17-15,0 0 18 0,14 4-13 0,-14-4 12 0,0 0-15 16,11 3 17-16,-11-3-19 0,0 0 23 15,9 2-24-15,-9-2 26 0,0 0-26 0,9 3 10 16,-9-3-9-16,0 0 14 0,0 0-11 0,0 0 6 16,10 2-15-16,-10-2 16 0,0 0-8 0,0 0 20 15,0 0-27-15,0 0 20 0,0 0-15 0,0 0 19 16,0 0-13-16,0 0 12 0,12 2-13 0,-12-2 12 16,0 0-13-16,0 0 16 0,0 0-16 0,0 0 28 15,0 0-11-15,0 0 11 0,0 0-10 16,0 0 17-16,0 0-16 0,0 0 12 0,0 0-19 15,0 0 18-15,0 0-35 0,0 0 35 0,0 0-34 16,0 0 29-16,0 0-22 0,0 0-1 16,0 0-2-16,0 0 18 0,0 0-18 0,0 0 18 0,0 0-20 15,0 0 21-15,0 0-22 0,0 0 15 16,0 0-15-16,0 0 16 0,0 0-25 0,0 0 28 16,0 0-23-16,0 0 17 0,0 0-11 0,0 0 16 15,0 0-23-15,0 0 27 0,0 0-29 0,0 0 27 16,0 0-29-16,0 0 17 0,0 0-11 0,0 0 19 15,0 0-29-15,0 0 26 0,0 0-18 0,0 0 25 16,0 0-18-16,0 0 17 0,0 0-19 0,0 0 20 16,0 0-25-16,0 0 23 0,0 0-24 15,0 0 22-15,0 0-20 0,0 0 24 0,0 0-25 0,0 0 20 16,0 0-18-16,0 0 21 0,0 0-18 0,0 0 12 16,0 0-18-16,0 0 15 0,0 0-15 0,0 0 24 15,0 0-20-15,0 0 15 0,0 0-18 16,0 0 22-16,0 0-22 0,0 0 25 0,0 0-24 15,0 0 24-15,0 0-21 0,0 0 12 0,0 0-7 16,0 0 9-16,0 0-18 0,0 0 19 0,0 0-20 16,0 0 21-16,0 0-16 0,0 0 16 0,0 0-16 15,0 0 15-15,0 0-20 0,0 0 26 0,0 0-33 16,0 0 27-16,0 0-21 0,0 0 23 0,0 0-16 16,0 0 13-16,0 0-20 0,0 0 20 15,0 0-17-15,0 0 18 0,0 0-16 0,0 0 20 16,0 0-18-16,0 0 15 0,0 0-12 0,0 0 16 15,0 0-24-15,0 0 21 0,0 0-26 16,0 0 26-16,0 0-20 0,0 0 23 0,0 0-22 16,0 0 15-16,0 0-21 0,0 0 18 0,0 0-18 15,0 0 21-15,0 0-21 0,0 0 28 0,0 0-18 16,0 0 9-16,0 0-16 0,0 0 25 0,0 0-22 16,0 0 20-16,0 0-19 0,0 0 16 0,0 0-16 15,0 0 19-15,0 0-25 0,0 0 27 0,0 0-19 16,0 0 16-16,0 0-21 0,0 0 19 0,0 0-19 15,0 0 27-15,0 0-27 0,0 0 21 0,0 0-27 16,0 0 23-16,0 0-19 0,0 0 29 0,0 0-19 16,0 0 6-16,0 0-13 0,0 0 15 0,0 0-15 15,0 0 23-15,0 0-22 0,0 0 19 16,0 0-16-16,0 0 21 0,0 0-24 0,0 0 18 16,0 0-18-16,0 0 21 0,0 0-22 0,5-4 25 15,-5 4-32-15,0 0 25 0,0 0-18 0,0 0 17 16,0 0-16-16,0 0 13 0,0 0-18 0,0 0 24 15,0 0-18-15,0 0 18 0,0 0-12 0,0 0 11 16,0 0-25-16,0 0 31 0,0 0-24 0,0 0 20 16,0 0-21-16,0 0 19 0,0 0-18 0,0 0 18 15,0 0-17-15,0 0 21 0,0 0-25 0,0 0 19 16,0 0-19-16,0 0 24 0,0 0-18 16,0 0 16-16,0 0-20 0,0 0 19 0,0 0-26 15,0 0 25-15,0 0-6 0,0 0 10 0,0 0-20 16,0 0 12-16,0 0-17 0,0 0 21 0,0 0-17 15,0 0 19-15,0 0-16 0,0 0 18 0,0 0-24 16,0 0 21-16,0 0-16 0,0 0 16 0,0 0-20 16,0 0 19-16,0 0-9 0,0 0 15 15,0 0-25-15,0 0 20 0,0 0-22 0,0 0 22 16,0 0-20-16,0 0 24 0,0 0-28 0,0 0 22 16,0 0-17-16,-9-3 22 0,9 3-26 0,0 0 17 15,0 0-16-15,0 0 23 0,0 0-19 0,0 0 15 16,0 0-12-16,0 0 18 0,0 0-22 15,0 0 20-15,0 0-23 0,-4-5 18 0,4 5-23 16,0 0 24-16,0 0-17 0,0 0 16 0,0 0-25 16,0 0 27-16,0 0-25 0,0 0 0 0,0 0-26 15,0 0 18-15,0 0-6 0,-8-2 21 0,8 2-24 16,0 0 8-16,0 0-10 0,0 0 9 0,0 0-13 16,0 0 11-16,0 0-18 0,0 0 13 0,0 0-12 15,0 0 15-15,0 0-10 0,0 0 17 0,0 0-12 16,0 0 6-16,0 0-5 0,0 0 9 0,0 0-3 15,0 0-3-15,0 0-2 0,0 0-2 0,0 0-2 16,0 0-4-16,0 0-1 0,0 0-6 16,0 0 8-16,0 0-4 0,0 0-6 0,0 0-7 15,0 0 6-15,0 0-4 0,0 0-11 0,0 0 1 16,0 0-4-16,0 0 4 0,0 0 1 0,0 0 1 16,0 0 1-16,0 0-8 0,0 0-17 0,0 0-50 15,0 0 38-15</inkml:trace>
  <inkml:trace contextRef="#ctx0" brushRef="#br0" timeOffset="38220.41">6937 15743 97 0,'0'0'74'0,"0"0"-6"0,0 0 0 16,0 0-16-16,0 0-8 0,0 0 12 0,-9 3-7 15,9-3 4-15,0 0 2 0,0 0-7 0,0 0 5 16,0 0-9-16,0 0 3 0,0 0-3 0,0 0-4 15,0 0 1-15,0 0-20 0,0 0 12 0,0 0-5 16,0 0 4-16,0 0-4 0,0 0 1 16,0 0-7-16,0 0 0 0,0 0-5 0,0 0 1 0,0 0 4 15,0 0-5-15,0 0 5 0,0 0-8 16,0 0 1-16,0 0-5 0,0 0 3 0,0 0-4 16,-4 4 1-16,4-4 4 0,0 0-3 0,0 0-2 15,0 0-2-15,0 0-5 0,0 0-2 0,0 0 4 16,0 0-1-16,0 0 0 0,0 0 19 0,0 0 5 15,0 0-3-15,10 1-6 0,-10-1-2 0,0 0 4 16,0 0-10-16,12-1 33 0,-12 1 11 0,0 0-19 16,14-1-2-16,-14 1-6 0,0 0 1 0,15-3 5 15,-15 3-3-15,13-1-2 0,-13 1-3 0,14-2-11 16,-14 2 2-16,18-2 5 0,-18 2-4 16,15-3 5-16,-3 2-6 0,-12 1 4 0,19-3-3 0,-19 3-3 15,19-1 1-15,-19 1-4 0,18-1 5 16,-18 1-1-16,22 0 13 0,-22 0-6 0,23 0-6 15,-23 0 2-15,24 1 2 0,-24-1 20 0,24 1-43 16,-11 1 27-16,-1-1-22 0,0 0 30 0,3 2-26 16,0 0 6-16,-1-1-16 0,1 1 20 0,-1-1-17 15,4 1 21-15,-4-1-19 0,4 1 18 0,-1 1-17 16,-1 0 13-16,1-1-18 0,-2 2 13 0,3-5-16 16,-4 5 18-16,3-3-20 0,-1 0 21 15,1 1-16-15,-2 0 16 0,-1-1-20 0,2-1 17 16,-5-1-16-16,6 1 13 0,-4 3-21 15,-2-3 25-15,3-1-17 0,0 1 15 0,-2 1-26 16,-12-2 26-16,24 0-18 0,-24 0 28 0,23 0-24 16,-23 0 17-16,18 2-24 0,-18-2 21 0,18 0-18 15,-18 0 24-15,15 1-24 0,-15-1 18 0,15 1-18 16,-15-1 21-16,12 2-20 0,-12-2 21 0,14 1-28 16,-14-1 26-16,10 1-19 0,-10-1 18 0,0 0-19 15,14 1 17-15,-14-1-20 0,0 0 22 0,0 0-16 16,14 0 20-16,-14 0-26 0,0 0 27 0,0 0-26 15,9 1 31-15,-9-1-19 0,0 0 32 0,0 0-3 16,0 0 32-16,0 0-31 0,0 0 20 0,12-1-30 16,-12 1 14-16,0 0-30 0,-4-5 24 0,4 5-26 15,-5-4 16-15,5 4-25 0,0 0 22 16,-9-8-22-16,9 8 22 0,-9-3-23 0,9 3 22 16,-11-7-27-16,11 7 30 0,-11-4-28 0,11 4 28 15,-13-5-29-15,13 5 22 0,-12-3-17 0,12 3 17 16,-13-5-19-16,13 5 22 0,-14-6-26 0,14 6 24 15,-12-5-4-15,12 5 2 0,-9-2-17 0,9 2 11 16,-10-4-20-16,10 4 24 0,-9-4-26 0,9 4 25 16,0 0-9-16,-10-3 9 0,10 3-16 0,-9-5 17 15,9 5-17-15,0 0 21 0,0 0-19 0,-9-1 20 16,9 1-20-16,0 0 11 0,0 0-19 16,0 0 27-16,-9-3-24 0,9 3 10 0,0 0-1 0,0 0 8 15,0 0-9-15,0 0 15 0,-10-2-20 16,10 2 20-16,0 0-16 0,0 0 16 0,0 0-21 15,0 0 20-15,0 0-27 0,0 0 40 0,0 0-41 16,0 0 30-16,0 0-23 0,0 0 17 0,0 0-32 16,0 0 43-16,0 0-34 0,0 0 28 0,0 0-20 15,0 0 21-15,-8-3-24 0,8 3 20 0,0 0-20 16,0 0 21-16,0 0-27 0,0 0 20 0,0 0-29 16,0 0-1-16,0 0-36 0,0 0 13 15,0 0-31-15,0 0-2 0,0 0-29 16,0 0 0-16,0 0 12 0,0 0-14 0,0 0-23 15,0 0-15-15,14 0-1 0,-14 0 0 0,9-2-17 16,-9 2-46-16,9-2-90 0,-9 2 234 0</inkml:trace>
  <inkml:trace contextRef="#ctx0" brushRef="#br0" timeOffset="40548.17">11003 14597 160 0,'0'0'138'0,"0"0"-18"15,-14 0-46-15,14 0 61 0,0 0-30 16,-14 2-11-16,14-2-26 0,-12 1 10 0,12-1 17 16,0 0-9-16,-20 0-30 0,20 0 28 0,0 0-7 15,-17 1 1-15,17-1-11 0,0 0 13 16,-15 0-16-16,15 0 12 0,0 0-24 0,-15 1 12 16,15-1-10-16,0 0-6 0,-11-1-9 0,11 1 1 15,0 0-14-15,-6-7-2 0,6 7-4 0,0-8 5 16,0 8 1-16,1-13 4 0,4 7 2 0,-1-4-9 15,3 3 3-15,0-4 4 0,1 2-10 0,1-3 3 16,2 3-2-16,-2 0-4 0,3-1-8 16,2 0 3-16,-3 1-10 0,3 1 2 0,-2 2-1 0,1-1 5 15,-2-1-1-15,3 3-7 0,-1 2-1 16,-3 1 3-16,3-1 4 0,-3 1 2 0,3 0-11 16,-3 4 8-16,3 1-1 0,-3 3 3 0,0-2 3 15,1 2-1-15,-1 5-2 0,0-2 2 0,-2 4 1 16,-2 0-1-16,2 3 1 0,-3 2 16 0,1 1-18 15,1 3 17-15,-5-2-5 0,2 5 22 0,-1-1-31 16,-2 2 16-16,2-2-18 0,-2 4 26 0,0-2-40 16,-1 0 35-16,0 0-28 0,0-1 27 0,0 1-25 15,3-1 22-15,0-1-27 0,-1 0 25 0,-1-2-29 16,0 2 30-16,3-6-24 0,0 0 29 16,-3-1-18-16,3-1 15 0,0-1-29 0,0 0 25 15,1-1-23-15,1-1 0 0,-1-1 5 0,3 1 1 16,0-1 1-16,-1-2 0 0,2 0 0 0,0-2-4 15,-1-3 4-15,2 2 1 0,-2-2 2 0,1 0 4 16,1 0 0-16,0-3-7 0,-1 0 1 0,1 0 24 16,-10-2-29-16,21-2 33 0,-10 1-39 0,1-1 29 15,-1-3-25-15,-2 1 15 0,4 1-18 0,-3-2 27 16,2-4-32-16,-2 5 27 0,0-2-32 0,-2-1 29 16,1 2-32-16,-1-2 31 0,0 0-28 0,-4 0 40 15,4 2-41-15,-3-2 33 0,0 4-33 16,-5 3 36-16,8-9-23 0,-8 9 30 0,6-6-29 15,-6 6 27-15,0 0-38 0,0-7 21 16,0 7-27-16,0 0 35 0,0 0-32 0,-10 5 32 16,5 1-32-16,0 0 28 0,-2 2-27 0,1 0 36 15,-2 3-30-15,-2 0 26 0,1 2-23 0,0 2 5 16,0 2 8-16,0 0 27 0,0 0-33 0,2 2 32 16,-1-2-32-16,0 3 33 0,3-5-33 0,0 1 31 15,-1 0-29-15,1-2 22 0,1 3-38 0,1 0 37 16,1-1-4-16,-1 0 4 0,3 0 0 0,0-2-1 15,3 1-5-15,-1 1-18 0,1-3 14 0,-3 2 0 16,6 2-1-16,-1-3-2 0,0 3 3 0,-1-1 2 16,4-2-2-16,-3 1-5 0,0-2 2 15,3 1 12-15,-4-1-5 0,1-2-4 0,0 0 0 16,0-2 1-16,-1 4 4 0,1-5 8 0,-1 4-1 16,-2-2 7-16,1 0-8 0,-2 1-2 0,-1 0 13 15,0 1 0-15,-1 0-3 0,-2 0-31 0,-2 2 29 16,-2-1-34-16,-2 1 27 0,-2 0-24 0,-4 1 24 15,2-3-30-15,-2 0 27 0,-2 3-28 0,-2-5 22 16,0 1-29-16,-3-1 26 0,-1-1-27 0,2-1 36 16,-1-1-35-16,-1-1 18 0,-3 2-36 0,6-4 29 15,-1 1-70-15,2-1 27 0,0-1-49 0,4 1 7 16,-2-3-74-16,4 1-16 0,2-2-77 0,11 0-28 16,-22-1-42-16,14-1-43 0,-2-2-416 0,5-3-300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7T08:49:10.824"/>
    </inkml:context>
    <inkml:brush xml:id="br0">
      <inkml:brushProperty name="width" value="0.05292" units="cm"/>
      <inkml:brushProperty name="height" value="0.05292" units="cm"/>
      <inkml:brushProperty name="color" value="#FF0000"/>
    </inkml:brush>
  </inkml:definitions>
  <inkml:trace contextRef="#ctx0" brushRef="#br0">17818 13896 215 0,'0'0'249'0,"0"0"-50"0,0 0-39 0,0 0-19 0,0 0-20 16,0 0 7-16,0 0-29 0,-11-1-11 0,11 1-10 15,0 0 22-15,0 0-18 0,0 0 6 16,0 0-8-16,-7-5-4 0,7 5-1 0,0 0 2 16,0 0-6-16,0 0 4 0,0 0-11 0,0 0 3 15,0 0-2-15,-7-3-4 0,7 3 4 0,0 0-6 16,0 0 3-16,0 0 6 0,0 0-10 0,0 0-1 15,0 0 8-15,0 0-6 0,0 0-3 0,0 0-5 16,0 0 2-16,0 0-9 0,0 0 0 0,0 0 3 16,0 0-14-16,0 0 6 0,0 0-10 0,0 0-5 15,0 0 2-15,0 0-9 0,0 0 0 16,0 0 7-16,0 0 30 0,0 0 33 0,0 9-2 16,0-9-19-16,7 4-14 0,-7-4-7 15,2 7-9-15,-2-7-7 0,0 0-4 0,5 9 10 16,-5-9 59-16,7 7-39 0,-7-7 15 0,10 8-35 15,-6-3 20-15,-4-5-35 0,9 8 22 0,-9-8-34 16,9 9 39-16,-2-7-7 0,-7-2 38 0,13 7-42 16,-13-7 33-16,17 4-39 0,-17-4 62 0,20 2-54 15,-6-5 4-15,-1-1 7 0,6-2-9 0,-1-1 1 16,5-2-3-16,3-4 3 0,-1-2-2 0,7-4 18 16,0-5 4-16,1 0-9 0,2-2-4 0,6-7-3 15,1-2-12-15,-1 1 7 0,1-4 0 16,0 3-4-16,-1-2-13 0,0 2-2 0,2-2 1 15,-3 4-8-15,-6 8 3 0,1-4-3 0,-3 4 0 16,-3-1-1-16,2 2-6 0,-8 7 3 0,0 1-5 16,-8 3 2-16,2 1 0 0,-3 3 0 15,-4 1 9-15,2-1 1 0,-5 1 2 0,2 4 7 16,-2-1-2-16,-1 0-2 0,-6 5-4 0,10-7-2 16,-3 3 0-16,-7 4-3 0,6-4-5 0,-6 4 0 15,5-6-4-15,-5 6 0 0,0 0-1 0,0 0 0 16,10-3-9-16,-10 3-6 0,0 0-7 0,0 0-9 15,0 0-2-15,0 0-4 0,0 0-7 16,0 0-9-16,6 4-15 0,-6-4-6 0,0 0-7 16,0 0-11-16,0 0-9 0,0 0-11 0,0 0-13 15,0 0-14-15,0 0 3 0,-2 8-57 0,2-8-8 16,0 0-53-16,-6 4 33 0,6-4-42 0,0 0 3 16,-9 3-3-16,9-3-30 0,-8 3-39 0,8-3-91 15,-6 4-239-15,6-4-166 0</inkml:trace>
  <inkml:trace contextRef="#ctx0" brushRef="#br0" timeOffset="16965.99">17824 15083 245 0,'0'0'233'15,"0"0"-28"-15,0 0-18 0,0 0-15 0,0 0-22 16,0 0-14-16,-8-4-24 0,8 4-12 0,0 0 0 16,0 0-19-16,0 0-3 0,-10-1-4 0,10 1 10 15,0 0 4-15,0 0-9 0,-13-2-9 0,13 2 1 16,0 0-2-16,0 0-3 0,-15 0-13 0,15 0 3 16,0 0 11-16,0 0-6 0,0 0 4 15,-13 0-13-15,13 0-4 0,0 0-6 0,0 0-4 16,0 0-8-16,-9 3 1 0,9-3 2 0,-2 7 5 15,2-7 27-15,-3 9 11 0,2-2-16 0,1 0 3 16,0 3-23-16,1 3 38 0,-2-2-17 0,1 1 7 16,0-1-30-16,1 3 28 0,-1-2-30 0,0 0 35 15,3 3 10-15,-2-4-9 0,2 2-10 0,-1-2-11 16,-2 0 22-16,4-1-22 0,1-1 22 0,0 0 18 16,0-2-27-16,4-2 45 0,1-2-36 0,2-3 55 15,4 0-58-15,5-7 45 0,6-3-55 16,6-5 41-16,4-6-61 0,-1-1 47 15,9-7-64-15,-1 0 47 0,1-3-50 0,1 1 37 16,-1-1-54-16,1 0 41 0,-9 4-51 0,6-1 46 16,-6 3-57-16,-2 1 54 0,-1 0-52 0,-2 2 49 15,-2 3-55-15,-6 3 52 0,-1 1-57 0,-6 6 62 16,0-1-58-16,-4 2 51 0,-4 0-38 0,4 2 30 16,-5 2-53-16,1-3 63 0,-3 6-46 0,0-3 49 15,2 1-49-15,-8 4 48 0,9-7-51 0,-9 7 46 16,8-4-57-16,-8 4 46 0,7-4-66 0,-7 4 46 15,7-4-64-15,-7 4 45 0,0 0-67 0,6-6 18 16,-6 6-46-16,0 0-2 0,0 0-23 16,4-4-28-16,-4 4-30 0,0 0-34 0,0 0-21 15,10-3-7-15,-10 3 17 0,0 0 10 0,4-6-18 16,-4 6-32-16,4-8-46 0,-4 8-402 0,1-6-239 16</inkml:trace>
  <inkml:trace contextRef="#ctx0" brushRef="#br0" timeOffset="18447.73">10488 12446 161 0,'0'0'247'16,"-8"4"-31"-16,8-4-32 0,0 0-2 0,0 0-20 15,-7 4 1-15,7-4-24 0,0 0-11 0,0 0-22 16,-7 1 15-16,7-1-25 0,0 0 1 0,0 0-18 16,0 0 2-16,0 0-28 0,0 0 8 0,0 0-6 15,0 0-4-15,0 0 0 0,0 0 23 0,0 0 7 16,0 0 2-16,0 0 13 0,10 0 6 0,-10 0-6 16,12-7-2-16,-4 2 9 0,2-2-12 15,0 1-9-15,2-4-10 0,2 0 5 0,2-3 4 16,6-4-17-16,-2-3-3 0,7-3-10 0,0-1-3 15,1-1-8-15,2 1-4 0,-2-2-6 16,1 1-7-16,-1 1-6 0,0-2-3 0,2 2-5 16,-2 1 5-16,-3 4-7 0,-2 2-2 0,-2 1 0 15,-3 3-2-15,-3 1-3 0,-1 2-6 0,-1 3 9 16,-2-1 2-16,-3 2-1 0,0 1 2 0,-4-2 2 16,3 2 3-16,-7 5-4 0,12-7 0 0,-12 7-1 15,6-5-6-15,-6 5-9 0,0 0-6 0,0 0-9 16,0 0-5-16,0 0-4 0,0 0-16 0,0 0-35 15,0 0 1-15,0 0 7 0,-8 2-3 0,8-2-25 16,0 0-33-16,-7 5-32 0,7-5-20 16,0 0-4-16,-12 2-10 0,12-2-14 0,0 0-53 0,-9 3-47 15,9-3-233-15,-6 5-62 0</inkml:trace>
  <inkml:trace contextRef="#ctx0" brushRef="#br0" timeOffset="20798.84">15569 15633 5 0,'0'0'56'0,"-4"-4"-6"0,4 4 21 0,0 0-5 0,-5-6-2 15,5 6-23-15,0 0-6 0,-7-7-14 0,7 7-2 16,0 0-7-16,-4-7 14 0,4 7 29 15,0 0-4-15,-5-4-13 0,5 4-5 0,0 0-6 16,-6-7-1-16,6 7-17 0,0 0 11 0,-8-5-7 16,8 5-3-16,-4-6-18 0,4 6 25 0,0 0 6 15,-6-5 1-15,6 5-4 0,0 0 5 0,-9-5 5 16,9 5-11-16,0 0 3 0,-10-3 34 0,10 3 0 16,0 0-4-16,-8-5-1 0,8 5 3 0,0 0 3 15,0 0-4-15,-8-2 4 0,8 2 3 16,0 0-6-16,0 0 8 0,0 0-2 0,-8-2-1 15,8 2 1-15,0 0 0 0,0 0-7 0,0 0 2 16,0 0 4-16,-8-3-9 0,8 3 8 16,0 0-8-16,0 0-3 0,0 0-6 0,0 0-1 15,0 0-4-15,0 0-2 0,0 0-5 0,0 0 1 16,0 0-2-16,0 0 7 0,0 0-12 0,0 0-2 16,0 0-4-16,0 0 7 0,0 0-4 0,0 0 4 15,0 0 5-15,0 0-25 0,0 0 6 0,0 0 8 16,0 0-6-16,0 0 8 0,0 0 6 0,0 0 20 15,0 0 30-15,0 0-2 0,6 7 47 0,2-4-36 16,-8-3-4-16,18 7 10 0,-4-6-1 0,1 2 0 16,6 1 5-16,-1-3-8 0,6-1-10 0,-2 3-7 15,6-1-2-15,3-1-14 0,4-1-11 0,2 0 12 16,2-1 1-16,0-4-4 0,6 4-5 16,4-3-8-16,-1 0-6 0,0 1-3 0,1-3 2 15,-2 2 3-15,-1 0-2 0,-3 0-9 0,-4 0 9 16,-3 0-10-16,-2 2-2 0,0-3-11 0,-7 2-7 15,-1 0 3-15,-1 2 0 0,-5-2-2 0,-3 2-2 16,0-1-1-16,-3 2 2 0,-1-1 5 0,-15 1-6 16,24-1 8-16,-24 1-2 0,18 0 2 15,-18 0 5-15,14 1-11 0,-14-1-4 0,8 3-8 16,-8-3-8-16,0 9 0 0,0-9 2 0,-5 9-13 16,-2-4 4-16,0-1-8 0,-2 3-6 0,2-1 1 15,-2-1-8-15,-1 1-10 0,1-2-37 0,0 0-6 16,-1 0-19-16,2-1-22 0,-1 2-31 15,9-5-22-15,-15 2-17 0,15-2-26 0,-9 3-32 16,9-3-30-16,0 0-51 0,-10-3-302 0,10 3-159 16</inkml:trace>
  <inkml:trace contextRef="#ctx0" brushRef="#br0" timeOffset="21785.39">16398 15570 161 0,'-14'4'159'0,"4"-2"-12"0,1 1-4 16,0-2 4-16,9-1 4 0,-16 3-4 0,6 0-6 15,10-3-18-15,-11 1 6 0,11-1-10 0,-11 1-6 16,11-1-7-16,-10 3-5 0,10-3-15 0,-9 3-5 15,9-3 0-15,0 0-2 0,-9 1-17 0,9-1-12 16,0 0 5-16,0 0 23 0,0 0-4 0,0 0-13 16,0 0 1-16,0 0 2 0,0 0 37 15,16-1-2-15,-16 1-2 0,20 0 8 0,-6-1 25 16,4-4-3-16,4 4-16 0,3-2-4 0,2-1-16 16,10 0-4-16,-1-2-15 0,10 2 6 0,1 0 2 15,4-4-1-15,-1 2-21 0,3-2 10 0,0 0 2 16,2 2-15-16,3-1-13 0,11-2-1 0,0 1 4 15,-12-1-2-15,-2 2-4 0,1 0-5 0,-3-2-1 16,3 2 0-16,-2-1-5 0,-2 1-8 0,1 0-24 16,-4 0 34-16,-1 2-38 0,-2 0 38 0,-9 0-35 15,-3-1 27-15,3 2 2 0,-5-1-4 0,-5 1-42 16,-3 2 40-16,-1-1-36 0,-2 0 37 0,-6 2-5 16,3 0-2-16,-5-2 0 0,-13 3-2 15,24-1-1-15,-15-2-2 0,-9 3 2 16,18-1-25-16,-18 1 39 0,13-2-42 0,-13 2 43 15,11-1-40-15,-11 1 39 0,0 0-44 0,14-1 43 16,-14 1-40-16,0 0 39 0,0 0-45 0,0 0 41 16,0 0-42-16,0 0 30 0,0 0-33 0,0 0 32 15,-6-4-33-15,6 4 27 0,0 0-38 0,-12-1 18 16,12 1-37-16,0 0 29 0,0 0-6 0,-14-3-4 16,14 3-17-16,0 0-17 0,0 0-12 0,0 0-24 15,-13 0-16-15,13 0-32 0,0 0-28 16,0 0-18-16,-11-1-12 0,11 1-2 0,0 0 10 0,0 0-13 15,-13 1-12-15,13-1-31 0,0 0-45 16,-9 5-292-16,9-5-113 0</inkml:trace>
  <inkml:trace contextRef="#ctx0" brushRef="#br0" timeOffset="28211.9">18381 16668 68 0,'-4'10'102'15,"-1"-3"20"-15,1 0-30 0,1 0-21 0,-1-2-14 16,1 1-16-16,-1 0-9 0,4-6-5 0,-4 7-15 16,4-7 0-16,-5 8-4 0,5-8-4 0,0 7-2 15,0-7-13-15,0 0-8 0,4 7-23 0,-4-7-22 16,0 0-97-16,0 0 41 0</inkml:trace>
  <inkml:trace contextRef="#ctx0" brushRef="#br0" timeOffset="29046.82">19853 16387 161 0,'0'0'240'0,"0"0"-41"0,-9 3-23 16,9-3-14-16,0 0-15 0,-11 0-14 15,11 0-25-15,0 0-2 0,-14 2 1 0,14-2-8 16,0 0 6-16,-13 0-1 0,13 0 3 0,0 0-16 15,-12-2-5-15,12 2-10 0,0 0 5 0,0 0-12 16,0 0-6-16,-12 0-11 0,12 0 23 0,0 0-7 16,0 0 0-16,-11 2 2 0,11-2-13 0,0 0-3 15,0 0-5-15,0 0-1 0,0 0-7 0,0 0 3 16,0 0 4-16,-10 1 0 0,10-1-6 0,0 0 1 16,0 0-1-16,0 0-4 0,0 0-5 0,0 0 0 15,-5 4-4-15,5-4 5 0,0 0-13 16,0 0 13-16,0 8 5 0,0-8 14 0,5 13-6 15,-1-4 3-15,-2 2-18 0,2-1 21 0,0 4 0 16,4-2-1-16,-4 1-9 0,3 0-2 0,-3 0 11 16,5-1 5-16,-4 3-13 0,4-1 8 0,0-2 0 15,-1-1-7-15,-2 0-11 0,3-1 2 0,0-2 0 16,-4 1 18-16,3-5 2 0,0 4 17 0,2-3 0 16,0-1-7-16,3-3 0 0,1-1-3 0,2 0 5 15,4-5 10-15,1-3-18 0,7-6 7 0,4-6-16 16,3-1-4-16,-1-5-11 0,1-2 2 0,7-8-8 15,-2-3-18-15,-1-1 14 0,5-2-6 0,-2-1-51 16,1 0 63-16,1-2-54 0,-1 1 56 16,3 1-52-16,-2 0 55 0,2 1-14 0,-3-1-1 0,-1 3-7 15,3 0 0-15,-2 1-4 0,-3 1-2 16,0 3 1-16,-7 7-41 0,-2 1 49 0,-1 0-56 16,-2 5 48-16,-2 1-65 0,-6 4 35 0,-4 2-70 15,0 4 24-15,-4 1-16 0,-1 1-25 0,-2 1-25 16,0 3-33-16,-2-3-43 0,0 1-54 0,-7 7-57 15,9-4-25-15,-9 4-24 0,0 0-73 0,8 3-434 16,-8-3-432-16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3:54:32.300"/>
    </inkml:context>
    <inkml:brush xml:id="br0">
      <inkml:brushProperty name="width" value="0.05292" units="cm"/>
      <inkml:brushProperty name="height" value="0.05292" units="cm"/>
      <inkml:brushProperty name="color" value="#FF0000"/>
    </inkml:brush>
  </inkml:definitions>
  <inkml:trace contextRef="#ctx0" brushRef="#br0">6615 9663 102 0,'-1'7'209'0,"-2"0"-53"0,2-2-23 15,-3 2-25-15,4 1-19 0,0-8 11 0,-4 12-9 16,4-12 1-16,-4 10-13 0,4-10 5 0,-2 9-14 16,2-9 7-16,-3 8-15 0,3-8 6 15,0 0-16-15,-4 11-4 0,4-11-19 0,0 0 13 16,-5 6-16-16,5-6 22 0,0 0-13 16,-5 4 9-16,5-4-17 0,0 0 17 0,0 0-15 15,-5 7 6-15,5-7-17 0,0 0 25 0,0 0-15 16,0 0 9-16,-5 5-15 0,5-5 13 0,0 0-26 15,0 0 21-15,0 0-22 0,0 0 21 0,0 0-28 16,0 0 15-16,0 0-14 0,-5 3 23 0,5-3-22 16,0 0 19-16,0 0-19 0,0 0 18 0,0 0-14 15,0 0 14-15,0 0-13 0,0 0 9 0,0 0-14 16,0 0 17-16,0 0-22 0,0 0 29 0,0 0-20 16,10 0 16-16,-10 0-6 0,0 0-1 0,0 0 7 15,15 0-5-15,-15 0 0 0,9-1-1 16,-9 1-6-16,12-4 37 0,-12 4 11 0,14-3-8 15,-8-1-5-15,6-2-4 0,-2 2 9 0,0-3 22 16,2-1-39-16,1 1 38 0,2-6-23 0,0 0 6 16,-1 0-30-16,2-3 28 0,3-1-41 0,0-3 35 15,-4 1-38-15,4-1 31 0,-1-1-37 0,0-1 36 16,-1 0-33-16,-2-1 29 0,3 3-39 0,-4 0 34 16,4-1-30-16,-4 1 31 0,0 3-32 0,-2 3 30 15,-1-2-32-15,-1 5-4 0,2-1 6 0,-2 0-3 16,-4 2 0-16,2 0 3 0,-3 5 1 15,4-2-1-15,-4 0-6 0,-1 2 8 0,0 0-3 16,-4 5-4-16,6-7 0 0,-6 7-6 0,0 0-13 16,10-3-59-16,-10 3-10 0,4 5-9 15,-4-5-36-15,4 11 5 0,-3-4-54 0,-1 2-21 16,2 3-57-16,-4-2-57 0,0 5-272 0,-2 2-107 16</inkml:trace>
  <inkml:trace contextRef="#ctx0" brushRef="#br0" timeOffset="1233.76">8519 10197 28 0,'0'0'227'0,"0"0"-41"0,0 0-27 16,-5 5-26-16,5-5-3 0,0 0-18 0,0 0-3 16,0 0-15-16,0 0-9 0,0 0-17 0,0 0-9 15,-3 4-14-15,3-4 4 0,0 0-15 0,0 0 9 16,0 0-3-16,0 0 8 0,0 0-17 0,0 8 10 15,0-8-33-15,0 0 13 0,0 0-5 0,3 8 20 16,-3-8-8-16,0 0 8 0,5 4-12 0,-5-4 9 16,0 0-15-16,9 3 41 0,-9-3 0 0,10 4 8 15,-10-4-23-15,13-4 11 0,-2 1-26 0,-2-1 16 16,5-2-19-16,0-3 9 0,3 2-22 0,1-4 20 16,2 0-16-16,-2-1 11 0,4-3-19 15,-2 2 19-15,2-2-19 0,1 0-2 0,0-2 3 16,-2 2-9-16,0-1 6 0,-2 5 1 0,-2-3-2 15,1 2-3-15,-3 0 3 0,-1 3-1 0,-1 1-2 16,0-1-7-16,-3 2-1 0,-1 4-36 16,-3-2-11-16,3 0-2 0,-9 5-12 0,11-5-22 15,-11 5-37-15,0 0-19 0,10 3-56 0,-10-3-26 16,1 7-260-16,-1-7 25 0</inkml:trace>
  <inkml:trace contextRef="#ctx0" brushRef="#br0" timeOffset="2540.62">6235 10249 137 0,'-1'-8'223'0,"1"8"-48"16,0 0-12-16,-4-5-41 0,4 5-2 0,0 0-19 15,0 0-3-15,-1-7-17 0,1 7-11 16,0 0-16-16,-4-5 2 0,4 5-21 0,0 0 22 16,-5-5-1-16,5 5 10 0,0 0-11 0,-4-5 14 15,4 5-15-15,0 0 10 0,0 0-22 0,0 0 13 16,-2-7-22-16,2 7 10 0,0 0-22 0,0 0 21 16,0 0-26-16,0 0 12 0,0 0-23 0,-4-2 12 15,4 2-30-15,0 0 27 0,0 0-20 16,0 0 22-16,0 0-22 0,0 0 12 0,0 0-9 15,0 0 13-15,0 0-14 0,0 0 16 0,0 0-12 16,0 0 22-16,4-7 0 0,-4 7 46 0,6-4-30 16,-1 0 13-16,-5 4-21 0,10-6 10 0,-1 3-11 15,-1-4-6-15,1 1 2 0,0-1-1 0,1 0 3 16,3-3-19-16,-3 1 8 0,3 0 16 0,1-4-4 16,0 1-1-16,0 0 4 0,0 0-2 0,-1 1 5 15,5 0-12-15,-3-4 22 0,-1 3-7 0,3-1-8 16,-3 0-7-16,1 3-6 0,-3-1 8 15,3 0-4-15,-1 0 2 0,-1 0 3 0,-2 2-2 16,2-3-15-16,0 4 6 0,-3-1-2 0,0-1-4 16,-1 3-3-16,-1-1 2 0,1 4-1 0,0-4-6 15,-3 3 7-15,2 1-4 0,-3 0-1 0,-5 4 1 16,10-8-4-16,-10 8-9 0,9-5 0 0,-9 5-8 16,8-3-12-16,-8 3 1 0,0 0-7 0,0 0-33 15,14 3-19-15,-14-3-22 0,6 3-27 0,-6-3-19 16,4 11-25-16,-4-11-43 0,4 10-75 0,-3-3-247 15,-1 0-56-15</inkml:trace>
  <inkml:trace contextRef="#ctx0" brushRef="#br0" timeOffset="4066.21">8843 10692 119 0,'0'0'207'16,"0"0"-28"-16,0 0-36 0,0 0-17 0,0 0-33 15,0 0 1-15,0 0-17 0,0 0-2 0,0 0-16 16,0 0-2-16,0 0-9 0,0 0 9 16,0 0-7-16,0 0 5 0,0 0-18 0,0 0 0 15,0 0 0-15,2 6 1 0,-2-6 2 16,0 0 0-16,0 0 0 0,0 0 5 0,0 0-3 16,0 0-2-16,0 0-6 0,0 0 2 0,5 8 11 15,-5-8 3-15,0 0 3 0,4 6 0 0,-4-6-11 16,1 6-5-16,-1-6-3 0,5 6 5 0,-5-6-17 15,9 5 2-15,-9-5-7 0,6 1 23 0,-6-1 14 16,9 8-15-16,-9-8-4 0,14 4-9 0,-14-4-6 16,13 5-9-16,-13-5 4 0,12 0-4 0,-12 0 7 15,15 3-17-15,-15-3 3 0,0 0 3 0,17 1 3 16,-17-1 11-16,0 0 3 0,20 0-1 0,-20 0 2 16,0 0-1-16,15-1-3 0,-15 1 1 0,0 0-1 15,13 0-6-15,-13 0-5 0,0 0 14 16,0 0 7-16,12 0-1 0,-12 0-5 0,0 0 4 15,0 0-3-15,0 0-3 0,0 0 0 0,11-1-2 16,-11 1-1-16,0 0-4 0,0 0 0 0,0 0-10 16,0 0 4-16,0 0-2 0,0 0-3 0,0 0-6 15,0 0 2-15,0 0 1 0,9-2-1 0,-9 2 1 16,0 0-2-16,5-3 6 0,-5 3-7 0,8-5 2 16,-8 5-5-16,8-9 6 0,-8 9 2 0,11-8-6 15,-6 0 5-15,5 4-2 0,-1-5 3 16,3 0 5-16,-1-4-2 0,5 3-4 15,-1-4 6-15,4-3 30 0,0 0-6 0,4-2-7 16,5-3 32-16,2 2-38 0,-2-4 25 0,1 2-35 16,2-2 32-16,-3 1-43 0,5 3 29 0,-6-2-33 15,4 1 31-15,-7 6-33 0,-2-2 33 0,-3 5-39 16,-1 1 34-16,0 1-35 0,-4 2 37 0,-3-1-40 16,0 3 35-16,-1 1-34 0,0 1 34 0,-4-1-38 15,-6 5 34-15,12-1-46 0,-12 1 11 0,6 4-67 16,-6-4-15-16,4 9-37 0,-4-9-5 0,-1 8-26 15,-3 0-12-15,0-3-51 0,3 4-67 0,-4 0-369 16,-2 2-175-16</inkml:trace>
  <inkml:trace contextRef="#ctx0" brushRef="#br0" timeOffset="5353.64">6280 10723 226 0,'-5'6'569'16,"0"0"-371"-16,5-6-36 0,-5 9-23 15,5-9-30-15,-4 3-5 0,4-3-31 0,-4 5 2 16,4-5-22-16,0 0 7 0,-6 8-23 0,6-8 9 16,0 0-25-16,0 0 25 0,-3 7 20 15,3-7 4-15,0 0-13 0,0 9 6 0,0-9 22 0,3 9-9 16,-3-9-21-16,4 9-8 0,-4-9-15 16,6 11 29-16,-5-6 12 0,4 2-20 0,-1-2-4 15,0 0-5-15,4 3-8 0,-2-4 13 0,2 0 5 16,-2 1 7-16,3-2-4 0,1-1 9 0,3 0 12 15,0-2 16-15,-2-2-18 0,5 0-7 0,4-4 4 16,-1 1-4-16,2-3-3 0,2-2-1 0,1-2-6 16,0-1 5-16,4-3-3 0,-2 2-6 0,3-6-10 15,-2 1-11-15,-4 1 13 0,4 0-22 0,-4 0-8 16,0 1-3-16,-1-1-3 0,-2 1 3 0,3 0-5 16,-5 2-1-16,1 2-2 0,-3-2 23 15,-1 2-29-15,-1 3 27 0,-1-2-27 0,-2 4 30 16,-1-4-43-16,-1 7 30 0,0-3-27 15,-1 2 27-15,-2 2-30 0,1-2 36 0,-2 1-38 16,-5 5 24-16,9-6-30 0,-9 6 14 0,9-5-90 16,-9 5-4-16,6-3-77 0,-6 3-36 0,9-4-27 15,-9 4-17-15,9-3-38 0,-9 3-32 0,14-2-461 16,-14 2-312-16</inkml:trace>
  <inkml:trace contextRef="#ctx0" brushRef="#br0" timeOffset="6772.71">8934 11229 208 0,'0'0'221'0,"0"0"-32"0,0 0-37 0,-4 4-14 0,4-4-31 16,0 0-4-16,0 0-15 0,0 0-1 16,-5 5-23-16,5-5 3 0,0 0-18 0,0 0 1 15,0 0-12-15,0 0 8 0,0 0-19 0,0 0 12 16,0 0-11-16,0 8 12 0,0-8-9 0,0 0 15 16,0 0-20-16,0 0 10 0,5 4 6 0,-5-4 13 15,4 5-26-15,-4-5 10 0,4 2-27 0,-4-2 14 16,6 8 9-16,-6-8 20 0,7 7-34 0,-7-7 17 15,7 7-20-15,0-1 3 0,-7-6-8 0,13 5 4 16,-13-5 7-16,15 3 27 0,-6-1-12 0,1 0 5 16,3-4-11-16,-3 1 3 0,5-1 2 15,1-1-10-15,0-2 5 0,2-6 12 0,4 5 5 16,-2-6-6-16,2 0-11 0,4-1-12 16,-2-3 21-16,-1-1-2 0,4 0 20 0,-5 0-26 15,8-3 13-15,-3-1-29 0,1 1 31 0,-5 1-34 16,0 0 27-16,0 1-35 0,0-1 32 0,0 0-33 15,-1 3 31-15,-3-2-38 0,0 1 7 0,0 6 1 16,-3-4 1-16,0 3-7 0,-5 3 2 0,0-1-2 16,3 2 1-16,-5-1-3 0,-1 5-1 0,-1-2 4 15,2 0-1-15,-5 0 7 0,-4 6-5 0,12-6-5 16,-12 6-1-16,10-7-3 0,-10 7-7 0,6-4-50 16,-6 4-31-16,0 0-24 0,9-2-29 0,-9 2-36 15,0 0-76-15,10 2-137 0,-10-2-238 16,0 0-141-16</inkml:trace>
  <inkml:trace contextRef="#ctx0" brushRef="#br0" timeOffset="8582.56">6372 11142 68 0,'0'0'128'0,"0"0"-26"0,0 0-27 0,0 0-10 16,0 0-9-16,0 0-3 0,0 0-14 0,0 0-5 16,0 0-4-16,0 0 0 0,0 0-3 15,0 0-4-15,0 0 3 0,0 0 2 0,0 0-1 0,0 0-3 16,0 0-10-16,0 0 11 0,0 0-9 16,0 0 11-16,0 0-10 0,0 0 13 0,0 0-16 15,0 0 20-15,0 0-13 0,0 0 9 0,0 0-15 16,0 0 13-16,0 0-15 0,0 0 11 0,0 0-12 15,0 0 15-15,-9 2-13 0,9-2 17 0,0 0-11 16,0 0 7-16,0 0-10 0,0 0 4 0,0 0-2 16,0 0 7-16,0 0-12 0,0 0 10 0,0 0-13 15,0 0 6-15,0 0-8 0,-5 7 10 0,5-7-15 16,0 0 8-16,0 0 5 0,0 0 12 0,0 0-6 16,-8 2 9-16,8-2-11 15,0 0 10-15,0 0-9 0,0 0 6 0,0 0-12 16,0 0 8-16,0 0-10 0,0 0 5 0,0 0 1 15,0 0 7-15,0 0-8 0,0 0 17 0,0 0-12 16,4 7 29-16,-4-7-2 0,0 0 20 0,0 0-32 16,11-2 12-16,-11 2-18 0,0 0 15 0,16-3 28 15,-16 3-27-15,14-4-2 0,-6-1 8 0,2 3 21 16,-1 0-16-16,1-1-4 0,3-1-16 0,2-1 3 16,-1 0 14-16,-1 2 2 0,2-2 7 0,2-2 35 15,0 2-15-15,2-4-17 0,1-1-5 0,-1 2-6 16,2-3 3-16,3-4-9 0,-1 4 1 0,2-3-9 15,1-3-6-15,-3-1 1 0,4-2 2 16,1 0-9-16,0-2-4 0,-1 0-3 0,0-1 8 16,-3 0-6-16,3 1-5 0,-8 1 2 0,4 2-1 15,-1-2-5-15,-3 1-1 0,0-1-4 0,0 1 1 16,-2 1-6-16,1-1 1 0,-4 6-6 0,0-1 8 16,0 0-14-16,-2 1 7 0,-1 3-2 0,-2 0 1 15,0 1-4-15,1 0 3 0,-1 3-5 0,-3-1 2 16,2 2-4-16,-3-1-4 0,-1 2-9 0,-4 5-44 15,9-6-27-15,-9 6-23 0,9-5-28 0,-9 5-25 16,8-3-27-16,-8 3-20 0,0 0-22 16,8-3-42-16,-8 3-73 0,0 0-298 0,0 0-157 15</inkml:trace>
  <inkml:trace contextRef="#ctx0" brushRef="#br0" timeOffset="9672.18">9246 11713 109 0,'0'9'248'15,"0"-9"-44"-15,-1 5-22 0,1-5-24 0,-2 10-29 16,2-10 2-16,-1 6-17 0,1-6 4 0,-1 8-19 15,1-8-8-15,0 7-22 0,0-7 4 16,0 0-15-16,0 7 4 0,0-7-3 0,1 7 20 16,-1-7 18-16,4 4 16 0,-4-4-20 0,0 0 20 15,10 4 1-15,-10-4-21 0,14-2-4 0,-2-1 12 16,-2 0-10-16,3-1 8 0,3-3-35 0,0 3 64 16,4-2-44-16,1-3 14 0,4-2-43 0,2-1 19 15,2-2-34-15,-2 5 1 0,8-8-4 0,-1 2-2 16,-2-2 7-16,3-1-3 0,0 2-3 0,-3 0 0 15,0 0-3-15,0-2-9 0,-4 2 1 0,0 2-8 16,-2-2-2-16,0 1-3 0,-5 2-2 0,5-2-1 16,-6 1-3-16,-2 2 3 0,1 0-1 0,-2 1-20 15,-3 3 24-15,-1-2-6 0,-2 3-2 16,1-1-2-16,-3 1 0 0,-3 2-1 0,4-2-2 16,-3 2 3-16,-2 1-2 0,-5 4 0 0,11-5-3 15,-11 5-4-15,9-8-45 0,-9 8-54 0,7-4-64 16,-7 4-44-16,5-5-30 0,-5 5-40 0,1-7-75 15,-1 7-445-15,3-7-331 0</inkml:trace>
  <inkml:trace contextRef="#ctx0" brushRef="#br0" timeOffset="10837.01">6427 11782 167 0,'0'0'218'0,"0"0"-55"0,0 0-16 15,-8-2-30-15,8 2 17 0,0 0-3 0,0 0-1 16,-6-5-18-16,6 5 1 0,0 0-29 0,0 0 8 15,0 0-18-15,0 0-2 0,0 0-21 0,-9-3 4 16,9 3-18-16,0 0 13 0,0 0-18 0,0 0 18 16,0 0-3-16,0 0 6 0,0 0-12 15,0 8 35-15,0-8-15 0,5 7-16 0,-5-7-7 16,1 7-2-16,-1-7-12 0,4 7-10 0,0 0 21 16,-4-7 9-16,5 8 10 0,0-4-3 0,-5-4-12 15,13 9 2-15,-13-9 6 0,9 7 3 0,-9-7 8 16,10 2 7-16,-10-2 16 0,18 0 11 0,-9-2-17 15,-1-3-5-15,6 0-9 0,-4-3-5 0,5-1-10 16,-3-2 18-16,6-2-9 0,-3 0-7 0,0-2-6 16,5-3 11-16,-1 1-1 0,-4-2-14 0,3 0-6 15,2-1-7-15,-3 2 6 0,2-2-12 0,0 2-3 16,-1 0-5-16,-4 1-2 0,2 4 0 0,-5-1 1 16,3 1 0-16,-2 1-5 0,-1 3 2 15,-2-2-1-15,0 2-2 0,1 0-1 16,-2 2-17-16,-4 0 18 0,5 0 0 0,-4 2-4 15,1 1-6-15,-1-1 0 0,-1 0-13 0,-4 5-53 16,8-4-49-16,-8 4-41 0,5-5-22 0,-5 5-14 16,9-7-20-16,-9 7-37 0,0 0-57 0,9-5-456 15,-9 5-282-15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3:54:57.066"/>
    </inkml:context>
    <inkml:brush xml:id="br0">
      <inkml:brushProperty name="width" value="0.05292" units="cm"/>
      <inkml:brushProperty name="height" value="0.05292" units="cm"/>
      <inkml:brushProperty name="color" value="#FF0000"/>
    </inkml:brush>
  </inkml:definitions>
  <inkml:trace contextRef="#ctx0" brushRef="#br0">15721 4548 403 0,'0'0'284'0,"-9"2"-66"0,9-2-38 16,0 0-19-16,0 0-25 0,-7 3-14 0,7-3-2 15,0 0-4-15,0 0-2 0,0 0-5 0,0 0-11 16,0 0-2-16,-9 3-9 0,9-3 7 16,0 0-15-16,0 0 19 0,0 0-22 0,0 0 34 15,0 0-22-15,0 0 28 0,0 0-4 0,0 0-31 16,3 6 40-16,-3-6-39 0,0 0 23 0,3 8-4 16,-3-8-6-16,3 5-11 0,-3-5 15 0,7 5-18 15,-7-5-11-15,6 7 7 0,-6-7 7 0,10 9 10 16,-3-6 1-16,0 1-9 0,1 0-6 0,4 0-23 15,0-2 38-15,2-2-30 0,2 0 45 16,0 0-49-16,5 0 42 0,-1-5-50 0,2 1-9 16,7-1-8-16,2-4 48 0,1-1-45 0,5-2 46 15,1 0-63-15,3-2 57 0,-1 0-53 16,-2-2 31-16,3-1-2 0,0 0-5 0,-3-3-11 16,2 4-5-16,-1-2-15 0,-3 1 9 0,0-1-8 15,-3 3 4-15,-5 2-6 0,-1 2-3 0,-5 0-16 16,-4 2 10-16,-3 2-2 0,-1 0 1 0,-1 2 1 15,-3 0-1-15,-1-1 6 0,0 2 0 0,-1 3-3 16,-3-4 1-16,-5 5-5 0,9-4-1 0,-9 4-1 16,0 0-33-16,5-4-40 0,-5 4-46 0,0 0-61 15,0 0-29-15,0 0-36 0,0 0-30 0,0 0-28 16,-4 8-47-16,4-8-23 0,-6 6-35 0,6-6-46 16,-7 7-62-16,7-7-252 0,-10 8-279 0</inkml:trace>
  <inkml:trace contextRef="#ctx0" brushRef="#br0" timeOffset="3178.86">10317 4850 60 0,'0'0'240'0,"0"0"-35"15,0 0-33-15,0 0-28 0,0 0-14 0,-8-2-13 16,8 2-18-16,0 0 4 0,-10-1-21 0,10 1 7 16,-10-2 10-16,10 2-3 0,0 0-7 0,-13-3-10 15,13 3-8-15,0 0-4 0,-16-3 5 0,16 3-12 16,-10 0 6-16,10 0-8 0,-10-1-3 0,10 1 3 15,-13-2 7-15,13 2 2 0,0 0 7 0,-14 0 9 16,14 0-9-16,0 0 0 16,-15 0-6-16,15 0 3 0,0 0 9 0,-14 0 0 0,14 0-9 15,0 0 0-15,-13 2 3 0,13-2-2 16,0 0-9-16,0 0-8 0,-13 0-2 0,13 0-5 16,0 0-2-16,0 0-12 0,0 0 7 0,0 0-1 15,-10 1 11-15,10-1 4 0,0 0 6 0,0 0 8 16,0 0-11-16,0 0-4 0,9 4 3 0,-9-4 17 15,0 0-1-15,18 3-6 0,-18-3 0 0,15 0-11 16,-15 0 3-16,19 1-9 0,-8 0 6 0,-1-1-7 16,5 0 3-16,-1 0 12 0,3 0 0 0,2 0-6 15,-1-1 10-15,2 1-4 0,2-1-2 16,0 0-5-16,2 1-45 0,4-2 52 0,-1 1-60 0,1-2 48 16,0 2-46-16,2 1 42 0,4-7-45 0,2 5 40 15,-3-3-52-15,4 2 49 16,0-4-45-16,3 2 45 0,5 0-52 0,-1 1 50 15,0-4-44-15,-1 2 45 0,2 0-65 0,-2-1 62 16,2 0-50-16,-8 4 44 0,4-3-48 0,-3 1 47 16,1 2-48-16,-1-1 50 0,3-1-49 0,-3 1 53 15,2 2-46-15,1-3 48 0,0 3-36 0,-2 0 34 16,3 0-47-16,-1-1 49 0,3 0-44 0,-3 1 36 16,1 1-47-16,1 0 46 0,-2 1-46 0,0-2 48 15,4 2-48-15,-3-1 43 0,1 1-29 0,-2 0 19 16,-1 0-45-16,1-2 70 0,1 2-55 15,-1 0 39-15,1 0-42 0,-1-1 17 0,1 1-16 16,-1 0 35-16,0-1-35 0,2 0 41 0,-2-1-38 16,9-1 39-16,-8 1-42 0,-1 1 41 0,1-1-46 15,-2-2 46-15,-2 2-39 0,4 1 38 0,-6-3-39 16,1 3 39-16,0-2-48 0,-5 2 41 0,-2 0-35 16,-1-1 42-16,-1 1-41 0,0 1 39 15,-5 0-39-15,0 0 41 0,0 1-41 0,0-1 38 16,-1 2-38-16,-2-2 38 0,0 1-42 0,-1 0 54 15,1 0-55-15,-2-1 43 0,-1 2-44 0,1-1 43 16,-2 1-39-16,-2 0 41 0,3-2-42 0,-3 0 46 16,-3 1-48-16,2 1 32 0,1 0-25 15,-2 0 37-15,-2-1-40 0,-10-1 45 0,20 2-41 16,-20-2 40-16,21 4-33 0,-21-4 22 0,15 3-37 16,-15-3 39-16,15 2-40 0,-15-2 38 0,13 0-34 15,-13 0 10-15,8 3-8 0,-8-3 35 0,13 3-32 16,-13-3 43-16,9 2-39 0,-9-2 31 0,0 0-42 15,11 3 42-15,-11-3-36 0,0 0 35 0,12 5-42 16,-12-5 42-16,0 0-41 0,10 2 49 0,-10-2-50 16,0 0 45-16,9 3-41 0,-9-3 35 0,0 0-35 15,11 4 40-15,-11-4-43 0,8 3 43 0,-8-3-45 16,9 2 41-16,-9-2-38 16,11 6 46-16,-11-6-48 0,12 2 45 0,-12-2-45 0,15 4 40 15,-15-4-38-15,14 2 41 0,-6 0-44 16,-8-2 51-16,18 4-48 0,-9 0 41 0,2-4-41 15,-2 2 33-15,0 1-44 0,-9-3 58 0,22 3-50 16,-12-2 42-16,0 0-41 0,1 1 47 0,-1-1-43 16,1 0 43-16,1 2-47 0,-12-3 49 0,20 2-46 15,-11 0 40-15,-9-2-45 0,19 1 45 0,-19-1-47 16,19 1 42-16,-19-1-37 0,17 3 42 0,-17-3-42 16,13 3 43-16,-13-3-41 0,19 1 42 0,-19-1-45 15,13 1 53-15,-13-1-50 0,14 3 42 0,-14-3-49 16,10 0 45-16,-10 0-42 0,9 4 45 0,-9-4-41 15,0 0 38-15,16 2-39 0,-16-2 43 16,0 0-43-16,10 1 41 0,-10-1-39 0,0 0 42 16,12 3-38-16,-12-3 40 0,0 0-48 0,13 2 45 15,-13-2-46-15,0 0 46 0,12 0-46 16,-12 0 46-16,0 0-48 0,0 0 46 0,13 0-34 16,-13 0 33-16,0 0-38 0,0 0 38 0,0 0-26 15,10 2 4-15,-10-2-11 0,0 0 43 0,0 0-46 16,0 0 45-16,0 0-34 0,0 0 32 0,0 0-44 15,0 0 47-15,0 0-50 0,0 0 40 0,-8 4-39 16,0 0 41-16,-2-2-45 0,1 0 51 0,0 1-46 16,-1-1 38-16,-3 1-45 0,0 2 43 15,-3-1-41-15,-2-1 45 0,1 2-43 0,-4-1 42 16,-2 3-40-16,-2-1 43 0,0-1-41 0,-2 1 42 16,-5-2-49-16,-1 2 49 0,-2 0-41 0,1 0 36 15,-2-2-41-15,0 2 45 0,-2-1-44 0,-8 0 40 16,1 2-43-16,-1 0 43 0,-4-2-44 0,-1 1 48 15,0 0-60-15,-3 0 55 0,-2 0-38 0,-4-1 39 16,3 2-25-16,-11 1 24 0,9-1-47 0,0-2 48 16,-1 1-46-16,3-1 48 0,2 0-45 15,-4-2 40-15,4 1-42 0,0-1 56 0,3 0-60 16,-3 0 54-16,4-1-41 0,1 0 40 0,5-2-35 16,4 0 41-16,-2 0-50 0,3 0 46 0,-1-2-46 15,3 1 45-15,2 0-42 0,-1-2 41 16,0 0-3-16,4 1 2 0,-2 0-11 0,-1-1-3 15,2 0 0-15,5 1-3 0,-6-3-3 0,6 3-3 16,-2 1 6-16,2-1-7 0,-2 0-1 0,2 1 4 16,-2 1 2-16,-2-1-1 0,5 1 1 0,-4 0-6 15,1 0 1-15,3 0 2 0,-4 0-4 0,4 0 6 16,0 0-2-16,-3 0-38 0,3 0 49 0,0 0-47 16,0 0 44-16,-2 0-36 0,1 0 46 0,-2 0-8 15,2 0-11-15,1 0 12 0,-4 0-1 16,4 0-5-16,-3 0 0 0,2 0 8 0,-2 1-11 15,-1 0-3-15,4-1 2 0,-4 2-4 0,2-1 6 16,1 0-1-16,-3 0-2 0,4 1-1 0,-1 0 0 16,-2 0 2-16,6-1 1 0,-5 0-2 15,6 0-2-15,0-1 4 0,3 0-2 0,1 2 0 16,-2-2 0-16,4 0 1 0,-1 0-2 0,6 0 3 16,-2 0-1-16,1 0 2 0,1 0-4 0,0 0 2 15,13 0 0-15,-19 0-1 0,19 0-2 0,-15-2 1 16,15 2-4-16,-17 0 2 0,17 0 4 0,-11 0-4 15,11 0-4-15,0 0-7 0,-13 0-3 0,13 0-1 16,0 0 0-16,0 0 2 0,-13 0 2 16,13 0 3-16,0 0-12 0,0 0 14 0,0 0-16 0,0 0 8 15,5 7 17-15,-5-7-11 0,8 3-6 16,-8-3 0-16,10 1-2 0,-10-1 5 0,12 5 10 16,-12-5-7-16,10 4 0 0,-10-4 2 0,18 2 5 15,-18-2-2-15,16 2 6 0,-16-2 0 0,22 1-6 16,-9-2 6-16,-1-1-4 0,4 2 4 0,-2-2-5 15,5 0 3-15,2 0-3 0,4-3 4 16,2 2 7-16,0 0-15 0,6-2 9 0,2 0 0 16,3-1 6-16,5 1-3 0,2-3-47 0,6 1 56 15,0 2 0-15,6-3-5 0,1 2-5 0,11-1 3 16,2-1-1-16,2 1-2 0,2 0 0 0,3 0-1 16,0 2-47-16,2 0 57 0,3 0-37 0,-1 1 46 15,6 0-66-15,2 1 61 0,-1-3-60 16,1 2 46-16,0 0-52 0,1-2 31 0,-1-1-42 15,0 2 46-15,0-1-17 0,-2 1 19 0,-4-2-19 16,-2 0 28-16,-4-1-32 0,-4 2 1 0,-4-4 2 16,-10 3-2-16,-3 1 13 0,-4-3-7 0,-2 1 1 15,-3 2 0-15,-2-2-25 0,-13 1 44 0,5 2-33 16,-3-1 31-16,-3 0-4 0,-5 5 0 0,-2-5-8 16,-1 2-7-16,-2 3-6 0,-4-2-2 0,0-1-11 15,-3 2-7-15,-1 1-8 16,-1-2-13-16,0 2-14 0,-3-1-26 0,-10 2-13 15,18-1-32-15,-18 1-37 0,13-3-21 0,-13 3 4 16,10 1-7-16,-10-1-67 0,0 0-38 0,5 5-431 16,-5-5-273-16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03:36.943"/>
    </inkml:context>
    <inkml:brush xml:id="br0">
      <inkml:brushProperty name="width" value="0.05292" units="cm"/>
      <inkml:brushProperty name="height" value="0.05292" units="cm"/>
      <inkml:brushProperty name="color" value="#FF0000"/>
    </inkml:brush>
  </inkml:definitions>
  <inkml:trace contextRef="#ctx0" brushRef="#br0">13262 9506 165 0,'0'0'272'16,"0"0"-41"-16,0 0-32 0,-2-6-20 0,2 6-5 16,0 0-32-16,0 0 3 0,-4-6-29 0,4 6 17 15,0 0-47-15,0 0 30 0,0 0-18 16,-9-3-4-16,9 3-29 0,0 0 15 0,0 0-39 15,0 0 5-15,-15 0-20 0,15 0 24 0,0 0-23 16,0 0 12-16,-15 0-16 0,15 0-4 0,0 0 6 16,-15 1 17-16,15-1-20 0,-10 1 11 0,10-1-25 15,-12 0 17-15,12 0-6 0,0 0 20 0,-19 0-21 16,19 0 4-16,-13-1-16 0,13 1 48 16,-15-1-42-16,15 1 31 0,-13-2-28 0,13 2 24 15,-14-3-27-15,14 3 30 0,-14-3-23 0,14 3 26 16,-11-7-38-16,11 7 31 0,-12-4-29 15,12 4 39-15,-9-7-34 0,5 0 29 0,4 7-37 16,-6-8 25-16,6 8-35 0,-4-10 33 0,4 10-39 16,-2-9 51-16,2 9-50 0,-3-12 41 0,6 7-37 15,-3 5 33-15,2-12-27 0,1 7 31 0,1 0-34 16,-1-2 23-16,1 2-32 0,1 1 7 0,-1-1 5 16,4-2-5-16,-2 3 6 0,2 2-2 0,-8 2 6 15,13-5 3-15,-13 5 2 0,16 0 38 0,-16 0-32 16,17 3 30-16,-6 0-36 0,-2-1 40 0,0 5-32 15,3 1 35-15,-3 1-37 0,1 3 34 0,-2 0-34 16,2-1 33-16,-1 6-33 0,-3 0 32 16,3 1-26-16,-4 2 22 0,3 1-35 15,-2-2 34-15,-2 4-34 0,0 0 0 0,0-1-3 0,-2-1 0 16,-2-3 2-16,3 2 1 0,-3 1 3 0,0-2 5 16,-3 0-4-16,2-1 3 0,-2 0-5 15,0 0 5-15,-1-1 7 0,0 0 0 0,-1 0-1 16,0-1-3-16,-2-1 3 0,-1-1-3 0,2-1 0 15,-1 0-5-15,-2-1-3 0,-3-2 10 0,3 0-13 16,0 0 2-16,-2-3 1 0,-1-1 0 0,3 1-2 16,-1-4-1-16,-1 1-4 0,0 0-2 0,-1-1-2 15,0-2-1-15,12-1 10 0,-23-1-18 0,14-1 8 16,-5-1 2-16,5 0 0 0,0-1-8 0,-1-1 2 16,1 0 2-16,3-2 1 0,-2 2-4 0,-1-2 3 15,4 0 1-15,1 2-3 0,3-2 0 16,-2 1-1-16,3 6 0 0,-2-11 2 15,2 11 1-15,2-12 8 0,-2 5-5 0,4 1 4 16,0 2 9-16,5-1 2 0,0-2 4 0,0 4-5 16,0 1 3-16,2-1 6 0,-2 2-4 0,3 0 5 15,-1-1 2-15,3 2 5 0,-1 2 25 0,0-1-14 16,-3 0-6-16,5 2 12 0,-3-1-7 0,2 3 3 16,-1 1-8-16,-3-2-2 0,4 1 0 0,-4 4 2 15,2-2-9-15,-2-2 0 0,-1 5-5 0,2-3 2 16,-2 3 3-16,0-5-8 0,1 4-1 0,-2-1 2 15,0-1-15-15,0 0 4 0,0-1-7 0,0 0 0 16,0 1 3-16,-2-1 0 0,2-2-6 0,-2 2 3 16,2-1-8-16,-8-5-14 0,10 4-22 15,-2 0-13-15,-8-4-10 0,11 4-17 0,-11-4-25 16,13 0-32-16,-13 0-45 0,14-3-44 0,-14 3-62 16,12-5-15-16,-5 0-32 0,1-2-31 15,0 0-64-15,-2 1-403 0,-1-1-373 0</inkml:trace>
  <inkml:trace contextRef="#ctx0" brushRef="#br0" timeOffset="658.69">14024 9582 86 0,'7'-9'381'0,"-7"9"-45"0,7-8-53 16,-7 8-28-16,2-5-54 0,2-1-3 16,-4 6-34-16,3-7 5 0,-3 7-22 0,1-8 23 15,-1 8-43-15,1-9 30 0,-1 9-24 0,0-7 57 16,0 7-40-16,-2-8 13 0,2 8-48 0,-4-6 14 16,4 6-21-16,-8-6 33 0,8 6-32 0,-8-7 15 15,8 7-36-15,-12-5 31 0,12 5-42 16,-16-2 16-16,16 2-42 0,-19 0-1 0,10 0 14 15,-2 2 4-15,-2 0-11 0,1 1 14 0,-4 4-18 16,2-4-10-16,-3 1 0 0,1 4 1 0,0 0-7 16,1-2 5-16,1 4 0 0,1-3-3 0,-1 4 0 15,1-3-4-15,3 2-5 0,1 0-1 0,1 2 6 16,2 2 5-16,0-4 17 0,2 5-5 0,1-1-4 16,2-2 2-16,1 1 18 0,1 3-9 0,2 1-3 15,-3-2-7-15,9-1-14 0,-4 1-9 0,1 1 10 16,1-1-24-16,2 0 1 0,2 1-1 0,1-1-4 15,0 0 2-15,1 2-5 16,0-5 3-16,2 1-13 0,-2 0 2 0,5-4-3 16,-5 2 2-16,2-4-7 0,-1 0 7 0,0-2-8 15,2-2 4-15,-4-1-5 0,1 0 4 0,1-4 3 16,-1 1-14-16,-3-3 12 0,7 0-3 0,-6-4 13 16,3 1-10-16,-2 0 6 0,-2-4 0 0,0 2-2 15,-1-3 1-15,-1 0-9 0,1 0 4 0,-4-3 2 16,0-1-8-16,-2-1 1 0,-2 2 0 0,-1 0-3 15,0-2 1-15,0 0 2 0,-4-2-5 0,-1 2-13 16,-3-1 16-16,1 0 3 0,-4 1-5 0,1 0 8 16,-5 3-5-16,3 2-3 0,-2 1 3 0,0 0-3 15,-1 3-5-15,0 1-1 0,-1 1 8 16,2 0-21-16,-1 4-2 0,2-1-17 0,-1 2-9 16,4-2-25-16,-2 1-27 0,12 2-27 0,-18 0-16 15,18 0 15-15,-14 4-44 0,14-4-22 0,-10 2-45 16,10-2 15-16,0 0-17 0,-5 7 18 15,5-7-36-15,0 0-56 0,14 5-496 0,-14-5-364 16</inkml:trace>
  <inkml:trace contextRef="#ctx0" brushRef="#br0" timeOffset="1018.58">14360 9486 246 0,'0'0'361'0,"0"0"-65"0,0 0 0 0,-8 3-58 15,8-3 9-15,0 0-16 0,0 0-4 16,-6 2 1-16,6-2-5 0,0 0-5 0,0 0-5 16,-8 2-3-16,8-2-1 0,0 0-14 0,0 0-14 15,0 0-20-15,0 0-24 0,-8 5-25 0,8-5-17 16,0 0-6-16,0 0 4 0,0 0-16 0,0 0-5 15,0 0-5-15,12-4-5 0,-12 4 0 0,13-2-8 16,-3-1-7-16,0 0-12 0,-1 0 0 16,6-4-8-16,-2 3-4 0,1-2 2 0,-1 0-12 15,1 0-11-15,-1 1-11 0,0-1-24 0,2-1-13 16,-5 3-19-16,0 0-21 0,2-1-26 0,-4 1-31 16,-8 4-3-16,15-4-62 0,-15 4-28 0,10-4-13 15,-10 4-21-15,0 0-6 0,0 0-12 0,0 0-2 16,8 3-29-16,-8-3-52 0,0 0-245 0,-8 4-127 15</inkml:trace>
  <inkml:trace contextRef="#ctx0" brushRef="#br0" timeOffset="1483.16">14476 9452 207 0,'-9'1'367'0,"-1"1"-61"0,1 0-47 0,0 2 4 16,-1 1-40-16,0-2 4 0,-1 0 1 16,0 0-29-16,0 3-13 0,0 1-5 0,-2-3 19 15,3 7-35-15,-3-5 19 0,2 2-36 0,-1 2 18 16,2 0-43-16,-4 0-8 0,6 3-5 0,-1-5-4 15,1 5-14-15,1-1-11 0,1-1-14 0,-2 1-9 16,5-4 9-16,1 4-4 0,-2-4-8 0,4 4 5 16,0-3-9-16,5-1-4 0,-1 0 2 0,1 0 6 15,3-3-1-15,0 0 2 0,3 0-9 0,-1 0-7 16,4-4-2-16,0 0 3 0,3-1-10 0,-2 0 1 16,6-1-1-16,-4 0-8 0,4-1-3 15,-2 0 2-15,-1 2-8 0,1 0 0 16,3 2-11-16,-4 0 13 0,2-1-6 0,-3 3 6 15,2-3-8-15,-1 6 2 0,0 2-11 0,1 0 27 16,-6 1-10-16,5 1 12 0,-7 0 13 0,3 3-22 16,-6-4 17-16,1 3 2 0,-4 1 3 0,1-2 1 15,-3 3 27-15,-2-1-5 0,-2 0 23 0,-2-3 0 16,1 3 18-16,-7 0-13 0,5-3 2 0,-4 2-7 16,1 0-2-16,-5-2-10 0,1 0-7 0,-2-2-17 15,0 0-1-15,0-1-17 0,-1 1-3 0,0-5-8 16,0 2-4-16,4-3-20 0,-4 1-1 0,1-4-10 15,3 3-12-15,-3-3-36 0,4-3-26 0,-1 1-21 16,-3-2-36-16,4-1-15 0,3 2-46 16,-3-4-20-16,3-1-31 0,1 1-24 0,3-3-12 15,1 1-35-15,2-2-39 0,1 0-44 16,3-3-22-16,-1 1-94 0,4-1-330 0,1-2-403 16</inkml:trace>
  <inkml:trace contextRef="#ctx0" brushRef="#br0" timeOffset="1759.38">15226 9527 428 0,'0'0'497'0,"0"0"-20"0,9 3 8 0,-9-3 2 15,0 0-30-15,0 0-54 0,10 2-32 0,-10-2-30 16,0 0-24-16,0 0-38 0,0 0-19 15,0 0-13-15,0 0-18 0,12 0-24 0,-12 0-19 16,0 0-30-16,0 0-14 0,0 0-31 0,0 0-16 16,0 0-23-16,0 0-11 0,0 0-16 0,0 0-8 15,0 0-16-15,0 0 1 0,0 0-19 0,0 0-21 16,0 0-26-16,0 0-31 0,0 0-28 0,0 0-56 16,6-4-54-16,-6 4-43 0,0 0-43 0,0 0-52 15,0 0-57-15,4-6-45 0,-4 6-82 16,6-5-566-16,-6 5-717 0</inkml:trace>
  <inkml:trace contextRef="#ctx0" brushRef="#br0" timeOffset="2442.19">15829 9142 202 0,'3'-6'405'0,"-1"1"-71"0,-2 5-23 16,4-11-41-16,-1 6-21 0,-3 5-4 0,4-9-3 15,-4 9-6-15,3-9 1 0,-3 9 11 16,3-4-8-16,-3 4-8 0,0 0-2 0,1-8-7 16,-1 8-13-16,0 0-6 0,3-7-27 0,-3 7-9 15,0 0-15-15,0 0-9 0,0 0-13 16,-3 7 0-16,3-7 4 0,-1 14 4 0,-2-4-25 15,3-1-1-15,-3 5-9 0,0 1 1 0,3 0-9 16,-1 6 6-16,-2-1-14 0,2 0-4 0,1 4-3 16,-1-1-6-16,-1 4-4 0,4-2-4 0,-2-1-17 15,1 3 0-15,0-1-12 0,2-1-8 0,-2 3-3 16,2-5-11-16,-2 2 1 0,4 0-6 0,-4-3 2 16,2-4-13-16,-1 2-2 0,1-2-17 0,-2-2-10 15,2 1-21-15,-2-4-10 0,0-2-25 0,1 1-19 16,0-3-39-16,-2 2-39 0,2-6-38 0,-2 3-32 15,2-2-5-15,-2-6-6 0,4 8-9 0,-4-8-26 16,0 0-38-16,5 5-31 0,-5-5-11 0,6-6-30 16,-6 6-145-16,3-11-259 15,3 1-345-15</inkml:trace>
  <inkml:trace contextRef="#ctx0" brushRef="#br0" timeOffset="2969.92">16250 9199 252 0,'4'-6'530'0,"2"2"-83"16,-6 4-40-16,6-10-13 0,-6 10-31 0,4-5-53 15,-4 5-47-15,4-5-35 0,-4 5-20 16,0 0-22-16,0 0-18 0,0 0-20 0,0 0-2 16,0 0 2-16,-15 5 8 0,8-3-6 15,2 8-4-15,-4-5-11 0,0 7 3 0,0-2-4 16,-1 3 0-16,0 1-15 0,-2 0 16 0,2 3-18 15,1 2-12-15,-1-1-11 0,0 1-1 0,2 2-9 16,2 1-6-16,-1 0-7 0,2 0-5 0,0-1-11 16,4-3-8-16,1 1 0 0,0 1-11 0,5 2-3 15,-1-1-10-15,1 1 1 0,1-3-14 0,3 0 11 16,4-3-10-16,-3 1 0 0,5-2-5 0,1 1 8 16,0-3-7-16,0-2 4 0,2 0-21 0,-2-1 10 15,-2-3-16-15,3 0 16 0,-2-2-11 0,2 0 3 16,-2-1-20-16,-1-1 7 0,0-3 5 15,-2 1 1-15,-1-2 1 0,3 1 2 0,-3-2 1 16,0 0-4-16,-1-3-1 0,-2 0 5 0,1-1-3 16,-3 1 7-16,1-6-7 0,-2 5-9 0,-1-5 0 15,-2 2 2-15,1-3-2 0,-3 4-2 0,-3-4 1 16,1 2-23-16,-2 0 27 0,-1-1 0 16,-2 3 2-16,1-1 2 0,-2 1 3 0,-1 4 1 15,0-3 3-15,-2 5 2 0,-1-1-4 0,1 2 1 16,-3 2 1-16,1 2 0 0,-5 1 2 0,4 1 3 15,-1 1-11-15,1 2-18 0,-3 1-19 0,3 2-27 16,0-4-16-16,1 2-51 0,4-1-12 0,-1 2-20 16,1-1-9-16,1-2-25 0,1 1-29 15,3 0-48-15,-1 0-21 0,2-3-9 0,3-5-15 16,0 10-42-16,0-10-131 0,0 7-251 0,0-7-271 16</inkml:trace>
  <inkml:trace contextRef="#ctx0" brushRef="#br0" timeOffset="3252.28">16887 9440 648 0,'0'0'529'0,"13"-5"-26"15,-13 5 3-15,8-3-41 0,-8 3-31 0,0 0-37 16,9-4-31-16,-9 4-33 0,0 0-46 0,6-5-51 15,-6 5-29-15,0 0-41 0,0 0-8 0,5-4-29 16,-5 4-20-16,0 0-24 0,0 0-10 0,7-4-25 16,-7 4-7-16,0 0-13 0,0 0-12 0,0 0-26 15,0 0-30-15,0 0-26 0,0 0-33 0,7-1-41 16,-7 1-31-16,0 0-41 0,0 0-32 0,0 0-37 16,5-5-65-16,-5 5-35 0,8-7-34 0,-8 7-128 15,8-5-355-15,-5 0-459 0</inkml:trace>
  <inkml:trace contextRef="#ctx0" brushRef="#br0" timeOffset="4251.14">17529 9138 163 0,'0'0'251'0,"-10"2"-39"0,10-2-34 0,0 0-14 16,-13 2 4-16,13-2-16 0,0 0-2 0,-14 1-15 16,14-1-6-16,0 0-3 0,-14 0 4 0,14 0 1 15,-9-3-26-15,9 3 27 0,0 0-22 0,-10 0 4 16,10 0-10-16,0 0-6 0,-8-4-13 0,8 4-8 16,0 0-22-16,-3-5 3 0,3 5-4 0,3-7-3 15,-3 7-3-15,6-9 4 0,-2 5 10 16,2-1-8-16,2-2 8 0,0 5-3 0,1-5 3 0,1 2-2 15,0 0-8-15,0 2-12 0,3-1 3 16,1-1-10-16,-1 5 6 0,-1-3-16 0,0 3-2 16,1 3-3-16,1 0 0 0,-2 1-4 15,-1 1 4-15,-1 0-1 0,2 4 1 0,-4 0 0 16,-1 3 3-16,-2-1-1 0,-2 0 4 0,-1 2-6 16,-2-1 0-16,0 1-1 0,-2 3-5 0,-2-1 7 15,-1 0-2-15,-1-1 24 0,-1 0-33 0,1 1 25 16,-1-3-27-16,1-1 36 0,-3 2-34 0,4-5 23 15,0 3-26-15,1-5 26 0,-1 3-25 0,1-4 22 16,-1 0-15-16,5-5 18 0,-8 12-36 16,8-12 26-16,-2 5-27 0,2-5 31 0,-7 7-34 15,7-7 27-15,0 0-27 0,-2 8 27 0,2-8-32 16,0 0 30-16,0 0-31 0,0 0 38 0,0 0-35 16,0 0 38-16,11 2-32 0,-11-2 32 0,0 0-31 15,18 0 4-15,-18 0 1 0,16 2 3 0,-5 0 2 16,2 1 0-16,-2-1 3 0,7 3 17 0,-4 0-16 15,4-1-5-15,-4 4 6 0,3-2 0 16,-2 0 15-16,-1 4 14 0,4-1 23 0,-8 1-7 16,3 0 12-16,0 2 22 0,-4 2 16 15,-3-2 1-15,4-1 3 0,-5 5 19 0,-1-4-13 16,-4 0-13-16,0 3-16 0,0-5-3 0,-2 4-8 16,-5 2 4-16,0-3-16 0,-2-1 1 0,-3 2-11 15,-3 1 4-15,-2-2-10 0,1-3 2 0,-3 2-13 16,-1-3 10-16,0 3-11 0,-3-4-3 0,1 1-12 15,-2-5-1-15,1 1-5 0,-1 0 7 0,3-2-9 16,-1-2-4-16,-2-1-11 0,6 0-12 0,-5-2-14 16,4-2-23-16,3-2-24 0,0 1-29 0,2-1-20 15,1-4-36-15,3 3-32 0,5-5-10 0,1 2-5 16,3 0-49-16,1-4 5 0,3 2-53 0,4-3-20 16,3-2-30-16,3-2 5 0,4 0-26 0,2-2-66 15,0 1-395-15,9-5-376 16</inkml:trace>
  <inkml:trace contextRef="#ctx0" brushRef="#br0" timeOffset="4799.35">18252 9153 69 0,'0'-5'476'0,"0"5"-132"0,5-8-66 16,-5 8-32-16,0 0-35 0,1-5-32 0,-1 5-28 15,0 0-3-15,2-7-4 0,-2 7-6 16,0 0 4-16,0 0 18 0,1-8 5 0,-1 8 5 16,0 0 0-16,0 0-4 0,0 0-1 15,0 0 2-15,-4-5-5 0,4 5-18 0,0 0-20 16,0 0-26-16,0 0-9 0,0 0-22 0,0 0-16 16,0 0-9-16,0 0 3 0,0 0-3 0,0 0-3 15,5-1-9-15,-5 1 3 0,14-5-4 0,-5 0-1 16,3 2-1-16,-1-1 2 0,3 1-12 0,-1-5-6 15,4 4 2-15,-1 0-7 0,-2-1 3 0,-1 0-1 16,4 1-8-16,-7 0 2 0,4 3 3 0,-4-2 0 16,2 1 3-16,-12 2 27 0,16 0-12 0,-16 0-5 15,13 5 17-15,-13-5 29 0,12 9 15 0,-10 1 20 16,2-2 2-16,-1 5 16 0,-1-1 8 16,-2 5 2-16,2 0-19 0,-2 4 12 0,0-1-12 15,-2 4-14-15,2 5-4 0,0-3-14 16,0 6-13-16,-1-2-8 0,1 4-8 0,0-2-5 15,-1-5-4-15,1 5-9 0,0-5-7 0,1 2-5 16,-1-2 2-16,0-1-9 0,0-2 0 0,1 1-3 16,-1-7 4-16,0 2-3 0,0-3-3 0,0-2-7 15,0-1-10-15,0-3-4 0,0-1-4 0,0 1-25 16,2-2-2-16,-4-4-20 0,2 4-16 0,0-3-40 16,0-6-20-16,-1 11-64 0,1-11-25 0,-4 5-14 15,4-5-28-15,0 0-38 0,-13-2-22 16,13 2-28-16,-11-8 18 0,4 2 21 0,0 1-7 15,-5-5-4-15,2 3-32 0,-2-2-61 0,0-1-204 16,0 1-142-16</inkml:trace>
  <inkml:trace contextRef="#ctx0" brushRef="#br0" timeOffset="5001.18">18294 9651 560 0,'-10'-5'360'0,"0"1"-58"0,1 3-8 16,9 1-14-16,-13-5 48 0,13 5-50 0,-11-3 3 16,11 3-49-16,-8-5 51 0,8 5-19 0,0 0 45 15,1-7-85-15,6 3-11 0,0-3 14 0,3 2-13 16,2 0-22-16,3-2-1 0,3 0-27 0,5-1-14 15,1-1-18-15,3 1-30 0,1-2-15 0,3 2-19 16,-2-3-7-16,1 5-26 0,-5-2 2 16,0 1-8-16,0 2-5 0,-2-1-17 0,1 2-23 15,-8 0-42-15,4 1-27 0,-1 2-57 0,-3-1-51 16,-2 0-49-16,-14 2-30 0,23 2-24 0,-12-2-74 16,-2 3-32-16,-1-1-37 0,1 3-153 0,-3 2-295 15,-1-2-446-15</inkml:trace>
  <inkml:trace contextRef="#ctx0" brushRef="#br0" timeOffset="5243.26">19135 9394 627 0,'9'-4'598'15,"-9"4"-56"-15,0 0-9 0,5-5-23 0,-5 5 6 16,0 0-40-16,0 0-67 0,0 0-85 0,7-4-68 15,-7 4-52-15,0 0-42 0,0 0-32 0,0 0-28 16,0 0-15-16,7-3-20 0,-7 3-16 0,0 0-9 16,0 0-13-16,0 0-7 0,0 0-19 0,0 0-45 15,0 0-30-15,0 0-39 0,8-3-30 0,-8 3-42 16,0 0-35-16,0 0-35 0,0 0-50 16,0 0-46-16,0 0-40 0,0 0-72 0,0 0-529 15,4-7-587-15</inkml:trace>
  <inkml:trace contextRef="#ctx0" brushRef="#br0" timeOffset="6251.08">19894 9223 298 0,'0'0'247'15,"-13"-1"-33"-15,13 1-45 0,-10-1-15 0,10 1-15 16,-13-3 0-16,13 3-33 0,-11-4-11 0,11 4-9 15,-12-5 7-15,12 5-7 0,-14-3-3 0,14 3-3 16,-11-9-3-16,11 9 14 0,-12-5 6 0,12 5-5 16,-11-4-12-16,11 4-7 0,-12-11-19 0,12 11 11 15,-9-5-3-15,9 5 30 0,-10-7 2 0,6 0-14 16,4 7-4-16,-5-6 0 0,5 6-6 0,0-15 5 16,3 10 2-16,-1-3 22 0,6 0 1 0,-1 2-7 15,1-3-3-15,1 2 2 0,5-2-7 16,0 2-14-16,2 2-8 0,0-3-8 0,1 4-9 15,-2 2-10-15,3-1-7 0,-1 3-3 0,-2 0-2 16,0 0-2-16,-1 3 0 0,-1-1-5 16,2 5-1-16,-3 1-1 0,-3 1 6 0,1 0-3 15,-5 3 6-15,2 0 7 0,-5 3-1 0,-2-1 1 16,0-1 6-16,-1 2 7 0,-2 1 3 0,-2 1 1 16,-1-2-6-16,-1-2 2 0,-1 3 1 0,0-3-5 15,0 3-5-15,-2-5-3 0,2 1 12 0,-1 0-27 16,0-4 0-16,3 1 0 0,0-3-3 15,-1-1 7-15,3 4-12 0,-1-6-1 0,5-3 2 0,-7 9-9 16,7-9 7-16,-5 7-5 0,5-7-3 0,-6 6 0 16,6-6-1-16,0 0 0 0,0 0-2 15,0 0 2-15,0 0-11 0,0 0 12 0,8 3 3 16,-8-3 3-16,13-1-9 0,-13 1 4 0,15-2 0 16,-5 2 0-16,2-1 1 0,1 1-1 0,1 1 3 15,-1-1-2-15,4 3 8 0,0 1-1 16,0 0-4-16,-1 1 2 0,2 0 6 0,0 6 14 15,0-3 16-15,-3 5-14 0,0-4 0 0,-2 4 30 16,0 0 5-16,-4-2 19 0,0 3 15 0,-4 1 3 16,-1-1 4-16,-3-2-2 0,-1 3-9 0,-4-1-7 15,-1 3 24-15,0-2 0 0,-5 2-19 16,0-2-3-16,-4 2-17 0,0 0 1 0,-3-3-8 0,-2 2 1 16,-3-6-9-16,3 5 2 0,-3-7-6 15,2 2-4-15,-2-3-8 0,0-1 4 0,2-2-19 16,-2-1 0-16,3-1-14 0,-3-2 7 0,2 0-10 15,-2-1 2-15,4-3-14 0,2-2-1 0,-2-2-19 16,0 1-10-16,2-6-38 0,1 5-14 0,5-2-19 16,1-2-18-16,-1 2-25 0,3-4-29 0,2 6-36 15,2-4-24-15,2-1-12 0,1 4-7 0,1-3 11 16,2 3-53-16,3-4-15 0,2 2-54 0,1 1 19 16,0-3-24-16,4 5-17 15,2-5-51-15,1 3-390 0,3-1-369 0</inkml:trace>
  <inkml:trace contextRef="#ctx0" brushRef="#br0" timeOffset="6900.17">20625 9303 249 0,'0'0'383'0,"0"0"-92"0,4-5-26 15,-4 5-50-15,0 0-10 0,-3-6-39 0,3 6-14 16,-2-6-20-16,2 6-6 0,-4-5 9 16,4 5-26-16,-8-10-10 0,8 10-6 0,-6-7-14 15,1 2-7-15,2-2 5 0,-1 2-1 0,0-2-1 16,-1-1-5-16,0 3-6 0,3-2-7 0,-2-2-7 16,0 4-9-16,0-3-6 0,4 1 0 0,-5 2-9 15,5-4-4-15,0 9 3 0,0-11 1 0,0 2 2 16,5 4 4-16,-1-4 10 0,1 1-6 0,0 1 5 15,4-1 12-15,-1 2 6 0,1 1-3 0,2-3 1 16,1 4-3-16,-2 0 1 0,2 0 2 0,2 0 21 16,-2 4 6-16,1 0-13 0,-2 1 1 15,2 5 4-15,0-1 0 0,-3 2 9 0,2 4-6 0,-4 2-1 16,0 2 2-16,-1 0-11 16,-3 2-19-16,-2 5-8 0,1 3-6 0,-6 0-10 15,3 1-4-15,-4 0-2 0,-1 2-2 0,-3 4-6 16,0-6 0-16,-3 3-1 0,-1-3-1 0,0 0 0 15,-1-3-15-15,-2-2 22 0,2-3-20 0,-1-2 6 16,2-3 3-16,-4-2-8 0,6-1 0 0,-3-3-14 16,2-2 1-16,1-2-3 0,2-1-2 0,8-2-3 15,-17 0 8-15,9-2-11 0,8 2 12 0,-15-8-7 16,10 4-2-16,1-4 0 0,0 3-3 0,-1 1 6 16,4-3 0-16,-3-1 1 0,4 8 5 0,-2-6 3 15,2 6 8-15,-2-8 1 0,2 8-7 16,2-7 3-16,-2 7 4 0,0 0 5 0,0 0 9 15,12 0 2-15,-12 0 21 0,10 3-4 0,-10-3 4 16,16 6 10-16,-11 1-1 0,7-4 2 0,-1 5-7 16,-1 1 6-16,2-3 1 0,2 2-6 15,-1-1-8-15,-1 1-7 0,1 1 3 0,0-4-10 16,2 4-6-16,-2-3 5 0,4 0-7 0,-6 0-4 16,4-1-3-16,-2-3-26 0,0-1-33 0,-3 0-11 15,3-2-80-15,0 0-23 0,-2-1-101 0,2-1-57 16,0-5-100-16,-3 2-60 0,3-5-577 15,-3 4-682-15</inkml:trace>
  <inkml:trace contextRef="#ctx0" brushRef="#br0" timeOffset="7550.89">22167 8748 308 0,'0'0'374'0,"3"-6"-46"15,-3 6-45-15,2-4-12 0,-2 4-39 0,2-9 24 16,-2 9-33-16,2-5 1 0,-2 5-39 15,0-7 42-15,0 7-29 0,4-7 33 0,-4 7-25 16,0 0 42-16,1-7-37 0,-1 7 46 0,0 0-51 16,0 0 4-16,2-6-7 0,-2 6-14 0,0 0-6 15,0 0-14-15,0 0-7 0,0 0-3 0,-4 6 3 16,1-1-6-16,1 7-3 0,-1-2-4 0,-1 6-7 16,-1-1 1-16,0 6-2 0,-1 1 14 0,-1 5-3 15,0-1-4-15,-2 5 1 0,0 4-40 0,-3 3 25 16,1 0-40-16,3 1 16 0,-3 0-9 0,2 0-15 15,-3 2-21-15,3 5-4 0,-2-5-23 16,-1 2-38-16,3 4 0 0,-1-3 0 0,0-2 0 16,-2 2 0-16,2-2 0 0,1-4 0 15,0 1 0-15,0-6 0 0,2-5 0 0,-1 4 0 16,3-9 0-16,-2 1 0 0,1-2 0 0,1-1 0 16,1-4 0-16,0-4 0 0,2 0 0 0,-1 0 0 15,-1-3-58-15,3 0-62 0,-4-5 2 0,5-5-47 16,-1 13-42-16,1-13-66 0,-4 4-54 0,4-4-67 15,0 0-23-15,-5-5-19 0,5 5-8 0,-3-12-31 16,2 2-12-16,1 0-69 0,-3-2-610 0,3-2-781 16</inkml:trace>
  <inkml:trace contextRef="#ctx0" brushRef="#br0" timeOffset="8600.06">23058 9273 313 0,'0'0'250'16,"-8"-4"-21"-16,8 4-32 0,0 0-14 0,0 0-32 16,-4-5-19-16,4 5-23 0,0 0 4 0,-6-5-18 15,6 5 12-15,0 0-12 0,0-10 15 0,0 10-31 16,0 0 8-16,-5-5-24 0,5 5-2 0,0 0 20 15,-8-4-17-15,8 4 2 0,-4-5 1 0,4 5-18 16,0 0 1-16,-13-3-12 0,13 3-2 0,-8-4-7 16,8 4-8-16,-9-1-9 0,9 1 3 0,-11-5 0 15,11 5-3-15,-12-7-1 0,12 7-5 0,-8-5 6 16,8 5-3-16,-9-6-3 0,3 0-1 16,6 6 0-16,-7-7-2 0,7 7 2 0,-5-11-12 15,5 11 3-15,-5-9 6 0,5 0 7 0,0 9-7 16,0-12-10-16,3 4 5 0,-3 8 0 0,5-14 4 15,-1 6 2-15,1 2 28 0,1 1-23 16,-1-5 41-16,3 5-16 0,1-3 31 0,0 3-18 16,1 2 36-16,0 0-17 0,2 0 33 0,-12 3-35 15,24 0 35-15,-11 3-25 0,0 0 30 0,2 1-34 16,-6 6 2-16,7-3 6 0,-4 5-3 0,0 1 10 16,-1 3-38-16,-3-1 28 0,-1 4-35 0,1-2 36 15,-4 3-47-15,-2 0 25 0,-1 0-45 16,-2 5 27-16,-1-2-29 0,-2 0 33 0,-2-1-28 15,-1 2 36-15,1 0-30 0,-2-2 39 0,-2-3-39 16,0 1 43-16,-1-1-47 0,1-2 39 0,0-2-49 16,1-2 36-16,-1-2-41 0,2 0 35 0,-1-3-41 15,3-1 41-15,-3 0-45 0,1-3 37 0,-1 1-41 16,9-5 40-16,-12 4-46 0,12-4 46 0,-16 0-45 16,16 0 30-16,-15-5-36 0,7 1 33 15,3 0-38-15,-1-3 35 0,-1 0-42 0,2 0 35 16,1-2-38-16,-1 1 36 0,3-1-29 0,-1 3 36 15,2-3-29-15,1 1 33 0,0 8-31 0,1-14 37 16,3 9-29-16,1-1 30 0,0-2-33 0,3 3 36 16,0 2-32-16,-1 0 38 0,5-1-34 15,-1 1 38-15,1 1-25 0,0 1 32 0,-1 2-43 16,0 1 48-16,1 1-31 0,-1 1 43 0,0 1-37 16,0-2 39-16,2 3-49 0,-1 2 44 0,-1-2-45 15,-1 5 35-15,0-5-42 0,-1 5 38 0,0-4-44 16,0 3 46-16,-2-2-52 0,1-1 45 0,-1 2-49 15,-1-2 43-15,2 2-45 0,-1-5 40 0,0 1-64 16,1-1 24-16,0 1-59 0,-8-5 2 0,16 3-63 16,-16-3-6-16,18-3-60 15,-8-1-54-15,4-2-63 0,-1-1-6 0,1-3-37 0,0 2-39 16,1-7-416-16,2 2-362 0</inkml:trace>
  <inkml:trace contextRef="#ctx0" brushRef="#br0" timeOffset="9233.04">23697 9186 246 0,'2'-9'475'16,"1"4"-80"-16,-3 5-30 0,1-12-17 0,1 7 6 15,-2 5-73-15,-2-10-5 0,2 10-67 0,-1-10 1 16,1 10-61-16,-3-12 0 0,3 12-48 0,-3-9 13 16,-1 4-39-16,1-3 14 0,3 8-23 15,-6-8 27-15,1 1-21 0,0 3 28 0,5 4-41 16,-10-6 29-16,4 2-27 0,6 4 38 15,-15-7-52-15,15 7 20 0,-17-1-41 0,17 1 28 16,-19 1-44-16,9-1 35 0,-4 3-49 0,14-3 39 16,-17 4-44-16,7-1 26 0,2-1-28 0,1 1 0 15,-1-1 6-15,0 2-3 0,3 3 15 0,0-3-10 16,0 2-4-16,2 2 1 0,1-4 5 0,-1 4-4 16,3 0-1-16,0-2 5 0,0 4 29 0,3-3-40 15,-1 1 38-15,2 2-38 0,0-2 36 0,1 1-29 16,0 0 36-16,4 2-42 0,0 0 40 15,3-3-38-15,-1 3 37 0,-2-3-35 0,6 1 41 0,-3 0-25 16,1 0 44-16,1 0-45 0,0 0 49 16,4 2-43-16,-3 1 70 0,2-3-41 0,-3 5 50 15,-3-5-56-15,2 2 40 0,0-1-53 16,-3 0 55-16,0 4-36 0,0-5 38 0,-2 4-45 16,0-1 33-16,-4-2-29 0,1 2 39 0,0-3-23 15,-4 5 26-15,-1-4-34 0,-1 0 19 0,-4 3-34 16,0-2 22-16,0 1-35 0,-3 0 24 0,-1-4-31 15,-4 4 15-15,3-6-16 0,-3 3 19 0,0-2-27 16,-2-3 27-16,5-1-21 0,-2-1 30 0,0 1-34 16,0-3 26-16,2-3-21 0,-2 1 21 0,2-1-29 15,2-1 21-15,-1-5-24 0,3-2 20 0,1-1-26 16,1-2 20-16,3-3-22 0,1-1 20 16,2-1-24-16,2-4 1 0,4 1 7 0,2-3-1 15,0-1-4-15,2 2 0 0,2 2-2 0,-1 2 10 16,-1 1-4-16,-1 1 0 0,0 2-4 0,-2 3 1 15,0 3-6-15,-4-2-10 0,2 4-17 0,1-1-26 16,-2 3-13-16,-1-3-23 0,-5 9-13 0,6-8-5 16,-6 8-55-16,4-5-24 0,-4 5-10 15,0 0-28-15,0 0-27 0,0 0-33 0,0 0-54 16,0 0-25-16,0 0-26 0,0 0-126 0,-4 7-347 16,4-7-433-16</inkml:trace>
  <inkml:trace contextRef="#ctx0" brushRef="#br0" timeOffset="23448.97">13341 12296 201 0,'0'0'325'0,"0"0"-49"0,-15-3-63 15,15 3-8-15,0 0-30 0,-14 0-4 0,14 0-33 16,-8-2-8-16,8 2-35 0,-10-3 6 0,10 3-23 16,-10-2 12-16,10 2-10 0,-12-3 3 0,12 3-9 15,-11-3-13-15,11 3-6 0,-12-4 1 0,12 4-4 16,-11-6 7-16,11 6-6 0,-14-4-5 0,14 4-7 16,-13-6-6-16,4 3-8 0,3-3-5 0,-2 3 7 15,0-2-10-15,2-1-4 0,-2-1 1 0,2 2 1 16,-2-2-5-16,2 0-7 0,-2 2-3 0,3 0 6 15,-1-2-1-15,1 2-11 0,-1-2 25 0,4 0-27 16,-2 3 27-16,4 4-26 0,-1-13 18 16,1 13-24-16,1-10 23 0,-1 3-21 0,0 7 28 15,10-8-29-15,-10 8 30 0,12-8-31 0,-6 4 42 16,4 2-42-16,-1-1 35 0,-9 3-38 16,22 0 27-16,-22 0-20 0,19 1 21 0,-6 2-26 15,-3 2 10-15,1-4 17 0,1 5 5 0,0-2 7 16,0 1 23-16,0 1-1 0,-2 2-4 0,2 0 5 15,-3 1 7-15,1 0 4 0,0 1-2 0,-2 2-8 16,-2-2 10-16,1 4 18 0,0-1-36 0,-3 0 24 16,-4 1-25-16,4 3 26 0,-3-1-35 15,-1-2 31-15,-1 3-30 0,-3-1 27 0,4 2-33 0,-4 0 28 16,-1 1-34-16,-1 1 19 0,-1 1-30 16,1-1 24-16,-4-2-34 0,1 2 32 0,1-2-38 15,-2 0 28-15,-3-2-29 0,4 1 29 0,-5-1-29 16,4-2 24-16,0-2-28 0,-2-2 30 0,3 1-33 15,0-3 33-15,-2-2-32 0,2 1 30 0,-1-2-28 16,1-3 27-16,-3 2-28 0,3-1 27 0,-2 0-28 16,11-3 25-16,-17 0-27 0,6-5 28 0,-1 3-31 15,3-2 32-15,-2-1-30 0,1-3 24 0,3 3-22 16,-1-3 30-16,1 0-37 0,-1 2 30 0,4-2-30 16,-1 1 28-16,1-2-26 0,-1 0 30 15,5 3-29-15,0-3 26 0,0 2-26 16,4 2 31-16,-3-5-29 0,4 4 25 0,-1-1-27 15,3 0 33-15,-2 4-33 0,2-1 32 0,2 0-28 16,-3 1 28-16,-6 3-23 0,20-1 29 0,-20 1-23 16,19 0 28-16,-9 3-26 0,3 0 37 0,-3 1-26 15,3-1 28-15,-1 1-27 0,0 2 38 0,0 3-33 16,-2-4 29-16,4 4-25 0,-2-3 33 0,-1 3-41 16,-1-1 28-16,2 1-41 0,-1-1 35 0,1-1-44 15,-2 2 38-15,0-1-39 0,3 0 37 0,0-2-36 16,-3 1 32-16,2 1-45 0,-1-3 13 15,-1-3-52-15,3 2 8 0,-3 2-66 0,3-5-4 16,0 2-47-16,0-2-48 0,-2 0-65 0,3-2-31 16,-1 0-37-16,1-3-36 0,-4 1-93 0,7-2-261 15,-2 1-248-15</inkml:trace>
  <inkml:trace contextRef="#ctx0" brushRef="#br0" timeOffset="24032.18">14085 12267 150 0,'0'0'412'16,"0"0"-76"-16,0-7-30 0,0 7-52 0,0 0-30 15,0-9-23-15,0 9-16 0,-4-6-16 0,4 6-24 16,-6-8-12-16,6 8 34 0,-5-7 10 0,-2 3-10 15,7 4-25-15,-10-8-12 0,10 8 22 0,-13-7-5 16,4 6-18-16,2-3 8 0,7 4-9 0,-21-2-10 16,11 1-12-16,-3 2-9 0,2 0 12 0,-6 3-7 15,2-2 10-15,-3 5-18 0,0 2-12 0,0-1-3 16,-2 4 1-16,2-1-8 0,-3 3-1 0,1 2-5 16,6 1-12-16,-3 0-1 0,7 2-11 15,0-1 6-15,1 1 7 0,4 0-3 0,0-1-5 16,3 0-6-16,2-1-4 0,4 0-5 15,1 0 1-15,3 0-4 0,2 0-8 0,3 0-4 16,1-2-1-16,1 0 28 0,3-1-36 0,0-4 26 16,1 2-38-16,4-4 5 0,-2 3 3 0,-1-6-1 15,3 1 0-15,-2 0 1 0,-1-4-2 0,-1 0-4 16,-1-1 6-16,-1-2-1 0,-2-1 2 0,3 0-2 16,-4-1 0-16,3-4 2 0,-6 2 3 0,2 1-10 15,0-5 9-15,-2 4-1 0,-2-6-3 0,-1 2-7 16,-2 0 3-16,-1-2 10 0,0-1-3 0,-2 0 2 15,-3 0-7-15,0-3 0 0,0-1-2 0,0 0 2 16,-4-1 2-16,0 1-3 0,-3-3-3 0,-1 0-5 16,-1-1 10-16,-4 1-8 0,3 2-1 15,-3 0-4-15,-1 1-1 0,3 0-9 0,-3 4-9 16,-2 0-41-16,6 1 33 0,-3 5-32 0,3-3-16 16,-1 4-43-16,0 3-21 0,1 1-16 0,-4 1-23 15,5 1-20-15,-2 1-16 0,2 3-36 0,1 0-28 16,0 1-12-16,2 0 0 0,2 3-36 0,3-2-39 15,-2 2-453-15,5-1-368 0</inkml:trace>
  <inkml:trace contextRef="#ctx0" brushRef="#br0" timeOffset="24382.31">14512 12252 5 0,'0'0'466'0,"0"0"-80"0,0 0-49 16,0 0-37-16,0 0-10 0,5-4-6 0,-5 4-12 16,0 0-26-16,0 0-11 0,0 0-14 15,0 0-25-15,0 0-24 0,0 0-24 0,5-3-21 16,-5 3-11-16,0 0-14 0,5-4-8 0,-5 4-1 15,9-6-15-15,-9 6-7 0,14-5-13 16,-5 3-9-16,-1-1-9 0,3-1-8 0,-2-1-7 16,0 0-1-16,3 3-5 0,-1-3-7 0,-3-1-7 15,6 2 4-15,-4 2-10 0,-1-3-16 0,4 2-22 16,-3-2-20-16,-1 2-35 0,1-1-50 0,-2 4-46 16,-8 0-36-16,15-4-23 0,-15 4-34 0,13-3-19 15,-13 3-74-15,0 0-425 0,13-1-329 0</inkml:trace>
  <inkml:trace contextRef="#ctx0" brushRef="#br0" timeOffset="24899.95">14631 12225 464 0,'-12'5'399'0,"-1"-3"-45"0,2 3-39 16,1-1-31-16,-2 2-21 0,1-3 7 0,-1 2-35 15,1 0-21-15,-1 0-13 0,2-1-26 0,0 3-25 16,-2 0-8-16,3-2-15 0,-1 3-15 15,1-3-17-15,4 2-8 0,-3 2-26 0,-2-4 16 16,3 5-41-16,1-3 22 0,0 1-42 0,0 0 20 16,2 0-30-16,0 0 23 0,0-1-30 0,0-2 27 15,4 2-31-15,0-7 26 0,0 11-27 0,0-11 27 16,4 11-26-16,-4-11 27 0,8 5-26 0,-8-5 37 16,11 5-32-16,-11-5 30 0,18 3-29 15,-5-6 29-15,0 2-28 0,-1 0 28 0,3 0-33 16,1-1 37-16,-2 1-33 0,5-1 27 0,-2 2-20 15,2-3 31-15,-5 3-29 0,3-1 31 0,-3 1-39 16,0 1 31-16,-1 0-34 0,3 2 36 0,-4-2-23 16,3 4 31-16,-1 3-35 0,-2-1 42 0,-1 3-26 15,1-1 62-15,-2 2-16 0,0-1 31 0,-2 3-54 16,-2-1 47-16,-1 2-30 0,0 1 8 0,-1 0-2 16,-1 0 5-16,-2-3-5 0,-2 3 4 15,-2 2-2-15,2-1 19 0,-4-2-11 0,-3 3-1 0,3-3 0 16,-4 1-9-16,-1 2 2 0,-3 0-7 15,3-5-5-15,-4 0-10 0,0 1-10 16,-4-2-7-16,6-2-7 0,-3-3-7 0,2 4-1 16,-2-5-3-16,0 3-4 0,2-4-5 0,-4-2-7 15,4 0-11-15,-2-1-12 0,15-1-7 0,-24-3-21 16,12 1-7-16,2-1-18 0,-1-4-35 0,2 2-36 16,1 0-31-16,-1-4-33 0,5 4 9 0,-1-6-53 15,4 5 2-15,1-1-59 0,0-3 2 0,1 2-53 16,4-3-4-16,2 3-51 0,0-1-97 15,2 1-317-15,0-4-370 0</inkml:trace>
  <inkml:trace contextRef="#ctx0" brushRef="#br0" timeOffset="25327.65">15769 12363 72 0,'0'0'331'16,"0"0"-65"-16,0 0-36 0,-5 5-7 0,5-5-27 15,0 0-7-15,0 0-12 0,0 0 15 0,0 0 10 16,0 0 51-16,-9-3-32 0,9 3 44 0,0 0-28 16,0 0 33-16,0 0-27 0,-6-4 39 0,6 4-55 15,0 0-15-15,-7-2-7 0,7 2-11 0,0 0-9 16,-7-6-18-16,7 6-26 0,-7-5-15 0,7 5-17 16,0 0-20-16,-7-5-13 0,7 5-13 15,0 0-14-15,-4-4-10 0,4 4-10 0,0 0 1 16,-5-4-12-16,5 4-11 0,0 0-7 15,0 0-18-15,0 0-21 0,0 0-32 0,-7-6-23 16,7 6-42-16,0 0-40 0,0 0-17 0,0 0-58 16,0 0-1-16,0 0-67 0,0 0-32 0,9 5-54 15,-9-5-47-15,7 3-505 0,-7-3-543 0</inkml:trace>
  <inkml:trace contextRef="#ctx0" brushRef="#br0" timeOffset="25816.58">16525 11933 75 0,'-3'-5'357'0,"-1"-2"-56"0,0-1-35 0,-1 2-16 16,4 0-33-16,-2-2-11 0,1 4-21 0,-1-4 10 16,2 2-13-16,-3 0 42 0,4 6-22 0,0-14 49 15,0 14-28-15,-1-8 27 0,1 8-23 16,-2-9 38-16,2 9-48 0,-1-7 32 0,1 7-67 16,0 0 24-16,-1-6-58 0,1 6 40 0,0 0-33 15,0 0 39-15,0 0-19 0,4 8 14 0,-4-8-37 16,1 15 16-16,3-5-18 0,-2 1-9 0,1 5-6 15,1 0-17-15,-3 1 6 0,3 2-20 0,1 4-25 16,-4 0-4-16,4 2-19 0,-4 1 5 16,2 1-18-16,0 4 5 0,-1 2-25 0,0-3 12 15,-2 6-4-15,-2-2-2 0,1-1-12 0,0 0-1 16,1-3 5-16,-3-4-6 0,2 3-7 0,-1-3-2 16,0 1 1-16,1-2-1 0,-2-4-3 0,2 3 1 15,-3-5-21-15,2-1-19 0,-1-2-29 16,3-2-28-16,0 1-29 0,-1-3-57 0,1 0-13 15,-3-2-77-15,3-3-42 0,0 1-20 0,0-8-40 16,0 9 12-16,0-9-64 0,0 0-47 0,0 0-43 16,0 0-109-16,18-5-342 0,-13-3-552 0</inkml:trace>
  <inkml:trace contextRef="#ctx0" brushRef="#br0" timeOffset="26348.84">16956 12051 364 0,'0'-9'475'16,"2"3"3"-16,-4-3-71 0,2 9 19 0,-2-9-71 15,2 9-2-15,-3-10-59 0,3 10 10 0,-4-7-51 16,4 7 23-16,-4-8-58 0,4 8-13 0,-2-6-11 16,2 6-19-16,0 0-26 0,-5-6 4 0,5 6-16 15,0 0-20-15,0 0 22 0,-10 5-3 0,10-5-4 16,-7 7-5-16,3 1 8 0,-1-1-5 0,-1 4-13 15,1 1 9-15,0 0-18 0,-2 4-7 0,2 1-17 16,-2 1 0-16,0 3-15 0,2 0 2 0,0 1-11 16,1 1 4-16,0 0-12 0,-1 0 7 15,4 0-12-15,0 3-5 0,1-2-9 0,0-2-7 0,1 3-10 16,4 1 2-16,-1-2 0 0,-2-4-5 16,6 2-7-16,0-1 7 0,2-2-9 0,-1 1 1 15,1-4-3-15,4-1 2 0,-2 0 6 0,-2-7-2 16,5 3-7-16,-1-5-4 0,0 0-8 15,-1-2-9-15,1-3 7 0,0-1-2 0,0-1-5 16,-1 0 9-16,2-3-3 0,-2-4 3 0,-1 5 5 16,2-4 0-16,-4-2-11 0,-1 1 9 0,0-2-2 15,-3 2 5-15,-1-3 2 0,-1 1-7 0,-4-2 3 16,3-2-3-16,-6 3-4 0,-1-2 0 0,-1 0-1 16,-1 1-5-16,-3 2 8 0,0 1-3 15,-1 0-5-15,-4 3-4 0,2-1 8 0,-1 2-12 16,-2 3 14-16,1 1-4 0,-2 1 3 0,-2 3-5 15,1-3-6-15,-1 5-21 0,1 0-13 0,2 2-27 16,0-3-42-16,1 3-28 0,1-1-26 0,-1 0-41 16,6 0-14-16,2 0-72 0,-1-1 16 0,5 1-58 15,2-6-9-15,-3 8-59 0,3-8-48 0,5 4-101 16,-5-4-378-16,13 0-528 0</inkml:trace>
  <inkml:trace contextRef="#ctx0" brushRef="#br0" timeOffset="26591.14">17411 12182 372 0,'7'-5'650'16,"-7"5"-58"-16,0 0-3 0,0 0-52 0,0 0-50 16,10-5-49-16,-10 5-52 0,0 0-38 0,0 0-69 15,0 0-44-15,6-1-39 0,-6 1-43 0,0 0-27 16,0 0-29-16,0 0-18 0,0 0-18 0,0 0-10 15,0 0-21-15,0 0 1 0,8 1-31 0,-8-1-23 16,0 0-42-16,0 0-28 0,4 5-49 0,-4-5-32 16,0 0-32-16,2 9-34 0,-2-9-40 0,0 0-56 15,3 6-45-15,-3-6-32 0,0 0-73 16,1 5-424-16,-1-5-477 0</inkml:trace>
  <inkml:trace contextRef="#ctx0" brushRef="#br0" timeOffset="27431.3">18136 12008 242 0,'-15'-3'270'0,"4"-1"-13"0,1 0-45 16,0 0-21-16,1 0-16 0,-1 2-4 0,3-1-2 15,-2-1-34-15,0 3 1 0,9 1-14 0,-11-7 24 16,11 7-20-16,-12-6 21 0,12 6-35 0,-12-4 26 15,12 4-45-15,-8-5 30 0,8 5-38 16,-9-6 30-16,9 6-38 0,-8-4 26 0,8 4-40 16,-5-7 29-16,5 7-37 0,0-10 19 0,0 10-26 15,5-8 30-15,0 2 1 0,3 1-6 0,1-2-8 16,1 0 1-16,7 1-8 0,-2-3 4 0,4 2-11 16,-1 0-5-16,4-1-6 0,0 3-3 0,-2 0-1 15,2 1-36-15,-3 1 23 0,0 1-29 0,-1 2 28 16,-4 2-30-16,1 1 30 0,-2-2-25 15,1 4 31-15,-5 1-38 0,0 1 29 0,0 0-29 16,-5 5 30-16,-3-4-30 0,2 6 24 0,-6-2-25 16,2 2 28-16,-4 2-30 0,-3 0 24 15,-1 0-24-15,0 1 38 0,-5 0-38 0,4 0 27 16,-2-4-28-16,0 4-1 0,0-4 10 0,3-4-2 16,-1 2 4-16,1-3-1 0,1 0 1 0,2-2-4 15,1 0 2-15,0 1 12 0,1-2-13 0,4-5 0 16,-5 7-2-16,5-7 10 0,-3 6 2 0,3-6 1 15,0 0 2-15,9 4 3 0,-9-4-1 0,9 2 6 16,-9-2 4-16,17 2-6 0,-17-2 2 0,20 0 8 16,-8 0-6-16,-1 0 3 0,2 3 6 0,1-3-4 15,1 0 4-15,1 5 0 0,-1-1 0 0,-1 1 1 16,4-2 2-16,-4 6 1 0,0-4 3 16,-1 3 10-16,1 1 0 0,-4 0 7 15,-1 1 11-15,4 0 8 0,-7 2-11 0,1-2 23 0,-5-1-2 16,2 4 23-16,-2-3 1 0,-2 4-3 15,-2-3-10-15,1 0-11 0,-4 5 32 0,-2-3-40 16,-2-1 18-16,-1 4-24 0,-3-1 17 0,-2 0-25 16,0-2 16-16,-6-1-35 0,1 2 11 0,-3-2-27 15,-3 0 17-15,-1 0-25 0,-1-3 16 0,3-1-26 16,-1-2 18-16,3-1-26 0,-4-1 5 0,3-1-5 16,0-2-1-16,2-1-4 0,4-2-5 0,-1-1-19 15,-3-4-20-15,7 2-37 0,-3-2-19 0,5-1-49 16,2-2-53-16,2 1-25 0,4-5-31 0,2 5 22 15,3-3-51-15,3 1 3 0,3-3-42 16,7-1-25-16,-1-2 0 0,9 0-60 0,1 0-531 16,1 0-534-16</inkml:trace>
  <inkml:trace contextRef="#ctx0" brushRef="#br0" timeOffset="28015.43">18924 11838 237 0,'0'0'388'0,"-4"-7"-55"15,4 7-40-15,-6-5-47 0,6 5-29 16,-8-6 23-16,8 6-19 0,-7-6 36 0,7 6-58 15,-7-4 28-15,7 4-41 0,-8-3 40 0,8 3-35 16,-7-5 26-16,7 5-44 0,0 0 17 0,-8-4-53 16,8 4 26-16,0 0-71 0,-5-2 25 0,5 2-47 15,0 0 42-15,0 0-45 0,0 0 54 0,0 0-42 16,8-5 37-16,-8 5-37 0,14-4 39 0,-6 2-48 16,2-1 29-16,1 1-49 0,2-2 22 0,1 0-33 15,3 0 26-15,-2 0-44 0,0-1 37 16,-2 2-42-16,4 0 29 0,-3-2-44 0,0 3 34 15,-3-1-44-15,1 2 36 0,-2-1-36 0,-10 2 34 16,18 0-30-16,-18 0 37 0,15 4-32 0,-8 3 33 16,0-1-18-16,-2 1 57 0,-2 2-15 0,2 0 23 15,-2 3-18-15,-2 2 30 0,0-1-9 16,-1 2 0-16,0 4-1 0,-1-2-8 0,1 3-1 16,-1 1-7-16,-2 3-11 0,2 1-3 0,-3-1-6 15,4 0-5-15,-1 3-5 0,-2-1-18 0,2-1 10 16,-2 1-10-16,2-1 1 0,-1 1-4 0,-1-2-2 15,2 0-4-15,-2-4-2 0,3 0 0 0,0-1 3 16,0 0-10-16,0-2 5 0,-2-3-10 16,2 1-9-16,0-4-11 0,0 1-15 0,0-3-15 15,-2 0-11-15,2-1-8 0,0-8-19 0,-1 12-30 16,1-12-48-16,-4 9-37 0,4-9-52 0,0 0 13 16,0 0-60-16,-10 1 5 0,10-1-42 0,-13-7-19 15,9 3-35-15,-3-1 24 0,-2-4-13 0,0 3-5 16,-3-5-34-16,1 4-372 0,-1-4-324 0</inkml:trace>
  <inkml:trace contextRef="#ctx0" brushRef="#br0" timeOffset="28258.95">18901 12264 67 0,'-5'-5'478'0,"0"-1"-100"0,5 6-36 15,-10-6-23-15,10 6 14 0,-7-6 0 16,7 6-15-16,-5-8-14 0,5 8-9 0,0-6-7 16,0 6-8-16,7-9-12 0,-2 5-7 0,2 0-20 15,2-1-9-15,2 1-22 0,1-3-14 0,1 4-20 16,4-3-14-16,-3 0-10 0,4-1-26 0,-2 5-21 15,3-4-13-15,3 0-11 0,-8 2-19 0,8-3-2 16,1 1-11-16,-6 2-10 0,2 1-4 0,-4-1-8 16,1 3-8-16,-1-3-6 0,-1 0-6 0,-3 2-12 15,-1-1-15-15,-10 3-23 0,20-2-30 0,-20 2-33 16,15-2-46-16,-15 2-42 0,13-2-34 0,-13 2-29 16,0 0-28-16,15 4-16 0,-15-4-61 0,8 1-43 15,-8-1-29-15,0 0-81 0,9 4-416 16,-9-4-505-16</inkml:trace>
  <inkml:trace contextRef="#ctx0" brushRef="#br0" timeOffset="28983.12">19808 12041 101 0,'-1'6'526'0,"1"-6"-101"16,0 0-39-16,0 0 9 0,0 0-39 0,0 0 8 15,-5 6-49-15,5-6 17 0,0 0-58 0,0 0 34 16,0 0-71-16,0 0 9 0,0 0-41 0,0 0-39 16,0 0-4-16,0 0-24 0,-4 5-22 0,4-5-8 15,0 0-9-15,0 0-15 0,0 0-5 0,0 0-6 16,0 0-6-16,3 5-2 0,-3-5 0 16,0 0-2-16,2 6-2 0,-2-6-13 0,0 0-9 15,4 7-5-15,-4-7-13 0,0 0 10 16,4 4-8-16,-4-4-10 0,0 0-1 0,0 0-2 15,4 5 0-15,-4-5-2 0,0 0 3 0,0 0-3 16,0 0 9-16,0 0 7 0,5 5 0 0,-5-5-1 16,0 0-3-16,0 0-3 0,6-5-19 0,-6 5 19 15,0 0-4-15,5-5-2 0,-5 5 0 0,2-7-9 16,-2 7 6-16,2-8-1 0,-2 8-1 0,0-6 2 16,0 6 0-16,0 0-4 0,-1-11-1 0,1 11-3 15,0 0 2-15,-1-7-2 0,1 7 0 0,0 0-2 16,-7-5-2-16,7 5-1 0,0 0-3 0,0 0 1 15,0 0-5-15,-10-2 0 0,10 2-7 0,0 0-36 16,0 0 2-16,-6 3-11 0,6-3-21 16,0 0-18-16,0 0-58 0,-4 5-45 0,4-5-10 0,0 0-63 15,0 0 3-15,0 6-67 16,0-6-23-16,0 0-21 0,0 0 19 0,0 0-40 16,6 6-105-16,-6-6-235 0,0 0-258 0</inkml:trace>
  <inkml:trace contextRef="#ctx0" brushRef="#br0" timeOffset="30594.32">20306 11794 275 0,'0'0'236'0,"-2"-7"-37"0,2 7-25 0,0-7-18 15,0 7-14-15,2-9-9 0,-2 9-7 0,1-8-5 16,-1 8-10-16,1-7 0 0,-1 7-16 0,0-9 7 16,0 9-15-16,4-8 15 0,-4 8 0 0,2-8 18 15,-2 8-12-15,3-6 22 0,-3 6-10 0,1-7 31 16,-1 7-35-16,0-8 34 0,0 8-37 0,4-5 40 15,-4 5-17-15,0 0 42 0,1-8-33 0,-1 8 28 16,0 0-42-16,0 0 30 0,3-8-59 16,-3 8 4-16,0 0-7 0,0 0-5 15,0 0 1-15,0 0-5 0,0 0-29 0,1-5-8 16,-1 5 1-16,0 0 21 0,0 0 17 0,0 0-5 16,4 6-2-16,-4-6-3 0,1 10 17 0,-1-10 3 15,0 10-5-15,2-1 5 0,-2-2-14 0,1 3-10 16,-1 0 7-16,0 2 7 0,0 1-5 0,0-1-7 15,-1 6-8-15,1-3-7 0,-2 5-11 0,1-2-2 16,0 0-9-16,-2-1-9 0,2 1 2 0,0 1-7 16,-1 2-2-16,1-3-12 0,-1-2 5 15,0 3-10-15,1-4-1 0,0 2-4 0,-1-5 0 16,1 3-3-16,0-2 7 0,-3-2-10 0,4 3 4 16,0-4-3-16,-1-1 3 0,1 0-11 0,0-1 13 15,1-2-5-15,-1 1 2 0,4 1-2 0,0-4 4 16,-2 1-3-16,5 0 4 0,-1-1-7 0,-6-4 11 15,19 3-12-15,-7-2 4 0,0-2-10 16,1 1 6-16,1 0-5 0,2-3 6 0,-2 3-8 16,2-1 2-16,1-2-8 0,-2 0 10 0,2 1-6 15,-4-1 5-15,1 1-6 0,-3-1 6 0,1 1 3 16,0-1-1-16,-1-1-1 0,-2-1 1 0,1 1-4 16,-4 1 0-16,3-2 10 0,-2 2-4 0,3-3 0 15,-4 1-2-15,1 0 6 0,-2-2-5 0,2 2 6 16,-2-1-4-16,1-1 0 0,-4 0 1 15,3 0 2-15,-1-3-2 0,-1 3-2 0,-2-3 1 16,3 5 2-16,-3-3 3 0,0-1-8 0,-1 2 16 16,0 0-15-16,0 0 16 0,0 7-13 0,-1-14 11 15,1 14-13-15,-5-11 16 0,5 4-21 0,0 7 13 16,-4-9-11-16,4 9 16 0,-6-9-12 0,6 9 1 16,-4-7 0-16,4 7 9 0,-4-4-12 0,4 4 3 15,-5-5 2-15,5 5 2 0,-8 3 7 0,8-3-1 16,-9 5 4-16,9-5 5 0,-10 8 4 15,6-2 6-15,-1-1 7 0,0 3 7 16,1 1 24-16,-1-1-4 0,1 2 17 0,0-2-5 0,2 5 5 16,-2-4-16-16,0 3 16 0,2 2-15 15,-1-2 15-15,3 3-33 0,-1 2 27 0,1-4-13 16,1 3-2-16,-1 1-3 0,4 2-5 0,0-2-14 16,-2 1 3-16,1 1-6 0,0 0-11 0,0 1 4 15,4 1-21-15,-5-4 3 0,3 0 2 0,-1-1-3 16,1 2-4-16,-1-1 4 0,0-1-4 0,0-1-3 15,0-2-3-15,-2-1-16 0,3 2-9 0,-1-4-27 16,-3 0-30-16,4-1-38 0,-2 2-49 0,-2-6-45 16,2 4-6-16,-3-9-55 0,1 11 15 0,-1-11-91 15,3 9-39-15,-3-9-92 0,5 5-49 16,-5-5-12-16,0 0-117 0,4-6-516 0,-4 6-791 16</inkml:trace>
  <inkml:trace contextRef="#ctx0" brushRef="#br0" timeOffset="32831.28">21048 11700 116 0,'0'0'304'0,"0"0"-47"0,0 0-53 0,0 0-13 0,0 0-17 16,0 0-25-16,0 0-12 0,0 0-9 0,0 0-27 15,0 0 1-15,-13-2-21 0,13 2-2 16,0 0 0-16,0 0-14 0,0 0 15 0,0 0-26 15,0 0 23-15,0 0-20 0,0 0 20 0,-1-6-13 16,1 6 18-16,0 0-19 0,0 0 19 0,0 0-31 16,0 0 22-16,0 0-30 0,0 0 26 0,0 0-32 15,0 0 31-15,0 0-34 0,0 0 32 0,0 0-33 16,0 0 38-16,0 0-31 0,0 0 29 0,0 0-33 16,0 0 29-16,0 0-35 0,0 0 31 0,0 0-29 15,0 0 25-15,0 0-30 0,0 0 26 16,0 0-26-16,0 0 31 0,0 0-36 0,0 0 29 15,0 0-29-15,0 0 33 0,0 0-30 0,0 0 32 16,0 0-33-16,0 0 34 0,0 0-27 0,0 0 51 16,0 0-35-16,9-4 29 0,-9 4-29 15,0 0 28-15,0 0-35 0,0 0 63 0,13-1-41 16,-13 1 56-16,11-2-65 0,-11 2 43 0,18-4-60 16,-11 2 0-16,4-1 1 0,-1-1-11 0,3 1 15 15,-2 1-5-15,2-3-6 0,2 1 5 0,-2-2-13 16,1 1-3-16,2 1 1 0,-1 1-1 0,-2-2-5 15,-2 0-4-15,2 3-4 0,-1-1-1 0,-2 0 3 16,-1 0-4-16,0-1 2 0,-9 4 0 0,14-2-2 16,-14 2-2-16,10-4 6 0,-10 4 2 0,0 0-7 15,15 2 7-15,-15-2 0 0,8 7-5 16,-8-7 6-16,5 11 33 0,-4-3 12 0,-1-1 39 16,0 2-36-16,0 5 26 0,0-2-17 15,-1-2 30-15,1 6-27 0,-1 1 30 0,-2 0-22 16,2 0 20-16,-2 3-18 0,1 2-2 0,-2 0 7 15,4 4-2-15,-5-4 3 0,5-1-6 0,0 1-5 16,0 4-14-16,-1-1-6 0,-1-1-2 0,2-2 10 16,0 1-8-16,2-1 5 0,-2-2-23 0,1 0-3 15,-1 1-9-15,0-2 12 0,0-1-25 0,0-1 6 16,0-1-11-16,0-2 6 0,4-1-9 0,-4 1-4 16,0-4-15-16,1 2 3 0,0-1-24 15,-1-3-20-15,3-2-25 0,-2 3-21 0,-1-3-16 16,0-6-19-16,1 12-28 0,-1-12-26 0,0 6-28 15,0-6-42-15,0 0-39 0,0 0-8 0,0 0-37 16,0 0 6-16,0 0-46 0,-2-8-4 0,-1 2 18 16,1-1 15-16,-2-1 7 0,4-2 4 0,-4 1-28 15,-1-1-352-15,2-2-226 0</inkml:trace>
  <inkml:trace contextRef="#ctx0" brushRef="#br0" timeOffset="33074.61">21231 12068 23 0,'-6'-7'466'0,"0"2"-109"0,2 0-25 0,4 5-53 15,-6-8 7-15,6 8-18 0,-6-4 19 0,6 4-64 0,-3-5 22 16,3 5-35-16,0 0 41 0,-4-7-35 0,4 7 35 16,0 0-18-16,0 0 43 0,9-2-52 15,-9 2-2-15,12-3-21 0,-12 3-20 0,19-1-15 16,-8-1-31-16,3 0-25 0,2-2-19 0,0-1 24 16,3 2-59-16,2 2 19 0,-2-3-44 0,1 0 20 15,0-1-40-15,0 2 24 0,-2 1-49 0,1-3 17 16,-1 3-58-16,-1-1 43 0,-1 2-77 0,-2-3 11 15,0 3-96-15,-3-1 1 0,-1 0-52 16,-10 2 5-16,16-1-24 0,-16 1-24 0,13-1-70 16,-13 1 12-16,0 0 4 0,14 0-22 0,-14 0-44 15,0 0-445-15,0 0-373 0</inkml:trace>
  <inkml:trace contextRef="#ctx0" brushRef="#br0" timeOffset="33565.49">22318 11358 381 0,'6'-11'420'16,"-4"5"-41"-16,0-9 325 0,0 8-380 16,-1 0 13-16,-1 7-18 0,1-9-6 0,-1 9 5 15,3-11 4-15,-3 11 13 0,0-10-68 0,0 10 6 16,1-9-57-16,-1 9 18 0,0 0-48 0,0-5 4 16,0 5-42-16,0 0 42 0,-4 5-12 0,2 4 13 15,-2 1-15-15,-4 4-5 0,5 2-17 0,-5 4 20 16,1 2-8-16,1 3 7 0,-2 5-25 0,-1 2-12 15,-1-3-22-15,2 11-11 0,-2 0-19 16,1 1-3-16,-1 1-10 0,0 0-7 0,1 2-20 16,-2 1 5-16,4-1-21 0,-5 2-7 15,3 0-12-15,0-1-9 0,-2 1 0 0,2-3 0 16,1 0 0-16,2-1 0 0,0-9 0 0,-1-2 0 16,2 2 0-16,0-6 0 0,0-1-8 0,0-4-30 15,2-3-24-15,1-2-50 0,0-1-49 0,0-4-44 16,-1 0-32-16,3-1-15 0,0-1-19 0,-1-3-46 15,1-7-61-15,0 11-9 0,0-11-72 0,0 0-40 16,0 0 9-16,0 0-51 0,0 0-80 0,10-5-364 16,-5-4-582-16</inkml:trace>
  <inkml:trace contextRef="#ctx0" brushRef="#br0" timeOffset="34298.53">23027 11867 331 0,'0'0'352'0,"0"0"-69"0,-19 1-22 16,19-1-32-16,-14 1-33 0,14-1-20 0,-18 0-15 15,18 0-42-15,-14 3 15 0,14-3-21 0,-14 0 42 16,14 0-36-16,-13 0 18 0,13 0-19 0,-10 0-11 16,10 0-5-16,-9-3-10 0,9 3-13 0,-6-4 2 15,6 4-1-15,-8-7-1 0,8 7 13 0,-8-4 2 16,8 4-16-16,-4-8-14 0,-2 1-7 16,5 2-13-16,-2 0-1 0,1-3-2 0,-1 1-5 15,2 0 1-15,0-2-6 0,1 3-8 0,0 6-26 16,1-12 32-16,-1 12-28 0,4-15 33 0,0 9-29 15,1 1 38-15,2-2-34 0,-1 2 32 0,1 2-25 16,2 1 35-16,-9 2-30 0,22 0 36 0,-12 2-26 16,2 2 49-16,0 4-40 0,2 0 41 15,-3 4-38-15,0 2 71 0,-1 1-42 0,-1 3 48 16,-1 1-51-16,-3 2 38 0,0 0-43 0,-2 3-15 16,-3-3-15-16,-3 3-4 0,-2-1-3 0,3 3-5 15,-6 2-8-15,0 1 2 0,-4-3-4 0,0 1 2 16,-2-2 0-16,-4-2-8 0,-1-1 6 0,-2 2-4 15,1-3-6-15,-2-3 2 0,0-1-2 0,-1-3-6 16,-1 1 0-16,1-5-6 0,3-3-1 0,-3-2 0 16,3 0 7-16,4-3-1 15,1-2 3-15,-1 0-14 0,2-2 1 0,0-3 7 0,1 1-1 16,3-4-10-16,1-1-10 0,4 1 5 16,0-4 2-16,1 4 3 0,4-4-3 0,4 0 5 15,1 3-1-15,-1-2 13 0,2 1 2 0,2-1-4 16,0 6 10-16,-2-3 8 0,4 2 8 0,-1 3 12 15,1 2-1-15,1-2 9 0,-11 3 24 0,20 0 14 16,-10 3-21-16,0-2 43 0,2 3-13 0,-4 2 11 16,2-1-1-16,5 1-21 0,-1 2-9 0,0 0-7 15,0-1-1-15,4 5-12 0,-3-3-7 0,5 1-13 16,-5 0-7-16,6-2-1 0,-1 2-6 0,-1-2-7 16,2-2 6-16,-1 1-47 0,2 0 10 0,-2-2-65 15,2-1 8-15,-3-2-85 0,3-1-22 16,-2-1-84-16,0-2-20 0,0-1-65 0,0-2 1 15,1 3-50-15,1-5 2 0,-2-1-10 16,-2 2-39-16,2-4-434 0,-1 2-449 0</inkml:trace>
  <inkml:trace contextRef="#ctx0" brushRef="#br0" timeOffset="34906.15">23519 12022 152 0,'12'-14'433'0,"-5"2"-93"0,1-1-28 15,0 0-31-15,-1 2-11 0,0-1-14 0,-1 0 15 16,-1 2-38-16,-2 0 14 0,4 1-13 0,-3 0-21 15,-1 1-16-15,-1 0-22 0,1-1 5 0,-2 2 6 16,2 0 1-16,-3 7-40 0,1-11 14 16,-1 11-57-16,-1-11 15 0,-3 4-60 0,4 7 43 15,-8-9-45-15,8 9 48 0,-15-6-59 0,15 6 64 16,-15-2-38-16,15 2 41 0,-22-2-48 16,22 2 32-16,-23 2-52 0,13 0 32 0,-4 0-43 15,2 1 32-15,2 0-35 0,-3 4 27 0,4-3-40 16,0 0 30-16,0 5-39 0,2-4 33 0,0 2-30 15,1 0 29-15,1 0-31 0,-1 3 35 0,4-1-31 16,1 1 21-16,1-2-26 0,1 1 27 0,1 3-28 16,4-2 32-16,-1 0-29 0,1 2 22 0,3-2-28 15,1 2 26-15,1 0-26 0,0-3 24 16,4 3-28-16,-2-2 3 0,1 2 10 0,-3-3 3 16,3 2-5-16,-2-1 8 0,1 1 8 0,1 0 0 15,-1 0 5-15,1 3-7 0,-4-4 0 0,0 1-2 16,1 2-1-16,-1-1-6 0,-1-2 0 0,1 3-8 15,-2-2 3-15,-2 1 2 0,1-4-4 0,-5 4-4 16,3-2 2-16,-2 0 0 0,-3 1 0 0,0-3-1 16,-2 4-2-16,-4-5 18 0,4 0-21 0,-5 0 16 15,2-2-19-15,-3 0 18 0,-3-1-23 0,2-1 21 16,-1-2-24-16,10-1 24 0,-21 0-24 16,12-3 8-16,-2 1-3 0,1-3-2 0,1 0 5 15,1-2-5-15,-1-3 0 0,1 0 1 16,1-1-1-16,-2-4-1 0,5 0-2 0,-2-1 5 15,4 0 12-15,2-2-7 0,0 0 13 0,4-1-24 16,1 0 26-16,2-2-27 0,0 0 21 0,2 3-15 16,0 0 21-16,3 1-19 0,-1 0 20 0,1 1-18 15,0 1 16-15,-3 4-21 0,3-2 18 0,-3 2-19 16,0 1 18-16,-4 1-20 0,5 1 8 0,-4 0-35 16,1 3 9-16,-3-1-48 0,1 2 2 0,-1-3-64 15,-4 7 9-15,7-8-97 0,-7 8-5 0,5-9-63 16,-5 9-5-16,6-5-48 0,-6 5-70 15,3-8-51-15,-3 8-101 0,2-9-510 0,-2 9-694 16</inkml:trace>
  <inkml:trace contextRef="#ctx0" brushRef="#br0" timeOffset="38332.18">13409 10514 208 0,'0'0'316'15,"0"0"-72"-15,-6 4-34 0,6-4-36 0,0 0-26 16,-8 1-32-16,8-1-13 0,0 0-15 0,-10 3 2 16,10-3-17-16,0 0 18 0,-9 2-17 0,9-2 5 15,0 0-15-15,-8 3 14 0,8-3-33 0,0 0 11 16,-8 5-17-16,8-5 17 0,0 0-14 0,-11 3 21 16,11-3-23-16,0 0 16 0,0 0-21 0,-13 4 7 15,13-4-19-15,0 0 19 0,-14 0-14 16,14 0 13-16,0 0-26 0,0 0 18 0,-18 0-23 15,18 0 17-15,0 0-19 0,-14-4 3 16,14 4-10-16,-10-2 38 0,10 2-43 0,-10-4 26 16,10 4-17-16,-12-3 22 0,12 3-24 0,-9-4 25 15,9 4-29-15,-9-3 12 0,9 3-20 0,-8-3 35 16,8 3-32-16,-4-6 22 0,4 6-12 0,-4-5 15 16,4 5-34-16,-3-7 27 0,3 7-30 0,3-9 42 15,-3 9-28-15,4-8 29 0,-4 8-35 0,6-10 36 16,-6 10-33-16,10-7 44 0,-6 2-35 0,0 0 22 15,4 1-20-15,-8 4 42 0,12-4-42 0,-12 4 26 16,13-6-33-16,-13 6 37 0,15-2-41 16,-15 2 40-16,12 0-22 0,-12 0 28 0,20 2-34 15,-11 2 44-15,0-1-27 0,0 0 28 0,0 2-37 16,-1 2 34-16,0-1-27 0,-1 2 28 0,-2 1-34 16,2-1 29-16,-1 2-31 0,-3 1 0 0,2-1 1 15,0 2 1-15,-4-2 5 0,-1 4-20 0,0-2 19 16,0-1-2-16,0 3-3 0,0-1 3 15,-1-2-1-15,-2 2-8 0,-2 0 4 0,0 0-3 16,-1-1-16-16,-1 2 16 0,2-2 27 0,-4 0-33 16,0 1 28-16,-1-4-39 0,1 2 33 15,-1-3-31-15,-2 3 27 0,0-5-29 0,1 4 34 16,0-4-38-16,-2-1 29 0,3 0-27 0,0 1 28 16,-3-1-31-16,5-5 29 0,-2 2-32 0,10-2 29 15,-17 3-33-15,17-3 30 0,-16-3-25 0,7 1 29 16,2-1-30-16,1-1 28 0,-3-1-28 0,4 1 0 15,5 4 0-15,-8-6 3 0,3 1 0 0,5 5 5 16,0-10 3-16,0 10 3 0,3-7-3 0,-1 0 6 16,-2 7-5-16,11-7 2 0,-5 4 0 0,2 0 5 15,2 0-2-15,0 0 9 0,0 1 1 0,2 4 4 16,-12-2-1-16,23 3 3 0,-12-2-4 0,3 3 4 16,-1 0 0-16,2-2 0 0,-3 3-1 15,2 2-2-15,1-1-3 0,-2-1-4 16,1 4 2-16,-2-2 0 0,1 1-7 0,-1 1 6 15,0-4-22-15,-1 4 4 0,1-2-44 0,-1 3 17 16,-2-4-55-16,0 0 0 0,4 1-51 0,-4-2-16 16,-3-1-38-16,3-1-3 0,3 2-35 0,-12-5-26 15,15 2-79-15,-15-2-337 0,22-1-189 0</inkml:trace>
  <inkml:trace contextRef="#ctx0" brushRef="#br0" timeOffset="38866.25">13845 10579 34 0,'0'0'471'16,"-3"-9"-82"-16,3 9-53 0,0 0-25 0,-2-10-40 16,2 10 13-16,-3-5-48 0,3 5-11 0,-1-7-36 15,1 7 20-15,-5-5-43 0,5 5 6 0,-5-4-51 16,5 4 21-16,-7-6-33 0,7 6 20 0,-10-5-51 15,10 5 19-15,-9-2-40 0,9 2 21 0,-13-2-31 16,13 2 22-16,-14 0-36 0,14 0 20 0,-11 2-32 16,3 1 20-16,-2 1-33 0,2 2 2 0,-1-2 1 15,2 4 0-15,-2 1-1 0,1 1 1 0,-1 0-2 16,3 2 3-16,-1-2-2 0,2 5 1 16,3-3 1-16,0-1-1 0,2 4-5 0,0-3 0 15,0-1-1-15,2 1 1 0,0-1-2 0,6 1 3 16,-2 2-3-16,3-6 30 0,0 4-38 0,3-2 31 15,-1-3-35-15,2 1 34 0,-2-1-37 16,2-2 29-16,0-1-29 0,0-2 27 0,-3 2-32 16,4-2 37-16,-4-1-38 0,2 0 32 0,-12-1-24 15,20-2 1-15,-11-1 1 0,1 0 2 0,-2-1 2 16,-1 2 6-16,0-2-6 0,-7 4 8 0,14-11 6 16,-9 6 0-16,-1-2 4 0,0-1-2 15,0 2-4-15,-1-4 1 0,-3 2 2 0,2-2-5 16,-4 5 5-16,-1-6-5 0,0 1 6 0,-2-1-11 15,0 2 1-15,-3-3-6 0,2 2 6 0,-5-2-3 16,1 3 27-16,-1 0-37 0,1-1 24 0,-2 2-44 16,1 1 24-16,-1 0-45 0,3 2 12 0,2 2-49 15,-2 0 3-15,0-1-58 0,9 4-7 0,-17-2-49 16,17 2-31-16,-9 2 7 0,9-2-10 0,-6 4 9 16,6-4-46-16,-3 6-42 0,3-6-470 0,3 10-303 15</inkml:trace>
  <inkml:trace contextRef="#ctx0" brushRef="#br0" timeOffset="39265.18">14194 10602 257 0,'0'0'329'16,"0"0"-50"-16,0 0-15 0,0 0-41 0,0 0-14 0,2-5-31 16,-2 5-11-16,0 0 0 0,0 0-13 15,0 0 0-15,0 0-21 0,0 0-5 0,0 0 4 16,7-3 1-16,-7 3 15 0,0 0-5 0,11-5 10 15,-11 5-49-15,10-6-14 0,-10 6-12 0,17-4-15 16,-17 4-8-16,15-5-9 0,-1 1-9 0,-5 1-7 16,3 0 19-16,-1 1-31 0,-2 0 21 0,0 0-33 15,1 0 10-15,2 1-22 0,-12 1 19 0,14-4-60 16,-14 4 6-16,15-2-71 0,-15 2-12 0,13-1-60 16,-13 1-16-16,0 0-7 0,17 0-39 15,-17 0-5-15,0 0-51 0,9 3-113 0,-9-3-167 16,0 0-95-16</inkml:trace>
  <inkml:trace contextRef="#ctx0" brushRef="#br0" timeOffset="39715.21">14352 10585 370 0,'0'0'352'0,"-10"5"-43"15,10-5-49-15,-12 4-25 0,12-4-2 0,-14 3 0 16,14-3-44-16,-11 2-15 0,11-2-14 0,-14 5 3 16,14-5-5-16,-12 6-18 0,12-6-13 0,-12 7-22 15,5-6-18-15,2 3-11 0,0 0-16 0,1 1-12 16,4-5-9-16,-9 8-8 0,5-3-7 0,4-5-3 15,-5 9-1-15,5-9-8 0,-2 7 3 16,2-7 3-16,2 8-3 0,-2-8 1 0,5 6-4 16,-5-6 3-16,10 3-3 0,-10-3 1 0,13 2-2 15,-13-2-2-15,18 3-21 0,-18-3 23 0,21 0 2 16,-10-3-1-16,3 3-1 0,0 3 6 0,-2-2 3 16,2 1 4-16,-3-1 0 0,2 2 6 0,0-2 9 15,-2 1 14-15,2 1 10 0,-3 3 2 16,2 0 5-16,-1-1 5 0,1 4 8 0,-2-2-4 15,0-2-5-15,-1 5 11 0,0-3 0 0,-1 4 4 16,1-4 6-16,-4 4-5 0,0-4 31 0,-1 5-10 16,-3-5 10-16,2 5-4 0,-2-3-4 15,-1 1-6-15,-1-1 2 0,-2 2-6 0,2-3-12 16,-3 2-16-16,-1-4-7 0,0 6-1 0,-2-7-7 16,1 4-2-16,0-1-13 0,-2-4-6 0,-1 4-10 15,-1-4-1-15,-2 0-11 0,3 0-3 0,-2-2-4 16,-1 1-4-16,3 0-3 0,9-3-15 0,-21 0-16 15,8 0-29-15,1-3-21 0,2 0-2 0,-1 1-23 16,-1-1-47-16,3-2-57 0,-2-2-7 0,2 1-22 16,1 1-46-16,-2-3-18 0,6 1-76 0,3 1-28 15,-2-2-12-15,3 3-78 0,0-2-455 0,3-2-533 16</inkml:trace>
  <inkml:trace contextRef="#ctx0" brushRef="#br0" timeOffset="40014.94">15042 10652 405 0,'0'0'466'16,"0"0"-8"-16,0 0-21 0,0 5-26 0,0-5-29 15,0 0-24-15,0 0-21 0,0 0-18 0,0 0-34 16,0 0-29-16,0 0-11 0,0 0-55 16,0 0-36-16,0 0-20 0,0 0-29 15,0 0-35-15,0 0-12 0,0 0-5 0,0 0-13 16,0 0-12-16,0 0-11 0,0 0-32 0,0 0-40 16,0 0-24-16,0 0-50 0,0 0-48 0,3-4-41 15,-3 4-58-15,0 0-65 0,0 0-26 0,11-1-49 16,-11 1-146-16,0 0-251 0,12 1-346 0</inkml:trace>
  <inkml:trace contextRef="#ctx0" brushRef="#br0" timeOffset="40597.57">15942 10372 178 0,'0'0'418'0,"0"-6"-59"0,0 6-51 15,0-9-58-15,0 9 8 0,1-6-28 0,-1 6 34 16,0-8-29-16,0 8 32 0,0-8-34 0,0 8 19 15,0 0-39-15,0-7 17 0,0 7-42 16,0 0 15-16,0-6-66 0,0 6 21 0,0 0-39 16,0 0 48-16,0 0-49 0,4 9 41 0,-4-9-61 15,0 12 1-15,1-4-8 0,-2-2-5 0,1 6 4 16,-4 1 9-16,4-1-21 0,0 2 2 0,0 1-13 16,0 2-8-16,0 2-9 0,0-2-9 0,-1 1-16 15,-1 3 3-15,2-2-6 0,0 2-4 0,-1-2-9 16,1 1-6-16,1 0-5 0,-2-1-24 0,2-2-17 15,1 1-8-15,-1-1-19 0,-1-4-35 0,4 0-26 16,-3 0-48-16,0-4-17 0,2 4 9 16,-2-5-39-16,3 2-5 0,-1-6-77 0,-3-4-26 15,6 10-20-15,-6-10-15 0,6 3-26 16,-6-3-479-16,0 0-431 0</inkml:trace>
  <inkml:trace contextRef="#ctx0" brushRef="#br0" timeOffset="41068.21">16205 10447 520 0,'3'-8'472'0,"-2"1"-55"0,-1 7-4 0,1-10-51 16,-1 10-10-16,4-9-54 0,-4 9 19 0,2-8-43 16,-2 8 30-16,0-7-67 0,0 7 36 15,0 0-75-15,0-8 22 0,0 8-66 16,0 0-8-16,0 0 0 0,0 0-2 0,-8 5-14 15,3 1-4-15,2 0-9 0,-3 0-4 0,0 3-5 16,1 1-2-16,-2 5-8 0,0-2-11 0,2 0-8 16,0 2-16-16,0 2-4 0,0-3-19 0,1 3-1 15,1-2-13-15,2 1 3 0,0 0-11 0,2 0 0 16,1 2-3-16,1-4 2 0,2 0-30 0,0 1 24 16,4-3-2-16,-1 2-15 0,2-4 0 0,-1 2 2 15,4-3-10-15,1 1-4 0,-1-5 0 0,2 1-6 16,-1-2-4-16,3 0-2 0,-6-3-2 15,6-1 6-15,-6-1 2 0,2-1 0 0,0 0 4 0,-3-1 3 16,-1-1 6-16,1-1-2 0,1 3 6 16,-5-3-9-16,0-1 4 0,-2 0 3 0,-4 6 3 15,4-10-3-15,-4 10 5 0,-1-12 9 0,-3 8-12 16,-2-4-5-16,-2 3-1 0,0 1 0 16,-1-2 2-16,-2 1 11 0,-1 3-10 0,-2 2-12 15,3 0 12-15,-2 0-16 0,-4 0 12 0,2 0-21 16,-2 2 6-16,-2 3-30 0,5 0-12 0,-2 0-46 15,2-3-29-15,2 1-31 0,-1 3-23 0,4-3-26 16,0 1-29-16,1 0-43 0,2 0-53 0,6-4-18 16,-2 7-20-16,2-7-69 0,0 0-437 15,0 0-460-15</inkml:trace>
  <inkml:trace contextRef="#ctx0" brushRef="#br0" timeOffset="41379.11">16964 10430 547 0,'0'0'519'0,"0"0"29"0,0 0-52 16,0 0-2-16,11 0-78 0,-11 0 20 0,0 0-61 15,0 0-22-15,0 0-27 0,0 0-42 0,0 0-29 16,0 0-36-16,7-2-31 0,-7 2-36 0,0 0-28 16,0 0-27-16,0 0-16 0,0 0-19 0,0 0-18 15,0 0-18-15,0 0-28 0,0 0-34 0,0 0-49 16,0 0-43-16,0 0-46 0,5-5-6 0,-5 5-70 16,0 0-13-16,0 0-85 0,9 4-29 0,-9-4-53 15,0 0-21-15,13 2-584 0,-13-2-647 16</inkml:trace>
  <inkml:trace contextRef="#ctx0" brushRef="#br0" timeOffset="42315.33">17862 10277 50 0,'0'0'414'0,"-9"-6"-101"16,9 6-8-16,-10-4-62 0,10 4-9 0,-13-4-50 15,13 4 9-15,-12-3-37 0,12 3 10 0,-13-2-46 16,13 2 12-16,-15-2-25 0,15 2 14 0,-13-2-24 16,13 2 26-16,-12-3-37 0,12 3 38 0,-14 0-18 15,14 0-29-15,-9-2 15 16,9 2-32-16,0 0 37 0,-10-4-50 0,10 4 22 15,0 0-35-15,-9-4 28 0,9 4-39 0,0 0 26 16,-6-4-39-16,6 4 26 0,0 0-38 0,0-8 31 16,0 8-29-16,5-5 33 0,-5 5-28 0,14-7 22 15,-8 1-27-15,6 2 26 0,-1 2-32 0,3-4 31 16,0 1-36-16,3 0 19 0,-1 1-16 0,1 3 29 16,0-2-27-16,2 0 29 0,-1 1-35 0,-5 2 32 15,3 2-32-15,1-2 30 0,-6 3-5 0,2 0 2 16,0 1 10-16,-3 2-11 0,-2-1-5 0,-1 2 2 15,-3 1-4-15,1 0 10 0,-3 2-7 0,-1-2-1 16,-2 1 5-16,-2 2-31 0,-1-1 30 0,-1-1-25 16,-4 2 28-16,4-1-28 0,-4 1 26 15,1-1-24-15,-2 0 26 0,1-1-26 16,4-1 30-16,-1-1-24 0,-2-2 17 0,3 2-27 16,0-2 27-16,5-5-28 0,-8 7 30 0,8-7-31 15,-7 7 33-15,7-7-35 0,-3 5 27 0,3-5-23 16,0 0 29-16,0 0-28 0,0 0 27 0,3 7-26 15,-3-7 28-15,0 0-32 0,11 1 29 0,-11-1-30 16,12 0 37-16,-12 0-39 0,12-1 35 0,-12 1-31 16,18 0 31-16,-18 0-28 0,21 1 25 0,-10 1 2 15,-1-2-29-15,2 3 31 0,-2 0-28 16,0 0 33-16,2-1-24 0,-3 1 33 0,1 3-36 16,-1 0 41-16,-1-4-20 0,-2 4 58 0,3-1-27 15,-3 2 31-15,-2-3-32 0,0 4 48 0,-1-3-30 16,-3-5 59-16,1 12-44 0,-2-4-14 0,-2-3 5 15,-1 4 2-15,-1-2-3 0,-3-1 1 16,2 2 7-16,-4 0-12 0,-2 1-12 0,1-2-2 16,-2-1-2-16,-2 2-11 0,-1-2-5 0,-3 1 2 15,1-2-11-15,-1-1 7 0,1-1-14 0,0 0-23 16,-1 2 22-16,1-3-1 0,0 0 1 0,3-2-12 16,0 0-17-16,-3 0-16 0,8 0-17 0,-2-4-28 15,-2 2-17-15,4-3-17 0,1 1-28 0,0-1 22 16,0-2-84-16,3 0 13 0,4-2-63 15,0 1-2-15,2 1-66 0,2-3 13 0,2 2-4 16,5-3 3-16,0 1-43 0,1 1-72 0,3-1-331 16,4-1-260-16</inkml:trace>
  <inkml:trace contextRef="#ctx0" brushRef="#br0" timeOffset="42931.18">18454 10224 242 0,'0'0'279'16,"-4"-8"-16"-16,4 8-41 0,-4-9-12 15,4 9-18-15,-5-7-17 0,5 7-6 0,-6-6-27 16,6 6 7-16,-9-5-21 0,9 5 53 0,-9-5-38 16,9 5 41-16,-12-3-36 0,12 3 44 0,-10-3 10 15,10 3-30-15,0 0 14 0,-14-2-48 16,14 2 16-16,0 0-47 0,-10-3 17 0,10 3-51 16,0 0 29-16,0 0-43 0,0 0 21 0,0 0-35 15,0 0 36-15,0 0-35 0,-9 3 38 0,9-3-43 16,0 0 40-16,13-2-48 0,-13 2 44 0,15-1-46 15,-5-1 38-15,2 0-40 0,-2 0 33 0,4 1-52 16,-1-1 46-16,-2 2-48 0,3-3-5 0,-2 3 1 16,-1-2 5-16,1 0 12 0,-1 0-3 0,-2 1 3 15,-9 1-4-15,17-2 12 0,-17 2-4 0,15 2 0 16,-15-2 4-16,13 3 10 0,-13-3 6 16,9 4 13-16,0 1 5 0,-4-2-3 0,0 4 12 15,0 1 1-15,0-2-2 0,-1 2-7 16,0 1-4-16,-1 0 2 0,2-1 2 0,-1 4-1 0,-3-2-8 15,3 2-3-15,-3 0 1 0,3-2-5 16,-3 4-8-16,0-1-5 0,-1-1-6 0,0 4-6 16,3-2-4-16,-6 1-4 0,3-2-2 0,0 1-2 15,0 0-5-15,-1-1-3 0,1-1-6 0,-1 4 1 16,1-3-9-16,-2-3-12 0,2 2-6 0,-2-3-18 16,2 2-17-16,-1-5-22 0,1 3-6 0,0-3-30 15,-4 1-15-15,4-7-30 0,0 11-13 0,0-11-18 16,0 8-32-16,0-8-13 0,0 0-19 0,0 8-15 15,0-8-44-15,0 0-10 0,0 0 5 16,0 0-9-16,0 0-17 0,-5-7-69 0,5 7-313 16,-7-9-238-16</inkml:trace>
  <inkml:trace contextRef="#ctx0" brushRef="#br0" timeOffset="43180.4">18565 10455 186 0,'-4'-5'489'0,"0"2"-70"0,-1-2-37 15,5 5 37-15,-5-10-32 0,5 10 9 0,-6-5-42 16,6 5 12-16,-4-7-79 0,4 7 14 0,-4-7-48 15,4 7 27-15,0 0-42 0,3-6 1 0,-3 6 13 16,6-6-53-16,-6 6-23 0,10-5-27 0,-2 2-25 16,1 1-15-16,0 0-16 0,4-2-11 0,-3 2-15 15,4-3-4-15,0 3-11 0,1-2-19 0,2 1-6 16,2 0 12-16,-6-2-27 0,7 4 16 16,-4-4-26-16,0 5 9 0,1-4-49 0,-5 1 9 15,0 0-51-15,2 2 3 0,-5-3-72 0,3 3-48 16,-2-2 5-16,-10 3-82 0,13-1 4 15,-13 1-67-15,15-2-14 0,-15 2-55 0,10-3-6 16,-10 3-48-16,0 0-552 0,0 0-617 0</inkml:trace>
  <inkml:trace contextRef="#ctx0" brushRef="#br0" timeOffset="44532.35">19727 10301 19 0,'0'0'200'0,"0"0"-25"0,0 0-42 15,2-5-11-15,-2 5 3 0,0 0-17 16,0 0-12-16,2-8 4 0,-2 8 8 0,0 0-1 16,-2-7 0-16,2 7-6 0,0 0-7 0,-2-6-9 15,2 6 1-15,0-7-1 0,0 7 2 0,0 0 4 16,-4-8-9-16,4 8-4 0,-4-6 6 15,4 6-2-15,-4-5 26 0,4 5-36 0,-4-6 9 0,4 6-4 16,-5-6 32-16,5 6-17 0,-5-8 35 16,5 8-28-16,-4-5 27 0,4 5-40 0,0 0 37 15,-5-7-39-15,5 7 22 0,0 0-38 0,-1-10 20 16,1 10-41-16,1-5 20 0,-1 5-36 0,4-9 51 16,0 4-26-16,2-1 16 0,-1 0-33 0,3-1 35 15,0 2-26-15,3-4 25 0,2 1-34 0,-3 3 39 16,7-4-32-16,-1 3 32 0,0-1-39 15,0 0 51-15,1 2-54 0,2 0 36 0,-3 0-50 16,4 0 33-16,-1 1-43 0,-1 2 43 0,0 2-55 16,-3 2 49-16,3 0-42 0,-4 2 45 0,0 2-55 15,-4 1 55-15,-1 0-58 0,-1 4 49 16,-3-2-50-16,-2 3 46 0,-3 1-53 0,0-2 49 16,-3 4-51-16,-2 2 51 0,-3-1-54 0,-2-1 52 15,1 2-57-15,-5-1 55 0,1 0-46 0,2-2 46 16,-3 0-62-16,1 1 61 0,0-6-46 0,3 1 43 15,1 0-52-15,0-5 58 0,1 4-53 0,2-4 50 16,-2 0-51-16,5 1 62 0,-4-2-62 0,7-4 51 16,-5 6-43-16,5-6 39 0,-6 6-41 0,6-6 40 15,-7 3-52-15,7-3 50 0,0 0-48 0,0 0 48 16,0 0-50-16,0 0 51 0,0 0-48 0,12-3 53 16,-12 3-56-16,10-3 40 15,-10 3-31-15,15-4 42 0,-4 3-39 0,0-1 36 0,-1 1-46 16,4 0 38-16,2 1-36 0,-2-3 49 15,1 2-52-15,-1 1 53 0,3 0-53 0,-2 1 56 16,2 2-53-16,-2-3 54 0,0 1-53 0,1 2 53 16,-2 0-43-16,-4 2 45 0,4 1-48 0,-4-2 4 15,2 2 12-15,-5 0 4 0,2 0 20 0,-2 0 20 16,-1 3 11-16,0-4 3 0,-2 3-1 0,-4-8 9 16,5 10-5-16,-3-4 10 0,-2-6 10 0,-2 12-12 15,2-12-5-15,-5 13-10 0,1-6-2 0,-2-2-5 16,0 1-11-16,-3 0-9 0,-4-1 2 0,0 2-5 15,-2-1-7-15,-4-2 0 0,-2 1-2 0,-2 2-5 16,-1-3 0-16,-3 0-3 0,-1 0-2 16,0 0-3-16,-3-1 0 0,2 0-4 0,-2-2-6 15,2-1-2-15,2 1-8 0,0-1-2 0,2-1-11 16,4-1-24-16,2-3-23 0,1 1-9 16,3-1-27-16,-2 0-17 0,7-2-46 0,2 1-22 15,2 1-4-15,1-3-65 0,5 8 27 0,2-13-62 16,3 4-8-16,3 2-32 0,2-3-11 0,4 2-36 15,6-1-53-15,1 0-400 0,1-1-385 0</inkml:trace>
  <inkml:trace contextRef="#ctx0" brushRef="#br0" timeOffset="45499.96">20725 10106 113 0,'0'0'335'16,"-7"-5"-71"-16,7 5-38 0,-6-3-10 0,6 3-23 15,-7-5-16-15,7 5-20 0,-7-4-32 0,7 4 12 16,0 0-19-16,-8-6 10 0,8 6-14 16,-5-5 25-16,5 5-23 0,-4-4 16 0,4 4-27 15,0 0 38-15,-6-5-38 0,6 5 33 0,0 0-41 16,-8-3 27-16,8 3-42 0,0 0 25 0,0 0-44 15,-2-6 21-15,2 6-44 0,0 0 27 0,0 0-20 16,0 0 29-16,6-5-25 0,-6 5 26 0,15-5-35 16,-6 3 34-16,3-1-47 0,-1 1 29 0,2-1-32 15,1 1 35-15,2 0-32 0,1 1 26 0,2-1-37 16,-3 2 23-16,-1 0-35 0,-1 2 12 16,1-2-17-16,-2 1 36 0,-1 2-34 0,-2 2 26 15,0-1-34-15,-3 3 32 0,-2-2-33 0,0 2 38 16,-4 0-42-16,-2 1 33 0,-1 1-33 0,-4-1 33 15,1 3-27-15,-1-1 29 0,-3 0-35 0,0 0 39 16,-1-1-43-16,2 3 40 0,-2-5-38 16,2 1 32-16,0 0-34 0,2-3 34 0,-2 1-36 15,3 1 41-15,0-3-45 0,5-4 45 0,-8 8-32 16,8-8 31-16,-7 5-38 0,7-5 58 0,-5 5-63 16,5-5 38-16,0 0-33 0,0 0 29 0,-3 8-32 15,3-8 36-15,0 0-37 0,0 0 40 16,14 1-22-16,-14-1 21 0,10-1-41 0,-10 1 40 15,17-3-40-15,-17 3 33 0,18 3-30 0,-18-3 37 16,24 1-35-16,-10 0 32 0,-1 0-34 0,-3 1 36 16,4 1-38-16,0-2 52 0,-1 3-48 0,-1 0 49 15,-2 0-39-15,1 1 51 0,-2 0-28 0,-1 0 53 16,2 4-37-16,-5-5 67 0,2 3-36 0,-2 1 52 16,-3-2-34-16,-1 2 34 0,-1-2-42 0,-1 4 30 15,-1-3-25-15,-2 0 24 0,-4 2-42 16,3-3 26-16,-6 5-26 0,0-3 21 15,-4 1-31-15,4-2 10 0,-5-1-31 0,0 1 15 0,-2 0-28 16,1-4 17-16,-2 2-27 0,2-1 20 0,-2 1-30 16,1-3 16-16,2-1-36 0,-3 1 13 15,4-2-33-15,0 0 4 0,4-2-59 0,-2 2 2 16,-1-1-78-16,5-3-13 0,-4 0-77 0,5-2-35 16,-2 2-69-16,5-2-2 0,-4 0-67 0,7-2-43 15,-2 6-131-15,1-8-330 0,2 5-520 0</inkml:trace>
  <inkml:trace contextRef="#ctx0" brushRef="#br0" timeOffset="46963.53">13579 11432 175 0,'0'0'337'0,"0"0"-70"0,0 0-38 0,0 0-21 15,0 0-46-15,0 0-22 0,-13-1-4 0,13 1-23 16,0 0-17-16,0 0-1 0,-14 0-10 0,14 0-12 15,-14 1-20-15,14-1-4 0,-13 3 4 0,13-3-9 16,-14 1-12-16,14-1 18 0,-14 0-3 16,14 0-24-16,-11 3 17 0,11-3-14 0,-14 0-6 15,14 0 8-15,-13 0-10 0,13 0 11 0,-13 0 7 16,13 0-5-16,-11-3-13 0,11 3 6 0,-12-4-12 16,8-1-1-16,4 5 9 0,-10-5-18 0,6 1 4 15,0-1-2-15,-1-1 3 0,5 6 1 0,-5-10-1 16,0 3-5-16,5 7 5 0,-1-10 12 0,1 2 45 15,0 8-53-15,1-11 13 0,-1 3-9 0,0 8 21 16,7-10-37-16,-7 10 41 0,10-8-24 16,-4 3 37-16,-6 5-29 0,14-1 6 0,-2 2-7 15,-1 4 7-15,-1 0 7 0,3 2 1 16,1 3 0-16,-2 0 2 0,-1 3 2 0,1 3 2 16,-3-2-6-16,0 5-3 0,-2 0 0 0,-2 1-6 15,-2-3 30-15,-2 2-40 0,2 2 31 0,-2-3-33 16,-2 3 30-16,-2 0-36 0,2 0 26 0,-3-1-36 15,-1 1 26-15,-1 0-30 0,-2-1 24 0,0 0-30 16,-1-3 34-16,-1 0-35 0,1-1 29 0,-1 0-34 16,-3-5 34-16,4 2-30 0,0-3 28 0,-1-2-26 15,0 1 26-15,1-3-32 0,-1-1 31 0,3-2-29 16,-2 1 25-16,9-4-28 0,-15 3 29 0,15-3-30 16,-14-3 32-16,7-1-35 0,-1 1 34 15,1-4-35-15,3-1 33 0,-1 1-31 0,1-4 30 16,3 2-29-16,0 0 33 0,1 0-36 0,0 1 33 15,1-2-27-15,0 0 28 0,2 2-32 0,-2 0 34 16,5 1-28-16,-3 0 38 0,4-1-23 0,0 3 30 16,1 3-26-16,-8 2 40 0,14-5-20 0,-14 5 41 15,18-1-18-15,-8 2 6 0,0 1-19 16,2 0-5-16,-1 1 24 0,0 0-34 0,1 2 32 16,0 1-41-16,2 0 29 0,-4 0-29 0,3 2 21 15,-4-3-28-15,4 4 27 0,-1-3-38 0,-3 0 32 16,3 3-32-16,-1-3 31 0,-2 1-35 15,4 0 24-15,-5-1-37 0,2-2 6 0,-1 1-48 16,2 0-2-16,0-3-53 0,-2 2-1 0,2-2-87 16,-2 1-17-16,1-2-31 0,-10-1-33 0,21-1-42 15,-11-2-34-15,1 1-412 0,0 0-293 0</inkml:trace>
  <inkml:trace contextRef="#ctx0" brushRef="#br0" timeOffset="47446.77">14035 11548 438 0,'0'-8'406'0,"0"2"-44"16,0 6-45-16,-4-13-23 0,4 13-13 15,-2-11-41-15,-3 5-33 0,1-1-6 0,-1 3-15 16,0 0-24-16,-2 0-4 0,2-2-5 0,5 6-19 16,-15-4-16-16,15 4-19 0,-16-3 11 15,16 3-14-15,-19 1-9 0,9 1-7 0,-3 2 3 16,-1 2-5-16,0 1-7 0,1-2-8 0,-3 7 3 15,2-1-5-15,0 3 7 0,1-1-21 0,1 0 5 16,1 2-3-16,3 0-5 0,2-1-9 0,1 0-4 16,0 1 1-16,2-1-6 0,3 1-3 0,0-2-3 15,4-1 38-15,1 2-53 0,1-2 45 0,3 0-51 16,-1-1 46-16,6-3-47 0,-1 1 39 0,1-3-50 16,0 0 52-16,1 1-58 0,2-3 48 0,-2 0-46 15,2-4 46-15,-2 2-50 0,-3-2 8 16,3 0 3-16,-5-2 1 0,3 2 4 0,-1 0 7 15,-2-4-8-15,-1 1 7 0,1-2 0 0,-4 1 2 16,3-2-4-16,-5 1 3 0,4-2-1 16,-4 1 3-16,-1 0-3 0,0-3 0 0,-2 2-1 15,-1-3-1-15,-1 2 3 0,0-4 4 0,-2 3 3 16,-1-3-15-16,-1-2 6 0,-2 2-2 0,0 0 3 16,1-2-7-16,-2 4 0 0,-2-2 0 0,1 3 2 15,-3-3-7-15,2 4-7 0,4-1-14 0,-2 5-9 16,2-1-19-16,-2-2-24 0,2 3-11 0,-1 2-25 15,7 2-22-15,-11-3-8 0,11 3-30 16,0 0-31-16,-14 1-7 0,14-1-27 0,-4 4-19 16,4-4-10-16,0 0-64 0,5 8-130 0,-5-8-231 15,9 7-206-15</inkml:trace>
  <inkml:trace contextRef="#ctx0" brushRef="#br0" timeOffset="47765.04">14374 11462 132 0,'0'0'460'15,"0"0"-94"-15,0 0-40 0,0 0-38 0,0 0-33 16,0 0-30-16,0 0-29 0,0 0-18 0,0 0-7 0,0 0-19 16,0 0-4-16,0 0-11 0,0 0-6 15,0 0-16-15,0 0-9 0,0 0-20 0,6-2 3 16,-6 2-14-16,0 0 0 0,0 0 9 0,0 0 22 15,9-4-12-15,-9 4-3 0,12-3-19 0,-6-2-10 16,3 1-16-16,0 2-9 0,1-4-3 0,-1 1-10 16,4-1-2-16,0 0-1 0,-1 1-7 0,1-2-6 15,-4 3-1-15,1-1 10 0,3 0-29 0,-4 0-30 16,1 2-30-16,-10 3-6 0,13-6-74 0,-13 6-11 16,12-6-57-16,-12 6-29 0,10-4-6 15,-10 4-4-15,0 0-29 0,9-2-36 16,-9 2-419-16,0 0-249 0</inkml:trace>
  <inkml:trace contextRef="#ctx0" brushRef="#br0" timeOffset="48231.92">14532 11413 97 0,'-6'4'435'0,"-3"-2"-83"15,9-2-15-15,-13 6-51 0,13-6-9 0,-13 7-21 16,4-3-12-16,-1-1-20 0,4 0 11 0,-3 1-9 16,-2 1-27-16,2-1-13 0,1 1-6 0,-2 0-9 15,1 1-12-15,-2 1-19 0,0-2-23 0,2 2-26 16,-1 0-17-16,1-1-10 0,-3 3-15 15,6-3-11-15,-2 2-10 0,-1-1-9 0,4-1-2 16,-1 1-4-16,2-1-4 0,0 0-1 0,0 0 1 16,4-6 1-16,-1 8-8 0,1-8-1 0,1 10 6 15,-1-10-5-15,8 7 4 0,-8-7-4 16,10 3-2-16,-10-3 6 0,18 1-1 0,-18-1-2 16,22 0-3-16,-22 0 1 0,20 0-1 0,-6 0 6 15,0 0-2-15,0 1-7 0,-2-1 4 0,-2 3 0 16,5-2 5-16,-3 2 31 0,-1 1-27 0,2-1 13 15,-4 2 11-15,4-3 13 0,-3 6-4 0,-1-3 9 16,1 2 26-16,-1-1 14 0,-1 0-9 0,-4 1 3 16,6 3 4-16,-5-4-3 0,0 3-1 15,-1-1-3-15,0 2 12 0,-3-2-8 0,2 2-1 16,-3-3-5-16,0 2-6 0,-3-1-10 0,3-1-2 16,-4 3 6-16,2-3-7 0,-3 2-8 0,-2-1-5 15,2-1-6-15,-4 0-12 0,-1 1-7 0,0 0-6 16,-2-2-3-16,-3 0-10 0,2 1 2 0,0-2-7 15,-2-1-18-15,0-1-14 0,0 2-23 0,3-5-10 16,-3 1-30-16,2-1-14 0,0-1-33 0,0-4-49 16,-1 2-23-16,0-2 4 0,4-2-51 0,1 1 1 15,1 0-64-15,2-1-32 0,2-2-33 16,0 1-42-16,3 0-59 0,2 1-396 0,-1-3-445 16</inkml:trace>
  <inkml:trace contextRef="#ctx0" brushRef="#br0" timeOffset="48720.68">15585 11517 309 0,'0'0'478'0,"0"0"-45"0,0 0-17 0,0 0 3 15,4-7-8-15,-4 7-26 0,0 0-12 0,0 0 1 16,0 0-8-16,0 0-8 0,0 0-27 0,-4-6-29 16,4 6-12-16,0 0-28 0,0 0-16 0,0 0-38 15,0 0-20-15,0 0-30 0,0 0-34 0,-4-4-22 16,4 4-14-16,0 0-23 0,0 0-9 16,0 0-15-16,0 0-3 0,0 0-15 0,0 0 1 15,0 0-14-15,0 0 0 0,0 0-3 0,0 0-13 16,0 0-27-16,0 0-18 0,0 0-26 0,0 0-10 15,0 0-22-15,0 0-23 0,0 0-53 16,0 0-31-16,0 0-27 0,0 0-16 0,10 4-16 16,-10-4-19-16,0 0-5 0,6 6-4 0,-6-6-22 15,4 4 6-15,-4-4-1 0,0 0-2 0,6 6-35 16,-6-6-94-16,1 6-257 0,-1-6-215 0</inkml:trace>
  <inkml:trace contextRef="#ctx0" brushRef="#br0" timeOffset="49537.81">16251 11226 296 0,'1'-9'332'0,"1"3"-49"0,0-3-5 16,-1 4-51-16,1-3-12 0,-1-2-10 16,0 2 17-16,-1-2-21 0,3 2 35 0,-3 0-33 15,1 2 38-15,-1 6-30 0,0-13 20 0,0 13-26 16,0-9 14-16,0 9-48 0,-1-10 27 0,1 10-54 16,0-6 20-16,0 6-58 0,0 0 48 0,0 0-44 15,0 0 60-15,0 0-46 0,0 6-1 0,-3 2-13 16,3-1-5-16,0 6 0 0,0-3 12 0,0 3-7 15,-1 2-14-15,1 1-7 0,-1 2-7 0,2-2-5 16,-1 4-9-16,0 0-14 0,1-1-4 16,-1 2-10-16,0-1-1 0,4 0-33 0,-3 1 29 15,1 0-11-15,0-1-18 0,-2-2 5 0,4 2-3 16,0-2-14-16,-2 0-7 0,2 0-20 0,-1-1-38 16,-1-2-24-16,1-5-30 0,1 3-36 0,-2-5-38 15,1 4-31-15,2-5 2 0,-3 0-35 0,2-1 10 16,-4-6-65-16,7 5-5 0,-7-5-36 15,0 0 4-15,16-3-21 0,-8 1-33 0,-2-4-437 16,2-1-391-16</inkml:trace>
  <inkml:trace contextRef="#ctx0" brushRef="#br0" timeOffset="49998.23">16620 11197 485 0,'8'-8'415'16,"-4"-1"-25"-16,-1 4-56 0,-3 5 24 0,7-10-43 15,-7 10 6-15,4-7-64 0,-4 7 34 0,4-5-57 16,-4 5 11-16,0 0-42 0,0 0 36 0,0 0-50 16,0 0 48-16,-4 7-66 0,0-2-3 0,0 5-3 15,-2-2-3-15,-1 6-12 0,1-1-13 0,-2-1-9 16,-2 5-6-16,4 1-19 0,-4-2-10 16,3 4-16-16,-2-1-7 0,3-1-1 0,1-1-16 15,1 0 3-15,0-1-19 0,1 0-3 16,3 1-11-16,0-5-5 0,3 5-3 0,1-3-3 15,1-1 1-15,3-2-3 0,2 2-5 0,0-4 2 16,0 1-3-16,7-4-8 0,-2 2 6 0,2-3-10 16,-2-1 0-16,2-3-3 0,-2 2-11 0,2-2 1 15,-3-1-1-15,1-1-3 0,-2 0 3 0,1-1 5 16,-4 1-3-16,3-1 6 0,-3-2-1 0,-1 1 10 16,-4-1-8-16,5 0 10 0,-7 0-8 0,-3 4 8 15,8-7-8-15,-8 7 7 0,1-10-12 0,-1 10 9 16,-4-10-10-16,-1 3 12 0,-4 5-9 0,3-2 3 15,-3 1-3-15,0 0 5 0,-3 0-8 16,1 2 6-16,-1 1-5 0,-2 1 6 0,1 2 0 16,-1 0 0-16,0 0-14 0,0 2-8 0,1-1-17 15,1 3-19-15,0-3-37 0,3-1-26 16,1 4-35-16,2-1-25 0,1-2-43 0,1 0-15 16,2 4-52-16,2-8-28 0,-3 7-47 0,3-7-64 15,5 6-588-15,-5-6-639 0</inkml:trace>
  <inkml:trace contextRef="#ctx0" brushRef="#br0" timeOffset="51398.67">18050 11030 296 0,'0'0'269'16,"0"0"-41"-16,0 0-22 0,-9 0-20 0,9 0-38 15,0 0-2-15,0 0 8 0,0 0-9 0,-14 2-7 16,14-2-27-16,0 0 20 0,-11 1-10 0,11-1 28 16,0 0-27-16,-12 2 17 0,12-2-27 15,0 0 29-15,-11 4-29 0,11-4 30 0,0 0-40 16,0 0 19-16,-12 1-47 0,12-1 16 15,0 0-43-15,0 0 27 0,0 0-27 0,0-8 62 0,0 8-74 16,13-7 27-16,-2 3-33 0,1-3 27 16,1 3-5-16,3-1-5 0,3 1-37 0,-1-2 34 15,0 3-41-15,0 1 31 0,4 1-36 0,-2-2 28 16,-2 6-28-16,1-3 27 0,-1 3-28 0,-1-1 24 16,-2 1-29-16,-1 5 30 0,-2-2-30 0,-1 2 42 15,-2 1-16-15,-2-2-32 0,-1 5 28 0,-2-1-27 16,-3-2 31-16,-1 3-28 0,-1-1 25 0,-2 1-29 15,-2-1 35-15,0 1-34 0,-1 2 29 0,2-6-28 16,-3 5 37-16,2-4-36 0,-2 1 25 0,0-4-27 16,5 2 29-16,-2-4-28 0,0 3 29 15,1-1-31-15,-3-2 30 0,6-4-29 0,-2 9 27 16,2-9-28-16,-4 6 31 0,4-6-32 16,-3 6 30-16,3-6-33 0,0 0 30 0,0 0-27 15,0 0 29-15,0 0-30 0,0 0 31 0,17-1-28 16,-17 1 28-16,11-4-32 0,-11 4 37 0,14-4-31 15,-14 4 23-15,18-4-26 0,-18 4 30 0,23-1-24 16,-11 1 24-16,0 1-29 0,1 0 28 0,0 5-29 16,-3-4 36-16,5 2-37 0,-2 3 30 0,-1-1-27 15,-1 1 31-15,-2 1-27 0,0 1 28 0,0-2-22 16,-1 3 40-16,-3-4-19 0,-1 5 21 0,-2-3 25 16,1 3-7-16,-3-1 2 0,0-1-2 15,-3 0 11-15,1 2-22 0,-3-3-4 0,-2 3-5 16,1-2 4-16,-2 1 0 0,-1-2-1 0,0 1-3 15,-2-3-3-15,-1 3-3 0,-1-4-2 16,-2-1-6-16,3 1 0 0,-3 0 7 0,0-3-5 16,4-1-21-16,-4 1 7 0,0-2-18 0,2-1 16 15,-1 0-6-15,-1-1-3 0,2-4-8 0,-1 1-10 16,0 1-24-16,4-4-26 0,0-1-23 0,-2 2-12 16,6-3-4-16,-1 3-49 0,2-3-30 0,3 1-59 15,0-2-10-15,2 3-32 0,3-2 24 0,1 1-16 16,2-3-23-16,2 4-48 0,2-3-102 0,0 2-196 15,2-3-159-15</inkml:trace>
  <inkml:trace contextRef="#ctx0" brushRef="#br0" timeOffset="52131.17">18780 11011 43 0,'0'0'360'0,"0"0"-70"0,-13 1-47 0,13-1-31 16,-14 1-27-16,14-1-22 0,-9 2-38 0,9-2 10 15,-10 2-27-15,10-2 13 0,0 0-20 16,-13 2 16-16,13-2-28 0,0 0 22 0,0 0-24 16,-12 2 23-16,12-2-34 0,0 0 17 0,0 0-32 15,0 0 18-15,-6-6-28 0,6 6 21 0,0 0-33 16,0 0 31-16,4-5-21 0,-4 5 38 15,6-7-31-15,2 1 27 0,0 2-31 0,2 1 49 16,0-1-39-16,3-4 20 0,-2 2-25 0,2 3 18 16,4-3-25-16,-3-2 28 0,1 5-34 0,-1-2 45 15,0 1-40-15,-1 0 21 0,0 1-36 0,-2 2 35 16,-11 1-24-16,21-1 34 0,-21 1-11 0,19 2 70 16,-9 2-46-16,-2 2 56 0,-2 0-12 0,1 2-26 15,-1 1 46-15,-2 0-51 0,0 5 34 0,-2-3-27 16,-2 5 15-16,3-3-40 0,-2 5 20 15,-1-1-42-15,0 0-5 0,0 1-9 0,0-1-9 16,0 3-7-16,1-3-4 0,-1 1-7 0,0 1-13 16,0-1 4-16,2 0-4 0,-2-4-3 0,1 0 0 15,0 1-16-15,-1-1 2 0,3-5-17 0,-2 3-10 16,0-4-17-16,1 2-6 0,-2-5-12 0,1 5 10 16,-1-10-10-16,1 10-15 0,-1-10-26 15,3 9-7-15,-3-9-18 0,0 0-36 0,0 0-29 16,-3 8-1-16,3-8-12 0,0 0 25 0,0 0-41 15,-6-7 18-15,3 1-50 0,3 6 31 16,-9-7-13-16,5 0 30 0,-1-3 4 0,-2 6 33 16,0-4 23-16,-2 0 35 0,2 2 21 0,-1-3 22 15,0 3 27-15,-1-1 46 0,-1-2 0 0,4 5 47 16,-1-2 20-16,2-2 63 0,-1 5-8 0,-2-3 57 16,8 6-29-16,-9-8 31 0,9 8-39 0,-6-7 16 15,6 7-46-15,-5-5 31 0,5 5-29 0,-4-5 22 16,4 5-40-16,0 0 20 0,4-7-39 0,-4 7 24 15,6-4-40-15,3 1 33 0,1-3-55 0,-1 2 36 16,3 3-54-16,-1-3 34 0,3-1-44 16,4 0 32-16,-4 2-42 0,4-2 31 0,-4 0-40 15,5 0 35-15,-3 1-48 0,0 1 22 16,0-1-71-16,-4 2 4 0,0-2-59 0,-2 2-20 16,3 1-99-16,-13 1-33 0,17-1-28 0,-17 1-30 15,15-1-81-15,-15 1-459 0,13 1-432 0</inkml:trace>
  <inkml:trace contextRef="#ctx0" brushRef="#br0" timeOffset="52427.27">19608 11090 197 0,'0'0'621'0,"0"0"-77"16,0 0 22-16,-8 6-66 0,8-6-60 0,0 0-100 16,0 0-16-16,0 0-65 0,0 0 12 0,0 0-56 15,0 0-29-15,0 0-38 0,0 0-22 0,-8 1-30 16,8-1-18-16,0 0-20 0,0 0-8 0,0 0-16 16,0 0-8-16,0 0 3 0,0 0-13 0,0 0 0 15,0 0-4-15,0 0-9 0,0 0-22 0,-1 8 6 16,1-8-75-16,0 0-18 0,0 0-75 0,1 5-16 15,-1-5-86-15,0 0-28 0,4 8-35 0,-4-8-51 16,4 4-118-16,-4-4-336 0,0 0-396 16</inkml:trace>
  <inkml:trace contextRef="#ctx0" brushRef="#br0" timeOffset="53148.45">20368 10955 31 0,'0'0'454'0,"-4"-5"-89"0,4 5-46 0,-5-10-18 15,5 10-25-15,-4-5 27 0,4 5-28 0,-5-6 1 0,5 6-52 16,-4-7 31-16,4 7-27 0,-10-5 29 15,10 5-37-15,-5-3 33 0,5 3-58 0,-6-4-31 16,6 4-35-16,-7-4-24 0,7 4-19 16,0 0-9-16,-6 4 11 0,6-4 4 0,-8 8 7 15,6 2-1-15,-2-2-1 0,0 4-4 0,0 0 5 16,0 3-7-16,3 2 3 0,-2-1-20 0,1 1-16 16,-2 1-9-16,4 0-7 0,0 1-7 0,0 1-7 15,0-1-5-15,4 1-6 0,-2-2 5 0,2 3-5 16,3-2-4-16,-2-2-11 0,3 0 6 15,0-2-6-15,1-4 7 0,0 1-9 0,1-2 6 0,2 0-4 16,-2-4-1-16,3 3-1 0,-3-5 0 16,1-1-5-16,1-1-1 0,-3 0 5 0,-9-2-4 15,23-1-9-15,-23 1 2 0,18-2 4 0,-8 0-5 16,-2-2 11-16,-3 1-5 0,2-5-2 0,-1 5-5 16,-1-4 7-16,-5 7 0 0,6-13-4 0,-4 8-1 15,-1-2 3-15,-1 7-3 0,0-10 0 0,0 10 6 16,0-11 1-16,0 11-2 0,0-8 3 0,0 8-2 15,4-8-7-15,-4 8 3 0,0 0 0 16,0 0 4-16,0 0 0 0,0 0 0 0,1 7 3 16,-1-7-2-16,0 10 4 0,0-2-1 15,-1-1 4-15,2 5 0 0,-1-4-4 0,1 6 1 16,1-5-3-16,-1 4-28 0,0 0-48 0,2 3-43 16,-1-3-53-16,2 1-40 0,-2 3-34 0,1-1-22 15,3-1-56-15,0-3-44 0,-2 3-14 0,3-2-47 16,-3-3-109-16,4 1-274 0,-2-4-349 0</inkml:trace>
  <inkml:trace contextRef="#ctx0" brushRef="#br0" timeOffset="53664.03">21249 10969 289 0,'8'-9'403'0,"-2"1"-10"0,0 2-19 16,-2-2 7-16,0 1-45 0,-4 7-19 0,6-10-75 15,-6 10 8-15,1-10-30 0,-1 10 28 0,-1-10-36 16,1 10 47-16,-4-5-43 0,4 5-8 0,-6-6-31 16,6 6-5-16,-8-7-18 0,8 7-28 0,-13-1 23 15,13 1-33-15,-16 3 10 0,7 3-17 0,-1-3-12 16,-1 3-1-16,0 4 11 0,-2-1 3 0,0 5-40 15,1 0 29-15,1-1-36 0,1 4 20 0,-1 0-16 16,3 1-13-16,0 0-10 16,2 2-6-16,3-3-6 0,-2 1-6 0,4 2-4 15,-1-3-4-15,5 3 4 0,1-2-10 0,-3 0-4 16,7 1-4-16,-3-2-9 0,7 0 1 0,0-1 2 16,1-3-7-16,2 0-16 0,1 0 6 0,2-5-4 15,-4 2-5-15,2-6-7 0,1-1-2 0,0 0-7 16,2-2 2-16,-4-1 5 0,0-1 2 0,-3 0 7 15,2-1 5-15,-1 1 2 0,-2-3 7 0,-1 1 2 16,-3-3 0-16,-2 1-3 0,-1-1-1 0,-3-1 4 16,-1 7 26-16,-5-10-31 0,5 10 32 15,-10-9-30-15,1 4 0 0,-3 3 2 0,2 1 6 16,-5 0-3-16,-1 2-6 0,0 2 11 0,-2-1-6 16,-1 4-4-16,-3 0-12 0,0 2-19 0,3 1-49 15,-1 0-54-15,-1 2-44 0,3-3-45 0,2 4-45 16,2-1-49-16,1-1-57 0,4-3-62 0,0 3-146 15,4-2-389-15,1 0-583 0</inkml:trace>
  <inkml:trace contextRef="#ctx0" brushRef="#br0" timeOffset="143371.87">11194 15917 143 0,'0'0'291'16,"-6"3"-52"-16,6-3-39 0,-6 5-11 0,6-5-30 16,-8 1-29-16,8-1-19 0,0 0-3 0,-10 5-13 15,10-5-19-15,-8 3-12 0,8-3-5 0,-9 3 4 16,9-3-12-16,-11 0-11 0,11 0 10 0,0 0 0 15,-17 0-11-15,17 0 0 0,-11 0-6 0,11 0 10 16,-12-3-3-16,12 3 0 0,-14-3-10 0,14 3 0 16,-15-3 5-16,6 0-9 0,-1 1 18 0,1-1-15 15,0-1 7-15,-3-1-15 0,2 0-3 0,-4-1 19 16,3 0 5-16,0-1-10 0,1 2 14 0,0 0 7 16,1-2-1-16,1 2 3 0,-2-2-2 15,4-1-18-15,-1 3 4 0,1-4 17 0,-2 1 8 0,3-1-5 16,1-1-1-16,4 0 12 0,-2-1-19 15,2-1-2-15,1 3 12 0,0-3-4 0,2-2-11 16,1 2 11-16,-2-2-5 0,7-1 5 0,-4 1-8 16,4 1 3-16,0 1-7 0,0 0-7 0,0 0 0 15,0 0-1-15,2 2 4 0,0 0-3 0,1 5 7 16,0-2-7-16,-2 1-20 0,3 5 15 0,-3-2-4 16,3 3-2-16,2 1 5 0,1 2 5 15,-2 3-9-15,2-1 2 0,-2 2 2 0,5 2-6 16,-2 2 3-16,-3 5-4 0,3-3 11 15,-1 4-14-15,0 3 12 0,-2-2-6 0,-3 0 3 16,1 1 0-16,-1 2-11 0,-2-1 5 0,5 4-37 16,-6-4 38-16,-2 2-34 0,0 0 35 0,0-1-38 15,-1 3 40-15,-1-3-11 0,-3 0-2 0,0 0 1 16,-2 0-6-16,0 2-3 0,-3 0-13 0,0-1 21 16,-1-1-6-16,-3 2-1 0,-1-1-6 0,-1 0-8 15,0 0 3-15,-4 0-2 0,0-1 2 0,0-4 5 16,0 0-6-16,-2-2-7 0,0 0 5 0,-1-1 4 15,-1-2-7-15,-1 0 2 0,1-2-3 0,-2-2 1 16,-2 1 2-16,5-4-3 0,-4 2 1 0,3-3 1 16,-3-1 2-16,2-1-8 0,1-2 10 15,3 0-8-15,0 0 5 0,1 0-3 0,1 0 4 0,-1-3 3 16,2 1-6-16,2-2-2 0,-3 0 4 16,7 0-12-16,-2 1 16 0,1-3 2 0,0 1 1 15,3-1 5-15,-1 1 10 0,5 5-7 0,-1-14-6 16,1 7 10-16,0 1 4 0,1-5-1 0,2 4 5 15,-1-3 2-15,2 2 24 0,3-1-64 0,-1 2 34 16,0-4-31-16,3 5 49 0,-1-1-46 0,3 0 50 16,1 1-37-16,-2 2 35 0,3-1-45 0,-3 3 54 15,4 2-48-15,0-1 50 0,0 2-37 0,-2 1 63 16,4 1-54-16,-4 3 53 0,7-1-56 0,-5 1 50 16,3 3-12-16,-2 1 6 0,4-1-7 0,-3 1-6 15,0 3-14-15,-2-1 2 0,3 2-9 16,-3-3-8-16,1 2 0 0,-2-1-7 0,2 1-1 15,-3-4 4-15,-2 3-11 0,4-3 2 0,-3 0-6 16,2 0-15-16,-1-1-12 0,-2-2-25 0,0 0-34 16,-1-1-46-16,2-1-36 0,-1-2-32 0,-10-2-35 15,15 3-53-15,-7-8-55 0,2 5-41 0,-1-5-80 16,0 0-101-16,-4-2-318 0,5 0-443 0</inkml:trace>
  <inkml:trace contextRef="#ctx0" brushRef="#br0" timeOffset="145426.81">11435 14984 175 0,'0'0'349'0,"0"0"-45"0,-3-8-33 0,3 8-23 16,0-8-30-16,0 8-9 0,-2-5-19 0,2 5-11 15,-3-5 3-15,3 5-10 0,0 0-8 0,-4-8-1 16,4 8-8-16,0 0 10 0,-1-8-29 0,1 8-5 15,0 0-5-15,-3-6 1 0,3 6-3 0,0 0-5 16,0 0-6-16,-6-8-5 0,6 8-2 0,0 0 6 16,0 0-9-16,0 0-2 0,-1-7-40 15,1 7 31-15,0 0-36 0,0 0 43 0,0 0-48 16,0 0 41-16,0 0-55 0,-1-6 51 0,1 6-57 0,0 0 45 16,0 0-50-16,0 0 47 0,0 0-50 15,0 0 45-15,0 0-44 0,0 0 42 0,0 0-49 16,0 0 41-16,0 0-46 0,0 0 41 0,0 0-38 15,0 0 42-15,0 0-30 0,0 0 38 0,1 6-27 16,-1-6 33-16,1 9-30 0,-1-9 35 0,0 12-18 16,4-4 12-16,-4-8-35 0,1 13 29 0,0-2-21 15,-1-1 12-15,2 1-20 0,-2-1 14 0,0 4-20 16,1-2 12-16,-1 1-16 0,-1 1-1 16,1 1-3-16,0-2-2 0,0 1 0 0,-2 1 5 15,2-1-9-15,0 0 0 0,-1-2-3 0,1 2 1 16,0-2-5-16,-1 0 0 0,1-1-1 0,1 1 2 15,-2 1-11-15,1-2 10 0,0-1 12 0,0-1-18 16,0 1 15-16,-4-3-19 0,4 3 14 0,0-3-16 16,0 0 16-16,0-2-17 0,0-5 13 0,0 13-13 15,0-13 10-15,0 8-16 0,0-8 16 0,0 8-14 16,0-8 15-16,0 0-21 0,0 9 24 0,0-9-18 16,0 0 17-16,0 7-22 0,0-7 19 0,0 0-18 15,4 7 21-15,-4-7-23 0,0 0 25 0,0 0-22 16,4 5 16-16,-4-5-12 0,0 0 12 15,6 4-18-15,-6-4 24 0,0 0-17 0,8 0 16 0,-8 0-18 16,0 0 18-16,18 0-19 0,-18 0 21 16,11-4-17-16,-11 4 14 0,18-2-15 0,-10-1 6 15,-3 0-2-15,5 0 0 0,0 0 4 0,-2-1-3 16,0 2 1-16,2-3 1 0,-4 1-6 0,2 1 1 16,0-2 5-16,-1 3-5 0,-2-2 4 15,4 0 0-15,-2 1-1 0,0-4 4 0,0 4-3 16,-7 3 2-16,9-9-1 0,-4 3 3 0,0 2-2 15,0-3-14-15,0 3 16 0,-1-2-1 0,-4 6-2 16,5-9 0-16,-2 2 1 0,-3 7-2 0,5-8 1 16,-5 8 0-16,4-9 1 0,-4 9 3 0,0-8-2 15,0 8 2-15,2-12-8 0,-2 12 2 16,0-6 5-16,0 6-1 0,0-9-1 0,0 9 2 16,0-8-7-16,0 8 6 0,-2-8-1 0,2 8-1 15,-3-7 1-15,3 7 1 0,-4-5-1 0,4 5 0 16,0 0-7-16,-5-4 10 0,5 4-1 0,0 0-2 15,-8-2-2-15,8 2 0 0,0 0 7 0,0 0-2 16,0 0 3-16,-15 1 2 0,15-1-6 0,0 0 7 16,0 0-2-16,0 0-1 0,-10 3 5 0,10-3-1 15,-4 4 2-15,4-4 5 0,-4 8 8 0,4-8 13 16,-7 10 1-16,7-10-6 0,-3 9 4 0,-1-1-3 16,4-8 15-16,-3 9-9 0,1-2 0 0,1 0-5 15,1 1 11-15,-3 1 9 0,3-1-8 0,0 2 5 16,0 1-7-16,3 0 5 0,-3 0-3 15,1-1-2-15,1 4-11 0,0-3 1 0,-1 0 0 16,3 2 2-16,-1-1-8 0,0-1-4 0,1 4-10 16,0-1 5-16,-4-3-6 0,5 1 3 0,-1 0-11 15,-3-1 1-15,3 0-6 0,0-1-1 0,0 1 5 16,-2 2-1-16,2-2-16 0,-2-2 6 0,0 1-18 16,-1 0-7-16,2-2-17 0,-2-1-29 0,-1 0-32 15,0 0-18-15,3 1-28 0,-3-1 1 0,0 0-42 16,0-7 8-16,0 12-64 0,0-12 8 0,0 9-94 15,0-9 5-15,0 8-46 0,0-8-50 16,0 0-31-16,-4 5-53 0,4-5-41 0,0 0-481 16,-4-5-647-16</inkml:trace>
  <inkml:trace contextRef="#ctx0" brushRef="#br0" timeOffset="146786.65">12351 15955 137 0,'0'0'330'0,"0"0"-61"0,0 0-41 16,-10 1-13-16,10-1-32 0,0 0-9 0,0 0-7 16,-13-1 4-16,13 1-12 0,0 0-5 0,0 0 14 15,0 0-17-15,-13-1-9 0,13 1-4 0,0 0 2 16,0 0 2-16,0 0-1 0,-11 0-11 0,11 0 4 16,0 0-13-16,0 0-1 0,0 0-15 0,0 0-6 15,0 0-5-15,0 0-7 0,0 0-4 0,-13 0 1 16,13 0-2-16,0 0-7 0,0 0 24 15,0 0-68-15,0 0 37 0,0 0-44 0,0 0 41 16,0 0-39-16,0 0 39 0,-8-4-41 0,8 4 41 0,0 0-58 16,0 0 47-16,0 0-58 0,0 0 42 15,0 0-46-15,0 0 43 0,0 0-50 0,0 0 46 16,0 0-48-16,0 0 42 0,0 0-47 0,0 0 47 16,0 0-42-16,0 0 43 0,0 0-49 0,0 0 42 15,0 0-45-15,0 0 46 0,0 0-39 0,0 0 39 16,0 0-46-16,0 0 47 0,0 0-42 0,0 0 38 15,0 0-41-15,0 0 37 0,0 0-33 0,0 0 43 16,0 0-45-16,0 0 40 0,0 0-42 0,0 0 43 16,0 0-23-16,0 0 28 0,0 0-45 0,0 0 47 15,0 0-57-15,0 0 46 0,0 0-41 16,0 0 49-16,0 0-40 0,0 0 75 0,0 0-39 16,4 5 46-16,-4-5-53 0,7 4 67 0,-7-4-44 15,0 0 59-15,14 2-48 0,-14-2 46 0,14 1-48 16,-14-1 49-16,16 1-47 0,-3 2 33 0,0-3-39 15,0 0 29-15,-1 0-35 0,5-3 26 0,-2 3-35 16,3 0 24-16,0 0-38 0,0 0 29 0,1 0-37 16,0 0 26-16,-3 0-29 0,0 3 23 0,0-3-29 15,-4 0 27-15,4 0-32 0,0 3 24 0,-3-3-36 16,1 2 19-16,-1-2-50 0,-3 1 15 0,0 0-70 16,-10-1-35-16,18 1 13 0,-18-1-73 15,14 2 4-15,-14-2-46 0,13 1 4 0,-13-1-63 16,0 0-10-16,14 1-30 0,-14-1 8 0,0 0-20 15,0 0-48-15,0 0-74 0,0 0-227 16,0 0-212-16</inkml:trace>
  <inkml:trace contextRef="#ctx0" brushRef="#br0" timeOffset="147110.47">12429 16124 93 0,'-1'7'529'0,"-3"2"-110"16,4-9-43-16,-5 10-36 0,1-6-17 0,4-4-15 0,-4 11-7 16,4-11-17-16,0 9-46 0,0-9-19 15,3 8 4-15,-3-8 8 0,5 6-7 0,-5-6 22 16,9 7-20-16,-9-7-53 0,11 5 22 0,-11-5-57 16,18 1 18-16,-18-1-39 0,18 2 17 0,-5-4-43 15,-2 1 24-15,3-3-41 0,2 2 12 0,0-4-41 16,0 4 13-16,-1-3-33 0,-2 1 16 0,3-1-36 15,-3 0 26-15,2 0-34 0,-2 1 20 0,-1 0-45 16,-1 0 22-16,-2 2-42 0,0-1 23 0,1 2-67 16,-1-2 25-16,-1 1-95 0,-8 2 10 0,15-3-66 15,-15 3 6-15,14-3-32 0,-14 3-49 16,13-2-41-16,-13 2-12 0,12 0-38 0,-12 0-38 16,10 0-54-16,-10 0-336 0,9 0-344 0</inkml:trace>
  <inkml:trace contextRef="#ctx0" brushRef="#br0" timeOffset="147658.81">13621 15548 47 0,'7'-7'331'0,"-1"-1"-58"0,-2 3-50 16,-2-3-22-16,2 1-2 0,0 3-14 0,-4 4-20 15,5-11 4-15,-5 11-1 0,4-11 19 0,-4 11-16 16,6-11 24-16,-6 11 12 0,3-10 13 15,-3 10-4-15,1-8-4 0,-1 8-1 0,1-7-29 0,-1 7 42 16,2-6-36-16,-2 6 47 0,0 0-63 16,1-8 43-16,-1 8-52 0,0 0 36 0,0 0-40 15,0-8 22-15,0 8-32 0,0 0 11 0,0 0-20 16,-5 8 10-16,2-4-10 0,0 3 21 0,0 3-27 16,-1 1 15-16,0 3-16 0,2 2-3 0,-2 1-2 15,0 3-15-15,-1 2-2 0,5 2-6 0,-4-1-7 16,3 4-1-16,0 0-8 0,-1 0-33 0,2-1 16 15,2 0-16-15,-1 6-11 0,0-5-11 0,3 7 5 16,-4-7-18-16,0 2 2 0,5-2-4 0,-4 0-5 16,2-2-13-16,-2 0 16 0,3-1-24 0,-1-2-9 15,-1-3 2-15,-2 0-30 0,4-4-37 16,-1 0-25-16,0-1-26 0,-3-4-42 0,3 2-10 16,-2-3-50-16,2 2 5 0,-3-5-20 0,1 1-78 15,-1-7-21-15,1 10-37 0,-1-10-41 0,0 0-54 16,0 0-5-16,0 0-38 0,8-3-32 0,-8 3-410 15,4-11-552-15</inkml:trace>
  <inkml:trace contextRef="#ctx0" brushRef="#br0" timeOffset="148218.17">14118 15575 471 0,'5'-8'516'0,"-2"3"-42"0,-3 5-9 16,8-9-16-16,-8 9-52 0,1-8-39 0,-1 8-27 15,6-5-23-15,-6 5-22 0,0 0-71 0,3-7 28 16,-3 7-73-16,0 0 24 0,0 0-50 0,0 0 36 16,0 0-45-16,-9 7 33 0,5-2-26 0,-4 0 23 15,3 3-12-15,-2 1 3 0,-2 3-19 0,1-3 17 16,-2 6-39-16,-2 0 12 0,3 1-14 0,-3 2 0 15,1-1-20-15,1 1-7 0,-1 3-17 0,2-2 13 16,1 1 6-16,-1 1-11 0,3 1-5 16,-1-2-3-16,5 1-5 0,-1-2-1 0,2 0-19 15,2-1-4-15,-1 1-4 0,3 0-12 0,-1-1 6 16,2 1-11-16,1 0 4 0,4 0-8 0,-2 0-1 16,0-1-32-16,2-1 25 0,4-1-28 0,-3-1 32 15,1-2-32-15,2 0 21 0,-1-2-30 0,1-2 12 16,-2 1-16-16,3-3 3 0,-2-1 0 0,-1 0-5 15,1-4 2-15,-2 2-4 0,0-3-1 0,-10-1 1 16,18 2 12-16,-18-2-13 0,14-3 16 0,-4-1-10 16,-1 2 10-16,-2-4-6 0,-1 2 5 0,2-1-4 15,-3-2 1-15,0 0-4 0,-1-1 3 16,-3-2-4-16,2 4-4 0,-3-2 0 0,1 0 4 0,0 0 3 16,-2 0 5-16,1 1 12 0,0 7-10 15,-4-12 18-15,0 7-19 0,4 5 15 0,-10-5-9 16,10 5 6-16,-14-1-7 0,5 4 1 0,-4 2 11 15,-1 0-12-15,1 4 8 0,-3 0-16 0,-1 5 12 16,-1 0-40-16,-1-2-10 0,5 0-24 0,-4 1-29 16,5-1-40-16,0-3-56 0,2-1-94 0,5 1-67 15,-2-2-58-15,2-2-30 0,6-5-34 0,-5 8-63 16,5-8-75-16,0 0-262 0,0 0-460 0</inkml:trace>
  <inkml:trace contextRef="#ctx0" brushRef="#br0" timeOffset="149075.47">16033 15751 320 0,'8'-7'290'0,"-8"7"-39"0,7-7-10 16,-7 7-24-16,5-8-14 0,-5 8-10 0,9-7-24 15,-9 7-4-15,1-7-2 0,-1 7-6 16,5-10 14-16,-5 10-46 0,4-7-10 0,-4 7 1 15,0 0 4-15,3-11 14 0,-3 11 2 0,0 0 4 16,0-7 1-16,0 7-9 0,0 0-2 0,0 0-2 16,0-9 5-16,0 9 7 0,0 0 5 0,0 0-2 15,0 0 3-15,0 0 5 0,0 0-42 0,-2-8 44 16,2 8-39-16,0 0 39 0,0 0-43 0,0 0 38 16,0 0-48-16,0 0 27 0,0 0-32 0,0 0 18 15,0 0-33-15,0 0 17 0,-10 3-29 0,10-3 16 16,0 0-15-16,-5 10 10 0,5-10-21 0,-5 10 16 15,5-1-3-15,0 0 32 0,-1 2-13 0,-1 3 13 16,1 1 3-16,1 3-10 0,-1 1 5 16,1 2 9-16,1 3-4 0,-1 0-7 0,1 2-10 15,1 2-18-15,-1-2 0 0,-1 1-11 0,5 2-8 16,-1-3-9-16,-3-1-11 0,3 0-3 0,0 0-7 16,0-3-3-16,1 0-8 0,-2-3-6 0,0 0-40 15,2-2 19-15,-1-2-58 0,-3 0-3 0,4-6-46 16,-3 3-46-16,0-2-6 0,2-2-19 0,-4-1-21 15,3 0-29-15,-3-7-63 0,4 7-69 0,-4-7-37 16,0 0-36-16,0 0-26 0,2-6-12 0,-2 6-13 16,0-11 1-16,-1 3-40 0,0-2-333 0,-2-3-423 15</inkml:trace>
  <inkml:trace contextRef="#ctx0" brushRef="#br0" timeOffset="149426.49">15872 15756 89 0,'-8'-3'477'16,"0"0"-105"-16,0 0-36 0,8 3-59 0,-16-3-10 15,16 3-9-15,-12-1-4 0,12 1-17 0,-15-2 1 16,15 2 8-16,-13-3-8 0,13 3-11 0,0 0-14 16,-15 0-3-16,15 0 0 0,0 0-2 0,-10-1-15 15,10 1-18-15,0 0-59 0,-12 0 42 0,12 0-4 16,0 0 2-16,0 0-2 0,4-10 10 15,1 5-11-15,0-1-12 0,7-2-17 0,-1-2 1 16,6-2-39-16,2-1 21 0,5-2-29 0,2-1 10 16,4-3-25-16,5 1 2 0,-2 0-14 0,4 0 9 15,0 2-28-15,2 0 20 0,0 2-31 0,0-1 9 16,0-1-19-16,-2 3 3 0,-4 2-28 0,-2-2 6 16,-3 6-30-16,-5 0 10 0,0 2-40 0,-4-1-19 15,-3 2-59-15,0 0 5 0,-4 1-87 0,-1 3 25 16,-11 0-69-16,18-2 16 0,-18 2-27 0,14 3-31 15,-14-3-50-15,8 6-25 0,-8-6-1 0,5 7-31 16,-5-7-8-16,1 10-70 0,-1-10-248 16,0 11-255-16</inkml:trace>
  <inkml:trace contextRef="#ctx0" brushRef="#br0" timeOffset="150009.4">16588 15831 65 0,'0'0'430'0,"7"5"-94"0,-7-5-34 0,0 0-43 16,10 2-34-16,-10-2-20 0,0 0-21 16,0 0 8-16,9-5 3 0,-9 5-8 0,0 0 22 15,1-5-1-15,-1 5-1 0,0-8-13 0,0 8-16 16,-1-8-18-16,1 8-6 0,-4-8 12 0,-1 3-10 15,1-1-22-15,0 3-14 0,-1-3 3 0,5 6-13 16,-9-6-7-16,0 3-4 0,9 3-1 0,-15 0-47 16,15 0 56-16,-22 3-51 0,10 1 39 0,-1 2-25 15,-4 0 39-15,3 6-47 0,-3 1 33 0,1-1-26 16,0 2 15-16,0 3-31 0,2 0 26 0,-4 2-23 16,6 1 13-16,0-1-26 0,3 1 17 15,2 1-30-15,2-1 14 0,1-2-21 0,4 0 23 0,0 1-11 16,3-2-9-16,-1 0-3 0,5-2-12 15,-1-1-2-15,3 1 4 0,3-2-4 0,2 0-5 16,-2-4 5-16,1 0-7 0,6 0-2 0,-3-2 0 16,0-4 0-16,1-1-9 0,1 0 5 0,1-2-4 15,-2-2 2-15,-1 0 1 0,0-1 0 0,-1-2-23 16,-2 0 30-16,2-1-26 0,-5-2 33 0,2 1-21 16,-1-5 22-16,-2 4-21 0,-2-1 23 0,-2 0-19 15,0-2 26-15,-3 0-28 0,1-1 29 0,-3-1-29 16,0 3 27-16,-3-4-23 0,1 0 25 0,-3-3-26 15,-2 2 20-15,1 1-21 0,-2 0 21 0,-2-3-24 16,0 1 23-16,1 6-4 0,-4-1-4 16,4 0-5-16,-4 3-24 0,1-1 13 0,0 2-15 15,-3 2-14-15,2 1-14 0,-1 2-68 0,1 0 19 16,0 2-70-16,-1 0 2 0,0 1-53 0,3 0-33 16,-2 1-34-16,3 1-41 0,-2 1-35 0,12-4-19 15,-10 5-28-15,10-5-30 0,-8 3-496 0,8-3-521 16</inkml:trace>
  <inkml:trace contextRef="#ctx0" brushRef="#br0" timeOffset="150609.74">17011 15475 119 0,'-6'-9'532'0,"2"5"-128"15,-2-3-29-15,-2 5-53 0,8 2 6 0,-10-8-51 16,1 1 15-16,1 6-18 0,8 1-13 0,-13-7 6 16,13 7-43-16,-11-4 40 0,11 4-49 0,-10-4 61 15,10 4-84-15,-9-3 41 0,9 3-46 0,-7-3 15 16,7 3-49-16,0 0 27 0,-10 4-23 0,6 2 19 16,3 0-8-16,-2 3 28 0,1 4-30 0,-1 1 13 15,2 2-7-15,0 4 5 0,1 2-9 16,0 2-6-16,1 5-19 0,-1-3-3 0,1 3-25 15,-1 3-15-15,3 2-22 0,1-1-19 0,-3 1-1 16,0-1-15-16,-1-2-17 0,3 3 0 0,-2-4-5 16,4 0-15-16,0-1-21 0,-1-5-32 0,-1-2-29 15,-1 2-24-15,5-4-41 0,-5-2-7 0,2-2-42 16,0-1 3-16,-4-2-10 0,6-3 9 0,-3 1 6 16,-1-2 3-16,-2-1 23 0,3-2-84 0,-3-6 33 15,0 0-13-15,4 5-22 0,-4-5-2 0,0 0-4 16,-3-7 0-16,3 7-1 0,-5-10-8 15,0 1 0-15,0 1-29 0,-3-3 47 0,-1-2 10 0,0 1 17 16,-2-3 23-16,-1-1 14 0,-2-1 36 16,0 0 32-16,-1 2 26 0,1 0 28 0,0 2 37 15,0-2 40-15,2 7 21 0,1-4 26 0,-2 4 30 16,5-1 45-16,-1 4 31 0,2-2 16 0,0 0 1 16,1 2-12-16,-2 2-3 0,4-2 2 0,4 5 4 15,-6-6 0-15,6 6-8 0,0 0-5 0,0-8-13 16,0 8 1-16,8-5-58 0,-2 0 39 0,3 2-65 15,1-1 29-15,1-3-60 0,5 2 34 0,-2-1-45 16,5-2 30-16,3 0-57 0,-3-1 40 0,2 2-72 16,0-1 24-16,2-2-95 0,-2 4-22 0,-1-1-32 15,-2 1-37-15,0 1-41 0,2-1-44 16,-4 3-66-16,0-2-3 0,-3 4-17 0,1 0-33 16,-3 1-120-16,-11 0-246 0,22 1-269 0</inkml:trace>
  <inkml:trace contextRef="#ctx0" brushRef="#br0" timeOffset="151443.41">17452 15813 126 0,'0'0'648'0,"0"0"-62"0,0 0-31 0,0 0-20 15,10-1-44-15,-10 1-19 0,0 0-46 0,4-4-102 16,-4 4-1-16,-4-8-49 0,4 8-30 0,-1-9-34 15,1 9-19-15,-4-10-19 0,4 10-28 0,-5-9-27 16,1 4-17-16,-1 0-14 0,5 5-12 0,-6-9-2 16,6 9-1-16,-8-7-11 0,8 7-14 0,-13-2-9 15,13 2-12-15,-15 5-22 0,2 0 23 0,3 2-3 16,-4 2-8-16,0 2-20 0,0 1 22 0,-4 4-23 16,5-1 32-16,-2 2-31 0,3 0 18 0,0 0-20 15,1 2 15-15,2-1-16 0,-1 0 23 0,5-1-29 16,0-3 21-16,4 2-27 0,-1-3 17 15,4-3-24-15,-1 2 15 0,3-2-31 0,0 0 22 16,2-1-23-16,2-4 15 0,2 0-26 0,-1-1 30 16,2-3-33-16,1-1 36 0,-2 0-31 0,4-1 38 15,-1-1-24-15,-2-3 34 0,2 0-32 0,-1-1 46 16,0 0-32-16,-3 0 38 0,-1 0-33 0,2-1 43 16,-2 0-25-16,-2 0 39 0,-2 0-24 0,2 2 35 15,-3-3-19-15,2 2 36 0,-2-4-16 0,-3 10 32 16,5-7-25-16,-5 7 19 0,4-8-22 0,-4 8 21 15,2-6-32-15,-2 6 2 0,0 0-14 0,0 0 20 16,0 0-18-16,0 0 9 0,0 0-16 0,0 0 15 16,4 7-18-16,-4-7 3 0,5 9-18 0,-5-9 13 15,2 12-14-15,-2-12 0 0,7 10-1 16,-4-3 3-16,-1-2-12 0,2-1 8 0,3 1-6 16,-1 0-2-16,0 0-11 0,2-3 13 0,-8-2-14 15,15 3 8-15,-15-3-9 0,18-3 17 0,-5 1-17 16,-2-3 16-16,2 0-15 0,1-2 20 0,-5 0-16 15,5-3 19-15,-1 0-19 0,0-2 18 0,1-4-15 16,-4 3 18-16,0-6-16 0,2 1 14 0,-6-1-14 16,3-2 13-16,-1-4-14 0,-3-5 16 0,-1 0-14 15,0-4 14-15,-2 0-15 0,-2 0 19 0,4-2-15 16,-3-2 2-16,2-8 6 0,2-1-6 0,-3 1 2 16,1-2 6-16,0 0-1 0,-1 1-3 15,-2 0 3-15,-2 1 8 0,2 9-16 0,-4 0 15 16,0 4-17-16,-4 2 16 0,-2 3-13 0,1 2 14 15,-1 8-3-15,1 0 21 0,1 4-14 0,-1 6 20 16,-1 0-19-16,4 4 5 0,6 4-6 0,-18 9 0 16,9 0 12-16,-1 11 7 0,-2 8 33 0,2 8 0 15,1 5 25-15,0 4-15 0,2 4-7 0,5 2-19 16,-2 4 6-16,4-3-13 0,4 3-9 16,0 0-11-16,1-3-3 0,4-2 8 0,0-2-35 15,1-1-18-15,4-1-42 0,0-7-47 0,0 0-45 16,3-2-51-16,-2-2-7 0,3-4-67 0,-1-5-9 15,-2-5-97-15,2 1-25 0,-2-4-40 16,2-3-35-16,-1-3-8 0,-3-5-29 0,0 0-38 16,1-2-506-16,-4-2-683 0</inkml:trace>
  <inkml:trace contextRef="#ctx0" brushRef="#br0" timeOffset="154178.78">18888 15806 264 0,'9'4'704'0,"-2"-2"-189"0,-7-2-111 0,16 0-53 16,-16 0-48-16,9-3-26 0,-2-1-31 0,-7 4-12 15,11-11-23-15,-6 7 1 0,0-4-3 0,-1 1-5 16,-1 0 6-16,1-2-17 0,-2 1 2 0,-2-2-74 16,4 2 48-16,-4 0-54 0,0-2 30 0,-4-2-16 15,3 1-9-15,-2-1-12 0,1 2-44 0,-3-4 16 16,-2 1-34-16,2 1 21 0,-4-1-39 0,0 0 26 16,0 3-37-16,-3-1 34 0,1 1-37 15,-2 1 23-15,-2 1-30 0,2 1 30 0,-2 2-33 0,1 2 22 16,0 1-25-16,-3 3 24 0,2 1-28 15,-2 3 26-15,-2 4-29 0,0 0 24 0,2 4-24 16,-2 4 23-16,3 1-3 0,-1 1-31 0,4 0 32 16,2 2-27-16,3 0 26 0,0 0-31 0,2-2 17 15,1 0-18-15,1-2 25 0,4 0-30 0,0-4 21 16,3 3-25-16,2-1 27 0,-3-2-28 0,6-2 31 16,0 0-31-16,1-1 33 0,2-2-32 0,1-1 34 15,0-4-33-15,1-1 33 0,0 0-23 16,2-2 29-16,2-3-31 0,1 1 30 15,0-4-28-15,-3 1 34 0,3-1-39 0,-1-4 36 0,-5 2-1 16,4-2-1-16,-2-2-1 0,-4 0 2 16,-1 0 5-16,1-1-5 0,-5 1 2 0,3-2-3 15,-2 2 4-15,-2 0 0 0,1 1 9 0,0 4 4 16,-2-2 8-16,1 2-19 0,-4 7 30 0,2-11-31 16,-2 11 23-16,4-4-30 0,-4 4 25 0,4 4-17 15,-4-4 29-15,3 12-30 0,-2-4 26 0,0 1-27 16,2 2 17-16,-1 0-26 0,1-1 20 0,-1 1-15 15,3 4 4-15,-1-4-20 0,3 3 16 0,-1-3-19 16,0 2 6-16,2-3-10 0,0 2 19 0,1-4-19 16,-2 1 20-16,5-1-20 0,-1-2 23 15,-2-3-22-15,3 1 23 0,-1-1-16 0,3-3 17 16,-2-2-18-16,2 0 20 0,0-3-12 0,0-2 27 16,1 2-29-16,3-7 17 0,-2 3-20 0,-1-4 22 15,0 1-19-15,-1-5 12 0,3-2-15 0,-2 0 11 16,3-3-16-16,-4 0 9 0,-1 1-16 0,2 3 18 15,-2 0-19-15,0 1 17 0,1 3-17 0,1-1 21 16,-2 4-18-16,0 0 17 0,-2 3-18 0,2 1 18 16,1 3-13-16,-4-1 15 0,3 4-19 0,-13 1 21 15,22 1-16-15,-11 2 17 0,0 1-20 0,-1-1 19 16,4 3-22-16,-3-1 17 0,1 4-23 0,-1-2 13 16,-2 1-27-16,3 1 18 0,-3 1-28 0,-3-2 21 15,3 1-16-15,-1-2 24 0,-1-2-27 16,0 2 26-16,-2-1-20 0,-1-2 28 0,2 1-26 15,-6-5 38-15,9 9-25 0,-9-9 24 0,5 4-17 16,-5-4 22-16,0 0-24 0,7 3 28 0,-7-3-20 16,0 0 23-16,0 0-28 0,-3-7 28 0,3 7-23 15,-7-8 15-15,1 2-17 0,1-1 16 0,-5 2-15 16,1-4 15-16,-3 1-22 0,-3 1 15 0,2 1-26 16,-2 0 18-16,0 0-23 0,-2 0 23 0,2 4-37 15,-4-1 30-15,6 3-27 0,-6 3 34 0,1 1-20 16,0 1 28-16,-1 4 2 0,1 3 3 0,0 2-27 15,0 0 28-15,3 0-29 0,-2 2 26 16,4-2-24-16,3 3 25 0,-3-2-25 0,6-2 22 16,-1 2-25-16,1-1 24 0,1 0-29 0,5-3 18 15,0 0-31-15,1 0 18 0,1-1-32 0,0 0 29 16,4-2-33-16,3-2 39 0,0-1-28 0,-1-2 37 16,1 0-31-16,-8-3 42 0,24-1-34 0,-11-2 38 15,1-2-31-15,4-3 41 0,0 0-35 0,1-4 43 16,4-2-33-16,-4-3 45 0,4-3-18 0,-4 1 35 15,1-3-26-15,0-8 27 0,-1 0-27 0,-6-5 28 16,5 0-23-16,-7-1 16 0,2-4-23 0,-3 0 17 16,2-2-18-16,-3-2 24 0,2-4 10 0,2-2 20 15,1-7-26-15,-1-1 2 0,-3-2-26 16,0 9 8-16,-1-2-21 0,-2 2 16 0,-1-2-38 16,-5 2 17-16,3-3-2 0,-4 6-2 0,0 1-9 15,-4 0-1-15,1 1 4 0,-4 5-1 0,-2 0-4 16,-1 6 1-16,-3 8-4 0,4 2 4 0,-5 1 2 15,1 9 0-15,-1 0-2 0,-1 9 5 0,5 3 0 16,-2 6-1-16,-1 3-1 0,-3 10 2 0,2 10 9 16,-4 11 8-16,4 3 7 0,-1 7 19 0,2 10-10 15,1 8 24-15,3 1-3 0,4 2 8 16,1 1 7-16,3-1-7 0,4 0-10 0,-1 0-7 16,7-2-8-16,1-4-1 0,1-1-19 15,4-3-7-15,0-1-25 0,3-4-6 0,-5-9-34 0,6 0-17 16,-2-5-23-16,2-1 16 0,-1-1-25 15,2-1 10-15,-1-5-15 0,-1-4 31 0,-1-2-17 16,-2-6 36-16,-1-3-18 0,0-3 35 0,0-1-31 16,-1-4 42-16,0 0-31 0,-3-4 39 0,2-2-24 15,0 0 33-15,0-5-25 0,-2 1 37 0,4-3-37 16,0-1 37-16,0-2-32 0,-1-1 37 0,0 1-36 16,-2-4 48-16,3 0-5 0,-2-2-4 0,1 0-8 15,-2-3-1-15,-2 2-1 0,0-1-25 0,0-1 22 16,0-1-34-16,-3 0 45 0,-2 3-35 15,3-2 37-15,-3 1-32 0,-1-1 42 0,0 4-35 16,-1 2 39-16,0-4-46 0,-2 5 52 0,2 1-29 16,-2-1 42-16,3 1-28 0,-2 1 38 0,0 2-32 15,-1 6 30-15,2-13-19 0,-2 13 15 0,0-11-26 16,0 11 24-16,2-10-28 0,-2 10 24 0,0-7-32 16,0 7 26-16,0 0-31 0,3-10 26 0,-3 10-28 15,0 0 24-15,1-7-28 0,-1 7 23 0,0 0-26 16,1-8 27-16,-1 8-31 0,0 0 27 0,0 0-31 15,3-5 31-15,-3 5-28 0,0 0 23 0,0 0-22 16,1-7 21-16,-1 7-15 0,0 0 30 0,9-3-28 16,-9 3 24-16,9-7-28 0,-9 7 28 0,11-6-32 15,-11 6 27-15,13-4-17 0,-6 0 16 0,-1 0-26 16,4 2 27-16,-2-2-22 0,-8 4 20 16,16-4-24-16,-16 4 24 0,15-1-32 0,-15 1 30 15,16 1-32-15,-16-1 27 0,13 1-31 0,-8 4 25 16,2-1-25-16,-1 2 28 0,-2 0-27 0,-2 0 32 15,3 2-29-15,-2-1 24 0,-2 0-30 0,2-1 27 16,-2 1-31-16,-1 1 37 0,3-4-27 0,-2 3 31 16,-1-7-29-16,1 9 35 0,-1-9-31 0,0 9 30 15,0-9-23-15,3 8 29 0,-3-8-26 0,0 0 32 16,0 8-21-16,0-8 42 0,0 0-27 0,0 0 22 16,0 0-38-16,0 0 22 0,0 0-13 15,-9-3 16-15,9 3-28 0,-7-5 26 0,7 5-27 16,-11-8 19-16,6 1-25 0,-3 3 23 0,2-2-25 15,-2-1 25-15,-2 3-28 0,2-3 22 0,-1 0-28 16,-2 4 33-16,2-2-22 0,0 2 20 0,9 3-26 16,-19-1 23-16,8 2-24 0,0 2 25 0,1 3-10 15,-2 1 30-15,-2 2-25 0,3 1 17 0,-1 4-19 16,-1 1 24-16,2 2-29 0,-2 0 23 0,4-1 1 16,0 4-25-16,0-2 20 0,2 0-24 0,-1 1 19 15,4-2-20-15,-1 0 17 0,2-2-23 0,-2 1 17 16,4 0-22-16,-1-3 24 0,4-2-29 15,-2 1 26-15,3-3-22 0,0 0 21 0,4-4-25 0,-2 3 28 16,1-2-26-16,2-2 27 0,1-4-26 16,-9 0 23-16,19 0-21 0,-6 0 27 0,-2-4-22 15,3-3 31-15,-3-1-23 0,0 0 25 0,6-5-22 16,-4-3 21-16,-1 0-16 0,-3 0 26 0,4-8-27 16,-3 0 16-16,2-5-4 0,-3 0 11 0,1-3-17 15,0-4 0-15,-1-3-1 0,4 0-1 0,-3-3 1 16,-2 2 2-16,1-3-1 0,-2-1-3 0,0 1 14 15,-1-3-20-15,3 3 16 0,-4-2-16 0,0 0 14 16,1-1-21-16,-1 0 14 0,1 0-13 16,-4-3-6-16,1 4 5 0,-2-4-8 0,-1 3-13 15,0-2 6-15,-4 6 3 0,-2-1-4 0,1 2 4 16,0 9 0-16,-3 0 6 0,2 9 2 16,-4 3 0-16,1 1 2 0,1 5 3 0,-2 5 4 15,1 1 3-15,9 8 7 0,-16 4 1 0,5 7 4 16,3 6 11-16,2 6 20 0,-3 9 17 0,4 9 8 15,1 2-11-15,4 6 25 0,1 1-15 0,3 0-11 16,5 2-8-16,1 7-10 0,2-2-12 0,6 4-6 16,-3-3-4-16,4-3-2 0,0-4-8 0,-1 5-15 15,0-12-9-15,0 6-27 0,1-6 2 0,-2-2-29 16,1-3 12-16,-2-1-31 0,4-2 11 0,0-4-23 16,-1-2 31-16,-6-8-27 0,7 2 38 15,-7-7-27-15,4-3 41 0,-3-1 2 0,2-3 5 16,-3-2 8-16,4-3-10 0,-4-4 13 0,2-1 10 15,0-3-1-15,3-3 0 0,1-3 5 0,2-1 6 16,-1-5-1-16,0-2-35 0,0-3 34 0,0-1-36 16,-3-3 37-16,-3-1-40 0,1-1 47 0,-1 1-39 15,-1-1 10-15,-4-1 6 0,0 5 1 0,-3 0 0 16,-2 2 8-16,1 6 8 0,-1-2 4 0,-1 4-1 16,0 0 5-16,-3 4 2 0,0 1-10 0,-1 1 7 15,1 6 5-15,-5-11 4 0,5 11 10 0,-9-1 10 16,9 1 6-16,-6 4 3 0,-1-1 1 15,7-3 27-15,-8 11-32 0,5-6 29 0,0 2-35 16,-2 2 24-16,4 0-31 0,0 0 19 0,-1 1-27 16,2-1 24-16,0 0-33 0,2 0 24 0,-1 1-30 15,0-2 21-15,4 3-30 0,-1-5 26 0,1 2-36 16,0-1 24-16,-2 0-42 0,6-1 20 0,-4-1-48 16,0-1 19-16,1 1-61 0,-6-5 21 0,12 8-86 15,-12-8 3-15,8 1-39 0,-8-1-29 0,0 0-43 16,14 0-28-16,-14 0-39 0,0 0 4 0,11-2 16 15,-11 2-3-15,8-7-1 0,-8 7 8 0,7-5 57 16,-2 1 54-16,-5 4 86 0,10-5 64 0,-10 5 60 16,10-6 48-16,-10 6 35 0,7-2 34 0,-7 2 51 15,0 0 59-15,0 0 48 0,11-2 31 16,-11 2 36-16,0 0 35 0,0 8-41 0,0-8 46 16,-3 7-70-16,-1-1 15 0,3-1-47 0,-3 1-11 15,-2-2-63-15,6-4-20 0,-4 10-56 0,0-5-8 16,4-5-56-16,-4 7-13 0,4-7-70 0,-5 4-55 15,5-4-87-15,0 0-52 0,-4 8-97 0,4-8-93 16,0 0-82-16,0 0-71 0,-10 1-154 0,10-1-334 16,0 0-665-16</inkml:trace>
  <inkml:trace contextRef="#ctx0" brushRef="#br0" timeOffset="157008.51">12517 17612 357 0,'0'0'344'0,"0"0"-50"16,0 0-25-16,-8 4-29 0,8-4-11 0,0 0 1 15,0 0 3-15,0 0-17 0,0 0-24 0,0 0-5 16,-10 1-19-16,10-1-11 0,0 0-20 0,0 0-11 16,0 0-26-16,0 0-9 0,0 0-8 0,0 0 1 15,0 0 8-15,0 0-10 0,0 0 8 16,8 4 19-16,-8-4-14 0,0 0 6 0,15 3-26 15,-15-3 0-15,18 1-11 0,-18-1 15 0,22 1-12 16,-7-1-2-16,-3 0-13 0,4-1-1 16,2 1-11-16,3-2-19 0,-2 0 13 0,0 0-9 15,1-1-8-15,1 0-16 0,-2-1-26 0,-1 2-26 16,1-1-39-16,-1-2-31 0,0 3-47 0,-5-1-25 16,-3 1-44-16,1 0-29 0,2-1-4 0,-5 2-12 15,6-1-4-15,-14 2-32 0,14-4-32 0,-14 4-386 16,10-5-242-16</inkml:trace>
  <inkml:trace contextRef="#ctx0" brushRef="#br0" timeOffset="157326.01">12654 17740 163 0,'-5'7'480'0,"0"0"-95"0,1-2-47 16,1 0-42-16,3-5 0 0,-1 9-8 0,1-9-7 15,0 8 17-15,0-8-14 0,1 5-2 0,-1-5-18 16,12 6-7-16,-12-6-6 0,14 3-10 0,-14-3-19 16,19 0-10-16,-5 0-26 0,-1-2-22 0,3 0-30 15,-1-3-24-15,2 0-21 0,1 3-21 0,0-3-9 16,-1 1-15-16,1 0-4 0,-2 0-12 0,2 0-5 16,-1 0-12-16,-2-1-14 0,2 2-16 0,-2 1-12 15,-2-2-25-15,-1 1-29 0,-1 2-46 16,0 0-26-16,1-2 1 0,-12 3 0 0,18-3-10 15,-10 1-16-15,2 0-22 0,-10 2-34 0,16-2-14 16,-16 2-19-16,16-3-12 0,-16 3 3 0,16-2-14 16,-16 2-21-16,17-5-61 0,-17 5-301 0,15-2-184 15</inkml:trace>
  <inkml:trace contextRef="#ctx0" brushRef="#br0" timeOffset="160724.37">11114 17541 211 0,'-50'15'245'0,"2"-2"-42"0,-1-2-42 16,1 3-10-16,0 0-36 0,2-1-67 0,-1 2 42 15,-3-3-21-15,-6 8-13 0,11-4-18 0,-1-2-8 16,0 3-13-16,0-2 1 0,1 1-9 16,1 1-4-16,0 0-2 0,0 1-3 0,1-1 2 0,1 2 2 15,3 0-2-15,0-2-1 0,-3 0 4 16,4 2 0-16,6-1-3 0,-3 0 1 0,2 0 1 16,1-1 0-16,0 2-4 0,4-5 0 0,-4 3 6 15,6-2 0-15,0 1 8 0,-2-1-5 0,-2 3 0 16,-3 0 4-16,1-1-7 0,0 1 6 0,-1 1-6 15,-4-1 7-15,6 0-10 0,-7 2 1 0,1-2 6 16,-3 2-8-16,-2-1-5 0,1 2 0 16,-6 5 0-16,-3-1-7 0,0 0-4 0,0 0-7 15,-1-1-19-15,9-5-35 0,-2-4-97 0,1 2-233 16,0 0 138-16</inkml:trace>
  <inkml:trace contextRef="#ctx0" brushRef="#br0" timeOffset="161205.29">10134 17596 71 0,'0'0'319'0,"0"0"-85"0,0 0-53 16,0 0-35-16,0 0-28 0,5 5-24 0,-5-5-85 15,0 0-186-15,9 5-135 0,-9-5 230 0</inkml:trace>
  <inkml:trace contextRef="#ctx0" brushRef="#br0" timeOffset="162108.37">9899 17706 165 0,'-8'-5'253'0,"2"0"-38"15,0-1-8-15,3 1-5 0,-2 0-12 16,-3-1-38-16,4 0 1 0,-1 0-10 0,0 0-17 16,1 0-6-16,-2 1-3 0,2 1-12 0,4 4-10 15,-8-11-7-15,8 11-14 0,-5-9 10 0,1 4-6 16,4 5 2-16,-5-7-15 0,5 7 4 0,-4-7-13 16,4 7-6-16,-6-5-5 0,6 5 0 0,-5-7-12 15,5 7 0-15,-1-7-13 0,1 7 0 0,-3-9-3 16,3 9 18-16,0 0-26 0,-5-6 3 0,5 6 2 15,0 0 1-15,-1-7 1 0,1 7 7 0,0 0-6 16,-3-7 1-16,3 7 0 0,0 0 7 0,-4-6-1 16,4 6-3-16,0 0 12 0,-2-7 6 0,2 7 0 15,0-5 7-15,0 5 2 0,-2-6-7 16,2 6 1-16,-3-8-6 0,3 8-2 0,-3-10 3 16,3 10-2-16,0-10 0 0,0 10-2 0,0-10 6 15,0 10 0-15,0-11 9 0,0 11-6 0,3-14 2 16,0 9-4-16,-1-3-5 0,0 1-6 0,1 1 6 15,1-1-9-15,1 1-1 0,0-2-4 0,0 3-5 16,5-2-4-16,-2 5 1 0,2-3-6 0,0 2 7 16,3 0-2-16,-1 2-3 0,3 1 10 0,-1 1-10 15,5 0-3-15,-1 4 5 0,-1 0-11 0,3 2 4 16,1 3-2-16,-2 2 3 0,5 2-5 0,-2 4 5 16,-2 1 1-16,-1 2-5 0,-1 2-3 0,0 3 1 15,-1-3 3-15,-6 2 0 0,3 2 0 16,-6-1-7-16,2 2-3 0,-2-5-1 0,-2 2 3 15,-3-1 15-15,-1 0-20 0,-2-2 1 0,0-1-2 16,0 1 0-16,-1 0-1 0,-3 0 7 0,-2-3-3 16,-2 2-5-16,2-3 8 0,-3 1 7 0,-1-4-5 15,-2 1 2-15,-2-1-3 0,4-3 5 0,-4 0-1 16,1-2 5-16,0-1 3 0,-1-2-13 0,-1-1 3 16,2 0-1-16,2-2-1 0,-1-2 2 0,-3-2-1 15,3 2 1-15,-2-4 2 0,0 2-2 0,-2-3 7 16,0-1 1-16,0-1-4 0,0-2-5 15,0 1 0-15,0-1 0 0,2-1 1 0,0 2 1 16,3-1 3-16,-1 2 0 0,3 0-4 16,-1-2-1-16,5 2 3 0,5 5 0 0,-9-7 4 15,9 7 4-15,-1-8 7 0,1 8 4 0,5-4 2 16,-5 4-4-16,14-1 12 0,-14 1 42 0,20 0-30 16,-6 1 5-16,-1 2-20 0,5-2 11 0,1 6-5 15,-1-2 5-15,4 2-1 0,-2-1-5 0,2 1-3 16,-2 2-4-16,1-1-6 0,1 1-4 0,-1 0 2 15,0 2-4-15,-1-4 1 0,2 1-7 0,-3 1-3 16,0-1-10-16,3 1 5 0,-3-2-9 0,-1 0-6 16,-5-4-19-16,7 1-10 0,-2 0-29 0,-1-2-36 15,-1 2-31-15,1-3-39 0,-2-2-58 0,1 0-37 16,0-4-28-16,-1-3-44 0,2-2-52 0,1-2-430 16,-4-1-370-16</inkml:trace>
  <inkml:trace contextRef="#ctx0" brushRef="#br0" timeOffset="162774.76">10621 16862 382 0,'-9'-8'292'0,"1"-1"-50"0,2 4-20 15,-2-2-19-15,2-1-5 0,-1 3-29 0,1-3-9 16,-4 2-11-16,7 0-5 0,-2 0 5 0,0-1-9 16,1 3 0-16,0 0 2 0,2-2 5 0,-3 0 6 15,5 6 0-15,-7-6 3 0,7 6-5 0,-5-8-6 16,5 8 0-16,-5-5 3 0,5 5-1 16,-4-4-8-16,4 4-1 0,0 0-23 0,-5-5-19 15,5 5-2-15,0 0-3 0,-6 6-1 0,6-6 10 16,0 12-51-16,0-3 51 0,0 2-51 15,0 3 61-15,0 1-21 0,0 4-7 0,0 0-8 16,0 0-13-16,0 2-7 0,6 2-8 0,-5 1-4 16,-1 1-17-16,3-2-1 0,-2 2-3 0,3-2 0 15,-3 0-2-15,2-4-7 0,-2-1-4 0,2 1-10 16,-1-1 10-16,2-1-8 0,-1-2-2 0,0 0 2 16,0-2 6-16,0 0-14 0,-1-3 12 0,2 0-13 15,-1-3 4-15,-1 1 4 0,3 0-9 0,-2-3-1 16,3 0 7-16,-6-5-8 0,10 6 11 0,-10-6-3 15,12 0-6-15,-12 0-3 0,13-4 3 0,-4 0-5 16,-2 0 7-16,2-3-7 0,0 2-7 0,0-3 4 16,0 2 10-16,1-1-10 0,-2-2 7 15,2 1-8-15,0 0 5 0,-2 1 6 0,-3-1-1 16,2 3 0-16,0-2 2 0,-2 2 0 0,2 2 2 16,-7 3-2-16,6-9 5 0,-6 9 0 0,8-5 9 15,-8 5-4-15,7-5 0 0,-7 5 0 0,0 0-4 16,0 0 5-16,0 0-1 0,8 2-9 0,-8-2 17 15,2 10 5-15,0-5-6 0,-2 4 8 0,0-1-1 16,0 2 2-16,1 0-11 0,-1 2 9 0,0 2-5 16,0-2 2-16,0 1 1 0,3 2-10 0,-2-2-9 15,-1-3 9-15,3 5-3 0,-1-3-11 0,3-1-5 16,-2 2-12-16,-2-3-15 0,4 2-45 0,-1-3-40 16,1 1-56-16,-1 0-31 0,1-1-47 15,0-1-48-15,0 1-57 0,4-1-5 0,-5-2-28 16,3 0-44-16,-1 1-462 0,-1 0-470 0</inkml:trace>
  <inkml:trace contextRef="#ctx0" brushRef="#br0" timeOffset="163108.34">10919 17658 42 0,'-4'5'530'15,"0"0"-105"-15,4-5-31 0,-8 9-36 0,8-9-26 16,-5 4-44-16,5-4-41 0,-5 6-20 0,5-6-14 16,0 0 2-16,-4 7-4 0,4-7-13 0,0 0-27 15,0 0 3-15,9 2-12 0,-9-2 11 0,10 1-37 16,-10-1-10-16,13-1-15 0,-13 1-27 0,18-2 5 15,-9-1-15-15,1-1-16 0,2 3 6 0,-2-3-28 16,1 2-5-16,1-1-1 0,1-1-17 0,1 0-18 16,-3 0-23-16,2 0-25 0,0 0-43 0,11-3-198 15,-12 4 84-15,-1 1-28 0,-1-1-40 16,-1 0-17-16,2 0-11 0,-1 1-25 0,0-1-39 16,-1 2-50-16,-9 1-308 0,15-4-231 0</inkml:trace>
  <inkml:trace contextRef="#ctx0" brushRef="#br0" timeOffset="163859.37">11662 17369 202 0,'-7'5'251'16,"7"-5"-40"-16,-9 3-30 0,9-3-21 0,0 0-15 15,-11 0-28-15,11 0-12 0,0 0-3 0,-15 0-2 16,15 0-10-16,-9-3 4 0,9 3 4 0,-9-2 0 16,9 2-11-16,-14-5-12 0,14 5-4 0,-13-5 5 15,8 1-11-15,5 4-2 0,-15-8-5 0,10 3 8 16,0 0 13-16,-2-1 8 0,2 1-6 0,0-1 4 15,1 0-8-15,3 1 0 0,-3-2-5 16,3 1-4-16,1 6 3 0,-3-9 12 0,6 2 13 0,-3 7 2 16,4-9-9-16,-4 9-17 0,9-8-9 15,-9 8 6-15,16-4-2 0,-16 4-2 0,18 0-5 16,-4 4-10-16,-1 0-9 0,1 4-7 0,4 1-4 16,-3 3-9-16,1 0-2 0,0 2-2 0,2 1-5 15,-1 3 2-15,-1 3-7 0,-4-4-6 0,-2 3 9 16,0 1-8-16,-1-1-1 0,0 1 1 0,-1-1-6 15,-3 1 0-15,-4-3 0 0,4 1-3 0,-5 0-10 16,0 0 5-16,0 0 1 0,-1-1 0 0,-3-1-5 16,0 0 4-16,-2 0 12 0,1-1-37 15,-3-2 2-15,2-1-7 0,-1-1-1 0,-3 0 2 16,1 0-4-16,0-2 4 0,-1-2 6 0,1-1-1 16,0 0 13-16,0-2-1 0,0-3 9 0,2 1-11 15,7-3 9-15,-18 0 3 0,18 0-2 0,-17-3 6 16,7 0-4-16,1-1 5 0,0-3 3 0,1 2 4 15,1-1 2-15,1 0 8 0,0-1 9 0,2 1-1 16,4 6 1-16,-2-12 13 0,2 12 21 0,1-8 13 16,-1 8 0-16,4-9 0 0,0 5 0 0,-4 4-7 15,11-5 11-15,-11 5 16 0,13-3-6 0,-13 3 4 16,22 0-7-16,-12 1 1 0,0 1-3 0,4 0 10 16,0 2-10-16,0 1-10 0,-1 1-9 0,4-1-13 15,-6 1-2-15,4 2-7 0,0-1-7 16,-4-2-4-16,3 3-1 0,2-1-5 0,-4 0 0 15,0 2-3-15,-2-3-4 0,4 1-5 0,-5-2-22 16,0 2 3-16,0-2-9 0,1-1-3 0,-1 1-39 16,0-1-37-16,-1 0-26 0,-8-4-29 0,11 3-40 15,-11-3-36-15,13 1-26 0,-13-1-20 0,13-2-19 16,-13 2-32-16,10-6-47 0,-10 6-431 0,10-9-342 16</inkml:trace>
  <inkml:trace contextRef="#ctx0" brushRef="#br0" timeOffset="165891.46">13993 17222 53 0,'0'0'447'15,"0"0"-92"-15,-4-5-38 0,4 5-34 0,0 0-13 16,0 0 11-16,-5-6-10 0,5 6-15 0,0 0-9 16,0 0 223-16,0 0-236 0,-4-5-10 0,4 5-7 15,0 0-12-15,0 0-15 0,0 0 2 0,0 0-23 16,0 0-8-16,0 0-16 0,-9 5-6 16,9-5-17-16,-2 7 0 0,2-7-15 0,-5 9 1 15,2-4-14-15,3-5-7 0,-4 12-2 0,4-12-7 16,-2 12-4-16,-1-7-9 0,3-5-10 0,-1 13-8 15,-2-7-2-15,3-6-4 0,0 12-4 0,0-12-3 16,0 13 4-16,0-5-4 0,3 1 3 0,-2 0-2 16,-1 1 1-16,3-1-4 0,-3 1 1 0,4-1 1 15,-2 1-5-15,1 2-5 0,-3 0-1 0,5 0-1 16,-3 0-1-16,2 2-9 0,0 2 5 0,0 1-1 16,1 2-1-16,0 1-8 0,1 3 7 15,-2-1-10-15,1 4 8 0,2 2-10 0,-2 1 4 16,1 0-7-16,-2 2 3 0,0 0-6 0,0 0 1 15,-2-1-5-15,1-3-3 0,-2 1-7 0,3-2-19 16,-1-1-2-16,-2 1-15 0,-1-3-2 0,1-2-7 16,-1-3-18-16,0 3-39 0,0-5-2 0,0 0-4 15,0-4-33-15,2 0-42 0,1-1-20 0,-3-3 6 16,1 1-2-16,-1-3-4 0,0-6-2 0,2 11-35 16,-2-11-22-16,0 0-12 0,0 0 3 0,2-7 13 15,2 3 12-15,-1-3-14 0,-1-3-6 0,1 0-28 16,1-2-55-16,-2-3-174 0,2 2-49 0</inkml:trace>
  <inkml:trace contextRef="#ctx0" brushRef="#br0" timeOffset="166691.46">14356 17343 319 0,'0'0'381'16,"6"-10"-58"-16,-6 10-31 0,3-10-35 0,-3 10-23 16,2-10-2-16,-2 10-4 0,2-9-21 15,-2 9-10-15,-2-10 2 0,2 10-3 0,0-7-2 16,0 7-8-16,0-7-8 0,0 7-9 0,0 0-10 16,0-7-8-16,0 7-3 0,0 0-12 0,-1-7 0 15,1 7-3-15,0 0 5 0,0 0-15 0,0 0-20 16,0 0-15-16,0-8-6 0,0 8-8 0,0 0-5 15,0 0 6-15,3 10 1 0,-3-10-3 0,2 16 6 16,-2-6 6-16,0 3-1 0,4-1-13 0,-3 5-7 16,-1 2 2-16,2 0-8 0,-1 3-3 0,0 2-1 15,-1 3-11-15,0 0 1 0,0-1-10 0,0 3-9 16,0-2 0-16,0 1-9 0,0 1-3 0,-1-3-5 16,0 0-2-16,-2 25 8 0,3-27-7 15,0-5-5-15,-1 1-2 0,1-4-10 0,0 1-2 16,0-5-2-16,1 1-7 0,-1-1 1 0,1 0 12 15,1-3-28-15,0-1 10 0,-2 1 4 0,4-2 3 16,0-2 0-16,-4-5 9 0,9 9-3 0,-9-9 1 16,13 3 3-16,-13-3 2 0,19-2-5 0,-8 0 0 15,3-1-3-15,2 1-5 0,0-6 8 0,2 4-17 16,1-3-2-16,4-1-5 0,-2 2 18 0,-1-2-21 16,3 3 3-16,-2-3 3 0,-1 0-5 0,2 0 0 15,-4 0 1-15,-1 4-3 0,1-1 14 0,-6-1-6 16,6-1 13-16,-6 3 1 0,0 1 2 0,-2-2-2 15,1 1 8-15,-4-1 24 0,3 3-20 16,-10 2 2-16,12-6-4 0,-12 6 11 0,12-7 3 16,-12 7-7-16,7-7 0 0,-7 7-3 0,9-5 4 15,-9 5 4-15,4-10 0 0,-4 10-6 0,1-8 9 16,-1 8-3-16,4-11 3 0,-4 11-8 0,-1-10 7 16,-2 3 5-16,3 2 1 0,-2-1 3 0,-1 0 2 15,-1 0-8-15,2 0 6 0,-2 1 8 0,-1 0 10 16,0 1 7-16,5 4 4 0,-7-7 2 0,7 7-1 15,-9-3-11-15,9 3-2 0,-11 1-1 0,11-1 2 16,-13 7-1-16,9 0 1 0,-5 3-11 0,2 1 8 16,0 4 6-16,2-1-3 0,-1 6 0 0,-2-1-4 15,4 3 6-15,-1 2-9 0,0 0 2 16,1 1-2-16,3 1-4 0,-2 1-5 0,3 0-9 16,0-1-2-16,0 1 1 0,0-1-4 0,3-2-6 15,-2 0-11-15,3-1-19 0,0 0-16 0,1-3-27 16,-1-3-29-16,2-1-41 0,-1-1-56 0,0 0-46 15,2-1-35-15,-3 1-41 0,3-4-49 0,-2-3-44 16,-1 1-20-16,3-2-40 0,-1-1-62 0,-6-6-322 16,9 5-411-16</inkml:trace>
  <inkml:trace contextRef="#ctx0" brushRef="#br0" timeOffset="167625.21">16220 17374 244 0,'3'-7'396'0,"1"-8"228"0,-3 8-350 0,0 1-3 16,2-2-6-16,-1 2 1 0,0 0-9 0,-1 0 5 16,-1 6 0-16,1-11-3 0,-1 11-13 15,4-8-7-15,-4 8-12 0,0-7 8 0,0 7-20 16,0 0-18-16,0 0-33 0,0 0-20 0,0 0-24 15,-9 3-13-15,5 4-13 0,-1 5-4 0,0 2-4 16,-4 6-10-16,2 2-15 0,-2 3-8 0,-1 4-7 16,-1 1-22-16,-2 5 12 0,-1 0 1 0,3 2-9 15,-2 1-6-15,0-1-11 0,3-1 0 0,-3-6-4 16,7 0-1-16,-2-3 1 0,-1-2-3 0,4-4 1 16,0-2-14-16,0-2-9 0,0-2-9 0,3-4-5 15,0 0 5-15,-1-1-5 0,3-2 1 16,0-8-28-16,0 11 42 0,0-11-6 0,0 0-1 15,0 0-4-15,0 0 3 0,9-5 7 0,-4-2-10 16,-2-1 2-16,2-4 4 0,0 0 3 0,0-2-7 16,2-3 6-16,-2-2-2 0,0-3 16 0,2 2-9 15,-3-5 5-15,5-1-8 0,-5-3 3 0,3-1 6 16,-5-2 5-16,4 0-2 0,1-2 9 0,-3 0-8 16,-2-1 11-16,3 2-16 0,-1-3 9 0,1 3-8 15,0 2 8-15,2 3-2 0,-3 2 6 0,2 2-2 16,-1 2 7-16,5 2-7 0,-4 2 4 15,1 3 0-15,1 5 24 0,1 0-4 0,0 3 17 16,-9 7 11-16,16-4-7 0,-5 8 1 0,1 1 2 16,1 7 9-16,1 3 5 0,1 4-3 0,1 6 14 15,-2-2 1-15,1 10-7 0,0-1 3 0,0 2-1 16,-3 3 0-16,-3-1-2 0,3 1 9 0,-1 1-9 16,-3 1-8-16,0-6-14 0,-1 4-4 0,2-3-12 15,-4-2-8-15,2-1-5 0,-1-1-6 0,2-2-11 16,-1 1-16-16,0-7-16 0,-2 2-15 0,0-5-14 15,0-2-15-15,0-1-18 0,0-3-17 0,-2-1-10 16,-2-2-13-16,4 1-1 0,-3-5-28 0,0 2-26 16,-2-8-23-16,4 8-12 0,-4-8-39 15,0 0 0-15,0 0-30 0,0 0-11 0,-10-2 2 0,4-4 2 16,-1 0 16-16,-2-3-6 0,-1-1 7 16,-21-14-309-16,16 8 293 0,-6 0-208 0,-2-2-3 15</inkml:trace>
  <inkml:trace contextRef="#ctx0" brushRef="#br0" timeOffset="167826.49">16154 17730 124 0,'-17'-3'387'0,"3"-1"-37"16,0 4-31-16,1-3-33 0,13 3-29 0,-23 3-7 16,13-3 20-16,0 2 5 0,10-2 1 0,-14 5-21 15,14-5-23-15,-8 7-5 0,8-7-11 0,-5 9-28 16,5-9-21-16,6 8-1 0,-2-3 10 0,-4-5-20 16,17 5-13-16,-7-3-9 0,4-2-26 15,5-2-10-15,1 0-21 0,4-4-11 0,1-1-13 0,6-1-6 16,1-3-18-16,5-1-15 0,-1-2-78 15,2 0-39-15,-5-2-43 0,3 2-18 0,-1-1-47 16,-7 1-26-16,1 4-27 0,-1-2-28 0,-1 2-12 16,-5 1-22-16,-4 2-22 0,2-2-35 0,-6 5-410 15,0-3-317-15</inkml:trace>
  <inkml:trace contextRef="#ctx0" brushRef="#br0" timeOffset="168425.39">16855 17329 428 0,'3'-13'405'16,"-2"-1"-39"-16,2 3-42 0,-2-2-13 0,0 0-18 15,1 0-17-15,-2-2-2 0,0 0-27 0,2 1-10 16,-4 0-13-16,2 1-18 0,0 1-5 0,-2-1-7 16,2 3 5-16,-1 1-14 0,1 1-7 0,-1-1-14 15,1 9-12-15,1-12-12 0,-1 12-15 0,-1-9-16 16,1 9-8-16,0 0 7 0,0 0 2 0,0 0-3 15,0 0-10-15,4 12 1 0,-2-3 1 0,1 3-9 16,-1 2-3-16,1 3-9 0,-3 1 15 0,7 3 0 16,-3 1-4-16,1 3-14 0,-1 0 0 15,0 5-12-15,1 0 0 0,0 1 8 0,0-1-17 0,-1 0 4 16,0 2-17-16,1-3-8 0,-1 0-11 16,0 1 2-16,2-5-14 0,-2 1 5 0,1-1-10 15,0-1-5-15,-1-2-19 0,2-2-1 0,1-1-5 16,-1 2 7-16,-2-6-11 0,0 0-1 0,1-3-7 15,-1-1-4-15,-1-1-2 0,0-2-2 0,1 0 3 16,-1-2 1-16,-3-6 1 0,2 10 12 0,-2-10-2 16,0 0-8-16,3 5 1 0,-3-5-8 0,0 0-5 15,-3-5-2-15,-1 0-12 0,-1 0-7 0,-1-1-1 16,1-2-9-16,-4 1 20 0,-4-3-19 16,4 2 7-16,-5-2-4 0,-4-1-6 0,3 0 11 15,-3 3 12-15,-1-1-4 0,2 4 16 0,1-1 6 16,-1 4 17-16,0-3-9 0,2 5 14 0,0 0 0 15,2 5 8-15,-2-1 8 0,2 1 4 0,0 4 11 16,-6 13 25-16,11-10 12 0,2 1-1 0,2 2-6 16,0-4 11-16,4 2-14 0,3 1-7 0,-2-2-3 15,3 3 3-15,3-3-9 0,0-1-5 0,-1 0-2 16,6-2 2-16,-1-1-10 0,3-2-4 0,0-2 2 16,4 0-6-16,-1-2-14 0,-2-1-19 0,4-4-43 15,-1-1-69-15,3-2-41 0,-1-3-34 0,2-1-36 16,-3 0-49-16,4-3-45 0,-1-3 6 0,0 0-7 15,-1-2-28-15,1-1-44 0,-4 3-420 16,-1-4-388-16</inkml:trace>
  <inkml:trace contextRef="#ctx0" brushRef="#br0" timeOffset="168959.33">17350 17055 276 0,'-3'-7'612'15,"-2"3"-102"-15,5 4-24 0,-5-8-23 0,5 8-50 16,-9-5-58-16,9 5-58 0,-6-7-36 0,6 7 13 16,-9-3 16-16,9 3-32 0,0 0-33 0,-13-2-39 15,13 2-11-15,-5 5-22 0,5-5 5 0,-4 15-12 16,3-2-3-16,-2 3-18 0,3 2-18 16,3 7 8-16,-2 1-1 0,3 6-9 0,-3-1-17 15,6 5 6-15,-2-2-16 0,2 8-7 0,0-2 0 16,-1 2-13-16,4 1-1 0,-2-2-22 0,0-1 7 15,-2-2-15-15,4 0-9 0,-2-6-9 0,0-2-12 16,-2 0-5-16,4-4-4 0,-2-2-13 0,0-3-1 16,-2-2-19-16,-1-2-9 0,3-4-8 0,-4 0-3 15,1-5 0-15,-1 2 6 0,-2 0 4 0,3-1 3 16,-4-3 1-16,2 1 2 0,-3-7 8 0,4 6-3 16,-4-6 9-16,0 0-2 0,0 0 2 15,0 0 3-15,-7-5-8 0,1 0-8 0,4-2-10 16,-5-2 3-16,-2 1-24 0,-1-3 15 0,0 0-6 15,-3-2-21-15,-4 0 5 0,2 1 11 0,-3-2-7 16,0 4 26-16,0-1 2 0,-1 2 7 0,1 1 11 16,2 3 10-16,-1 1-17 0,2 3 18 0,2 1 5 15,-2 1 5-15,-1 2-6 0,1 2 11 0,1 3 23 16,0 0 1-16,2 2 13 0,1 2 4 0,2 1 5 16,1 0 19-16,2 1-11 0,2 0 0 0,3 0-6 15,-2-2 25-15,6 0-42 0,-1 0-3 0,1-2 7 16,3 1-8-16,3 0-6 0,5-4 9 15,-3-1-17-15,6-1-2 0,-1-1-13 0,2-3-16 16,21-5-149-16,-18-1 36 0,2 0-23 0,0-4-25 16,1-2-48-16,0-1-43 0,2-2-33 0,-3 0-9 15,-3-3-25-15,3 0-47 0,-2 0-39 0,-7 3-324 16,1-2-268-16</inkml:trace>
  <inkml:trace contextRef="#ctx0" brushRef="#br0" timeOffset="169408.21">17542 17385 411 0,'0'0'547'0,"-7"-8"-78"15,7 8-40-15,0 0-39 0,-6-5-52 0,6 5-34 16,-3-5-27-16,3 5-17 0,0 0-9 16,0 0 0-16,0 0-6 0,0 0-12 0,0 0-32 15,0 0-8-15,7 6-12 0,-7-6-28 0,7 6-23 16,1 1-8-16,-2-2-17 0,3 3-24 0,0 1-19 15,3 3-12-15,-3-2-12 0,1 2-12 0,3 2 3 16,-2 1-10-16,-2 0-4 0,4 1-12 0,-7-1-10 16,2 0-25-16,-2-1-3 0,-1 1-2 0,-1-1-1 15,-1 1-6-15,-2-1 0 0,-1-2-2 0,-1 0 8 16,-2-1 0-16,1 0 2 0,-2 1-5 0,-1-2 4 16,0-1 5-16,-2 0 4 0,-2-1 8 15,3 0 3-15,0-3 3 0,-1 0-2 0,1-1 14 16,6-4 7-16,-12 7 17 0,12-7-7 0,-11 2 18 15,11-2 0-15,-9-4 1 0,9 4-5 0,-5-9 6 16,2 4-10-16,-2-5 9 0,4 0-11 0,1-1-1 16,0-2-11-16,0-4-4 0,1 0 4 0,-1 0-1 15,8 0-9-15,-3-2 11 0,1 1-16 0,3 0 0 16,4-2-12-16,-3 3-23 0,3 0-48 0,1 2-55 16,-1-1-28-16,1 3-49 0,-1 0-25 0,1 3-41 15,-3 0-44-15,3 3 1 0,-2 0 13 0,-1 2 10 16,1 1 2-16,-3 1-11 0,-9 3-12 15,16-2-46-15,-16 2-181 0,14 1-64 0</inkml:trace>
  <inkml:trace contextRef="#ctx0" brushRef="#br0" timeOffset="170441.37">17858 17478 406 0,'0'0'456'0,"2"6"-68"0,-2-6-55 15,0 0 0-15,2 11-21 0,-2-11-29 0,0 0 2 16,4 5-24-16,-4-5-9 0,4 8 18 0,-4-8-75 15,8 7-22-15,-8-7-26 0,7 8-11 0,-7-8-12 16,8 7 9-16,-8-7-25 0,7 6-25 0,-1-2-14 16,-6-4-11-16,7 4-2 0,-7-4 1 0,11 5-21 15,-11-5 1-15,10 3-19 0,-10-3 37 16,11-3-52-16,-11 3 6 0,12-3-2 0,-12 3 0 16,10-5 1-16,-10 5-8 0,10-4 3 0,-10 4 13 15,8-5-2-15,-8 5 2 0,5-8-6 0,-5 8 6 16,3-7-8-16,-3 7 3 0,-2-9-10 0,2 9 9 15,-6-8-1-15,6 8-7 0,-12-8 11 0,12 8 2 16,-15-6-14-16,5 6 12 0,10 0-10 0,-22-2 5 16,13 4-11-16,-5 0 8 0,3 2-3 0,-3 1 19 15,-12 10-2-15,13-8-1 0,0 6-4 0,-3 0 2 16,6 3 10-16,-3-3 1 0,4 3 8 16,0 1-8-16,4-1 3 0,-1-1-4 0,3 0 2 0,-1 0-7 15,4-1-6-15,0 0-5 0,3-2 0 16,-2 0-2-16,4 1-2 0,-1 0 2 0,2-2-2 15,-1-2-9-15,3-1 0 0,5-1 6 0,-3-2 2 16,2-1 2-16,0-3-4 0,1-1-5 0,2-1-3 16,-3-3 1-16,6 1 9 0,-3-2-5 0,2-3 0 15,-2 1-6-15,1-2 9 0,0-1-6 0,1-1 7 16,-3-2-5-16,-1 1 11 0,1 1-8 0,-2-2 8 16,-3-2-3-16,3-1-1 0,-5 2-2 0,2-2 6 15,-2 0-8-15,-3 1 4 0,1 0-6 0,0 0 3 16,-3 2-6-16,2 1 3 0,1 4-15 0,-1-2 18 15,-1 3 0-15,-1 0 6 0,0 0-9 16,-2 7-3-16,2-10-2 0,-2 10 7 0,5-8-4 16,-5 8 7-16,0 0-2 0,9-4 2 0,-9 4-8 15,5 4 5-15,-5-4-6 0,7 6 6 0,-3-2-2 16,-2 3-2-16,3-2 4 0,-1 1 12 0,0 3-11 16,0 1-3-16,-2-2 5 0,3 1-6 0,-1 3 2 15,0-2 2-15,0 2 0 0,0 0 0 0,-3 0 2 16,-1-1-3-16,0 4-1 0,0-2 3 0,0-1-4 15,0 2-4-15,0-1-4 0,-3 1 3 0,-3-2-9 16,4 5 4-16,-1-5 6 0,0-1 0 0,-2-1-5 16,3 0-2-16,-1-1-11 0,-1-1 13 0,2 0-2 15,-1-2-5-15,3-6 2 0,-5 9 5 16,5-9-2-16,0 0-1 0,-5 5 0 0,5-5 1 16,0 0-6-16,0-9 15 0,3 4-1 0,-2-2-3 15,0-4 6-15,5-1-13 0,-2-1 14 0,3-1-5 16,0-6 6-16,-1 1 0 0,4-1-2 0,-3-1 1 15,2-1 8-15,-2 0-2 0,13-28 19 0,-11 29-11 16,6-1-15-16,-7 4 3 0,-3 3-1 0,4 1 10 16,-4 1-4-16,0 4 17 0,-1-1-5 0,0 3 0 15,-3 0 7-15,1 2 5 0,-2 5-4 0,2-6-5 16,-2 6-5-16,0 0-1 0,0 0-5 0,0 0 8 16,0 0-5-16,-2 9-8 0,2-9 3 15,0 9-5-15,0-9 3 0,-2 12-2 0,4-5-3 16,-2-7 14-16,0 13-23 0,2-6-3 0,2-2 8 15,0 3-2-15,-3 0 0 0,4-2 6 0,2 3-3 16,-1-3 0-16,-1 0 0 0,2 4 3 0,0-3-3 16,1 0-6-16,2 1 6 0,-5-1 2 0,4 3-3 15,-1-4 6-15,-2 5-4 0,2-4 3 0,-2 3-7 16,-1-1 1-16,-1 1-4 0,-1 2-4 0,-2-2-7 16,-1 3-16-16,0 0-20 0,-4 0-2 0,3 2-27 15,-4-1-6-15,1-1-25 0,-3 0 1 0,-2 1-10 16,3-3-13-16,-3 2-16 0,0-2-2 0,-1-2-21 15,0 1-23-15,-3-2-40 0,4 1-44 16,0-5 0-16,1 0-34 0,8-4-28 0,-17 1-45 16,17-1-418-16,-16-5-332 0</inkml:trace>
  <inkml:trace contextRef="#ctx0" brushRef="#br0" timeOffset="178774.31">12182 9668 72 0,'-11'2'437'0,"11"-2"-91"0,0 0-19 15,-13 1-44-15,13-1-33 0,0 0-14 0,0 0-21 16,0 0-6-16,-13 0-10 0,13 0-2 16,0 0 1-16,0 0-11 0,0 0-1 0,0 0-24 15,-10-1-12-15,10 1-12 0,0 0-19 16,0 0-9-16,0 0-5 0,0 0 3 0,0 0-2 0,0 0-5 16,0 0 8-16,0 0 2 0,0 0 24 15,10-2-15-15,2-1-2 0,-1-2 17 0,7-2-7 16,4-4-14-16,7-3-12 0,7-7-22 0,1-1-4 15,14-6-10-15,-1-4-15 0,8-2-2 0,-1-3-10 16,6 1-6-16,-1-2-5 0,2 0 4 0,0 1-24 16,1 1 13-16,-2-1-12 0,-6 4 10 0,0 3-15 15,-5 1-2-15,-11 7-13 0,-4 3-18 0,-6 2-33 16,-6 7-18-16,-7-2-29 0,-3 6-29 16,-6 1-29-16,0 3-28 0,-9 2-35 0,8 2-4 15,-8-2-28-15,-1 12-24 0,-3-2-22 0,-5 1 10 16,4 6-7-16,-8 2-6 0,4 0-45 0,-4 4-480 15,-1 3-376-15</inkml:trace>
  <inkml:trace contextRef="#ctx0" brushRef="#br0" timeOffset="179961.79">12333 12784 418 0,'-10'7'345'0,"1"-1"-23"15,-1 3-56-15,0-1-15 0,-1 1-29 16,2-2-10-16,-2 2-7 0,1-1-23 16,1 1-10-16,-3-1 8 0,6-3-12 0,-2 2-9 15,2-1-11-15,-1-1-29 0,0 1 5 0,7-6-15 16,-8 8-4-16,4-4-6 0,4-4 15 0,-5 7 28 16,5-7 20-16,0 0-24 0,5 8 0 0,-5-8-6 15,12 0 13-15,0-2-7 0,4-1-10 0,0-4-27 16,6-1 3-16,8-6-23 0,5-5-7 0,5-1-13 15,10-6-4-15,2-4-12 0,3-3 0 0,4 1-3 16,1-1 11-16,1-5-27 0,6 3-3 0,-3-3-7 16,-2 3 0-16,1-1 4 0,-4 1-9 15,-2 5-7-15,-2 0 3 0,-4 2-13 0,-10 8 3 16,-4 3-5-16,-1-2-5 0,-12 7-6 0,-2 0 4 16,-3 4-2-16,-5 1-7 0,-1 0-8 0,-13 7-24 15,13-4-15-15,-13 4-20 0,0 0-5 0,-4 5 1 16,-2 1-11-16,-5 4 13 0,-3 0-11 0,-5 2-3 15,-4 5 6-15,-3 2 0 0,-6 5 19 0,-2-1-25 16,-2 1 28-16,-1-1-35 0,0 3 38 0,-9 4-40 16,4-1 37-16,-4-2-23 0,7-1 16 0,-4 3 18 15,4-4 12-15,0 1 9 0,5-2 14 0,-2-4 7 16,8 1 4-16,2-4 8 0,3-1 13 16,5-4 20-16,2-3 1 0,3 0-2 0,0-2 0 15,4-2 3-15,0 0 8 0,9-5 17 0,-10 5 16 16,10-5 2-16,0 0-6 0,5-8 4 0,0 2 5 15,7-7 2-15,4 0-9 0,5-5 5 0,5-8-7 16,7 2 24-16,0-2-33 0,10-5 30 0,2-5-48 16,-2 7-2-16,1-3-3 0,-7 6-5 0,0 1-6 15,-4 2-9-15,-1 0-3 0,0 2 0 0,-8 7-8 16,-2-1-6-16,-4 3 6 0,-5 5-1 16,-2-1-2-16,-2 3-4 0,-2 1-17 0,-7 4-7 15,0 0-3-15,0 0 0 0,0 0 1 0,-11 7-1 16,2 0-15-16,-3-1 20 0,-4 6-34 0,-3-2 29 15,-1 2-43-15,-2 2 20 0,-2-2-26 16,1 2 22-16,1 1-43 0,3-3 9 0,1-1-51 16,1 0-3-16,2-2 3 0,2-3-17 0,3 0 7 15,4-1-31-15,-1-4-29 0,7-1-68 0,0 0-97 16,0 0-176-16,0 0-76 0</inkml:trace>
  <inkml:trace contextRef="#ctx0" brushRef="#br0" timeOffset="-171341.78">1161 15020 100 0,'-9'-2'299'0,"9"2"-67"0,-6-4-44 0,6 4-20 16,-8-6-22-16,8 6-5 0,-8-4-16 0,8 4-5 15,-5-4 2-15,5 4-5 0,-7-4-3 0,7 4-11 16,-7-5 2-16,7 5-13 0,-6-5-7 15,6 5-4-15,-8-3 13 0,8 3 8 0,-6-4 14 16,6 4-5-16,0 0-4 0,-8-4 1 0,8 4-7 16,0 0-7-16,0 0-14 0,-9-5-4 0,9 5-16 15,0 0-10-15,0 0-12 0,0 0-8 0,-9 5-2 16,9-5-6-16,-1 8-1 0,1-8 0 0,0 14 2 16,0-3 5-16,0 1 4 0,1 5-25 0,-1 0 35 15,4 0-30-15,-3 3 30 0,2 2-25 0,1 2 25 16,-2 2-30-16,2-2 27 0,0 2-1 0,0 6-3 15,0-1-10-15,-2-3 1 0,3 1-8 0,-2-2-4 16,1-1-3-16,-3-3-6 0,0 0-3 0,2-4 2 16,-3-1 1-16,5-1-4 0,-4-1 0 0,2-5-4 15,-1 3-3-15,1-4-9 0,-2 1-9 16,0-1-10-16,2-3-2 0,-2 0-9 0,2 0 0 16,-3-7-8-16,5 8-13 0,-5-8-14 0,5 4-25 15,-5-4-35-15,0 0-15 0,8-3-21 0,-8 3-9 16,7-8-28-16,-4 2-31 0,3-3-48 0,-2-1-78 15,3-3-188-15,-1 0-74 0</inkml:trace>
  <inkml:trace contextRef="#ctx0" brushRef="#br0" timeOffset="-170724.08">1597 14986 359 0,'0'0'301'0,"-12"2"-33"0,12-2-34 16,0 0-43-16,-11 3-23 0,11-3-16 0,0 0-22 15,-12-3-5-15,12 3-26 0,0 0-18 0,-11-2-12 16,11 2-18-16,-10-2-8 0,10 2-11 0,-12-5 6 16,12 5-13-16,-9-8-2 0,3 4-3 0,1-1-7 15,-2 1 4-15,1-4 0 0,-4 5-7 0,6-3-6 16,-4 1 8-16,3-1-5 0,0 0 0 0,-4 1-2 15,5 1-1-15,4 4 9 0,-9-7-5 16,9 7-4-16,-9-6 2 0,9 6 0 0,-11-2-4 16,11 2-1-16,-12 1 0 0,12-1-3 0,-9 7 6 15,2-2-9-15,0 3 6 0,5 1-2 0,-5 4-5 16,2-1 8-16,1 3 7 0,-2 0-7 0,5 2-13 16,-2-1 23-16,2 0-21 0,0 0 20 0,1 0-16 15,0-2 16-15,1 1-22 0,0-3 14 0,3-2-5 16,-2 2 17-16,2-4-22 0,3 1 13 0,-1-2-11 15,-1 1 14-15,3-4-12 0,2-1 24 0,-2-1-22 16,-8-2 12-16,16 0-9 0,-16 0 16 0,20-2-17 16,-10-1 19-16,-1 1-26 0,-1-3 28 0,-1 2-16 15,3-1 26-15,-1-1-24 0,0 0 40 16,0 1-31-16,-4 0 13 0,-5 4-22 0,13-4 19 16,-13 4-26-16,8-5 30 0,-8 5-11 0,11-4 58 15,-11 4-32-15,12 2 47 0,-12-2-21 0,11 7-34 16,-6-3 31-16,-1 1-34 0,1 3 32 0,2 1-34 15,-5 0 25-15,6 2-37 0,-6 1 32 16,5 3-32-16,-3 2 28 0,-2 0-38 0,2 1 30 16,-4 2-9-16,4-1-5 0,-3 2 2 0,2 2-14 15,-2 1-3-15,3-2 0 0,-2 3-3 0,-2-3-5 16,4-3-3-16,-1 1-14 0,-2-2-32 16,0-1-19-16,2-2-16 0,2-2-5 0,-2 0-5 15,-2-4-24-15,5-1-27 0,-1-1-24 0,2-4-19 16,-7-3-26-16,11 3-37 0,-11-3-82 0,14-5-313 15,-6 1-154-15</inkml:trace>
  <inkml:trace contextRef="#ctx0" brushRef="#br0" timeOffset="-170124.5">1897 15192 363 0,'0'0'314'0,"-15"1"-63"0,15-1-41 0,0 0-49 16,-12-1-35-16,12 1 4 0,0 0-4 16,-14-2-19-16,14 2-18 0,0 0-9 0,-11-7-26 15,11 7 3-15,-8-8-7 0,4 1 2 0,-1 0-6 16,1-2-4-16,-1 0-8 0,5-1-1 0,-2 1-6 16,2-3-5-16,0 0 2 0,0 0-4 0,0 0-4 15,2 1 8-15,3 0-6 0,-1-1 3 0,0 3-5 16,0-1 3-16,1 2-2 0,0-2 4 0,5 6 16 15,-2 0 1-15,1 1 19 0,0 0-13 0,-9 3-9 16,20 3 7-16,-11 1-5 0,4 2 5 0,-3 4 0 16,-1-1-7-16,1 5-3 15,-1 1-10-15,-1 3-21 0,0 2 30 0,-2 2-32 0,-2-1 24 16,1 1-31-16,-4 5 29 0,2-2-4 16,-2 0-5-16,-1 2-1 0,-1 0-4 0,-2-2 4 15,2 0-7-15,-4-1-4 0,2-1 7 0,-2-1-3 16,1-1 1-16,-2-3 5 0,2-3-3 0,-2 1 14 15,-1-5-8-15,5-2-4 0,-2 3 0 0,-2-7-5 16,-1 3-4-16,7-8 9 0,-9 8 2 0,9-8-5 16,0 0 2-16,-16-1-4 0,16 1 1 0,-12-8-8 15,6 1 1-15,-1 3-10 0,2-2 13 0,3-3-2 16,-1 3-2-16,2-1-1 0,-2 2 8 0,6-2 4 16,-3 7 1-16,1-13-1 0,2 9 4 0,-3 4 2 15,11-8 10-15,-6 3-1 0,2 3-11 16,-7 2 8-16,15-3-3 0,-15 3-4 0,13 0 6 15,-13 0-1-15,23 4-4 0,-14-3 3 0,1 4-7 16,0-1 1-16,-2 0-4 0,6 0-5 0,-4 0 12 16,2 1-17-16,0 0 5 0,0 1-6 0,2-1-17 15,0-1-6-15,-2 3-9 0,-1-5-18 0,3 3-23 16,0-3-25-16,-4 0-7 0,3-2-14 0,0 0-37 16,0-3-52-16,-1-3-59 0,1 0-41 0,0 1-55 15,1-2-156-15,-3-3-23 0</inkml:trace>
  <inkml:trace contextRef="#ctx0" brushRef="#br0" timeOffset="-169933.31">2370 15163 128 0,'0'0'538'0,"0"-10"-114"0,0 10-17 16,-4-8-65-16,4 8 2 0,0-7-90 0,0 7-8 16,0 0-69-16,-1-9 1 0,1 9-54 0,0 0-3 15,0-7-25-15,0 7-21 0,0 0-19 0,0 0-14 16,0-7-6-16,0 7-36 0,0 0 29 0,0 0-41 15,5-6 13-15,-5 6-65 0,0 0-6 0,0 0-64 16,9-2-35-16,-9 2-54 0,0 0-63 16,0 0-86-16,15 0-356 0,-15 0-231 0</inkml:trace>
  <inkml:trace contextRef="#ctx0" brushRef="#br0" timeOffset="-169524.07">2789 14757 358 0,'6'-9'391'0,"-2"1"-50"15,0 0-42-15,-3 1-21 0,2 2-23 16,-2-1 16-16,-1 6-30 0,3-10 20 0,-3 10-4 15,4-8-11-15,-4 8-13 0,2-7-43 0,-2 7 16 16,0 0-52-16,0-7 17 0,0 7-51 0,0 0 7 16,0 0-57-16,0 0 21 0,0 0-33 0,-1 5 13 15,0 4-38-15,-3-1 44 0,4 3-41 0,0 1 51 16,0 2-52-16,0 4 49 0,0 2-56 0,0 1 40 16,4 3-53-16,-3 0 30 0,3 8-37 0,1 0 43 15,-3 1-55-15,2 2 31 0,1-1-36 0,2 1 0 16,-5-1 43-16,4 0-60 0,1-1 40 0,-3-2-67 15,2-3 34-15,-3-1-67 0,3-5 14 16,-2-1-30-16,2-2-24 0,1-3-10 0,-2-1-19 16,0-4-25-16,0-2-42 0,-1-1-22 0,5-4-12 15,-9-4-6-15,10 2-5 0,-10-2-17 0,14-3-18 16,-9-3-57-16,3 0-324 0,-3-2-191 16</inkml:trace>
  <inkml:trace contextRef="#ctx0" brushRef="#br0" timeOffset="-169042.22">3215 14676 418 0,'1'-10'415'0,"0"1"-86"16,-1 9-28-16,0-12-26 0,0 12 15 0,-1-12-43 16,1 12 2-16,-4-5-54 0,4 5 15 0,0 0-40 15,0 0 10-15,-9-3-43 0,9 3 20 0,-4 5-39 16,4-5 17-16,-4 15-39 0,2-5 20 0,-1 1-37 15,3 2 30-15,-1 3-40 0,1 1 31 0,1 2-41 16,-1 0 31-16,5 4-46 0,-2 1 29 0,2-2-45 16,3 7 25-16,-2-2-44 0,3 2 40 0,0-3-51 15,1 2 38-15,2-2-43 0,-1-2 36 0,3 0-39 16,-1-2 37-16,1-5-36 0,0-1 32 0,-1-3-49 16,2 2 36-16,-3-4-48 0,3-3 29 15,-2 1-34-15,0-4 33 0,-3-1-38 0,3-1 37 16,-2-3-28-16,-2 0 32 0,0-3-30 0,1-1 33 15,-2 0 2-15,0-3 2 0,-3 0-4 0,1-3-2 16,-5 2 0-16,2-4-10 0,-3 0 0 0,-3-1-2 16,2 0-6-16,-5-1 1 0,1-1 3 0,-3 2 2 15,0 1 0-15,1 0 1 0,-2 0 5 0,0 3 0 16,0 0-2-16,0 2 2 0,0 3 0 0,-1-1-1 16,2 5 4-16,8 0 5 0,-17 2-4 0,7 4 0 15,1-1-4-15,0 3-21 0,0 3 28 0,2 1-30 16,0-1 30-16,1 4-34 0,2-2 20 0,0-2-56 15,3 3-1-15,1-2-71 0,0 0-16 0,1 1-51 16,4-4 6-16,-1-1-26 0,5-1-29 16,0 0-41-16,1-3-91 0,-1-2-270 15,5-2-175-15</inkml:trace>
  <inkml:trace contextRef="#ctx0" brushRef="#br0" timeOffset="-168524.65">3672 14712 34 0,'0'-10'501'0,"-1"1"-111"0,-2 2-32 16,2 0-62-16,1 7-13 0,-4-11-52 15,0 5 28-15,4 6-81 0,-5-8 24 0,5 8-54 16,-6-7 11-16,6 7-51 0,-9-2 24 0,9 2-42 16,0 0 22-16,-12 0-16 0,12 0-5 0,-9 5-15 15,9-5-10-15,-7 9-11 0,7-9-10 0,-5 9-4 16,2-2-3-16,3-7-12 0,-4 11 2 0,4-2-5 15,3-2 3-15,-2 2-1 0,4-1-9 0,-1-2-7 16,2 2 7-16,-2 0 0 0,4 0-4 0,-2-3 1 16,6 3-9-16,-2 0 10 0,0-2 0 0,3 1-2 15,-3 0-5-15,4-2-1 0,-2 0-1 0,-1 2-1 16,3-2 1-16,-2 0-1 0,2 2 10 0,-4-2-11 16,2 0 0-16,-2 0 3 0,0 2-6 0,-1-1 6 15,0 0 2-15,-3 3-4 0,1-3 1 16,-1 4-5-16,-2-2-3 0,0 2 0 0,1 0-3 15,-4 0 1-15,0-1-1 0,-1 4-3 0,0-2-6 16,0 1 5-16,-2-2-1 0,-3 0 19 0,5 1-15 16,-4-3 3-16,0 1-1 0,-1-3 10 0,0 0-12 15,-3 0 6-15,8-6-2 0,-11 5-1 0,11-5-1 16,-16-5 1-16,10-2 0 0,-3-2-2 0,0-3 1 16,1-1 0-16,-2-4 3 0,5-5-5 0,-1 0-2 15,-1-1 3-15,2-2 5 0,2-2-1 0,0 1-1 16,0-2-31-16,3 3 34 0,0 1-24 0,0-1 28 15,3 3-25-15,-2 3 32 0,-1 0-35 16,2 2 30-16,1 0-38 0,0 5 14 16,-2 0-47-16,0 3 20 0,2 0-43 0,1 2 5 15,-4 7-77-15,5-9-24 0,-5 9-37 0,0 0-27 16,10-2-50-16,-10 2-118 0,10 4-295 0,-6 1-215 16</inkml:trace>
  <inkml:trace contextRef="#ctx0" brushRef="#br0" timeOffset="-168291.25">4246 14616 272 0,'0'0'666'0,"-3"8"-80"0,3-8-52 15,-6 6-11-15,6-6-107 0,0 0-35 0,-3 8-105 16,3-8-18-16,0 0-81 0,0 0-2 0,0 0-74 15,-1 7 1-15,1-7-58 0,0 0 5 0,0 0-56 16,0 0 16-16,0 0-57 0,0 0-7 0,0 0-71 16,0 0-37-16,0 0-95 0,13-2-37 0,-13 2-54 15,0 0-68-15,14-3-478 0,-14 3-460 0</inkml:trace>
  <inkml:trace contextRef="#ctx0" brushRef="#br0" timeOffset="-167592.06">4794 14343 53 0,'0'0'299'0,"-5"-5"-62"0,5 5-39 0,-8-5-21 0,8 5-4 16,-9-4-4-16,9 4-18 0,0 0-14 0,-10-4-21 15,10 4-8-15,0 0-9 0,0 0-8 16,-6-5-16-16,6 5-9 0,0 0-12 0,0 0 21 15,-4-6-7-15,4 6 22 0,0 0-26 0,0 0 18 16,4-6-34-16,-4 6 37 0,5-4-38 0,-5 4 22 16,7-10-27-16,-3 6 20 0,1 0-32 0,3-5 19 15,0 2-36-15,-1-3 35 0,5 1-17 0,-2-4-27 16,0 1 20-16,2 2-42 0,-2-6 26 0,4 1-32 16,-1 1-3-16,-2 0-44 0,1-1-4 0,-2 3-43 15,0 2-9-15,-2-2-34 0,-3 5-17 0,3-3-60 16,-3 4-63-16,0-2-262 0,-5 8-77 0</inkml:trace>
  <inkml:trace contextRef="#ctx0" brushRef="#br0" timeOffset="-167108.83">4765 14201 337 0,'-8'11'311'15,"0"-4"-46"-15,2 3-24 0,-2-3-40 16,2 1-29-16,-2 1-26 0,4-1-24 0,-1 1-6 15,0-2-7-15,-4 3-30 0,5-2-2 0,-1 1-14 16,1-1-8-16,2 1-22 0,-2 0 12 0,0-2-20 16,2 1 7-16,-1-2-26 0,1 2 12 0,2 0-15 15,0-8 12-15,0 12-13 0,0-12 14 16,2 11-9-16,-2-11 2 0,5 11-9 0,-5-11 17 16,10 4-9-16,-10-4 17 0,13 5-9 0,-13-5 19 15,18 0-22-15,-8-3 35 0,3 1-23 0,-3-1 8 16,6-1-17-16,-4-1 30 0,5-2-38 0,-3 4 45 15,0-4-26-15,3 4 21 0,-2-2-33 0,4 1 27 16,-2 2-28-16,-2 2 24 0,0-3-32 0,-2 3 46 16,4 3-41-16,-2-1 29 0,2 2-25 0,-3 4 21 15,-1 1-24-15,1 1 34 0,-4 0-37 0,1 3 9 16,-3-1 33-16,-3 2-37 0,2 3 37 16,-5-2-35-16,3 4 33 0,-5-2-26 0,-2 3 33 15,-1-2-31-15,1 2 28 0,-5 0-42 0,2-1 47 16,-4 1-28-16,-1-2 27 0,-3 1-6 0,2-1-7 15,-5-2-6-15,1-1-5 0,1 0-3 0,-4-3 17 16,2 3-24-16,-1-4-1 0,-1 0-5 0,0-3-4 16,1 0-4-16,2-3-1 0,-3-1-7 0,4 0-1 15,-1-3-15-15,-2-1 1 0,4-1-21 0,1-3-24 16,0 0-21-16,-2-4-12 0,5-1-26 0,0 1-9 16,2-1-23-16,3 0-20 0,1-3-2 0,3 1-38 15,0-1-26-15,4-3-46 0,1 3-464 0,0-4-254 16</inkml:trace>
  <inkml:trace contextRef="#ctx0" brushRef="#br0" timeOffset="-166557.45">5476 14314 320 0,'0'0'430'0,"-9"-2"-27"0,9 2-64 15,0 0-3-15,0 0-62 0,-10-3-5 0,10 3-82 16,0 0 13-16,-9-2-51 0,9 2 14 0,0 0-23 16,-6-3-26-16,6 3-43 0,0 0-24 0,0 0 27 15,-8-4-53-15,8 4 18 0,0 0-35 0,0 0 31 16,0-8-19-16,0 8-22 0,0 0-19 0,0 0-49 15,0 0 20-15,4-5-38 0,-4 5 7 16,0 0-47-16,0 0-9 0,0 0-21 0,0 0-35 16,10-1-45-16,-10 1-71 0,0 0-353 0,9 1-175 15</inkml:trace>
  <inkml:trace contextRef="#ctx0" brushRef="#br0" timeOffset="-163673.6">4694 14277 13 0,'-9'7'242'0,"9"-7"-42"0,0 0-45 15,-10 3-31-15,10-3-17 0,0 0-15 0,-9 2-10 16,9-2-2-16,0 0 13 0,-9 3 1 0,9-3-27 16,0 0 1-16,0 0-7 0,-9 3 6 0,9-3-13 15,0 0-7-15,0 0-7 0,0 0-2 0,0 0 6 16,-7 5-16-16,7-5-2 0,0 0-4 0,0 0-1 16,0 0-4-16,0 0 4 0,0 0 2 0,0 0-6 15,0 0-2-15,0 0 0 0,0 0-6 0,0 0 3 16,2 7 2-16,-2-7 8 0,0 0 13 0,0 0-1 15,0 0-8-15,0 0-9 0,10 1 0 16,-10-1 1-16,0 0-4 0,0 0-1 0,0 0 5 16,11 1 18-16,-11-1 6 0,0 0-5 0,0 0-6 15,11-1-21-15,-11 1 15 0,0 0-7 0,10-1 2 16,-10 1 3-16,0 0-11 0,12-3 30 0,-12 3-15 16,11-2 29-16,-11 2-32 0,11-2 20 15,-4-3-25-15,-7 5 30 0,17-5-40 0,-11 2 26 16,3-2-20-16,1-2 21 0,-1 2-20 0,0 2 26 15,4-6-36-15,-4 2 32 0,1-1-30 0,3 1 24 16,-3 1-16-16,2-1 12 0,-2 1-35 0,-1-2 33 16,0 1-31-16,0 2 24 0,1-1-33 15,-2-2 43-15,1 5-45 0,1-3 32 0,-4 0-31 16,3 0 37-16,-1 2-30 0,1-3 23 0,-3 2-25 16,1 1 21-16,-7 4-15 0,12-6 24 0,-12 6-32 15,9-7 30-15,-9 7-27 0,9-6 24 0,-9 6-26 16,7-3 26-16,-7 3-24 0,0 0 33 0,7-7-26 15,-7 7 25-15,0 0-31 0,7-5 24 0,-7 5-23 16,0 0 27-16,0 0-31 0,6-3 26 0,-6 3-21 16,0 0 30-16,0 0-36 0,0 0 29 0,0 0-34 15,0 0 22-15,5-4-43 0,-5 4 17 0,0 0-41 16,0 0 30-16,0 0-33 0,0 0 17 16,0 0-26-16,0 0 8 0,0 0-14 0,0 0 13 0,0 0-17 15,0 0 17-15,0 0 4 0,0 0 0 16,0 0-6-16,0 0-8 0,0 0-1 0,10 2 12 15,-10-2-6-15,0 0 6 0,0 0 2 0,0 0 8 16,9 2-3-16,-9-2-2 0,0 0-2 0,7 6-16 16,-7-6-9-16,0 0-18 0,6 6-11 0,-6-6-41 15,0 0-180-15,3 5 201 0</inkml:trace>
  <inkml:trace contextRef="#ctx0" brushRef="#br0" timeOffset="-153488.79">5816 14009 35 0,'0'0'165'0,"0"0"-35"0,0 0-31 0,0 0-19 16,0 0-14-16,0 0-13 0,0 0-10 0,-9 3-6 16,9-3-10-16,0 0-6 0,0 0-24 0,0 0 21 15,0 0-2-15,0 0-5 0,0 0 2 0,0 0 4 16,0 0-10-16,0 0 5 0,0 0 3 0,0 0-7 15,0 0 0-15,0 0 5 0,0 0 1 0,0 0-1 16,0 0 6-16,0 0-3 0,0 0-8 16,-14 0 8-16,14 0 0 0,0 0 3 0,0 0-3 15,0 0 1-15,0 0-7 0,0 0 10 0,0 0 0 16,0 0-4-16,0 0 2 0,0 0-4 0,0 0-2 16,-10 1 6-16,10-1-9 0,0 0 0 0,0 0-1 15,0 0-1-15,0 0 0 0,0 0 0 0,0 0-4 16,0 0 4-16,0 0 3 0,0 0 5 0,-8 1 0 15,8-1 5-15,0 0 1 0,0 0-4 0,0 0 0 16,0 0-2-16,0 0-6 0,0 0 0 0,0 0 2 16,0 0 6-16,0 0-1 0,0 0 3 0,0 0-1 15,0 0 1-15,0 0 4 0,-14 0-4 16,14 0 0-16,0 0-7 0,0 0 2 0,0 0 0 16,0 0-1-16,0 0-8 0,0 0 1 0,0 0 8 15,0 0-2-15,0 0-3 0,0 0 0 0,0 0 0 16,0 0-2-16,0 0 1 0,0 0-6 0,0 0 5 15,0 0 1-15,0 0 0 0,0 0 1 0,0 0 4 16,0 0-6-16,0 0 5 0,0 0 1 0,-10-1-9 16,10 1 11-16,0 0-7 0,0 0 5 0,0 0-5 15,0 0-1-15,0 0-5 0,0 0-3 16,0 0 3-16,0 0 9 0,0 0-2 0,0 0-4 16,0 0 0-16,0 0 4 0,0 0-4 15,0 0 0-15,0 0-2 0,0 0 0 0,0 0-1 16,0 0 6-16,0 0-6 0,0 0 2 0,0 0 4 15,0 0-6-15,0 0-1 0,0 0 0 0,0 0-3 16,0 0 2-16,0 0 2 0,0 0 0 0,0 0 3 16,0 0-14-16,0 0 7 0,0 0-3 0,0 0 6 15,0 0 6-15,0 0-10 0,0 0 2 0,0 0-1 16,0 0 2-16,0 0 2 0,0 0-6 0,0 0 2 16,0 0 3-16,0 0-1 0,0 0 8 0,0 0-9 15,0 0 1-15,0 0 3 0,0 0-4 0,0 0 0 16,0 0 0-16,0 0 0 0,0 0 0 15,0 0 6-15,0 0-8 0,0 0-7 0,0 0 8 16,0 0-4-16,0 0 10 0,0 0-4 0,0 0 1 16,0 0-5-16,0 0 5 0,0 0 0 0,0 0 1 15,0 0-7-15,0 0 4 0,0 0-4 0,0 0 7 16,0 0-10-16,0 0-7 0,0 0-15 0,0 0-7 16,0 0-17-16,0 0-7 0,-4 5-19 0,4-5-13 15,0 0-19-15,0 0-18 0,0 10-39 0,0-10-170 16,0 0 202-16</inkml:trace>
  <inkml:trace contextRef="#ctx0" brushRef="#br0" timeOffset="-151643.65">5727 14094 139 0,'0'0'172'16,"0"0"-46"-16,0 0-33 0,-5-5-16 0,5 5-10 16,0 0-8-16,0 0 18 0,-7-5-21 0,7 5 6 15,0 0 2-15,0 0-5 0,-5-5-7 0,5 5-12 16,0 0-1-16,0 0 13 0,0 0-7 0,-6-5-4 15,6 5-8-15,0 0-10 0,0 0 1 0,0 0-4 16,0 0 18-16,-4-6-11 0,4 6-3 16,0 0 3-16,0 0-2 0,0 0-9 15,0 0 1-15,0 0-3 0,0 0-5 0,-5-4 2 0,5 4-7 16,0 0 2-16,0 0-6 0,0 0 13 16,0 0-5-16,0 0 2 0,0 0 3 0,0 0-4 15,0 0-1-15,-4-5-2 0,4 5-4 0,0 0 4 16,0 0-4-16,0 0 1 0,0 0 1 0,-4-7-8 15,4 7 2-15,0 0-1 0,0 0 5 0,-1-5 1 16,1 5-1-16,0 0 6 0,0 0 1 0,-3-7 4 16,3 7 8-16,0 0 3 0,0 0 2 0,0-7-4 15,0 7 4-15,0 0-4 0,0 0 0 0,0 0 3 16,0-8-2-16,0 8 4 0,0-7-7 16,0 7-5-16,4-10 5 0,-4 10-15 0,5-12 17 0,-2 7-17 15,-2-2 0-15,4 0-1 0,-2 2 17 16,2-1-23-16,-3-2 17 0,6 5-11 0,-4-4 14 15,4 2-15-15,-2 0 20 0,0 1-23 0,1-1 8 16,-7 5-11-16,13-3 17 0,-13 3-18 0,12-3 19 16,-12 3-22-16,16 0 19 0,-16 0-18 0,15 3 12 15,-8 0-11-15,0 3 16 0,3-2-22 0,-5 3 19 16,3 0-18-16,-3-2 18 0,3 6-23 0,-2-5 23 16,-1 6-4-16,-1 0-16 0,-2-2 21 0,1 2-6 15,1 0-1-15,-1 1 1 0,-3 0 3 0,2-3-17 16,-2 5 19-16,0-3-19 0,0 0 24 15,3 0-21-15,-6 1 16 0,3-4-16 0,0 5 14 16,0-2-15-16,-2-2 15 0,2-1-16 0,0-1 19 16,-3-1-20-16,3 3 20 0,0-10-14 0,-1 11 15 15,1-11-22-15,0 11 14 0,0-11-18 16,-3 7 32-16,3-7-17 0,-1 9 12 0,1-9-16 16,0 0 13-16,-2 7-13 0,2-7 20 0,0 0-25 15,0 0 23-15,2 6-20 0,-2-6 21 0,0 0-2 16,0 0 13-16,0 0-10 0,10-1 5 0,-10 1-17 15,0 0 17-15,14-2-19 0,-14 2 9 0,12-3-8 16,-12 3 16-16,15-2-21 0,-15 2 16 16,14-2-20-16,-14 2 23 0,18 0-22 0,-18 0 25 15,14-1-27-15,-14 1 19 0,19 2-16 0,-19-2 26 16,17 1-19-16,-17-1 16 0,18 5-18 0,-12-2 24 16,3 1-19-16,-9-4 13 0,13 3-12 0,-7 2 24 15,-2 0-3-15,3 1 28 0,-1-1-15 0,-2 0 23 16,-2 3-26-16,1-3 23 0,-2 2-20 0,-1-7 23 15,0 14-33-15,0-6 21 0,-1 1-28 0,-2 0 40 16,1 1-27-16,-2-2 23 0,0 1-38 0,-2-1-1 16,-1 2-4-16,1-3 2 0,1 3 1 0,-3-5 2 15,-1 2 3-15,4 0-7 0,-3-2-5 0,2 2-1 16,-3-2 2-16,3 0-6 0,-3-1-1 16,0 1 0-16,9-5 1 0,-14 6 0 0,14-6 0 15,-18 1-2-15,18-1-3 0,-18 0 4 0,9-2-4 0,-4 0-2 16,4-1 2-16,-1-2-2 0,0 4-1 15,1-4-7-15,-4 2 5 0,7-5 18 0,-3 3-49 16,0 0 8-16,1-2-33 0,2 1-2 0,-2 1-41 16,4-3 3-16,0 2-23 0,3-1-1 0,0-1-32 15,1 2-25-15,0-1-43 0,2-3-36 0,1 2-98 16,1-3-148-16,1-1 3 0</inkml:trace>
  <inkml:trace contextRef="#ctx0" brushRef="#br0" timeOffset="-151292.59">6308 13845 97 0,'0'0'321'0,"0"0"-36"0,0 0-60 0,-5-4 2 16,5 4-57-16,0 0-10 0,0 0-29 0,0 0 4 15,-8-2-10-15,8 2 4 0,0 0-17 0,0 0-4 16,0 0-20-16,0 0 1 0,0 0-20 0,0 0 15 16,-11-2-33-16,11 2 14 0,0 0-21 15,0 0-2-15,0 0-22 0,0 0 17 0,0 0-18 16,0 0 35-16,0 0-23 0,0 0 34 0,0 0-46 16,6-7 34-16,-6 7-35 0,9-7 25 0,-5 2-32 15,4-1-3-15,-1-1-9 0,2 1 5 0,-1-3-1 16,1 2-2-16,4-2-3 0,-5 1 1 0,2 1-2 15,0-2-12-15,-1 3-27 0,0-1-25 0,-2 0-10 16,1 2-19-16,-3-2-16 0,2 2 6 0,-7 5-39 16,5-8-21-16,-5 8-51 0,7-5-20 0,-7 5-65 15,0 0-186-15,0 0 23 0</inkml:trace>
  <inkml:trace contextRef="#ctx0" brushRef="#br0" timeOffset="-150792.22">6299 13893 198 0,'-6'8'284'0,"-3"3"-43"0,5-4-53 16,-1 3-27-16,1-1 5 0,0-1-31 0,-1 1-13 15,1 1-22-15,1-2-10 0,-1 1-14 0,1-4-15 16,-1 0-13-16,4 4-5 0,-2-3-5 0,2-6 7 16,-3 11 28-16,3-11 3 0,3 10-19 0,-3-10-6 15,5 9 12-15,-5-9-20 0,5 6 13 0,-5-6-21 16,10 4 55-16,-10-4-23 0,12 3 12 0,-12-3-32 15,10-3 33-15,-10 3-24 0,19-1 27 0,-10-3-51 16,1 0 21-16,2-1-32 0,-2 2 18 16,3 2-32-16,-3-4 22 0,1-1-41 0,1 2 35 15,-2 1-29-15,3-1 25 0,-3 1-25 0,2 0 27 16,2 1-22-16,-3-2 25 0,1 3-36 0,-12 1 39 16,19 1-42-16,-8 0 32 0,-2 2-28 0,-1-1 26 15,2 1-26-15,-1 2 35 0,-1-1-31 0,-2 4 35 16,2-3-19-16,-2-1 32 0,-2 5-22 0,0-1 39 15,0-3-30-15,-3 5 34 0,2-1-39 0,-2-1 36 16,0-1-27-16,-1 3 23 0,0-1-29 0,-1-1 25 16,-3 1-35-16,3-1 25 0,-2 2-36 15,-2-1 32-15,1-1-30 0,-1-1 45 0,0 2-37 16,-1-2 26-16,-1 1-33 0,2-1 25 0,-1-2-32 16,-2 2 24-16,-1-2-31 0,3 0 31 0,-1-1-33 15,-3 0 31-15,4 0-35 0,6-4 25 0,-13 5-23 16,4-3 28-16,9-2-33 0,-13 2 27 0,13-2-33 15,-16 0 15-15,16 0-58 0,-12 0 9 0,12 0-71 16,-13-2 9-16,13 2-46 0,-10 0 5 0,10 0-25 16,0 0-6-16,-11-2-19 0,11 2-26 0,0 0-25 15,-8-5-48-15,8 5-303 0,-3-6-123 0</inkml:trace>
  <inkml:trace contextRef="#ctx0" brushRef="#br0" timeOffset="-149941.89">6375 13781 286 0,'0'0'321'0,"-12"-2"-48"16,12 2-24-16,0 0-42 0,0 0-12 16,-9-2-33-16,9 2 5 0,0 0-35 0,0 0 3 15,0 0-21-15,0 0-9 0,-11-1-4 0,11 1-10 16,0 0-13-16,0 0-8 0,0 0 1 0,0 0-7 16,0 0-10-16,0 0-3 0,0 0-4 0,0 0 16 15,0 0 14-15,0 0 8 0,0 0 21 0,0 0-7 16,0 0-15-16,0 0-16 0,6-4-3 0,-6 4-3 15,8-4-5-15,-8 4-1 0,8-2-1 0,-8 2 1 16,10-7-9-16,-10 7 0 0,14-4-7 0,-9-1-8 16,1 2-5-16,3 0-3 0,-4-1-7 15,-5 4-3-15,14-7-2 0,-14 7-2 0,14-7 1 16,-14 7-5-16,12-8 0 0,-7 4-1 0,-5 4-1 16,11-5 5-16,-11 5-3 0,8-5-3 0,-8 5-5 15,9-4 4-15,-9 4-4 0,5-5-3 0,-5 5 7 16,9-3-3-16,-9 3-2 0,0 0 1 0,0 0 3 15,8-3-3-15,-8 3-1 0,0 0-1 0,0 0-1 16,0 0 8-16,0 0-10 0,0 0 2 0,1 6-2 16,-1-6 1-16,-8 6 1 0,1-1 3 0,3 1-1 15,-4 0-4-15,1-1 1 0,0 2-1 16,-3 2 23-16,1-1-25 0,-1 2 24 16,-2-1-26-16,1 1 24 0,-2-1-26 0,0 0 23 0,4 2-25 15,-5-4 29-15,5 2-29 0,-1-1 29 16,0 0-31-16,1-3 35 0,1 3-32 0,2-3 30 15,-2 1-33-15,2-3 28 0,1 4-25 0,-2-5 26 16,7-2-26-16,-7 7 28 0,7-7-30 0,-8 5 27 16,8-5-29-16,-4 5 33 0,4-5-30 0,0 0 29 15,-6 6-30-15,6-6 32 0,0 0-28 0,0 0 28 16,0 0-32-16,0 0 36 0,0 0-34 0,6-4 29 16,-6 4-28-16,4-5 29 0,4 1-30 0,-2 0 29 15,-6 4-26-15,10-8 29 0,-2 1-30 0,-3 2 26 16,4 0-21-16,-3 0 23 0,2-2-30 0,-3 4 31 15,5-2-32-15,-3 0 4 0,-2 1 0 16,-5 4 2-16,9-7 5 0,-9 7 0 0,9-5 0 16,-9 5 3-16,5-5 0 0,-5 5 1 0,6-3-3 15,-6 3 3-15,0 0-3 0,7-3 27 0,-7 3-36 16,0 0 35-16,0 0-32 0,0 0 27 0,0 0-30 16,0 0 31-16,0 0-32 0,0 0 28 0,-9 3-32 15,9-3 28-15,-7 6-28 0,7-6 28 0,-4 5-31 16,4-5 20-16,-6 6-63 0,6-6-7 0,-5 5-65 15,5-5 5-15,-5 7-63 0,5-7-6 0,-5 5-34 16,5-5-13-16,-3 5-54 0,3-5-37 16,0 0-374-16,-1 7-215 0</inkml:trace>
  <inkml:trace contextRef="#ctx0" brushRef="#br0" timeOffset="-147042.09">6957 13307 72 0,'0'0'228'16,"0"0"-61"-16,0-9 2 0,0 9-38 0,0-6-23 15,0 6-13-15,0-9 13 0,0 9 10 0,-2-8-17 16,2 8-6-16,-2-9-18 0,2 9 8 0,-2-8-26 16,2 8 14-16,-4-8-12 0,4 8 21 15,-4-9 6-15,4 9-1 0,-1-8 9 0,1 8 9 0,-5-8-16 16,5 8 26-16,0-5-23 0,0 5 24 16,-3-7-23-16,3 7 28 0,0 0-27 0,-1-8 32 15,1 8-28-15,0 0 21 0,0 0-33 0,-5-4 23 16,5 4-31-16,0 0 34 0,0 0-36 0,0 0 25 15,0 0-36-15,0-5 21 0,0 5-30 0,0 0 30 16,0 0-26-16,0 0 36 0,0 5-18 0,0-5 46 16,5 7-32-16,-4 1 55 0,2-2-51 0,1 6-3 15,-2-1 6-15,2 4-1 0,2 2 1 0,-2 3 2 16,0 2-18-16,1 3 10 0,3 3 0 16,-3 6-4-16,4 5-6 0,-1 2-9 0,-2 3 3 0,2 2 2 15,-1 2-5-15,2 1-7 0,-1 4-4 16,0-2-9-16,2 12 17 0,-4-11-21 0,3-1 1 15,1 1-6-15,-1 0-6 0,-1-3-4 0,0-1-2 16,-2 0-13-16,3-4 5 0,-1 2-8 0,-2-4 3 16,3-2-7-16,-4-1 1 0,3-5-3 0,-3-1 0 15,0-3-2-15,1 3 11 0,-2-3-19 0,0-6 14 16,1 1-19-16,-1-1 15 0,0-2-19 0,0-1 36 16,-2-4-38-16,3 0 15 0,-2-5-28 0,-2 4 12 15,3-3-40-15,-3-4 0 0,3 2-39 0,-4-5 13 16,3 5-63-16,-3-11-7 0,1 9-96 15,-1-9 17-15,-1 9-88 0,1-9 7 0,0 0-8 16,0 0-33-16,-7-4-40 0,7 4 30 0,-5-10-26 16,5 10-23-16,-4-12-32 0,2 3-334 15,-1-2-291-15</inkml:trace>
  <inkml:trace contextRef="#ctx0" brushRef="#br0" timeOffset="-142670.31">7825 13827 143 0,'0'0'166'0,"-5"6"-38"0,5-6-30 0,0 0-17 0,0 0-11 16,0 0-8-16,0 0 4 15,0 0-6-15,0 0-1 0,-4 4-15 0,4-4-1 16,0 0 31-16,0 0-7 0,0 0-12 0,0 0 10 15,0 0-13-15,0 0 2 0,0 0-11 0,-8-3-4 16,8 3-11-16,0 0 4 0,0 0-20 0,-8-5 2 16,8 5-5-16,0 0 9 0,-9-4 1 0,9 4 20 15,0 0-16-15,-11-2 7 0,11 2-13 0,0 0 1 16,-11-1-12-16,11 1 9 0,0 0-18 0,-14-2 17 16,14 2-14-16,0 0 11 0,-17-3-8 0,17 3 9 15,0 0-12-15,-13-2 12 0,13 2 23 0,0 0 3 16,-10-3-18-16,10 3 8 0,-9-4-18 0,9 4 9 15,-6-3-15-15,6 3 5 0,0 0-6 16,-9-2 15-16,9 2-18 0,-7-5 14 0,7 5-16 16,0 0 22-16,-10-7-22 0,10 7 17 0,-5-5-8 15,5 5-9-15,-4-7 8 0,4 7 0 0,-5-8 8 16,5 8 11-16,-4-9-6 0,4 9 1 0,-6-11-8 16,6 11 0-16,0-11-3 0,0 4-4 0,0 7 23 15,0-12-20-15,0 3 8 0,0 2-20 0,5 2 24 16,-5-3-19-16,1 0 30 0,-1 2-19 0,3 0 10 15,-3 6-12-15,4-14 14 0,-2 9-21 0,1-2 22 16,1 1-25-16,-2 1 18 0,2-1-17 0,2 3 16 16,-2-4-24-16,1 5 17 0,2-3-14 15,-7 5 14-15,14-5-14 0,-14 5 15 0,15-5-17 16,-15 5 15-16,19-1-10 0,-19 1 16 0,18 0-20 16,-5 1 14-16,-3 3-18 0,-1-1 21 0,4-1-8 15,-3 1 16-15,3 0-22 0,-3 2 19 0,2-1-19 16,-1 2 30-16,1-2-14 0,-1 4-9 15,-1-2 13-15,-1-1-7 0,3 3 11 0,-1 1-4 16,-2-1 4-16,0 1 0 0,1-2 0 0,1 2 1 16,-5-2 26-16,4 4-21 0,-2-1 15 0,-2 1-22 15,2 0 11-15,-3 1-26 0,0 0 22 0,0-1-21 16,-1 2 23-16,0-3-28 0,0 2 10 0,-3 2-19 16,3-2 37-16,-4-1-34 0,0 3 29 15,0-1-35-15,0-1 24 0,0 3-24 0,0-2 21 16,0 2-22-16,-1-1 26 0,-2 0-24 0,-2 1 25 15,4-2-29-15,-3-1 29 0,-1 2-35 0,2-1 28 16,-3-2-21-16,-2 3 28 0,3-4-23 0,0 0 23 16,0-3-26-16,-4 3 24 0,1-3-23 0,2 0 21 15,-2 0-19-15,-1-4 21 0,0 4-26 0,3-2 26 16,-2-2-23-16,-2-1 21 0,2 1-23 0,8-3 22 16,-15 1-28-16,15-1 28 0,-18 0-22 0,18 0 30 15,-18-2-30-15,18 2 30 0,-14-3-31 0,14 3 17 16,-14-4-20-16,14 4 24 0,-13-7-26 0,13 7 30 15,-11-7-26-15,3 4 22 0,8 3-18 16,-9-8 23-16,5 3-23 0,4 5 23 0,-9-7-19 16,9 7 17-16,-6-9-23 0,2 4 28 0,4 5-30 15,-5-9 23-15,5 9-24 0,-4-10 27 0,4 10-33 16,-4-10 33-16,4 10-24 0,-2-10 23 0,2 10-21 16,0-9 20-16,-3 1-24 0,3 8 21 0,0-9-16 15,0 9 20-15,3-12-24 0,-3 12 29 0,0-9-28 16,0 9 29-16,4-10-24 0,-4 10 17 0,2-7-22 15,1 1 19-15,-3 6-28 0,6-5 32 0,-6 5-33 16,9-4 29-16,-9 4-16 0,10-5 40 0,-10 5-40 16,11-2 25-16,-11 2-25 0,12-3 19 15,-12 3-28-15,13 0 34 0,-13 0-20 0,17 3 29 16,-17-3-22-16,13 1 13 0,-13-1-27 0,16 3 33 16,-16-3-27-16,14 3 30 0,-6-1-30 0,1 0 44 15,-9-2-36-15,13 3 32 0,-13-3-35 0,17 5 33 16,-9-2-16-16,1-2 34 0,1 4-37 0,-3-3 27 15,2-1-29-15,-9-1 21 0,16 8-36 16,-7-7 31-16,0 2-38 0,-1 1 39 0,1-1-34 16,1-1 40-16,-1 1-8 0,1 2-41 0,-1-4 36 15,0 2-34-15,1 0 34 0,-1-1-37 0,0-2 35 16,1 3-30-16,-1 1 32 0,-9-4-40 0,16 2 35 16,-16-2-32-16,19 3 33 0,-19-3-34 15,14 1 32-15,-14-1-33 0,15 2 33 0,-15-2-32 16,12 1 36-16,-12-1-36 0,0 0 34 0,19 0-34 15,-19 0 32-15,0 0-42 0,13 0 37 0,-13 0-41 16,0 0 1-16,0 0-85 0,15 0-2 0,-15 0-40 16,0 0-6-16,0 0-38 0,0 0-28 0,10-1-54 15,-10 1-79-15,0 0-238 0,0 0-107 0</inkml:trace>
  <inkml:trace contextRef="#ctx0" brushRef="#br0" timeOffset="-141744.15">8369 13636 183 0,'2'-7'226'0,"-2"7"-37"16,2-11-28-16,-2 11-14 0,0-9 7 16,0 9-8-16,3-12-4 0,-3 12-27 0,0-10 2 15,0 10 4-15,-3-10 9 0,3 10-18 0,3-9-4 16,-3 9-28-16,-3-10-2 0,3 10-30 16,-4-12 47-16,4 12-3 0,-2-9 6 0,2 9-48 15,-7-10 25-15,7 10-32 0,-5-9 22 0,1 4-11 16,-2 0 24-16,2 0-40 0,-1 0 19 0,1 0-36 15,4 5 45-15,-10-10-31 0,0 6 20 0,7-1-48 16,-3 0 39-16,-2 3-1 0,8 2 22 0,-11-5-41 16,11 5 28-16,-13-3-35 0,13 3 24 0,-14-4-39 15,14 4 33-15,-13-3-31 0,13 3 25 0,-13 3-34 16,13-3 33-16,-14 6-26 0,14-6 24 16,-10 6-42-16,2-1 36 0,3 0-36 0,0 1 33 0,0 0-29 15,1 1 27-15,-1 2-37 0,1-2 38 16,-1 1-35-16,4 0 40 0,0 1-32 0,-2-2 25 15,3 3-28-15,0-3 29 0,0 0-22 0,3 1 20 16,-2-1-34-16,0 0 20 0,4 3 20 0,0-5 6 16,1 2 10-16,0-2-1 0,0-1-10 0,3 1 11 15,-1-2 12-15,2 0 10 0,0-1-6 0,3-1-2 16,-1 0 2-16,-12-1-7 0,25 0-1 0,-11-1 1 16,0 0-9-16,5-1 6 0,-6 1-3 0,6-1-9 15,-3 2 0-15,0 0 9 0,1-2-5 16,-3 2 1-16,5 0-11 0,-5 0 27 0,-1 0-37 0,2 0 21 15,1 2-34-15,-2 0 30 0,0-1-36 0,-3 2 0 16,2-2 3-16,-1 3 1 0,-2 0 4 16,0 1-6-16,0-1 9 0,-1 1-1 0,-1 2 0 15,-2 0 1-15,-2-2 0 0,4 5-1 0,-6-3-6 16,1 3 4-16,-3-1-3 0,0 1 35 0,-3 0-42 16,2 3 37-16,-3 0-41 0,-5-3 35 0,3 5-36 15,-2-3 42-15,-1-1-46 0,-1 2 36 0,0-3-37 16,-2 1 45-16,-2-1-41 0,4-2 39 0,-3-1-39 15,2-1 39-15,-1-2-43 0,-2 0 36 0,5-4-28 16,9 0 7-16,-23 0 15 0,14-4 4 16,-1 0 7-16,1-4 4 0,0-1 12 15,3-2 4-15,-2 0-3 0,3-5 7 0,1 0-1 16,0-1 0-16,3-3-14 0,0 2 6 0,-2-3 18 16,3 0-5-16,3 1-5 0,-2-6-3 0,0 4-11 15,2 0 12-15,-2 1-20 0,2 1-2 0,-1 1-3 16,-2-1-3-16,4 3 0 0,-4 0-6 0,0 1 1 15,3 1-4-15,-3 3-8 0,0 0 10 0,0 0-2 16,0 2 1-16,-3 1-3 0,3 1-2 0,0 2-6 16,-2-2-5-16,2 8-9 0,-3-8-6 0,3 8-25 15,-5-6-67-15,5 6-43 0,-8 4-4 0,8-4-59 16,-10 7-12-16,5 0-78 0,0 3-37 0,0 2-32 16,-2 0-52-16,2 2-73 0,-4 1-388 15,4 2-453-15</inkml:trace>
  <inkml:trace contextRef="#ctx0" brushRef="#br0" timeOffset="-140309.72">2288 16631 72 0,'0'0'146'15,"-19"2"1"-15,19-2-38 0,-13 1-10 0,13-1-9 16,-19 2-14-16,19-2 16 0,-18 0 0 0,18 0-17 16,-14 1-16-16,14-1-7 0,-17 0 43 0,17 0 1 15,-15-1-1-15,15 1-13 0,-14 1 2 0,14-1-5 16,-13-1 2-16,13 1 4 0,0 0-3 0,-14 1-10 15,14-1-4-15,0 0-9 0,0 0 0 0,-14 0-17 16,14 0-6-16,0 0 3 0,0 0-11 0,0 0 6 16,0 0-5-16,-14 0-5 0,14 0-1 15,0 0 14-15,0 0 3 0,0 0 5 0,0 0-7 16,13 1 34-16,-13-1 2 0,14 3-5 0,-14-3 14 16,17 3-9-16,-6-1 11 0,2 0 1 0,0 0 3 15,3 1-17-15,2-2 4 0,0 1-4 0,4 0-7 16,1 1 4-16,1-3 1 0,4 0-9 0,3 0 0 15,-2 0 2-15,11 0 20 0,-2 0-20 0,3-5 7 16,10 5-1-16,0-2-8 0,-1-2-8 0,5-1 2 16,0 1 7-16,1-1 5 0,4-2 15 0,9-5 21 15,2 2-1-15,4-3 7 0,1-2-5 0,5 2-10 16,2-4-12-16,-1 0-2 16,4 0-12-16,2 0-10 0,0-2-7 0,3 2-53 15,-2 0 74-15,3 0-21 0,0 0 8 0,0-1 0 16,4 2 1-16,-3 2 5 0,-1-3-5 0,3 2-32 15,-1-1 44-15,2-1-4 0,0 0 0 0,16-2-4 16,-17 1-2-16,15-3-19 0,1-1 23 0,-6-2-19 16,6 0 19-16,-1-3-18 0,0-2 20 0,1-2-19 15,4-1 8-15,-4-2-24 0,4 0 18 0,-4 2-20 16,4-3 14-16,-5-2-21 0,0 4 9 0,-4-3-15 16,3 5 11-16,-7-2-19 0,-1-1 17 0,-18 8-19 15,-4-1 8-15,2 1-14 0,-7 3 13 0,1-1-18 16,-3 3 18-16,-6 1-19 0,-2 2 3 0,-4 1-4 15,-14 4 16-15,-1 1-16 0,-8-1 15 0,-4 7-17 16,-10 0 14-16,0 0-12 0,-4 1 13 16,-2 2-2-16,-2-2 1 0,-4 1-12 0,-1 3 16 15,0-2-14-15,-10 3 9 0,10-4-16 0,-10 4 18 16,0 0-17-16,0 0 16 0,7-3-17 0,-7 3 15 16,0 0-18-16,0 0 16 0,-13-1-15 0,13 1 13 15,-14 1-16-15,14-1 17 0,-12 0-12 0,12 0 8 16,-14 3-15-16,14-3 16 0,-15 0-12 0,15 0 16 15,-18 1-16-15,18-1 15 0,-13 3-12 0,13-3 15 16,-13 1-15-16,13-1 13 0,-12 2-15 16,12-2 17-16,-13 1-16 0,13-1 17 0,-8 4-15 15,8-4 12-15,0 0-19 0,-12 1 8 0,12-1-16 16,0 0 12-16,0 0-21 0,-11 1-1 0,11-1-10 16,0 0 16-16,0 0-25 0,0 0 16 0,0 0-25 15,-11 3 20-15,11-3-34 0,0 0 13 0,0 0-49 16,0 0 18-16,-8 3-92 0,8-3 3 0,0 0-52 15,-8 5 10-15,8-5-39 0,-7 7-38 0,-1-3-51 16,8-4-35-16,-9 10-63 0,0-3-151 0,4 0-303 16,-4 0-471-16</inkml:trace>
  <inkml:trace contextRef="#ctx0" brushRef="#br0" timeOffset="-130543.4">1906 10588 367 0,'-9'9'347'15,"0"-2"-32"-15,3 1-32 0,-2-2-53 0,4 2-44 16,-2-3-36-16,2-1-26 0,4-4 3 0,-4 9 8 15,4-9-15-15,0 0 0 0,2 9 32 0,-2-9-6 16,0 0 3-16,16 0-9 0,-16 0 11 0,22-3-24 16,-9 0-6-16,2-1-14 0,-1-1 2 0,5 2-8 15,-1-3-15-15,1-1-16 0,4 2-8 0,-1-5-8 16,6-1-5-16,-1-3-5 0,0 2-4 0,0-3-5 16,3-4 24-16,1-1-38 0,2-1 27 0,-2-2-36 15,1-2 24-15,-3 3-34 0,2-2 24 0,-3-1-32 16,0 4 29-16,-1-1-31 0,-7 3 27 15,1 1-34-15,-2 1 29 0,-4 3-67 0,-1 2-20 16,-1 2-87-16,-3 3-21 0,-1 0-56 0,0 4-3 16,-9 3-32-16,13 0-18 0,-13 0-8 0,9 9-35 15,-4-1-411-15,-5 3-252 0</inkml:trace>
  <inkml:trace contextRef="#ctx0" brushRef="#br0" timeOffset="-130092.52">1855 11751 297 0,'-4'-9'316'0,"4"9"-41"0,0 0-15 0,-2-5-59 16,2 5-4-16,-4-5-30 0,4 5-3 0,0 0-19 15,-8-7 18-15,8 7-22 0,0 0 10 0,-4-3-31 16,4 3 26-16,0 0-49 0,0 0 27 16,-5-5-39-16,5 5 19 0,0 0-37 0,0 0 20 15,0 0-36-15,0 0 33 0,0 0-1 0,0 0 41 16,0-7-17-16,0 7 47 0,10-5-40 0,-2 2 23 15,2-2-48-15,3-3 24 0,0 0-39 0,5-2 1 16,0-2-7-16,5-5-3 0,6-4-4 0,2-3-9 16,1-1 1-16,3-4-13 0,4-5 4 0,-1-2-18 15,3 2-1-15,0-3 0 0,-3 2-8 0,-6 7-3 16,3-1-3-16,-5 3-5 0,2-1-10 0,-1 5-40 16,-3 1-29-16,-4 4-74 0,-5 5-13 15,-2 2-50-15,-2 3-8 0,-3 1-56 0,-2 5-10 16,-10 1-18-16,18 2-33 0,-14 4-47 0,-3 3-435 15,2 0-351-15</inkml:trace>
  <inkml:trace contextRef="#ctx0" brushRef="#br0" timeOffset="-129692.53">1915 12431 294 0,'-6'12'255'0,"2"-2"-51"16,0-1-20-16,0-1-10 0,0-2-14 0,3 2-30 15,-3-3-20-15,4-5-15 0,-1 12-15 0,-2-7-15 16,3-5 24-16,-2 9 3 0,2-9 46 0,2 11-39 15,-2-11-3-15,3 7-9 0,-3-7 85 0,6 7-34 16,-6-7 43-16,9 5-36 0,-9-5 44 0,14 2-36 16,-14-2 13-16,18-2-26 0,-4-1 16 0,-1-2-30 15,2-2 30-15,1 2-43 0,4-6 22 0,-2 1-43 16,6-5 28-16,-1-2-47 0,7-5-14 0,-1-2-3 16,-1-1-1-16,-1 0-14 0,1-4-4 15,4 2-6-15,-4-5-6 0,-1 3-11 0,1 0 9 16,0 0-6-16,-1 0-28 0,1 5-51 15,-5 1-48-15,-1 5-24 0,-4 1-81 0,-3 4-61 16,-2 2-69-16,-3 4-36 0,0 3-105 0,-1 2-438 16,-9 2-496-16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14:20.335"/>
    </inkml:context>
    <inkml:brush xml:id="br0">
      <inkml:brushProperty name="width" value="0.05292" units="cm"/>
      <inkml:brushProperty name="height" value="0.05292" units="cm"/>
      <inkml:brushProperty name="color" value="#FF0000"/>
    </inkml:brush>
  </inkml:definitions>
  <inkml:trace contextRef="#ctx0" brushRef="#br0">1566 848 67 0,'0'0'112'0,"0"0"-36"0,0 0 27 0,0 0-41 16,0 0 48-16,0 0-46 0,0 0 12 0,0 0-32 15,0 0 15-15,0 0-21 0,0 0 34 0,0 0-22 16,0 0 27-16,0 0-24 0,0 0 18 15,0 0-40-15,0 0 12 0,0 0-16 0,0 0 37 16,0 0-34-16,0-7 25 0,0 7-34 0,0 0 17 16,0 0-28-16,-5-5 25 0,5 5-16 0,0 0 29 15,0 0-32-15,-8-5 38 0,8 5-32 0,0 0 32 16,-7-4-41-16,7 4 32 0,0 0-27 0,-4-6 30 16,4 6-13-16,0 0 47 0,-8-6-45 15,8 6 20-15,-5-5-35 0,5 5 31 0,0 0-21 16,-8-5 12-16,8 5 23 0,0 0-33 0,-6-7 12 15,6 7-35-15,0 0 73 0,-5-5-64 16,5 5 37-16,0 0-39 0,0 0 33 0,-5-5-46 16,5 5 36-16,0 0-38 0,-5-3 44 0,5 3-41 0,0 0 2 15,0 0-1-15,0 0-1 0,-7-4 6 16,7 4-1-16,0 0-3 0,0 0 6 0,0 0-20 16,0 0 25-16,0 0-12 0,0 0-1 0,-7-5 5 15,7 5-12-15,0 0-3 0,0 0 5 0,0 0 7 16,0 0-4-16,0 0 9 0,0 0-6 0,0 0-1 15,0 0-3-15,0 0-8 0,0 0-6 0,0 0 16 16,0 0 1-16,0 0-8 0,0 0 4 0,0 0-11 16,0 0 6-16,0 0 1 0,0 0 3 0,0 0 9 15,0 0-14-15,0 0 3 0,0 0 7 16,-3-7 3-16,3 7-7 0,0 0-4 0,0 0 2 16,0 0-8-16,0 0 5 0,0 0 5 0,0 0 3 15,0 0-4-15,0 0-1 0,0 0-5 0,0 0 10 16,0 0-3-16,0 0 2 0,0 0-14 0,0 0 10 15,0 0-1-15,0 0 0 0,0 0 1 0,0 0-6 16,0 0 12-16,0 0-6 0,0 0 9 0,0 0-9 16,0 0 4-16,0 0 0 0,0 0-10 0,0 0-8 15,0 0 11-15,0 0-1 0,0 0 6 0,0 0 5 16,0 0-7-16,0 0-15 0,0 0-29 0,0 0 30 16,0 0-35-16,0 0 8 0,0 0-47 0,0 0 15 15,0 0-66-15,0 0-23 0,0 0-89 16,0 0-33-16,0 0-232 0,3-7-16 0</inkml:trace>
  <inkml:trace contextRef="#ctx0" brushRef="#br0" timeOffset="1445.27">1502 802 23 0,'0'0'192'0,"0"0"-7"0,-1-9-46 16,1 9 20-16,0 0-49 0,0-8 31 0,0 8-38 15,0 0 5-15,1-9-35 0,-1 9 28 0,3-7-35 16,-3 7 35-16,1-7-13 0,-1 7 10 0,3-6-20 15,-3 6 12-15,0 0-32 0,1-10 5 0,-1 10 7 16,0 0 2-16,1-7 3 0,-1 7-18 16,0 0 0-16,0 0-3 0,3-6-9 0,-3 6-7 15,0 0 3-15,0 0-14 0,0 0-3 0,0 0-9 16,0 0 1-16,0 0 21 0,0 0 13 0,0 0 35 16,0 0 31-16,0 0 2 0,6 7-4 0,-6-7-9 15,1 10 13-15,-1-10-44 0,3 13 70 0,-2-5-34 16,-1 1 5-16,3 1-39 0,-3 2 28 0,1 0-39 15,-1 1 29-15,0 0-41 0,0 2 22 0,3 0-36 16,-3 2 31-16,0-1-43 0,1 2 24 0,-1-1-37 16,-1 0 33-16,1 0-37 0,0 0 29 0,-3 0-42 15,3 0 35-15,0-3-36 0,0-1 25 16,-1 0-16-16,-2 0 15 0,3-1-32 16,0-2 49-16,-1 1-47 0,1-1 30 0,-3-3-35 15,3 1 28-15,0-8-30 0,0 12 19 0,0-12-16 16,0 11 32-16,0-11-32 0,0 9 29 0,0-9-38 15,0 8 30-15,0-8-43 0,0 0 11 0,3 6-53 16,-3-6-2-16,0 0-78 0,0 0-2 0,0 0-92 16,0 0-6-16,0 0-16 0,0 0-67 0,0 0-28 15,0 0-79-15,9 0-222 0,-9 0-175 0</inkml:trace>
  <inkml:trace contextRef="#ctx0" brushRef="#br0" timeOffset="2278.15">2003 1018 10 0,'0'0'290'0,"0"0"-54"0,10-3-28 15,-10 3-24-15,0 0 5 0,0 0-19 0,8-5-29 16,-8 5-15-16,0 0 3 0,0 0-12 16,5-4-19-16,-5 4 22 0,0 0-27 0,4-5 21 0,-4 5-32 15,0 0 10-15,0 0-39 0,3-7 13 16,-3 7-35-16,0 0 21 0,-3-10-40 16,3 10 61-16,0 0-64 0,-2-8 51 0,2 8-60 15,-2-9 42-15,2 9-59 0,-1-10 59 0,1 10-46 16,-4-9 64-16,4 9-39 0,-1-10 37 0,-2 5-51 15,-1-2 40-15,3 2-50 0,-3-2 41 0,3 2-52 16,-3-2 47-16,-1 0-58 0,1 1 57 0,-2-1-54 16,3 2 52-16,3 5-55 0,-9-12 55 15,3 7-51-15,2 0 51 0,-1-2-36 0,5 7 54 16,-10-9-51-16,2 5 42 0,8 4-51 0,-11-7 47 0,3 6-50 16,8 1 48-16,-15-4-47 0,15 4 45 15,-16-1-37-15,16 1 26 0,-16 1-35 0,16-1 41 16,-16 4-53-16,6 0 49 0,4-1-44 0,-2 1 41 15,-1 1-44-15,5 0 52 0,-3 0-29 0,3 2 20 16,-2-2-44-16,3-2 49 0,3-3-58 0,-6 12 60 16,4-8-52-16,2-4 49 0,-5 11-47 0,5-11 53 15,4 10-45-15,-4-10 46 0,5 7-49 0,-5-7 43 16,10 7-47-16,-10-7 53 0,14 4-52 0,-14-4 59 16,13 0-65-16,-13 0 53 0,18 0-29 0,-18 0 27 15,15-2-50-15,-15 2 38 0,21-2-38 0,-21 2 50 16,15-5-53-16,-5 3 54 0,-1-1-48 15,-9 3 50-15,13-6-46 0,-13 6 46 0,15-4-51 16,-15 4 52-16,9-5-49 0,-9 5 53 0,13-2-47 16,-13 2 57-16,8-4-45 0,-8 4 37 0,0 0-50 15,10-4 51-15,-10 4-54 0,0 0 48 0,0 0-44 16,0 0 58-16,10 1-10 0,-10-1 59 0,8 6-34 16,-8-6 39-16,2 5-42 0,-2-5 25 0,4 10-36 15,0-4 53-15,-4 1-31 0,5 0 18 0,-3 1-44 16,0 0 28-16,1 2-40 0,0-1 33 0,0 1-37 15,-3 0 25-15,4 2-37 0,-2-2 27 16,-2 2-36-16,3 0 29 0,1 1-34 0,-3-2 28 16,0 2-28-16,3-1 27 0,-4 0-32 0,3 1 29 15,-2-3-38-15,-1 2 32 0,4-1-33 0,-3-2 38 16,0 0-32-16,-1-1 27 0,3-3-32 16,-2 3 20-16,-1-8-44 0,0 10 26 0,0-10-50 15,4 11 15-15,-4-11-64 0,0 0 20 0,0 0-103 16,1 6 44-16,-1-6-84 0,0 0 13 0,7-4-54 15,-7 4 5-15,0 0-61 0,4-9-67 0,-4 9-204 16,6-10-119-16</inkml:trace>
  <inkml:trace contextRef="#ctx0" brushRef="#br0" timeOffset="3045.02">2362 923 47 0,'0'0'365'0,"0"0"-97"0,-6-4 6 15,6 4-65-15,-6-3-6 0,6 3-43 0,-6-5 3 16,6 5-26-16,0 0 1 0,-10-6-39 0,10 6 7 16,-5-5-41-16,5 5 20 0,-5-6-46 0,5 6 21 15,-4-6-38-15,4 6 27 0,-5-6-37 0,5 6 27 16,-5-7-32-16,5 7 10 0,-4-9-14 15,4 9 18-15,-4-6-30 0,4 6 28 0,0-11-21 16,0 11 23-16,-1-8-32 0,1 8 35 0,1-8-39 16,-1 8 33-16,0-7-21 0,3 0 15 0,-3 7-22 15,5-7 38-15,-5 7-48 0,6-7 34 0,-6 7-28 16,8-5 30-16,-8 5-36 0,9-3 29 16,-9 3-21-16,11-2 28 0,-11 2-27 0,13 2 42 15,-4 1-49-15,0-1 29 0,-1 2-25 0,-2 2 25 16,2 1-25-16,-1 0 41 0,-1 0-31 15,1 1 15-15,-3 0-1 0,5 3 41 0,-4-3-54 16,0 5 43-16,-1-2-46 0,0-1 48 0,-3 2-47 16,3 0 43-16,-3 0-40 0,2 0 42 0,-2-1-52 15,-1 1 38-15,4 0-30 0,-4 1 43 0,0-1-55 16,-4 1 53-16,4-3-52 0,-1 1 48 0,-2 0-50 16,2-2 48-16,-3 0-43 0,0 1 58 0,-1-3-44 15,1 3 34-15,-2-4-62 0,2 0 21 0,-2 1 49 16,-2-3-59-16,3 1 60 0,-4 1-43 0,9-6 34 15,-13 4-53-15,13-4 48 0,-11 1-56 0,11-1 54 16,-17-1-59-16,17 1 56 0,-13-4-42 0,6-1 32 16,-1 2-52-16,3-4 54 0,0 3-41 0,-2-2 46 15,1 2-48-15,2-3 50 0,1 1-48 16,3 6 41-16,-6-11-51 0,6 11 56 0,-1-10-53 0,1 10 50 16,1-10-41-16,-1 10 43 0,4-9-51 15,-4 9 47-15,8-6-51 0,-8 6 57 0,10-4-41 16,-10 4 37-16,10-2-42 0,-10 2 46 0,14 0-47 15,-14 0 46-15,14 1-37 0,-14-1 47 0,13 3-68 16,-13-3 66-16,17 6-46 0,-11-2 46 0,2 0-61 16,-1-1 65-16,1 2-55 0,-3 0 53 0,4 0-40 15,-1 0 46-15,-2 2-55 0,2-3 48 0,-3 2-47 16,4 1 46-16,-3-2-48 0,2 2 48 0,-4-3-45 16,2 2 49-16,3 1-52 0,-4-5 43 0,2 3-47 15,-2-1 45-15,-5-4-53 0,11 6 55 0,-11-6-47 16,9 5 41-16,-9-5-48 0,8 4 33 15,-8-4-90-15,10 3 17 0,-10-3-54 0,0 0-14 16,14 1-55-16,-14-1 7 0,0 0-97 0,14-1-106 16,-14 1-166-16,9-5-68 0</inkml:trace>
  <inkml:trace contextRef="#ctx0" brushRef="#br0" timeOffset="3465.14">2951 964 137 0,'0'0'376'0,"0"0"-88"0,0 0 10 0,0 0-50 16,0 0-10-16,0 0-30 0,-5-4 33 16,5 4-63-16,0 0 24 0,0 0-42 0,0 0 8 15,0 0-54-15,0 0 24 0,0 0-72 0,0 0 33 16,0 0-72-16,0 0 46 0,-6-5-57 0,6 5 45 15,0 0-55-15,0 0 36 0,0 0-57 0,0 0 47 16,0 0-52-16,0 0 45 0,0 0-42 0,0 0 41 16,0 0-50-16,0 0 31 0,0 0-82 0,0 0 30 15,0 0-65-15,0 0 8 0,6 4-52 0,-6-4 6 16,0 0-63-16,0 0-26 0,0 0-76 16,0 0-308-16,0 0-132 0</inkml:trace>
  <inkml:trace contextRef="#ctx0" brushRef="#br0" timeOffset="4395.59">3323 733 56 0,'0'0'256'0,"0"-6"-61"0,0 6 15 16,0 0-48-16,-1-10 33 0,1 10-44 0,-3-5 3 15,3 5-35-15,0 0 31 0,0-8-31 0,0 8 5 16,0 0-23-16,-5-6 12 0,5 6-48 16,0 0 12-16,0 0-31 0,-6-4 25 0,6 4-26 15,0 0-13-15,0 0 7 0,-13 4 9 0,13-4 11 16,-8 5-23-16,3 0 16 0,0 2-3 0,4-2 9 16,-3 5 8-16,3 0 38 0,-2 2-51 0,2 2 39 15,1 1-52-15,-1 1 46 0,2 1-49 0,0 0 45 16,-1 1-58-16,4 6 41 0,1-3-41 0,0-1 36 15,0 1-46-15,1 1 32 0,0-1-47 0,-2-1 38 16,2-1-42-16,3 1 37 0,-4-3-36 0,0-2 41 16,-1 0-54-16,0-2 47 0,2 0-46 0,-2-2 41 15,-1-1-37-15,-1-1 36 0,0-1-35 16,0-1 34-16,1 1-41 0,-3-8 36 0,5 10-36 16,-5-10 42-16,0 7-43 0,0-7 36 0,5 9-56 15,-5-9 13-15,0 0-84 0,0 0 4 0,0 0-84 16,0 0-1-16,0 0-36 0,0 0-7 0,5-9-45 15,-5 9-43-15,1-8-306 0,-1 8-140 0</inkml:trace>
  <inkml:trace contextRef="#ctx0" brushRef="#br0" timeOffset="4978.16">3645 821 239 0,'4'-4'249'0,"-4"4"20"0,5-10-55 0,-1 5 36 16,-4 5-61-16,4-7-1 0,-4 7-38 0,4-7 6 15,-4 7-44-15,2-7 15 0,-2 7-26 0,0-8 39 16,0 8-47-16,4-4 9 0,-4 4-7 0,0 0-14 16,0 0 42-16,0 0-68 0,0 0 45 0,0-8-54 15,0 8 45-15,0 0-54 0,-6 5 51 0,6-5-42 16,-7 7 46-16,2-2-47 0,1 2 34 0,-1 1-45 15,0 0 33-15,-1 1-35 0,3 0 31 0,-1 0-45 16,-1 3 55-16,1-1-38 0,-2 3 29 16,2-2-35-16,2 3 27 0,-2-1-38 0,1 1 26 15,-2-1-36-15,5 3 28 0,0-2-34 0,0-1 31 16,0 3-35-16,4 0 37 0,-3-1-45 0,3-1 37 16,-1 1-40-16,2 0 36 0,1-1-32 0,-1-1 34 15,0 0-36-15,2-1 30 0,-1-3-31 0,3 1 39 16,0-2-39-16,0 0 28 0,1-4-32 0,0 0 36 15,-2 1-33-15,5-3 31 0,-3-1-34 0,0 0 25 16,-10-2-24-16,17 1 34 0,-17-1-29 0,19-1 20 16,-19 1-27-16,19-2 31 0,-19 2-30 0,13-7 32 15,-4 3-36-15,-3-1 33 0,-2 1-36 16,1-3 41-16,-2 3-15 0,-2-3 16 16,3-1-39-16,-4 8 31 0,0-13-35 0,-4 6 38 15,3-2-39-15,-3 2 32 0,0 1-31 0,-1 1 35 16,-3-1 7-16,2 1-7 0,-3 0-36 0,-1 1 30 15,-3 1-28-15,3 1 30 0,-3-1-32 0,0 3 35 16,-1 0-33-16,0 0 32 0,1 3-33 0,3-3 25 16,-4 2-42-16,4-1 11 0,0 1-56 0,1 2 23 15,1-1-59-15,8-3 26 0,-14 4-86 0,14-4 6 16,-9 6-53-16,9-6 0 0,-1 7-53 0,1-7-45 16,4 4-85-16,-4-4-184 0,0 0-108 0</inkml:trace>
  <inkml:trace contextRef="#ctx0" brushRef="#br0" timeOffset="5644.15">4025 945 98 0,'5'-7'337'0,"0"3"-98"0,1-2 27 15,-2-1-60-15,-1 2 1 0,-1-2-44 0,2-1-4 16,0 2-34-16,-3-2 8 0,2 1-27 0,-3 7 11 15,1-14-41-15,2 8 15 0,-3 6-41 16,0-12 18-16,-3 7-42 0,3 5 31 0,-4-12-39 16,4 12 35-16,-5-8-31 0,5 8-15 0,-9-4 47 15,9 4-48-15,-11-4-4 0,11 4 13 0,-12 0 25 16,12 0-41-16,-15 4 27 0,15-4 9 16,-14 7 1-16,6-5-42 0,-2 3 50 0,6 0-48 15,-1 0 54-15,0 0-53 0,0 2 48 0,1-2-47 16,1 0 44-16,-2 1-46 0,5-6 42 0,-1 12-43 15,2-4 55-15,-1-2-53 0,5 2 55 0,-1 0-59 16,1 0 54-16,-1 1-55 0,5-1 52 0,0-1-53 16,0 3 43-16,1-1-43 0,0-1 42 0,3 1-40 15,0 0 55-15,2 0-44 0,1 0 47 16,0-1-60-16,0 0 55 0,2 0-52 0,2 1 41 16,-6-1-44-16,1-1 43 0,1 0-52 0,-4 1 51 15,1 0-48-15,0-2 43 0,-3 2-48 0,-2-1 50 16,-2-1-36-16,3 0 47 0,-4 1-30 0,-1 1 46 15,-1-1-40-15,-3-7 40 0,0 11-41 0,-4-4 33 16,4-7-34-16,-8 12 29 0,-1-6-38 0,0 1 33 16,-1-4-36-16,-4 4 28 0,1-2-36 0,-2-1 28 15,0 0-34-15,-1 0 37 0,2-2-36 0,0 1 31 16,14-3-32-16,-22 1 34 0,10-2-28 0,0-2 27 16,-2 1-27-16,5-3 30 0,0 0-43 15,0 0 40-15,-1-4-44 0,6 2 40 0,3-3-37 16,-2 0 32-16,6-2-24 0,-2 0 19 0,3-2-29 15,1 0 36-15,5-2-36 0,-1 2 31 0,0-3-26 16,5 0 37-16,-1 2-39 0,1-1 33 0,-1 0-30 16,0 2 28-16,1-2-33 0,-3 1 38 0,-1 4-36 15,-1-2 32-15,2 4-29 0,-1-2 29 0,-4 2-31 16,-1 0 28-16,3 3-28 0,-4-4 28 0,0 3-31 16,-4 7 28-16,5-11-42 0,-5 11 21 0,0-8-49 15,0 8 18-15,0 0-62 0,-8-5-22 0,8 5-26 16,0 0-16-16,-13 3 10 0,13-3-59 0,-6 4-4 15,6-4-51-15,-10 6-66 0,10-6-279 0,-8 9-131 16</inkml:trace>
  <inkml:trace contextRef="#ctx0" brushRef="#br0" timeOffset="5960.08">4625 1015 128 0,'0'0'463'0,"0"0"-96"0,0 0-4 0,0 0-78 0,0 0 47 16,0 0-76-16,0 0 22 0,0 0-88 16,0 0 23-16,0 0-60 0,0 0 5 0,0 0-58 15,-9-2 19-15,9 2-52 0,0 0 19 0,0 0-46 16,-5-5 21-16,5 5-45 0,0 0 21 0,0 0-61 15,0 0 70-15,-5-5-50 0,5 5 36 0,0 0-44 16,0 0 44-16,0 0-53 0,0 0 37 0,0 0-37 16,0 0 34-16,0 0-71 0,0 0 26 0,10 4-67 15,-10-4 12-15,0 0-89 0,9 3 5 0,-9-3-43 16,7 3-17-16,-7-3-74 0,0 0-48 0,11 2-291 16,-11-2-154-16</inkml:trace>
  <inkml:trace contextRef="#ctx0" brushRef="#br0" timeOffset="6677.16">4892 836 68 0,'0'0'272'0,"0"0"-30"0,0 0-57 15,0 0 21-15,0-8-38 0,0 8 13 0,0 0-42 16,0 0 13-16,0-6-31 0,0 6 23 15,0 0-30-15,4-5 22 0,-4 5-30 0,0 0 0 16,8-7-3-16,-8 7-22 0,0 0-8 0,9-5-6 16,-9 5 10-16,7-5-5 0,0 0-12 0,-7 5-1 15,9-5-5-15,-3 0-10 0,2 1-20 0,2 0 7 16,-2 0-1-16,1 0-10 0,2 1-5 0,-2-2-2 16,3 0-13-16,-1 2 8 0,1 1-5 0,-2 0 10 15,0-1-7-15,-2 1 4 0,-8 2-21 0,15-2 9 16,-15 2-46-16,14-2-27 0,-14 2-34 0,9-1-15 15,-9 1-8-15,0 0-15 0,14 0 10 0,-14 0-45 16,0 0-15-16,0 0-37 0,5 6-33 16,-5-6-216-16,0 0 29 0</inkml:trace>
  <inkml:trace contextRef="#ctx0" brushRef="#br0" timeOffset="7244.21">4987 776 253 0,'0'0'270'0,"0"0"-6"0,-14 0-44 0,14 0-2 16,0 0-51-16,-13 1-1 0,13-1-54 16,-14 3 12-16,14-3-45 0,-9 4 13 0,4 0-40 15,5-4 15-15,-9 5-33 0,3 0 21 16,-2-1-35-16,4 1 18 0,0 2-26 0,-1 0 13 16,1-1-26-16,2 1 31 0,-3 0-23 0,2 0 17 15,-1 0-15-15,4-7 21 0,-5 11-37 0,5-11 22 16,-1 11-23-16,1-11 28 0,-3 11-35 0,3-11 39 15,0 8-18-15,0-8 21 0,0 7-22 0,0-7 19 16,3 8-28-16,-3-8 39 0,0 0-25 0,6 6 33 16,-6-6-27-16,7 4 50 0,-7-4-59 0,0 0 46 15,14 0-42-15,-14 0 31 0,10 2 0 0,-10-2-1 16,15-2-2-16,-15 2 5 0,13 0-9 0,-13 0-1 16,18 0 37-16,-18 0-53 0,18-2 43 0,-18 2-60 15,20 0 44-15,-11 2-49 0,5-2 54 0,-2 2-52 16,-2-2 44-16,2 3-45 0,-2 0 29 0,4-1-39 15,-4 2 50-15,0 1-37 0,3-2 35 16,-4 4-50-16,1-2 46 0,0 1-43 0,1 2 41 16,-2-1-44-16,-2-2 48 0,1 4-50 0,-2-1 53 15,1 0-48-15,-2 1 43 0,0-1-45 0,-1 1 42 16,-2 0-39-16,1 0 49 0,-2 0-51 0,-1-1 50 16,0 1-49-16,0-1 36 0,-1-2-29 0,-2 5 39 15,1-3-39-15,-2 0 43 0,-1 1-47 0,-4-4 44 16,5 2-48-16,-4-1 4 0,-2-2 4 0,1 3 1 15,0-4 5-15,-2 2 3 0,-1-3-6 0,-2 2-8 16,3-3 15-16,-2 2 35 0,-2-3-41 16,1 1 39-16,1-1-51 0,-1-1 42 0,0 0-48 15,1-2 47-15,1 1-49 0,1 0 45 0,-2 1-46 16,5 0 35-16,-2-2-58 0,10 3 41 0,-14-5-100 16,14 5 12-16,-11-7-80 0,11 7 0 0,-8-5-50 15,8 5 1-15,0 0-82 0,0-9-54 0,0 9-259 16,8-8-128-16</inkml:trace>
  <inkml:trace contextRef="#ctx0" brushRef="#br0" timeOffset="7701.06">5585 960 130 0,'0'0'431'0,"10"-4"-52"16,-10 4-69-16,5-4-41 0,-5 4-56 0,8-4 9 16,-8 4-77-16,0 0 16 0,4-4-63 0,-4 4 11 15,0 0-63-15,0 0 26 0,11-4-56 0,-11 4 31 16,0 0-44-16,0 0 39 0,0 0-32 0,0 0 25 16,0 0-44-16,5 5 51 0,-5-5-53 0,0 0 59 15,-1 10-49-15,1-10 51 0,-1 6-55 16,1-6 44-16,-3 8-49 0,3-8 44 0,0 7-53 15,0-7 54-15,0 8-52 0,0-8 47 0,0 0-42 16,0 10 36-16,0-10-41 0,0 0 47 0,4 5-47 16,-4-5 44-16,0 0-52 0,0 0 53 0,8 6-57 15,-8-6 53-15,0 0-46 0,9-3 51 0,-9 3-39 16,0 0 42-16,7-4-55 0,-7 4 55 0,7-5-38 16,-7 5 27-16,2-7-43 0,-2 7 40 0,2-7-47 15,-2 7 51-15,2-6-53 0,-2 6 57 0,-2-6-53 16,2 6 49-16,-4-6-44 0,4 6 42 0,-7-4-39 15,7 4 39-15,-11-2-39 0,11 2 41 16,-12 0-45-16,12 0 43 0,-16 2-46 0,8 1 46 16,-1-1-39-16,-2 1 3 0,2-1-74 0,1 0-2 15,-1 2-60-15,0 0-4 0,9-4-71 16,-13 7-62-16,13-7-327 0,-6 5-128 0</inkml:trace>
  <inkml:trace contextRef="#ctx0" brushRef="#br0" timeOffset="8713">5912 817 159 0,'0'0'205'0,"-9"0"-1"16,9 0-44-16,0 0-10 0,-14-2-12 0,14 2 29 16,0 0-45-16,-9-3 3 0,9 3-32 0,0 0 20 15,-10-3-23-15,10 3 23 0,-4-4-34 0,4 4-5 16,0 0-2-16,-9-7-12 0,9 7 6 0,0 0-1 15,-4-8-10-15,4 8-4 0,-1-5-4 0,1 5-13 16,0 0 9-16,0-9 8 0,0 9 1 16,0 0-9-16,3-10-9 0,-3 10 3 0,7-7-6 15,-7 7-9-15,9-8-3 0,-4 4 1 0,2 1 11 16,-1-1-6-16,-6 4 6 0,14-3-20 0,-5 0-3 16,-9 3 6-16,18-1-18 0,-18 1 8 0,19 1-7 15,-19-1 3-15,22 4 45 0,-11-2-9 0,-2 3-42 16,0 0-7-16,0 1 11 0,1 0 39 0,-2 1-47 15,-3 1 48-15,-1 0-49 0,1 0 36 0,-2 1-41 16,-1 0 48-16,-2 1-54 0,0-3 57 0,0 4-51 16,-2-2 27-16,-1 0-18 0,-2 0 46 0,1 0-51 15,0-1 50-15,-1 0-55 0,0 0 44 16,-4-1-52-16,4-1 55 0,0 1-50 0,0-3 50 16,-2 3-39-16,2-2 46 0,5-5-59 0,-10 7 55 15,10-7-50-15,-6 8 38 0,6-8-42 0,-7 2 46 16,7-2-46-16,0 0 53 0,-6 4-61 0,6-4 45 15,0 0-36-15,0 0 42 0,0 0-51 0,0 0 57 16,0 0-51-16,0 0 47 0,0 0-55 0,0 0 57 16,6-5-52-16,-6 5 52 0,9-3-50 0,-9 3 49 15,16-4-50-15,-16 4 46 0,16-4-57 0,-7 4 65 16,-9 0-53-16,23-2 45 0,-23 2-42 16,22 0 48-16,-9 0-54 0,-13 0 57 15,20 2-52-15,-8-2 47 0,0 3-45 0,0-1 49 0,-1 1-48 16,-2 1 44-16,0 1-60 0,0 0 67 15,0 2-36-15,-4 0 55 0,3 1-41 0,-4-2 47 16,0 2-34-16,-2 0 51 0,-2 1-16 0,4-1 44 16,-4 0-37-16,-4 2 27 0,2-1-27 0,-2 2 47 15,-4-1-35-15,3 2 27 0,-4-3-45 0,0 1 26 16,-1-1-20-16,-2 1 26 0,1 0-46 0,-2-3 27 16,-1 1-40-16,0-1-5 0,-1 0 0 0,-1-1 1 15,1 0-6-15,1-1-7 0,-4-2 4 0,8-1-12 16,-4 0 3-16,2-2-4 0,12 0 1 0,-25-1-2 15,16 0-3-15,-3-1-2 0,2-1-4 16,1-1 8-16,0-2-57 0,3 2 12 0,-2-2-60 16,4 0 0-16,4 6-97 0,-5-11 16 0,5 11-94 15,-4-11 21-15,7 5-32 0,-2 0-7 0,3-1-59 16,1 2-28-16,0-3-315 0,3 1-205 0</inkml:trace>
  <inkml:trace contextRef="#ctx0" brushRef="#br0" timeOffset="9112.21">6502 773 183 0,'0'0'348'0,"4"-4"-68"0,-4 4 4 0,5-6-60 16,-5 6-4-16,0 0-47 0,3-7-19 0,-3 7-12 16,0 0-6-16,0 0-14 0,1-5-4 0,-1 5-2 15,0 0-26-15,0 0 20 0,0-6-3 0,0 6-6 16,0 0-12-16,0 0-7 0,0 0-11 0,0 0-14 16,0 0-2-16,0 0-11 0,0-7 2 0,0 7 1 15,0 0 2-15,0 0 9 0,0 0-7 0,9-3-3 16,-9 3-10-16,12-3-5 0,-12 3-6 15,14-4-4-15,-8 1 0 0,4 0-5 0,-1 1-7 16,3-2-1-16,-1 1-8 0,-3 0 7 0,6 0-3 16,-5-1 27-16,1 0-38 0,-1 3 31 0,1-2-34 15,-2-1 29-15,2 2-41 0,-1-1 41 0,-9 3-72 16,11-2-5-16,-11 2-86 0,10-3-39 0,-10 3-4 16,10-3 4-16,-10 3 7 0,0 0-43 0,0 0 11 15,0 0-50-15,0 0-28 0,0 0-325 0,0 0-121 16</inkml:trace>
  <inkml:trace contextRef="#ctx0" brushRef="#br0" timeOffset="9661.16">6513 756 287 0,'-11'5'276'0,"4"-2"-6"0,7-3-64 0,-12 7 4 15,7-5-56-15,-1 2 9 0,-2 0-49 0,8-4 5 16,-9 7-53-16,5-3 25 0,4-4-20 0,-9 8 13 15,9-8-43-15,-7 6 19 0,7-6-25 0,-5 8 4 16,5-8-24-16,-7 5 19 0,7-5-36 16,-1 8 27-16,1-8-8 0,0 0 18 0,0 7-25 15,0-7 29-15,3 5-22 0,-3-5 35 0,7 4-38 16,-7-4 50-16,10 2-51 0,-10-2 51 0,16 0-58 16,-16 0 12-16,18 0-9 0,-18 0 11 15,24-1-5-15,-13 0 9 0,-11 1 8 0,23-2 2 16,-11 2 1-16,-12 0-9 0,23-2 4 0,-23 2 0 15,23 0-11-15,-13 1-8 0,-1 0 2 0,1 2 11 16,2-1 35-16,-3 0-51 0,1 1 45 0,-1 3-4 16,0-3-29-16,-3 2-28 0,4 0 47 0,-2 2-48 15,-3-2 73-15,2 1-61 0,3 1 52 0,-4 0-42 16,-1 1 56-16,-1-1-32 0,0 2 49 0,0 0-48 16,-2-1 47-16,2 1-22 0,-2 0 24 0,1-1-19 15,-3 1 28-15,0-1-44 0,0 0 22 0,0 0-33 16,0 0 32-16,-1-1-38 0,1-7 50 0,-4 14-46 15,0-7 28-15,1-1-27 0,-1 0 43 16,-3-1-41-16,2 1 25 0,-1-1-38 0,-4 0 22 16,2-3-43-16,-1 1 28 0,-4 1-28 0,3-1 32 15,-3-2-44-15,2 0 26 0,-1-1-24 0,-2 0 20 16,1 0-31-16,-1 0 27 0,14 0-39 0,-23-1 42 16,9 0-33-16,5-1 32 0,9 2-34 0,-15-1 21 15,15 1-59-15,-14-2 8 0,14 2-54 0,-12-5 3 16,12 5-83-16,-10-2-9 0,10 2-96 0,-5-4 19 15,5 4-58-15,0 0 12 0,5-8-76 0,-5 8-29 16,9-5-280-16,-9 5-205 0</inkml:trace>
  <inkml:trace contextRef="#ctx0" brushRef="#br0" timeOffset="10644.21">7540 587 8 0,'0'-7'240'0,"0"7"-32"0,0-8-51 16,0 8 5-16,0-7-20 0,0 7-22 0,0-8 5 15,0 8 12-15,0 0-2 0,4-11-12 0,-4 11-3 16,-4-7 19-16,4 7-5 0,0 0-4 0,0-8 0 16,0 8-30-16,0 0 39 0,0-8-58 0,0 8 53 15,0 0-69-15,0 0 52 0,0 0-73 16,0-8 43-16,0 8-66 0,0 0 44 0,0 0-61 16,0 0 73-16,0 0-8 0,0 0 54 0,0 8-48 15,0-3 35-15,0-5-31 0,-1 13 44 0,-2-5-24 16,2 1 46-16,-2 1-53 0,1 2 28 0,2 0-40 15,-4 1 6-15,0 1-19 0,4 2 11 16,-4 4 11-16,2-3-2 0,-2 5 1 0,0-1-2 16,0 2-4-16,0-2-19 0,-2 3 5 0,1-2-1 15,4 1 6-15,-7 0-11 0,5 1-11 0,-4 0-7 16,-1 3 5-16,-1-1-25 0,0 0 6 0,2-2-19 16,-1-2 13-16,0 0-3 0,-1 1 0 0,3-4-7 15,-2 2-6-15,-1-2 1 0,3-1-13 16,-2-1 13-16,2-3-1 0,2 0 2 0,-2-1-4 15,3-3-18-15,-1 0 13 0,0 0 7 0,-1-4-6 16,3 4-1-16,-1-4 3 0,-1 0-2 0,4-6 7 16,-2 9-3-16,2-9 2 0,-4 10 1 0,4-10-3 15,-3 7-3-15,3-7 1 0,0 0-6 0,-6 5-4 16,6-5 0-16,0 0-7 0,0 0-64 0,0 0-35 16,0 0-21-16,0 0-39 0,-5-4-29 0,5 4-7 15,0 0-90-15,-3-10-26 0,3 10-15 0,2-7 15 16,-2 7-49-16,1-9-2 0,-1 9-71 0,1-11-262 15,3 6-215-15</inkml:trace>
  <inkml:trace contextRef="#ctx0" brushRef="#br0" timeOffset="12095.28">7909 938 90 0,'0'0'159'0,"0"0"18"0,0 0-29 15,0 0-1-15,-14 0-37 0,14 0 4 16,0 0-25-16,-7-3 24 0,7 3-30 0,0 0 31 16,-8-2-36-16,8 2 29 0,0 0-50 0,-9-5 34 15,9 5-53-15,0 0 28 0,-5-5-34 0,5 5 24 16,-8-4-27-16,8 4 36 0,-2-6-29 0,2 6 10 15,-3-7-16-15,3 7 28 0,-4-6-21 0,4 6 15 16,-5-6-31-16,5 6 33 0,-4-11-44 0,4 11 20 16,-1-9-12-16,1 9 29 0,-3-9-22 0,3 9 27 15,-2-10-29-15,2 10 24 0,-4-11-35 0,4 11 39 16,0-11-40-16,4 5-2 0,-4 6 17 0,1-10 27 16,-1 10-4-16,5-10-2 0,-5 10 6 15,4-9-5-15,-4 9-11 0,7-8-9 16,-1 3 9-16,-1 0-3 0,-5 5-12 0,9-7 0 15,0 3-4-15,-9 4-1 0,10-6-5 0,-10 6 2 16,14-4-4-16,-14 4 4 0,14-3-7 0,-14 3 1 16,14 0 5-16,-14 0-9 0,16 0 1 0,-16 0 6 15,14 6 37-15,-5-2-54 0,-3-1 50 0,4 4-46 16,-2-2 46-16,-2 2-39 0,1 0 27 0,3 3-28 16,-6-1 66-16,2-1-73 0,-2 1 45 0,0 3-51 15,-3-4 38-15,3 6-64 0,-4-4 82 0,5 2-41 16,-4 1 62-16,2-1-59 0,-2-1 53 0,-1 4-36 15,1-3 34-15,-1-1-34 0,-1 1 40 0,1 0-17 16,0-1-3-16,-1 1-47 0,-2-2 45 16,2 0-38-16,-4 2 29 0,4-3-43 0,-3 1 40 15,0-2-37-15,0 1 32 0,0-1-34 0,2-2 29 16,-2 2-27-16,-3-1 25 0,1-2-27 0,1 2 31 16,0-3-28-16,0 1 24 0,-4-2-33 0,9-3 32 15,-12 5-32-15,3-3 26 0,9-2-25 0,-20 4 30 16,20-4-37-16,-19 1 35 0,19-1-32 0,-18-1 30 15,5 0-28-15,4-2 25 0,9 3-28 0,-19-2 25 16,19 2-28-16,-15-7 34 0,8 3-30 0,7 4 36 16,-14-6-34-16,14 6 28 0,-10-6-33 0,10 6 38 15,-9-6-44-15,9 6 37 0,-9-8-30 16,9 8 31-16,-4-9-38 0,4 9 35 0,-3-8-23 16,3 8 21-16,2-9-33 0,-2 9 45 0,3-8-34 15,-3 8 29-15,7-8-35 0,-7 8 34 0,5-9-33 16,2 7 33-16,-7 2-33 0,9-7 34 0,-9 7-31 15,14-5 30-15,-14 5-29 0,11-4 32 0,-11 4-32 16,13-1 32-16,-13 1-33 0,17 1 37 0,-17-1-38 16,15 2 39-16,-9 0-35 0,3 0 32 15,-9-2-36-15,17 7 32 0,-17-7-28 0,15 6 28 16,-8-2-27-16,0 1 35 0,2-1-31 0,-2 2 26 16,2-1-34-16,-2 0 36 0,2-2-32 0,-1 3 35 15,-2-1-38-15,3 1 35 0,0-1-32 16,-1 0 28-16,-3-1-27 0,4 1 30 0,-3-1-31 15,-6-4 27-15,12 8-21 0,-12-8 31 0,11 7-38 16,-11-7 33-16,9 5-36 0,-9-5 30 0,14 4-30 16,-14-4 27-16,13 2-33 0,-13-2 30 0,13 3-37 15,-13-3-27-15,11-2-93 0,-11 2-30 0,13-3-78 16,-13 3-6-16,13-5-71 0,-13 5-47 0,11-4-413 16,-7-2-320-16</inkml:trace>
  <inkml:trace contextRef="#ctx0" brushRef="#br0" timeOffset="13015.02">8460 895 263 0,'0'0'222'0,"5"-7"2"16,-1 2-39-16,-4 5 30 0,5-6-44 0,-5 6 7 15,9-9-46-15,-9 9 9 0,4-8-17 16,-4 8 9-16,5-9-23 0,-5 9-2 0,4-8-29 16,-4 8 3-16,1-12-12 0,-1 12-3 0,5-10-2 15,-5 10-10-15,0-10 6 0,0 10-8 0,0-11-11 16,0 11-3-16,-2-12 15 0,2 12 34 0,-3-11-10 15,3 11-11-15,-4-11-6 0,4 11-25 0,-5-11 2 16,5 11-8-16,-4-10-19 0,-1 5 10 0,5 5-8 16,-5-8 1-16,5 8 4 0,-11-7-11 0,11 7-5 15,-8-7 5-15,8 7 9 0,-12-3-18 0,12 3 4 16,0 0 2-16,-20 0-1 0,20 0 12 0,-9 1-8 16,9-1 7-16,-13 2 10 0,13-2-11 0,-11 6-4 15,4-3-8-15,7-3 10 0,-12 6 5 0,4-2 36 16,8-4-46-16,-8 8 38 0,4-3-43 15,4-5 36-15,-7 9-38 0,3-4 39 0,0 2-38 16,4-7 52-16,-4 10-24 0,4-10 27 0,-1 11-43 16,1-11 33-16,0 10-29 0,1-3 53 0,2-1-31 15,-3-6 30-15,5 11-31 0,0-6 25 0,1 0-30 16,2 2 18-16,-4-2-37 0,5-2 30 0,1 3-37 16,-1-1 36-16,0-2-40 0,2 2 30 0,0-1-38 15,-1 0 24-15,1 0-28 0,-2-1 30 0,2 3-39 16,-1-3 39-16,0 2-28 0,-1-1 24 0,1 2-26 15,-1-2 32-15,0 2-39 0,-1-2 39 16,-2 2-37-16,4 0 16 0,-3-1-17 0,-1 0 35 16,3 2-30-16,-4-2 30 0,0 2-31 0,-1-2 36 15,3 2-38-15,-5-2 39 0,3 2-37 0,-1-1 30 16,-4-6-35-16,4 11 31 0,-4-11-30 16,1 10 35-16,-1-10-32 0,3 10 15 0,-3-10-12 15,-3 8 36-15,3-8-32 0,0 9 34 0,0-9-32 16,-4 7 27-16,4-7-27 0,-5 6 26 0,5-6-33 15,-10 5 31-15,10-5-29 0,-13 3 32 0,13-3-35 16,-14 0 29-16,14 0-32 0,-14 0 32 0,14 0-34 16,-18-3 32-16,9 1-26 0,0-2 29 0,-1 0-33 15,4-1 31-15,-2 2-32 0,-1-2 36 16,0 0-32-16,4 0 25 0,-2 0-30 0,1-1 38 16,2 0-37-16,-2 1 28 0,2-2-22 0,4 7 33 15,-5-10-32-15,5 10 29 0,-5-12-31 0,5 5 28 16,0 7-17-16,0-13 22 0,5 7-34 0,-2-2 35 15,-1 0-40-15,2 0 36 0,2-1-33 0,1 2 34 16,-2-2-30-16,0 2 26 0,3-4-21 0,-2 3 29 16,4-1-37-16,-1 0 30 0,1 0-28 0,-2 1 27 15,1 1-31-15,-4 0 9 0,4 0-6 0,-1 0 4 16,-2 1 5-16,1 1 0 0,-7 5 8 0,7-9-3 16,-2 5-1-16,-5 4-15 0,7-8-1 15,-7 8-14-15,6-7-41 0,-6 7-6 0,4-4-79 0,-4 4-76 16,0 0-24-16,3-7-15 0,-3 7-43 0,0 0-33 15,0 0-117-15,0 0-294 0,-13 1-269 16</inkml:trace>
  <inkml:trace contextRef="#ctx0" brushRef="#br0" timeOffset="16518.87">903 2600 279 0,'4'-5'305'15,"-4"5"-48"-15,0 0-30 0,6-7-12 0,-6 7-15 16,5-5-11-16,-5 5-28 0,3-7-32 0,-3 7-10 16,1-7 9-16,-1 7 7 0,2-9-7 0,-2 9-9 15,2-7 3-15,-2 7-17 0,1-7 3 0,-1 7-27 16,3-10-8-16,-3 10-6 0,1-10-10 0,-1 10 7 16,0-11 19-16,0 11 4 0,3-9-3 0,-3 9-21 15,0-10-7-15,2 3-12 0,-2 7 7 0,0-10-5 16,0 10-11-16,0-12-7 0,0 12 17 0,-2-10-28 15,2 3 0-15,0 7-7 16,-7-10 4-16,6 5 0 0,1 5 2 0,-8-11-16 16,8 11 5-16,-7-8-6 0,0 5 4 0,7 3-3 15,-10-7 4-15,10 7-6 0,-14-3 4 0,14 3-2 16,-17 0 3-16,8 3-6 0,-2-2 6 0,2 1-4 16,-3 3 2-16,1 1-1 0,2-5 2 0,-1 4-1 15,-2 2 2-15,3-2-6 0,2 2 5 0,-1-1-3 16,2 1 6-16,-1-1-8 0,2 2 6 0,1 1-3 15,0-2 11-15,-3 1-13 0,7-1 12 16,-3 3-12-16,3-5 10 0,-1 3 1 0,2-2 7 16,-1 1-6-16,3 1 6 0,2 0-2 0,0 1 9 15,0-2 3-15,0 0 8 0,3 0-5 0,3 0 1 16,-2 0 0-16,3 1-5 0,2-2-3 0,-1 1 4 16,3-1-6-16,-3 2 3 0,5-3-11 0,-2 2 10 15,1 0-2-15,0 0-3 0,2 0 5 0,-5 1-2 16,5-1-6-16,-1 0 0 0,-4 0-6 0,3 1 8 15,-6-1-11-15,2 2 19 0,1-2-14 0,-1 4 6 16,-2-4-10-16,-2 1 2 0,0 2 1 0,3-1 3 16,-7 0-2-16,1-1 2 0,-3 1 0 0,3-1 2 15,-3 1-3-15,-1 1 9 0,1-3 5 16,-3 0-1-16,-3 1-1 0,3-1 4 0,-5 2 8 16,3-2 7-16,-5 1-12 0,1-2 23 0,1 1-21 15,-7 0-17-15,3-3 11 0,0 1-9 16,-3-3 16-16,-4 3-8 0,2-2 20 0,3-1-16 15,-6 0 7-15,4-2-9 0,-1 0 3 0,-5-1-11 16,1-2-1-16,4 0-9 0,-4-1 7 0,3-1-10 16,-1-2 7-16,1-1-16 0,0 1 15 0,2-2-21 15,-1 1 5-15,5 1-8 0,-4-1 3 0,2-1-36 16,3 2 5-16,3-1-42 0,-3 3-5 0,2-2-15 16,0 5-13-16,-1-5-32 0,7 7-11 0,-5-8-16 15,5 8-15-15,-5-5-11 0,5 5-10 0,0 0-17 16,0 0 5-16,1-9-5 0,-1 9-15 0,0 0-22 15,13-3-2-15,-13 3-63 0,9-2-306 16,-9 2-146-16</inkml:trace>
  <inkml:trace contextRef="#ctx0" brushRef="#br0" timeOffset="17195.47">1147 2692 185 0,'5'-7'369'0,"-5"7"-62"0,0 0-11 0,8-8-40 15,-8 8-33-15,0 0-13 0,1-7 12 0,-1 7-19 16,0 0 20-16,0 0-40 0,1-7 12 16,-1 7 0-16,0 0-6 0,0 0-10 0,-1-7-6 15,1 7-18-15,0 0-13 0,0 0-22 0,0 0-16 16,0 0-11-16,0 0-10 0,0 0-11 0,0 0 6 15,0 0-18-15,0 0-16 0,-9 3 34 0,9-3 9 16,-2 8-12-16,2-8-4 0,-3 10-13 0,3-2-1 16,0-1 11-16,0 2-17 0,0-4 4 0,0 4-8 15,3-1-10-15,-2 2-8 0,0 0-5 16,2 0 4-16,-1 1-17 0,3 0 9 0,-2-2-11 16,1 1 6-16,1-1-10 0,0 1 9 0,0-3-11 15,4 0 5-15,-4-2-3 0,4 2 3 0,0-2-2 16,0 0 4-16,0-3-10 0,0 0-15 0,1 0 9 15,-10-2 6-15,18 0-9 0,-8-1 1 0,2-1-6 16,-3 1 3-16,1-4 24 0,0 1-39 0,-1-3 14 16,0 3 3-16,-3-4-3 0,2 0 2 0,1 2-1 15,-3-2 4-15,1 1-5 0,-2-3-2 0,-1 2 4 16,-2-1-6-16,2-1 13 0,-4 1-15 0,0-1 7 16,0-1-8-16,0 0 7 0,-4 1-6 0,2 1 7 15,-2-1-3-15,-1 0 43 0,1 2-44 0,0 2 11 16,-2-3-15-16,2 1 20 0,0 3-7 0,0-2 1 15,0 3 1-15,4 4 7 0,-11-8-9 16,11 8-28-16,-4-5 37 0,4 5-2 0,0 0-2 16,0 0 10-16,0 0 2 0,-9 3 10 15,9-3-13-15,0 10 2 0,0-10 0 0,3 14 5 16,-3-7-1-16,2 5 4 0,2-5-2 0,0 4 5 16,2 0 2-16,-1 1-10 0,-1 0 3 0,0 2 0 15,1-2-20-15,-1 3 36 0,2-3-39 0,1 1 22 16,-1 1-15-16,-1-2 3 0,-1 1-10 15,0-2-16-15,5-1-29 0,-5-1-18 0,1-1-23 16,-2 2-23-16,0-5-18 0,1 3-14 0,2-2-17 16,-2 0-17-16,-4-6-50 0,9 8 3 0,-9-8-31 15,9 5-18-15,-9-5 2 0,13 2-30 0,-13-2-34 16,0 0-432-16,15-2-290 0</inkml:trace>
  <inkml:trace contextRef="#ctx0" brushRef="#br0" timeOffset="17927.93">1624 2426 408 0,'-8'-11'332'16,"-2"0"-65"-16,5 1-10 0,-3 1-27 0,0 1-31 15,3 0 0-15,-4 2-8 0,4-4-11 0,0 3-14 16,-3 0-5-16,1 2 12 0,4-2-10 0,-2 1 2 15,1 2 0-15,4 4-24 0,-6-9-20 0,6 9-19 16,-7-7-20-16,7 7-22 0,0 0-5 0,-7-4 0 16,7 4 14-16,0 0 17 0,-3 10-4 0,3-10-3 15,0 13 5-15,3-3-7 0,-2 1-8 16,4 1 3-16,-1 4-1 0,1 1-10 0,0 3 0 16,2-2-8-16,-2 3 2 0,5 1-9 0,-4-1 1 15,2 0-23-15,-3 2 5 0,5-3-6 16,-3 1 27-16,-1 1-43 0,2 0 0 0,-1-1-1 15,0 0-4-15,-1 0-2 0,-2 0 4 0,1-7-2 16,-1 3 2-16,2-1-2 0,-2-2-3 0,0 0 26 16,0-3-29-16,-4-2 10 0,5 3-2 0,-5-5-7 15,4 1 11-15,-4 0-12 0,0-8 5 0,6 11 0 16,-6-11 1-16,0 9 1 0,0-9 0 0,0 0 1 16,0 8 0-16,0-8-5 0,0 0 1 0,0 0 3 15,-7-7 0-15,7 7-7 0,-8-8 3 0,5 0 5 16,2 2-9-16,-3-3-1 0,0 1 9 0,2-4-16 15,-2 2-2-15,0 0 0 0,3-1-2 16,0 0 8-16,-2 1-5 0,2-1 9 0,1 3-9 16,1-2 6-16,-1-1-8 0,3 3 10 0,-1-1-8 15,2-1-1-15,2 3-4 0,-2 0 5 0,1 2-3 16,3-3 7-16,2 1-6 0,-1 5-4 0,0-1 3 16,4-1-13-16,-3 2 3 0,3 2 6 0,-13 0-4 15,23 1 14-15,-13 2-5 0,3 0 4 16,-3-1 2-16,4 3 0 0,-5 0 2 0,0 2 9 15,1-3-6-15,-1 4 2 0,-1-1 0 0,-3 0 33 16,4 1-40-16,-3-1 11 0,-2 2-8 0,0-1 8 16,0 1-2-16,-3-1 9 0,-1-1-1 0,3 1 12 15,-3 1 12-15,-3-2 2 0,3 0-6 16,-1 1-4-16,-3 1 2 0,0-4-4 0,0 2-5 16,-1 1 0-16,-1-3 4 0,-2 0-8 0,2-1 1 15,-3 1-2-15,-1 0 5 0,0 0-17 0,1-3 0 16,-2 0-3-16,11-2-44 0,-15 1-30 0,15-1-41 15,-19 0-48-15,19 0-32 0,-17-5-41 0,7 2-25 16,1 1-14-16,4-3-16 0,-3 0-36 0,3 0-30 16,0 0-100-16,1 1-202 0,3-4-171 0</inkml:trace>
  <inkml:trace contextRef="#ctx0" brushRef="#br0" timeOffset="18783.16">2033 2600 53 0,'0'0'308'16,"0"0"-62"-16,0 0-26 0,-8-4 2 0,8 4-8 0,0 0-16 15,-8-5-18-15,8 5-11 0,0 0-3 16,-5-3 16-16,5 3 0 0,0 0-11 0,-9-6 1 16,9 6 2-16,0 0-14 0,0 0 8 0,-5-6-27 15,5 6-10-15,0 0-21 0,0 0-21 0,0 0-10 16,0 0-15-16,0 0 3 0,0 0 6 0,0 0 0 15,-10 4 5-15,10-4-13 0,5 8-3 0,-5-8-14 16,1 8 11-16,-1-8-2 0,8 12 9 0,-7-3-11 16,4-1-8-16,0 1-6 0,-1 0-2 0,0-1-12 15,1 4 15-15,-1-3-22 0,2 3 1 16,-3-2-12-16,3 2 0 0,-3-2-1 0,2 1-8 16,-1 0 4-16,0-1-1 0,1-1 1 15,-3 0 12-15,1-3-10 0,-2 1-15 0,2-2 10 16,-3-5 5-16,2 10 2 0,-2-10 10 0,4 9 14 15,-4-9 17-15,0 0-5 0,0 0 14 0,0 7-2 16,0-7-13-16,0 0-20 0,0 0 0 0,0 0-2 16,-9-5-1-16,9 5-8 0,-4-7-4 0,4 7 2 15,-10-5-5-15,10 5-1 0,-5-11-6 0,0 6 2 16,2 0 0-16,-3 0 6 0,3 0-5 0,0 0 4 16,0-2-6-16,-1 2 6 0,2-2-10 0,-1 2 2 15,-1-1-18-15,3 0 10 0,-3 0 0 16,4 6-3-16,-1-13-3 0,-2 5-2 0,2 1-1 15,-3 1 13-15,4-3-6 0,0 0 5 0,0 1-4 16,0-3 1-16,4 1-5 0,-3 2-2 0,2-4 15 16,-2 3-1-16,3-3-8 0,1 4 8 0,-1-3-7 15,1 3 2-15,1-1-1 0,2 3 11 0,-4-3-4 16,5 2 0-16,1 3-5 0,-2-1 3 0,2 1-7 16,-10 4 10-16,19-3-4 0,-10 4 8 0,3 2-3 15,0 1 20-15,-3 1-17 0,4 2 1 0,0 0-7 16,-3 1-2-16,3 1 7 0,-4-1 4 0,0 4 12 15,1-2-1-15,-4 4-10 16,2-4 13-16,-3 2-4 0,4-2 4 0,-5 2 5 16,0 0-3-16,-2-5 15 0,2 5-9 0,-1-2-6 15,-2-1 1-15,3 0-5 0,-3 0-3 0,-1-4-7 16,3 4 4-16,-3-9-4 0,2 12 0 0,-2-12 4 16,0 12-11-16,0-12 10 0,3 9-10 0,-3-9 8 15,1 6-8-15,-1-6 1 0,1 7-7 0,-1-7-36 16,0 0 1-16,0 0-74 0,0 0-31 0,0 0-43 15,-2 5-45-15,2-5-62 0,0 0-39 0,0 0-28 16,-5-5-49-16,5 5-65 0,-3-7-359 0,3 7-375 16</inkml:trace>
  <inkml:trace contextRef="#ctx0" brushRef="#br0" timeOffset="19460.78">2470 2605 61 0,'0'0'329'0,"-2"-6"-68"0,2 6-31 0,-2-7-11 0,2 7-10 16,-4-4-7-16,4 4-24 0,0 0-18 0,-5-5-12 15,5 5-14-15,0 0-14 0,-4-5 8 0,4 5-32 16,0 0 13-16,0 0-19 0,0 0-2 0,-8-4-10 15,8 4 6-15,0 0-9 0,0 0 3 16,0 0-6-16,0 0 16 0,0 0 8 0,-6 4 17 16,6-4-9-16,0 0-12 0,0 0-20 0,0 10-3 15,0-10-10-15,0 0 6 0,1 7-15 0,-1-7-3 16,3 7-13-16,-3-7 3 0,6 6-7 0,-6-6 0 16,8 5-13-16,-8-5 2 0,10 6-3 0,-10-6 0 15,10 6-3-15,-10-6 3 0,12 2-8 0,-12-2 1 16,11 3-6-16,-11-3 0 0,13 1 1 0,-13-1-1 15,14-1-4-15,-14 1 10 0,10-3-14 16,-10 3 10-16,11-1 0 0,-11 1-1 0,10-5-9 16,-10 5 7-16,6-4-2 0,-6 4 3 0,5-5-1 15,-5 5 2-15,4-5-1 0,-4 5-1 0,3-8-5 16,-3 8 10-16,-3-11-12 0,3 11 7 0,-4-7-5 16,4 7 3-16,-5-10-2 0,0 5 2 15,1 0-1-15,-3 1 0 0,-1 1 0 0,8 3-1 16,-12-5 7-16,12 5 7 0,-16-3-7 0,16 3 13 15,-17-2-4-15,17 2 5 0,-19 3 3 0,11 1 3 16,-2-3-4-16,1 2 2 0,0 2 5 0,3 0 11 16,-2 1 2-16,-1-1 2 0,2 4-2 0,4-3 11 15,-2 3-2-15,1-1 14 0,0 1-7 16,3 0 1-16,0-1-3 0,1 2-24 0,0-3 14 16,2 5 2-16,1-5-11 0,-2 4 13 0,5-3-17 15,0 0-1-15,0 0-19 0,2 1 7 0,-2-3-4 16,4 1 1-16,-1-1-3 0,4-1-3 0,-3-1-4 15,2 1 5-15,0-2-4 0,0-1-1 0,0 1-21 16,3-1-28-16,-15-2-16 0,25 0-27 0,-13 0-17 16,2 0-20-16,-14 0-25 0,19-4-27 0,-6 3-41 15,-13 1-43-15,19-2-34 0,-19 2 1 0,14-1-21 16,-14 1-28-16,14-2-57 0,-14 2-393 0,10-5-312 16</inkml:trace>
  <inkml:trace contextRef="#ctx0" brushRef="#br0" timeOffset="20194.87">2780 2369 197 0,'0'-6'403'0,"-1"-1"-77"16,-2-1-28-16,3 8-41 0,-2-12 2 0,-1 7-10 15,3 5 8-15,-1-11-31 0,-3 5-27 16,4 6-25-16,-9-7 4 0,9 7-1 0,-6-9-8 16,6 9-7-16,-4-6-14 0,4 6-18 0,-8-4-10 15,8 4-10-15,-5-3-5 0,5 3-15 0,0 0-12 16,-11-2-6-16,11 2 21 0,-7 5 12 0,7-5-26 16,-5 4 1-16,5-4-6 0,-4 11-3 0,3-5 12 15,1 2 17-15,0 4-10 0,0-2-20 0,1 2 5 16,3 2 9-16,-4 2-16 0,8 0-9 0,-3 0-3 15,3 3-4-15,-1-1-5 0,1-1 1 0,-2 2-13 16,2-2 4-16,2 2-6 0,-1-2-1 0,0-1-1 16,0-1-1-16,0 0-8 0,-5 0 2 0,6-2-5 15,-4 0-9-15,2-2 3 0,-3 0 1 16,0 4-8-16,-1-8 2 0,4 3-4 0,-6-1 0 16,5-2-2-16,-5 0 0 0,1-1-3 0,-3-6-4 15,6 11-5-15,-6-11 5 0,4 8-9 0,-4-8-3 16,6 7-11-16,-6-7-30 0,0 0-35 0,0 0 15 15,0 5-35-15,0-5-37 0,0 0-25 0,-3-5-6 16,3 5-24-16,-8-5-6 0,3-1-8 0,0 2-16 16,-2-2-30-16,-1-2 5 0,1 1 20 15,-2-3 28-15,0 1 12 0,-1-2 19 0,1 1 35 16,1-1 19-16,-2-1 19 0,1 2 21 0,3 0 17 16,-2 1 20-16,-1-2 16 0,3 3-3 0,-1-2 25 15,2 3 22-15,0 0 29 0,-4 0 26 16,4 2 17-16,1-1 19 0,-1 1 17 0,5 5 18 15,-9-7-4-15,9 7 0 0,-5-7-13 0,5 7-4 16,-6-7-17-16,6 7 2 0,0 0-1 0,-7-6-8 16,7 6 1-16,0 0 11 0,0 0 4 0,9-4-5 15,-9 4-24-15,9-1-2 0,-9 1-11 0,17-1 1 16,-17 1-19-16,20-3-6 0,-11 1-1 0,4 0-4 16,1 2-10-16,-4-3-6 0,4 1-5 0,-2 0-3 15,3 0 1-15,-5-1-6 0,3 1-4 0,0-1-1 16,-4 0-2-16,6 3 1 0,-6-2-11 0,3 0-18 15,-12 2-21-15,15-1-14 0,-15 1-29 16,13-5-33-16,-13 5-41 0,11-1-25 0,-11 1-34 16,9-3-4-16,-9 3-3 0,0 0-23 15,14-3-24-15,-14 3-31 0,0 0-108 0,0 0-189 16,13 0-121-16</inkml:trace>
  <inkml:trace contextRef="#ctx0" brushRef="#br0" timeOffset="21510.56">3434 2593 6 0,'0'0'227'0,"0"0"-14"0,-11-2-21 16,11 2-12-16,0 0-3 0,-13-3-4 0,13 3-3 15,-8 0-1-15,8 0-7 0,-10-3-7 0,10 3-14 16,0 0-1-16,-9-4 4 0,9 4 18 0,0 0-41 15,-6-5-8-15,6 5-3 0,0 0 3 0,0 0-23 16,-8-5-8-16,8 5-8 0,0 0-1 0,0 0-6 16,0 0 21-16,0 0 10 0,0 0 5 0,0 0-5 15,8 5-1-15,-8-5-10 0,9 9-5 16,-5-4-18-16,1 1-1 0,0 0-19 0,1 2-4 16,-1-1-10-16,-2 2 3 0,3 1-6 0,1 0-8 15,-2-1 3-15,-3 0-13 0,2 2-2 0,0-2 7 16,-3 1-10-16,2-2 2 0,-2 1 0 0,2 0-8 15,-1-4 4-15,-2 3 0 0,0-8-2 0,3 12 8 16,-3-12-6-16,1 10 2 0,-1-10 3 0,0 8 1 16,0-8-5-16,0 0 4 0,-4 6-7 0,4-6 6 15,0 0 0-15,0 0 1 0,-11 0-5 16,11 0 5-16,-7-5 6 0,7 5-2 0,-11-7-4 16,11 0-1-16,-4 0 2 0,-1-1-1 15,2 0 1-15,1 1-3 0,-1-6-11 0,-1 2 3 16,2-1 0-16,1 0-5 0,1-1 3 0,0 0 3 15,1 1-1-15,1-2 2 0,2 2-1 0,0-3-2 16,0 4-2-16,1 0 5 0,-1 3-1 0,5-1 0 16,-3 2 1-16,2 1 1 0,1 1-1 0,0 3 1 15,1 0 0-15,3 2 0 0,-2 0-2 0,2 4 1 16,2-1 5-16,-2 4 0 0,2 0 0 0,-2 0 13 16,0 2-17-16,1-2 1 0,-1 2 1 0,-2-1-3 15,1 4 0-15,-2-3 10 0,0 3-7 0,-1-4-2 16,-2 4-4-16,-2-3 5 0,1-1-1 0,-2 1 4 15,0 0-1-15,-2-3-2 0,2 1 1 16,-1 0-2-16,-2-2-2 0,2 2 7 0,-3-7-2 16,1 8 0-16,-1-8 1 0,0 9 9 0,0-9-8 15,-4 5-5-15,4-5 5 0,0 0 4 0,0 0-5 16,0 0-1-16,-13 0 1 0,13 0 4 16,-4-8-6-16,-2 2 0 0,2 4-2 0,3-6 0 15,-3 0 2-15,0-1-1 0,2-1-2 0,-2 1 5 16,1-3-3-16,2 0-3 0,-3-2-8 0,4 3 10 15,0-3-2-15,0 1 7 0,0-1-7 0,3 0-4 16,-1 0 0-16,2 1 5 0,1 0-5 0,2 0 3 16,-1 1 1-16,4 2-2 0,-1 0 6 0,0 0 4 15,4 1-8-15,-3 4-4 0,4 0-2 16,-6 0 6-16,7 3-1 0,-2-1 3 0,-1 3-10 16,3 2 10-16,-4-1 2 0,6 2 6 0,-3 2-9 15,-1 0 5-15,1 1 0 0,-4 1 5 0,4 3 17 16,-4-2-6-16,-2 1 15 0,2 1-7 0,-2 2-2 15,-2-2 9-15,-2-1 0 0,1 2 3 0,0 0-5 16,-2-1 4-16,1 2-24 0,-2-2 9 0,1 0-7 16,-2-1 2-16,2 1-6 0,-2 0 11 0,-1-3-24 15,4 0 9-15,-3 2-4 0,-1-2 4 0,3-1-10 16,-3-6 7-16,1 11-24 0,-1-11-23 16,0 8-24-16,0-8-13 0,6 9-12 0,-6-9-19 15,0 0-24-15,3 8-16 0,-3-8-40 0,0 0-40 16,0 0-31-16,2 6-25 0,-2-6-30 15,0 0-48-15,0 0-439 0,0 0-331 0</inkml:trace>
  <inkml:trace contextRef="#ctx0" brushRef="#br0" timeOffset="22607.03">4256 2601 337 0,'0'0'364'16,"8"-6"-27"-16,-8 6-44 0,6-7-27 0,-3 2-34 16,-3 5-6-16,2-9-23 0,-2 9-7 0,8-9-11 15,-8 9 12-15,2-9-13 0,-2 9-7 0,2-7-20 16,-2 7-12-16,2-10-19 0,-2 10-8 16,0-8-9-16,0 8-9 0,0-9-5 0,0 9-12 15,-2-9-6-15,2 9-7 0,-2-10-8 0,2 10-8 16,-8-9-23-16,5 4-5 0,-1 0-10 0,4 5 4 15,-10-7 1-15,10 7 1 0,-13-5-6 0,13 5 4 16,-15-2 0-16,15 2 11 0,-18 1-2 0,18-1 11 16,-21 5 15-16,11-2-20 0,1-1 5 0,-1 4-5 15,0 1-4-15,1 0 3 0,1 0-16 16,-3 0 65-16,4 4-66 0,1-1 3 0,1 0-3 16,-2 0-3-16,4 0 2 0,0 0 2 0,-1 2 2 15,4-2-6-15,0 0-6 0,3-1 1 0,-2 1 41 16,2 1-55-16,0-3 14 0,1 2-1 0,1-2-11 15,-1 1-13-15,1-1-11 0,4-3-9 0,-1 3 3 16,-2-3-7-16,3-1-4 0,1-1 6 0,-1 0-5 16,2-1 18-16,-11-2 10 0,20 2-11 0,-10-4 12 15,2 1-3-15,-3-2 7 0,1 0 1 16,0 0-1-16,0-4-2 0,-2 2 5 0,1 0-3 16,1-2 13-16,-2-1-8 0,-2 2 1 0,1-4 19 15,-1 1-14-15,-1-1-2 0,-1 2-4 16,1-1 5-16,-2 1 0 0,-1 2-3 0,0-1 6 15,-2 7-4-15,6-11 8 0,-6 11-10 0,2-9 10 16,-2 9-6-16,0-6-3 0,0 6-2 0,0 0 9 16,0 0 0-16,0 0-3 0,0 0 0 0,0 0 6 15,0 0-3-15,0 0 3 0,-1 6 0 0,1-6 10 16,-1 9-9-16,1-9 7 0,0 10-6 0,0-10 3 16,0 13-4-16,0-13 5 0,1 12-4 0,-1-5 5 15,0-7-6-15,1 14 11 0,-1-7-12 0,3-1 2 16,-3-6-2-16,1 11-2 0,-1-11-2 0,4 12 8 15,0-7-10-15,-4-5 1 0,5 7 9 16,-5-7-8-16,5 8 5 0,-5-8 3 0,9 5-12 16,-9-5 1-16,9 3 1 0,-9-3 12 0,0 0-6 15,14-1-4-15,-14 1-2 0,9-3 7 0,-9 3-15 16,14-7 11-16,-14 7-9 0,9-7 7 16,-3 2-4-16,1-2 1 0,-3 1-2 0,2 0 6 15,-3-3-2-15,4-1-15 0,-3 2 25 0,0-2-13 16,0 0-4-16,-2 1 10 0,1-2-10 0,-2 3 7 15,2-4-7-15,-2 6 6 0,2-3-12 0,-1 2 15 16,-2 7-8-16,4-12 7 0,-4 12-1 0,1-10-3 16,-1 10 3-16,2-9 4 0,-2 9-14 0,0 0 2 15,3-10-7-15,-3 10 4 0,0-5-5 16,0 5 0-16,0 0 0 0,0 0 6 0,4-7-1 16,-4 7 6-16,0 0-2 0,0 0 3 0,0 0-8 15,12 2 10-15,-12-2-3 0,6 5 6 0,-6-5 3 16,9 5-7-16,-9-5 4 0,5 4-1 0,-5-4-7 15,9 6 8-15,-9-6-7 0,9 8 5 0,-9-8 2 16,6 6 5-16,1-2-11 0,-2 1 4 0,0 0-4 16,-5-5 10-16,13 9-7 0,-7-3 1 0,2-1 0 15,-2 0-1-15,2 2-3 0,-2-2 7 0,3 2-2 16,-2 0 20-16,-1-1-25 0,0 0 3 16,-2 1-8-16,3-1 10 0,-5 1 0 0,2 0 2 15,0 0-6-15,-4-7 30 0,5 12-11 16,-5-7-3-16,0-5 1 0,4 12-1 0,-4-12-9 15,-4 10 0-15,4-10 5 0,-4 10 0 0,4-10 38 16,-5 9-49-16,0-4 3 0,5-5-5 0,-12 9-1 16,7-8 0-16,5-1-17 0,-14 7-21 0,14-7-1 15,-11 5-19-15,11-5-30 0,-13 5-28 0,13-5-31 16,0 0-38-16,-13 0-25 0,13 0-34 0,0 0-14 16,-9-3 1-16,9 3-15 0,0 0-55 0,-5-7-21 15,5 7-69-15,4-8-246 0,-4 8-175 0</inkml:trace>
  <inkml:trace contextRef="#ctx0" brushRef="#br0" timeOffset="23479.1">4841 2389 256 0,'0'-7'300'0,"0"-2"-45"0,0 1-7 0,0 2-37 16,-2-2-9-16,2 1-5 0,0-2-23 0,-2 3-3 15,2-3 16-15,-2 3 7 0,-1-1-4 16,3 1 5-16,-5 0 1 0,5 6 12 0,-2-10 5 16,2 10-12-16,-4-9-11 0,4 9-6 0,-5-7-4 15,5 7-8-15,-4-8-18 0,4 8-6 0,-4-5-19 16,4 5-26-16,0 0-18 0,-4-5-15 0,4 5 6 15,0 0 3-15,0 0 10 0,0 0-11 0,-6 5 24 16,6-5-32-16,-4 8 0 0,4-8 6 0,4 12-15 16,-3-3 1-16,0-2-6 0,2 4 0 0,-2 0 3 15,2 4-5-15,-1 0 2 0,2 0 0 0,-1 1-6 16,-1 0-1-16,2 2-13 0,0-1-5 0,2 0-3 16,-3 3-7-16,1-2 0 0,-2-1-2 0,2 2-6 15,0-1-2-15,0 0-2 0,-3 0 0 16,4-1-3-16,-4 2 0 0,2-4 3 0,-2 0-6 15,3-1-3-15,-3-2 0 0,2 0-3 0,-2-2-11 16,-1 1-10-16,3-3-10 0,-2-1-7 0,0 2-7 16,2-5-2-16,-3-4 10 0,1 11-10 0,-1-11-23 15,0 7-25-15,0-7-30 0,0 0-35 0,4 7-30 16,-4-7-19-16,0 0-24 0,0 0-11 0,0 0-2 16,-1-9-30-16,1 9-13 0,1-10 10 0,-1 1 15 15,0 2 30-15,4-4 10 0,-2 0 34 0,-2 0 25 16,4-5 32-16,0 2 21 0,0-3 20 15,-3 2 19-15,3-1 36 0,1 1 15 16,1 0 36-16,-3 1 4 0,1 1 29 0,-3 2 31 16,3 1 9-16,-3 0 16 0,3 3 2 0,-4 0 12 15,4 0 2-15,-3 0 18 0,-1 7-9 0,3-10-16 16,-3 10-1-16,1-8-24 0,-1 8-9 0,0 0 8 16,0-7 12-16,0 7-3 0,0 0 0 0,0 0-1 15,0 0-16-15,-5 7-1 0,5-7-18 0,-4 8-7 16,0-1-8-16,1-2 1 0,1 2-13 0,-3 0-5 15,0 3-5-15,1-4-3 0,-1 2 1 0,1 0-4 16,0-1-10-16,-1 2 9 0,4-5-2 0,1-4-6 16,-5 10-1-16,1-5 0 0,4-5 0 0,-4 10 8 15,4-10 4-15,0 8 10 0,0-8 3 16,4 10 15-16,-4-10 0 0,6 9 6 0,-6-9 9 16,8 7-1-16,-8-7-9 0,9 11 5 0,2-9 22 15,-3 2-47-15,1 1 4 0,0-2-3 0,0 2-2 16,0-1-3-16,0 1 0 0,1-2-3 0,-3 1 8 15,3 0-15-15,-1 1 2 0,1-1-4 0,-4 0 1 16,3 1-2-16,0-2-5 0,-2 1 0 0,0-1-4 16,-7-3-1-16,12 7-7 0,-12-7-31 0,10 4-17 15,-10-4-24-15,9 3-20 0,-9-3-16 16,6 4-18-16,-6-4-18 0,9 3-49 0,-9-3-39 16,0 0-55-16,0 0-44 0,0 0-71 0,9-2-130 15,-9 2-241-15,0 0-300 0</inkml:trace>
  <inkml:trace contextRef="#ctx0" brushRef="#br0" timeOffset="23948.26">5351 2532 156 0,'0'-7'539'16,"0"7"-102"-16,4-10-77 0,-4 10-10 0,1-7 15 15,-1 7-36-15,3-7-20 0,-3 7-31 0,2-7-20 16,-2 7-23-16,0 0-6 0,0-10-16 16,0 10-24-16,0 0-13 0,3-5-29 0,-3 5-21 15,0 0-21-15,0 0-24 0,0 0-15 16,0 0-7-16,0 0-5 0,0 0 10 0,0 0-9 16,0 0-6-16,0 0-9 0,0 7-5 0,0-7-10 15,1 8 0-15,-1-8 3 0,0 7 13 0,0-7-29 16,0 8 1-16,0-8-4 0,3 5-1 0,-3-5-5 15,1 6 1-15,-1-6 0 0,0 0 2 0,6 10-2 16,-6-10 6-16,0 0-8 0,8 2 0 0,-8-2 19 16,0 0-21-16,0 0 0 0,10-1 5 0,-10 1-3 15,8-4-1-15,-8 4-8 0,6-8 28 0,-6 8-21 16,7-6-6-16,-7 6 1 0,2-11 7 16,-2 11-6-16,4-10 2 0,-4 10 0 0,0-13 0 15,0 13-1-15,-1-12 3 0,-2 5-4 0,3 7-3 16,-1-11-1-16,1 11-8 0,-4-11-32 0,4 11-28 15,-10-6-18-15,10 6-8 0,-4-4-5 0,4 4-27 16,0 0-9-16,-14 1-17 0,14-1-8 0,-10 4-27 16,5 1-30-16,1-2-15 0,0 2-9 0,4-5-10 15,-5 11-35-15,1-4-59 0,4 0-90 16,-1 1-252-16,-2 0-205 0</inkml:trace>
  <inkml:trace contextRef="#ctx0" brushRef="#br0" timeOffset="24396.19">5429 2743 41 0,'0'0'538'15,"0"0"-119"-15,0 0-45 0,0 0-24 0,0 0-4 16,5-5-29-16,-5 5-37 0,0 0-27 0,0 0-23 15,-1-5-24-15,1 5-12 0,0 0-25 0,0 0-13 16,0 0-25-16,0 0-17 0,0 0-23 0,0 0-15 16,0 0-9-16,0 0-7 0,0 0 9 15,0 0 9-15,-9 5-10 0,9-5 6 0,-4 3-11 16,4-3-10-16,-4 6-14 0,4-6-6 0,-2 6 11 16,2-6-26-16,0 0-3 0,-2 9 0 15,2-9-5-15,0 0 2 0,0 0-8 0,2 7 8 16,-2-7-7-16,0 0 15 0,2 7-13 0,-2-7 1 15,0 0-8-15,12 0 1 0,-12 0-8 0,10-1 1 16,-10 1 3-16,9-5 1 0,-9 5 3 0,10-4-3 16,-10 4 12-16,10-7-8 0,-10 7 1 0,8-6 2 15,-8 6-4-15,5-8-3 0,-5 8-1 16,4-7 6-16,-4 7-3 0,1-8 2 0,-1 8-10 0,0-9 4 16,0 9-4-16,0 0 10 0,-3-6-4 15,3 6-26-15,0 0-22 0,-7-2-27 0,7 2-43 16,0 0-27-16,-11 1-48 0,11-1-58 0,-7 5-58 15,7-5-34-15,0 0-65 0,-4 4-117 0,4-4-288 16,0 0-348-16</inkml:trace>
  <inkml:trace contextRef="#ctx0" brushRef="#br0" timeOffset="26710.85">6785 2302 163 0,'0'0'195'0,"0"0"-33"0,0 0-13 16,0 0-14-16,0 0-10 0,0-7-3 16,0 7 12-16,0 0-9 0,0 0-21 15,0-7 18-15,0 7-9 0,0 0-3 0,0 0 1 16,1-8 3-16,-1 8-7 0,0 0 10 0,0 0 0 15,0 0-13-15,0 0 16 0,0-7-4 0,0 7 13 16,0 0-20-16,0 0 18 0,0 0-1 0,0 0-8 16,0 0-12-16,0 0 5 0,0 0-4 0,0 0-6 15,0 0-3-15,0 0-11 0,0 0-2 0,0 0-2 16,0 0 14-16,0 0-3 0,0 0 17 0,0 0 7 16,0 0-2-16,0 0 6 0,-1 7 20 15,1-7-3-15,0 8-12 0,0-8-17 0,1 10-3 16,2-3 0-16,-3-7-9 0,2 12-4 0,-2-3 11 0,3 0-13 15,-2 2-5-15,2 1-9 0,-2-1-3 16,0 2-8-16,3 1-11 0,-3 1-5 0,1 0-7 16,0 1-5-16,-1 0-3 0,3 2-3 0,-4-2-5 15,3 0 0-15,1-1 1 0,-2 1-8 0,2-1-6 16,-1 1 2-16,0-3 3 0,1 0-7 0,-1-1-6 16,-1 0 2-16,1-1-6 0,-2 1 2 0,3-4-2 15,-3 1 0-15,2 0-1 0,-2-1 0 0,-1-1-7 16,4-2-17-16,-4-5-8 0,1 13-16 0,-1-13 0 15,4 9-1-15,-4-9-6 0,1 9-9 16,-1-9-20-16,2 5-17 0,-2-5-36 0,0 0-32 16,-2 7-33-16,2-7-22 0,0 0-6 15,0 0-12-15,0 0-29 0,0 0-42 0,-11-4-32 16,11 4 0-16,-5-7-8 0,5 7-30 0,-4-6-48 16,4 6-360-16,-4-10-312 0</inkml:trace>
  <inkml:trace contextRef="#ctx0" brushRef="#br0" timeOffset="27291.07">7131 2334 186 0,'0'0'274'0,"0"0"-37"0,0-7-28 16,0 7-6-16,0 0-11 0,0-7-25 0,0 7-6 16,0 0-18-16,0-10-19 0,0 10 6 0,0 0-16 15,-3-9 18-15,3 9-5 0,0 0 16 0,-1-8 10 16,1 8 6-16,0 0 1 0,0 0 1 15,-1-8-15-15,1 8-9 0,0 0-13 0,0 0-14 16,0 0-7-16,-1-7-6 0,1 7-8 0,0 0 14 16,0 0 24-16,0 0 8 0,0 0-13 0,-3 7-15 15,3-7-9-15,0 8 20 0,0-8 31 0,3 12-15 16,-3-12-20-16,2 14 7 0,-1-7-10 0,2 2-7 16,0 2 0-16,-1 1-1 0,2-1-13 0,-3 4-1 15,3 2-5-15,-1-4-4 0,2 2-4 16,-1 1 5-16,-3-1-10 0,4 1 3 0,0 2-15 15,-1-4-11-15,0 1 0 0,0-1-11 0,-2 1 3 16,1-1-2-16,0 0-1 0,0-4-5 16,2 1-5-16,-2 0-7 0,-1-3-3 0,2 1-7 15,-1-1 7-15,-1 1-8 0,1-4-2 0,-2 2-1 16,3-2 1-16,-4-5-7 0,4 12 4 0,-4-12-3 16,5 7 0-16,-5-7-4 0,1 7-9 0,-1-7-17 15,0 0-18-15,5 8-18 0,-5-8-20 0,0 0-19 16,3 6-27-16,-3-6-31 0,0 0-35 0,0 0-66 15,3 4-28-15,-3-4-44 0,0 0-38 0,0 0-29 16,0 0-18-16,0 0-15 0,0 0-30 0,0 0-80 16,0 0-241-16,0 0-304 0</inkml:trace>
  <inkml:trace contextRef="#ctx0" brushRef="#br0" timeOffset="27878.85">7564 2377 58 0,'0'0'199'0,"-1"-8"-39"0,1 8-17 0,-4-6-13 16,4 6 0-16,0 0 14 0,-2-8-8 0,2 8 11 15,0 0-16-15,-4-9 4 0,4 9-5 0,0 0 1 16,-3-5 8-16,3 5-16 0,0 0-6 0,-2-7 3 16,2 7-1-16,0 0 15 0,0 0-1 0,-3-5 15 15,3 5 1-15,0 0 2 0,0 0-2 0,-5-7-2 16,5 7 2-16,0 0-7 0,0 0-13 0,0 0-13 15,0 0-14-15,0 0-11 0,0 0-11 16,0 0 2-16,0 0 11 0,0 0 6 0,0 0-8 0,0 0 24 16,0 0 23-16,4 9 0 0,-4-9 13 15,4 13-28-15,-2-9 3 0,2 6-1 0,-4-1-10 16,5 1-9-16,-1 0-9 0,0 5-2 0,-2-3-5 16,2 0-9-16,-1 3-17 0,1 1-8 15,1-3-8-15,-1 1-6 0,-1 3 1 0,1-3-14 16,0 3-7-16,1-3-7 0,-1 1 0 0,-3 0-2 15,3 0 0-15,0-1-1 0,1 0-5 0,-4-2-2 16,3 0 2-16,-2-4-4 0,1 4 0 0,0-5-3 16,-2 3-3-16,2-4 3 0,-1 0-5 0,-2 1-4 15,0-7-1-15,4 8 0 0,-4-8-3 16,4 9-2-16,-4-9-18 0,0 0-30 0,0 7-23 16,0-7-38-16,0 0-41 0,0 0-62 0,0 0-42 15,0 0-29-15,0 0-28 0,0 0-25 0,0 0-49 16,0 0-5-16,0-8-26 0,0 8-40 0,0 0-398 15,-1-9-421-15</inkml:trace>
  <inkml:trace contextRef="#ctx0" brushRef="#br0" timeOffset="28456">7964 2382 117 0,'3'-9'307'0,"-3"9"-48"0,0 0-39 16,-3-10-11-16,3 10-25 0,0-5-4 0,0 5-1 15,-4-7-14-15,4 7-9 0,-2-5-13 0,2 5 12 16,-3-8 3-16,3 8-9 0,-5-7 21 0,5 7 22 16,-2-5 0-16,2 5-14 0,-4-5 6 15,4 5-4-15,0 0-13 0,-5-7-7 0,5 7-9 16,0 0-14-16,0 0-22 0,-4-4-16 0,4 4-15 16,0 0-10-16,0 0-10 0,0 0 16 15,0 0 21-15,0 0 31 0,-7 4-27 0,7-4 25 16,0 8-27-16,0-8-1 0,2 12-17 0,-2-12-6 15,2 12 12-15,2-3-3 0,0 0-5 0,0 3 1 16,0-1-15-16,-2 3-12 0,6 0-2 0,-4 0-6 16,3 0 4-16,0 1-4 0,-2 2 0 0,4-3-4 15,-3 0 0-15,-1 1-8 0,3-1 9 0,-3-2 4 16,3 1-10-16,-2 1 3 0,-2-2 1 0,1-3-5 16,-1 2-1-16,5-1-1 0,-5-1-10 15,-2 0-3-15,3-1-4 0,-1-1 2 0,-1 1-12 16,-2-2 11-16,4-1-15 0,-1 2 7 0,-3-2-13 15,2 0 9-15,-3-5-15 0,6 10-4 0,-6-10-34 16,4 7-20-16,-4-7-19 0,5 6-13 0,-5-6-10 16,0 0-13-16,5 6-23 0,-5-6-43 0,0 0-41 15,0 0-75-15,8 4-42 0,-8-4-69 0,0 0-35 16,0 0-41-16,0 0-53 0,0 0-511 16,0 0-670-16</inkml:trace>
  <inkml:trace contextRef="#ctx0" brushRef="#br0" timeOffset="29478.82">8408 2309 72 0,'0'0'346'0,"0"-8"-63"0,0 8-38 16,0 0-23-16,0-9-17 0,0 9-17 0,-3-4-2 15,3 4-6-15,0 0-2 0,0-10 0 0,0 10-17 16,0 0-6-16,0 0-8 0,0-7-15 0,0 7-17 15,0 0-8-15,0 0 28 0,0 0 29 0,0 0 1 16,0 0-18-16,0 0-16 0,0 7 9 0,0-7 32 16,3 10-25-16,-3-10 9 0,3 12 3 15,-1-5-3-15,0 0-14 0,-2 4-14 16,4-2 2-16,0 3 4 0,-4 1-26 0,5 0-8 0,-1 1-3 16,0 2-12-16,1 1-24 0,-3-3-2 15,2 2-4-15,0-1-5 0,0 2-14 0,-3 0-4 16,3 0-1-16,-1 0-8 0,2-2-4 0,-4-1-4 15,4-1-5-15,-5 1 0 0,5-2-3 0,-2-2 3 16,-1 0-6-16,-2 0-2 0,4-2-17 0,-4 0-13 16,3-3-26-16,-3 3-11 0,0-8-17 0,2 9-6 15,-2-9-25-15,3 9-5 0,-3-9-39 0,1 5-41 16,-1-5-35-16,0 0-23 0,0 0-39 0,0 0-51 16,0 0-26-16,0 0-8 0,0 0-35 15,0 0-99-15,0 0-245 0,0 0-272 0</inkml:trace>
  <inkml:trace contextRef="#ctx0" brushRef="#br0" timeOffset="30007.35">8689 2334 271 0,'0'0'248'0,"1"-8"-41"0,-1 8-22 0,1-6-25 15,-1 6-4-15,3-7-23 0,-3 7-8 0,0-6-18 16,0 6 3-16,5-7 7 0,-5 7-13 0,1-8 12 16,-1 8 4-16,4-4 21 0,-4 4 9 0,4-6 18 15,-4 6-1-15,0 0-9 0,1-8 2 0,-1 8-1 16,0 0-2-16,0 0-3 0,3-4 0 0,-3 4-6 15,0 0-8-15,0 0-20 0,0 0-3 0,0 0-11 16,0 0-11-16,-3-8-8 0,3 8-4 0,0 0-10 16,0 0-5-16,0 0 1 0,0 0 7 0,0 0 11 15,0 0 3-15,0 8 23 0,0-8 15 16,0 6-24-16,0-6-10 0,0 12 7 0,0-5-6 0,0 1 15 16,0 3-7-16,0 1-3 0,3-2-8 15,-1 2-9-15,1 4-8 0,-2 1-6 16,2 0-12-16,-2 0-6 0,3 1-7 0,-3 0-11 15,4 1-4-15,-1-2-8 0,-1 1-9 0,-1-1 7 16,2-2-8-16,2 2-3 0,-2-1 3 0,0-3-6 16,0-3-1-16,-3 4 2 0,3-4-5 0,0-1 5 15,-3 1-7-15,4-2-26 0,-1 1-21 0,-3-2-13 16,3-2-18-16,-1 2-6 0,-3-7-15 0,2 10-25 16,-2-10-17-16,4 7-47 0,-4-7-39 0,4 7-37 15,-4-7-32-15,0 0-37 0,1 6-34 16,-1-6-27-16,0 0-21 0,0 0-37 0,0 0-99 15,0 0-241-15,0 0-319 0</inkml:trace>
  <inkml:trace contextRef="#ctx0" brushRef="#br0" timeOffset="30495.31">9082 2312 180 0,'0'0'375'0,"-2"-10"-66"0,2 10-10 16,-5-10-28-16,5 10-28 0,-3-9-10 0,3 9-20 16,-4-9 0-16,4 9-2 0,-2-5 8 0,2 5 5 15,-4-10-3-15,4 10-18 0,-4-3-5 0,4 3-17 16,0 0-20-16,-4-8-19 0,4 8-24 0,0 0-3 15,0 0-3-15,0 0 56 0,0 0 8 0,-4 6-11 16,4-6-23-16,3 7 16 0,-2 1-17 0,-1-8-12 16,4 10 10-16,-3-1-9 0,3 0-21 0,1 1 16 15,-1 0-23-15,-1 2-15 0,4 1-6 0,-3 1-6 16,1 2-6-16,3-1-7 0,-3 1-8 0,1 1-7 16,-2-2-2-16,3 2-11 15,-2 1 4-15,1-1-8 0,-2-1 3 0,2 0-27 16,-2 0 18-16,1 0-7 0,-1-3 5 0,1 3-9 15,-2-4 5-15,-2 1-8 0,1-2 6 0,1-1-11 16,1 0 8-16,-3-2-9 0,1 1 3 0,0-2-7 16,1-2 9-16,-3-5-12 0,2 12 6 0,-2-12-15 15,3 10-9-15,-3-10-15 0,0 9-21 0,0-9-12 16,5 6-29-16,-5-6-31 0,0 0-38 0,0 0-72 16,0 0-46-16,0 0-30 0,0 0-30 0,0 0-42 15,0 0-21-15,0 0-17 0,0 0-21 0,0 0-51 16,-5-8-445-16,5 8-523 0</inkml:trace>
  <inkml:trace contextRef="#ctx0" brushRef="#br0" timeOffset="31199.09">9555 2219 153 0,'0'0'293'0,"0"0"-49"15,0 0-36-15,-9-4 1 0,9 4-8 0,0 0-5 16,0 0-11-16,-5-2 0 0,5 2-4 0,0 0 20 16,0 0-1-16,0 0 0 0,-5-4 7 15,5 4 2-15,0 0 2 0,0 0-10 0,0 0-6 16,0 0-3-16,0 0-23 0,-9-3-13 0,9 3-10 16,0 0-13-16,0 0-18 0,0 0-3 0,0 0 32 15,-4 7-3-15,4-7 13 0,0 0 19 16,0 9-10-16,0-9-17 0,3 9 9 0,-2-1-12 15,-1-1-13-15,4 1-13 0,-3 2-1 0,3-1-12 16,-3 3-15-16,4-1-4 0,-2 3-8 0,2 2 5 16,0-3-25-16,-1 3 4 0,2-1-18 0,2 4 5 15,-3-2-24-15,3 3 1 0,-3-4 3 0,1 2-13 16,2-2 7-16,-3 0-11 0,0-2 7 0,-1 0-14 16,2 0 11-16,1-1-16 0,-5-1 13 0,2-1-12 15,1-1 15-15,-1-2-26 0,0 3 26 0,1-3-19 16,-4-1-3-16,3-1-10 0,-1 0-2 0,-3-6-30 15,4 11-16-15,-4-11-12 0,5 7-13 16,-5-7-13-16,2 7-7 0,-2-7-16 0,3 7-31 16,-3-7-53-16,0 0-71 0,0 0-33 0,0 0-66 15,0 0-58-15,0 0-8 0,0 0-54 16,0 0-55-16,0-10-438 0,0 10-587 0</inkml:trace>
  <inkml:trace contextRef="#ctx0" brushRef="#br0" timeOffset="32180.04">10310 2358 361 0,'0'0'330'0,"2"-7"-42"15,-2 7-24-15,0 0-32 0,1-7-17 0,-1 7-5 16,0 0-5-16,0-8 2 0,0 8-9 0,0 0-13 15,0 0-5-15,0 0-8 0,0-6-9 0,0 6-18 16,0 0-7-16,0 0-17 0,0 0-18 0,0 0-8 16,0 0-9-16,0 0 0 0,0 0 9 0,0 0 15 15,0 0 7-15,0 0-13 0,0 0-5 16,-1 8-12-16,1-8 8 0,0 8-32 0,0-8-4 16,1 7-6-16,-1-7 4 0,1 10-5 0,-1-10-2 15,3 12-7-15,-3-12-10 0,1 9-4 16,-1-9-4-16,6 8-1 0,-6-8 5 0,4 10-7 15,-4-10 9-15,3 5-11 0,-3-5-9 0,6 8 0 16,-6-8 1-16,9 5-8 0,-9-5 6 0,10 1-18 16,-10-1 16-16,0 0 6 0,17-1-22 0,-17 1 23 15,11-1-4-15,-11 1-4 0,7-5 7 0,-7 5-7 16,6-7 0-16,-6 7-3 0,4-6-13 0,-4 6 12 16,0-9-9-16,0 9 6 0,0-8-7 0,0 8 8 15,-4-8-6-15,4 8 8 0,-2-8-18 16,2 8-3-16,-7-5 17 0,7 5-10 0,-6-4-1 15,6 4-3-15,0 0 0 0,-11-3 6 0,11 3-17 16,-8 4 17-16,8-4 1 0,-9 4 6 0,9-4-9 16,-9 8 9-16,4-3-10 0,1 0-4 0,-1-1-4 15,5-4-3-15,-7 10-20 0,7-10 8 0,-4 10 2 16,4-10 2-16,-3 10 10 0,3-10-13 16,-3 8-5-16,3-8-1 0,0 8 7 0,0-8-2 15,-1 6 6-15,1-6-8 0,0 0 7 0,1 8-7 16,-1-8 2-16,0 0-3 0,0 0 5 0,0 0 9 15,4 6-26-15,-4-6-17 0,0 0-23 16,0 0-37-16,0 0-49 0,0 0-59 0,0 0-13 16,0 0-15-16,0 0-23 0,-1-9-35 0,1 9-78 15,0 0-327-15,0 0-233 0</inkml:trace>
  <inkml:trace contextRef="#ctx0" brushRef="#br0" timeOffset="33263.28">11131 2153 71 0,'0'0'348'0,"1"-10"-80"0,-1 10-45 15,1-8-14-15,-1 8-12 0,0-9-12 0,0 9-6 16,3-6-11-16,-3 6-7 0,1-11 9 0,-1 11-3 16,0-8 5-16,0 8 1 0,3-9 2 0,-3 9 3 15,0-8 7-15,0 8-3 0,1-7 6 0,-1 7-2 16,0 0-11-16,3-8-17 0,-3 8-7 15,0 0-19-15,0 0-15 0,2-9-13 0,-2 9-2 16,0 0 10-16,0 0 18 0,0 0 13 0,0 0 4 16,0 0 19-16,5 8-7 0,-5-8-30 0,5 9-11 15,-1-5-7-15,-1 2-4 0,-2 1 3 0,4 2-13 16,0 0 8-16,0 2-7 0,2 1-17 0,-2 1-14 16,0 2 4-16,0 1 4 0,4 1-17 0,-3 1 7 15,1 3-22-15,-1 0 11 0,2-1-18 16,-3 2 8-16,0 1-20 0,0 0 15 0,0-2-24 15,-1 1 6-15,0-2-13 0,-2-1 8 0,2-3-4 16,0 0 7-16,-1 1-19 0,-1-4 19 16,-2 0-24-16,3-1 18 0,-2-2-27 0,2 1 24 15,-2-3-16-15,0 1 19 0,2-3-21 0,-1 2-2 16,-2-2-29-16,3-1-18 0,-3-5-14 0,1 12-13 16,-1-12-12-16,1 7-16 0,-1-7-7 0,3 7-34 15,-3-7-22-15,0 0-68 0,1 6-44 0,-1-6-53 16,0 0-44-16,0 0-45 0,0 0-24 0,0 0-30 15,-6-6-38-15,6 6-470 0,-8-4-587 0</inkml:trace>
  <inkml:trace contextRef="#ctx0" brushRef="#br0" timeOffset="33819.78">11630 2147 230 0,'0'0'284'0,"0"-9"-55"15,0 9-30-15,-1-12-5 0,1 12-34 0,-4-6-5 16,4 6-5-16,-2-11-9 0,-1 6 9 0,3 5-13 15,0-7-18-15,0 7 26 0,-4-10-5 16,4 10 9-16,-2-6 17 0,2 6 9 0,-3-7-1 16,3 7 5-16,-1-6-10 0,1 6-6 0,-4-5 4 15,4 5-21-15,0 0-9 0,-4-6-21 0,4 6-21 16,0 0-7-16,0 0-13 0,0 0-7 0,0 0 2 16,0 0 17-16,0 0 14 0,-14 3-18 0,14-3-1 15,-1 10 3-15,1-10-10 0,-2 11-6 0,2-11 15 16,0 14 5-16,0-6 0 0,0 1-13 15,2 2-7-15,-2 1-1 0,1 0 4 16,3 3-14-16,-1 0 4 0,3 2-5 0,-2-1-15 16,1 1-5-16,0 2-6 0,0 0 3 0,4 1-8 15,-3-2-1-15,-2-1 1 0,3 1 3 0,-1-1-4 16,-1-2 4-16,4 0-12 0,-4 1-2 0,0-3 7 16,-1-1-8-16,3 2-1 0,-1-2-9 0,-3-1-1 15,0 1-2-15,1-6 3 0,1 5 2 0,-2-5-1 16,1 4-5-16,-3-5 1 0,4 1-11 0,-4 1-16 15,3-2-30-15,-4-5-17 0,4 8-18 0,-4-8-26 16,4 10-30-16,-4-10-29 0,4 5-22 0,-4-5-23 16,2 6-15-16,-2-6-39 0,0 0-33 0,4 5-62 15,-4-5-33-15,0 0-40 0,0 0-97 16,0 0-280-16,0 0-354 0</inkml:trace>
  <inkml:trace contextRef="#ctx0" brushRef="#br0" timeOffset="34403.67">12042 2121 307 0,'0'0'309'0,"0"0"-41"16,0 0-17-16,-3-6-23 0,3 6-25 0,0 0-16 15,0 0 9-15,-5-6 8 0,5 6-7 0,0 0 9 16,0 0-5-16,-5-5-5 0,5 5 1 0,0 0-4 15,0 0-12-15,0 0-6 0,-4-3-16 16,4 3-12-16,0 0-9 0,0 0 2 0,0 0-8 16,0 0-16-16,0 0-15 0,0 0 41 0,0 0 8 15,0 0-4-15,0 0-10 0,-1 6 19 0,1-6-12 16,4 6-4-16,-3 1-4 0,0-1-15 0,3-1-14 16,-1 4-10-16,-1-2-1 0,2 3-1 15,0-3-21-15,2 5-5 0,-2-2-5 0,1 2-6 16,-1 3 12-16,0-4-18 0,0 4 7 0,-1-2-11 15,4 1 9-15,-3 2-3 0,2-1-7 0,-1 1-13 16,2 0 7-16,-2-1-10 0,1 1-6 0,-1 0-6 16,1-3 2-16,1 4 4 0,-2-2-20 0,0-1 1 15,2 0 6-15,-2-3-7 0,-1 0 2 0,1-1-5 16,-1 0-1-16,-2-3-2 0,3 3-16 16,-1-4-15-16,0 2-20 0,-3-3-23 0,3 2-26 15,-4-7-19-15,5 10-19 0,-2-5-13 0,-3-5-8 16,4 5-53-16,-4-5-62 0,0 0-44 0,6 7-41 15,-6-7-39-15,0 0-22 0,0 0-31 0,0 0-36 16,0 0-105-16,0 0-276 0,0-7-421 0</inkml:trace>
  <inkml:trace contextRef="#ctx0" brushRef="#br0" timeOffset="35044.25">12458 2089 312 0,'0'0'255'0,"0"0"-30"0,-5-4-16 15,5 4-8-15,0 0-32 0,0-5 0 16,0 5-4-16,0 0-15 0,-4-7-3 0,4 7 1 15,0 0 13-15,0 0-1 0,0-8 7 0,0 8 0 16,0 0 10-16,0 0-6 0,0 0-6 0,-1-5-15 16,1 5-16-16,0 0-13 0,0 0-12 0,0 0-4 15,0 0 1-15,0 0 12 0,0 0 31 16,0 0 7-16,0 0 12 0,0 9-6 0,0-9-26 16,1 8 8-16,2-1 2 0,-2 0-17 0,-1 0 2 15,4 1-4-15,-2 5-34 0,1-6 3 0,0 5-1 16,1 1-10-16,-2 0-14 0,3 2-2 0,0 0-9 15,-1 1-4-15,0 1 0 0,1-2-14 0,-1 2-10 16,0 2-3-16,0-1-4 0,0 0-3 0,-1-1-3 16,2 3 2-16,-1-4-5 0,-1-1-5 0,1 1 2 15,-2-1-2-15,2-2-2 0,0-1-4 0,-3-1 3 16,-1-2-4-16,5 0 0 0,-2 0-3 0,-3-9-6 16,1 13-13-16,3-6-11 0,-4-7-15 15,1 9-20-15,-1-9-11 0,4 9-36 0,-4-9 6 0,1 8-20 16,-1-8-34-16,2 5-39 0,-2-5-23 15,0 0-11-15,2 5-52 0,-2-5-48 0,0 0-35 16,0 0-10-16,0 0-20 0,0 0-24 0,3-6-74 16,-3 6-297-16,0-8-318 0</inkml:trace>
  <inkml:trace contextRef="#ctx0" brushRef="#br0" timeOffset="36176.01">12844 2138 127 0,'0'0'344'0,"0"0"-68"0,-1-7-24 0,1 7 0 16,0 0-13-16,-4-8-8 0,4 8-1 0,0 0-12 16,0-10-6-16,0 10 1 0,0 0 0 0,-1-7 4 15,1 7-17-15,0 0-6 0,-1-11-9 0,1 11-8 16,0 0-18-16,0 0-14 0,-3-6-24 0,3 6-10 16,0 0-9-16,0 0 10 0,0 0 26 15,0 0 5-15,0 0-39 0,0 0 37 0,3 12-3 16,-3-12-11-16,2 10-8 0,2-1 10 0,-3 0-8 15,4 3-1-15,-3 2-17 0,4-2 4 16,-3 5-18-16,3-3 2 0,-2 5-9 0,2 0-13 16,-1 1-5-16,2 2-13 0,-2-2-7 0,0 2-6 15,1 2-4-15,-1-5-9 0,-1 3-4 0,1-5-5 16,-2 1-3-16,2-3-3 0,-2 0-3 0,-2-1 1 16,5-1-1-16,-3-1 0 0,-2 0 2 0,0 0-3 15,3-5-11-15,-1 3-14 0,-2-4-18 0,1 2-19 16,0-1-12-16,-2-7-27 0,4 9-21 0,-4-9-19 15,2 10-17-15,-2-10-31 0,3 6-61 0,-3-6-46 16,0 0-44-16,0 0-64 0,2 6-22 0,-2-6-28 16,0 0-41-16,0 0-80 0,0 0-268 15,0-8-378-15</inkml:trace>
  <inkml:trace contextRef="#ctx0" brushRef="#br0" timeOffset="36679.3">13270 2160 182 0,'2'-5'341'0,"-2"5"-49"15,4-12-30-15,-4 12-26 0,4-8-33 0,-4 8-20 16,4-12-10-16,-4 12-11 0,1-11 18 0,-1 11-1 15,4-9 0-15,-4 9 20 0,1-9 4 0,-1 9-5 16,0-7 1-16,0 7-17 0,2-6-5 0,-2 6-15 16,0 0-7-16,0-7-5 0,0 7-17 0,0 0-12 15,0 0-22-15,0 0-11 0,0 0-11 16,2-7 11-16,-2 7 6 0,0 0 2 0,0 0 23 16,0 0-15-16,0 8-2 0,0-8 4 15,6 10-9-15,-4-4-13 0,0 1-6 0,1 1 10 16,1 2-9-16,-3 0-5 0,5 2-1 0,1-2-8 15,-1 4 7-15,2 0-10 0,-2 1-7 0,1-1-6 16,0 1-3-16,-3 4-5 0,6-1 1 0,-3 1 0 16,-1-2-4-16,1 3-1 0,-1-4 3 0,-2 1-18 15,2 0 14-15,-3-3-3 0,4 0 1 0,-4 1 2 16,-2-1-8-16,4-2-1 0,-1-2 1 0,-1 1-20 16,-1-1 8-16,-2-1-2 0,4 0-3 0,-1-2-6 15,-2 1-3-15,0-3-5 0,3 2-9 0,-4-7-11 16,2 9-18-16,-2-9-14 0,3 9-19 0,-3-9-26 15,1 6-21-15,-1-6-36 0,0 0-44 0,4 9-52 16,-4-9-27-16,0 0-37 0,0 0-40 16,0 0-38-16,0 0-38 0,0 0-48 0,0 0-53 15,0-7-421-15,0 7-538 0</inkml:trace>
  <inkml:trace contextRef="#ctx0" brushRef="#br0" timeOffset="37263.18">13856 2101 267 0,'0'0'293'0,"0"-9"-44"0,0 9-18 15,0 0-12-15,0-7-12 0,0 7-7 16,0 0-2-16,-1-8 5 0,1 8-20 0,0 0 13 16,-1-9-12-16,1 9 4 0,0 0 2 0,-3-5-8 15,3 5-9-15,0 0-5 0,-1-8 4 16,1 8-7-16,0 0-4 0,-3-7-5 0,3 7 3 15,0 0-14-15,0 0-7 0,-2-4-19 0,2 4-9 16,0 0-26-16,0 0 9 0,0 0-6 0,0 0 9 16,0 0 3-16,0 0 1 0,0 0 11 0,-5 7 13 15,5-7-14-15,0 7-11 0,0-7 1 0,0 12 14 16,0-12-17-16,1 14-12 0,0-6 1 0,2 2 7 16,-1-1-12-16,1 1 1 0,-2 4-9 0,4-2-9 15,-1 3-5-15,0-1-14 0,0 2 9 0,1 0-23 16,0 0 20-16,-1 1-17 0,1-1 16 0,1 3-24 15,-2 0 12-15,4-2-21 0,-2 0 12 16,-2-2-19-16,1 1-1 0,2-1 0 0,-2-3 0 16,0 2-6-16,-3-2 4 0,2-2-4 0,1 0-1 15,-1-1 4-15,-1 0-4 0,2-1-41 16,-4 0-14-16,2-3-23 0,2 2-18 0,-5-7-13 16,5 9-18-16,-5-9-21 0,4 8-14 0,-4-8-18 15,2 7-53-15,-2-7-34 0,4 6-29 0,-4-6-38 16,4 4-51-16,-4-4-29 0,0 0-34 0,0 0-43 15,0 0-75-15,0 0-327 0,1-7-451 0</inkml:trace>
  <inkml:trace contextRef="#ctx0" brushRef="#br0" timeOffset="37959.78">14408 2048 186 0,'0'0'257'0,"0"0"-36"0,0 0-6 16,-6-6-4-16,6 6-7 0,0 0-23 0,0 0 2 15,-8-6-11-15,8 6-14 0,0 0 4 16,0 0 12-16,-6-5-5 0,6 5 3 0,0 0 2 16,0 0 6-16,-5-4 2 0,5 4-8 15,0 0-12-15,0 0-11 0,0 0-16 0,0 0-11 16,-7-2-5-16,7 2 3 0,0 0 2 0,0 0 12 16,0 0 0-16,-5 4 22 0,5-4-21 0,0 0-10 15,0 7-4-15,0-7-5 0,0 10 6 0,3-4 0 16,-2 2-4-16,0-1 1 0,1 3-18 0,-1-1-1 15,0 0 12-15,3 2-15 0,-2 3-10 0,1-4-13 16,2 5-8-16,-2 0-7 0,2 1-11 0,-1 0 11 16,1 1-11-16,0 1 4 0,1 2-9 15,1-3 5-15,-5 1-4 0,4 1-12 0,0-1-1 0,-1-2 9 16,0 1-15-16,-1 0-4 0,2-1-4 16,1 0 10-16,-2-3-3 0,0 1-11 0,0-4-17 15,-4 2 10-15,4-3 1 0,-2 1-4 0,0-2-1 16,0 1 1-16,1-3-2 0,-4 0 0 0,4-1-9 15,-4-5-8-15,6 10-15 0,-6-10-13 16,3 9-23-16,-3-9-21 0,4 5-23 0,-4-5-25 16,2 7-16-16,-2-7-57 0,0 0-37 0,7 3-36 15,-7-3-36-15,0 0-48 0,0 0-67 0,6-5-7 16,-6 5-40-16,0-7-45 0,0 7-468 0,3-10-588 16</inkml:trace>
  <inkml:trace contextRef="#ctx0" brushRef="#br0" timeOffset="39164.94">14999 2184 126 0,'0'0'263'0,"0"0"-26"0,0 0-31 0,0 0-8 15,0 0-14-15,0 0-20 0,0 0-17 0,0 0 1 16,0 0 0-16,7 4-12 0,-7-4-1 0,0 0-17 16,0 0 9-16,0 0-20 0,0 0 35 0,0 0-18 15,0 0 4-15,0 0-8 0,0 8 16 0,0-8-26 16,0 0-4-16,3 5-22 0,-3-5 3 0,0 0-10 15,0 9 3-15,0-9-7 0,4 5-7 0,-4-5 2 16,0 0-13-16,5 9-3 0,-5-9-3 0,1 7-4 16,-1-7-1-16,4 5 12 0,-4-5-9 15,5 5-5-15,-5-5-3 0,0 0-6 16,8 5 1-16,-8-5 0 0,0 0-7 0,11 5 0 0,-11-5-7 16,0 0-6-16,13 0 0 0,-13 0-2 15,9-4-4-15,-9 4 3 0,10-3-3 0,-10 3-4 16,10-5-1-16,-10 5 3 0,12-3 4 0,-12 3 6 15,8-5-11-15,-8 5 7 0,7-6-5 0,-7 6-7 16,4-6 0-16,-4 6-2 0,4-6 1 0,-4 6 1 16,1-5-4-16,-1 5 5 0,0 0-4 0,-5-7 0 15,5 7-2-15,0 0 2 0,-5-5-1 0,5 5-1 16,0 0 0-16,-10-2 2 0,10 2-1 0,0 0 3 16,-12 2 0-16,12-2 2 0,0 0-4 0,-10 5 6 15,10-5-4-15,-6 4 5 0,6-4 1 16,-8 8 6-16,8-8-3 0,-3 4-8 0,3-4 4 15,-5 7 1-15,5-7-4 0,-1 8-1 0,1-8 8 16,-4 7-5-16,4-7 0 0,0 7 0 0,0-7 1 16,0 0 2-16,4 8-1 0,-4-8-4 0,0 0 11 15,4 5-10-15,-4-5-1 0,0 0-1 0,0 0 8 16,5 5-2-16,-5-5-4 0,0 0-2 0,0 0 3 16,0 0-1-16,0 0 1 0,0 0-3 0,10-3-4 15,-10 3-21-15,0 0-27 0,3-5-26 0,-3 5-23 16,0 0-20-16,-5-5-33 0,5 5-28 0,0 0-25 15,-8-5-24-15,8 5 9 0,0 0-20 16,-13-2-6-16,13 2-16 0,0 0-39 0,-13 4-65 16,13-4-208-16,-9 4-91 0</inkml:trace>
  <inkml:trace contextRef="#ctx0" brushRef="#br0" timeOffset="40293.01">16036 2027 46 0,'0'0'295'0,"-3"-6"-61"0,3 6-25 0,-1-7-3 16,1 7-8-16,-2-6-8 0,2 6-21 15,-4-6 2-15,4 6 4 0,-4-7-19 16,4 7 14-16,-2-7-17 0,2 7-1 0,-4-9 31 15,4 9-6-15,-3-6 18 0,3 6-6 0,-4-9-2 16,4 9-13-16,-6-5-10 0,6 5-17 0,0 0-14 16,-1-6-21-16,1 6-11 0,0 0-20 0,0 0-16 15,0 0 3-15,-8-2 2 0,8 2 32 0,0 0 38 16,0 0 9-16,0 8 7 0,0-8-14 0,0 12-7 16,0-5 5-16,3 3 2 0,-2-2-23 0,-1 4-2 15,2-1-5-15,0 1 1 0,-1 3-3 0,-1-1-16 16,5 3-1-16,-2 0-3 0,-1 1 2 0,1 0-9 15,-2 4-2-15,3 2-24 0,0-4 2 16,1 3-11-16,-3-1-13 0,1 1-6 0,1 1 0 0,0-4-8 16,-2 2 4-16,1-4-16 0,2 2 10 15,-1-2-10-15,1-1 8 0,0 0-14 16,-1-4 13-16,-2-1-18 0,1 0 8 0,-2-2-14 16,4-1 2-16,-2 1-23 0,-2-2-5 0,2-4-16 15,-3-4-10-15,3 12-5 0,0-8-26 0,-3-4-17 16,4 9-32-16,-4-9-52 0,0 0-41 0,4 4-61 15,-4-4-21-15,0 0-27 0,0 0-36 0,6-7-19 16,-6 7-1-16,3-7-10 0,-3 7-8 0,1-11-38 16,-1 11-410-16,0-11-413 0</inkml:trace>
  <inkml:trace contextRef="#ctx0" brushRef="#br0" timeOffset="40783.21">16342 2031 101 0,'0'0'318'0,"1"-12"-50"15,-1 12-38-15,1-9 0 0,-1 9-1 16,0-10-17-16,0 10-18 0,-1-10-12 0,1 10-1 15,-3-11 0-15,3 11-10 0,-2-8 21 0,2 8 21 16,-3-10 7-16,3 10-8 0,-5-7-9 0,5 7-7 16,-1-6-15-16,1 6-20 0,0 0-20 0,-5-7-18 15,5 7-32-15,0 0 2 0,0 0 0 0,0 0 35 16,0 0-1-16,-3 4 10 0,3-4-2 16,-2 11-13-16,2-11-10 0,0 14 1 0,0-6 5 15,1 2-5-15,0 2 6 0,2 1-12 0,-3 3-6 16,5-1 0-16,0 1-14 0,-1 1-11 0,0 0-7 15,2 2-4-15,-1 3-18 0,2-2 8 16,0 0-13-16,-2-1-7 0,2 1 0 0,-2 1-2 16,1 0-4-16,2-4-4 0,-2 0-3 0,-1 0 0 15,-1-2-7-15,0-1-8 0,1 1 5 0,3-2-1 16,-3 0 7-16,-5-1-14 0,6-3 2 0,-3 0-7 16,2 0 0-16,-2-1-9 0,0 0-22 0,0-2-29 15,-2-1-25-15,-1-5-26 0,5 10-16 0,-5-10-29 16,4 10-30-16,-4-10-40 0,4 6-17 0,-4-6-32 15,3 7-21-15,-3-7-31 0,0 0-65 0,0 0-25 16,0 0-26-16,0 0-60 0,0 0-424 0,0 0-501 16</inkml:trace>
  <inkml:trace contextRef="#ctx0" brushRef="#br0" timeOffset="41326.33">16803 1997 128 0,'0'0'332'0,"-3"-9"-80"0,3 9-36 16,-2-7-15-16,2 7-15 0,-4-7-15 0,4 7-6 16,-3-4 0-16,3 4-14 0,-6-8 5 0,6 8-6 15,0 0 13-15,-4-6-1 0,4 6-9 0,0 0-6 16,-5-5-13-16,5 5-10 0,0 0-7 0,0 0-40 16,-5-6 28-16,5 6 5 0,0 0 21 0,0 0 18 15,0 0-1-15,-9 6 10 0,9-6 1 0,-1 8-3 16,1-8 5-16,-3 11 8 0,3-5-29 0,1 1 5 15,1 1-8-15,-1 1 0 0,0 1-8 16,2 2-2-16,-3 0 8 0,6 2-22 0,-3 2-11 16,1 1-1-16,1-3-8 0,0 3-7 0,-1 0 2 15,2 4-20-15,-1-2-8 0,0 0-2 0,-1 2-13 16,4-3-6-16,-3 3-6 0,1 0-6 0,-2-5-1 16,1-1-4-16,-1-1-7 0,1 3-2 15,-1-4-4-15,0-1 0 0,-3 0-2 0,4-3-4 16,-3 1 2-16,0 0-10 0,2-1-13 0,-1-4-16 15,-2 3-19-15,-1-4-13 0,6 2-11 0,-6-6-23 16,4 9-16-16,-4-9-12 0,1 8-16 0,-1-8-69 16,5 5-40-16,-5-5-46 0,0 0-43 0,4 4-50 15,-4-4-28-15,0 0-24 0,4-5-42 16,-4 5-80-16,0 0-259 0,3-10-361 0</inkml:trace>
  <inkml:trace contextRef="#ctx0" brushRef="#br0" timeOffset="41843.85">17207 1956 313 0,'0'0'295'16,"5"-10"-3"-16,-5 10-47 0,2-7-6 0,-2 7-40 16,3-8 5-16,-3 8-15 0,1-7 18 0,-1 7-17 15,0 0-6-15,0-7 3 0,0 7-6 0,0-7-2 16,0 7-12-16,0 0-7 0,0 0-16 0,-4-5-11 16,4 5 8-16,0 0 20 0,0 0-11 0,-10 3-11 15,10-3 13-15,-4 5 4 0,4-5-3 16,-5 10-16-16,5-10-5 0,-4 12-2 0,1-6 1 15,1 4-11-15,2-2-13 0,0 6 1 0,-1-4 5 16,2 3-23-16,-1 1 0 0,0 2-6 16,0-1-7-16,2 2-3 0,0 2 7 0,1-2-14 15,-2 4 0-15,3-1 1 0,-2 3-10 0,2 0-3 16,-1-2-9-16,2 0 1 0,0 0-6 0,-4 1-5 16,4 0-2-16,-1-5-5 0,-1 0-4 0,1 2-1 15,-2-4-4-15,2 2-6 0,1-1-2 0,-2-2 0 16,0-1-4-16,1 2-5 0,-1-5 6 0,-3 0-9 15,6-1-10-15,-3 0-9 0,-3-2-15 0,0-2-15 16,5 2-14-16,-3-1-12 0,-2-6-12 0,4 9-22 16,-4-9-22-16,4 10-22 0,-4-10-40 0,5 2-45 15,-5-2-43-15,0 0-37 0,7 5-66 0,-7-5-42 16,0 0-22-16,0 0-41 0,9-3-80 16,-9 3-321-16,0 0-452 0</inkml:trace>
  <inkml:trace contextRef="#ctx0" brushRef="#br0" timeOffset="42703.12">17548 2038 97 0,'4'-7'263'0,"-4"7"-40"15,2-6-43-15,-2 6-18 0,4-8 0 0,-4 8 10 16,1-7-15-16,-1 7 5 0,0 0-4 0,3-8 15 16,-3 8-28-16,0 0 35 0,1-7-15 15,-1 7-25-15,3-7 16 0,-3 7-13 0,1-5 4 16,-1 5 12-16,0 0 4 0,2-9-3 0,-2 9 14 16,0 0-6-16,3-4-11 0,-3 4-14 0,0 0-5 15,0 0-16-15,0 0-18 0,2-8-4 0,-2 8 14 16,0 0 4-16,0 0 20 0,0 0 11 15,5 8-4-15,-5-8 5 0,6 6-20 0,-6-6-11 16,4 12 8-16,1-7-5 0,-1 5-21 0,0 0-3 16,2 3-9-16,-1-1-13 0,0 2-12 0,0 1-9 15,-1 0-9-15,1 1-4 0,-1 2-6 0,0-1-4 16,1 1-5-16,-1 1-3 0,0-1-4 0,-2 3 1 16,2-3-4-16,0-1-7 0,0 0-1 0,-2 0-3 15,2 0-1-15,-1-3-1 0,-2 3 4 0,0-8-6 16,2 4 3-16,-1-2-13 0,0-1-16 0,-1 1-14 15,0-5-14-15,-1 2-8 0,2-1-16 16,0-1-10-16,-2-6-17 0,1 13-14 16,-1-13-25-16,3 6-41 0,-3-6-47 0,1 7-35 15,-1-7-26-15,0 0-64 0,0 0-38 0,8 5-17 16,-8-5-33-16,0 0-50 0,4-6-421 0,-4 6-484 16</inkml:trace>
  <inkml:trace contextRef="#ctx0" brushRef="#br0" timeOffset="43223.54">18129 1976 201 0,'0'0'301'0,"-1"-6"-2"0,1 6-51 15,-1-8-17-15,1 8-34 0,0 0-4 0,-2-8-14 16,2 8-18-16,0 0 9 0,-6-8-10 0,6 8 8 16,0 0-11-16,-2-5-1 0,2 5-26 0,0 0-8 15,0 0-5-15,0 0-1 0,0 0 15 16,0 0 20-16,0 0 15 0,-8 4 2 0,8-4 0 15,-3 9 13-15,3-9-14 0,0 10-7 16,0-1-1-16,0-3-10 0,2 3-15 0,-1 1 10 16,0 1-21-16,3 1 2 0,-1 1-16 0,-1 1 6 15,6 1 0-15,-4 3-15 0,2-4-7 0,-2 6 1 16,4 0-12-16,-1 0 10 0,-2 1-8 0,3 1-5 16,-3-1-12-16,0-1-1 0,4 2-15 0,-5-1-6 15,2-1 2-15,-3-1-9 0,3-1 0 0,-2-2-2 16,4-1-9-16,-6 0-3 0,2 1-7 0,0-6-2 15,0 0-3-15,-3 1-6 0,3-2-3 16,-1 0 17-16,-1-2-41 0,-2-7-11 0,4 12-23 16,-3-5-12-16,-1-7-2 0,4 8-17 0,-4-8-20 15,0 8-16-15,0-8-53 0,5 4-68 0,-5-4-47 16,0 0-48-16,0 0-22 0,0 0-66 0,0 0 1 16,5-7-32-16,-5 7-37 0,-1-8-488 0,1 8-576 15</inkml:trace>
  <inkml:trace contextRef="#ctx0" brushRef="#br0" timeOffset="43760.08">18611 2014 108 0,'1'-7'340'0,"-1"7"-53"0,0-9-20 0,0 9-19 0,0-7-26 16,0 7-12-16,0 0-15 0,0-8 0 0,0 8 2 15,0 0-13-15,-2-9-1 0,2 9-6 16,0 0-24-16,-3-4 19 0,3 4-8 0,0 0-13 15,0 0-17-15,-1-8-16 0,1 8-7 0,0 0 9 16,0 0 8-16,0 0 8 0,0 0 11 0,0 0-22 16,-4 8 4-16,4-8 9 0,-2 8 13 0,2-8 4 15,-3 10-33-15,3-1 0 0,0 1-9 0,0-3-11 16,0 5 8-16,0-2 2 0,1 5-15 0,1-3-2 16,0 2-9-16,-2 1 3 0,5 2-8 15,-1 0-10-15,0 0-7 0,1 4-2 0,-2-1-10 16,2 1-7-16,-1 1-3 0,1-2-8 0,0 2-6 15,-3-6 2-15,5 6-11 0,-5-4 3 16,1-1-3-16,-1 0-7 0,1 0-1 0,1-4 0 16,-3 2-4-16,2 0 1 0,0-5 0 0,-1 1-9 0,0-1 5 15,1-1-3-15,-2 1-12 0,0-3-11 16,1-2-20-16,0 3-17 0,-2-8-15 0,3 12-26 16,-3-12-16-16,1 9-18 0,-1-9-31 0,3 7-38 15,-3-7-23-15,1 8-30 0,-1-8-47 0,0 0-47 16,0 0-56-16,0 0-27 0,0 0-33 0,0 0-56 15,0 0-369-15,0 0-452 0</inkml:trace>
  <inkml:trace contextRef="#ctx0" brushRef="#br0" timeOffset="44307.71">19115 2002 239 0,'0'0'314'16,"0"-9"0"-16,0 9-45 0,-2-8-27 0,2 8-21 16,-1-9-15-16,1 9 3 0,-4-6 16 0,4 6-8 15,-1-8 1-15,1 8 5 0,-3-6-12 0,3 6-22 16,0 0-29-16,-1-5-11 0,1 5-12 0,0 0-14 16,-3-7 12-16,3 7 28 0,0 0 21 0,-6 7-2 15,6-7-7-15,-1 5-4 0,1-5-5 0,-3 12-6 16,2-7-16-16,1 3 0 0,0 1-20 0,0 2 6 15,1 0 17-15,1 3 0 0,-1-2 1 16,0 3-18-16,3 2-25 0,-2 0 4 16,1 2-2-16,1-2-16 0,0 5 6 0,0 0-8 15,-2-1-13-15,3 4-25 0,0-3 12 0,0 0-24 16,-2 1 12-16,2 0-24 0,0 0 11 0,0-3-24 16,-1 2-4-16,1-4 18 0,-1-1 4 0,0 0-33 15,0-2 14-15,-2-4-9 0,0 1 13 0,0-1-23 16,2-1 15-16,-3-1-30 0,1-1-2 0,-1-2-30 15,-1 1-14-15,5-2-21 0,-5-5-28 0,4 11-34 16,-4-11-38-16,2 7-49 0,-2-7-69 0,4 5-66 16,-4-5-81-16,0 0-58 0,0 0-33 0,0 0-71 15,8-2-525-15,-8 2-754 0</inkml:trace>
  <inkml:trace contextRef="#ctx0" brushRef="#br0" timeOffset="47704.74">19738 2242 93 0,'0'0'322'0,"4"-7"-50"0,-4 7-24 0,0 0-24 0,0-8-5 16,0 8-19-16,0 0-3 0,0 0-1 15,1-8 0-15,-1 8-2 0,0 0-10 0,0 0-6 16,-1-6 0-16,1 6-8 0,0 0-19 0,0 0-24 16,0 0-7-16,0 0-19 0,-4-5 2 0,4 5-9 15,0 0 10-15,0 0-16 0,0 0-12 16,0 0-14-16,-9 5-1 0,9-5-17 0,0 0 5 15,-5 2 18-15,5-2-15 0,0 0-14 0,-5 7-5 16,5-7-2-16,0 0-6 0,-3 9-7 0,3-9-7 16,0 0-2-16,-2 6 3 0,2-6-4 0,0 0 0 15,0 7 1-15,0-7-2 0,0 0 2 16,2 7-1-16,-2-7 9 0,0 0-4 0,0 0-9 16,4 5 0-16,-4-5 2 0,0 0 2 0,0 0 0 15,14-2-2-15,-14 2-6 0,8-2 10 0,-8 2-7 16,8-1 0-16,-8 1 1 0,6-7-3 0,-6 7 7 15,5-5-6-15,-5 5 3 0,6-5-3 0,-6 5 8 16,4-7-1-16,-4 7-3 0,0-7 8 0,0 7 7 16,0-7-13-16,0 7 1 0,0-5-2 0,0 5-3 15,-5-6-12-15,5 6 17 0,-9-4-6 0,9 4 7 16,-10-2-3-16,10 2 2 0,-13 0-2 0,13 0 8 16,-14 2-6-16,14-2 2 0,-12 3 0 0,12-3 16 15,-13 4-4-15,13-4-12 0,-12 5-5 0,12-5 2 16,-8 3-3-16,8-3-2 0,-10 5 2 15,10-5-4-15,-6 5 5 0,6-5 7 0,0 0-1 16,-5 7-4-16,5-7 2 0,0 0 18 0,0 0-29 16,0 0-3-16,1 5 2 0,-1-5 2 0,0 0-3 15,8 2 3-15,-8-2 1 0,0 0 4 0,0 0 17 16,12-1-27-16,-12 1 4 0,0 0-4 0,8-2 4 16,-8 2-1-16,8-3 2 0,-8 3 6 0,5-4-9 15,-5 4 7-15,3-7-5 0,-3 7 6 0,0 0-8 16,2-7 3-16,-2 7-8 0,0 0-2 0,0-10-11 15,0 10-12-15,0 0-16 0,0-7-9 0,0 7-18 16,0 0-5-16,-4-7-15 0,4 7 2 16,0 0-16-16,0 0-26 0,0 0-43 0,-15 2-34 15,15-2-30-15,-5 5 6 0,5-5-19 0,-8 7-39 16,8-7-45-16,-4 10-118 0,4-10-190 0,-5 12-159 16</inkml:trace>
  <inkml:trace contextRef="#ctx0" brushRef="#br0" timeOffset="58608.43">20124 2133 274 0,'0'0'291'0,"0"0"-38"0,0 0-31 16,0 0-25-16,0 0-27 0,-1-7-10 0,1 7-22 15,0 0-10-15,0 0-16 0,0 0-13 0,0 0-19 16,0 0-8-16,0 0 3 0,1-5-15 0,-1 5 8 16,0 0-2-16,0 0 15 0,5-5-9 15,-5 5 5-15,0 0 3 0,0 0-7 0,0 0 1 16,0 0-2-16,0 0 1 0,0-7 1 0,0 7-15 15,0 0 11-15,0 0-13 0,0 0-3 16,4-6-16-16,-4 6 0 0,0 0 7 0,0 0 15 16,4-6-7-16,-4 6 7 0,0 0-5 0,0 0 1 15,2-6-8-15,-2 6 2 0,0 0-1 0,0 0 0 16,0 0-1-16,3-6 0 0,-3 6-3 0,0 0-5 16,0 0-1-16,0 0 3 0,0 0-1 0,0 0-5 15,0 0 2-15,1-5-9 0,-1 5 4 0,0 0-6 16,0 0-9-16,0 0 11 0,0 0-6 0,0 0 4 15,0 0-20-15,0 0 23 0,0 0 4 0,0 0-11 16,0 0-4-16,0 0-3 0,0 0-10 0,0 0 14 16,0 0-13-16,0 0 2 0,0 0 3 15,-2 5 35-15,2-5-3 0,0 0 8 0,0 10 8 16,0-10 27-16,0 11-13 0,0-11 9 0,1 14-11 16,0-8-1-16,-1 3-4 0,0 1-8 15,3 2-8-15,-2-2 6 0,0 3-10 0,0-1 3 16,1 1-3-16,-1 1 0 0,-1 2 1 0,0 1 3 15,0 1-3-15,-1-3-4 0,1 5-10 0,-3-3-3 16,2 2-2-16,-3-1-6 0,4 0-7 0,-2-1 0 16,-2 0 0-16,1-2-1 0,1 2-2 0,-1-1-1 15,-2 1 3-15,4-2-3 0,-3-4-4 0,4 2-4 16,-3-1 0-16,2 0 0 0,0 0-1 0,-2-3 2 16,3 1-5-16,-2-4 3 0,2 3-2 0,0-3 1 15,-2 2-28-15,2-8 31 0,-1 10 8 0,1-10-6 16,-1 10-7-16,1-10 1 0,0 8-1 0,0-8 2 15,-3 7 2-15,3-7-1 0,0 0-8 16,0 9-10-16,0-9-11 0,0 0-10 16,0 5-26-16,0-5-22 0,0 0-37 0,0 0-35 15,0 0-33-15,0 0-17 0,0 0-27 0,0 0-13 16,0 0-33-16,0 0-22 0,0 0-33 0,0 0-1 16,0 0-25-16,0 0-35 0,0-5-73 0,0 5-281 15,-4-6-259-15</inkml:trace>
  <inkml:trace contextRef="#ctx0" brushRef="#br0" timeOffset="59667.43">20546 2121 186 0,'0'0'260'0,"0"0"-36"0,-7-2-15 0,7 2 4 16,0 0-21-16,0 0-2 0,-6-7-12 15,6 7 6-15,0 0-35 0,0 0-9 0,-8-5 7 16,8 5 38-16,0 0-45 0,0 0 17 0,-2-5-9 15,2 5 8-15,0 0-1 0,0 0 0 0,0 0-7 16,-4-5 0-16,4 5-13 0,0 0-4 0,0 0-16 16,0 0-5-16,0 0-15 0,0 0-2 0,0 0-12 15,0 0-2-15,0 0-2 0,0 0 2 0,-9 4 4 16,9-4 46-16,-1 6 10 0,-1 0-3 0,1 1-34 16,0 1 2-16,-2 2 4 0,3 0 3 0,-1 1-12 15,0 1-17-15,-1 1 1 0,2 1 13 0,0 5-7 16,-1-1-14-16,1 0 2 0,-1 0-13 15,-2 3 0-15,3 0-11 0,0 0-8 0,0 0-4 16,-3 1-2-16,6-3-5 0,-3 1-6 0,0-1-1 16,0-1-10-16,3 0-1 0,-2-2-3 15,-1-2 0-15,0-1-7 0,1 0 4 0,1-1 3 16,-2 0 0-16,1-4-8 0,0 3-3 0,-1-5-2 16,0 3-3-16,0-9-4 0,3 11-16 0,-3-11-15 15,1 11-16-15,-1-11-14 0,0 9-15 0,0-9-17 16,0 0-37-16,1 9-34 0,-1-9-42 0,0 0-30 15,0 0-17-15,0 0-26 0,0 0-27 16,0 0-41-16,0 0-17 0,0 0-12 0,0 0-31 16,0-8-37-16,0 8-401 0,0 0-398 0</inkml:trace>
  <inkml:trace contextRef="#ctx0" brushRef="#br0" timeOffset="60383.42">20992 2160 182 0,'0'0'327'0,"-3"-3"-66"0,3 3-25 16,-4-7-3-16,4 7-12 0,0 0-19 0,-2-8-12 15,2 8 1-15,0 0-12 0,-2-7 5 0,2 7-9 16,0 0 4-16,0 0-6 0,-6-6-9 0,6 6-16 15,0 0 0-15,0 0-21 0,0 0-8 0,0 0-17 16,0 0-3-16,0 0-7 0,0 0 1 16,0 0 14-16,0 0 43 0,0 0 10 0,-5 9 7 15,5-9 17-15,0 10-28 0,0-1-17 0,-1 1-7 16,1 0 11-16,1 4-11 0,-1-2-13 0,0 3-12 16,1 2-6-16,0 0-5 0,1 1-10 0,-1 0-9 15,-1 1-5-15,4 0-13 0,-3 1-6 0,0-2-5 16,1 2-9-16,-2-1-6 0,1-1-6 15,0-1-5-15,-1 0-5 0,0-2-1 0,3-1 2 16,-2 0-7-16,0-2 1 0,1-2-2 0,-2 1-6 16,2-3 0-16,-2 4-2 0,0-7-1 0,3 3 1 15,-3-8-2-15,1 12-6 0,-1-12-15 0,1 12-15 16,-1-12-12-16,2 7-23 0,-2-7-22 0,1 8-16 16,-1-8-29-16,0 0-52 0,0 7-39 15,0-7-26-15,0 0-35 0,0 0-34 0,0 0-32 16,0 0-18-16,0 0-20 0,0 0-22 0,6-5-44 15,-6 5-398-15,0 0-404 0</inkml:trace>
  <inkml:trace contextRef="#ctx0" brushRef="#br0" timeOffset="60992.16">21458 2184 56 0,'0'0'365'0,"-2"-8"-77"0,2 8-33 0,-7-9-27 15,7 9-9-15,-5-8-6 0,5 8-2 0,-4-6-6 16,4 6-14-16,-4-7-11 0,4 7 3 0,-5-8 0 16,5 8 16-16,-5-3-2 0,5 3 1 0,-4-7-12 15,4 7-6-15,-5-5-2 0,5 5-21 0,0 0-15 16,-1-4-15-16,1 4-34 0,0 0-11 0,0 0 0 15,0 0 41-15,0 0 27 0,0 0-12 0,-8 5-16 16,8-5-4-16,0 11 7 0,0-3-3 0,0 2 5 16,3 1-12-16,-2 4-19 0,1 0 17 15,1 4-11-15,0-2-12 0,1 4-4 0,-2-1 2 16,3 5-14-16,-1-4-10 0,1 3-11 0,-1-2-8 16,0 1-3-16,1 0-8 0,-2-1-6 15,-1-1-6-15,4-2-3 0,-2-1 0 0,0-1-3 16,0 2-2-16,0-5-4 0,-2 3 1 0,2-2-4 15,-1-1-2-15,-1-1-1 0,2-2 0 0,-4 0-5 16,4-1 1-16,-3-1-5 0,2 0-20 0,-2-2-21 16,-1 1-12-16,3-4-14 0,-3-4-12 0,2 10-17 15,-2-10-6-15,3 9-26 0,-3-9-28 0,2 8-46 16,-2-8-39-16,0 0-21 0,0 0-49 0,0 0-23 16,0 0-28-16,0 0-3 0,11-2-14 0,-11 2-19 15,0 0-44-15,3-8-388 0,-3 8-374 0</inkml:trace>
  <inkml:trace contextRef="#ctx0" brushRef="#br0" timeOffset="62242.71">21926 2213 189 0,'0'0'225'16,"5"-4"-47"-16,-5 4-30 0,5-4-21 0,-5 4-4 15,8-7-7-15,-8 7-7 0,10-4-15 0,-10 4-14 16,6-6 0-16,-1 2-27 0,-5 4 27 0,8-5-2 15,-8 5 7-15,8-7 2 0,-8 7 4 16,5-5-5-16,-5 5-4 0,4-5-3 0,-4 5-6 16,2-5-2-16,-2 5-9 0,4-6 1 15,-4 6-12-15,0-8 4 0,0 8 7 0,0 0 3 16,3-5 25-16,-3 5-2 0,0 0 8 0,0-9-11 16,0 9 8-16,0 0-12 0,0 0 7 0,-3-8-12 15,3 8-5-15,0 0-18 0,0 0-5 0,-5-6-5 16,5 6 18-16,0 0 0 0,-9-6 2 0,9 6-12 15,0 0 10-15,-14-2-6 0,14 2 20 0,-12 2-7 16,12-2 11-16,-15 2 7 0,15-2 1 0,-15 5-18 16,5-1-1-16,0 0-6 0,0 1 11 0,-1 1-5 15,-1 1 5-15,2 1 1 0,-1 0 5 16,0 1 1-16,2 0 12 0,1 0-14 0,-1 2-9 16,2-1-4-16,-1 2 3 0,2 1-9 0,0-2 1 15,1 3-13-15,-2 0-10 0,6-1 27 0,-2 1-9 16,2-1-11-16,0 3-6 0,2-4-5 15,3 3-3-15,-3 1-6 0,6 0-1 0,-5 0-2 16,6-1 3-16,-1 0-8 0,1 0-1 0,4 1 1 16,-2-2-6-16,1-1 10 0,1 0-4 0,-1-1-9 15,1-1 2-15,2-1 1 0,-1-3-6 0,-2 2-1 16,3-3 3-16,-1 1-2 0,1-1 3 0,0-2-5 16,-1 0 3-16,1-1-2 0,0-1-1 0,-1 0-4 15,0-2 15-15,1 0-14 0,0 0 1 0,-1-2 8 16,1 1-6-16,-2-3-1 0,1 0 0 15,4-1 1-15,-6-3 0 0,1 1-4 0,-1-1 1 16,1-2 1-16,-2 1 3 0,0-3-1 0,-2-1 0 16,0 0-5-16,-1 0 0 0,-2-1-1 0,0-2-2 15,-1 2 5-15,-1-2-1 0,-2 1-5 0,0-2 7 16,-1 2-3-16,-1 2 6 0,0-2-4 0,-2 0-4 16,1-1 11-16,-2 2-9 0,-1 0 6 0,0 2-4 15,-2-4 8-15,1 4-10 0,-1 1 3 0,0-2-2 16,-3 3 2-16,1-2-7 0,0 2-6 0,-3 1 9 15,2 1 0-15,0-1-5 0,-2 2-1 16,1 1-10-16,-1 1-23 0,2 1-4 0,-3-1-15 16,2 2-11-16,-2 1-7 0,-2 0-25 0,3 2-10 15,-1 0-18-15,-2 0 3 0,2 2-41 0,2 0-14 16,-2 1-47-16,-5 2-2 0,5-2-31 0,-1 2-18 16,3 1 2-16,-1-1-5 0,3 1-13 0,0 0-18 15,2 1-15-15,0 1-63 0,2-3-218 0,0 2-126 16</inkml:trace>
  <inkml:trace contextRef="#ctx0" brushRef="#br0" timeOffset="63042.34">22805 2244 215 0,'0'0'353'16,"5"-5"-48"-16,-5 5-15 0,5-8-37 0,-5 8-31 15,4-7-18-15,-4 7-13 16,4-7-3-16,-4 7-3 0,1-8-33 0,-1 8-1 15,3-8-12-15,-3 8 9 0,0-9-9 0,0 9 20 16,0-8-10-16,0 8-4 0,-3-8-27 0,3 8 4 16,-2-9 4-16,2 9 4 0,-4-9-11 0,4 9-7 15,-7-6-23-15,7 6 10 0,-9-7-6 0,9 7 12 16,-10-7 3-16,10 7-1 0,-6-3-16 0,6 3-17 16,-9-5-3-16,9 5-9 0,-13-1-4 0,13 1-3 15,-15-1-6-15,15 1-3 0,-14 1 2 0,6 1 0 16,8-2-3-16,-18 7 4 0,8-5 10 15,0 3-9-15,3 0 7 0,-3 0-11 0,1 2 1 16,1-2-7-16,-2 5 7 0,1-1 9 0,2 1-2 0,3-3-4 16,-3 3-9-16,4 1-4 0,-1 0-2 15,0 1-6-15,0-2-1 0,0 4 0 0,4-2-3 16,-1 1-1-16,2-1 0 0,-1 1-7 16,0 1-6-16,4 2 4 0,0-3 5 0,0 3-4 15,2-2-5-15,0-2-6 0,-2 2 1 0,5-1 0 16,-2 0 2-16,-1-1 1 0,4-1-5 0,-1 0 1 15,1-2 0-15,-1 0-1 0,2-2-1 0,0 1 0 16,-1-2 8-16,3 0-10 0,0-1-1 0,-2-3-1 16,2 2 1-16,0-1 0 0,0-1 1 0,1-1 1 15,-1-1-3-15,2 0 3 0,-3-1 1 16,3-1-3-16,0-1 3 0,0-1-1 0,-2-1-1 16,-1 0 2-16,3-3-4 0,-2 3 0 0,-2-6 0 15,1 4-1-15,-1-3 1 0,-2-1-1 0,0-1 2 16,-1 0-3-16,-1-1 2 0,-3 0-1 0,3-1 0 15,-5 0-1-15,1 3 3 0,-1-3 0 0,-4 0-6 16,2 2 5-16,-3-2 1 0,1 1-1 0,-3-1 2 16,1-1-4-16,-4 1 2 0,2 2-3 0,-2 0 2 15,-1 0 2-15,-2 0-10 0,0 2 10 0,1-2-3 16,-1 2 0-16,-1-1-6 0,-2 2-7 0,3 1-16 16,-1 2-1-16,-2-3-16 0,1 3-28 15,-1 2-32-15,0-1 0 0,0 2-28 0,4 1-24 0,-4 0-9 16,14 2-65-16,-22 0-15 0,9 3-34 15,3-2-18-15,0 4-7 0,-3-2-22 0,5 1 20 16,-1 2-18-16,-1 1-14 0,3-3-21 0,-2 1-64 16,3 3-243-16,-1 0-181 0</inkml:trace>
  <inkml:trace contextRef="#ctx0" brushRef="#br0" timeOffset="64225.08">23430 2252 68 0,'0'0'226'0,"0"0"-38"0,2-8-34 16,-2 8-42-16,5-5 15 0,-5 5 3 0,0 0 8 15,4-7-17-15,-4 7 2 0,0 0-14 0,3-7 2 16,-3 7-3-16,0 0-6 0,2-6-20 16,-2 6 7-16,0 0-9 0,2-6 6 0,-2 6-18 15,0 0 7-15,1-8-6 0,-1 8 9 16,0 0 11-16,0-7 2 0,0 7 6 0,0 0-2 15,-1-7 0-15,1 7-21 0,0 0-4 0,-2-7-10 16,2 7 9-16,0 0 5 0,-5-8 25 0,5 8-11 16,0 0-5-16,-1-6-6 0,1 6 1 0,0 0-11 15,-5-6-4-15,5 6 1 0,0 0 12 0,-4-6-2 16,4 6-8-16,0 0-9 0,-6-6-11 0,6 6 0 16,0 0 3-16,-7-5 6 0,7 5-1 0,0 0 1 15,-6-5-7-15,6 5-11 0,0 0 12 0,-13-4 2 16,13 4-1-16,0 0-6 0,-11 0 15 0,11 0 1 15,-11-3-5-15,11 3 3 0,0 0 4 16,-12 0-10-16,12 0 8 0,-11 3 1 16,11-3-3-16,-13 2-3 0,13-2-4 0,-11 2-9 15,11-2 7-15,-10 6 8 0,1-2 9 0,4 1-10 16,0-2-5-16,-2 1 1 0,-2 2-2 0,4 1-6 16,-1 0-3-16,1 0 7 0,0 0 6 0,1 0-2 15,-1 1-9-15,0 1-14 0,1 0 19 0,1 1 5 16,-1 1-11-16,2-2-2 0,-1 1-4 0,0 1-1 15,1 0 5-15,1 1 1 0,-2-3-8 0,3 4 0 16,0-2 1-16,0 2-4 0,3-1 1 0,-1 1-10 16,2 0 1-16,0 0-6 0,1 0-1 0,2 0-1 15,0 0-3-15,1-2-5 0,0 1 3 16,0 0 0-16,3-2-8 0,-2 0 4 0,1-1 5 16,1-1-4-16,1 1 7 0,1 0-13 0,-2-4 3 15,2 3-4-15,1-3 3 0,-1-1-1 0,-2-1-2 16,2 1 3-16,-1 0 15 0,2-2-18 15,-3 1-1-15,2-2-2 0,0-1 4 0,-1 1 2 16,1-1 0-16,-1 0-2 0,2-1-2 0,-3 1 3 16,1-4-1-16,-1 3 1 0,1-3-2 0,-1 0 1 15,1 0-1-15,2-2-1 0,-4 1 2 0,-1-1 3 16,0 2-3-16,4-3 3 0,-7-1-8 0,3 4 4 16,-1-6 1-16,-1 3 0 0,0-1-2 0,-2 1 1 15,0-2-1-15,1 1-3 0,-2-1 5 0,0-1 2 16,-2 0-2-16,1 1 5 0,-3-1-6 15,0 0 1-15,3-2-1 0,-6 3-2 0,3-1-11 16,-1-2 17-16,-1 0 3 0,-1 2-1 0,0-1-2 16,-2 1 2-16,0-1-3 0,0-1-1 0,-1 3-4 15,-1-3 4-15,-1 5 1 0,1-6 4 0,-1 4-2 16,2-1-5-16,-3 0 1 0,0 2 1 0,0 2-2 16,-1-5 1-16,-1 5-1 0,1-2 1 0,4 1 0 15,-4 2-4-15,1-1 3 0,-2 0-5 0,1 1-5 16,0 1 3-16,0-1-7 0,-4 0-11 0,2 1-9 15,3 1-9-15,-3 0-10 0,0-2-5 16,-1 4-13-16,1-2-24 0,1 3-12 0,-3-2-25 16,14 2-8-16,-23-1-29 0,23 1-21 0,-18 0-21 15,18 0-25-15,-19 1-17 0,9 1-18 0,1 0-14 16,9-2-46-16,-17 2 5 0,17-2-14 0,-14 5-26 16,8-2-34-16,6-3-69 0,-10 5-196 0,10-5-174 15</inkml:trace>
  <inkml:trace contextRef="#ctx0" brushRef="#br0" timeOffset="66192.25">24064 2224 98 0,'0'-7'187'0,"0"7"-37"0,0 0-5 0,0 0-10 16,0-7-20-16,0 7-17 0,0 0-4 0,0 0 3 15,-2-8 0-15,2 8-7 0,0 0 0 0,0 0-1 16,-1-6-1-16,1 6 12 0,0 0-10 0,0-8-4 16,0 8 3-16,0 0-4 0,0 0 10 0,-4-7-4 15,4 7 11-15,0 0-4 0,0-6-4 0,0 6-12 16,0 0-5-16,-4-8 8 0,4 8 11 0,-4-5 16 15,4 5 12-15,-5-5 7 0,5 5-7 0,-6-4-16 16,6 4-11-16,-6-5-10 0,6 5 7 16,-11-3 18-16,11 3-3 0,-12-3-4 0,12 3-4 15,-12-2-2-15,12 2-2 0,-13 0-2 0,13 0-12 16,-12 1 1-16,12-1-7 0,-13 2 6 16,5 2-10-16,8-4 6 0,-13 6-5 0,6-1 24 15,0 1-22-15,1 1 12 0,1 1 5 0,0-1-1 16,-2 3-6-16,3 0-16 0,-1 1-1 0,2-1 3 15,0 2-7-15,-1 2-4 0,3-1-5 0,0 0-2 16,1 1-9-16,0 1-3 0,1 2-7 0,0-3 0 16,2 2-3-16,1 1-8 0,1-2-4 0,2 2-11 15,1-1 6-15,1-3-11 0,0 0 9 0,1-1-5 16,2 0 1-16,3-1 6 0,-5 0-7 0,7-2-5 16,-4-1-3-16,3-2 2 0,-2 2-4 0,3-4 0 15,-2 1-11-15,2-2 9 0,-2-1-7 0,0 0 4 16,-2-2 3-16,4 0 0 15,-3-2-2-15,2 0 4 0,0-2-6 0,-1-1 1 16,-1-2 7-16,0 1-3 0,-1-5 3 0,-2 1 3 16,0-2-2-16,-4-1-2 0,1-1-1 0,1-1 4 15,-5-2-1-15,1 0 4 0,-1 0 0 0,-3-1-5 16,-1 0 9-16,-1-2-8 0,-3-2 2 0,-1 1-6 16,-5 3 3-16,2-4 2 0,-2 4 6 0,-4 1-8 15,-4-4 3-15,1 4-7 0,-1-1 0 0,-1 4-10 16,0 1 11-16,1 3-26 0,-2-1-2 0,1 4-6 15,2-1-18-15,-1 5-28 0,1-1-41 16,-2 3-62-16,5 0-37 0,-4 2-26 0,3 2-25 16,0 0-51-16,0 3-50 0,3 0-26 0,0 1-48 15,1 2-58-15,-1-1-398 0,3 2-470 0</inkml:trace>
  <inkml:trace contextRef="#ctx0" brushRef="#br0" timeOffset="76511.17">686 4650 109 0,'0'0'266'0,"0"-8"-44"0,0 8-39 0,0-8-31 16,0 8-18-16,0-6-18 0,0 6 6 0,0 0-23 16,0-11-14-16,0 11 8 0,-3-6 1 0,3 6-13 15,-1-7 15-15,1 7 0 0,-3-8-12 0,3 8-8 16,0 0 0-16,-1-9 15 0,1 9 11 0,0 0-10 15,-5-8 4-15,5 8 7 0,0 0 4 0,0-6-7 16,0 6 13-16,0 0-29 0,-3-6 8 0,3 6-11 16,0 0-1-16,0 0-14 0,0 0-1 0,-3-7-19 15,3 7-5-15,0 0-13 0,0 0 1 16,0 0-13-16,0 0 6 0,-7 8 8 0,7-8 4 16,-1 12 17-16,0-5 4 0,1 2-8 0,-3 3-2 15,3 0-12-15,-2 1 0 0,2 3-10 0,0 2 7 16,0 1-7-16,0 1-1 0,0 1-2 0,-2 2-4 15,2 2-5-15,-1 1 5 0,1 1-8 0,-3 0 4 16,3-2-8-16,-1 1 3 0,1 0-4 0,0-1 6 16,0-6-11-16,0 2 5 0,0-1-4 0,1-3 3 15,-1 0 4-15,3-2 1 0,-3-2-8 0,1-1 1 16,-1-1-7-16,0-1 5 0,2-1 0 0,0-1 1 16,-2 1-8-16,0-4-2 0,0-5-18 0,0 12-18 15,0-12-37-15,0 7-24 0,0-7-72 16,0 0-37-16,0 0-20 0,0 0-16 0,0 0-34 15,0 0-43-15,-9-4-426 0,9 4-267 0</inkml:trace>
  <inkml:trace contextRef="#ctx0" brushRef="#br0" timeOffset="76960.14">311 4596 161 0,'0'0'252'16,"-15"-1"-50"-16,15 1-40 0,-14 0-2 0,14 0 13 15,-14-3-3-15,14 3-25 0,-13 1-19 0,13-1-7 16,0 0-1-16,-18 2-6 0,18-2-14 0,0 0-18 15,-14 0-6-15,14 0-4 0,0 0-8 0,0 0-3 16,-14 0-12-16,14 0 22 0,0 0 7 0,0 0 25 16,0 0 2-16,0 0 1 0,0 0 12 15,0 0 27-15,5-6-13 0,4 3 0 0,-1-1-14 0,2 0-10 16,7-1-9-16,-2-1-7 0,3-3-20 16,6 1-2-16,-1 0-15 0,5-1-10 0,3-3-9 15,-3 3-8-15,-1-2-3 0,5 2-2 0,-4-1-4 16,2-1-8-16,-1 3-1 0,0-2 6 0,-6 3-6 15,0 0-3-15,1 0-4 0,-3 3 1 0,-6 0-5 16,2-2-5-16,-2 5-7 0,-1-3-12 0,-2 2-8 16,-1-1-30-16,-11 3-25 0,19-1-49 0,-19 1-52 15,13 0 1-15,-13 0-10 0,13 0-8 0,-13 0-8 16,6 5-22-16,-6-5-44 0,4 8-75 0,-4-8-241 16,0 8-112-16</inkml:trace>
  <inkml:trace contextRef="#ctx0" brushRef="#br0" timeOffset="77592.31">978 4842 360 0,'0'0'292'0,"9"-4"-29"16,-9 4-25-16,7-8-22 0,-7 8-14 0,10-9-23 16,-10 9-14-16,5-8-18 0,-5 8-3 15,5-9-4-15,-5 9-27 0,0-9-23 0,0 9-12 16,0-12 12-16,0 12 9 0,0-9 9 0,0 9-4 16,-4-11 23-16,4 11-14 0,-2-7-19 0,2 7-22 15,-9-7-13-15,9 7-6 0,-12-4-7 0,12 4-15 16,-11-3 23-16,11 3-29 0,-17 0 5 0,8 3 13 15,-1-2 4-15,-3 3-8 0,4 0 2 0,-5 3-6 16,4 0-1-16,0 0-10 0,-3 4 13 0,3-1-14 16,1 3-1-16,-1-1-3 0,2 0 2 0,0 1-6 15,2 1-2-15,2 3-9 0,0-4 14 16,3 3 11-16,0-1-20 0,1 1-5 0,1-2 3 16,3 3-11-16,0-2 15 0,3-1-8 0,0-1 7 15,2 1-4-15,2-3 3 0,-2 2-4 0,2-4 1 16,0 0-3-16,-1 0 1 0,4-1 0 0,0-3 4 15,-5-1-3-15,4 1 3 0,-3 0-8 16,2-5 8-16,-1 1-7 0,-11-1 1 0,17 0-1 16,-6-1 5-16,1-2 1 0,-3-1 5 0,0-1-12 15,1 0 0-15,-4-1 2 0,2-2 1 0,-2 1 2 16,-1-1-4-16,2-2 2 0,-2 0 0 0,-4 1 0 16,3-1-8-16,-4-2 5 0,0-1 4 15,0 1-3-15,-1 1-2 0,-3-4-5 0,-1 1 11 16,-2-1-8-16,1 1-1 0,-7-2-4 0,3 2 2 15,-4 0-1-15,1 2-3 0,-2-1-5 0,2 4 2 16,-2 0-10-16,-2 3-1 0,3-3-2 0,1 4-13 16,-3 0-13-16,-1 1-6 0,7 1-19 0,-3 1-8 15,13 2-25-15,-19 0-59 0,19 0-20 0,-18 2 6 16,18-2-35-16,-10 4-18 0,10-4-26 0,-5 6-62 16,5-6-376-16,1 7-207 0</inkml:trace>
  <inkml:trace contextRef="#ctx0" brushRef="#br0" timeOffset="78291.98">1313 4518 304 0,'-9'-9'316'0,"4"1"-48"15,-4 2-40-15,3 2-7 0,-3-3-30 16,1 3 7-16,-1-1-17 0,3 0-18 0,-3 1-5 16,0-1-15-16,0 1 11 0,4-1 16 0,-3 2-5 15,8 3-17-15,-10-4-24 0,10 4-24 0,-10-5-21 16,10 5-17-16,0 0-4 0,0 0 33 0,-17 5 26 16,17-5 5-16,-4 9-11 0,4 0 6 15,0-2-16-15,0 5 20 0,3 2 0 0,-2 3-16 16,3 1-22-16,1 4 0 0,4 2-17 0,-4-2-2 15,2 9-20-15,0-4-6 0,2 4-5 0,-5-2 3 16,6 0-12-16,-3 0-1 0,0 1-7 0,-2-1 0 16,2-6-22-16,-3 1 20 0,2-2-3 0,-2-1-3 15,2-3-5-15,-2-3 8 0,0 2-11 0,0-3 4 16,-2-5-2-16,1 1 0 0,-2 0-4 0,2-2 5 16,-2-1-12-16,0 0 9 0,-1-7-11 0,5 10 8 15,-5-10-21-15,0 0-18 0,0 0-21 0,0 0-7 16,-1 7-20-16,1-7 2 0,-6-5-16 0,6 5-29 15,-7-9-37-15,2 2-13 0,-1 1-19 16,-3-3-4-16,1-2-2 0,-1-1 27 0,0 1 32 16,-1-4 14-16,-4-2 18 0,6 1 20 0,-6-1 18 15,5 0 15-15,-3 2 12 0,1 0 11 0,2-2 11 16,-1 5 15-16,1 0 19 0,0 0 11 0,3 0 2 16,-2 3 21-16,2 0 28 0,1 1 16 0,-2 0 20 15,2 2 5-15,0 0 4 0,1 0-2 0,4 6-5 16,-5-11-20-16,5 11-2 0,-4-7 2 0,4 7 10 15,4-8 13-15,-4 8-7 0,9-7-13 0,-1 1-9 16,1 2-14-16,0-2-5 0,2 3-12 0,3-2-3 16,0-2-12-16,3 2 7 0,-2-3-10 15,7 1-7-15,-3-2 3 0,4 2-5 0,-1 1-9 16,-2-3-3-16,1 1-3 0,-2 4 1 16,0-3-1-16,-4 0 1 0,2 4 0 0,-2-3-4 15,-3 2-7-15,-3 2-6 0,2-3-15 0,-2 4-4 16,-1-1-9-16,-8 2-18 0,14-3-23 0,-14 3-30 15,10-1-52-15,-10 1-37 0,0 0-23 0,17-3-2 16,-17 3-36-16,0 0-69 0,10 1-92 0,-10-1-267 16,0 0-196-16</inkml:trace>
  <inkml:trace contextRef="#ctx0" brushRef="#br0" timeOffset="79625.27">1769 4913 182 0,'0'0'316'0,"0"0"-41"0,8-5-35 0,-8 5-27 15,8-4-36-15,-8 4-18 0,5-5-2 0,-5 5-13 16,5-7-11-16,-5 7-14 0,5-10-29 16,-5 10-4-16,1-11 13 0,-1 11-16 0,4-11-7 15,-4 11 11-15,4-10 5 0,-4 10-1 16,1-11 2-16,-1 11-13 0,3-13-8 0,-3 13-9 15,-3-13 5-15,3 13 6 0,0-11 2 0,-1 5-19 16,-3 1-10-16,0-2-12 0,1 3 1 0,-4-3-13 16,3 0 1-16,-1 2-12 0,-1 0 6 0,-2 0-6 15,-1 0 4-15,0 2-31 0,3 0 34 0,6 3-8 16,-19-1 5-16,19 1-10 0,-21 3 7 0,10 0-7 16,-1 1 4-16,-3 1-4 0,3 4 5 0,1-1-2 15,-3 4 0-15,2 0-6 0,-2 2 5 0,4 1-5 16,1 0 4-16,-1 3 0 0,2-2 1 15,4-2-1-15,-1 2-9 0,4 0 6 0,-2 0 2 16,3-2 3-16,0-2-8 0,4 3 2 0,0 0 8 16,0-2-11-16,1-3-2 0,5 3 8 0,-5-6 2 15,4 1-4-15,0-4 3 0,5 1-3 0,-5-2 2 16,4-3-1-16,2 0-1 0,-3-1-2 0,6-1 3 16,-3-3-4-16,-1 1 11 0,0-3-8 0,3 1-1 15,-4-3-1-15,-1 2-1 0,0-1-1 0,-2-2 8 16,0 1-9-16,-1-3 2 0,-2 1-3 0,0 1 1 15,-3-1-1-15,1 2 5 0,-1 0-3 0,0 1 2 16,-3-1 1-16,2 3 2 0,-3 6-1 0,1-12 4 16,-1 12-4-16,3-9 15 0,-3 9-20 0,0 0-1 15,0-7 0-15,0 7 5 0,0 0-4 16,-3 5 2-16,3-5 0 0,0 9 5 0,-1-1-2 16,1-8 5-16,0 13-3 0,0-5 0 0,1-1 3 15,-1 3 0-15,3-2 0 0,-1 2-1 0,2-2 1 16,-1 4 2-16,0-5 4 0,1 3 6 0,1-2-4 15,2 0 6-15,0-3-3 0,1 1 12 0,0-1-2 16,-2-1 4-16,4-1 9 0,-10-3-5 0,18 0 5 16,-5 0-2-16,-3-3 0 0,-1-1-1 0,5-1 1 15,-1-3-1-15,1 1-13 0,-1-2 5 16,0-4-3-16,-1-1 1 0,1 0 4 0,1-3 25 16,-5 0-38-16,3-3 8 0,-2 1-18 15,-1-3 15-15,0-5-35 0,-2 0 25 0,-3 1-7 16,1 1 3-16,-3-2-2 0,0-1 2 0,1-5-10 15,-6 1-1-15,3-3-1 0,-2-2 18 0,-1 3-10 16,-1-2-7-16,-1 2-5 0,-4 1 3 0,3 1 1 16,-2 2-1-16,-1 4-1 0,0 2 2 0,3 4 8 15,-2 2-3-15,2 4 2 0,-2 0-2 0,-2 4-5 16,7 1-14-16,-3 3 16 0,6 6-6 0,-11 0 6 16,11 0-3-16,-7 9 5 0,6 2 2 0,-2 4 2 15,3 2 7-15,0 2-9 0,3 5-2 0,-2 1 19 16,4 8-17-16,2-4 1 0,-1 6 16 15,0 4-12-15,3 0 2 0,-1 3 1 0,2-2-1 16,-1-2 1-16,0 0-3 0,-4-4 4 0,7-3-12 16,-6-1 11-16,3-1-21 0,1-3 18 0,-1 1-5 15,0-5-15-15,0-2 13 0,-1-2-10 0,1-1 1 16,-3-2-15-16,3-4-17 0,-1 0-17 0,1 1-11 16,1-3-13-16,0-1-39 0,-1-2 1 0,0-1-75 15,1 0-72-15,-1-3-27 0,-9-2-27 0,22 0-55 16,-22 0-51-16,23-3-449 0,-13 1-424 0</inkml:trace>
  <inkml:trace contextRef="#ctx0" brushRef="#br0" timeOffset="80475.42">3135 4570 141 0,'0'0'248'0,"-6"-8"-31"16,6 8-23-16,-9-5-9 0,9 5-13 0,-8-5-26 16,8 5-5-16,-6-6-9 0,6 6 4 0,-8-7-7 15,8 7-6-15,-6-3-11 0,6 3 4 16,-4-5-11-16,4 5-4 0,0 0 2 0,-6-6-13 15,6 6-7-15,0 0-13 0,-3-4-4 16,3 4-16-16,0 0-9 0,0 0-2 0,0 0-6 16,0 0 23-16,0 0 9 0,0 0-3 0,3 5 26 15,2 0 6-15,0 2 5 0,-1 2 2 0,2 1-10 16,-1 3-10-16,-1 1-6 0,1 1-3 0,-1-1-16 16,1 6 4-16,0-2-21 0,-2 2-1 0,2 0-10 15,-4 0-2-15,2 0-4 0,-2-1-6 0,0 0-4 16,-1-1 1-16,0 0-3 0,0-2 2 0,0 1-6 15,0-5 3-15,0 0-7 0,0 0 4 0,0-2-2 16,0 0 5-16,0-4-3 0,0 1 5 0,0-7 0 16,0 11 8-16,0-11-5 0,0 0 0 0,-1 7-5 15,1-7-3-15,0 0-6 0,-4-6-4 16,4 6 5-16,0-11 2 0,-1 3 4 0,-2-2-5 16,3-2-5-16,-2 1 2 0,2-4-6 0,0-1 4 15,-3-2-1-15,3 0-2 0,3-2 0 0,-3-2 2 16,2-1 4-16,1 1-1 0,1 0-6 0,-2-1 4 15,6 1-3-15,-3 1 3 0,5 3-2 0,-1 0 3 16,0 2-3-16,1 0 3 0,-2 4-4 0,5 1 2 16,-2 2 1-16,1 2 0 0,2 1 0 0,-4 3 4 15,3 1-3-15,1 2 3 0,-1 2 6 16,2 1 1-16,-2 3-6 0,0 0 3 0,1 1 2 16,-3 3 9-16,-1 1-10 0,2 2 8 15,-3 0 9-15,-3 2 0 0,2-1 8 0,-2 3-3 16,-3 0 2-16,2-1-10 0,0 1 3 0,-4 0-7 15,2 2 1-15,-2-2-9 0,-1 1 2 0,0-2-4 16,0-2 7-16,0 1-7 0,3-3-3 0,-3 0-6 16,1 0-7-16,0 0-13 0,-1-3-8 0,3 0-19 15,-2-2-3-15,2-2-27 0,-3-5-30 0,6 9-52 16,-6-9-59-16,10 7-55 0,-10-7-21 0,13 0-55 16,-13 0-65-16,18-2-367 0,-12-2-305 15</inkml:trace>
  <inkml:trace contextRef="#ctx0" brushRef="#br0" timeOffset="81024.39">3708 4620 68 0,'-3'-7'480'0,"1"1"-108"16,-1 0-29-16,3 6-53 0,-5-9-8 0,1 3-34 16,0 2-3-16,4 4-17 0,-5-8-17 0,5 8-21 15,-7-7-23-15,7 7-23 0,-7-6-28 0,7 6-17 16,0 0-7-16,-10-3 2 0,10 3-6 0,-8 4 9 15,8-4-7-15,-7 8-7 16,4-3-10-16,-1 0 11 0,2 2 9 0,2 1 4 16,-3 1-14-16,3 0-12 0,-1 3-6 0,1-2-12 15,1 1 5-15,-1 2-12 0,3-1-3 0,-1 0-10 16,2 1 4-16,1-1-9 0,0 3-18 0,3-4 3 16,-3 1 10-16,3 0-16 0,-1-1 11 0,0 0-13 15,2-4 3-15,-3 1-6 0,4-2 6 0,-2-2-8 16,1 0 11-16,1-2-11 0,-10-2 8 0,17 2-10 15,-17-2 23-15,19-2-25 0,-9 0-6 0,-2-3 9 16,2 1 5-16,-2-4 3 0,-2 2-7 0,3 0-6 16,0-5-2-16,-4-1 2 0,2 1 0 0,-1-1 1 15,-2-1-3-15,2-1-5 0,-5 0 7 0,3 0-2 16,-4 2 4-16,3-3-2 0,-3 4 11 0,0 0-13 16,-3-3-4-16,3 4 15 0,-1 0-7 15,-2 1 16-15,2 2-12 0,1 1 11 0,-6-1-15 16,6 7 1-16,0-9-2 0,0 9 2 0,0 0 0 15,0 0 5-15,0 0 22 0,-8 6-25 0,8-6 11 16,-4 13-3-16,4-6 4 0,0-1 4 0,0 3 1 16,0 3 4-16,2-3-1 0,0 3-7 0,1-2-8 15,-1 3 2-15,1 0-4 0,-3-2-3 16,7 1 1-16,-3 3 3 0,0-3-11 0,1 2-10 16,-1-1-22-16,1-2-26 0,4-1-20 0,-4-1-23 15,0 2-14-15,-1-2-31 0,0-3-40 0,5 2-28 16,-5-4-34-16,1 2-13 0,-5-6-23 15,6 5-44-15,-6-5-42 0,8 4-423 0,-8-4-327 16</inkml:trace>
  <inkml:trace contextRef="#ctx0" brushRef="#br0" timeOffset="81948.08">4095 4556 418 0,'-6'-8'362'0,"6"8"-33"0,-7-6-45 16,7 6-25-16,-6-4-37 0,6 4-13 0,-10-9 1 15,10 9-5-15,-4-6-2 0,4 6-11 0,-6-5-12 16,6 5-26-16,0 0-21 0,-6-5-32 0,6 5-14 16,0 0-19-16,0 0-2 0,0 0-1 0,0 0 17 15,0 0-22-15,0 0 4 0,8 5 2 0,-8-5-6 16,8 10-4-16,-6-2-6 0,6-1-3 16,-2 2-6-16,-2 3-5 0,4 1-2 0,-1-3-7 15,-3 5-4-15,4-1-5 0,-3 2 4 0,-1-3-11 16,0 1 0-16,-2 1 1 0,3-1-4 0,-2-2 6 15,-2-1 2-15,2 1-7 0,-3-3-7 0,1-1 5 16,-1 1-2-16,1-2 1 0,-1-7-1 0,0 12 0 16,0-12 4-16,-1 7 5 0,1-7 25 0,-4 7-15 15,4-7-12-15,0 0-1 0,0 0-1 0,-9-7 39 16,9 7-54-16,-5-9 0 0,5 9-1 0,-4-13 5 16,4 5 21-16,-1-3-23 0,-1 0-8 15,2-2-5-15,0 1 0 0,0 0 5 0,3-3-6 16,0 1 0-16,1 2 2 0,-2 0-1 0,3-1 9 15,2 4-6-15,-2-1 2 0,0 2 1 0,0 0 3 16,1 1 0-16,2 3-4 0,0-2 10 0,-8 6-2 16,16-4-1-16,-16 4 8 0,16 1-5 0,-16-1 5 15,16 8 0-15,-8-4-3 0,-4 3-1 16,5-1 3-16,-2 3 0 0,0-1-1 0,-2 1-1 16,0 0 3-16,0 1-3 0,-1 1 4 0,2 0-8 15,-4 3 9-15,3-6-7 0,-4 2 11 0,0 1-4 16,2-3-6-16,1 1-6 0,-3-2 8 15,0 0 3-15,-1-7 0 0,3 11 2 0,-3-11 0 0,1 7-5 16,-1-7 2-16,0 0-3 0,0 0 6 0,5 4-7 16,-5-4 2-16,0 0-1 0,0-7 4 15,0 7-3-15,0-11-2 0,0 11-6 0,0-14-1 16,0 4 2-16,0 1-1 0,3-4 1 0,-3 0 4 16,1 0-3-16,3 0-2 0,-3-4 5 0,4 1-2 15,-1 2-3-15,1 1 2 0,3 0-2 0,-6 3 13 16,5 0-8-16,-3 0-6 0,1 1 6 0,1 1-9 15,2 1 7-15,-2 2-3 0,2 0-8 0,0 1 10 16,-8 4 6-16,15 0-5 0,-15 0 5 0,15 2-3 16,-5 1 2-16,1 1-1 0,-2 1 2 0,1 1 8 15,-1 3-5-15,1-4 5 0,0 4 4 0,-1 0-10 16,0 1 1-16,0-1 2 0,1 3 3 16,-2-2-4-16,-1 1 4 0,1 1-4 15,-3-2 0-15,2 1 1 0,-2 0 4 0,0 0-6 16,-1-3 4-16,1 2-7 0,-1-3 0 0,-2 2-2 15,1-4 3-15,-2 2 13 0,-1-7-11 0,5 11-12 16,-5-11-11-16,4 9-9 0,-4-9-11 0,2 6-14 16,-2-6-18-16,0 0-47 0,3 6-65 0,-3-6-64 15,0 0-42-15,0 0-32 0,0 0-49 0,0 0-106 16,5-7-305-16,-5 7-299 0</inkml:trace>
  <inkml:trace contextRef="#ctx0" brushRef="#br0" timeOffset="82658.27">4813 4201 21 0,'-4'-13'348'0,"-1"5"-61"0,1-5-59 0,-2 4-27 15,1 0 16-15,1-1-19 0,-2 0-20 16,3 2-21-16,-2-1 2 0,0 2 0 0,1-3 8 15,0 3-2-15,2 2 7 0,2 5-2 16,-7-12-1-16,7 12-13 0,-4-8-16 0,4 8-30 16,-2-7-13-16,2 7-4 0,0 0-3 0,0 0 17 15,-9 3 5-15,9-3 12 0,-1 12 9 0,1-5-14 16,1 4 6-16,0 2-21 0,3 1 0 0,-4 2-7 16,6 2 1-16,-2 6 3 0,3-3-6 0,-1 5-13 15,3-1-22-15,-3 3 3 0,1-1-13 0,-2 4-4 16,4-4-57-16,-3 2 63 0,-1-3-66 0,2 5 59 15,-2-6-59-15,0 0 47 0,0-2-1 0,-1 0-4 16,0-3-11-16,-2-3-2 0,1 1-5 0,-2-1 10 16,3-2-6-16,-4-3-16 0,4-1-3 0,-3 0 15 15,-1-2 4-15,3 0 2 0,-1-1-4 0,-2-8 0 16,1 12-4-16,-1-12 4 0,0 6-11 16,0-6 5-16,0 0 8 0,0 0-14 0,0 0-3 15,-3-6-1-15,3 6-2 0,-3-9-45 0,3 2 55 16,-1-1-50-16,-3 0 52 0,4-3-59 0,0-1 59 15,4 0-60-15,-3-1 50 0,-1 1-1 0,6-1-4 16,-2-2 1-16,1 2-6 0,-1 1-1 0,4-2-6 16,1 3 9-16,-3 2-3 0,3-3-4 0,0 4 5 15,1-1-8-15,2 1 9 0,-2 4 6 16,0-1-4-16,-1 1 4 0,3 3-4 16,-12 1 5-16,20 0 1 0,-8 1-4 0,-1 2 4 15,-2 1 2-15,0 0 0 0,0 1 1 0,0 0-8 16,-1 4 14-16,-1-1-38 0,-2 0 70 0,2 0-69 15,-5 1 49-15,2 0 0 0,0 1 3 0,-3-1-4 16,2 3 3-16,-3-2 5 0,0 1-5 0,-3-2 7 16,2 0-51-16,0 2 56 0,-2-2-61 0,-1 0 65 15,-1 0-59-15,1-1 58 0,-3 0-53 0,-2-2 52 16,5 0-53-16,-4-1 57 0,-2-1-17 0,4-1-46 16,-2 1 47-16,-1-2-47 0,9-2 27 0,-18 3-24 15,18-3-41-15,-19-2-29 0,10 0-18 0,0-1-47 16,-1-1-40-16,2 3-33 0,-1-7-69 0,4 2-40 15,-3 0-27-15,2-3-51 0,1 1-76 16,4-1-302-16,-2 1-322 0</inkml:trace>
  <inkml:trace contextRef="#ctx0" brushRef="#br0" timeOffset="83473.89">5223 4466 371 0,'0'0'405'0,"0"0"-62"0,0 0-46 16,0 0-10-16,5-3-11 0,-5 3-16 0,0 0-27 15,0 0-35-15,0 0-36 0,7-6-36 0,-7 6-17 16,0 0-23-16,0 0-17 0,0 0-17 16,0 0-9-16,0 0-12 0,0 0-1 0,0 0 1 15,0 0-3-15,0 0-9 0,13 0 1 0,-13 0-4 16,0 0-2-16,0 0-4 0,11 2 4 0,-11-2-3 15,0 0 0-15,10 2-5 0,-10-2 1 0,11-2-2 16,-11 2 2-16,11-2-3 0,-11 2 6 0,9-4-7 16,-9 4 2-16,10-4-2 0,-10 4 4 0,14-4-6 15,-14 4 6-15,9-8 2 0,-9 8 3 0,8-5-2 16,-8 5 16-16,6-5 20 0,-6 5 14 0,4-7-7 16,-4 7 0-16,0-8-14 0,0 8-1 0,-4-6 0 15,4 6-6-15,-6-8-4 16,6 8-8-16,-5-9 14 0,5 9 0 0,-9-5-7 15,9 5-1-15,-12-5-14 0,12 5 4 0,-14-3 1 16,14 3-4-16,-15 0 0 0,6 3 3 0,9-3 12 16,-17 5 15-16,7-1-7 0,1 1-3 0,-1 0 4 15,2 3 6-15,-2-1 10 0,1 4 37 0,4-3-12 16,-4 3-5-16,3-2-15 0,-1 2 4 0,1 1-45 16,3-2 71-16,2 5-52 0,-3-3 37 0,4 0-50 15,-3 2 47-15,6-2-54 0,-3 0 47 0,4 3-46 16,0-2 39-16,1 1-13 0,-1-1 0 0,5 0-8 15,1-1 3-15,-1-2-19 0,1 1 0 16,3-3-7-16,1 0 3 0,1-1-7 0,2-4 3 16,-3 1-7-16,5-2 5 0,-1-2-16 0,1-2 21 15,-2 0-6-15,2-1-5 0,-1-1-45 0,1-2 57 16,0-1-48-16,-1-2 50 0,0-1-47 0,-2 0 48 16,1-2-46-16,-1-1 49 0,-1 0-2 0,-2 1 1 15,1-3-8-15,-3-4-7 0,1 4-2 0,-6-3 3 16,3 2-1-16,-4-1-7 0,-2 3 1 0,4-1 5 15,-4 1-5-15,-2 1 8 0,-1 2-11 0,0-1 7 16,-1 4 0-16,-2-3-3 0,2 5-3 0,-5-3 1 16,3 4-2-16,3 5 2 0,-10-6-5 0,10 6 9 15,-10-2-4-15,10 2 14 0,-13 5-15 16,13-5 4-16,-10 7 17 0,3 1-3 16,0 0 12-16,4 3 18 0,1-3 26 0,-3 4-5 15,3-2-12-15,1 1-30 0,-2 2 21 0,3-1-26 16,4 1 38-16,-4-1-36 0,7 1 24 0,-5 2-5 15,7-1-12-15,-5 0-5 0,5-2-7 0,-3 1 3 16,7-3-2-16,-4 2-8 0,0 0-6 0,1-6-12 16,-1 5-21-16,-1-5-21 0,-2 1-24 0,3-2-33 15,-1 1-104-15,-2-1-32 0,2-1-55 0,-8-4-66 16,11 7-63-16,-11-7-56 0,12 3-125 0,-12-3-456 16,0 0-682-16</inkml:trace>
  <inkml:trace contextRef="#ctx0" brushRef="#br0" timeOffset="85192.16">7246 4273 397 0,'0'0'327'0,"9"-6"-47"0,-9 6-38 16,9-7-19-16,-9 7-22 0,9-8-24 0,-9 8 5 15,5-9 22-15,-5 9-10 0,5-9-14 0,0 3-20 16,-5 6-19-16,5-7 11 0,-2 0-3 0,-3 7-19 15,1-9-6-15,-1 9-12 0,2-10-5 0,-2 10-9 16,0-11 6-16,0 11-11 0,-2-9-12 0,1 2-10 16,1 7-8-16,-4-9-12 0,0 3-5 0,-1 2 0 15,0 0 5-15,1-2-9 0,4 6 8 16,-9-7 3-16,9 7 30 0,-14-7-31 0,14 7-8 0,-14-7-16 16,14 7 2-16,-14-2-6 15,14 2 23-15,-18 1-32 0,9 2 8 0,-1 1 1 16,0 0-8-16,1 0-1 0,-4 4 14 0,4 1 1 15,-2 0 14-15,3 1-12 0,0 2 18 0,2 0-6 16,1 1-1-16,0 0-9 0,1 2-3 0,3-3-10 16,-2 0-3-16,3 2-14 0,3-1 0 0,-2 2 10 15,3-1 0-15,2-2-1 0,-1 1 2 0,3-1-5 16,-1-3 2-16,4 3 3 0,-2-5-5 0,1 3-7 16,4-6 7-16,-4 1-1 0,4-2-3 15,-1 0-3-15,0-1 0 0,1-1-1 0,0-1 1 16,0-1-2-16,-4-2 2 0,4-1-4 0,-3 0 5 15,-1-1-4-15,0 0 5 0,0-1-2 0,-2-1-1 16,-2-2 0-16,2-1-3 0,-3 0-1 0,-2 1 4 16,-1-4-16-16,1 0 10 0,-3 1 3 0,-3-4-7 15,-1-1 4-15,2 0-2 0,-5-2-3 0,-3 0-2 16,1-3-3-16,-1 0-9 0,-3-3 3 0,0 0-6 16,1 0 3-16,-4 0 8 0,2 1-7 15,2-2 8-15,1 0-1 0,0 2 1 0,3 2 0 16,0 2-2-16,3-2-11 0,0-2 4 0,2 7 10 15,1-1-7-15,2 0-7 0,4 3 6 16,0-3-4-16,1 4 8 0,4 1-9 0,0 1 10 16,1 0 5-16,2 1 0 0,0 4 1 0,2 3 1 15,3 1 16-15,-2 3-7 0,2 0-8 0,1 7 3 16,2 0 1-16,-3 5-2 0,3 4 6 0,1 3 8 16,-2 2 0-16,-3 4 7 0,-3 1-4 0,4 10 15 15,-4-2-3-15,-4 3 9 0,-2 2 7 0,-2-3-9 16,-1-1-4-16,0 9-4 0,-3-6 8 0,-1 0-2 15,0 7-41-15,3-5 50 0,-3 5-48 0,1 1 47 16,-1-7-46-16,3 3 51 0,-2-4-59 0,3-3 60 16,-2 2-66-16,2-3 61 0,0-1-68 0,1 1 66 15,0-2-48-15,2-2 47 0,0-3-52 16,2-1 45-16,-2-5-47 0,2-1 49 16,-2-1-56-16,2-2 53 0,0-3-49 0,1-1 52 15,-4-2-55-15,4-2 49 0,-4-3-60 0,4-1 52 16,-1-2-58-16,-9-3 47 0,18 2-6 0,-18-2-7 15,17-5-15-15,-11-1-9 0,4 0 1 0,-2-3-2 16,-3-3-10-16,3 1 4 0,-5-4-14 0,3 1 10 16,-4-3-2-16,-2 1 19 0,0-1-18 0,-2 0-11 15,-1-2 17-15,-6 0-27 0,4-1 40 0,-4 3 9 16,-1 2 3-16,0-2 0 0,-2 3 0 0,-3 2 0 16,1 0 8-16,-5 2 2 0,2 0-2 0,-1 1 14 15,-1 4-7-15,3 0 7 0,0 1 7 0,1-1 16 16,1 2-2-16,2 0 4 0,-1 1-1 15,2-1-1-15,2 1-7 0,4-1-13 0,5 3 16 16,-13-2 30-16,13 2-38 0,0 0 49 0,-4-5-46 16,4 5 56-16,9-6-55 0,1 5 41 15,2-4-58-15,2 0 54 0,0 0-68 0,4 0 64 16,-3 0-62-16,7-1 52 0,-2 0 1 0,2 0-7 16,0-2-20-16,-2 3-2 0,2-3 0 0,0 1-9 15,-2 1 1-15,0-1 0 0,-3 2-3 0,1 1-7 16,-4-2 6-16,3 1-3 0,-6 1-16 0,-2 1-13 15,3 0-14-15,-3-1-20 0,-9 4-17 16,14-3-23-16,-14 3-18 0,10-5-21 0,-10 5-37 16,10-4-35-16,-10 4-25 0,7-2-71 0,-7 2-26 15,6-4-47-15,-6 4-45 0,0 0-486 0,0-8-479 16</inkml:trace>
  <inkml:trace contextRef="#ctx0" brushRef="#br0" timeOffset="86192.19">8965 4432 292 0,'0'0'290'0,"0"0"-54"15,0 0-32-15,10 0-24 0,-10 0-26 0,0 0-27 16,0 0-15-16,0 0-14 0,9-3-8 0,-9 3 5 15,0 0-6-15,6-4-1 0,-6 4 3 0,6-5-10 16,-6 5 0-16,6-8-1 0,-6 8 10 0,6-5-12 16,-3 0 5-16,-3 5-5 0,4-9 4 15,-4 9 5-15,6-9 5 0,-6 9 6 0,4-11-9 16,-4 11-18-16,1-14-4 0,2 7-7 16,-3 0-1-16,0-1 2 0,-3 1-9 0,3-5 23 15,-1 2-12-15,-3 1-13 0,-2-2-4 0,-1 0-5 16,2-3-1-16,-2 4-5 0,-1-1 0 0,-2 0 5 15,-1 1 4-15,2 2-4 0,-4 1 1 0,1 2 3 16,-2-1-4-16,0 3-4 0,-4 0 4 0,1 2-13 16,-1 1 4-16,-1 1 5 0,1 5 0 0,-1-1 1 15,1 1-6-15,-1 2-8 0,1 2 0 0,0 4 1 16,4-4 1-16,-1 3-1 0,2 3-4 16,6-3 17-16,0 0 8 0,2 1-14 0,1 2 0 15,0-3-4-15,4 2-2 0,0-3-1 0,3 3-15 16,-1-3 10-16,5-1 3 0,-1 2-9 0,3-2 1 15,1-1-1-15,2-1 1 0,-1 0-4 0,2-5 2 16,1 3-2-16,4-1-5 0,-4-4-2 16,5-1 1-16,2-1 1 0,-6 0 0 0,4-3-6 15,-2-2 8-15,3 3-3 0,-2-4 6 0,-1 2-10 16,-2-5 5-16,-1 1-12 0,0 1 12 0,-2-2 0 16,-1 0-5-16,0-1 4 0,-4-1-8 15,2 0 7-15,-3 0-4 0,2 1 2 0,-4-2 2 16,-3 1 2-16,3 1-11 0,-1 0 7 0,-1 2-7 15,-2 2 5-15,3-2-3 0,-3 8-3 0,1-11-3 16,-1 11 6-16,0-10-4 0,0 10 5 0,0 0-20 16,0 0 32-16,0 0-13 0,0 0 11 0,0 11-10 15,0-11 5-15,4 11 2 0,-3-2 8 0,0-1-2 16,2 4-1-16,-2-3 2 0,3 1 0 0,-3 2 0 16,3-1 15-16,1 2-18 0,-1 1-3 0,4-2-41 15,-2 2 43-15,3 0-32 0,-1-3 37 16,1-1-50-16,-2 2 24 0,4-2-53 0,0 0 23 15,-1-1-58-15,1-4 14 0,1 3-51 16,0-4 8-16,2-4-49 0,-1 2-46 0,-2-2-26 16,6-2-17-16,-4 2-10 0,3-7-29 0,-2 2-29 15,-1-2-101-15,5-3-222 0,-3 1-171 0</inkml:trace>
  <inkml:trace contextRef="#ctx0" brushRef="#br0" timeOffset="86790.95">9634 3817 311 0,'0'-19'392'0,"0"4"-53"16,0 3-47-16,0-3-30 0,0 5-30 15,0-1-20-15,-1 1-21 0,0 2-21 16,-3 4-7-16,4 4 4 0,-3-10 1 0,3 10 6 16,0 0-3-16,0 0-11 0,-10 2-11 0,9 6-3 15,-3-3 6-15,4 7 5 0,0 0 7 0,0 5 9 16,0 1-1-16,4 4-12 0,0 3-16 0,-3 0-42 15,5 8 14-15,-3-1-19 0,3 2-4 0,2 5-5 16,-3-5-4-16,4 5-15 0,-4 1-8 0,4-1-2 16,-4-4-9-16,2-3-6 0,0 0-7 0,0 0-5 15,-1-2-45-15,-1 0 51 0,-1-6-48 0,2 0 38 16,-2 0-41-16,1-3 38 0,-3-2-33 0,0-3 31 16,2 0-38-16,-1-2 41 0,-2-1-42 15,3-5 43-15,-3 4-38 0,3-5 39 0,-4-7-50 16,2 11 49-16,-2-11-53 0,0 0 49 0,0 8-35 15,0-8 32-15,0 0-38 0,0 0 38 16,-6-9-43-16,6 2 11 0,-5-1 6 0,4-1-5 16,-3-3-5-16,-1 1-6 0,-2-5-10 0,-3 0 2 15,1-1-9-15,1-1 1 0,-4 0-1 0,0 0 3 16,2-2-2-16,-4 3-13 0,0-1 26 0,-3 2 0 16,3 2 22-16,-4 1-22 0,0 1 10 0,-1 2-3 15,0 2 10-15,2 4-7 0,-2 0 9 0,1 2-2 16,-1 2 23-16,0 0-28 0,1 3-6 0,-2 1 18 15,3 1-2-15,3 3 2 0,0-1-2 16,-1 1 4-16,4 3 2 0,1 0 14 0,1-1-8 16,3 3-57-16,1-2 75 0,2-1-50 0,2 1 50 15,2 0-48-15,2 0 49 0,3 0-53 0,2 1 54 16,-2-2-55-16,7 1 58 0,0-3-58 0,1 2 62 16,1-3-64-16,4 1 62 0,-2-2-66 0,5 0 24 15,-3-4-78-15,0 3 23 0,0-3-42 16,0-1-36-16,2-1-32 0,-2-1-17 0,0-1-36 15,-1 0-49-15,1-2-24 0,-2 0-24 0,-1-3-24 16,1 3-62-16,-2-5-435 0,-3 4-388 0</inkml:trace>
  <inkml:trace contextRef="#ctx0" brushRef="#br0" timeOffset="87441.28">10023 3855 35 0,'0'-13'396'0,"-3"-1"-74"0,3 3-27 0,0 0-40 16,-1 0-25-16,-3 1-20 0,4 0-11 0,-1 3 9 15,0-1 29-15,-3 0-39 0,4 8-12 0,0-13-32 16,0 13-19-16,-3-6 0 0,3 6-38 0,0 0 48 16,0 0 17-16,0 0-9 0,0 0-4 0,-6 6 16 15,3 5 13-15,2-2-11 0,0 5 12 16,-1 1-3-16,2 4-5 0,0 1-18 15,0 3 5-15,2 5-20 0,-2-1-20 0,2 6-2 16,-2 0-20-16,4 0-6 0,0 1-15 0,0 1-8 16,0-1-9-16,-2-1-10 0,3 1-12 0,0-2 1 15,-1 1-2-15,0 1-33 0,0-6 22 0,-3 1-28 16,6-4 27-16,-5 0-27 0,3 1 22 0,0-4-24 16,2-1 22-16,-5-4-21 0,1 0 23 0,2-1-31 15,-1-4 26-15,-2-2-28 0,2 2 29 0,0-4-26 16,-3-1 29-16,2 0-31 0,-3-7 28 0,5 6-28 15,-5-6 31-15,0 0-30 0,0 0 21 0,0 0-27 16,10-4 18-16,-10 4-30 0,0-14 27 16,0 7-44-16,0-4 27 0,-1-1 0 0,0 0-10 15,-2-4-8-15,-1-1 3 0,0 1-3 0,-1-1 2 16,-1-1 0-16,-3-1-2 0,1 1 3 0,-1 1 4 16,-1 4 4-16,1 0 15 0,0 1-23 0,-1 0 22 15,-3 3 0-15,3 1 6 0,-4 1 2 0,1 2 1 16,-1 1-3-16,1 3 5 0,-1 1 1 15,0 0-10-15,4 3 10 0,-5 1 1 0,3 2 4 16,1 1-5-16,-1 1 8 0,3 1 6 0,-1 3 2 16,2-2 0-16,2 3-5 0,2-3 17 0,0 0-10 15,4 2 3-15,0-2 2 0,3 3-47 0,0-2 48 16,3 0-43-16,-1 0 43 0,4-1-40 16,1 0 43-16,-1-1-37 0,2 3 42 0,1-7-47 15,1 2 42-15,1 1-39 0,0-4 36 0,1-1-41 16,-3-1 30-16,2 1-37 0,-3-2 16 0,2 0-46 15,2-1 35-15,-3-1-71 0,2 1 4 0,-4-1-45 16,2-2-21-16,-2 3-47 0,-1-3-30 0,-9 3-31 16,16-5-47-16,-16 5-33 0,13-5-7 0,-6 1-20 15,-7 4-39-15,10-7-455 0,-10 7-413 0</inkml:trace>
  <inkml:trace contextRef="#ctx0" brushRef="#br0" timeOffset="87924.21">10217 4231 304 0,'-4'-7'400'0,"4"1"-75"15,-1-1-18-15,-2 0-24 0,3-1 1 0,-2 1 3 16,-1 2-32-16,3 5-6 0,-1-12-6 0,1 12-13 16,-4-9-7-16,4 9-8 0,-2-10-22 0,2 10-10 15,-3-8-29-15,3 8-16 0,0-7-24 0,0 7-26 16,0 0-24-16,-1-8-4 0,1 8-6 0,0 0 23 15,0 0-11-15,0 0 15 0,6 8-22 0,-6-8 11 16,10 8-19-16,-6-1 7 16,3 3-9-16,-1-3-1 0,3 5-6 0,-3-2-9 15,1 3-5-15,-1 3-2 0,3-2-7 0,-4 1-9 16,0 1 9-16,-1 0-7 0,1 1 2 0,-2-3-2 16,-2 3-2-16,2-1-51 0,-2-3 50 0,-1 1-43 15,0-1 58-15,0-4-53 0,0 3 55 0,0-2-47 16,0-3 43-16,0 1-44 0,0-8 56 0,0 13-51 15,0-13 53-15,-1 7-55 0,1-7 45 0,0 0-42 16,0 0 38-16,0 0-3 0,0 0-5 0,-9-6 0 16,9 6-2-16,0-9-4 0,0 2-2 0,0 0 0 15,0-6-9-15,0 1 4 0,2 0 4 0,-2-3 0 16,4-2-14-16,0-2 9 0,1 0-17 16,1-1-4-16,1 1-18 0,-1-1 18 0,0 1-25 15,2 4 12-15,-3-1-8 0,3 1 5 0,-3 5-26 16,4-4-3-16,-4 4-1 0,0 1-34 0,-1 2-16 15,4-1-22-15,-3 2-18 0,-5 6-23 16,9-7-44-16,-9 7-40 0,10-5-16 0,-10 5-28 16,14-2-23-16,-14 2-36 0,10 4-453 0,-10-4-353 15</inkml:trace>
  <inkml:trace contextRef="#ctx0" brushRef="#br0" timeOffset="89340.6">10594 4241 244 0,'0'0'489'0,"-4"4"-85"0,4-4-31 0,0 0-12 16,-6 5-12-16,6-5-30 0,0 0-39 0,-7 5-44 15,7-5-42-15,0 0-38 0,0 0-34 0,0 0-14 16,-6 2-24-16,6-2-3 0,0 0-11 0,0 0-12 16,0 0-5-16,5 6 4 0,-5-6-6 0,0 0-11 15,5 4-10-15,-5-4-4 0,0 0 0 16,13 1-4-16,-13-1-6 0,0 0 0 0,15-2-5 15,-15 2 1-15,9-3-3 0,-9 3 15 16,12-3-15-16,-12 3-3 0,9-5 3 0,-4 0-2 16,-5 5-2-16,9-8 0 0,-4 4 1 0,-3-3-1 15,2 1-1-15,-1 2-1 0,-1-5-2 0,0 2 7 16,-2 1 3-16,0-4-12 0,-2 4 1 0,0-2 0 16,-1 1 0-16,1 2-3 0,-2-1 0 0,-4 2 2 15,8 4 2-15,-10-7-4 0,10 7 6 0,-14-1 4 16,14 1 11-16,-19 4-8 0,10-2 3 0,-4 4 31 15,4 0 13-15,-1 3 14 0,-3 1-5 0,7 0 3 16,-2-1-9-16,-1 2-8 0,3 0-1 0,-1 1 1 16,2-1-5-16,1 1-1 0,4 1-16 0,-1-2 13 15,1 2-23-15,0-2-33 0,1 0 43 16,3 2-9-16,0-2-6 0,1-1 2 0,0-2-3 16,4 1 1-16,0-2 4 0,0 1-4 15,-1-3-8-15,3-1-1 0,1-1 1 0,-2 0-6 16,4-1 9-16,-1-2-8 0,1 0 0 0,-1-2 2 15,1-1 0-15,-4-1-4 0,8 1 1 0,-6-5 8 16,4 1-6-16,-3-2 5 0,-2 0-2 0,3-1-7 16,-1-2 3-16,0-3-9 0,-4 3 9 0,1-2-2 15,0-1 8-15,-1-4-10 0,0 3 3 0,-2 1-10 16,-1 1 14-16,-1 2-10 0,0-2 8 0,-1 2-9 16,0 3 14-16,0 1-16 0,-2-1 18 0,3 3-17 15,-3 0 10-15,-2 6-18 0,5-10 10 16,-5 10-11-16,2-7 13 0,-2 7-2 0,0 0-6 15,0 0 7-15,0 0 3 0,0 0-7 0,13 5 11 16,-13-5-2-16,4 7-1 0,-3 0-1 0,4-1 8 16,-1-1-11-16,0 4 7 0,0-2 6 0,1 2-5 15,0-1-3-15,1 1 4 0,1 0-18 0,-2 1 23 16,5 0-10-16,0 0-9 0,-1 0 4 0,0-1 5 16,1 1 6-16,-1 0 0 0,-1-1-4 0,0 1 4 15,-1-3-19-15,0 4 18 0,-5-2-5 16,5-1 6-16,-5 1-1 0,0 0-3 0,-2 0 2 15,0-1-3-15,0 1 15 0,-2-2-66 0,0 2 60 16,-5-1-9-16,5 0-34 0,-5-1 52 0,1-1-53 16,0 1 58-16,-2 0-57 0,3-2 58 15,-2-1-53-15,7-4 50 0,-12 7-3 0,12-7 5 16,-11 3-61-16,11-3 54 0,0 0 1 0,-15-1-53 16,15 1 49-16,0 0-3 0,-6-5 1 0,6 5-13 15,0 0-10-15,-4-8 6 0,4 8 0 0,0-7-2 16,0 7 4-16,0-7 2 0,0 7-2 0,5-7-3 15,-5 7 9-15,4-5-3 0,-4 5-2 0,6-6-3 16,-6 6 0-16,5-7 2 0,-5 7 2 0,8-5 5 16,-8 5 0-16,0 0-6 0,8-5-1 0,-8 5 0 15,0 0-7-15,6-5 1 0,-6 5 2 16,0 0 3-16,0 0 1 0,0 0-7 0,6-5 0 16,-6 5 17-16,0 0-11 0,0 0-8 0,0 0 8 15,7-2-5-15,-7 2 1 0,0 0 3 16,0 0-1-16,0 0-3 0,0 0 6 0,0 0-1 15,5-5 3-15,-5 5-11 0,0 0 20 0,0 0 0 16,6-4-5-16,-6 4-2 0,0 0-1 0,9-7 9 16,-9 7-9-16,9-5 2 0,-1 0-3 0,-3 1 0 15,0-2-6-15,4 1 14 0,0-2-1 0,-4 0 6 16,4-2-14-16,1-2 8 0,-1 1-9 16,0-1 3-16,5-4-16 0,-5 0 26 0,3-2-14 0,-1 1 6 15,-2-1-9-15,4-3 9 0,-4 3 2 0,0-1 4 16,0-1-17-16,-2 3 7 0,0-1-5 15,-1 3 15-15,-2 0-10 0,1 3 4 0,0-1-7 16,-2 3 4-16,-1-1 21 0,1 5-21 0,-1-3-9 16,0 2 16-16,-2 6-22 0,0-6 15 0,0 6-10 15,0 0 8-15,0 0-1 0,0 0 1 16,-8 6-2-16,8-6 8 0,-4 9-5 0,4-9 6 16,-5 12-6-16,5-4 17 0,-1-2-18 0,1 2 11 15,0 1-7-15,0-1 5 0,0 1 1 0,1-1 6 16,2 4-4-16,0-6 5 0,1 3-7 0,1-1 7 15,-1 1-13-15,2-1 18 0,0 1-8 16,1-1 1-16,1-2-3 0,-3 5 4 0,4-5-6 16,1 4 10-16,-1-3-11 0,-1 3 5 0,1-3-2 15,1 2 1-15,-1 1-3 0,-1-4 0 0,-1 2-3 16,-1 0 5-16,0 1 1 0,-1-3-3 0,0 2 0 16,-1 1-2-16,0-2 5 0,-3 1-13 0,0-2 11 15,-1 4 6-15,0-3-3 0,-1 0-2 0,0 1-5 16,-3-2 9-16,0 2-6 0,-1 0 3 0,1-3 0 15,-1 1-20-15,0 1 10 0,-4-4-6 0,3 1-18 16,-3 1 5-16,0-1-19 0,-1 0-20 0,-1-4-23 16,1 3-10-16,10-3-6 0,-19 2-13 15,19-2 5-15,-18 0-89 0,18 0-45 0,-13-2-58 0,13 2-33 16,-10-7-28-16,6 2-48 0,-1-1-64 0,4-1-340 16,0 0-343-16</inkml:trace>
  <inkml:trace contextRef="#ctx0" brushRef="#br0" timeOffset="90157.38">11446 4180 342 0,'0'0'445'0,"13"0"-69"16,-13 0-35-16,0 0-15 0,0 0-22 0,0 0-33 16,8 3-24-16,-8-3-33 0,0 0-25 0,0 0-20 15,0 0-19-15,6 4-5 0,-6-4-12 0,0 0-9 16,10 2-17-16,-10-2-21 0,8 3-13 15,-8-3-12-15,9 3-12 0,-9-3-6 0,10 1-7 16,-10-1-12-16,13 3-1 0,-13-3 1 0,12 1-3 16,-12-1-5-16,16-4-4 0,-16 4-5 0,13-1 2 15,-13 1-3-15,14-6-2 0,-7 2-1 0,1 2 7 16,0-3-7-16,-3-1 0 0,3 1 2 0,-2 1-3 16,-1-3-5-16,0 0 31 0,0 0-32 0,-2-3 7 15,-2 5-5-15,2-4 3 0,-3 2 36 0,0 1-56 16,0-3 8-16,-3 4 2 0,2-1 2 0,-3-1-2 15,4 7 6-15,-9-7-1 0,9 7 2 16,-10-5 2-16,10 5-3 0,-14 0 1 0,5 2 4 16,0 1 3-16,0 2 12 0,-1 2 17 0,0 1 10 15,1 0 16-15,-1 2 19 0,-1-1 4 0,5 2-17 16,-2 2-6-16,1-2-14 0,-1 2 6 0,5-1-9 16,-2-1-6-16,3 1-2 0,0-1 2 0,2 0-20 15,0 1 25-15,2-2-25 0,0 2 1 0,5-2-6 16,-2 2 7-16,1-2-5 0,4 0-1 15,-1-5-9-15,2 2 5 0,0-2-1 0,-2-3-6 16,6 1 3-16,-3 0 8 0,1-2 1 0,-2-1-3 16,3-1-46-16,1 0 45 0,1-4-2 0,-1 3 13 15,-2-3-15-15,2-2 4 0,-1 2-7 0,0-2-6 16,-1-3 0-16,2 3 11 0,-2-4-10 16,-4 2 8-16,5-4-13 0,-5 1 1 0,0 0 13 15,1-1-4-15,-3-3-1 0,-2 5-17 0,1-1 23 16,-2 0-12-16,1 3 9 0,-1-2-13 0,-3 4 11 15,3 0-8-15,-1-1 1 0,-3 8-3 0,2-9 3 16,-2 9-13-16,3-10 10 0,-3 10 4 0,0 0 6 16,0 0-4-16,4-5-2 0,-4 5-6 0,0 0 2 15,2 7 8-15,-2-7 7 0,4 10-4 0,0-5 5 16,-4-5-12-16,5 11 5 0,0-5-12 0,0 1 12 16,0 1-7-16,2-1 10 0,0 1-9 15,0 1 5-15,-1-1 4 0,3 1 1 0,0 0-8 16,-1 1 5-16,-2 0-5 0,3-1 9 0,1 1-7 15,-3 1-5-15,2-1 7 0,-2-1 1 0,-2 0 5 16,2-1-1-16,-2 2 1 0,-1-2-3 0,-2 2-13 16,1-3 17-16,-2 1 4 0,-1 1-6 0,-1-4-10 15,-2 5 6-15,2-4 0 0,-3 0-3 0,0 1-2 16,-1 0 6-16,0-2-55 0,-5 0 38 0,5 0 8 16,-3-3-20-16,0 1-8 0,-2-1-25 0,1-1-11 15,-1 2-22-15,10-3-9 0,-18 1-5 0,18-1-26 16,-17-1-37-16,17 1-30 0,-15-3-47 0,15 3-36 15,-13-5-16-15,13 5-25 0,-10-6-31 0,10 6-50 16,-4-10-359-16,4 10-273 0</inkml:trace>
  <inkml:trace contextRef="#ctx0" brushRef="#br0" timeOffset="90469.24">12453 4201 624 0,'0'0'524'0,"14"-1"-52"16,-14 1-39-16,0 0-26 0,0 0-31 0,12-1-13 16,-12 1-31-16,0 0-33 0,0 0-50 0,0 0-36 15,10-3-33-15,-10 3-3 0,0 0-27 0,14 3-21 16,-14-3-22-16,13 1-22 0,-13-1-21 0,13 0-22 15,-13 0 1-15,15 1-5 0,-15-1-5 0,15 0-8 16,-15 0-9-16,18 1-10 0,-18-1-13 0,18 0-30 16,-18 0-11-16,19 2-31 0,-19-2-14 0,16 1-28 15,-16-1-22-15,15 1-28 0,-15-1-28 0,10 3-40 16,-10-3-41-16,10 2-13 0,-10-2-18 0,0 0-35 16,3 7-35-16,-3-7-452 0,-10 6-372 0</inkml:trace>
  <inkml:trace contextRef="#ctx0" brushRef="#br0" timeOffset="90709.26">12488 4351 400 0,'-7'8'450'16,"0"-3"-47"-16,7-5-51 0,-8 9 1 0,8-9-12 15,-8 6-25-15,8-6-14 0,-6 9-7 0,6-9-13 16,-3 4 15-16,3-4-20 0,0 0-13 0,0 0-46 16,4 8-32-16,-4-8-26 0,0 0-24 0,16 3-51 15,-16-3 17-15,16 0-15 0,-16 0-14 0,17-1-12 16,-17 1-8-16,24-2-17 0,-15 2-6 0,5-3 2 15,-2 1-9-15,-1 1-3 0,-1 0-6 0,3 0-2 16,0 0-25-16,-3-1-20 0,-1 1 0 16,-9 1-27-16,19 0-4 0,-19 0-19 0,17-4-24 15,-17 4-5-15,11-1-75 0,-11 1-53 0,12-3-61 16,-12 3-80-16,9-2-49 0,-9 2-77 0,5-5-465 16,-5 5-564-16</inkml:trace>
  <inkml:trace contextRef="#ctx0" brushRef="#br0" timeOffset="92691.34">13960 3962 256 0,'0'0'229'0,"0"0"-17"16,4 5-28-16,-4-5-5 0,0 0 2 0,0 0-24 15,0 0-13-15,0 0 2 0,0 0-7 0,0 7-18 16,0-7-14-16,0 0 7 0,0 0 1 0,0 0-8 16,0 0-19-16,0 0 3 0,-7 3-17 0,7-3-8 15,0 0-7-15,0 0 15 0,-15 0-3 16,15 0 17-16,-13-2 13 0,13 2-11 0,-9-4-26 16,9 4-6-16,-13-4-12 0,6 0-1 0,0 1-2 15,-1 0 1-15,1-2-10 0,-2-1 3 16,0 2-5-16,4 0 6 0,-3-1-8 0,1-1 2 15,0 0-11-15,1 3 3 0,1-3-6 0,-2 0-3 16,1 0-3-16,1-2 3 0,4 1-4 0,-3 2 18 16,1-2 6-16,3 7-4 0,-2-11-8 0,0 2-1 15,4 1-9-15,-2 0 2 0,2 0-3 0,2-1 2 16,0 0-1-16,0 0 0 0,2 1 10 0,-1 2-5 16,2-4 2-16,-1 3-3 0,2 0 7 0,-1 2-3 15,2-2 3-15,-1 4 4 0,6-4-6 0,-4 3 2 16,2 1-4-16,-1 1 3 0,1 2 1 0,0-1-8 15,-2 2 8-15,2 0 15 16,1 3 6-16,0 0 13 0,1 4-5 0,-1-2 4 16,-2 6-3-16,-1-2 22 0,3 4-1 0,-4 1 0 15,3 3 15-15,-5 0-8 0,2 2-3 0,-1-1-14 16,-3 1 5-16,0 1-3 0,-1 1 10 0,0-1-18 16,-2 2 0-16,0-3-8 0,-1 1-6 0,-1 0-6 15,0-1-3-15,0 1-11 0,-1-1 6 0,-1 0-12 16,1 1 6-16,0-2-5 0,-2 1-7 0,1-1 2 15,-2-2-3-15,1 0-1 0,-1 0 0 0,-2-1 2 16,2-1-4-16,-2-1 3 0,2-1 1 16,-2 0-7-16,2-4 0 0,-4 1 3 0,2-1-3 0,-1 1 4 15,-2-5-5-15,2 2-3 0,-2-2-1 0,1-2-8 16,-1 0 10-16,-2 0 0 0,-1 0-1 0,12-3-3 16,-20 0 1-16,8-2-7 0,-2-1-3 15,3 0 3-15,-2-1-7 0,-1 0-6 0,2-1 3 16,-3-3 1-16,6 1-4 0,-1 0 4 15,-2 1-1-15,5-3-2 0,-1 2 2 0,-1 2-2 16,4-5-2-16,1 3 6 0,-2 0 0 0,3 0 2 16,-1 1-2-16,3-1 6 0,-3 0-10 0,4 7-7 15,0-13 12-15,3 7 2 0,-1 1 16 0,2-4-16 16,1 4 6-16,0-1-1 0,2 1 4 0,0 0-9 16,0 1 11-16,-1 1 0 0,2-1-7 15,1 2 5-15,-9 2-4 0,14-3 3 0,-14 3 10 0,18 0-8 16,-18 0 3-16,15 5 4 0,-6-1 9 15,1-1-2-15,-2 2 11 0,1 0 1 0,0 2 10 16,-3-1-5-16,3 2 2 0,0 0 8 0,1 2-1 16,-1-1-5-16,-1 1-3 0,1 0 1 0,-3 0 7 15,3 1 6-15,-1-1-7 0,-1 1-5 0,0-2 1 16,-2 0-2-16,0 0-11 0,3-1-3 0,-2 2-2 16,3-2-2-16,-4-2 3 0,3 1-8 0,-3 0 0 15,4 0-1-15,-3-1 5 0,2-4-34 16,-1 3 32-16,1-2-5 0,1 0-13 0,-9-3-11 15,17 3-19-15,-17-3-15 0,15 2-24 16,-15-2-26-16,14-2-84 0,-14 2-16 0,13-3-54 16,-13 3-52-16,12-5-69 0,-12 5-41 0,12-5-55 15,-12 5-71-15,9-6-446 0,-9 6-586 0</inkml:trace>
  <inkml:trace contextRef="#ctx0" brushRef="#br0" timeOffset="97656.65">14245 3297 198 0,'0'0'219'0,"0"0"-58"0,-4-8-4 16,4 8 1-16,-4-5-23 0,4 5 13 0,-4-7-6 16,4 7-9-16,-2-5-7 0,2 5-2 15,-3-6-5-15,3 6 0 0,-2-8-9 0,2 8 3 16,0 0 3-16,0-10-2 0,0 10-12 16,-2-7-11-16,2 7-3 0,-1-7 15 0,1 7 10 15,0 0 1-15,0-8-1 0,0 8-7 0,0 0-7 16,0-9-4-16,0 9-14 0,0 0-3 0,0 0-7 15,0 0-5-15,0-9 1 0,0 9-4 0,0 0-5 16,0 0-3-16,0 0-2 0,0 0-1 0,0 0 4 16,0 0 8-16,0 0 0 0,9 3-2 0,-9-3 11 15,3 6 5-15,-3-6-12 0,6 13 5 0,-4-6 12 16,1 2 14-16,-3 0-10 0,4 2-13 0,-3 0 1 16,-1 1-4-16,3 3 5 0,-3 0-14 15,0 0-17-15,0 3 10 0,0 0-9 0,-3 0-1 16,3 2-11-16,0-1-13 0,0 0-2 0,-1 2 15 15,-3-1-7-15,4-1-33 0,-1 1 32 0,-2-1-2 16,2-2 1-16,-3-2-3 0,2 1-11 0,0 1-2 16,0-2 3-16,-1-2-1 0,1-2-11 0,2 0 5 15,-3-1-5-15,2 0 2 0,-2-1 2 16,3-2-2-16,-1 1 6 0,-2 0-1 0,3-8 2 16,-1 9 1-16,1-9 1 0,-1 9 1 0,1-9-6 15,0 0 9-15,0 0-7 0,0 0-27 0,0 0 24 16,0 0-1-16,0 0-3 0,0 0 6 0,-3-7-5 15,3 7 3-15,5-7-6 0,-5 7 4 16,4-11-7-16,1 6 2 0,-1 1-4 0,0-3-8 16,-4 7 11-16,10-8 5 0,-10 8-8 0,9-7 9 15,-1 3-9-15,-8 4 9 0,11-6-9 0,-11 6 9 16,13-4-5-16,-13 4 8 0,13-1-11 0,-13 1 6 16,19 0-7-16,-19 0 10 0,19 0-5 0,-19 0 12 15,18 1-14-15,-4-1 6 0,-14 0 0 0,23 0 3 16,-10 0-9-16,-13 0 8 0,23-1-5 0,-23 1 4 15,21-2-4-15,-10 1 5 0,2 0-10 0,-4-4 11 16,2 5-6-16,-2-4 6 0,0 2-2 0,0 0 3 16,-9 2-6-16,14-4 5 0,-9-2-5 0,3 2 11 15,-8 4-13-15,9-7 4 0,-7 1-4 0,2 1 8 16,-4 5-24-16,4-9 26 0,-4 9 1 0,1-12-6 16,-1 6 6-16,0 6-7 0,0-15-6 15,0 15 3-15,-2-13-2 0,-1 6 1 16,-1 0 1-16,3-2-5 0,-4 4 17 0,1-5-15 15,-2 5-1-15,1-1 4 0,-2 0 1 0,3 0-7 16,-2 0-3-16,2 2 12 0,-2 0-5 0,6 4-2 16,-8-7-8-16,8 7 7 0,-9-5 0 0,9 5 5 15,0 0 1-15,-14 0 9 0,14 0 1 0,-9 3 4 16,9-3 12-16,-6 6 16 0,2-1 20 0,0 1-1 16,-1 0 0-16,1 2 2 0,2 1 10 15,-1 0-6-15,1 0 12 0,0 1 20 0,-2 2-21 16,4 0 5-16,-1 2 3 0,0-2-9 0,1 4-6 15,-3 0-16-15,3-3-24 0,0 3 13 0,0 1-20 16,3 0 3-16,-2-2-5 0,-1 2 8 0,1 0-17 16,-1-1 13-16,3-2-17 0,-2 0-2 0,-1 0 8 15,2 0-3-15,0-3 4 0,1 1-2 0,-2-2-13 16,0 1 6-16,-1-1-3 0,0-1-7 0,4 1-12 16,-4-4-28-16,1 2-15 0,-1-8-17 15,3 12-16-15,-3-12-15 0,1 9-16 0,-1-9-41 16,-1 8-55-16,1-8-97 0,0 0-76 0,0 0-78 15,0 0-59-15,0 0-62 0,0 0-170 16,0 0-277-16,-3-8-648 0</inkml:trace>
  <inkml:trace contextRef="#ctx0" brushRef="#br0" timeOffset="98720.12">14858 4093 5 0,'0'0'230'16,"0"0"-37"-16,0 0-42 0,-14 0-9 15,14 0-23-15,0 0-10 0,0 0-10 0,0 0-8 16,0 0 0-16,0 0-6 0,0 0-4 0,0 0-2 16,0 0 0-16,0 0-9 0,0 0 3 15,0 0-6-15,0 0-8 0,0 0 2 0,-9-2-3 16,9 2-3-16,0 0-8 0,0 0-3 0,0 0-5 15,0 0-7-15,0 0-3 0,0 0-8 0,0 0 4 16,0 0-17-16,0 0 4 0,0 0-5 0,0 0 8 16,-4-3-3-16,4 3-6 0,0 0 0 0,0 0 1 15,0 0-6-15,0 0-7 0,0 0 1 0,0 0 3 16,0 0 9-16,0 0-12 0,0 0 2 0,0 0 6 16,0 0 3-16,0 0 2 0,0 0-6 15,0 0 0-15,0 0-2 0,0 0-2 0,0 0-2 16,0 0-5-16,0 0 9 0,0 0 7 0,0 0-4 15,0 0-7-15,0 0 0 0,0 0 5 16,0 0-1-16,0 0-6 0,0 0-2 0,0 0 4 16,0 0-10-16,0 0 1 0,0 0-17 0,0 0-4 15,0 0-5-15,0 0-13 0,0 0-20 0,0 0-13 16,-5-5-20-16,5 5-14 0,0 0-7 0,0 0-16 16,0 0-25-16,0 0-26 0,0 0-152 0,0 0 197 15</inkml:trace>
  <inkml:trace contextRef="#ctx0" brushRef="#br0" timeOffset="99427.24">15097 4057 281 0,'0'0'314'0,"0"0"-41"15,-13 0-8-15,13 0-30 0,0 0-21 0,0 0-4 16,0 0-19-16,-15 0 7 0,15 0-18 0,0 0 6 16,0 0-2-16,0 0-1 0,0 0-8 15,0 0 10-15,-8 2 1 0,8-2 23 0,0 0 0 16,0 0 2-16,7 5 0 0,-7-5-18 0,10 4-11 15,-10-4-13-15,14 3-3 0,-4-1-2 0,-1 0 0 16,5-1-28-16,-1 0-18 0,2 0-21 0,3 0-17 16,3-1-10-16,0 2-16 0,1-2-3 0,1 0-11 15,1 0-7-15,3 0 1 0,-6 0-7 16,7-2-12-16,-4 2-4 0,-1 0-3 0,1 0 0 0,-3-1 2 16,-1 1-3-16,-1 0-3 0,1-1-4 15,-4 1-5-15,-2 0-13 0,0 0-10 0,-1 0-25 16,0 0 3-16,-13 0-23 0,18 0-19 0,-18 0-47 15,15 0-42-15,-15 0-19 0,13 0-29 0,-13 0-26 16,0 0-40-16,8 4-40 0,-8-4-8 0,0 0-16 16,-4 7-18-16,4-7-48 0,-12 3-421 0,12-3-391 15</inkml:trace>
  <inkml:trace contextRef="#ctx0" brushRef="#br0" timeOffset="99803.04">15106 4313 90 0,'-8'5'477'0,"3"1"-103"0,1 0-50 0,4-6-46 16,-6 4 7-16,6-4 10 0,-4 7-13 0,4-7-11 16,5 4-12-16,-5-4-2 0,9 5-3 0,-9-5-31 15,14 1-21-15,-14-1 7 0,22 1-13 0,-9-1-16 16,2-1-17-16,3 1-7 0,1-1 7 0,3 0-20 15,1-3 1-15,4 1-13 0,-3 3-5 16,3-3-17-16,-2 1-5 0,2 0-5 0,0 0-2 0,0 1-14 16,-3-1-12-16,3 0-11 0,-1-1-10 15,-1 2-8-15,-3 0-6 0,-2-1-3 16,2 1-2-16,-2-1-12 0,-3 2-3 0,2 0-4 16,-3-1 0-16,0 1-1 0,0 0-5 0,-4 0-1 15,1 0-5-15,0 0-7 0,-13 0-1 0,18 0-8 16,-18 0-29-16,16-1 12 0,-16 1-10 0,13 0-22 15,-13 0-9-15,0 0-25 0,17 0-43 0,-17 0-45 16,0 0-48-16,10 0-40 0,-10 0-40 0,0 0-39 16,0 0-44-16,0 0-26 0,0 0-57 0,-4-7-512 15,4 7-590-15</inkml:trace>
  <inkml:trace contextRef="#ctx0" brushRef="#br0" timeOffset="100706.83">17103 3628 20 0,'0'0'386'0,"-6"-5"-54"16,6 5-38-16,-4-5-25 0,4 5-41 0,-6-9-4 15,6 9 8-15,-3-7 7 0,3 7-7 0,-1-6-10 16,1 6-7-16,-3-7-4 0,3 7-5 0,-3-5-4 16,3 5 2-16,-2-7 2 0,2 7-11 0,0 0-3 15,-4-5-21-15,4 5-18 0,0 0-28 0,0 0-11 16,-1-6-12-16,1 6-21 0,0 0 10 0,0 0 8 16,0 0 11-16,-4 5 11 0,4-5-4 0,-1 11-2 15,-2-5-17-15,3 1-6 0,0 4 17 0,-2 1-7 16,2-2-3-16,-1 4-6 15,-1 3-18-15,1 1-3 0,0 0-5 0,-2 4 7 16,2 0-3-16,-3 3 6 0,4 0-4 0,-4 3-2 16,3 0-10-16,-2-2-8 0,1 3-8 0,-1-3-4 15,3 3-3-15,-1-4-6 0,-3 0-5 0,3 2-1 16,-1-3-7-16,1-1-4 0,0-2 2 0,0-1 3 16,-2-1-6-16,3-1-7 0,0-3-2 0,0 0 2 15,-1-1-4-15,1-3 1 0,-2 0-6 0,2-1 3 16,-1-2-2-16,1 1-2 0,0-2-17 0,0-7-6 15,0 11-36-15,0-11 21 0,0 11-20 16,0-11-18-16,-1 7-23 0,1-7-26 0,0 0-52 16,0 0-47-16,0 0-58 0,0 0-34 0,0 0-33 15,0 0-13-15,0 0-33 0,2-9-29 0,-2 9-26 16,3-11-13-16,0 3-53 0,0 0-362 0,0 0-437 16</inkml:trace>
  <inkml:trace contextRef="#ctx0" brushRef="#br0" timeOffset="101347.14">17618 3827 67 0,'8'-10'368'0,"-3"4"-70"0,0 1-45 0,-1-2-19 16,-4 7-22-16,6-11-24 0,-3 4-8 0,-3 7-14 15,4-10-13-15,-3 3-3 0,-1 7-3 0,1-12-13 16,2 6 17-16,-3 6 2 0,1-9-13 0,-1 9-11 16,0-10-10-16,0 10-10 0,-4-9 1 15,4 9 10-15,-6-5-2 0,6 5-5 0,-5-5 17 16,5 5 7-16,-12-3-11 0,12 3-13 0,-14 1-7 16,14-1 5-16,-15 6 3 0,6-5 11 0,0 4-13 15,-2 0 5-15,0 4-7 0,1-3-1 0,0 2-8 16,0 2 2-16,-1 2-5 0,1-2 1 15,1 3-6-15,0 1-3 0,3-2-8 0,-2 3 1 16,3 2-8-16,-1-3-14 0,3 5-1 0,-1-5-10 16,4 4-3-16,-1-1-6 0,1 0-8 0,1-1-4 15,-1 1 3-15,5 1-4 0,-3-1-5 0,3 0-3 16,-1 1-3-16,2-1 0 0,-1-2 0 0,4 1-4 16,0 1 2-16,1-3-6 0,-1 1 0 0,-1-3-4 15,1-2 1-15,2 3 2 0,-2-4 3 0,3 2-1 16,-1-4-9-16,2 0 5 0,0 0-6 0,0-3 2 15,-3 1 1-15,4-2-3 0,-1-1 0 16,1 1 2-16,-1-3-2 0,2 0 5 0,-4 0-8 16,2 0 0-16,-1-3-1 0,2-1 1 0,0 0-1 15,-3 0-4-15,3-1 4 0,-2-1-10 16,-1 0 9-16,-1 0-4 0,-2-2-5 0,0 1 0 16,-2 0 0-16,-1-1 2 0,-1 1 5 0,-1-2-1 15,-3 9 1-15,0-12-2 0,0 2 1 0,-4 5 0 16,0-5 1-16,-5 3 1 0,3 0 3 0,-5 0 6 15,-5 2-4-15,4 2-5 0,-4-2-2 0,0 1 5 16,-1 2 0-16,-4 1 0 0,7 1 3 0,-4 0 2 16,3 1-6-16,-3 0 1 0,4 2 5 0,1 0-8 15,2 1-10-15,-1-1-28 0,1 1-27 0,2 0-49 16,1 2-67-16,8-6-68 0,-11 7-69 16,11-7-82-16,-5 8-98 0,5-8-99 0,0 0-625 15,3 9-835-15</inkml:trace>
  <inkml:trace contextRef="#ctx0" brushRef="#br0" timeOffset="102707.03">890 6358 211 0,'0'0'220'0,"-6"-8"-49"15,2 3-4-15,4 5 1 0,-7-7-1 0,5 2-4 16,-2 0-10-16,4 5-3 0,-5-7-4 0,1 2-3 16,4 5-3-16,-5-9-6 0,5 9 8 15,-10-8-10-15,10 8 2 0,-4-8 23 0,4 8 1 0,-5-6 10 16,5 6-5-16,-4-4-1 0,4 4-27 15,-4-4-11-15,4 4-14 0,0 0 7 0,-10 5 8 16,6-1 16-16,-1 2 21 0,4 4 0 0,-2-1-9 16,1 4-3-16,-1 4 0 0,2-1-55 0,-2 2 47 15,3 2-46-15,0 5 42 0,0 0-47 0,0 1 26 16,0 1-56-16,3 1 20 0,-2-3-48 0,2 5 27 16,-1-4-36-16,1 3-5 0,-2-3-2 0,2-1-4 15,-1-1-1-15,1-1-4 0,1-1 0 0,-3-4 0 16,3-1 25-16,-2 0-35 0,2-1 28 15,-1-3-41-15,-2-1 23 0,-1 0-47 16,4-3 33-16,-3-1-66 0,-1-2-15 0,3 0-9 16,-3-6 7-16,1 11-90 0,-1-11-5 0,0 0-56 15,0 5 1-15,0-5-63 0,0 0-17 0,5-5-32 16,-5 5-1-16,0-11-46 0,0 11-48 0,-1-12-360 16,-3 2-339-16</inkml:trace>
  <inkml:trace contextRef="#ctx0" brushRef="#br0" timeOffset="103124.4">508 6281 79 0,'-9'-4'347'15,"0"2"-69"-15,-1-1-11 0,10 3-12 0,-13-6-36 16,13 6-19-16,-15-2-27 0,15 2-15 0,-13 0 9 15,13 0 4-15,-14 0-3 0,14 0-13 0,0 0-6 16,-13-1-5-16,13 1-3 0,0 0-8 0,-10-2-2 16,10 2-2-16,0 0 13 0,0 0 29 0,0 0 3 15,0-7-3-15,0 7-11 0,14-8-5 0,-1 0-10 16,0 1 9-16,3 1-62 0,2-4 41 0,4 2-72 16,1-1 48-16,1-1-59 0,6-3-1 15,-1 2-4-15,2 1 35 0,1-1-54 0,7 0 32 0,-7 1-48 16,1 1 36-16,2 1-45 0,-3-1 39 15,-3 2-39-15,-2 0 35 0,1 4-50 0,-4 0 45 16,-2-3-35-16,-3 3 28 0,-1 0-48 0,-1 2 29 16,-4-2-56-16,1 2 45 0,-3 0-59 0,-11 1 39 15,19 0-65-15,-19 0 3 0,16 0-10 0,-16 0-38 16,14 1-27-16,-14-1-28 0,9 4-26 0,-9-4-43 16,5 7-38-16,-5-7-12 0,2 7-16 15,-2-7-44-15,0 11-49 0,0-3-366 0,-5-5-305 16</inkml:trace>
  <inkml:trace contextRef="#ctx0" brushRef="#br0" timeOffset="103674.23">1382 6550 342 0,'0'0'379'0,"9"-6"-73"0,-9 6-21 0,10-10-39 0,-10 10-14 16,4-7-18-16,-4 0-12 0,0 7-21 0,0-9-12 15,0 9 2-15,-4-11-15 0,-2 6-21 16,6 5-2-16,-8-9-4 0,3 4-1 0,-1 1 4 16,-2 1-27-16,-1 0-3 0,9 3 5 0,-18 0-10 15,18 0-2-15,-20 0-6 0,7 3-1 0,-2 1 6 16,-3 2-3-16,4 0-5 0,-5 4-3 0,1-1-5 15,-1 4 6-15,3-1 3 0,1 0-10 0,-2 5 2 16,3-2-59-16,1 0 50 0,3 3-42 0,1 0 49 16,3 1-48-16,2-2 40 0,3 0-51 0,-2 0-1 15,6-1-9-15,-1 1 6 0,5-2-5 0,-2-1-1 16,4-1 3-16,1 1 0 0,3-2 4 0,1-2-11 16,0-3 1-16,1 3 3 0,1-5-3 15,3-3 2-15,-4 2-5 0,4-1 2 0,-3-3-3 16,3-3 14-16,-3-1-17 0,0 2 3 0,3-2-5 15,-5-2 10-15,1-1-5 0,-1 0-2 0,-1-1 10 16,-3-2 40-16,-1 1-51 0,1-1 42 0,-3-4-46 16,-1 2 44-16,-2-1-49 0,1-3 46 0,-5 2-51 15,0-4 45-15,-2 1-49 0,-2 0 48 16,-3-2-48-16,1-2 43 0,-7 1-28 0,4 1 22 16,-6-1-1-16,2 1-7 0,-1 2 2 0,-1 5-10 15,-3-1-7-15,4 0-7 0,-4 5-43 0,1 0 46 16,1 3-2-16,-1 1-13 0,2 4-63 0,1 0 26 15,0 0-38-15,1 2-44 0,0 1-47 16,4 4-24-16,-1-1-47 0,6 0-75 0,0 2-24 0,-1-2-34 16,5 0-74-16,3 2-447 0,2-3-484 15</inkml:trace>
  <inkml:trace contextRef="#ctx0" brushRef="#br0" timeOffset="104273.39">1585 6111 425 0,'-5'-10'429'0,"-1"3"-43"0,1-1-50 16,-2 1-12-16,2 2-12 0,-6-4-24 0,8 4-36 15,-4 2 7-15,3-4-1 0,4 7-24 0,-8-7-38 16,8 7-42-16,-9-2-26 0,9 2-9 0,0 0 33 15,0 0-41-15,-6 5 85 0,6-5-63 0,1 16 42 16,0-3-48-16,3 0 33 0,2 5-43 0,2 4 31 16,-3 4-49-16,4 3 17 0,1 1-42 0,-1 3 19 15,-1 4-43-15,2 1 16 0,-1-1-35 0,0-4 24 16,-1-2-38-16,-1 0 22 0,1 2-34 0,0-6 27 16,-2 3-24-16,2-8 18 0,-4 1-28 15,2-4 27-15,-2 0-34 0,1-2 26 0,-1-2-25 16,0-1-8-16,1-4-1 0,-3 2-4 0,1-3-1 15,-2-1-5-15,3-1-12 0,-4-7 1 0,4 10-15 16,-4-10-14-16,4 6-11 0,-4-6-10 0,0 0 12 16,0 0-75-16,0 0 3 0,0 0-38 0,-3-10 8 15,3 10-28-15,-4-11-10 0,-1 2-29 16,0 0-23-16,-5-2 11 0,1-1 20 0,1-2 21 16,-3 1 21-16,-2-1 34 0,0 2 25 0,-1-4 38 15,0 2 15-15,0 3 26 0,1-2 11 0,-1 4 30 16,5-1 21-16,-4 1 25 0,3 1 47 0,1 3 26 15,3-2 33-15,-4-1 16 0,6 3 1 16,-2-3-13-16,4 2 1 0,2 6-3 0,0-13-8 16,0 7-8-16,5-4-5 0,2 2 21 0,3-2-44 15,0 0-15-15,5 2-9 0,-2-3-16 0,6 2-9 16,-1-1-14-16,3 2-5 0,-1 0-7 0,1-1-4 16,-1 2-7-16,2 2-19 0,-7 0-18 0,4 0-31 15,-1 1-25-15,-1 1-52 0,-4 3-50 0,2 0-53 16,-5 0-31-16,4 0-42 0,-3 3-60 0,-4 3-129 15,3-1-238-15,-1 0-245 0</inkml:trace>
  <inkml:trace contextRef="#ctx0" brushRef="#br0" timeOffset="105091.08">2154 6520 93 0,'0'0'484'0,"5"-5"-93"15,-5 5-49-15,4-7-51 0,-4 7 5 0,1-8-24 16,-1 8-26-16,-1-10-26 0,1 10-15 0,-4-14-5 16,3 9-12-16,-3-2-21 0,0 0-20 0,-1 0-15 15,1 0-9-15,-2 0 6 0,-1 2-1 0,0 1 4 16,-1-1 3-16,-1-1-29 0,0 4-21 0,0 1-15 16,9 1 19-16,-19 1 5 0,6 1 5 15,2 3-4-15,-4 1-13 0,4 0-57 16,-3 3 50-16,5 1-61 0,-1 0 48 0,1 2-54 15,-1 2 51-15,2-3-56 0,4 2 46 0,-1-3-54 16,0 2 40-16,4-1-52 0,0 2 52 0,2-3-51 16,0 2 48-16,3-3-50 0,0 1 35 0,1-2-36 15,1-1 46-15,2 0-52 0,2-4 53 0,-2 2-55 16,2-2 46-16,3-1-50 0,-13-2 51 0,22 0-58 16,-10-3 56-16,-3 0-51 0,5 1 50 0,-5-2-47 15,2 1 54-15,0-4-62 0,-2 2 65 0,-4 0-63 16,4 0 63-16,-3-3-47 0,2 2 51 0,-5 1-59 15,2-3 57-15,-3 2-50 0,-2 6 63 0,7-10-61 16,-7 10 57-16,5-9-61 0,-5 9 57 16,1-4-57-16,-1 4 40 0,5-7-41 0,-5 7 73 15,0 0-67-15,0 0 50 0,0 9-48 0,0-9 46 16,0 8-49-16,0-8 55 0,0 13-53 0,3-7 57 16,-2 2-47-16,0-3 44 0,2 2-52 0,1 2 50 15,-2-1-54-15,2 1 39 0,0-3-40 0,1 1 45 16,0 2-42-16,0-6 42 0,2 2-43 0,-1-1 50 15,-1 1-45-15,-5-5 46 0,17 3-40 0,-17-3 41 16,20-3-52-16,-11 1 46 0,0-2-50 0,5-2 50 16,-3 1-48-16,2-5 50 0,-1 2-44 0,-2-5 52 15,4-1 6-15,-1-1 33 0,0-2-34 16,-2-6 30-16,2 0-32 0,1-2 41 0,-5-1-32 0,4-3 22 16,-7 0-21-16,2 0 24 0,-3-3-24 15,-1 1 12-15,-3 0-7 0,-1 3 7 0,-1-3-21 16,-3-2 3-16,-1 1-18 0,-3 1 17 0,-2 2-28 15,-3 2 18-15,0 0-24 0,-2 3 19 0,1 3-7 16,-4 2 0-16,4 2-3 0,-1 4-6 0,-1 1 1 16,3 4-1-16,2 2-4 0,0 1-2 0,11 5-1 15,-18 2-2-15,11 3-14 0,0 2 19 0,1 5-8 16,3 3 27-16,0 4 16 0,3 1 3 0,3 4 7 16,3 9-12-16,2-2 8 0,1 9-13 15,0 2 2-15,2-3-11 0,2 1 0 0,-3 2-6 0,7-2 0 16,-4-1-11-16,-1 2 1 0,3-4-2 15,1 1-8-15,-2-4-4 0,1 0-11 0,-2 0-7 16,0-6-26-16,-3-4-15 0,2 1-14 0,-2-6-32 16,0-1-10-16,-2-3-31 0,1-1-32 0,1-3-28 15,-2-1-48-15,-2-3-50 0,4 0-2 0,-1-3-61 16,-1-3-20-16,-8-1-54 0,15 1-11 0,-15-1-52 16,14-3-535-16,-7-4-656 0</inkml:trace>
  <inkml:trace contextRef="#ctx0" brushRef="#br0" timeOffset="106057.36">3737 6182 126 0,'0'0'250'0,"-10"-8"-46"0,10 8-16 0,-8-5-20 16,3-2-28-16,1 2-16 0,-1-2 5 0,0-1-20 16,3 1 7-16,-5 0 20 0,6-1 5 0,-4 1-16 15,2-2 6-15,-1 1 26 0,3-2-8 0,-4 1 11 16,4 2 23-16,-2-3 10 0,1 3 0 0,-1 0-3 16,3 2-17-16,-4-3-14 0,4 8-10 0,-1-12-17 15,1 12-20-15,-4-10-19 0,4 10-22 0,0-7-16 16,0 7 1-16,0 0-3 0,0 0 9 0,0 0-28 15,5 10 48-15,-1-3-32 0,1 1 46 0,-1 4-44 16,2 1 35-16,-2 0-57 0,1 2 45 16,2 2-62-16,-1 3 43 0,-1 1-54 0,0-1 48 15,3 2-54-15,-4 0 43 0,-1-1-48 0,0 0 49 16,1-3-55-16,-2-1 49 0,1 1-56 0,0-3 59 16,-3-2-12-16,1 1-47 0,0-5 47 0,-1 1-4 15,0 0-48-15,0-1 70 0,3-2-64 0,-3-7 54 16,-3 11-49-16,3-11 51 0,-1 8-57 0,1-8 56 15,-7 5-52-15,7-5 46 0,0 0-58 0,-11-5 53 16,11 5-55-16,-6-9 52 0,-1 4-51 0,5-4 54 16,-6-3-51-16,6 0 55 0,-5-2-58 0,3-2 44 15,-1-1-40-15,4-1 44 0,-2 0-48 16,2-1 36-16,1-1-41 0,0 0 59 0,1-4-55 16,3 3 55-16,1-1-51 0,3 1 45 15,2 3-1-15,-1-3-1 0,2 6-11 0,1-1 1 16,2 0 6-16,-1 5-12 0,1 1 3 0,0 3-15 15,3 2 16-15,-2 0-43 0,-1 4 52 0,0 1-46 16,0 1 52-16,3 4-44 0,-2 0 54 0,-2 2-41 16,1 0 51-16,-1 3-46 0,-2 0 3 0,-2 1 61 15,-1 2-39-15,1-1 53 0,-3 3-40 0,-1 0 42 16,-1 1-52-16,1-3 36 0,-1 3-42 0,-1-1 44 16,-2-1-54-16,2-2 40 0,-2 3-47 15,1-3 34-15,-2-1-44 0,0 0 36 0,3 1-37 16,-2-1 38-16,-1-2-64 0,0-3 25 0,3 2-76 15,-3-8 38-15,0 12-72 0,0-12-1 0,2 12-33 16,-2-12-31-16,3 7-20 0,-3-7-38 0,4 5-51 16,-4-5-12-16,0 0-20 0,11-2-33 0,-11 2-31 15,9-5-457-15,-4 2-396 0</inkml:trace>
  <inkml:trace contextRef="#ctx0" brushRef="#br0" timeOffset="106589.9">4193 6096 223 0,'0'-9'498'0,"0"1"-100"0,0 3-12 0,-1-2-62 16,1 7 16-16,-6-12-64 0,3 6 35 0,3 6-26 0,-5-8 18 16,5 8-68-16,-4-10 10 0,4 10-50 15,-9-7 42-15,9 7-98 0,-7-4 16 0,7 4-68 16,0 0 33-16,0 0-53 0,-13 1 63 16,13-1-51-16,-5 7 24 0,2 1-9 0,3-8-11 15,-4 13-11-15,4-4-7 0,0 0-8 0,0 3 6 16,0-2 5-16,3 2-14 0,-2 0 18 0,4 0-41 15,-1-1 26-15,1 3-44 0,2-2 22 0,0 0-34 16,1 2 30-16,1-4-34 0,2 0 32 0,-2-1-37 16,3 0 33-16,1-1-33 0,-3-3 29 0,5 2-31 15,-2-6 23-15,-3 1-20 0,4 0 27 0,-2 0-38 16,2-2 39-16,-3-2-44 0,0 0 33 16,1-1-35-16,0 0 32 0,-2-3-31 0,0 0 32 15,-1 0-36-15,-2-2 34 0,0-1-34 0,-3 1 3 16,4-1 0-16,-6-3 20 0,2 3-6 0,-4-4-3 15,0 1 29-15,0 0-38 0,-1-2 36 0,-2 0-39 16,1 3 39-16,-2-4-38 0,0 3 44 0,0 3-39 16,-1-1 37-16,3 0-64 0,-1 1 70 0,-1 1-45 15,0 4 43-15,4 4-43 0,-5-10 40 0,5 10-40 16,0 0 46-16,0 0-39 0,0 0 41 0,-10 3-35 16,10-3 40-16,0 11-36 0,0-4 2 15,0 3 8-15,0-2 4 0,4 3 0 0,-2-1 32 16,1 2-40-16,2 1 30 0,-1-1-36 0,2 0 33 15,-2 0-36-15,5 0 28 0,-1 0-38 0,-2 0 18 16,3-1-51-16,0 2 22 0,-1-5-83 0,-2 3 8 16,4-5-82-16,-6 1 1 0,6 0-23 0,-3 0-27 15,-1-3-30-15,1 1-29 0,-7-5-32 0,12 3-2 16,-12-3-8-16,12 1-21 0,-12-1-33 0,10-1-407 16,-10 1-323-16</inkml:trace>
  <inkml:trace contextRef="#ctx0" brushRef="#br0" timeOffset="107373.3">4597 5946 507 0,'-4'-7'437'15,"4"7"-44"-15,-1-12-23 0,1 12 8 0,-4-10-16 16,4 10-34-16,-5-8-33 0,5 8-37 0,-2-9-48 16,2 9-37-16,0 0-24 0,-3-7-11 0,3 7 19 15,0 0-21-15,0 0 2 0,0 0 2 0,4 7-3 16,1 0-52-16,-5-7 40 0,6 10-66 0,-2-2 40 15,1-1-56-15,-1 4 38 0,4-3-45 0,-3 4-7 16,4 0-1-16,-4 0-4 0,0 3-8 0,4-1-4 16,-3-2 0-16,-2 2-1 0,4 2 0 0,-3-2 40 15,0-2-60-15,-1 1 52 0,1 0-52 0,-1-4 54 16,-3 2-59-16,4-3 49 0,-2 2-53 0,-2-4 49 16,2 0-42-16,-2 1 44 0,-1-7-50 15,3 8 49-15,-3-8-47 0,0 0 41 0,0 0-43 16,0 0 42-16,0 0-50 0,0 0 3 0,-8-4 11 15,8 4-1-15,-5-11 1 0,2 3-9 0,2-2 6 16,-2 0-2-16,1-3 35 0,-2 2-43 0,4-1 47 16,0-5-55-16,0 2 47 0,0 1-57 0,0 0 53 15,4-1-57-15,-2 3 55 0,2-2-50 0,1 4 62 16,-1 0-56-16,5 1 57 0,-4 3-53 0,0-2 52 16,3 2-57-16,-3 4 52 0,4 0-44 15,-9 2 50-15,14 0-48 0,-5 2 54 0,1 0-57 0,-1 1 23 16,-1 4-16-16,6 0 51 0,-8-1-46 15,6 3 48-15,-1 0-53 0,-2-1 7 0,-1 1 6 16,0 4 1-16,-1-5 1 0,-2 3 1 0,2-4 2 16,-2 4 2-16,0-5 8 0,-1 4-3 15,1-3 0-15,-5-7-2 0,5 10 16 0,-5-10-9 16,5 9 1-16,-5-9-5 0,0 0 6 0,0 8-4 16,0-8-6-16,0 0 6 0,0 0 2 0,0 0 0 15,-9-5-7-15,9 5-2 0,-6-7 2 0,2 1-1 16,0-1 50-16,0 0-64 0,-1-3 50 0,4-2-52 15,-3 3 52-15,0-4-57 0,3-3 50 0,-2 4-50 16,3-3 44-16,3 0-58 0,-2 0 54 16,2 4-56-16,-1-6 56 0,5 3-51 0,-2 1 52 15,0 4-55-15,1-4 54 0,2 6-50 0,-3-3 48 16,3 6-44-16,-1-1 49 0,3 2-49 0,-1-1 52 16,-9 4-48-16,20 3 50 0,-10-1-50 0,-1 1 58 15,3 1-53-15,-2 1 60 0,2 4-49 0,-1-1 54 16,-1 4-48-16,1-4 51 0,-2 2-50 0,-2 1 2 15,4 1 10-15,-6 2 1 0,3-2-1 0,-3-1 7 16,0 2-4-16,-1 0 2 0,1-4-11 0,0 3 1 16,-1-4-5-16,-1 4 6 0,-1-6-5 0,1 2 3 15,-3 0 17-15,5-3-31 0,-5-5-14 0,4 12 8 16,-4-12-10-16,5 6-32 0,-5-6-22 0,0 0-15 16,2 6-24-16,-2-6-25 0,0 0-95 15,0 0-32-15,0 0-98 0,8-5-5 0,-8 5-61 16,3-8-92-16,-1 1-374 0,1-2-463 0</inkml:trace>
  <inkml:trace contextRef="#ctx0" brushRef="#br0" timeOffset="108006.59">5227 5595 407 0,'-7'-12'406'0,"3"3"-68"0,-3 0-32 16,6-2-7-16,-3 5-33 0,0-5-19 0,2 4-46 15,-1-3-21-15,-2 3-2 0,5-2 2 0,-1 3-4 16,1 6-6-16,-3-13-21 0,3 13-16 0,0-8-1 16,0 8 19-16,0 0 19 0,0 0 8 0,0 0-7 15,0 0-27-15,12 7-3 0,-10 2 29 0,2 0-54 16,1 5 42-16,3 2-7 0,-2 4-20 0,2-1-18 16,1 1-14-16,0 6-10 0,1 3-14 0,-1-5-8 15,0 5-12-15,1-4-35 0,-1 4 27 0,0-3-28 16,0-1 25-16,-2 4-33 0,0-8 23 0,-2 3-26 15,3-2-4-15,-2 0 4 0,-2 0-4 0,0-5 4 16,0 0-2-16,-2 0 23 0,1-3-25 16,-2-2 22-16,2-1-25 0,-2-2 18 0,1 0-21 15,-2-1 22-15,2-1-15 0,-2-7 15 0,2 11-28 16,-2-11 3-16,0 0 0 0,0 6-2 0,0-6 1 16,0 0 8-16,0 0-4 0,-10-7-3 0,9-1 25 15,-2 3-30-15,-2-2 30 0,0-3-33 0,4 1 19 16,-3-6-29-16,-1 3 26 0,1-2-34 0,4-1 33 15,-4-1-34-15,4 3 27 0,0 0-1 0,0 1-31 16,3-2 35-16,1 2 0 0,-3-2-4 0,5 2-8 16,2-1 1-16,-2 4-4 0,2-2-1 0,2 2 1 15,-2 1 3-15,2 3-1 0,0 0 1 0,2 4-2 16,0-2 8-16,-12 3 0 0,26 1 1 0,-12 1 1 16,-3 1-1-16,1 1 0 15,2 3-32-15,-5 1 50 0,4 0-41 0,-4 2 44 16,-1 1-35-16,-3-1 29 0,2 2-29 0,0-3 44 15,-5 3-45-15,2-4 41 0,-4 4-34 0,3-3 47 16,-3 1-48-16,-3 0 6 0,3 0 0 0,-4-1 2 16,2-1 3-16,-2 1 2 0,-1-1 0 0,-3-1 2 15,3-2-3-15,-3 3-5 0,-1-4 0 0,-1 1-21 16,1 2-24-16,0-5-30 0,-1 1-46 16,-3-3-8-16,4 1-80 0,-2 0-10 0,11-1-95 15,-22-1-21-15,22 1-53 0,-15-4-13 0,15 4-81 16,-18-7-444-16,14 1-512 0</inkml:trace>
  <inkml:trace contextRef="#ctx0" brushRef="#br0" timeOffset="108673.23">5672 5857 331 0,'0'0'483'0,"9"2"-64"0,-9-2-56 16,0 0-43-16,0 0-42 0,0 0-51 0,0 0-40 15,0 0-31-15,0 0-25 0,0 0-25 16,0 0-9-16,9 3-3 0,-9-3-3 0,0 0-11 16,10 5-12-16,-10-5-7 0,0 0-12 0,13 2-9 15,-13-2-8-15,0 0-4 0,15 1-2 0,-15-1-7 16,13-3-3-16,-13 3-2 0,10-3 2 16,-10 3-3-16,12-5-3 0,-12 5 3 0,12-6-4 15,-12 6 0-15,8-8-1 0,-8 8 0 0,10-8 2 16,-6 4-1-16,1-1 9 0,-4-2-5 0,-1 7 24 15,4-8 7-15,-4 8 3 0,0-12 2 0,0 12 9 16,-1-8-3-16,-2 1-4 0,3 7 0 0,-6-7-1 16,6 7 1-16,-9-4 4 0,9 4-1 0,-13-3 5 15,13 3-1-15,-12 3 7 0,1-1 7 0,2 2 16 16,-2 1 16-16,2 5-11 0,1-3-59 0,-2 4 72 16,1 0-38-16,3 0 41 0,-1 2-54 15,0 0 30-15,0 1-48 0,2 1 33 0,3-1-59 16,0 1 12-16,1-3 3 0,0 3-6 0,2-1-1 15,2 0-3-15,2 1-4 0,0-2-4 0,0 0 11 16,5-4-9-16,-1 2-2 0,0-4-2 0,5 0 4 16,-2 0-2-16,0-6-2 0,1 1-16 0,4-2 14 15,-2-1 1-15,4 0-5 0,-3-3 1 0,3-2 0 16,-4-1 34-16,4-1-39 0,-1-1 34 16,0-1-42-16,-3-1 37 0,1-1-37 0,-1 1 37 0,-5-3-42 15,-1 0 39-15,3 4-43 0,-7-5 38 16,1 1-33-16,-2 1 37 0,-1 1-3 0,-2-1-1 15,0 4 1-15,-1-3-10 0,0 7 0 0,0-3-1 16,0 0-10-16,0 8 2 0,-1-9 3 0,1 9 0 16,-8-5-32-16,8 5 44 0,0 0-27 0,-9 5 45 15,9-5-22-15,-5 9 44 0,1 0-19 16,-1 1 41-16,5-3-31 0,-1 5 20 0,1 0-32 16,0-2 18-16,1 5-23 0,2-3-10 0,-1 0-1 15,3 3-4-15,-1-1-3 0,3 0-6 0,-1-2-8 16,3 3-29-16,0-5-27 0,0 2-33 15,-1 0-57-15,2-3-67 0,-1 0-37 0,-3-3-78 16,4 1-41-16,-1-4-78 0,-1 2-68 0,0-3-157 0,-8-2-332 16,15 2-612-16</inkml:trace>
  <inkml:trace contextRef="#ctx0" brushRef="#br0" timeOffset="109907.59">8022 5904 119 0,'0'0'256'0,"-8"-4"-53"16,8 4-1-16,-5-5-24 0,5 5-9 0,-8-4-8 16,8 4 3-16,0 0-6 0,-6-3-9 0,6 3-4 15,-5-7 4-15,5 7-1 0,-9-7-17 0,9 7 18 16,-1-7-15-16,1 7 26 0,-4-10 7 0,4 10 1 16,-5-12-7-16,5 12-21 0,-2-12-17 0,0 2-5 15,-1 1 7-15,-1-1-2 0,2 2-2 0,-1-3-14 16,-3 2-18-16,-2-4-9 0,3 0-11 15,-1 4-1-15,-6-7 4 0,3 7-11 16,0-4-11-16,-3 2-3 0,-1 2-1 0,-4 1-4 16,3 1-5-16,-1 2 7 0,-3 1 7 0,1 1 11 15,-1 1 9-15,-1 4-49 0,0 3 64 0,1 0-59 16,-2 4 57-16,-2 3-43 0,7 3 58 0,-3 4-60 16,3 1 42-16,3-3-42 0,2 2 37 0,2 1-41 15,3 1 45-15,2-2-33 0,0-2-6 0,3 3-3 16,3-3-6-16,1 0-6 0,4 0-4 0,-2-3-7 15,7 2 2-15,-3-3-6 0,3 0-1 0,1-6 2 16,0 3 0-16,0-5-1 0,2 1-3 0,0-3-3 16,-2-1-1-16,3 0 2 0,-2-4 26 0,2 0-33 15,-2-1 28-15,2-2-35 0,-3 0 36 16,0-2-31-16,-4-2 32 0,3 1-30 0,-4-3 29 16,-3-1-38-16,2-1 26 0,-3 0-25 0,-1-4 24 15,-2 0 1-15,-2-1-9 0,3-2-2 0,-6-1-1 16,3-2-1-16,-5-5-12 0,4 4 6 0,-4-8-29 15,0 1 30-15,0 0-28 0,-3-1 32 16,5 0-48-16,-3 2 34 0,1-4-32 0,1 1 39 16,0 4-45-16,4 0 49 0,0 4-13 0,0-3-5 15,4 6 0-15,1 1 0 0,-1 1 8 0,5 1-9 16,0 6 2-16,0 2-6 0,1 1 3 0,0 5 16 16,2 4-1-16,3 1-1 0,-1 1-33 0,5 8 44 15,-1 3-31-15,3 5 45 0,-1 5-44 0,2 5 46 16,-3 5-46-16,0 2 49 0,-3 4 0 15,-4 1-1-15,1 2 0 0,-3 5-18 0,-2 0 29 16,-4 3-36-16,-3 0 41 0,2 1-25 0,-3 3 12 16,-3 3-6-16,-1-3 27 0,3 1-27 0,0 1 17 15,-3-3-28-15,4 0 24 0,0-1-25 0,2-4 22 16,1 0-32-16,1-3 25 0,1-3-30 0,0-7 3 16,0-3 9-16,3-2-9 0,-2-6 3 0,2-2 1 15,0-3-1-15,-1-6 3 0,2-2 1 0,0 0-2 16,1-3-3-16,-1-2-7 0,3-2-7 0,-2-1 0 15,-10-2 0-15,18-2-2 0,-8-1-3 0,-2-1-12 16,-3-4-6-16,4 3 6 0,-2-4-8 16,-3-3 36-16,3-1-45 0,-5-1-4 0,-2-1 7 15,0-2-14-15,-1-2 1 0,-3 2 46 16,-2-4-47-16,-3 2 50 0,-3 0-58 0,2 0 66 16,-8 0-49-16,3 0 55 0,-3 2-46 0,-1 3 55 15,1 0-53-15,-2 3 59 0,2 0-46 0,-2 1 57 16,1 0-44-16,1 2 6 0,3-1 13 0,2 4 10 15,-1 0 6-15,5-2-2 0,0 5-3 0,2-3-10 16,-1 3 23-16,8 2 16 0,-1-8 4 0,1 8 12 16,5-8-7-16,0 4-9 0,8-1-3 0,-2 0-7 15,6-2 1-15,1 3-8 0,2-4-5 0,2 1-1 16,-3-2-5-16,4 3-2 0,-1-1-3 0,-2 0-1 16,2 0 6-16,-2 1-30 0,-3 0 4 15,-2-1-21-15,1 4-14 0,-1-2-19 0,-5 2-26 16,0-1-36-16,2 1-42 0,-4 1-10 0,-8 2-53 15,15-5-11-15,-15 5-71 0,9-2-27 0,-9 2-28 16,6-5-18-16,-6 5-74 0,0 0-415 0,0 0-433 16</inkml:trace>
  <inkml:trace contextRef="#ctx0" brushRef="#br0" timeOffset="110991.83">9346 5644 196 0,'-3'-10'174'0,"-1"3"-7"16,2-2-7-16,2 3-9 0,0-1 5 15,0-1-5-15,0 2 0 0,0-5-5 0,0 2 29 16,0 1-12-16,2-1 1 0,-2 0 8 0,3-3 23 15,-3 4-1-15,1 2 6 0,-1 6 2 0,0-12-4 16,0 12-9-16,0-11-4 0,-1 4-3 0,1 7-2 16,-3-10-33-16,3 10 33 0,0-9-49 0,0 9 21 15,-2-5-63-15,2 5 37 0,0 0-63 0,0 0 53 16,-8 5-30-16,4 2 48 0,-2 0-52 16,1 5 54-16,-2 5-54 0,2-2 56 0,0 6-40 15,1 0 31-15,-1 0-41 0,1 1 16 0,2 1-39 16,-1 2 18-16,2-3-39 0,1-1 15 0,1 3-34 15,2-2 16-15,-1 2-33 0,2-2 29 0,4-2-32 16,-2 0 3-16,2-2-8 0,1-1 3 0,2 0 2 16,-2-6 0-16,5-2-1 0,-2 0 19 0,1-2-19 15,2-4 21-15,-2-1-27 0,1 0 20 16,0-4-26-16,2 0 27 0,0 0-23 0,0-6 20 16,-1 1-25-16,2-3 19 0,0 1-23 0,-3-4 23 15,-2-1-28-15,-1-1 23 0,2-1-6 16,-3-3 1-16,0 1-8 0,-3-2-21 0,0-1 20 15,-3 2-21-15,2-5 29 0,-3 4-25 0,3 1 25 16,-3 2-26-16,-3-2 29 0,0 8-26 0,0-3 32 16,-3 0-27-16,3 4 25 0,-2 0-23 0,-2 3 30 15,4-1-38-15,0 8 35 0,-6-9-29 0,6 9 28 16,0 0-29-16,0 0 30 0,-12 5 0 0,12-5-2 16,-4 15-1-16,4-8 0 0,0 3 5 0,0 3-1 15,0 0 2-15,2 2 15 0,0 2-12 0,2 0-28 16,0 2 27-16,1 0-25 0,0-2 25 0,1 4-21 15,1-1 26-15,-1-3-29 0,4 1 21 0,-2-2-21 16,0-2 23-16,1-3-24 0,-2 1 28 16,2-3-29-16,0 1 30 0,1-5-25 15,-1-1 19-15,0 0-23 0,-9-4 23 0,18 1-23 16,-18-1 28-16,21-5-27 0,-11 1 18 0,0-1-17 16,-1-5 22-16,1 3-26 0,-1-7 24 0,0 3-29 15,1-2 27-15,-2-5-29 0,4 1 14 0,-4-3-27 16,0 2 27-16,0-3-29 0,-2 0 35 0,2 0-34 15,-2-1 23-15,3 2-27 0,-2 1 28 0,-2 5-24 16,1 2 30-16,-1-4-37 0,-1 8 43 0,1-2-28 16,3 2 31-16,-2 1-36 0,-1 2 42 0,-5 5-33 15,13-2 33-15,-13 2-29 0,18 3 36 0,-9 1-33 16,0 3 30-16,2 1-34 0,1 2 38 16,-2-1-33-16,0 6 31 0,2-2-34 0,2 0 35 15,-3 2-27-15,0-1 28 0,0 3-33 0,-3-3 26 16,-2 0-27-16,1-1 31 0,-1 2-25 0,-1-4 25 15,-4 2-32-15,2 1 35 0,-2-4-43 0,-2 2 24 16,-2-2-43-16,2 0 22 0,-3 1-37 0,-2-5 29 16,-2 3-61-16,2-1 32 0,-1-3-63 15,-3 0 16-15,1 1-55 0,3-3 22 0,-3-1-23 16,-1 1-21-16,10-3-23 0,-18 0-25 0,18 0-26 16,-19 0-37-16,8-3 2 0,1 1 5 15,10 2-9-15,-11-4-8 0,4-1-27 0,7 5-97 16,-5-7-215-16,5 7-153 0</inkml:trace>
  <inkml:trace contextRef="#ctx0" brushRef="#br0" timeOffset="111607.33">10345 5741 437 0,'10'-5'427'0,"-1"1"-45"0,0 0-44 16,-2 0-12-16,4 0-18 0,-5-4-28 0,3 3-21 15,0 0-24-15,-1-2-15 0,-2 2-21 16,2-2-11-16,1 1-19 0,-4-1-25 0,1 1 12 16,-2-1-16-16,1 1 9 0,-1 1-14 0,1-4-16 15,-5 9-12-15,3-10-16 0,-3 3-11 0,0 7-4 16,0-12 15-16,-3 7-57 0,3 5 48 0,-9-12-63 16,9 12 56-16,-9-8-60 0,9 8 61 0,-16-7-53 15,6 5 36-15,10 2-33 0,-22 0 39 0,10 1-49 16,-1 3 43-16,0 3-46 0,1-2 42 0,-2 1-41 15,0 5 39-15,3-2-42 0,1 3 38 0,1-2-40 16,-2 3 34-16,7 1-29 0,-2 0 21 0,2-2-43 16,1 0 37-16,1 3-50 0,2-5 47 0,0 2-35 15,2 0 32-15,1-2-35 0,1 1 36 0,1-3-36 16,0 2 41-16,1-3-42 0,2-2 29 16,1 2-26-16,-2-4 28 0,4-1-32 15,-1 1 36-15,-10-3-44 0,19 0 39 0,-6-1-7 16,-2-1-1-16,0 0 1 0,-2-1-3 0,2-5-2 15,-1 4-3-15,-1-3-1 0,-2-3 4 0,3 4-4 16,-1-5-1-16,-3 1 0 0,1-2 5 0,0 2-2 16,-2 1 7-16,-1-1-17 0,0 0 4 0,0 4-2 15,0-2 5-15,-4 1-3 0,7 2-3 0,-4 0 1 16,-3 5 3-16,4-7 1 0,-4 7-2 0,0 0 4 16,0 0 3-16,0 0-3 0,5 5 4 15,-5-5-5-15,0 12 6 0,1-5 0 0,-1 2-1 16,0-1 2-16,3 4-2 0,-2-2 1 0,0 2-31 15,1 0 35-15,0-2-33 0,1 3 36 0,0-3-37 16,1 3 24-16,0-1-54 0,0-3 12 0,-1 2-75 16,-1-2 23-16,3 0-78 0,-2-1 29 0,4-3-48 15,0 3-11-15,-2-3-40 0,-5-5-39 0,10 6-5 16,-10-6 0-16,14 1 15 0,-14-1 9 16,13-4-12-16,-9 0-31 0,6 1-38 0,-5-6-109 15,0 1-176-15,3-3-140 0</inkml:trace>
  <inkml:trace contextRef="#ctx0" brushRef="#br0" timeOffset="112190.12">10724 5494 28 0,'-2'-20'535'0,"-2"1"-106"15,-2 2-36-15,2 0-11 0,-2 0 0 0,0 4-14 16,0 0-10-16,-2 1-11 0,3-1 5 0,0 6-15 16,1-4-41-16,0 3-35 0,2 1-97 0,-1 1 4 15,3 6-74-15,-6-9 31 0,6 9-61 0,0 0 72 16,0 0-38-16,0 0 32 0,0 0-23 0,1 7 31 15,4-1-41-15,-2 5 14 0,2 3-30 16,0-1 23-16,0 4-25 0,0 2 14 0,0 6-30 16,3-1 9-16,-2 2-29 0,2 3 17 0,-3-1-30 15,3 1 15-15,-2-1-24 0,-2 3 12 16,4-1-18-16,-3-4 13 0,1-2-21 0,-1 3 16 0,-1-5-26 16,1-3 20-16,-2 0-18 0,-2-2 16 15,4 0-19-15,-1-2 3 0,-3-3 3 0,2 0 17 16,-2-5-17-16,2 3 17 0,-2-5-16 0,-1-5 12 15,1 12-23-15,-1-12 22 0,0 0-21 0,0 0 20 16,0 0-20-16,0 0 16 0,0 0-17 0,-9-7 18 16,9 7-17-16,-1-12 14 0,-3 2-20 0,-1-2 21 15,5 2-22-15,-1-1 20 0,-2 0-23 0,3-5 20 16,3 1-30-16,-2 0 19 0,-1-2-27 0,5 0 15 16,0 1-18-16,3-2 21 0,-3 2-21 15,4-1 26-15,1 0-18 0,2 3 23 0,-3 4-20 0,5-2 23 16,-3 3-17-16,3 0 19 15,-2 5-15-15,1 1 19 0,-1 1-18 0,1 2 21 16,1 2-18-16,-1 1 22 0,2 1-22 0,-3 4 26 16,-2-1-21-16,4 3 18 0,-5 1-17 0,0 1 20 15,1-1-19-15,-5 1 25 0,2 4-22 0,-5-3 14 16,2-1-18-16,-1 2 23 0,-3-2-22 0,0 0 24 16,-3 1-27-16,-1-1 23 0,3-1-20 0,-3 0 19 15,-1-4-18-15,-3 4 17 0,2-5-20 0,0 1 25 16,-2 0-28-16,-4-4 8 0,2 1-32 0,1-1 0 15,-1-1-55-15,10-2 2 0,-23 0-111 0,10-2-5 16,-1 0-46-16,4-1-38 0,-3-1-53 16,0-3-69-16,1-1-38 0,0 2-75 0,2-5-129 15,0 1-274-15,2-2-501 0</inkml:trace>
  <inkml:trace contextRef="#ctx0" brushRef="#br0" timeOffset="112556.01">11105 5314 395 0,'4'-9'487'0,"0"0"-59"0,-3 1-33 15,-1 0 3-15,4 2-4 0,-4-1-39 16,1-1-21-16,-1 8-11 0,0-10 1 0,0 10-25 16,0-12-7-16,0 12-89 0,0-8 19 0,0 8-40 15,0 0-36-15,0-9-28 0,0 9-16 0,0 0-1 16,0 0 39-16,0 8-52 0,0-1 59 0,3 0-24 15,-1 4 35-15,2 5-9 0,0-2-6 0,1 5-31 16,1 4 4-16,1 0-23 0,-1 4 2 0,2 2-15 16,-3 5-7-16,5-5-16 0,-2 3-1 0,-2 1-22 15,-2-3 2-15,5 1-9 0,-4 2-13 0,-2-5 6 16,2 0 1-16,-1-3-3 0,-3 0-5 16,3-2-10-16,-3-1-2 0,4-3-14 0,-4-2-10 15,2-2-23-15,-2-3-15 0,-1 0-15 16,3-2-8-16,-2-1-14 0,-1-1 3 0,1 1-48 15,1-5-15-15,-2-4-84 0,2 8-41 0,-2-8-58 16,0 0 11-16,0 0-32 0,0 0-25 0,0 0-13 16,8-8-2-16,-7 2-9 0,3-2-11 0,0 0-23 15,-2-5-345-15,2-1-312 0</inkml:trace>
  <inkml:trace contextRef="#ctx0" brushRef="#br0" timeOffset="113007.35">11349 5661 417 0,'3'-9'419'0,"-2"3"-57"0,-1 6-52 16,5-4-15-16,-5 4 10 0,0 0 7 0,0 0-18 15,0 0-14-15,0 0-11 0,0 0-32 16,9 4-19-16,-9-4-11 0,4 6-27 16,-4-6-17-16,5 11-18 0,-1-8-29 0,-4-3-35 15,10 8 21-15,-5-2-1 0,2-3-33 0,0 1-13 16,2 0-2-16,-2 0-18 0,3-1 2 0,1-1-2 16,-2 0-22-16,3-1 9 0,-12-1-6 0,23 0-8 15,-12-1 0-15,2-1 0 0,-3 0-1 0,4-4 1 16,-1 1 1-16,-1 1-7 0,0-1 4 0,0-2 2 15,-1 0-8-15,-3-1 5 0,2 1-1 0,-3 0-3 16,-2-4-9-16,-3 2 9 0,3-1 1 0,-5 1-2 16,0-1-26-16,-1 3 40 0,-3-3-16 0,-1 4 8 15,-1-2-48-15,-2 3 51 0,-1 2-9 0,-1 1 14 16,0 2 2-16,-2 0 9 0,-3 2 25 16,2 3-41-16,-2 3 69 0,2-1 11 0,-6 7 2 15,7-4-9-15,0 4 2 0,1-1-3 16,4-1-5-16,-2 2-4 0,0 1-2 0,5 1-25 15,0 0 25-15,2-3-30 0,0 0 18 0,4 1-32 16,0-2 22-16,3 1-34 0,2 1 24 0,0-3-31 16,2-2 19-16,4 2-27 0,0-3 17 0,1-1-26 15,1 0 13-15,-1-4-43 0,3 0 16 0,-3-1-40 16,1 0 23-16,-1-1-65 0,0-1 23 0,-1-1-62 16,1-1 21-16,-1 0-86 0,-3 1-11 15,-1-1-42-15,3-1-56 0,-5 0-57 0,0-3-36 16,0 3-68-16,-7 3-120 0,8-5-306 0,-8 5-471 15</inkml:trace>
  <inkml:trace contextRef="#ctx0" brushRef="#br0" timeOffset="113856.49">12088 5659 137 0,'11'-5'234'0,"1"3"-33"0,-2-1-12 16,-3 2 7-16,2-1-5 0,-1-2-9 0,0-1-5 15,-8 5-6-15,13-5 5 0,-13 5-13 0,11-5 15 16,-11 5 29-16,9-7-3 0,-9 7-16 0,12-10 12 15,-5 5-17-15,-2-2-9 0,-1 1-3 0,0 0-2 16,1-4-25-16,-1 4-11 0,0-5-6 0,-3 4-18 16,3-5-5-16,-3 2-13 0,-1-1-6 0,3-1-23 15,-3 4 40-15,-3-4-44 0,2 2 30 0,-3-2-37 16,-1 2 67-16,1 0-71 0,-5 1 44 0,3-2-52 16,-4 6 40-16,0-3-53 0,-1 5 44 15,0 1-44-15,-2-1-1 0,-3 6 45 0,0 1-42 16,-3 6 40-16,1-2-49 0,-1 4 53 15,0 5-39-15,1 1 37 0,1 2-38 0,3 0 31 16,3-3-42-16,0 3 34 0,5-2-43 0,-3 2 28 16,8-3-38-16,-2 2 33 0,3 0-28 0,3-2 22 15,2-3-37-15,1 0 36 0,1-1-39 0,3 3 34 16,5-7-33-16,-1 3 34 0,3-6-38 0,-3 1 32 16,6-3-33-16,-2-2 29 0,0 0-37 0,1-1 31 15,-1-2-27-15,0-2 36 0,1 1-5 0,-5-5-3 16,3 2-4-16,-2 1 2 0,-1-7-3 0,-3 2 4 15,-1-1-5-15,1 1-2 0,-3-2 1 16,0-2-6-16,-3 1-27 0,1-2 41 0,-3-1-37 16,0 4 36-16,0-2-31 0,-2 0 34 0,-1 4-32 15,2-4 28-15,0 4-31 0,-2-1 46 0,0 3-41 16,0 0 27-16,0 7-38 0,0-12 38 0,0 12-34 16,0 0 38-16,0 0-36 0,0 0 37 0,0 0-32 15,-4 9 18-15,3-1 21 0,1-1 2 16,0 3 2-16,1-1-4 0,-1 6 7 0,0-6-7 15,4 5-5-15,-4-1-9 0,4 2 2 0,0-3-25 16,0 3 30-16,-2-1-36 0,6 1 24 0,-2-2-24 16,-1 0 13-16,-1 1-52 0,6-4 16 0,-2 1-73 15,1 0 27-15,0-4-124 0,1 0-24 0,-1-2-49 16,0 2-64-16,5-6-56 0,-2 1-17 16,0 0-42-16,0-2-139 0,-2-2-268 0,4 0-426 15</inkml:trace>
  <inkml:trace contextRef="#ctx0" brushRef="#br0" timeOffset="114440.4">12789 5131 395 0,'0'-14'399'15,"-2"0"-52"-15,0 2-44 0,1 0-13 0,-4 2-18 0,5-1 0 16,-1 4-29-16,0 0-24 0,1-2-35 15,-2 3-30-15,2 6-18 0,-1-11-30 0,1 11-4 16,0 0 5-16,-1-6 26 0,1 6-5 0,0 0 22 16,0 12-10-16,0-5 8 0,0 3 0 0,1 2-6 15,-1 3 17-15,3 2-31 0,-1 5-53 0,2 1 49 16,0 2-52-16,1 4 48 0,1 3-51 0,-2 1 40 16,4-2-59-16,-1 3 32 0,1 4-52 0,1 0 38 15,0-7-48-15,-3 3 33 0,5-4-52 0,-2 1 39 16,1-2-45-16,0-3 39 0,-1 1-52 15,0-5 52-15,-3 0-45 0,2-3 39 0,-3-5-42 16,-1 1 39-16,2-2-38 0,-1 0 37 16,-1-5-37-16,0 1 43 0,-2-1-42 0,1-2 44 15,0 1-60-15,-3-7 50 0,4 5-40 0,-4-5 36 16,0 0-48-16,0 0 49 0,0 0-47 0,3-9 38 16,-3 9-2-16,-3-14-17 0,-1 3-48 0,1 2 56 15,-2-5-55-15,0-1 54 0,-3-1-63 0,-2-1 51 16,2-2-44-16,-2 1 40 0,-4 1-53 0,1 0 66 15,-1 1-54-15,0 1 57 0,-2-1-39 0,-1 4 48 16,-1 2-54-16,0-1 56 0,2 6-47 0,-1 1 57 16,-1-1-58-16,0 5 61 0,0 3-52 0,-1-1 60 15,5 2-55-15,-4 2 67 0,2 4-59 0,0 1 61 16,5 2-42-16,-3 1 46 0,7-1-44 0,-2 0 49 16,6 0-57-16,-1 3 49 0,1-5-51 15,3 3 46-15,3 0-53 0,1-1 53 0,3-1-56 16,-2 0 47-16,7 3-49 0,-1-6 39 15,6 4-54-15,1-5 17 0,0 0-75 0,2-2 6 16,-1-1-50-16,-1-2-31 0,3 1-39 0,-2-1-20 16,0-2-47-16,0-2-37 0,-2-2 1 0,2-1 3 15,-1 0-32-15,-3-1-47 0,2 0-463 0,-3-5-392 16</inkml:trace>
  <inkml:trace contextRef="#ctx0" brushRef="#br0" timeOffset="115040.49">13221 5213 303 0,'0'-15'436'0,"-1"2"-77"15,0 4-57-15,-2-2-9 0,-1 3 7 0,2-3-5 16,-3 3-23-16,-2-1-59 0,1 1 10 0,3 0-10 16,-2 2-14-16,-1 1-9 0,-2-2-16 15,8 7-26-15,-9-5-13 0,9 5-3 0,-9-2 3 16,4 6 14-16,-1 3-4 0,1-2-13 0,1 5 18 15,0 4-17-15,0 1-46 0,0 2 47 0,4 4-55 16,0 2 47-16,0 5-35 0,0-1 15 16,4 5-42-16,0 2 20 0,-3-2-12 0,4 3-12 15,-1-1-10-15,1 2-9 0,0-2-2 0,-1 0-6 16,0-3-10-16,0 0-30 0,0 2 24 0,-2-9-26 16,2 4 32-16,0-3-30 0,1-3 24 0,-2-3-16 15,0-2 13-15,1 0-31 0,-1-1 28 0,-3-6-28 16,5 1 26-16,-4-2-25 0,3 0 24 0,1-4-28 15,-5-5 30-15,5 8-34 0,-5-8 41 0,9 3-46 16,-9-3 37-16,8-6-43 0,-8 6 41 0,9-9-37 16,-7 1 38-16,0-1-19 0,0-3-1 0,1 2-8 15,-1-3-5-15,-2-1-6 0,0-3-8 16,0 0-35-16,-2 0 48 0,-1 0-37 0,-1 0 50 16,-2 1-42-16,0-1 49 0,-1 3-43 15,-2 4 50-15,-1-3-48 0,0 4 59 0,0-1-45 16,-2 5 52-16,2 0-44 0,-3 1 44 0,-1 3-44 15,1 1 43-15,-1 1-45 0,4 1 58 0,-5 5-57 16,3-2 53-16,3 2-45 0,-2 3 52 0,3 0-45 16,0 1 44-16,3 0 7 0,0-2-46 0,3 3 38 15,-1-4-44-15,6 4 46 0,-1-3-47 0,3 2 42 16,2-2-43-16,-1 0 42 0,4 2-45 0,2-2 28 16,-1-3-49-16,3 1 23 0,-1-2-74 15,2-1 18-15,1 0-55 0,-2-1-31 0,-3-1-37 16,2-2-25-16,4 0-20 0,-6-2-37 0,3 2-29 15,-1-3 9-15,-4 0-9 0,5-1-41 0,-5 1-27 16,0-1-103-16,1-4-201 0,-2 4-187 0</inkml:trace>
  <inkml:trace contextRef="#ctx0" brushRef="#br0" timeOffset="115489.63">13465 5514 285 0,'0'-11'478'15,"0"11"-71"-15,-2-7-31 0,-1-2-24 0,3 9-25 16,-4-8-19-16,4 8-4 0,-3-9-6 0,3 9-8 0,-3-7-12 16,3 7-55-16,-4-6 24 0,4 6-71 15,-1-7 21-15,1 7-77 0,0 0 32 0,-1-8-68 16,1 8 40-16,0 0-65 0,0 0 49 0,0 0-59 16,0 0 59-16,0 0-51 0,12 3 31 0,-12-3-46 15,7 9 28-15,-1-4-43 0,-2 3 32 0,5 1-50 16,-3-1 41-16,3 4-46 0,-1-2 41 0,-2 2-46 15,2 2 37-15,-4-1-64 0,2-1 62 0,-2 2-40 16,1 1 26-16,-1-5-32 0,-3 2 39 0,2 0-39 16,-3 0 40-16,-3 0-44 0,3-3 35 0,-1 2-38 15,-3-2 34-15,2 0-39 0,-2-1 39 0,0 0-46 16,-1-4 43-16,2 1-39 0,-2-1 38 16,5-4-38-16,-9 6 43 0,9-6-41 0,0 0 51 15,-13 0-52-15,13 0 42 0,-6-8-41 16,6 8 40-16,-4-7-45 0,-1-3 48 0,5 3-44 15,0-4 42-15,0 1-46 0,4-3 39 0,-3-3-66 16,3 1 48-16,0-1-55 0,1-2 47 0,0-3-70 16,4 1 35-16,-3 0-65 0,1 1 35 0,3 2-48 15,0 2 20-15,-5-1-44 0,4 3-4 0,-1 4-59 16,1-3 8-16,-3 2-63 0,-1 3-10 16,2 3-30-16,-7 4 5 0,11-8-51 0,-11 8-86 15,9-3-297-15,-9 3-248 0</inkml:trace>
  <inkml:trace contextRef="#ctx0" brushRef="#br0" timeOffset="116640.3">13754 5571 414 0,'0'0'511'0,"0"0"-63"16,-1 9-9-16,1-9-11 0,0 0-63 15,0 0-39-15,0 8-33 0,0-8-29 0,0 0-31 16,0 0-29-16,0 0-31 0,0 0-25 0,0 0-21 15,6 3-23-15,-6-3-8 0,0 0-15 0,9 0-20 16,-9 0-12-16,9-3-11 0,-9 3-4 0,0 0-5 16,17-2-8-16,-17 2-6 0,10-7 0 15,-10 7 5-15,14-5-1 0,-9 1-15 0,0-1-3 16,1-1 3-16,1 1 12 0,-1 0-11 0,-2-3-8 16,1 0 2-16,-1 0-1 0,0 1 0 0,0 0 1 15,-3-3-36-15,2 3 55 0,-2-3-46 0,-1 3 40 16,-1-2-47-16,-2 1 45 0,3 8-39 0,-5-13 45 15,4 7-38-15,-3 3 40 0,-1-4-39 0,5 7 35 16,-14-3-34-16,14 3 48 0,-16 1-44 0,7 3 41 16,-2 1 7-16,1 2 4 0,1 3 6 15,-3-1 22-15,3 3-45 0,0-2 58 16,-2 3-66-16,3 1 61 0,3-2-51 0,-3 3 43 16,2-2-55-16,2 3 44 0,3-6-60 0,0 2 55 15,-1 1-45-15,2-3 37 0,2 2-49 0,0-4 49 16,1 2-58-16,1-3 51 0,3 3-49 0,-2-5 47 15,4 0-50-15,-1 1 53 0,2-2-12 0,-1-2-1 16,4-2-5-16,-13 0-5 0,23 0-1 0,-8-1-1 16,-1-1 3-16,0-4 4 0,3 0-15 0,-2 1-4 15,0-5 8-15,2 3 5 0,-1-7-56 0,0 4 54 16,-2-3-44-16,0 0 50 0,-1-2-47 16,0 3 50-16,-3-4-43 0,0 1 43 0,0 2-53 15,-2 1 59-15,0-2-50 0,-3 4 44 0,0 0-41 16,1 1 32-16,-2 2-39 0,1 1 50 0,-2-1-46 15,1 0 45-15,-4 7-48 0,4-7 46 0,-4 7-43 16,2-6 46-16,-2 6-45 0,0 0 35 0,0 0-26 16,0 0 33-16,0 0-35 0,9 6 41 15,-9-6-44-15,3 5 52 0,-3-5-54 0,1 9 47 16,0-2-46-16,3-2 47 0,-1 0-48 0,-1 4 50 16,2-3-49-16,0 1 49 0,2 0-52 0,-1 1 52 15,2 2-53-15,-2-3 43 0,0 4-47 0,0-3 64 16,3 1-55-16,-3-1 52 0,0 4-52 0,0-5 48 15,0 5-46-15,0-4 50 0,0 3-55 0,-2-1 55 16,1 0-54-16,-3-2 51 0,2 3-47 16,-3-3 47-16,0 4-48 0,0-4 51 0,-2 1-46 15,0-1 47-15,-2 1-56 0,3-2 51 0,-2-2-49 16,-1 3 45-16,-1-4-50 0,5-4 51 0,-5 9-50 16,5-9 53-16,-4 8-51 0,4-8 48 0,0 0-53 15,-9 4 55-15,9-4-56 0,0 0 49 0,0 0-47 16,-1-4 50-16,1 4-44 0,1-9 48 0,-1 9-51 15,4-11 55-15,1 2-61 0,-1 0 51 0,1-3-56 16,3-1 45-16,-3-1-52 0,5-2 59 0,-1-1-65 16,1-1 57-16,3 0-66 0,-4-1 69 0,4 2-56 15,-3 0 51-15,3 3-49 0,-4 0 54 0,0-1-48 16,1 5 56-16,-5 0-54 0,4-2 46 16,-4 4-41-16,1 1 58 0,1 0-51 0,-3 3 50 15,-2-1-54-15,-2 5 60 0,7-11-60 0,-7 11 57 16,5-4-60-16,-5 4 57 0,0 0-53 0,0 0 52 15,0 0-37-15,0 0 39 0,-8 5-51 0,8-5 44 16,-4 10-51-16,4-10 55 0,0 6-44 0,0-6 45 16,-2 12-47-16,2-12 48 0,-2 10-49 0,2-10 52 15,2 12-55-15,-2-12 55 0,1 9-50 0,-1-9 50 16,4 11-55-16,0-5 45 0,-2 3-38 16,2-4 58-16,4 2-64 0,-3 0 57 0,0-1-58 0,0 0 55 15,0 4-53-15,-1-5 50 0,1 3-40 16,0 1 44-16,0-3-57 0,-1 5 55 15,1-5-54-15,-1 4 49 0,0-3-55 0,-1 4 56 16,0-4-49-16,0 3 38 0,-2-3-35 0,2 1 48 16,-2-1-52-16,-1 2 55 0,0-1-55 0,0-2 52 15,0 2-55-15,-1-1 58 0,-2-2-63 0,-1 4 55 16,1-4-60-16,0 2 31 0,-1-2-65 0,-1 0 17 16,5-5-31-16,-13 7-37 0,13-7-25 0,-11 5-44 15,4-1-26-15,7-4-43 0,-14 4-15 0,14-4 2 16,-11 0-15-16,11 0-23 0,-9-1-39 0,9 1-89 15,-5-7-239-15,5 7-189 0</inkml:trace>
  <inkml:trace contextRef="#ctx0" brushRef="#br0" timeOffset="117389.54">14624 5501 165 0,'10'-5'548'0,"-3"1"-105"15,-2-2-72-15,-5 6-29 0,8-4-9 0,-8 4-26 16,0 0-25-16,0 0-18 0,0 0-38 0,5 5-35 15,-5-5-25-15,0 0-28 0,0 12-25 0,0-12-21 16,1 8-18-16,-1-8-6 0,4 9-11 0,-4-9-8 16,2 9-13-16,-2-9-1 0,4 8-9 0,-4-8 1 15,5 9-9-15,-5-9-8 0,7 7-4 0,-7-7 6 16,5 4-4-16,-5-4-1 0,11 1 2 16,-11-1-3-16,13 3-5 0,-13-3 6 15,12-3-6-15,-12 3 1 0,14-2 2 0,-14 2-2 16,10-7 0-16,-5 3-3 0,4-1 1 0,-3 0 2 15,-2-2-5-15,0-1 9 0,-1 5 0 0,-1-6-7 16,1 3 0-16,-1 0 0 0,-2 6 1 0,0-13-6 16,0 13 7-16,-2-12 3 0,2 12-2 0,-5-9 0 15,5 9-4-15,-7-8 1 0,7 8-2 0,-11-2 6 16,11 2 4-16,-17 2 14 0,11 2 10 0,-3 0 12 16,-1-2 17-16,0 5 26 0,0 2-24 0,-1-1-3 15,2 1-7-15,1-1 3 0,2 4-12 16,-3-4-4-16,4 3-5 0,0-1-3 0,1 0-9 15,0-1-11-15,1 1 10 0,1-1-8 0,2 2-3 16,0-5 6-16,4 4-5 0,-2-3 1 0,2 1-1 16,1-3-7-16,3 0 0 0,2 0-1 0,-1 0-5 15,3-1-2-15,-1-4-4 0,0 0 2 0,1 0 5 16,2 0 5-16,2-2-11 0,-1 0 14 0,0-4-11 16,2 2-4-16,-2-1 3 0,3-2 4 15,0-3-3-15,0 3 0 0,-2-4-2 0,0 0 5 16,0 1 1-16,-3-2-43 0,-1 3 53 0,0-4-49 15,-4 1 54-15,2 1-46 0,-1 0 48 0,-2 2-39 16,-3-1 47-16,1 3-61 0,-3-3 53 16,3 5-15-16,-2 0 14 0,-3 5-49 0,2-11 47 15,-2 11-39-15,0 0 42 0,3-5-45 0,-3 5 45 16,0 0-42-16,0 0 56 0,0 0-55 0,0 0 43 16,5 5-45-16,-5-5 40 0,4 6-3 0,-4-6 8 15,5 8 17-15,0-1-17 0,-1-4-5 0,1 4-1 16,0 0 0-16,0 1-7 0,-1-2-1 0,1 0 10 15,3 3-59-15,-3-2 55 0,3 3-2 0,-3-3 21 16,0 1-69-16,1 1 51 0,-1 2 3 0,-1-2-2 16,0 0-2-16,-3 1 1 0,1 1-4 0,-2-3-26 15,0 2 34-15,-2-1-46 0,1 2 50 0,-3-4-41 16,0 3 52-16,-1-1-55 0,-1 1 25 16,-2-2-27-16,3 1-27 0,-4-1-38 0,0-2-43 15,0 2-56-15,0-4-71 0,-1 3-72 0,-1-3-42 16,0 0-74-16,1 1-140 0,0-5-265 0,10 0-402 15</inkml:trace>
  <inkml:trace contextRef="#ctx0" brushRef="#br0" timeOffset="118040.33">15937 5383 511 0,'12'-1'414'0,"-12"1"-43"0,0 0-40 15,0 0 26-15,0 0-45 0,0 0 1 0,12-1-23 16,-12 1-57-16,0 0 12 0,0 0-35 0,0 0 30 15,0 0-34-15,9 2 53 0,-9-2-62 0,0 0 26 16,10 2-74-16,-10-2 34 0,9 3-61 0,-9-3 26 16,14 4-74-16,-4-4 35 0,3 3-57 0,1 0 26 15,-1-3-48-15,9 1 26 0,-1-1-44 0,0 1 35 16,2-2-59-16,1 1 26 0,-1-1-65 16,0 1 25-16,-1 0-83 0,-2-3-5 0,-2 3-48 15,1 0 18-15,-2-3-20 0,-4 3-21 0,-2 0-25 16,-11 0-36-16,19-1-56 0,-19 1-14 0,11 1-2 15,-11-1-3-15,0 0-1 0,0 0-19 16,-4 6-32-16,4-6-280 0,-16 5-163 0</inkml:trace>
  <inkml:trace contextRef="#ctx0" brushRef="#br0" timeOffset="118239.72">16128 5496 361 0,'-15'8'426'0,"5"1"-69"0,1-4-33 16,0 1 17-16,1 1 4 0,3-3-8 0,0 2-11 15,1 1-1-15,4-7 3 0,-1 9-12 0,1-9-16 16,5 8-68-16,-5-8 16 0,15 6-77 0,-3-3 18 15,-1-2-70-15,6 0 32 0,1-1-68 0,2 0 32 16,2 0-62-16,-1-1 32 0,3 0-58 16,1 1 36-16,2-3-54 0,0 2 36 0,-3 0-46 15,4-3 37-15,-2 1-71 0,-1 0 25 0,-3 3-76 16,-3-2 11-16,-1-1-42 0,-1 3-35 0,-3-1-43 16,-1 0-35-16,-2 1-39 0,-11 0-56 0,17-2-38 15,-17 2-36-15,11-2-51 0,-11 2-491 0,0 0-522 16</inkml:trace>
  <inkml:trace contextRef="#ctx0" brushRef="#br0" timeOffset="119172.22">17475 5196 198 0,'0'0'333'15,"0"0"-62"-15,0 0-25 0,-6 3-30 0,6-3-40 16,0 0-11-16,0 0-20 0,0 0-11 0,0 0-24 15,0 0-5-15,-12 0-12 0,12 0 1 16,0 0-10-16,-7-3-3 0,7 3-14 0,0 0-9 16,-7-4 1-16,7 4-10 0,-2-6-1 0,2 6 18 15,-7-5-11-15,7 5-4 0,-5-5 7 16,5 5 8-16,-1-9 5 0,1 9-11 0,-4-9-3 16,4 9-7-16,0-10 9 0,0 10-7 0,4-7 9 15,-4 7-9-15,5-13 7 0,0 9-10 0,0 0 8 16,3-3 0-16,0 3 5 0,0-1 2 0,0 3 4 15,5 0-15-15,-3-1 10 0,-10 3 7 0,19 3-6 16,-7-1 1-16,2 3 11 0,0 2-7 0,-4 3-3 16,2 4 16-16,0-2 3 0,-1 3-35 0,-1 1 38 15,-4 2-45-15,2-1 48 0,-3 2-53 16,-2-1 57-16,-3 0-72 0,0 2 56 0,-3 3-65 16,-1-1 38-16,0 3-56 0,-2-3 49 0,-3 2-59 15,-1 2 54-15,-2-1-59 0,0-2 53 0,-1-2-52 16,-4 1 50-16,6-4-57 0,-3-3 54 0,-2 2-51 15,2-3 58-15,-1-4-70 0,2 1 52 16,-1-3-30-16,1 0 1 0,-3-4-3 0,4 1 6 16,-2-3 2-16,5 1-2 0,9-3-7 0,-20-2 6 15,20 2-10-15,-18-5 12 0,10 2-10 0,-1-2 5 16,5-4-10-16,-2 2-1 0,5-4 3 0,-1 2 0 16,1-3 0-16,2 3-6 0,1-4 11 15,-1 4 23-15,4 0-7 0,0 1 1 0,3-1-27 16,-3 3 43-16,1-1-25 0,1 2 68 0,-1 2-41 15,-6 3 74-15,18-2-61 0,-18 2 59 0,18 0-46 16,-18 0 56-16,15 5-34 0,-6-2 41 0,0 4-44 16,0-2 26-16,0 0-36 0,-1 2 21 0,3 2-33 15,-3-1 22-15,1 1-34 0,1-1 25 0,-1 1-37 16,1 0 19-16,0 2-24 0,2-6 19 0,-2 4-33 16,4-2 31-16,-1-2-37 0,1 2 11 0,0-2-46 15,1-2 13-15,-2 0-50 0,4-1 21 16,-2 3-84-16,0-5 12 0,-2 0-78 0,4 0-7 15,-4-3-31-15,2-1-62 0,-2 1-44 0,0-2-48 16,-1 2-53-16,0-4-113 0,-1-1-378 0,-2-1-523 16</inkml:trace>
  <inkml:trace contextRef="#ctx0" brushRef="#br0" timeOffset="119989.33">18119 4838 37 0,'2'-13'194'15,"-2"13"-31"-15,0-8-37 0,0 8-19 0,0-10-13 16,0 10-17-16,0-6-10 0,0 6 2 0,-2-9 0 16,2 9-4-16,-2-5 2 0,2 5 10 0,-3-5-28 15,3 5 20-15,-4-7 11 0,4 7 4 0,0 0 13 16,-4-6-2-16,4 6 6 0,-5-6-5 0,5 6 1 16,-4-2-2-16,4 2-8 0,-2-7 0 0,2 7 8 15,0 0 0-15,-5-4 11 0,5 4 3 16,0 0 9-16,-4-5 10 0,4 5 14 15,0 0 2-15,-5-6 5 0,5 6-6 0,0 0 1 16,0 0 2-16,0 0 0 0,-3-5-11 0,3 5 0 16,0 0-14-16,0 0 2 0,0 0-19 0,0 0-9 15,0 0 5-15,0 0-23 0,0 0 3 0,0 0 7 16,0 0 31-16,-9 6-31 0,9-6 38 0,-1 11 2 16,-2-4-6-16,0 1-8 0,-1 4 6 0,1-2-12 15,-2 3 3-15,1 3-14 0,2-3-8 0,-2 2-4 16,1 0-1-16,1 2-16 0,-3-2-10 0,2-1-10 15,2 1-9-15,0 1-10 0,-1-2 1 0,2-1-9 16,0 2-2-16,0-2-1 0,3 2-5 16,-2-2-3-16,2-2 0 0,3 0-3 0,-2-1 0 15,0 1 0-15,2-4-4 0,1 2 6 0,0-2-1 16,0-1-7-16,0-1 8 0,2 0-6 0,4-3 2 16,-4 1-13-16,-9-3 3 0,18 2 2 15,-18-2 0-15,18-2-3 0,-8-1-12 0,-1 2 1 16,0-2 1-16,-1-2 4 0,2 1 0 0,-4-1-3 15,2-1-2-15,-3 0-2 0,2-2 2 0,-3 3 2 16,0-4-2-16,0 2 0 0,-1-3-16 16,-2 4 21-16,0-3 5 0,-1 2 0 0,0 0-6 15,0-1 10-15,-1 1 4 0,1 7-6 0,0-12 2 16,0 12 2-16,-1-8-1 0,1 8-3 0,-3-8 3 16,3 8 0-16,0 0-1 0,0 0 4 0,-12 1-3 15,12-1 12-15,-6 7 4 0,6-7 1 0,-5 13 8 16,0-5 7-16,5 0 3 0,-1 1-3 0,1-1-5 15,-2 2-4-15,2-1-5 0,0 1 0 0,2 0-4 16,-2 0-3-16,1 2 2 0,-1-2-21 0,5 1 20 16,-2-1-20-16,-1 1 10 0,1-3-39 0,-1 2-2 15,1-3-55-15,-1 2 12 0,1-3-72 16,-2 1-15-16,2 0-100 0,-3-7 0 0,2 10-29 16,-2-10-24-16,2 12-35 0,-2-12-37 15,1 5-28-15,-1-5-53 0,0 0-526 0,-1 7-605 16</inkml:trace>
  <inkml:trace contextRef="#ctx0" brushRef="#br0" timeOffset="120511.5">18329 5467 400 0,'-12'0'397'15,"12"0"-44"-15,0 0-34 0,0 0 8 0,0 0 1 16,-9-3 1-16,9 3-18 0,0 0-14 16,0 0-10-16,0 0-7 0,0 0-4 0,0 0-10 0,-5-5-57 15,5 5 26-15,0 0-61 0,0 0 42 0,5-4-45 16,-5 4 17-16,8-3-36 0,-8 3 17 0,9-2-35 16,-9 2 17-16,15-2-32 0,-15 2 15 15,18-2-35-15,-4-1 6 0,-1 2-30 0,3 0 11 16,1 1-29-16,2-3 8 0,-1 3-19 0,3-2 12 15,0-1-21-15,1 1-3 0,-1 0-5 0,4 1-6 16,-1-2-5-16,-1 2 5 0,-2-2-15 16,-1 3 9-16,1-2-18 0,-2 0 15 0,1-2-14 15,-7 3 8-15,4 0-22 0,-7-1 9 0,5 2-39 16,-6 0 9-16,-9 0-30 0,19-2 7 0,-19 2-38 16,13 0 3-16,-13 0-65 0,0 0 3 15,14 2-90-15,-14-2-1 0,0 0-58 0,4 5 1 16,-4-5-33-16,0 0-50 0,-4 7-36 0,4-7-51 15,0 0-67-15,-11 3-414 0,11-3-536 0</inkml:trace>
  <inkml:trace contextRef="#ctx0" brushRef="#br0" timeOffset="122107.69">19360 5104 249 0,'-8'3'204'0,"8"-3"-30"0,0 0-21 0,0 0-28 16,0 0 2-16,0 0-7 0,0 0-20 0,0 0-17 15,0 0 1-15,0 0-2 0,0 0-4 16,0 0-8-16,0 0-12 0,0 0 1 0,0 0-9 15,0 0 0-15,0 0-6 0,0 0 3 0,0 0-5 16,0 0 4-16,0 0 9 0,0 0-5 0,0 0 4 16,0 0-11-16,0 0 2 0,0 0-7 0,0 0-3 15,0 0-7-15,0 0 5 0,0 0-5 0,0 0 35 16,0 0-47-16,-9-3-4 0,9 3-1 16,0 0 5-16,0 0-3 0,0 0-10 0,0 0 7 15,0 0-5-15,-6-2 11 0,6 2-5 0,0 0 3 16,0 0 4-16,-8-3-4 0,8 3-2 0,0 0-2 15,0 0 5-15,-6-4 0 0,6 4 10 0,0 0 0 16,0 0 10-16,-7-4-1 0,7 4-11 16,0 0 5-16,-6-5-1 0,6 5-1 0,0 0 8 15,-9-3 4-15,9 3 0 0,-2-5-2 0,2 5-6 16,-7-4-8-16,7 4 18 0,0 0 9 0,-6-6 24 16,6 6-12-16,-4-4-5 0,4 4-9 0,0 0 2 15,-8-6-7-15,8 6 12 0,0 0 0 0,-5-7-5 16,5 7-4-16,-1-6 4 0,1 6 0 15,-1-6 7-15,1 6 0 0,0 0-9 0,1-7 7 16,-1 7-5-16,1-7-1 0,-1 7 5 0,4-7-5 16,-4 7 1-16,5-5 0 0,-5 5-3 0,6-7-1 15,-6 7 1-15,11-6-5 0,-11 6-1 0,10-7-4 16,-10 7 10-16,15-5-9 0,-15 5 8 0,19-4-6 16,-19 4 19-16,20-4-17 0,-9 3-6 0,-11 1 20 15,19-1-1-15,-6 1-4 0,-3 2-2 16,1-1 8-16,-1 4 15 0,0 0 11 15,0-3-6-15,3 5-6 0,-3 2 3 0,-1 0 7 16,0 2-4-16,-1 2-21 0,-4-2-22 0,2 4 34 16,-2 0-36-16,2 1 35 0,-3-1-31 0,-2 2 29 15,0 2-22-15,-1-2-5 0,0 2 3 0,0 1-5 16,-1-1-7-16,-2 5 26 0,-4-2-24 0,3 0 17 16,-2 0-32-16,2 0 18 0,-3 2-26 0,2-4 22 15,-4 1-23-15,3-2 18 0,-2 1-21 0,2-3 21 16,-2-1-24-16,-1-3 11 0,4 1-12 0,-3-1 23 15,-2-2-25-15,1-1 25 0,0 0-24 0,2-2 18 16,-3-2-23-16,2 2 20 0,-1-4-20 0,-4 0 19 16,3-1-19-16,10-3 19 0,-20 2-29 0,20-2 32 15,-21-1-28-15,13-2 21 0,-1 1-25 16,0-1 24-16,-1 2-31 0,1-6 10 0,0 3-23 16,2-3 25-16,-2 0-28 0,2-2 15 15,3 1-20-15,-1-1 23 0,1 1-25 0,3-4 26 16,0 2-29-16,1 0 31 0,1-1-29 0,3 2 36 15,0 0-25-15,1 0 29 0,0-2-26 0,0 2 35 16,3 1-26-16,1 2 36 0,-3 1-30 0,3-2 31 16,1 3-28-16,-1 1 14 0,-9 3 24 0,17-1 25 15,-17 1-24-15,18 3 34 0,-9-1-23 0,1 1 30 16,0 4-17-16,-1-5 19 0,1 5-26 16,1 1 18-16,-2-3-28 0,2 4 20 0,-1-1-13 15,1-1 23-15,0 3-17 0,-1-1 15 0,-1 0-30 16,1-3 14-16,1 4-23 0,-1-4 16 0,1 2-24 15,0 0 12-15,-1-3-15 0,0 0 15 0,-1 2-20 16,0-3 12-16,1-1-18 0,-1 1 8 0,1-1-30 16,0 0 6-16,-1-1-43 0,-9-2 4 0,16 2-50 15,-16-2 3-15,16 1-70 0,-16-1-6 0,13-1-105 16,-13 1-35-16,14 0-53 0,-14 0-56 16,9-4-27-16,-9 4-48 0,9-6-98 0,-9 6-424 15,9-6-638-15</inkml:trace>
  <inkml:trace contextRef="#ctx0" brushRef="#br0" timeOffset="123372.21">20331 5219 320 0,'0'0'375'0,"0"0"-45"0,0 0-32 16,-6-3-42-16,6 3-8 0,0 0-7 0,0 0 7 15,0 0-15-15,0 0-10 0,-7-3-7 0,7 3-12 16,0 0-12-16,0 0-14 0,0 0-14 0,0 0-5 16,0 0-14-16,0 0-14 0,0 0 5 15,0 0-9-15,0 0-6 0,0 0-7 0,0 0-42 16,0 0 64-16,0 0-51 0,0 0 58 0,7 3-58 16,-7-3 38-16,11 0-45 0,-11 0 34 15,17 0-65-15,-7-2 35 0,4 2-52 0,-1-1 34 16,3-1-51-16,2 2 47 0,0-4-48 0,0 0 36 15,4 2-13-15,-2 0-5 0,2-1-5 0,-3 1-7 16,4-3-6-16,-1 1-1 0,-2 3-9 0,-2-2 4 16,4 1-2-16,-5 0-6 0,-1-1-17 15,-2 2-9-15,0-2-18 0,-2 3-18 0,-2-2-20 16,-10 2-85-16,19-1-2 0,-19 1-30 0,15 0-23 16,-15 0-15-16,11 0-41 0,-11 0-17 0,0 0-29 15,5 7 6-15,-5-7-36 0,0 0-22 0,-3 8-17 16,3-8-365-16,-9 7-272 0</inkml:trace>
  <inkml:trace contextRef="#ctx0" brushRef="#br0" timeOffset="123691.22">20474 5346 482 0,'0'0'405'0,"-8"3"-36"0,8-3-74 16,-7 5 7-16,7-5-44 0,-9 4 17 0,9-4-39 15,0 0 29-15,-3 6-14 0,3-6 33 0,0 0-26 16,3 6 30-16,-3-6-58 0,10 5 28 0,-10-5-64 16,18 3 36-16,-18-3-63 0,22 3 27 0,-12-3-53 15,5 0 18-15,0 0-52 0,3 0 13 0,-1-1-40 16,2-1 6-16,2-1-39 0,-2 1 20 0,1-1-38 16,-3 1 20-16,5 0-29 0,-2 0 17 0,-2 1-28 15,1 1 22-15,0-5-29 0,1 4 19 0,-3-2-29 16,-4 2 1-16,0 0-3 0,2 0-11 15,-1 1 18-15,-5-2-61 0,-9 2-27 0,21 0-42 16,-21 0-37-16,16 0-4 0,-16 0-59 16,13 0 7-16,-13 0-52 0,10 0 3 0,-10 0-70 15,0 0-11-15,11 3-31 0,-11-3-61 0,0 0-497 16,0 0-526-16</inkml:trace>
  <inkml:trace contextRef="#ctx0" brushRef="#br0" timeOffset="126243.34">21723 4967 85 0,'0'0'264'0,"0"0"-47"0,0-10-25 0,0 10 1 16,0 0-8-16,0-8-33 0,0 8-2 0,1-8-5 15,-1 8 4-15,0 0-3 0,1-9-9 16,-1 9-6-16,0 0 0 0,0-8-13 0,0 8 5 16,0 0 14-16,0 0 6 0,0-8-2 15,0 8-6-15,0 0-9 0,0 0-2 0,0 0-5 0,-1-8-4 16,1 8-8-16,0 0-13 0,0 0 7 15,0 0-22-15,0 0-2 0,0 0 10 0,-3 5-2 16,3-5 18-16,-1 7-7 0,1-7-12 0,-1 12-3 16,-3-6-3-16,4 3 5 0,0-2 39 0,0 6-1 15,4-4-9-15,-4 6-20 0,1-4 1 0,0 1-13 16,1 3-5-16,-1 1-20 0,0 3 14 0,-1-1 23 16,0 0-13-16,0 0-42 0,0 2 31 0,0 0-34 15,0 3 25-15,-1-1-39 0,-2 0 31 0,1 3-39 16,-2-4 24-16,1-1-37 0,1-1 35 0,-2 0-7 15,-1 0-3-15,1-3-6 16,0 1-4-16,3-3-6 0,-2-2 2 0,1 2-4 16,-1-5-3-16,2 2-10 0,0-2-8 0,-2-1-12 15,2-2-3-15,-3 0-23 0,4 1-10 0,0-7-10 16,-1 9-62-16,1-9 22 0,-1 10-42 0,1-10-34 16,0 0-24-16,0 0-25 0,0 0-37 0,0 0-40 15,0 0-16-15,0 0-7 0,0 0-31 0,2-12-43 16,-2 12-472-16,5-8-443 0</inkml:trace>
  <inkml:trace contextRef="#ctx0" brushRef="#br0" timeOffset="127144.19">22065 5075 139 0,'0'0'382'0,"-1"-9"-56"0,1 9-29 16,-3-10-39-16,3 10-29 0,0-10-25 0,0 10-36 15,0-9 19-15,0 9-13 0,3-8-15 0,-3 8-8 16,1-6 15-16,-1 6-25 0,1-6 12 0,-1 6-5 16,0 0-8-16,2-8-1 0,-2 8 0 15,0 0-13-15,3-5-6 0,-3 5-10 0,0 0-5 0,0 0 13 16,0 0-10-16,0 0 3 0,0 0 35 15,0 0-11-15,4 8-22 0,-2-3 8 16,0 2-10-16,-1 3-4 0,1 0 3 0,-1-1-13 16,0 4 7-16,-1 0-23 0,-1 0-50 0,-2 4 34 15,0-2-44-15,0 2 34 0,-2 0-41 0,-3 2 30 16,3 2-39-16,0-3 35 0,-3 3-45 0,1-1 29 16,-1-3-29-16,2 1 34 0,-2-2-41 0,0 1 42 15,2-5-48-15,-2 2 41 0,4-1-42 0,-1-3 38 16,0-1-36-16,1 0 41 0,-1-1-40 0,4-1 38 15,-2-2-37-15,3-5 38 0,-5 12-33 16,5-12 37-16,-2 7-32 0,2-7 36 0,-3 7-31 16,3-7 17-16,0 0-28 0,0 0 29 0,0 0-33 15,0 0 34-15,10-2-33 0,-10 2 29 0,11-5-30 16,-11 5 26-16,15-5-24 0,-5 3 27 0,0 2-25 16,3-3 31-16,-1 2-29 0,2-2 30 0,0 0-35 15,1 1 33-15,-1 1-35 0,4-1 33 0,-4 2-27 16,4-2 24-16,-1-1-27 0,-1 3 32 15,3-1-43-15,-2 0 44 0,-2 1-30 0,-1-2 29 16,2 2-32-16,-6-2 34 0,6-1-38 0,-4 0 31 16,0 3-31-16,-1-1 33 0,2 0-26 0,-3-2 30 15,0 2-34-15,-1-2 31 0,0 2-31 16,3-1 31-16,-12 2-30 0,11-6 28 0,-11 6-19 0,15-6 21 16,-15 6-34-16,11-5 36 0,-7-2-30 15,-4 7 29-15,6-10-23 0,-6 10 22 0,5-12-34 16,-5 12 31-16,0-14-2 0,0 8-1 0,0 0-3 15,-2-2-1-15,-1 1-2 0,-1 0 1 0,3-1 0 16,-4 1-4-16,1 0-2 0,-2 2 1 0,3-1 4 16,-3 0 3-16,-1 1 3 0,3 1-5 0,4 4 3 15,-10-6-2-15,10 6 2 0,-13-7-2 0,13 7 2 16,-10-2 13-16,10 2-4 0,-14 0 13 0,14 0 10 16,-13 2-20-16,8 2 31 0,5-4-24 15,-14 7 40-15,9-1-15 0,0 2 31 16,-3-4-16-16,4 5 6 0,-2-1-12 0,1 2 3 15,0 0 17-15,0 3 1 0,-2-2-6 0,5 3 0 16,-2 3 0-16,0-5-1 0,2 4-16 0,-1 1 4 16,0-1-26-16,1 1 1 0,-1 0-18 0,2 1 4 15,0 0-9-15,-2-2 7 0,3-2-23 0,-1 0 18 16,-2 0-24-16,3 0 1 0,0-4 10 0,0 2-10 16,-1-2-17-16,1 0-20 0,-1-1-18 0,1-1-34 15,-2-3-20-15,2-5-35 0,0 12-8 0,0-12-56 16,-3 7-63-16,3-7-133 0,0 0-39 0,0 0-63 15,0 0-72-15,0 0-140 0,-9-3-517 0,9 3-848 16</inkml:trace>
  <inkml:trace contextRef="#ctx0" brushRef="#br0" timeOffset="133704.62">738 8606 164 0,'0'0'292'0,"0"0"-48"0,-4-10-27 16,4 10 5-16,0 0-21 0,-1-5-11 0,1 5-9 16,0 0-29-16,0 0 12 0,-3-7-13 0,3 7 17 15,0 0-22-15,0 0 28 0,0 0-24 0,-7-8 19 16,7 8-33-16,0 0 20 0,0 0-28 0,0 0 20 16,0 0-30-16,0 0 26 0,0 0-33 15,-3-4 21-15,3 4-39 0,0 0 30 0,0 0-46 16,0 0 27-16,0 0-47 0,0 0 39 0,0 0-47 15,0 0 34-15,0 0-41 0,0 0 31 0,0 0-44 16,0 0 41-16,0 0-54 0,-5 3 50 0,5-3-43 16,0 0 47-16,0 0-58 0,-4 6 46 0,4-6-52 15,0 0 53-15,0 10-43 0,0-10 66 0,0 6-61 16,0-6 45-16,-1 11-48 0,1-11 40 0,0 7-49 16,0-7 48-16,1 15-32 0,-1-9 38 15,0 3-40-15,0-2 39 0,0 2-37 0,2 0 31 16,-2 3-37-16,0-1 27 0,2 1-27 0,-2 2 26 15,0-3-30-15,0 3 29 0,0 3-27 0,3 0 26 16,-2 2-26-16,0-1 25 0,2 0-24 0,-3-1 0 16,4 2-1-16,-3 0 1 0,1-1-3 0,-2-1-1 15,3 2 3-15,-2-3-3 0,-1 1 0 0,0-2-4 16,3 2-1-16,-2-2-4 0,-1-1 2 0,0-3-3 16,3 1 0-16,-3 1 2 0,1-4-3 0,-1 2-7 15,0-4 7-15,0 3 1 0,0-4 1 0,1 0-2 16,-1-6-3-16,0 14 7 0,0-14-5 0,0 8-3 15,0-8-22-15,0 9-16 0,0-9-32 16,0 0-35-16,-1 5-38 0,1-5-24 0,0 0-27 0,0 0-25 16,0 0-22-16,0 0-24 0,0 0-42 15,-4-4-32-15,4 4 5 0,0-10-17 0,0 10-2 16,0-10-12-16,0 10-114 0,0-14-268 0,0 9-258 16</inkml:trace>
  <inkml:trace contextRef="#ctx0" brushRef="#br0" timeOffset="134575.51">700 8622 101 0,'-8'-7'345'0,"8"7"-72"0,0 0-24 0,0 0-29 16,-5-4-21-16,5 4-10 0,0 0-4 16,0 0-5-16,-4-3-18 0,4 3 32 0,0 0-12 15,0 0-8-15,0 0-8 0,-4-5-3 0,4 5-8 16,0 0-1-16,0 0-10 0,0 0-7 0,0 0-5 15,-6-6-7-15,6 6-4 0,0 0-29 0,0 0 39 16,0 0-26-16,6-6 30 0,-6 6-26 0,8-5 61 16,-8 5-66-16,14-7 51 0,-6 2-61 0,1 2-1 15,1-3-1-15,3-1-1 0,-2 2-9 16,3-3 1-16,0 1-11 0,4 0-7 0,0-4-9 16,0 4-8-16,5-4-9 0,-4 4-5 0,-1-3-10 15,6 3-2-15,-6-1-9 0,4 1 0 0,-2 0-5 16,-4 2-9-16,0 0-8 0,1 0-27 15,-2 0-26-15,-3 2-36 0,2 0-30 0,-4 0-19 16,0 2 14-16,2 0-54 0,-12 1 16 0,14 1-47 16,-14-1 8-16,15 3-67 0,-15-3 4 0,9 6-29 15,-9-6 25-15,5 7 5 0,-5-7-11 0,3 11-20 16,-3-11-62-16,-3 10-308 0,1-3-181 0</inkml:trace>
  <inkml:trace contextRef="#ctx0" brushRef="#br0" timeOffset="134939.34">759 8846 137 0,'-4'7'411'0,"0"-3"-71"0,4-4-38 15,-8 7-43-15,8-7-24 0,-5 7-19 0,5-7-27 16,-5 4 29-16,5-4-20 0,-5 5 4 0,5-5-2 15,-5 6-4-15,5-6 0 0,0 0 5 0,0 0-10 16,0 0 24-16,0 0-19 0,0 0 24 0,0 0-49 16,14-9 19-16,-14 9-70 0,10-5 56 0,-5 0-50 15,5-2 28-15,-1 2-51 0,-1 2 17 16,6-6-46-16,-4 3 17 0,3 0-41 0,4-1 21 0,-7-1-43 16,8 3 21-16,-6-2-37 0,4 2 26 15,-2 0-39-15,1 0 33 0,-2-2-44 0,0 5 31 16,-3-1-64-16,3-1 28 0,-2 1-85 0,-2 1 24 15,0-1-75-15,3 2 28 0,-12 1-23 0,14-3-32 16,-14 3-14-16,15-1-16 0,-15 1-11 0,12 1-26 16,-12-1-32-16,9 3-8 0,-9-3-13 15,10 1-33-15,-10-1-51 0,2 7-446 0,-2-7-369 16</inkml:trace>
  <inkml:trace contextRef="#ctx0" brushRef="#br0" timeOffset="135438.71">1330 8939 52 0,'0'0'459'0,"0"0"-106"0,1-9-45 16,-1 9-28-16,0 0-6 0,0-10-4 0,0 10 22 16,-1-6-27-16,1 6-16 0,0-6-17 0,0 6-7 15,0 0-3-15,0-10-5 0,0 10 3 0,-3-6-36 16,3 6 49-16,0 0-69 0,0 0 42 0,0-6-59 15,0 6 34-15,0 0-59 0,0 0 25 0,0 0-57 16,0-7 22-16,0 7-55 0,0 0 27 0,0 0-37 16,0 0 24-16,0 0-35 0,-5 9 28 0,5-9-32 15,0 6 22-15,-1 1-26 0,-2 1 26 0,1-2-30 16,2 6 19-16,-3-4-31 0,2 4 15 16,-2-3-23-16,3 1 0 0,-5 2 9 15,4-2-10-15,1 2-3 0,-1-2 2 0,-2 2-7 16,3 0-23-16,-1-4-36 0,-2 3-16 0,3-4-26 15,0 1-34-15,0 1-27 0,0-4-19 0,-1 5-20 16,1-10 8-16,0 9-36 0,0-9 16 0,0 10-52 16,0-10 12-16,0 5-36 0,0-5 2 0,0 0-34 15,0 0 2-15,0 0-43 0,0 0-395 0,0 0-275 16</inkml:trace>
  <inkml:trace contextRef="#ctx0" brushRef="#br0" timeOffset="135844.9">1368 8679 4 0,'1'-10'505'0,"-2"2"-105"15,1 8-42-15,0-12-64 0,0 12 2 0,-3-9-54 16,3 9 11-16,-2-9-40 0,2 9-15 0,0-7-33 16,0 7-29-16,0 0-16 0,-1-9-9 0,1 9 0 15,0 0-1-15,0 0-2 0,0 0-22 0,0 0-4 16,0 0-8-16,0 0-9 0,0 0-14 0,0 0-1 15,1 8 3-15,-1-8-6 0,0 0-5 0,6 5 1 16,-6-5 5-16,0 0-4 0,7 3-5 16,-7-3-6-16,0 0 0 0,0 0-2 0,0 0-29 15,15-3 27-15,-15 3-30 0,9-4 26 0,-9 4-12 16,9-6 16-16,-9 6-30 0,7-8 28 0,-7 8-35 16,7-7 33-16,-3 1-31 0,-2 0 26 0,2 1-27 15,-1-2 34-15,-3 7-30 0,0-11 33 0,0 11-35 16,0-13 28-16,0 13-36 0,0-12 34 0,0 12-35 15,-3-8 25-15,3 8-30 0,-8-6 20 0,8 6-33 16,-11-1 23-16,11 1-39 0,-9 3 7 0,9-3-34 16,-14 5 21-16,9-1-28 0,-3 2-18 0,3 1-16 15,-3 0-21-15,2 1-22 0,4-2-39 16,-2 4-25-16,1-3-19 0,-1 1-23 0,4 2-44 16,-1-1-96-16,1 0-277 0,1-1-191 15</inkml:trace>
  <inkml:trace contextRef="#ctx0" brushRef="#br0" timeOffset="136389.29">1566 8778 95 0,'0'0'554'0,"0"0"-125"0,0 0 2 0,0-8-64 15,0 8 19-15,-1-6-69 0,1 6 10 0,0 0-47 16,-3-6 21-16,3 6-59 0,0 0 23 0,0 0-77 16,-2-9 24-16,2 9-80 0,0 0 24 0,0 0-72 15,0 0 40-15,0 0-48 0,0 0 39 0,0 0-40 16,0 0 17-16,0 0 30 0,0 0-61 0,11 2 26 16,-11-2-41-16,13 7 30 0,-8-4-41 0,0 1 27 15,3 6-41-15,-4-5 25 0,7 4-42 0,-4-1 32 16,-1 3-29-16,2-3 21 0,-1 7-35 0,0-6 28 15,-2 3-32-15,0-4 36 0,-1 4-38 16,0 0 33-16,1-4-35 0,-3 4 9 0,-2-3 0 16,3 1 4-16,-2-2-4 0,-1 0 17 0,0 0-17 15,0-8 6-15,0 13 1 0,0-13-1 0,-1 9 3 16,1-9-2-16,-4 9 3 0,4-9 4 0,-6 7 3 16,6-7 6-16,-8 2 12 0,8-2 4 0,0 0 2 15,-13-1-2-15,13 1-5 0,-10-4 23 0,10 4-20 16,-9-9 19-16,5 4-32 0,2-2 17 0,-2-2-48 15,0 1 41-15,1-1-26 0,1-1 20 0,-3-4-25 16,5 2 19-16,0 2-27 0,0-5 22 16,5 3-33-16,-3 2 19 0,2-5-30 0,0 2 18 0,4 3-39 15,-2-5 4-15,2 6-31 0,-2-1 28 16,2 2-72-16,-3-1 41 0,5 2-72 0,-2 0 12 16,-2 1-54-16,2 3 13 0,-3-1-16 0,-5 4-10 15,14-6-37-15,-14 6-32 0,12-3-26 0,-12 3-1 16,11 2-10-16,-11-2-41 0,5 5-62 15,-5-5-364-15,8 6-304 0</inkml:trace>
  <inkml:trace contextRef="#ctx0" brushRef="#br0" timeOffset="137039.5">2003 8763 257 0,'0'0'473'0,"5"-5"-88"0,-5 5-40 15,5-9-28-15,-5 9 2 0,4-6-25 0,-4 6-32 16,4-4-20-16,-4 4-25 0,3-10-15 0,-3 10-1 16,2-7-9-16,-2 7-2 0,0-7-22 0,0 7-18 15,0 0-51-15,-1-10 26 0,1 10-54 0,-4-5 22 16,4 5-48-16,-4-7 38 0,4 7-45 0,-5-3 22 15,5 3-48-15,0 0 45 0,-15 0-44 0,15 0 62 16,-13 2-38-16,5 1 56 0,8-3-53 0,-14 7 48 16,5-5-63-16,3 1 31 0,-3 2-45 15,4 0 41-15,-3 0-45 0,3-1 42 0,0 1-54 16,0 2 48-16,0-3-51 0,5-4 48 0,-5 11-45 16,2-5 46-16,3-6-41 0,-1 14 52 0,1-14-39 15,1 12 17-15,2-6-33 0,-1 0 44 0,2-2-41 16,1 3 39-16,2-1-36 0,0-2 33 0,1-1-39 15,0 4 22-15,2-4-20 0,-1 1 29 0,1-2-47 16,0 1 47-16,-2 0-37 0,5 2 26 0,-2-3-28 16,-2 1 43-16,3-2-41 0,-2 2 33 0,-1-2-35 15,0 3 37-15,-2-1-36 0,2 1 37 16,0-1-39-16,-2-1 44 0,-7-2-33 0,14 6 33 0,-8 0-30 16,-6-6 32-16,9 6-24 0,-3-1 31 15,-2 1-27-15,0-1 26 0,-4-5-24 0,3 10 25 16,-1-3-23-16,-2-7 27 0,0 10-24 0,0-10 21 15,0 12-22-15,0-12 24 0,-4 9-28 0,2-1 22 16,-2-4-21-16,0 1 7 0,-2 3 3 16,-2-4 2-16,3-1-1 0,-4 1 0 0,0 2-5 15,3-2 1-15,-3-2-4 0,0 1-5 0,-3-2-1 16,2 1-9-16,-1 0 0 0,-1 0 1 0,3 0 0 16,9-2-5-16,-24 0-11 0,14-2-8 0,0 0-26 15,-1 0-9-15,11 2-36 0,-16-3-24 16,16 3-78-16,-16-2-24 0,16 2 13 0,-14-3-56 15,14 3-6-15,-9-4-62 0,9 4-10 0,-5-5-35 16,5 5-9-16,0 0-5 0,0-8-15 0,0 8-106 16,3-4-284-16,-3 4-311 0</inkml:trace>
  <inkml:trace contextRef="#ctx0" brushRef="#br0" timeOffset="137639.16">2320 8540 112 0,'0'0'437'16,"0"-7"-85"-16,0 7-29 0,-1-10-60 0,1 10 7 16,-3-9-30-16,3 9 24 0,-4-12-31 15,4 12 23-15,-2-10-37 0,2 10 28 0,-4-10-30 16,4 10 47-16,-1-8-28 0,1 8 2 0,-3-10-4 16,3 10-7-16,-1-7 2 0,1 7-21 15,-4-6-15-15,4 6-16 0,0 0-25 0,-1-7-10 16,1 7-22-16,0 0-21 0,0 0-22 0,0 0-5 15,0 0-1-15,0 0 17 0,0 0 3 0,0 0 4 16,0 0 19-16,1 12-6 0,1-8-7 0,0 4 13 16,2 1 20-16,-3-1-13 0,3 4-8 0,1-3-1 15,-1 1-8-15,-2 5-20 0,2-1-5 16,3 1-8-16,-5 0-17 0,3 1-4 0,0 2-14 0,1 1 4 16,-3-2-15-16,3 2-11 0,-3-4 7 0,1 3-3 15,0-1-6-15,2 0-6 0,-2-1-1 16,-1 1 0-16,-1-3-1 0,2 2 2 0,0-2-5 15,-3-3 2-15,2 2-6 0,-2-3 2 0,4 1-8 16,-4-4-2-16,2 2-11 0,-2-4 0 0,-1-5-17 16,2 14-7-16,-2-14-9 0,2 8 14 0,-2-8-24 15,3 10-9-15,-3-10-6 0,0 0-18 0,2 7-20 16,-2-7-31-16,0 0-23 0,0 0-31 0,0 0-36 16,0 0-27-16,0 0 16 0,0 0-65 0,-2-9-2 15,2 9-49-15,-5-11 6 0,3 7-32 0,-2-5 20 16,3 3 10-16,-4-3 1 0,1 1-7 0,2 0-12 15,-2-3-396-15,0 4-292 0</inkml:trace>
  <inkml:trace contextRef="#ctx0" brushRef="#br0" timeOffset="137936.14">2315 8661 529 0,'0'0'442'0,"-9"-9"-21"0,9 9-45 0,-4-5 22 15,4 5-43-15,0 0-33 0,-5-7-28 0,5 7-52 16,0 0 4-16,-4-5-53 0,4 5 37 0,0 0-30 15,0 0 49-15,0 0-47 0,0 0 23 0,0 0-67 16,9-5 9-16,-9 5-53 0,0 0 32 0,14-2-41 16,-14 2 20-16,16 0-46 0,-16 0 12 0,16-2-37 15,-5 0 19-15,0 0-35 0,2-2 23 0,-2 1-41 16,2 3 18-16,0-4-22 0,-3 2 15 0,5 1-25 16,-3-1 18-16,1-1-25 0,-3-2 24 15,4 3-26-15,-4-1 21 0,-1 2-20 0,1-1 8 16,-10 2-41-16,14-4 10 0,-14 4-54 0,13-2 13 15,-13 2-71-15,10-3-24 0,-10 3 19 0,9-2-61 16,-9 2 13-16,0 0-42 0,14-2 7 0,-14 2-58 16,0 0-13-16,0 0-60 0,0 0 8 0,12 2-44 15,-12-2-95-15,0 0-350 0,0 0-379 0</inkml:trace>
  <inkml:trace contextRef="#ctx0" brushRef="#br0" timeOffset="139305.14">3911 8652 138 0,'0'0'371'0,"0"0"-76"0,3-5-33 16,-3 5-23-16,1-6-31 0,-1 6-15 0,5-6-8 0,-5 6-10 16,1-7 8-16,-1 7-33 0,3-6-17 0,-3 6 10 15,2-8 39-15,-2 8-34 0,3-8 29 16,-3 8-28-16,4-9 36 0,-4 9-33 0,2-7 20 16,-2 7-45-16,0-11 24 0,0 11-44 0,4-8 47 15,-4 8-54-15,3-11 32 0,-3 11-64 0,0-12 30 16,0 12-49-16,1-11 11 0,-1 11 5 0,1-9-11 15,-1 1-1-15,0 2-4 0,0 6 10 0,0-15-3 16,0 15-2-16,-2-13-6 0,-1 8 3 0,2-2 8 16,-3 1-10-16,0-2-14 0,0 1-3 15,-2 0-5-15,-3 0-8 0,3 1-1 0,-1-2-5 16,-2 3-10-16,-1-1 1 0,0-1-3 0,-4 2 3 0,6 3-7 16,-5-2 0-16,-1 0 3 0,4 2-2 15,-4 0 1-15,1 1-2 0,-1 1-10 0,0 1 13 16,1 1 1-16,-1 4-1 0,0-1-1 0,0 1-2 15,1 2 6-15,3 2 1 0,0 1-5 0,0 2 7 16,2 1 33-16,-1 1-40 0,3 1 38 0,2-2-37 16,1 2 34-16,1 0-40 0,-1-1 43 0,3 1-48 15,0-2 39-15,0 0-41 0,3 2 42 0,-1-1-41 16,1-1 38-16,1-2-40 0,1-2 31 0,-1 2-30 16,2-3 41-16,-1 0-41 0,0-2 30 15,2-2-31-15,-1 2 42 0,3-1-39 0,-3-3 34 16,2-2-55-16,-8-1 59 0,18 1-44 0,-18-1 43 15,18-2-43-15,-7 0 37 0,-2-1-29 0,0-4 34 16,4 2-36-16,-3-2 32 0,-1-3-37 0,4 2 44 16,-3-1-40-16,-1 0 30 0,1-4-29 0,-2 3 31 15,0-1-35-15,-3-1 5 0,5 0-4 0,-5-1 8 16,0 1-4-16,-1 3 3 0,1-2 2 0,0 3 2 16,-1-2-3-16,-3 2 11 0,3 1-7 0,-1 0 2 15,-3 7-5-15,2-10 10 0,0 5-15 0,-2 5 2 16,2-7-1-16,-2 7 4 0,0 0 1 0,0 0 8 15,0 0 11-15,3 5 7 0,-3-5 37 16,-3 11-31-16,3-3 29 0,0 0-31 0,0 1 33 16,-2 1-19-16,2 0 28 0,0 2-31 0,2-3 13 15,-2 2-31-15,0 3 23 0,0-5-28 0,0 4 17 16,4-1-27-16,-4-1 20 0,3 2-23 0,-2-4 17 16,4 1-22-16,-4 0 14 0,4 0-37 0,-1-2 10 15,1 1-51-15,-1-4 12 0,0 4-59 0,1-2 17 16,0-4-69-16,0 2 11 0,-1-1-65 0,-4-4 11 15,13 6-56-15,-13-6-1 0,14 2-68 0,-14-2-8 16,14 0-1-16,-14 0 12 0,15-2-33 16,-7 1-54-16,1-1-410 0,0-3-368 0</inkml:trace>
  <inkml:trace contextRef="#ctx0" brushRef="#br0" timeOffset="140056.18">4395 8114 402 0,'2'-13'412'0,"0"0"-58"0,-2 4-50 16,0-1-8-16,3 2-3 0,-1-4-31 0,-2 5 1 15,0 0-2-15,0 0-5 0,0 7-16 16,0-13-10-16,0 13-14 0,0-12-10 0,0 12-12 15,3-9-4-15,-3 9-75 0,1-5 23 0,-1 5-51 16,-1-8 29-16,1 8-61 0,0 0 63 0,0 0-34 16,0 0 77-16,0 0-44 0,0 9 31 0,0-9-16 15,1 13 24-15,-1-4-44 0,0 3 13 0,4-1-27 16,-3 3 33-16,2 2-43 0,-1 1 40 0,1-1-32 16,1 4-9-16,-2 1-14 0,2 0 2 0,2 4-6 15,-2-2-14-15,0 2-2 0,1-1-6 0,-1 2-15 16,1-1-3-16,0 2 0 0,-1-1-8 15,0-2-1-15,0-2-8 0,1 1 2 0,-1 0-7 16,0-2 1-16,-2-3-2 0,3 1 2 0,-1-5-8 16,0 1 4-16,-3-1 2 0,2-3-2 0,-1-1-14 15,2 1 19-15,-1-3-7 0,-2 1 7 0,-1-3-1 16,4 0 2-16,-3 1 1 0,-1-7-2 0,4 8-3 16,-4-8-2-16,0 0 2 0,1 5-6 0,-1-5-5 15,0 0-10-15,0 0-11 0,0 0-2 0,0-8-4 16,0 8-5-16,-1-13-14 0,-3 7-4 0,3-5-24 15,-3 0 5-15,0 0-1 0,0-2 7 0,2 1-25 16,-5-3 15-16,2 1 2 0,0-1 13 0,-1 3 12 16,-1-4-1-16,-3 2 3 0,6 1 6 0,-6 1-3 15,4-2 12-15,-2 4 7 0,-2 0 0 0,2 1 3 16,-2 1 2-16,0 3 6 0,-2 0 3 16,3 1 2-16,-5 3 2 0,4-1 1 0,-2 2 2 15,0 3 3-15,-1 1 0 0,-1 1-2 0,1 2 7 16,-1 0 7-16,1 3 0 0,4 1 0 0,-5 0 6 15,5 1 1-15,-1 3 19 0,0-3 4 0,2 2-7 16,3 1-3-16,0-1 0 0,1-1 1 0,3 0 1 16,-4 0 18-16,5-1-23 0,0 0 17 15,6 0-25-15,-5-2 22 0,3 2-12 0,1-5 8 16,2 5-25-16,-2-4 17 0,4 1-22 0,0-4 15 16,0 0-18-16,2 2 16 0,1-3-18 15,-1-3 12-15,3 2-30 0,0-2 2 0,0-1-35 16,2-1 2-16,0 0-46 0,1-2 5 0,1 2-73 15,-3-2 17-15,2-4-54 0,-2 4-10 0,-1-1-52 16,0 1-2-16,-1-1-53 0,-3-1-5 0,3 0-60 16,-4 1 9-16,0-4-45 0,0 3-29 0,-3 1-443 15,3-2-446-15</inkml:trace>
  <inkml:trace contextRef="#ctx0" brushRef="#br0" timeOffset="140772.37">4821 8139 202 0,'0'-13'468'0,"-3"5"-100"16,3-2-33-16,0 3-37 0,-1-1 18 0,1 8-3 16,-1-11-14-16,1 11-11 0,-3-13-10 0,3 13-15 15,0-8-20-15,0 8-17 0,-1-10-30 0,1 10-20 16,-3-5-37-16,3 5-10 0,0 0-39 0,0 0 58 15,0 0-60-15,0 0 76 0,-5 3-41 0,5-3 39 16,-1 14-21-16,-2-6 21 0,3 4-17 0,0-2 7 16,0 4-41-16,-1 1 13 0,2 2-20 0,-1 0-11 15,3 1-8-15,-2 5-12 0,2-1-7 16,-1 2-16-16,2 1 2 0,0-1-4 0,1 2-2 16,-1 1-4-16,2-3 3 0,-2 0-10 0,1 2-9 15,-1-2-4-15,0 1-3 0,6-1-1 0,-6-1-4 16,1-1-3-16,0-2-4 0,0 0 2 0,-1-3-7 15,-1-1 5-15,2 0-5 0,-3-6-4 0,1 1 4 16,-2 1 7-16,2-5-4 0,-1 2 4 0,-2-1 3 16,3-3 0-16,-3-5 2 0,4 10-4 0,-4-10-3 15,1 6 0-15,-1-6-4 0,0 0 0 16,0 0-1-16,0 0 1 0,0 0-8 0,-4-6 3 16,0 1-19-16,4 5-13 0,-6-11-6 15,1 3-9-15,-3-1 0 0,3 0-5 0,-3 0-11 16,-1-3 9-16,-2 1 0 0,3-2-13 0,-1 3 0 15,-1-1 13-15,1-3 11 0,0 5 9 0,-1-3 7 16,0 3 2-16,-2 0 4 0,2 1 2 0,1 0 5 16,-1 2 1-16,1 2 2 0,0-1 1 0,-1 0 3 15,0 3 0-15,-2 0 0 0,2 2 3 0,10 0 1 16,-22 0 1-16,9 2 3 0,3 2-10 0,0 4 48 16,-2-4-27-16,2 4 33 0,4 0-19 0,-2-1 18 15,-1 2-22-15,4-1 22 0,1 2-4 0,2 0 18 16,-2 1-25-16,4-3 15 0,0 4-23 0,0-3 12 15,2 2-15-15,1-5 13 0,1 7-10 16,1-6 8-16,1 2-13 0,-1-4 4 0,4 3-13 16,0-3 12-16,3 1-16 0,-1-4 13 0,2 1-17 15,0-3 10-15,1 2-19 0,1-2 0 0,-1-2-11 16,4 2-9-16,-4-3-18 0,4 1-24 0,-3-1 6 16,-2-1-45-16,0 0-15 0,1 0-16 0,-4 0-29 15,3 2-17-15,-3-1-19 0,-2 0 9 0,2-1-45 16,-2 2 3-16,-8 2-56 0,11-5-10 0,-11 5-63 15,12-2 7-15,-12 2-31 0,9-5-40 0,-9 5-469 16,0 0-463-16</inkml:trace>
  <inkml:trace contextRef="#ctx0" brushRef="#br0" timeOffset="141355.81">4997 8395 429 0,'0'0'388'0,"-4"-10"-27"15,4 10-46-15,-1-7-21 0,1 7-16 0,-4-10 20 16,4 10-64-16,-1-7 18 0,1 7-46 0,-3-8 16 16,3 8-33-16,-2-6 35 0,2 6-28 15,-4-6 22-15,4 6-16 0,-1-6-14 16,1 6-11-16,0 0-1 0,-3-7-28 0,3 7-6 15,0 0-23-15,0 0-23 0,-1-6-17 0,1 6-16 16,0 0 15-16,0 0-2 0,5-4 8 0,-5 4-11 16,0 0 0-16,15 2 2 0,-15-2-5 0,16 5 0 15,-6-2-5-15,-4 1-3 0,3 1-10 0,1 5 3 16,-1-4-15-16,3 4 4 0,-2-3-9 0,-1 4-1 16,0-2-6-16,-2 2-7 0,1-1-1 0,0 1-5 15,-4 2 0-15,2-2-4 0,2 2-3 0,-6-4 1 16,2 3-1-16,0-1-4 0,-3-3-2 0,2 4 2 15,-3-4 0-15,1 1-2 0,-1-1 2 0,0-1 1 16,0-7-1-16,-1 14-2 0,1-14 4 0,-3 11-3 16,3-11 3-16,-6 6 2 0,6-6-1 15,-5 5-3-15,5-5-2 0,0 0 0 0,-14 1-1 16,14-1 2-16,-5-4-3 0,5 4 2 0,-8-7 0 16,4 2-1-16,-1-2-2 0,1 0 1 0,3-5-4 15,0 2-2-15,-2-4-16 0,3-1 3 0,0 2-11 16,3-1-5-16,-2-2-2 0,3 1 5 0,-1-2-2 15,4 3-1-15,-4 0-5 0,3 3-10 0,-2-4-4 16,2 6-5-16,3-3-19 0,-4 5-37 0,2-3-34 16,-1 5-21-16,-1-2 18 0,4 2-39 0,-9 5 13 15,10-7-42-15,-10 7-1 0,12-2-48 16,-12 2 0-16,11-3-45 0,-11 3 7 0,13 0-16 16,-13 0-27-16,10 3-73 0,-10-3-370 0,12 2-319 15</inkml:trace>
  <inkml:trace contextRef="#ctx0" brushRef="#br0" timeOffset="142639.2">5425 8370 71 0,'0'0'554'0,"0"0"-104"0,0 0-40 16,4 5-37-16,-4-5-30 0,0 0-22 0,0 0-14 15,0 0-17-15,2 7-26 0,-2-7-26 0,0 0-22 16,0 0-16-16,0 0-12 0,0 0-17 15,0 0-2-15,2 6-20 0,-2-6-18 16,0 0-6-16,0 0-20 0,6 5-14 0,-6-5-8 16,0 0 4-16,0 0-5 0,9 4-9 0,-9-4-8 15,0 0-8-15,12 0-10 0,-12 0-3 0,0 0-10 16,15 0-2-16,-15 0-4 0,10-4-10 0,-10 4-3 16,13-3 7-16,-9-1-3 0,5 1-4 0,-9 3-3 15,10-8-1-15,-4 3 0 0,-6 5-3 0,9-7-5 16,-5 2-3-16,0-1 7 0,-4 6 1 0,8-8-4 15,-8 0-3-15,5 3 1 0,-5 5-4 16,1-13 1-16,-1 13 0 0,-1-11 31 0,1 11-38 16,-5-11 38-16,5 11-44 0,-4-10 31 0,0 5-31 15,4 5 30-15,-8-6-35 0,8 6 16 0,-12-3-13 16,12 3 31-16,-16 0-31 0,6 0 3 0,-3 2 3 16,4 1 3-16,-1 3 19 0,-1 0 11 0,-2 1 23 15,0 3 4-15,4-2 3 0,-1 3 8 0,0-1 2 16,1 2 5-16,1 2 7 0,0-4 0 0,1 4-8 15,3-2-12-15,-1-1 0 0,1 1-8 0,0-1 7 16,4 1 6-16,-1 1-8 0,1-4-11 0,1 3-5 16,-1-3-2-16,5 2-3 0,0-2-4 15,-1 0-3-15,4-3-2 0,1 1-8 0,-3 0-11 16,3-4 14-16,1 1-6 0,3-1 0 0,-2-1-8 16,-11-2 9-16,26 0-8 0,-12-1 2 0,-1-2-2 15,2 0 0-15,-2-2-1 0,5 1-1 0,-6-3-7 16,4-2 7-16,-2 2 3 0,1-2 2 0,-2-4-6 15,3 2 4-15,-2-3-7 0,-3 0 2 0,3 0-3 16,-2-2 7-16,-2 0-9 0,0 0 8 0,-1-1-3 16,0 0-7-16,1 1 1 0,-3 1 5 0,-1 2-5 15,-2-1 0-15,5 1-2 0,-3 2 5 0,-2 0-8 16,1 3 5-16,-1-2 1 0,-1 4 1 0,-1 0-5 16,3-1 1-16,-5 7-1 0,3-8 0 15,-3 8-3-15,6-10-5 0,-6 10 8 0,4-4-4 16,-4 4-1-16,0 0 6 0,0 0 0 0,8-3 3 15,-8 3-1-15,0 0 6 0,0 0 0 0,6 5 0 16,-6-5-1-16,6 7 1 0,-6-7 3 0,4 8-2 16,-4-8 3-16,8 12 0 0,-8-12-11 0,5 9 10 15,-2-1-7-15,-3-2 10 0,2 1-11 0,3 2 9 16,-5-9-9-16,3 12 7 0,-1-5-4 0,1 1 10 16,-3 1-14-16,1-2 9 0,-1 3-8 0,0-2 9 15,3 0-6-15,-6 3 5 0,3-4-6 0,-1 3 9 16,-2-4-7-16,1 3 7 0,-1-2-8 0,3 0 8 15,-5 1-8-15,3-2 3 0,-1-1-4 0,3-5 9 16,-4 10-4-16,4-10 6 0,-5 9-5 16,5-9 4-16,-1 8-7 0,1-8 8 0,0 0-16 15,-4 4 10-15,4-4-5 0,0 0 9 0,0 0-15 16,0 0 9-16,1-7-3 0,-1 7 0 0,4-9-2 16,1 4 8-16,-1 0-8 0,1-4 7 15,3 2-2-15,-2-2 4 0,2-1-9 0,1-2 6 16,1 3 3-16,3-5-8 0,-3-1 2 0,7 1 2 15,-1-1-7-15,-2 1 5 0,3-1 3 0,-2-2-3 16,-1 3 11-16,2 0-13 0,-1 0 12 0,-5 3-9 16,1 2 9-16,-1-1-10 0,-3 3 8 0,1 1-7 15,-3-2 8-15,2 2-16 0,-7 6 11 16,7-9-16-16,-7 9 17 0,5-6-14 0,-5 6 16 16,0 0-16-16,0 0 15 0,0 0-12 0,0 0 5 15,0 0-8-15,0 0 5 0,0 0-4 0,-9 4 13 16,9-4-8-16,-3 9 4 0,3-9-3 0,-3 5 3 15,3-5 2-15,-1 11 1 0,1-11-3 0,-3 9 1 16,3-9 2-16,0 9 2 0,3-3 0 0,-3-6 8 16,4 8 1-16,-1-1 3 0,1-2 7 0,1 0-2 15,-1 2-2-15,3-1 3 0,-1-2-6 0,0 3 1 16,2-2 3-16,1-2 4 0,-1 4-7 0,-1-2 6 16,2 2-5-16,-2-4 1 0,3 3-4 15,-1-1 2-15,-3 1-15 0,3 0 21 0,0 2-4 16,-3-3-2-16,1 2-10 0,-1 0 1 0,-2 0-4 15,1 2 4-15,-1-1-4 0,-3 1 1 0,-1-2 3 16,0 2 3-16,0 2-8 0,-5-3 8 0,5 1-12 16,-5 0 7-16,-1 0-10 0,-1-2 12 0,2 2-12 15,-4 1 2-15,-1-3-10 0,0 0-14 0,-3 1-15 16,0-1-16-16,0-2-27 0,1 0-14 0,0-3-6 16,1 3-5-16,-1-3-35 0,2 1-47 0,-3-3-32 15,13 0-51-15,-18-2-23 0,18 2-19 0,-14-4-48 16,8-1-57-16,-1 1-29 0,7 4-34 0,-5-10-60 15,0 2-447-15,5 0-588 0</inkml:trace>
  <inkml:trace contextRef="#ctx0" brushRef="#br0" timeOffset="153272.31">5847 1444 252 0,'0'0'226'0,"0"0"-41"0,-8-3-30 16,8 3-21-16,0 0-2 0,-9-2-14 16,9 2-21-16,0 0-16 0,0 0 10 0,-7-4-15 15,7 4 4-15,0 0-9 0,0 0-6 16,0 0 2-16,0 0-6 0,-4-5-11 0,4 5 4 16,0 0 9-16,0 0-19 0,0 0 5 0,0 0-13 15,0 0 4-15,0 0-12 0,0 0-3 0,0 0 3 16,0 0 5-16,0 0 2 0,0 0-8 0,0 0-3 15,14-3 8-15,-14 3-4 0,18-4 0 0,-4 3 2 16,0 0 5-16,4-1-3 0,2 0 15 0,3-2-17 16,5 1-6-16,-2-1 12 0,6 0-10 0,1 2-15 15,0-2 14-15,3-1 0 0,-3 2 0 16,3-2-11-16,-3 0-3 0,4 1 5 0,-2-1 1 0,2 0 5 16,-1 0-23-16,-1 2 14 0,4-3-3 15,-5 0-4-15,1 1-17 0,-2 0 26 0,-5 1-4 16,-1 2-7-16,0 1-2 0,-3-3-8 15,-5 1 12-15,1 2-3 0,-3-2 1 0,-3 2-5 16,0 0-2-16,-1 0 1 0,-4 1 9 0,-9 0-9 16,18-3 4-16,-18 3 0 0,10 0 1 0,-10 0-12 15,0 0 17-15,0 0-5 0,0 0 3 0,0 0 0 16,0 0-2-16,0 0-7 0,-15 0 0 0,2 0-15 16,0 0 9-16,-1 3-12 0,-5-2 3 0,-2 1-20 15,-4 1 20-15,-3 0 2 0,0 0 2 16,-5 0 31-16,-3 2-38 0,3 1 0 0,-2-1 9 15,-2 1-3-15,0 0 2 0,0 0 10 0,0 1-15 16,0-3 14-16,1 2-13 0,2-1 16 0,2 2 10 16,6-2-11-16,-1 0 3 0,3 0 5 0,4-4-11 15,3 4 3-15,0-3-1 0,3 1-11 0,4-1 20 16,1 1-6-16,1 1 4 0,8-4-8 16,0 0 3-16,0 0 6 0,0 0 3 0,12 0-3 15,-2 0-7-15,9-4 6 0,-1 1-5 0,9 1 1 16,-1-3 0-16,8-1 6 0,-1 2-18 0,4-1 8 15,2 0-5-15,-2-2 19 0,6 2-6 16,-6 1-1-16,0-1 1 0,-5 1 1 0,3-1-3 16,-7 2 2-16,-5 0-6 0,1 1-2 0,-5-1 7 15,-2 2-9-15,-2-2 1 0,-3 2 8 0,-1 0 3 16,-11 1-3-16,18-1 5 0,-18 1-10 0,13 0 2 16,-13 0 13-16,0 0-11 0,0 0 4 0,0 0-6 15,0 0-11-15,1 6 12 0,-1-6 7 0,0 0-60 16,-11 1-10-16,11-1-60 0,-12 3-9 0,12-3-16 15,-11 2-95-15,11-2-50 0,-12 2-257 16,12-2-58-16</inkml:trace>
  <inkml:trace contextRef="#ctx0" brushRef="#br0" timeOffset="157655.43">7118 2926 137 0,'0'0'268'0,"-6"3"-51"16,6-3-30-16,0 0-19 0,-14 2-36 0,14-2 5 16,0 0-20-16,-4 3-10 0,4-3-6 0,0 0 0 15,0 0-5-15,-8 3 5 0,8-3-7 16,0 0-5-16,0 0-4 0,0 0-4 0,0 0-9 16,-6 4-11-16,6-4-16 0,0 0 12 0,0 0 8 15,0 0 27-15,0 0 15 0,8 3-2 0,-8-3 4 16,15-1-3-16,-2 1-2 0,1-2-12 0,6 0 9 15,3 1 17-15,5 0-3 0,8-2-13 0,5 1-3 16,6 0-7-16,7-1-9 0,1 2-14 0,5-3-10 16,3 2-7-16,12-1-4 0,-1 3-3 0,4-1-8 15,-1-1-7-15,-2 0-8 0,0-1 2 0,2 2-2 16,-4 0-3-16,2-3 1 0,-2 1-11 16,-9 3-4-16,13-3 3 0,-4-2-4 0,1 1 4 15,-13 0-3-15,8 0 1 0,-6-2-3 0,-6 3-1 16,3-2 0-16,-5 1 0 0,-2-2 1 15,0 3-4-15,-3-1-2 0,-4-1 4 0,-6 3-1 16,-7-1 3-16,0 0 2 0,-6 1-1 0,-3 0-4 16,-3 2 1-16,-6-1-1 0,3 0 7 0,-4-2-4 15,-14 3 0-15,23 0-4 0,-23 0 8 0,17-2-6 16,-17 2 7-16,11 0-11 0,-11 0 15 0,0 0-11 16,0 0-11-16,14 2 2 0,-14-2-7 0,0 0-19 15,0 0-38-15,0 0-31 0,-4 5-34 0,4-5-31 16,0 0-33-16,-5 3-21 0,5-3-17 0,-10 4-22 15,10-4-27-15,-9 3-49 0,9-3-96 0,-14 4-185 16,5-1-130-16</inkml:trace>
  <inkml:trace contextRef="#ctx0" brushRef="#br0" timeOffset="158504.12">12080 2871 360 0,'-11'0'344'15,"-1"0"-42"-15,1-1-38 0,11 1-37 0,-17-1-14 16,17 1-24-16,-15-3-23 0,15 3-20 0,-12-1-14 16,12 1-14-16,0 0 24 0,0 0 18 0,0 0 21 15,0 0-1-15,0 0-4 0,5 5-3 16,8-5-5-16,4 1-7 0,4-1 3 0,9 0-8 16,2 0-10-16,6 0-1 0,12-1-8 0,0 0-6 15,10-4-4-15,14 0 3 0,1 0-38 0,6 2-6 16,-2-6 3-16,4 4 1 0,4-1-23 0,-3 0-7 15,2 1-2-15,-2-2-22 0,1 2 0 0,-5-2-5 16,-2 2-10-16,0 2-6 0,-5-3-3 16,-12 3-1-16,-4 0-6 0,-1 1 3 0,-5-1-10 15,-10 2 0-15,-4-2-27 0,-8 3-12 0,-2-1-32 16,-3 0-24-16,-5 1-5 0,-2 0-10 0,-2 0 7 16,-2 0-26-16,-13 0-16 0,18 1-39 15,-18-1-26-15,0 0-63 0,8 5-3 0,-8-5-2 16,0 0-26-16,-4 4-30 0,4-4-38 0,-9 2-437 15,9-2-344-15</inkml:trace>
  <inkml:trace contextRef="#ctx0" brushRef="#br0" timeOffset="159337.37">16657 2926 357 0,'-18'0'292'0,"18"0"-40"16,-12-1-20-16,12 1-36 0,-12-3-22 15,12 3-10-15,-10-2-19 0,10 2-7 0,-8-3-16 16,8 3-23-16,0 0 7 0,0 0 4 0,0 0 14 16,0 0-1-16,8-7 5 0,5 6 12 0,-2 0 17 15,8 0-22-15,2-1 10 0,3 0-1 0,4 1 11 16,3-1 3-16,10 2-15 0,1-1-4 0,10-1 0 15,7 0-13-15,4 1 1 0,12-2 10 0,4 0 0 16,8 3-10-16,4-1-31 0,1-2 3 16,4 3-18-16,2-1-13 0,1 1-8 0,1 0-9 15,-1 1 2-15,-2-1-10 0,0 3-15 0,-2-3 3 16,-2 0-10-16,-5 0-3 0,2 0-6 0,-6 0-2 16,-4 0-3-16,-16 1 4 0,-1-2-5 0,-6-2 5 15,-4 3-14-15,-11 0 7 0,-6 0 3 0,-4-1-2 16,-7 1-6-16,-2 0 7 0,-2 0-4 0,-5 0-2 15,-3 0-22-15,1 0-2 0,-14 0-12 16,19 0-12-16,-19 0-28 0,0 0-7 0,12 1-29 16,-12-1-58-16,0 0-22 0,0 0-41 15,-5 4-40-15,5-4-55 0,-10 2 6 0,10-2-26 0,-12 4-52 16,12-4-48-16,-18 4-338 0,9-2-309 16</inkml:trace>
  <inkml:trace contextRef="#ctx0" brushRef="#br0" timeOffset="162737.37">3336 12455 150 0,'0'0'328'0,"0"-9"-57"16,0 9-33-16,3-10-13 0,-3 10-28 0,0-7-17 15,0 7-10-15,3-12-18 0,-3 12 17 0,0-7-10 16,0 7 13-16,4-12-22 0,-4 12 45 0,3-6-28 16,-3 6 31-16,0-10-36 0,0 10 39 15,1-6-29-15,-1 6 33 0,1-7-26 0,-1 7 45 0,0 0-55 16,2-8 42-16,-2 8-50 0,0 0-11 15,2-6 15-15,-2 6-10 0,0 0-15 0,0 0-19 16,3-7-18-16,-3 7-15 0,0 0-18 0,0 0-21 16,0 0 15-16,0 0-35 0,0 0 26 0,0 0-32 15,5 13 30-15,-5-5-27 0,0 3 33 0,4 4-21 16,-2 2 26-16,-2 3-23 0,5 3 19 0,-5 3-22 16,3 2 15-16,-2 5-32 0,-1 0 19 0,1 0-24 15,-2 1-3-15,2 1 0 0,-2-3-4 0,1-4 1 16,-1 2 2-16,1-3-6 0,-3 1 0 0,3-2-4 15,0 0 1-15,-1-2-3 0,-3-4-9 16,4-1-10-16,-1-1-10 0,0-1-13 0,-3-1 11 0,4-4-44 16,0 0 10-16,0-2-61 0,0-1-30 15,-3-2-36-15,3 1 0 0,0-8-61 0,0 9-3 16,0-9-48-16,3 8 15 0,-3-8-44 0,0 0-1 16,0 0 2-16,6-5-10 0,-6 5-33 0,9-7-59 15,-5 0-331-15,1-1-281 0</inkml:trace>
  <inkml:trace contextRef="#ctx0" brushRef="#br0" timeOffset="163388.37">3892 12684 375 0,'0'0'420'0,"0"0"-60"15,0 0-49-15,9-4-28 0,-9 4-30 0,0 0-23 16,4-3-27-16,-4 3-26 0,0 0-13 0,6-6-19 16,-6 6-8-16,4-7 1 0,-4 7-2 0,0-5-8 15,0 5-12-15,6-8-11 0,-2 3-15 0,-4 5-4 16,1-7 10-16,-1 7 7 0,4-13-8 0,-4 13-11 16,0-9 8-16,-1 0-26 0,1 4-12 15,-3-5-1-15,3 3-5 0,-1-4-11 0,0 1-9 16,-2-2 3-16,-3 2-42 0,5-3 35 0,-3 4-37 15,-1-2 35-15,2 2-30 0,-1-3 39 0,0 4-28 16,-1-1 32-16,0 1-37 0,0 2 33 0,0 1-42 16,-3 1 34-16,8 4-43 0,-15-3 49 0,15 3-48 15,-19 2 37-15,7 3-7 0,-3 0 4 0,2 5-5 16,-1-1-5-16,-1 6-2 0,2-1-3 0,-3 2 0 16,5-1 1-16,-2 0-2 0,3 0 4 0,1 1-4 15,5-1 5-15,-1-4 0 0,1 2-1 0,3-2-2 16,1-2-17-16,1 0 17 0,3-2-38 0,1-2 51 15,3-2-5-15,0 2-2 0,-8-5 2 0,20 0-5 16,-6-5 1-16,0 2-1 0,-1-2 4 16,5-2 1-16,-4-1-2 0,4 2 0 0,-3 0-31 15,-1-3 47-15,-2 5-35 0,3-2 50 0,-6-1-36 16,4 5 54-16,-4-2-39 0,-3 1 43 0,-6 3-49 16,14-7 61-16,-14 7-40 0,13 2 61 0,-8 3-29 15,0-1 51-15,0 1-44 0,-2 5 43 0,-1 0-29 16,0 2 11-16,0 0-34 0,-2 3 20 0,4 1-32 15,-4 2 29-15,0 0-40 0,-1 2-6 0,1-1-2 16,-3 1-3-16,3-1-7 0,0 1-1 0,-2-1-14 16,2 0 1-16,-2-1 0 0,1 0-1 0,1-1-7 15,0 0-15-15,-1 0-16 0,1-5-18 16,1 1-23-16,-1 0-19 0,1-2-22 0,1-2-31 16,-2 0-10-16,2-1-59 0,1-5 10 0,1 6-59 15,-4-9-4-15,5 6-64 0,-5-6-12 0,5 4-5 16,-5-4-21-16,0 0-44 0,15-2-473 15,-15 2-446-15</inkml:trace>
  <inkml:trace contextRef="#ctx0" brushRef="#br0" timeOffset="164003.31">4316 12689 179 0,'0'0'384'0,"-6"-6"-77"0,6 6-45 0,-7-5-47 16,7 5-49-16,-6-3-17 0,6 3-10 0,-10-4-7 16,10 4-9-16,-10-6-11 0,10 6-9 0,-7-5-1 15,7 5 10-15,-8-6-26 0,8 6 14 0,-9-8-34 16,9 8 31-16,-6-9-6 0,2 2-14 0,3-1 2 16,-4 1-4-16,5-3-9 0,0 1-5 0,0-1-2 15,0 2 4-15,5-4-5 0,-1 5 15 0,0-4 3 16,-1 1 0-16,5 2 4 0,-3-1-9 0,4 1-9 15,0 1-9-15,0 2 6 0,1-2 7 0,3 5-4 16,-3 1 5-16,3-1-2 0,0 5 4 16,1 1 3-16,0 4-3 0,-1-1 1 0,-2 4 5 15,1-1-39-15,-3 5 41 0,1 0-44 0,-4 3 40 16,1 0-55-16,-1 1 44 0,-3 1-51 0,-1-2 39 16,-2 3-46-16,0 0 37 0,-2-1-48 0,-1 6 45 15,-1-2-46-15,-1-2 1 0,-3 0 18 0,1 1-12 16,-1 2 2-16,-1-5-2 0,0 1 39 0,0 0-54 15,-1-3 46-15,1-1-52 0,-2-1 53 0,2-5-51 16,-2 3 49-16,1-5-52 0,1-1 47 0,3-5-51 16,-4 6 48-16,2-6-50 0,8-3 7 15,-13 2-7-15,13-2 10 0,-10-5-2 0,10 5-2 16,-9-10 6-16,8 5-1 0,1-4 0 16,0 4 1-16,1-4 44 0,2-1-44 0,-1 3 47 15,2-3-51-15,2 3 48 0,2-4-40 0,0 5 41 16,-2 1-43-16,4-2 52 0,-2 3-42 0,1 0 51 15,1 0-49-15,-1 0 51 0,-9 4-49 0,17-1 37 16,-17 1-45-16,16 0 33 0,-5 4-32 0,-1-1 3 16,-4 0 5-16,3 1 0 0,-1-1-2 0,-1 2-3 15,1-1-7-15,-3 1-5 0,4-2-15 0,-1 1-20 16,-2 1-19-16,2 0 5 0,-3 0-57 0,-5-5-9 16,14 7-74-16,-14-7-19 0,10 5-60 15,-10-5 4-15,12 3-32 0,-12-3-8 0,11-1-84 0,-11 1-407 16,13-4-344-16</inkml:trace>
  <inkml:trace contextRef="#ctx0" brushRef="#br0" timeOffset="164221.63">4837 12716 42 0,'0'0'668'0,"0"0"-66"0,4-4-52 15,-4 4-43-15,0 0-69 0,0 0-64 0,0 0 20 16,-4-5-76-16,4 5 12 0,0 0-96 0,0 0 7 15,0 0-84-15,0 0 17 0,-1-7-70 16,1 7 18-16,0 0-68 0,0 0 31 0,0 0-64 16,0 0 32-16,0 0-65 0,3-6 32 0,-3 6-77 15,0 0 20-15,0 0-80 0,9-4-8 0,-9 4-89 16,0 0-29-16,0 0-75 0,12-1-60 0,-12 1-5 16,0 0-58-16,0 0-134 0,9 4-243 0,-9-4-351 15</inkml:trace>
  <inkml:trace contextRef="#ctx0" brushRef="#br0" timeOffset="164787.71">5783 12492 182 0,'-1'-8'350'0,"-2"-1"-68"0,-1 0-7 15,4-2-47-15,-2 5-1 0,-1-5-20 0,1 4 21 16,-1-3-29-16,2 5 43 0,-2-1-67 0,2-2 28 16,-3 3-34-16,4 5 35 0,-4-12-31 0,2 7 19 15,2 5-34-15,-7-11 26 0,7 11-41 0,-6-8 33 16,6 8-54-16,-5-8 25 0,5 8-62 0,-4-6 31 16,4 6-58-16,0 0 44 0,-5-5-48 0,5 5 61 15,0 0-32-15,-3 12 14 0,3-12 0 0,-1 15 35 16,0-4-50-16,-2 2 40 0,3-1-41 0,0 2 29 15,0 4-23-15,0 0 13 0,0 2-30 16,3 4 14-16,-2 0-25 0,-1 1 16 0,1-2-33 0,2 4-6 16,-3-3-5-16,0 1-7 0,4 1-7 15,-3-1-4-15,2-2 3 0,-2 2-7 0,3 0 0 16,-3-4-10-16,3 2-6 0,-2-4-19 0,1-1-14 16,-2 1-17-16,4-2-15 0,-2 0-19 0,-2-2-35 15,3-3-50-15,-1-5-26 0,-1 5-26 0,1-3-23 16,2-1-4-16,-3-1-65 0,-2-7-12 15,7 7-48-15,-7-7 0 0,6 5-39 0,-6-5-80 16,9-3-325-16,-9 3-361 0</inkml:trace>
  <inkml:trace contextRef="#ctx0" brushRef="#br0" timeOffset="165321.5">6280 12448 308 0,'4'-9'425'0,"2"3"-60"0,-1-1-43 16,-2 2-5-16,-2 0-40 0,-1 5 18 0,6-13-61 15,-6 13 15-15,3-8-36 0,-3 8 11 0,0-9-45 16,0 9 15-16,0-9-20 0,0 9 20 0,-3-8-44 16,3 8 21-16,-2-6-54 0,2 6 20 0,-6-3-44 15,6 3 43-15,0 0-47 0,-13 0 44 16,13 0-54-16,-13 4-5 0,4 1 2 0,2 2 34 15,-4 0-40-15,2 4 40 0,-1-2-41 0,-1 5 27 16,-1 5-22-16,-2-1 14 0,5 0-25 0,-1 2 18 16,-3 4-24-16,4 3 21 0,0-4-32 0,2 0 15 15,0 1-32-15,2 0 16 0,4 0-26 0,-3-5-5 16,4 1 1-16,0 0-5 0,5 3-5 0,0-3 1 16,-1 0-1-16,6-2 0 0,-1-1 1 0,3-5-5 15,2 2 2-15,0-2 1 0,1-4-12 0,-1-3-3 16,4 2-6-16,-1-4-3 0,-1-1-3 0,1-1 1 15,2-1 2-15,-1-3 3 0,-1 2 3 16,-1-3 0-16,-2-3 0 0,0 4 3 0,-1-5 4 16,1 0 0-16,-4 2 2 0,-1-4 25 0,-2 3-24 15,0-3 27-15,-3 3-29 0,-1-4 28 0,-2 1-31 16,-1-2 24-16,-1 3-29 0,-2-2 26 0,-1 0-27 16,-3 1 25-16,4 0-27 0,-2 1 26 0,-3-1-26 15,3 3 26-15,-5 1-16 0,4-2 5 0,-2 4-23 16,-1 1 15-16,-1 1-40 0,10 2 29 0,-21 0-53 15,10 2 27-15,-1 1-73 0,1-1 19 0,-2 6-76 16,0-1 4-16,-2-1-52 0,7 3 8 0,-2-2-71 16,0 2-8-16,2-3-62 0,4 1 1 15,-2 2-28-15,2-4-58 0,4 2-452 0,0-7-456 16</inkml:trace>
  <inkml:trace contextRef="#ctx0" brushRef="#br0" timeOffset="165951.6">6708 12487 385 0,'5'-12'398'0,"-1"5"-40"0,0-3-67 16,-3 3 1-16,4-1-48 0,-2-2-22 0,-2 2-30 15,3-2 13-15,-3 2-53 0,1-2 25 0,1 1-44 16,-3 1 23-16,0 1-48 0,0-1 18 15,0 1-33-15,0 7 4 0,-2-15-3 0,2 15-2 16,-3-9-10-16,3 9-10 0,-5-9-3 0,5 9-21 16,-9-3 21-16,9 3-40 0,-14 0 28 0,14 0-39 15,-14 3 26-15,5 3-29 0,-1 0 31 0,1-1-30 16,1 6 32-16,2-3-28 0,-2 2 41 0,3 2-33 16,0 0 42-16,1-2-39 0,3 1 38 0,1 3-25 15,0-5 29-15,1 3-42 0,2-1 53 0,-1-1-55 16,5 0 47-16,-1 0-51 0,4-1 42 15,-2 1-64-15,2-2 55 0,3 1-56 0,-3-1 45 16,3 0-51-16,0-2 51 0,-2 4-49 0,3-4 58 16,-1 4-47-16,1-3 4 0,-1 1 2 0,1 1 2 15,-4-4-4-15,3 6 1 0,-3-2 4 0,-1 0-3 16,0-1 1-16,-4 1 2 0,4 1-2 0,-5 0-2 16,0-1 3-16,-4 3-3 0,0-4-3 0,0 6-3 15,-3-2 0-15,1-2 0 0,-5 3-2 0,1-4 3 16,-2 4-5-16,-1-1 4 0,0-3-2 0,-2 3 7 15,-1-5-10-15,1 3 4 0,1-5-5 0,-2-1-1 16,3 0-1-16,0 0 0 0,9-4 1 0,-14 0 1 16,14 0 1-16,-14-8 1 0,10-1 7 0,2-1-18 15,-1-4 15-15,3-1 1 0,3-4 1 16,-1-5-5-16,5 1-4 0,3-3 32 0,-1-1-43 16,0 1 3-16,2-3 0 0,1 4 4 0,-2 2-2 15,0-2 3-15,-1 4 3 0,3 0-2 0,-5 3 2 16,2 5 2-16,-2-1 5 0,-2 0-3 15,-2 2-1-15,4 4 0 0,-6-1-4 0,4 1-8 16,-2 1-17-16,-2 0-9 0,2 2-42 0,-3 5-17 16,5-10-42-16,-5 10 6 0,4-7-65 0,-4 7-6 15,0 0-56-15,0 0-48 0,0 0-70 0,0 0-18 16,0 0-75-16,0 0-482 0,11 3-531 16</inkml:trace>
  <inkml:trace contextRef="#ctx0" brushRef="#br0" timeOffset="166388.34">7564 12509 329 0,'-10'1'406'0,"10"-1"-65"15,0 0-17-15,0 0-30 0,0 0 20 0,0 0-15 16,-4-5 6-16,4 5-27 0,0 0 22 0,0 0-28 16,0 0 40-16,0 0-49 0,0 0 37 0,-2-6-66 15,2 6-9-15,0 0-21 0,0 0-22 0,0 0-27 16,0 0-20-16,0 0-27 0,0 0-24 0,0 0-21 15,0 0-7-15,0 0-12 0,0 0 17 0,0 0-42 16,-8 5-5-16,8-5-3 0,0 0-3 0,0 0-1 16,0 0 24-16,0 7-34 0,0-7-2 15,0 0-5-15,4 7-15 0,-4-7-19 16,0 0-18-16,1 8-15 0,-1-8-22 0,0 0-24 16,0 0 30-16,4 4-68 0,-4-4 22 0,0 0-40 15,0 0 16-15,1 7-41 0,-1-7 6 0,0 0-75 16,0 0-10-16,0 0-35 0,-5 6-5 0,5-6-43 15,0 0-91-15,-9 4-297 0,9-4-264 0</inkml:trace>
  <inkml:trace contextRef="#ctx0" brushRef="#br0" timeOffset="166753.97">8174 12283 342 0,'0'0'391'0,"-13"-3"-59"16,13 3-23-16,-9-4-46 0,9 4-12 0,-10-5-38 16,10 5 25-16,-10-2-49 0,10 2 17 0,-8-3-38 15,8 3 21-15,0 0-39 0,-9-2 34 0,9 2-30 16,0 0 36-16,0 0-20 0,-4-6 8 0,4 6-4 15,0 0-29-15,11-7-19 0,-11 7-7 16,12-4-21-16,-2 0-17 0,-2-1-8 0,5-3-8 0,-2 4-22 16,2-1-3-16,1-2-6 0,3 2-9 15,-2-3-8-15,-1 3-17 0,0 0-19 0,2-1-19 16,-2-2-19-16,1 6-19 0,-1-2-30 0,-4 0-42 16,-1 0-17-16,1-1-64 0,-1 2-9 15,-9 3-51-15,12-1 4 0,-12 1 2 0,9-3-33 16,-9 3-20-16,0 0-108 0,0 0-229 0,0 0-181 15</inkml:trace>
  <inkml:trace contextRef="#ctx0" brushRef="#br0" timeOffset="167204.5">8226 12230 318 0,'-6'3'403'0,"-3"1"-85"0,1 2-13 0,1-2-51 16,-1-1 1-16,-1 2-17 0,1 0 27 0,-2 0-59 15,1 0 15-15,-1 1-51 0,2 0 18 0,-1-1-37 16,0 1 25-16,0 1-41 0,-1-2 9 0,4 2-48 15,-3-1 11-15,1-2-41 0,3 5 16 0,-2-3-40 16,1-1 28-16,5 1-24 0,-3 1 48 0,4-7-22 16,-1 10 23-16,1-10-36 0,1 11 54 0,-1-11-27 15,8 7 45-15,-3-3-54 0,4-1 44 0,0 0-46 16,-9-3 2-16,28 1-12 0,-16-1-1 0,5 0-7 16,0-1 6-16,2-2-5 0,0 1-1 0,2 1 1 15,-1 0 5-15,-3 0-4 0,6 1-14 16,-5 0 2-16,1 0-8 0,0 1 0 0,-2 0 4 15,-2 4 1-15,4-3 9 0,-5 2 4 0,3 3-4 16,-3 2 23-16,-4-3-22 0,3 5 22 0,-4 1-22 16,-3 0 11-16,3 1-29 0,-4 0 25 0,-2 2-17 15,-1 0 9-15,-3 4 18 0,-3-2-1 0,3 0 2 16,-4-1-7-16,-3 3 1 0,-1 0 11 0,0 0-11 16,-1-2-5-16,-4 0-2 0,5 0 0 0,-5-5-1 15,0 4 2-15,-1-4-14 0,2-4 4 0,0 0-18 16,0-1 1-16,0-3-8 0,-3-1-12 0,6-3 2 15,-3 1 3-15,1-2-12 0,0-2-19 0,-1 2-27 16,0-4-42-16,0-1-46 0,2-1-62 16,1-1-51-16,1-4-108 0,-2 5-45 0,5-5-99 15,-3 1-34-15,5 2-42 0,4-3-32 0,-2 5-149 16,2-5-305-16,1 3-673 0</inkml:trace>
  <inkml:trace contextRef="#ctx0" brushRef="#br0" timeOffset="170981.05">9379 12382 293 0,'-1'-7'367'0,"1"7"-58"16,-3-9-25-16,3 9-52 0,0 0-5 0,-4-8-48 16,4 8 1-16,-1-7-29 0,1 7-3 0,-3-5-29 15,3 5 18-15,0 0-24 0,-5-7 32 0,5 7-32 16,0 0 25-16,-1-5-36 0,1 5 19 0,0 0-42 16,0 0 19-16,-5-5-29 0,5 5 9 0,0 0-35 15,0 0 21-15,0 0-34 0,0 0 23 0,0 0-23 16,-10 6 45-16,10-6-33 0,-3 6 20 0,3-6-37 15,0 0 24-15,-4 10-37 0,4-10 31 0,0 7-30 16,0-7 47-16,-2 10-30 0,2-10 25 0,0 10-39 16,0-10 21-16,0 9-34 0,0-9 29 15,0 10-35-15,0-10 28 0,2 5-31 0,-2-5 24 16,4 8-25-16,-4-8 31 0,0 0-31 0,9 4 38 16,-9-4-37-16,0 0 34 0,13 0-33 0,-13 0 36 15,10-7-30-15,-5 1 42 0,4 2-36 0,-4 0 39 16,3-3-30-16,-3 1 21 0,1-3-29 0,2 2 37 15,-3-1-37-15,-1-1 36 0,1 3-35 0,-1-3 50 16,-3-1-42-16,3 3-4 0,-3-3 2 0,-1 2-5 16,3 0-1-16,-3 1 6 0,0 7 1 0,0-15-6 15,-3 10 2-15,3 5-4 0,-1-12-4 16,1 12-2-16,-5-7-2 0,5 7 1 0,-8-6 7 16,8 6 2-16,0 0-15 0,-14 1 10 0,14-1-11 15,-11 5 5-15,11-5-3 0,-9 5 2 0,5-1-1 16,-2 1 0-16,3 0 41 0,3-5-48 0,-8 5 41 15,8-5-53-15,-5 8 47 0,5-8-50 0,-4 7 45 16,4-7-45-16,0 0 38 0,-1 7-50 0,1-7 42 16,0 0-50-16,1 8 32 0,-1-8-47 15,0 0 30-15,4 6-47 0,-4-6 7 0,0 0-63 16,9 2-4-16,-9-2-66 0,0 0-14 0,0 0-68 16,13 0 7-16,-13 0-25 0,0 0-25 0,0 0-27 15,9 5-440-15,-9-5-321 0</inkml:trace>
  <inkml:trace contextRef="#ctx0" brushRef="#br0" timeOffset="208902.4">12375 12005 309 0,'0'0'295'0,"3"-7"-42"0,-3 0-27 16,0 7-24-16,6-8-15 0,-6 8-17 0,4-11-7 15,-3 5-17-15,-1 6 14 0,4-9-25 0,-1 2 20 16,-3 7-24-16,2-10 47 0,-2 10-27 0,3-10 28 15,-3 10-46-15,1-8 15 0,-1 8-41 0,3-9 34 16,-3 9-48-16,0-9 13 0,0 9-23 0,0-10 29 16,0 10-25-16,0-5 30 0,0 5-39 0,0-8 22 15,0 8-44-15,-3-9 25 0,3 9-49 16,0-8 33-16,0 8-41 0,0-9 35 0,0 9-46 16,-1-8 32-16,1 8-40 0,-3-9 44 0,3 9-44 15,-1-8 40-15,1 8-47 0,-4-8 46 0,4 8-46 16,-4-6 44-16,4 6-42 0,-2-4 44 0,2 4-41 15,-9-5 37-15,9 5-50 0,0 0 44 0,-5-6-48 16,5 6 44-16,0 0-50 0,-12-1 54 16,12 1-54-16,0 0 50 0,-14 1-50 0,14-1 43 15,0 0-44-15,-10 3 42 0,10-3-44 0,-9 8 46 16,-1-4-47-16,6 2 45 0,-4 1-45 16,1 0 47-16,0-2-46 0,1 5 47 0,-2-3-37 15,-1 4 51-15,3-1-62 0,-2 3 61 0,1-2-56 16,1 0 53-16,0 1-53 0,0 2 57 0,-1-2-47 15,2 2 13-15,1 1 7 0,0 0 6 0,2-3-6 16,-3 2 8-16,2 3 1 0,1-2-11 0,-1 0 21 16,3-1-8-16,0 1 6 0,3 1 2 0,-1 0 1 15,1 0 11-15,2-2 1 0,0 1 2 0,0 1-5 16,0-2-1-16,4 0 8 0,0-1-1 0,1 0 14 16,1-1-10-16,1 0-1 0,1 1-4 0,1-2 1 15,-2-1-11-15,3-3 10 0,-1 1-1 0,1-1-4 16,1-1-1-16,0-2-8 0,1 0-2 0,-2-1-2 15,1-3-3-15,0 0-2 0,0 0 1 0,3-1-4 16,-4-1-4-16,4 0 1 0,-1-4 1 16,-1 0-1-16,-1 3-5 0,0-5 8 0,0-1-5 15,-3 4 10-15,2-4-7 0,-2 0 7 0,1-4-5 16,0 1 8-16,-2-1-9 0,-1-1 1 0,1-3 0 16,-3 0-9-16,0 0 6 0,-3 0-4 0,-1 1-3 15,0-1-2-15,-2 0-2 0,-2-2 3 16,-1 2-2-16,-1-1-1 0,0 1-2 0,-4-2 1 15,1 2-2-15,-4-2 0 0,-2 1-2 0,-2 0-2 16,1 0 3-16,-4 1-1 0,0 3 1 0,1-2 0 16,-1 3-2-16,-3-4 1 0,0 8-4 0,0-4 0 15,-1 2 11-15,4 3-8 0,-2 2 12 16,2-2-22-16,-2 4-4 0,3-1-6 0,0 1 2 16,2 2-43-16,-1 0 6 0,1 1-53 0,-1 2 16 15,2 1-76-15,2 3-32 0,0-2 4 0,-1 2-64 16,3 4 5-16,1-2-58 0,1 1-2 0,2 3-64 15,-1-3-11-15,4 3-27 0,2 0-37 0,0-2-459 16,2 3-482-16</inkml:trace>
  <inkml:trace contextRef="#ctx0" brushRef="#br0" timeOffset="210002.37">13373 11919 223 0,'0'0'393'0,"4"-5"-80"0,-4 5-43 16,0 0-28-16,3-8-37 0,-3 8-10 16,2-5-24-16,-2 5 14 0,3-9-36 0,-3 9 22 15,1-7-28-15,-1 7 25 0,5-8-29 16,-5 8 28-16,4-5-45 0,-4 5 18 0,1-9-38 16,-1 9 32-16,0-8-35 0,0 8 29 0,-1-8-32 15,1 8 24-15,-2-8-41 0,2 8 31 0,-3-8-35 16,3 8 41-16,-8-6-42 0,8 6 41 0,-6-9-38 15,6 9 33-15,-8-4-63 0,8 4 54 0,-9-9-66 16,2 4 57-16,7 5-58 0,-8-5-1 0,8 5 4 16,-12-4-4-16,12 4 2 0,-12-4-5 0,12 4 5 15,-16-3-7-15,16 3 1 0,-15-2-7 0,15 2 17 16,-17 2-4-16,7 1-11 0,0-1 6 16,2 0 41-16,-2 1-32 0,1-1 31 0,1 2-31 15,-2 0 17-15,-1 2-33 0,2 0 32 0,0-1-30 16,-1 2 25-16,-1 1-29 0,2 1 28 0,-1 0-23 15,1 2 9-15,0-2-13 0,3 3 10 0,-2-2-3 16,3 3-3-16,-1-1 5 0,-1-1-1 0,5 2 1 16,-3-1 0-16,2 1 4 0,2 0-2 0,0-1-8 15,1 0 6-15,0 2-13 0,1-1-3 16,0-1 3-16,2 2-8 0,-1 0 1 0,3-1 2 16,-1 2 15-16,1-1-6 0,-1-2 6 0,4-1-4 15,-1 2 9-15,2-1-11 0,-1-2 3 0,0 4-1 16,3-4-5-16,-2 0-2 0,3-1-5 0,0 1 11 15,0-2-12-15,2 2 4 0,-4-5-8 0,3 4 6 16,1-2-5-16,-2-1-7 0,0 0 7 16,1 1 0-16,1-2 0 0,-2 0-6 0,-2-2-2 15,1 1-6-15,2-1 12 0,-1-1 5 0,-1-2-8 16,1 0 7-16,0 3-6 0,-1-3 4 0,-11 0-5 16,24 0 15-16,-14-3-18 0,5 3 11 0,-4-2-6 15,2-1 7-15,-2-1-6 0,-1 1 6 0,-1-2-5 16,3 1 1-16,-2 0-2 0,-1-1 8 0,1-3-12 15,-1 3 14-15,-2-2 6 0,1 0 10 0,1-3-3 16,0 2 0-16,-2-1 2 0,-1-1 14 0,0 2-14 16,-2-3 12-16,1 3-4 0,-1-4 4 15,-2 2-24-15,1 1 23 0,0-3-1 0,-2 1 15 16,-1-2-11-16,0 4-4 0,-1-2-12 0,0-1 8 16,-2-1-4-16,-1 0 1 0,-1-2-13 0,0 5-38 15,-3-5 34-15,-2 1 12 0,0 0-20 0,-2 2 8 16,-3-1-13-16,-3 2 9 0,3 0-7 0,-3 2-1 15,0-1-9-15,-1 1 2 0,1 3 4 16,-4-1 4-16,6 0-5 0,-3 3 2 0,-1 1-15 16,4 0 7-16,-2 1-8 0,0-1-22 0,1 1 4 15,2 0-13-15,1 2-27 0,0 0-40 0,0 0-32 16,1 4-31-16,3-1-19 0,1 0-8 16,1 1-89-16,-1-1-45 0,3 4-29 0,3-1-71 0,3-6-11 15,-2 11-38-15,2-11-36 0,5 12-90 16,-1-9-443-16,2 2-671 0</inkml:trace>
  <inkml:trace contextRef="#ctx0" brushRef="#br0" timeOffset="212218.39">14314 11693 156 0,'0'0'273'0,"0"0"-39"16,-8-5-33-16,8 5-16 0,0 0-12 0,0 0-21 15,-4-7-29-15,4 7 22 0,0 0-6 0,-6-5-10 16,6 5-22-16,0-7 2 0,0 7-10 0,-4-5 31 15,4 5-11-15,0 0 33 0,-1-7-24 0,1 7 41 16,0 0-29-16,-3-10 38 0,3 10-34 0,0 0 29 16,0 0-42-16,-2-4 25 0,2 4-36 0,0 0 23 15,0 0-43-15,0 0 29 0,-3-6-52 0,3 6 28 16,0 0-41-16,0 0 25 0,0 0-43 0,0 0 66 16,0 0-8-16,-4 10 32 0,4-10-17 15,0 11-8-15,3-5 10 0,-2 1-2 16,0 3 1-16,1 1-12 0,0 0-4 0,1 0-9 15,-2 2-2-15,3 2 7 0,2 0-4 0,-2 1 3 16,0 1-10-16,0 0-7 0,1-2-5 0,-1 3-6 16,3 2 9-16,-2 1-12 0,2-1 3 0,-3-3-17 15,2 0 3-15,-2 1-13 0,2-2-3 0,1 1-7 16,-5 0-1-16,3-2-12 0,-2 1 7 0,1-3-16 16,-3 0 1-16,4 1-3 0,-5-3-6 0,5 2 2 15,-2-2-1-15,-1 0 10 0,1-1-15 0,-2 1 8 16,2-1-6-16,-2-3-2 0,0 2-10 0,1-1-5 15,0-2-22-15,-2-6-5 0,0 11-21 16,0-11-12-16,4 12-31 0,-4-12-11 0,0 7-30 16,0-7-14-16,3 7-49 0,-3-7-42 0,0 0-51 15,0 0-33-15,0 0-26 0,0 0-20 0,0 0-1 16,0 0-12-16,0 0-5 0,0 0-30 0,2-9-91 16,-2 9-281-16,5-12-328 0</inkml:trace>
  <inkml:trace contextRef="#ctx0" brushRef="#br0" timeOffset="213236.5">15277 11742 52 0,'0'0'348'15,"0"0"-66"-15,-1-8-36 0,1 8-15 0,-3-8-37 16,3 8 0-16,0 0-28 0,-2-4-4 0,2 4-36 16,0 0 7-16,-4-9-26 0,4 9 16 0,0-8-7 15,0 8 37-15,0 0-27 0,-4-9 26 0,4 9-43 16,0-8 43-16,0 8-35 0,0-7 35 0,0 7-30 16,0 0 31-16,-1-10-40 0,1 10 21 0,0 0-36 15,-4-7 26-15,4 7-44 0,0 0 21 0,-4-7-44 16,4 7 31-16,-4-7-38 0,4 7-6 0,-6-4-4 15,6 4-1-15,-9-4-3 0,9 4 16 0,-9-5-5 16,9 5 10-16,-9-2-5 16,9 2-2-16,-11-3 3 0,11 3-5 0,-14 0 9 15,14 0 1-15,-17 1 0 0,17-1 10 0,-18 2 2 16,7 2 1-16,-1-2 1 0,-2 1-8 0,3 0 3 16,-1 4-4-16,-2-1 20 0,0 1-33 0,5 1 20 15,-4 0-19-15,3-1 21 0,-1 4-29 0,2-2 26 16,-2 3-14-16,4 1 21 0,-1-2-22 0,3 2 29 15,-3 3-23-15,6-1 5 0,-2-2-4 0,1 2 5 16,2 1 6-16,1 0-2 0,1 1-11 0,-1-3-4 16,4 2 0-16,0-2-5 0,0 5-9 15,2-5-4-15,-1 2 28 0,4 3-26 0,-1-2 2 16,2-3-4-16,4 1-4 0,-1 2-9 0,1-3-4 16,0-1 3-16,1-2-3 0,1 3-5 0,-1-3-3 15,2 0-3-15,-1 2 2 0,2-6 1 0,-1 0-7 16,-2 1-2-16,2-4 0 0,1 3 2 0,-2-2-6 15,3-1 8-15,1-3-3 0,-1-1 1 0,-1 3-5 16,2-3 2-16,-1 0 6 0,-1-3-8 16,4 3 10-16,-3-2-15 0,-1-3 6 0,1 0-7 15,-1 0 5-15,-3 1-4 0,3-4 9 0,-4 1-7 16,0 0 13-16,2-3-12 0,-5 3 10 16,2-3-13-16,-3 0 13 0,-1 0 3 0,1 0-4 15,-2-2-4-15,1 0 12 0,-3 1-18 0,-1-4 4 0,-1 6 2 16,-1-3-2-16,-1-1 5 0,-1 1-12 15,-2-2-4-15,1 0 11 0,-1-1-13 0,-3-2 12 16,1 2-12-16,-3 0 15 0,1-2-4 0,-1 0 11 16,-3-1-8-16,-4 0-4 0,4 2-1 0,-4 1 4 15,-1 1-1-15,0-3-11 0,0 2 11 0,-1 1-7 16,-3 3 4-16,1-1-2 0,-2-1 2 0,4 4 0 16,-3-1 3-16,-1 2-11 0,2-1 14 0,1 3-17 15,0 1 21-15,0 2-13 0,0-1 4 0,-1-1-8 16,5 4 5-16,-2-2-7 0,0 1 1 0,1 1-18 15,0 1 1-15,13 0-9 0,-24 1-1 0,14 1-9 16,0 0-12-16,-1 0-26 16,1 3-20-16,-1-1-15 0,0 0-13 0,2 0-7 15,-1 0-21-15,1 3-37 0,3-3-32 0,-2 1-14 16,2-1 15-16,-2 1-48 0,2 2 11 0,-1-3-45 16,2 2 7-16,5-6-47 0,-7 9 16 0,7-9-11 15,-7 8-6-15,7-8-32 0,-4 9-453 0,4-9-378 16</inkml:trace>
  <inkml:trace contextRef="#ctx0" brushRef="#br0" timeOffset="-211328.8">16729 11812 32 0,'0'0'441'0,"5"-10"-92"0,-1 6-44 16,-4 4-35-16,5-9-39 0,-5 9-37 0,5-9 3 16,-5 9-22-16,4-15 15 0,-4 15-41 0,3-10 15 15,0 3-19-15,0 1 15 0,-3 6-44 0,2-10 29 16,1 3-42-16,-3 7 13 0,0-11-9 0,0 11 33 15,5-11-25-15,-5 11 22 0,1-10-52 16,-1 10 9-16,0-10-39 0,0 10 39 0,-1-12-30 16,1 12 15-16,-5-9-31 0,5 4 24 0,-3-1-39 15,3 6 37-15,-8-9-51 0,5 2 42 0,-2 2-43 16,-2 1 23-16,1 0-35 0,-3-3 41 16,0 5-50-16,-1-2 41 0,-3 2-42 0,4-1 43 15,-4 2-38-15,1-1 52 0,0 2-45 0,-3 0 49 16,3 0-36-16,-3 0 45 0,2 2-54 0,-1 0 48 15,-1 1-57-15,-1 2 48 0,1 1-41 0,0 1 46 16,1 0-47-16,-2 3 7 0,1 0 6 0,1 4 47 16,0-2-44-16,1 1 32 0,-1 0-27 0,5 4 36 15,-1 0-41-15,0-1 34 0,2 0-37 16,0-2 29-16,4 2-33 0,-2 1 39 0,5-1-36 16,0 1 31-16,1 0-22 0,1-1-3 0,0 1-2 15,5-3 0-15,-2 1 6 0,4 2 4 0,2-2 1 16,3-1-10-16,0 1-2 0,3-1-2 0,1-2-3 15,5-3-2-15,-2 2 2 0,2-4-13 0,2 3 6 16,-1-4-1-16,2-2-6 0,-1 1 0 0,-1 0-1 16,0-1 1-16,0-2 1 0,-3-2-3 0,-1 0 2 15,2 0-3-15,-1 0 5 0,-2 0-5 16,1-3 2-16,-2-1-1 0,1 2-1 16,-3-5 1-16,-1 2 1 0,2-3-1 0,-4 0 3 15,1 0-6-15,1-2 14 0,-4-1 11 0,1 0-28 16,-1-3 20-16,-1 1-24 0,-3-1 24 0,0-1-23 15,1-2 21-15,-5 1-24 0,0 0 20 0,0 0-19 16,-2-1 1-16,-2 0 0 0,0 0-2 0,-4 0 4 16,2 1 5-16,-3-2-2 0,-1 1-17 0,-6 1 11 15,4 0 7-15,-3 2 0 0,-4 0 0 0,2 0 0 16,-3 4-9-16,-1-2-5 0,0 3-3 0,-2-2-5 16,0 6-11-16,0-2-4 0,-1 2-17 0,1 4-15 15,3-2-36-15,-3 2-32 0,2 1-15 0,0 0 14 16,0 3-65-16,1-2 10 0,1 5-51 0,2-2 1 15,2 1-46-15,0 2-17 0,3 1-35 0,4 0 8 16,0-3-45-16,3 4-59 0,0-2-383 16,3 2-354-16</inkml:trace>
  <inkml:trace contextRef="#ctx0" brushRef="#br0" timeOffset="-210528.29">17625 11765 450 0,'0'0'422'0,"0"0"-57"0,-4-7-73 0,4 7 19 0,-3-7-36 16,3 7 3-16,-4-8-65 0,4 8 18 0,-2-8-43 15,-1 2 21-15,3 6-40 0,-6-10 8 16,2 5-34-16,4 5 49 0,-4-9-46 0,2 2 7 15,2 7-46-15,-7-11 11 0,3 7-34 0,4 4 34 16,-8-8-56-16,1 3 60 0,7 5-57 0,-10-6 46 16,10 6-65-16,-15-4 50 0,6 2-43 15,9 2 9-15,-21 0 13 0,10 1 35 0,-1 0-46 16,-2 1 40-16,1 3-41 0,-2-1 30 0,1 4-29 16,-1-2 21-16,2 2-34 0,-4 1 17 0,6-1-24 15,-2 4 27-15,3 0-32 0,-2 1 23 0,3-1-17 16,2 3 16-16,3-2-11 0,-1 1 11 0,2 1-16 15,2-1 11-15,2 2-21 0,0-2 9 16,2 1-4-16,6 1-5 0,2 0-6 0,-2 0-3 16,4-2-6-16,4 1-3 0,-2-1-1 0,8 1-3 15,-4-3 5-15,6 0-15 0,0 1 4 0,2-5-3 16,-4 2-1-16,2-4-9 0,0 0 6 0,0 1-4 16,-2-2 8-16,0-2 2 0,-1-1-2 0,-3-1-3 15,4 1-1-15,-4-1 0 0,-1-2 3 0,1 1-2 16,-4-2 5-16,0 0 0 0,-1-1-1 0,1 0 1 15,-2-4-5-15,0-1 1 0,-3 2 0 0,3-4 7 16,-4 2-6-16,-1-3 1 0,2 0-5 16,-3 0 4-16,0-4-6 0,-2 3 12 0,-1-3-13 15,-2 1 15-15,1-3-17 0,-2 2 12 16,-2 1-11-16,-2-2-4 0,1-1 3 0,-5 0-1 16,3 1 10-16,-5-2-4 0,-1 1-5 0,1-1-2 15,-5 4-3-15,-1 0 3 0,-3-1-1 0,-3 1 0 16,-3 2-3-16,0 1-5 0,0 2 1 0,-2 1-9 15,2 2 7-15,-2 3-8 0,-3-3-3 0,3 4-6 16,-2-2-20-16,0 4 8 0,1 0-42 0,-1 0 8 16,5 4-72-16,-1-2-29 0,1 3-31 0,1-1-8 15,4 2-50-15,2 1 4 0,0-1-37 0,2 1-60 16,4 2-18-16,2-1-21 0,1 0-31 0,2 1-111 16,2-2-301-16,2 3-389 0</inkml:trace>
  <inkml:trace contextRef="#ctx0" brushRef="#br0" timeOffset="-209877.82">18342 11579 365 0,'-2'-7'384'16,"-3"0"-24"-16,3 0-41 0,-2 1 6 0,1 0-22 15,1-2 21-15,-2 1-70 0,0 1 14 0,0-2-23 16,3 2 39-16,1 6-40 0,-8-11 3 0,8 11-7 15,-2-9-6-15,-1 3-20 0,3 6-11 0,-4-6-17 16,4 6-17-16,-2-6-17 0,2 6-19 0,0 0 3 16,-2-5 7-16,2 5 4 0,0 0 23 0,0 7 1 15,0-7-11-15,2 10-6 0,0-2-9 16,1 2-3-16,-2 1-11 0,2 4 3 0,-1 2-8 16,3-3-20-16,-1 5 2 0,0 3-19 0,1 0-10 15,0 1-13-15,0-2-9 0,-1 2-5 16,2 1-18-16,-2 1 5 0,0-3-14 0,-1 2-6 15,2 1-3-15,-1-1 2 0,-3-3-7 0,4 3 1 16,-4-5-11-16,3-1 0 0,-4 1-6 0,4-2 3 16,-3 0-29-16,3 0 1 0,-3-3-4 0,1-2 1 15,0-2-28-15,-2 3-22 0,3-4-38 0,-2 2-29 16,0-5-31-16,0 2-25 0,1 0-42 0,-2-8-35 16,1 10-27-16,-1-10-28 0,4 10-24 0,-4-10-20 15,1 6-78-15,-1-6-2 0,0 0-60 0,0 0-105 16,0 0-317-16,9-3-525 0</inkml:trace>
  <inkml:trace contextRef="#ctx0" brushRef="#br0" timeOffset="-209369.62">19346 11525 349 0,'-3'-8'408'0,"3"8"-62"0,-4-10-28 0,4 10-29 16,-7-11 2-16,7 11-4 0,-6-11-63 16,6 11 18-16,-6-9-37 0,6 9 23 0,-4-8-41 15,4 8 21-15,-2-8-31 0,2 8 30 0,-3-5-38 16,3 5 2-16,-6-4-18 0,6 4 25 15,0 0-7-15,-1-9 4 0,1 9-15 0,0 0-16 16,0 0 0-16,0 0 5 0,-7-3 0 0,7 3 8 16,0 0 1-16,-2 5-6 0,2-5 17 0,-3 12-23 15,3-6 9-15,-1 4 7 0,1-2-13 0,0 6 4 16,0 0-14-16,1 0 9 0,3 4-25 16,-1 0-14-16,-1 5-8 0,2-1-15 0,2 1-5 0,-1 1 1 15,-1 1-14-15,5 2-8 0,-3 0-10 0,2 1-36 16,1 0-14-16,-1-1 0 0,2 0 0 15,-2 2 0-15,0-4 0 0,-1 0 0 0,1-2 0 16,-3 0 0-16,1-1 0 0,1-3 0 0,-2 1 0 16,1-2 0-16,-2-1 0 0,-3-1 0 0,4-2 0 15,-2-3 0-15,0 2 0 0,0-5-15 0,0 3-42 16,-2-3-33-16,2-1-34 0,-1 0-37 0,1-2-32 16,-3-5-45-16,2 10-49 0,-2-10-71 0,0 0-49 15,0 0-54-15,0 0-61 0,0 0-23 0,0 0-36 16,0 0-113-16,-5-6-386 0,5 6-697 15</inkml:trace>
  <inkml:trace contextRef="#ctx0" brushRef="#br0" timeOffset="-204369.09">20194 3093 68 0,'0'0'387'0,"0"0"-67"15,0 0-44-15,0 0-34 0,0 0-42 0,0 0-23 16,9-4-12-16,-9 4-21 0,0 0-22 0,0 0-10 16,6-5-24-16,-6 5 13 0,0 0-12 0,11-4-1 15,-11 4-1-15,10-4-1 0,-10 4-10 0,9-2-2 16,-9 2-5-16,15-4-6 0,-15 4 0 0,13-3-7 16,-4 0 9-16,1 1-15 0,2-2-7 0,-2 3 21 15,4-1-10-15,-2 0 1 0,2 1-11 0,0-1-1 16,2 1 3-16,1-1 8 0,1 0 1 0,2 1-1 15,-3 0 3-15,6-1-5 0,4 2-1 0,1-1 0 16,1-1 1-16,3 2-5 0,5 0 12 16,4 0 2-16,6 0 1 0,6-1 0 15,-1 1-3-15,3 1-6 0,3-1-12 0,2 0 0 16,2 0-7-16,2 0-6 0,15 0-7 0,-3 0 0 16,2-1-7-16,-3 1-6 0,3-3 2 0,0 2-12 15,-1-1 0-15,-2-1 8 0,-1 1-1 0,3-3 1 16,-2 3-3-16,1-4-4 0,0 2-2 0,-1-2-7 15,2 0 14-15,-1 1-8 0,0 1-11 0,0-2 7 16,-2 1-5-16,0 3 5 0,0-3-1 16,-14 0-5-16,14 3 3 0,2-2-7 0,-14 1-2 15,2 1 2-15,10-1 0 0,2 1 0 0,-12 1 2 16,1 1-13-16,-2-2-6 0,2 2 14 0,-3 0-1 16,-2 0 6-16,-1-2 0 0,0 2 4 0,-3 0 4 15,0 0 0-15,-1 0-4 0,-4 0 11 16,0 0-4-16,-8 0 7 0,-1 0-3 0,-3 0 3 15,-3 0-3-15,3 0 2 0,-6 0 1 0,-3 0 2 16,0 0 2-16,-3 0-5 0,0 0 8 0,-6 0-6 16,1 0 7-16,-3 0-1 0,-2 0 6 0,-3 0-8 15,0 0 9-15,-14 0-14 0,24 0 3 0,-24 0-2 16,18 0 9-16,-18 0-13 0,15-1-3 16,-15 1-2-16,13 1 1 0,-13-1 3 0,0 0 6 15,14 0-6-15,-14 0 6 0,0 0-11 0,0 0 3 16,0 0-14-16,0 0-9 0,-1 7-4 0,1-7-2 15,-9 3-7-15,9-3-3 0,-13 2 1 0,13-2 6 16,-16 2 3-16,4-2 14 0,0 0-22 0,-3 1 14 16,2-2 1-16,-2 1-1 0,-3-2 2 15,-1 1 1-15,-3 0-8 0,-3-2 9 0,-3 2-18 16,-7-1 21-16,-2 0-5 0,-9-3 4 0,-4 1 1 16,-1-1 6-16,-1 0-5 0,-8-1 0 0,-12-1-14 15,-1 0 7-15,-3-2-4 0,0-1 5 0,-3 3 5 16,0-3 5-16,-2 4-7 0,-2-3 9 15,4 4-3-15,-3-2 6 0,-3 0-2 0,-2 2 7 0,0 0-8 16,-4 0 2-16,2 1-8 0,-3 0 3 0,-3 3-13 16,3-2 21-16,-1 1-2 0,-3 0 2 15,4 1-5-15,-3 2 7 0,1-2 8 0,2 0-1 16,0 0-15-16,1-1 3 0,0 2 4 0,3-1 7 16,-3-1-5-16,3 2 3 0,0-2 1 0,4 0-1 15,2 2-4-15,0-1 18 0,7-1-10 0,12 2 0 16,2-3-12-16,1 2-4 0,1 0 12 15,8-1 4-15,-3 2-5 0,13-2 2 0,-2 2 0 16,8-1 10-16,6 0-6 0,2 0 0 0,4 1 3 16,4-2-2-16,1 2-11 0,4-1 7 15,1 1-9-15,13 0 9 0,-18 0-3 0,18 0 5 16,0 0-10-16,0 0 6 0,0 0-7 0,0 0 2 16,0 0 8-16,16 1 5 0,-2 1-7 0,4-1 7 15,2 0-3-15,6 0-7 0,-1 1-1 0,6 0 4 16,3 0-11-16,2 1 8 0,3 0-8 0,0-1-5 15,10 0 5-15,-1 1 10 0,2 1-6 0,0-1-7 16,1 2 7-16,0-4 11 0,3 3-6 0,-2 0-2 16,6-1-9-16,0 3 19 0,4-3-1 0,11 2-5 15,2 0-4-15,-1 2 13 0,4-4-9 0,0 2-4 16,1 1-2-16,1-1 2 0,0-1 14 16,3 2-12-16,-2 1 15 0,2-4-39 15,0 1 16-15,-2 1 10 0,-4-2 3 0,1 2-14 16,-4-3 4-16,-12 3 1 0,0-3-5 0,0-1 4 15,-4-1 4-15,-3 3-2 0,1-3-7 0,-6 1 10 16,-7 0-5-16,-3-1 2 0,-1 0 3 0,-10 0 4 16,2 0-4-16,-7 0 10 0,-2 0-12 0,-1 0 14 15,-3 0-9-15,-2 0 2 0,-5-1-3 0,4 1 0 16,-15 0-1-16,17 0 2 0,-17 0-1 0,17 1 9 16,-17-1-7-16,0 0 0 0,11 3-17 0,-11-3-17 15,0 0-31-15,0 0-29 0,-4 4-50 0,4-4-36 16,-9 2-92-16,9-2-132 0,-15 3-162 0,15-3-80 15</inkml:trace>
  <inkml:trace contextRef="#ctx0" brushRef="#br0" timeOffset="-202685.54">12612 13113 52 0,'0'0'357'15,"-7"-5"-49"-15,7 5-45 0,-5-7-14 0,5 7-48 16,-5-8-17-16,5 8 6 0,-6-6-25 15,6 6 28-15,-3-7-27 0,3 7 32 0,-4-8-34 16,4 8 34-16,-5-4-26 0,5 4 27 0,0 0-27 16,-4-7 29-16,4 7-38 0,0 0 28 0,-3-6-31 15,3 6 33-15,0 0-55 0,0 0 43 0,0 0-57 16,-4-6-16-16,4 6-8 0,0 0-1 0,0 0-2 16,0 0 4-16,0 0 3 0,-3 6 9 0,3-6 28 15,-2 13-22-15,2-6 24 0,0 2-8 0,0 3 7 16,1 3-31-16,-1 2 9 0,1 0-18 0,-1 2 30 15,4 3-21-15,-1 3 7 0,0 1-20 16,4-2-3-16,-5 2-16 0,5 2-3 0,-2 1-11 16,1-1 1-16,-1 1-16 0,2 0-2 0,-2 0-18 15,-1-6 1-15,1 0-7 0,-1-1-2 0,-1 2-4 16,1-3-1-16,1-3-10 0,-1 1 5 0,0-4-6 16,-1 0-1-16,-1 1-5 0,1-4 6 0,-1-1-8 15,1 1-9-15,-2-1-29 0,-1-3-25 0,1 1-28 16,2-2-20-16,-2-2-17 0,-1 3-14 0,0-8-13 15,3 9-16-15,-3-9-31 0,0 0-53 0,2 8-46 16,-2-8 34-16,0 0-64 0,0 0 21 0,0 0-38 16,0 0-22-16,0-11-21 0,0 11 18 15,0-11-16-15,0 4-24 0,0 7-445 0,0-14-410 16</inkml:trace>
  <inkml:trace contextRef="#ctx0" brushRef="#br0" timeOffset="-202029.89">13578 13133 28 0,'0'0'410'0,"-4"-7"-68"0,4 7-47 0,-5-10-48 0,5 10-42 15,-4-10 2-15,4 10-15 0,-4-12 16 0,4 12-11 16,-4-7 22-16,4 7-37 0,-1-12 25 16,1 12-28-16,0-8 36 0,0 8-23 0,-4-9 35 15,4 9-42-15,0-5-1 0,0 5-2 16,0 0-1-16,0-7-4 0,0 7-3 0,0 0 1 16,-1-8-6-16,1 8-8 0,0 0-14 0,0 0-8 15,0 0-7-15,0 0 11 0,0 0 7 0,0 0-3 16,0 0 4-16,0 0 2 0,0 8 9 0,0-8 17 15,1 12-11-15,-1 0 8 0,3-2-29 0,-1 2 1 16,-2 2-11-16,4 3-6 0,-2 0-20 0,1 2-4 16,0 1-21-16,2 1 15 0,-3 1-65 15,2 2-36-15,-1 1 0 0,2-2 0 0,-1-1 0 16,-3 3 0-16,4-1 0 0,0-2 0 0,2 1 0 16,-2 0 0-16,-1-1 0 0,0-1 0 0,1-4 0 15,-3 1 0-15,2-4 0 0,2 3 0 0,-2 0 0 16,0-3 0-16,-1 0 0 0,-1-1 0 0,1-2 0 15,-1-1 0-15,2 0 0 0,-3-2 0 0,2 1 0 16,-2-2 0-16,0-1 0 0,1 0 0 0,-2-6-129 16,2 8-69-16,-2-8-28 0,2 12-28 0,-2-12-27 15,0 0-58-15,0 7-41 0,0-7-37 0,0 0-13 16,0 0-51-16,0 0 4 0,0 0-3 0,-11-3-14 16,11 3-41-16,-3-7-426 0,3 7-547 15</inkml:trace>
  <inkml:trace contextRef="#ctx0" brushRef="#br0" timeOffset="-197745.72">15309 12887 56 0,'0'0'368'0,"-4"-8"-59"0,4 8-36 16,-2-8-8-16,2 8-52 0,-4-6-6 0,4 6-18 15,-4-6 20-15,4 6-17 0,0 0 11 0,-1-11-33 16,1 11 33-16,0 0-40 0,-4-4 24 0,4 4-42 16,0 0 31-16,0 0-35 0,-1-7 20 0,1 7-26 15,0 0 33-15,0 0-16 0,0 0 55 16,-4 7-54-16,4-7 3 0,0 9 20 0,0 0 1 15,0-1-2-15,0 5 9 0,0 2-9 0,0 2 10 16,0 1 5-16,-1 3-13 0,2 2-4 0,0 0-19 16,-1 5-3-16,4-2 23 0,0 4-18 0,-3 0-14 15,5 3-17-15,-2-2-10 0,0-1-22 16,0 1-8-16,0-2-15 0,1 0-22 0,0 0 7 16,1-5-17-16,-2 1-2 0,4-1-13 0,-3-2 2 15,0-1-8-15,3-2-1 0,-2-1-25 0,-1-1 22 16,-1-2-17-16,4-1 21 0,-4 0-15 15,3-2-4-15,-3-1-6 0,1-2-27 0,-1 0 3 0,0-1-23 16,0-1-12-16,-3-2-30 0,4 2-10 16,-2-2-15-16,-3-5-13 0,4 9-17 0,-4-9-23 15,3 8-32-15,-3-8-23 0,0 0-13 0,0 0-41 16,0 0 1-16,0 0-30 0,0 0 13 0,0 0-54 16,-9-5 30-16,9 5-45 0,-6-7 49 0,6 7-19 15,-6-6 1-15,2 1-11 0,4 5-3 0,-8-9-399 16,8 9-260-16</inkml:trace>
  <inkml:trace contextRef="#ctx0" brushRef="#br0" timeOffset="-196478.97">14564 13084 296 0,'0'0'235'0,"-5"-12"5"0,1 8-38 15,4 4-25-15,-6-10-19 0,2 5 11 0,-2-2-21 16,1 2 4-16,-2 0-22 0,7 5 12 0,-6-7-5 15,-1 4 2-15,5-4-20 0,2 7 0 0,-9-5-10 16,9 5 1-16,-9-7 7 0,9 7-8 0,-8-7-5 16,8 7-8-16,-6-2-1 0,6 2 5 0,0 0 16 15,0 0 14-15,-8 4 29 0,8-4-3 16,-2 12 40-16,2-4-43 0,-3 2 44 0,3 1-58 16,0 1 55-16,3 5-67 0,-2 2 39 0,-1 0-42 15,1 3 21-15,3 3-30 0,-1 1 22 0,0-1-27 16,1 6 16-16,3 1-43 0,-5-3 8 0,3 3-35 15,-1-2 11-15,1 0-33 0,0-4-5 0,-2 0-6 16,2-3-4-16,0 1 2 0,-1 1-10 0,1-2-3 16,-1 0 4-16,1-5-6 0,-1 2-2 0,-2-3 0 15,1 0-8-15,0-3-1 0,-1-4-15 0,1 4-10 16,-1-4-24-16,-2-1-20 0,3 0-29 0,-3-3-11 16,0 1-42-16,4 1-22 0,-4-8 2 15,3 9-55-15,-3-9-1 0,0 0-54 16,0 8 14-16,0-8-74 0,0 0 12 0,0 0-19 15,0 0-3-15,0 0-48 0,-3-8-427 0,3 8-370 16</inkml:trace>
  <inkml:trace contextRef="#ctx0" brushRef="#br0" timeOffset="-194629.25">17010 13039 319 0,'0'0'254'0,"0"0"-43"0,0 0-3 0,1-6-17 16,-1 6-7-16,0 0-22 0,3-7-7 0,-3 7-20 15,0 0-5-15,2-9-17 0,-2 9-6 0,0 0-14 16,1-6 4-16,-1 6-1 0,0 0 1 0,0-11 5 15,0 11-8-15,0-6-2 0,0 6 55 16,0 0-28-16,-1-7 28 0,1 7-42 0,-5-7 8 16,5 7-52-16,-2-7 25 0,-5 5-34 0,7 2 36 15,-10-8-17-15,10 8 21 0,-9-5-31 0,9 5 16 16,-14-4-37-16,5 1 42 0,9 3-22 0,-18-4 44 16,7 3-42-16,-1-1 17 0,-2 1-36 0,3 1 36 15,-1 0-38-15,-2 1-1 0,1 1-2 16,-1 2 4-16,-1 0 2 0,0 1 12 0,-1 0-2 15,2 4 2-15,-1 1 2 0,0 4-1 0,2 1 8 16,0 1 17-16,3 0 43 0,1 2-65 0,2 2 45 16,0-1-46-16,3 2 29 0,0-3-37 0,4 1 36 15,3 1-50-15,-1 1 31 0,2 0-41 0,5-1 24 16,-1-1-37-16,1 1 24 0,2-3-32 0,2-2 27 16,-1 2-30-16,5-2 29 0,1-2-36 0,-2 1 30 15,4-3-35-15,-1-2 29 0,2 0-24 0,0-3 23 16,2 0-26-16,-5-4 24 0,1 2-24 0,2-1 26 15,-2-3-25-15,3-3 28 0,-5 3-37 16,4-5 46-16,-3 1-19 0,-3-1 27 16,2-3-25-16,1-1 24 0,-3-3-32 0,-1 0 23 15,0-1-27-15,-2-1 18 0,-2-5-20 0,0 3 16 16,-2-2-20-16,-2-1 18 0,-3-2-24 0,1 3 22 16,-3-2-21-16,-1 1 1 0,-5-3 0 0,5-2 5 15,-5 2-3-15,-2 0 4 0,-2 1 6 0,-2 1-11 16,-3 1-1-16,-4-2-2 0,-4 3-1 0,4 1 3 15,-5 0 0-15,0 4-5 0,0-3 0 0,3 7 18 16,-2 0-30-16,-1 1 16 0,1 4-34 16,-1 0 13-16,2 0-48 0,1 4-30 0,0-2-25 15,0 4-16-15,0 1-21 0,-1 2 42 0,-1 0-28 16,4 4-2-16,3-2-54 0,-1 5-8 0,5-3-7 16,1 3-55-16,3 1-2 0,-1-2-13 0,5 4 9 15,3-3-25-15,0-1-19 0,1 5-69 0,5-3-319 16,1-1-226-16</inkml:trace>
  <inkml:trace contextRef="#ctx0" brushRef="#br0" timeOffset="-193927.77">17892 13127 287 0,'8'-2'335'0,"-8"2"-47"0,13-7-25 0,-13 7-38 16,9-7-34-16,-9 7-9 0,4-6-32 0,-4 6-6 16,4-9-3-16,-4 9 18 0,3-9-28 0,-3 9 24 15,0-11-10-15,0 11 35 0,-3-8-48 16,3 8 25-16,-1-13-32 0,-2 9 31 0,3 4-42 15,-2-13-6-15,-1 8-5 0,3 5 1 16,-5-11 4-16,-1 5-12 0,6 6-17 0,-10-9-5 16,4 2-2-16,1 4 24 0,-4 0-5 0,3-1-14 15,-3 2-11-15,-3-2-4 0,12 4 5 0,-23 3 7 16,11-2-2-16,-4 3-4 0,2 1-10 0,0-2 11 16,0 6-4-16,-4-1 7 0,3 4-2 0,2 0 32 15,-1 2-26-15,1 1 27 0,4 2-28 0,0 0 21 16,-1 0-52-16,5 2 19 0,-3 2-29 0,4-1 26 15,2-2-33-15,2 1 20 0,0 0-30 0,2 0 18 16,5 3-32-16,-1-2 23 0,6-2-27 0,-1 2 22 16,7-1-26-16,0-2 25 0,2 0-30 15,1-2 28-15,-2-3-29 0,0-1 29 0,-2-1-33 16,6-3 23-16,-3-1-21 0,-3 0 27 0,1-3-23 16,0-1 27-16,0-1-29 0,1-1 25 0,-4 0-26 15,3-3 29-15,-3-1-32 0,-1-1 31 16,-1-1-29-16,2-1 28 0,-3-3-20 0,0 1 23 15,-1-3-30-15,-2-2 25 0,0 2-26 0,0-2 28 16,-3-2-26-16,1-2 18 0,-2 1-21 0,-1-1 25 16,-2 1-23-16,-2-3 22 0,2 1-27 0,-4 0 6 15,0-3 12-15,-5 1-7 0,2 1-1 0,-4-2-3 16,-6-2 1-16,3 2 3 0,-7 2-14 0,2-1 11 16,-3 3 2-16,-2 1-12 0,-2 0-4 0,1 2-6 15,-4 4-2-15,-1-1-2 0,1 3-25 16,3 0-12-16,0 1-11 0,0 6-13 0,2-5-27 15,3 7 40-15,-2 0-70 0,3 0 20 0,0 5-65 16,3-2 16-16,0 3-42 0,2 1 16 0,0 3-64 16,4 2-32-16,5 0-19 0,2 0-25 0,2-2-53 15,0 4-490-15,4-1-446 0</inkml:trace>
  <inkml:trace contextRef="#ctx0" brushRef="#br0" timeOffset="-193295.44">18785 13078 60 0,'0'0'418'0,"5"-6"-76"0,-5 6-41 0,0-9-40 16,0 9-42-16,-4-8-17 0,4 8-44 0,-5-9 7 15,5 9-2-15,-8-8-21 0,3 4 4 0,5 4 7 16,-10-6-8-16,10 6 1 0,-10-8-9 0,3 4 0 16,0 2 2-16,7 2-9 0,-14-5-9 0,6 2 0 15,0-3 5-15,-3 4-2 0,11 2-5 16,-12-1-2-16,12 1-12 0,-15-2-4 0,15 2-26 16,-18 2 2-16,8-1 8 0,1 3 4 15,-1 3-8-15,-3-1 7 0,3 3 8 0,-3 0-3 16,4 1-7-16,-2 2 38 0,3 0-55 0,-5 4 41 15,4-2-41-15,-1 3 42 0,1-1-35 0,1 2 26 16,2 1-37-16,1-2 3 0,2 0-25 0,-2 2 16 16,5-2-31-16,5 0 10 0,-5 0-28 0,5 0 22 15,-1-3-29-15,5 5 22 0,1-4-27 0,3 0 17 16,0-1-19-16,2-4 26 0,2 2-26 0,1-3 15 16,1 0-28-16,-1-2 28 0,1-3-25 0,1 1 31 15,-2-3-30-15,4-2 22 0,-2 0-38 16,0-1 41-16,-1 0-27 0,-1-2 25 0,1-5-22 15,-1 2 28-15,-4-2-24 0,0 1 23 0,1-5-27 16,0 0 20-16,-2-3-19 0,0 1 24 0,-3-3-20 16,-1-1 20-16,0 0-30 0,-2-1 30 0,-1 0-25 15,-2 1 1-15,-3-1 2 0,0 0 6 16,-1-1-3-16,-1-1 5 0,-3 1-3 0,0-2 5 16,-3 3-7-16,-2 0 3 0,-3 0 5 0,1 2-3 15,-4 0-2-15,-3-1-10 0,-2 1 7 0,-2 2-3 16,0 4-2-16,-1-4 1 0,2 6-4 0,-2 0 22 15,0 1-42-15,-1 0 15 0,2 4-53 16,-2 1 11-16,2 1-69 0,2 2 10 0,-1 0-44 16,1 3 26-16,2 1-73 0,-1-2-5 0,-3 8-57 15,4-3-14-15,3 4-48 0,3-2-4 0,1 3-29 16,3-3-63-16,2 4-512 0,3-2-524 0</inkml:trace>
  <inkml:trace contextRef="#ctx0" brushRef="#br0" timeOffset="-192579.81">19716 13055 196 0,'0'0'259'0,"0"0"-34"0,-1-7-31 0,1 7-3 16,0-9-17-16,0 9-20 0,0 0-21 0,0-8 4 15,0 8-10-15,1-7 8 0,-1 7-20 16,-1-9 9-16,1 9-6 0,0-6 24 0,0 6-13 15,-4-9 20-15,4 9-48 0,-1-7 41 0,1 7-20 16,-5-10 46-16,5 10-35 0,-6-5 20 16,6 5-39-16,-8-6 36 0,8 6-54 0,-12-4 33 15,12 4-19-15,-14-4 23 0,14 4-34 0,-15 0-4 16,15 0 3-16,-19 4-6 0,11-1-4 0,-2-1-3 16,-3 3-5-16,3 1 10 0,-4 2 3 0,5-2-14 15,-1 5 4-15,-2-3 5 0,3 4-4 16,0 0-8-16,-2 2 38 0,6-1-55 0,-2 1 27 0,0 0-33 15,4 1 23-15,-3 2-42 0,3 0 25 0,1-1-38 16,2 1 24-16,0-1-33 0,2-2 20 16,3 3-31-16,0-1 24 0,4-1-28 0,3 1 27 15,-1 0-32-15,3-4 23 0,2 0-32 0,2 2 29 16,-1-4-32-16,0 0 27 0,1-1-32 0,1-3 36 16,-1-1-30-16,0 0 32 0,-1-4-33 0,0 2 31 15,1-3-30-15,-2 2 35 0,0-4-28 0,0-1 27 16,0 1-31-16,-2-3 34 0,0-2-24 0,-2-1 33 15,1-1-28-15,-2-1 30 0,-1-4-16 16,-2 3 19-16,-2-2-17 0,3-5 19 0,-4 1-25 16,1-4 26-16,-4 2-26 0,-2 0 0 15,0-1-2-15,-1-3 0 0,-3-1-3 0,-1 2 0 16,-3-1 3-16,-2-1 15 0,-3-1-26 0,-2 3 27 16,-3 3-29-16,-1 2 16 0,-2-2-30 0,-2 4 16 15,2 3-46-15,-2 0 1 0,1 6-117 0,-4-2-29 16,1 4 10-16,-2 3-60 0,4 1-1 0,-5 2-78 15,1 1-7-15,4 4-67 0,-8 0-17 0,6 4-48 16,-3-1-115-16,1 3-271 0,1 2-394 0</inkml:trace>
  <inkml:trace contextRef="#ctx0" brushRef="#br0" timeOffset="-190773.18">10968 14621 64 0,'0'0'262'0,"0"0"-57"15,0 0-19-15,0 0-20 0,-6 4-16 0,6-4-9 16,0 0-13-16,0 0-6 0,0 0-9 0,0 0-31 15,0 0 19-15,0 0-7 0,0 0-8 0,0 0-1 16,0 0-2-16,0 0-8 0,0 0-6 0,0 0-4 16,0 0-1-16,0 0-6 0,0 0 6 0,0 0-7 15,0 0 14-15,0 0 3 0,0 0 9 16,0 0 5-16,0 0 2 0,0 0-7 0,0 0 16 16,-9-2 2-16,9 2 3 0,0 0 3 0,0 0 3 15,0 0-6-15,0 0 6 0,0 0 11 0,0 0-7 16,9-3-12-16,-9 3-3 0,9-4 0 0,-9 4-2 15,10-3-41-15,-10 3 34 0,13-2-36 0,0-2 41 16,-2 1-43-16,6 0 44 0,1-3-53 0,1 3 61 16,5-2-63-16,3 2 58 0,4-4-56 0,3 2 53 15,2 0-58-15,11-1 52 0,3-2-52 0,1 1 1 16,4-1-1-16,5 0 1 0,-1 4-6 16,11-8-2-16,4 3-2 0,-1-1 34 0,5-2-42 15,0 4 35-15,5-4-46 0,0 3 41 0,2-5-35 16,3-1 35-16,8 4-32 0,2-2 30 0,17-4-36 15,1 1 26-15,-16 3-30 0,20-5 25 0,-2 1-31 16,2 1 38-16,4-1-33 0,-3 0 27 0,7 0-23 16,-3 0 27-16,0-1-22 0,7 2 28 0,1 3-21 15,1-1 19-15,-1 1-20 0,6 1 17 0,-1-1-13 16,-1 1 20-16,2 2-27 0,3 0 20 0,1 1-24 16,0-1 25-16,-1 3-19 0,5-1 14 0,-1 1-24 15,1 0 18-15,3 0-24 0,1 4 19 16,-4-2-17-16,-2 1 15 0,0-1-23 0,1 2 17 15,-3-1-24-15,-5 0 20 0,1 0-19 0,-2 2 22 16,0-2-19-16,-7 4 21 0,-19-1-24 16,-2-1 21-16,-2 0-20 0,2 1 21 0,-4-1-20 15,-3 2-6-15,0 0 15 0,3-3 17 0,-3 3-22 16,-5 0 15-16,-1 0-16 0,-4 0 15 0,-2-1-19 16,-2 1 16-16,-5-1-22 0,-3-2 21 0,1 2-18 15,-6 0 25-15,-1-1-27 0,-11 2 20 0,-4-1-24 16,-2 1 27-16,-3-1-23 0,-2 0 23 0,-1-1-24 15,-10 2 21-15,1-3-21 0,-1 3 29 0,-1 0-31 16,-2-1 18-16,-2 0-12 0,5-1 13 0,-5-1-15 16,-4 1 17-16,-2 2-14 0,1-2 12 15,1 2-14-15,0-2 19 0,-1 1-19 0,-1-1 19 16,2-1-23-16,0 0 23 0,0 2-21 0,-4-2 22 16,5 2-20-16,-3-1 18 0,-1 2-19 0,1-2 27 15,3 2-29-15,-6-1 14 0,3 0-14 0,0 0 28 16,-2 1-25-16,-1-2 20 0,1 2-15 0,-4 0 17 15,-1-2-22-15,0 2 25 0,1 0-21 0,-1 0 13 16,-1 0-14-16,3 0 18 0,-4 0-15 0,1 0 10 16,0 0-12-16,-2 0 16 0,3 0-11 0,-3 0 15 15,-3 0-22-15,6 0 16 0,-3 0-14 0,0 0 15 16,-2 2-22-16,2 0 26 0,0-2-21 0,-2 0 18 16,1 0-16-16,-1 1 19 0,3 0-20 15,-3 0 24-15,-3-1-27 0,0 0 19 0,1 2-14 16,-1-2 11-16,0 0-22 0,-1 0 23 0,-1 0-12 15,-1 2 14-15,-12-2-19 0,21 1 18 0,-21-1-18 16,16 0 17-16,-16 0-18 0,15 0 21 0,-15 0-18 16,0 0 18-16,17 0-23 0,-17 0 21 0,0 0-15 15,0 0 13-15,16 0-18 0,-16 0 17 0,0 0-15 16,0 0 16-16,13 0-14 0,-13 0 15 0,0 0-19 16,0 0 19-16,0 0-17 0,0 0 19 0,13 0-19 15,-13 0 16-15,0 0-16 0,0 0 17 0,0 0-16 16,0 0 15-16,0 0-15 0,9 3 10 0,-9-3-12 15,0 0 17-15,0 0-14 0,0 0 14 16,0 0-15-16,0 0 14 0,0 0-13 0,0 0 8 16,0 0-22-16,0 0 12 0,0 0-29 0,0 0 9 15,0 0-45-15,0 0-1 0,0 0-68 0,0 0 4 16,0 0-50-16,0 0-103 0,5-4-28 0,-5 4-52 16,0 0-76-16,-8-4-54 0,8 4-112 0,-13-5-569 15,3 3-792-15</inkml:trace>
  <inkml:trace contextRef="#ctx0" brushRef="#br0" timeOffset="-186545.35">20823 11230 76 0,'-8'-9'295'0,"2"2"-45"0,-2 0-27 16,4-3-28-16,-2 3 0 0,4-4-45 0,-2 4-27 16,0-4 8-16,1 3-29 0,1-2 46 0,-2 3-10 15,4-2-8-15,-3 4-2 0,2-2-26 16,0-1-16-16,1 8-8 0,-2-11 10 0,2 11-10 16,-2-11-11-16,2 11-6 0,2-12-14 15,-2 12-2-15,4-6-6 0,-4 6 0 0,5-9-16 16,-5 9 6-16,7-8 1 0,-7 8-1 0,10-3 14 15,-10 3-4-15,15 0-10 0,-15 0 6 0,15 3-2 16,-7 4 8-16,3-3 3 0,-2 3 16 0,1 3-1 16,-3 0-1-16,1 3 16 0,0 0-2 0,-1 0-4 15,-4 4 6-15,5 0-10 0,-3 2-4 0,-4 1 11 16,0 1-3-16,1 0-8 0,-2 4-28 16,-2 0 31-16,1-2-37 0,0 4 36 0,-2-1-2 15,3 4-5-15,-1-2-7 0,0 6-7 0,-1-2-5 16,4 2-5-16,-1-2 4 0,0 2-5 0,3-1-14 15,0-1 2-15,3-1-3 0,-2 0-6 0,3-2 2 16,0 1-4-16,2-4-1 0,0 3-1 0,1-4 1 16,1-1-4-16,1-1 3 0,1-2-28 15,-1-3 29-15,0-2-31 0,-2-1 39 0,5-3-37 16,-2 1 40-16,-3-5-40 0,3 2 41 0,2-6-35 16,-5 1 34-16,3 2-36 0,0-5 36 0,-1 1-30 15,-13-3 37-15,24-2-11 0,-15 1-1 0,3-1-5 16,-2-5 0-16,-2 2-2 0,-1 2-4 0,-3-4 1 15,3 0-3-15,-4-1-1 0,1 0 0 0,-4 8-1 16,1-10 6-16,-1 10-12 0,-1-13 4 16,1 13-1-16,-5-8 4 0,5 8-2 0,-11-6-1 15,11 6 1-15,-15-1 1 0,15 1 0 0,-16 4-2 16,7 0 2-16,0 2 15 0,-1 1-13 0,1 4 10 16,0-1-37-16,1 2 36 0,3 5-30 0,0 0 24 15,0-1-22-15,2 5 40 0,1 1-37 0,0 2 39 16,1 1-36-16,1 3 42 0,1 6-7 15,2 0-10-15,-2 2 1 0,5 5-3 0,0 0-1 16,0 1-3-16,2 5 4 0,1-3-40 0,-3 5 39 16,6-4-34-16,-5 4 37 0,1 0-32 0,0-1 12 15,-2 2 31-15,0-1-39 0,-2 2 37 16,0-1-40-16,-4-4 41 0,0 3-9 0,0-6 0 16,-2 3-6-16,-2-14 0 0,-4 4-35 0,-1-5 39 15,0-6-23-15,-1 1 31 0,-5-5-8 0,-1-5-2 16,1-4 0-16,-4 2 2 0,0-6-7 0,-3-1-1 15,3-3-4-15,-2-1 0 0,2-3-6 0,-1-2-35 16,2-1-28-16,-4-4-31 0,2 0-19 0,-1-1-45 16,5-2-57-16,-1 3-34 0,4-5-14 0,3 3-50 15,2-3-20-15,3-1-81 0,0 1-371 0,8-2-317 16</inkml:trace>
  <inkml:trace contextRef="#ctx0" brushRef="#br0" timeOffset="-185796.18">22456 11854 341 0,'-4'-11'380'0,"4"2"-54"0,-2 1-13 16,0-2-43-16,0 1-25 0,-1 0 7 0,1 0-6 16,-1 0-28-16,-2 1 24 0,5 1-10 15,0 7-20-15,-5-11-17 0,5 11-20 0,-1-11-22 16,1 11-23-16,-3-6-19 0,3 6-5 0,0 0 14 16,0 0 9-16,0 0 16 0,-8 6-15 0,3 4-7 15,2 0 10-15,-4 5-13 0,3 3 9 0,-3 2-18 16,-1 7-16-16,-5 2-58 0,2 6 48 0,-6 0-46 15,4-1 29-15,-1 4-48 0,-3-1 35 16,0 2-45-16,0 0 34 0,-1-1-40 16,0-1 33-16,-2 2-51 0,2-6 40 0,0 3-41 15,-1-4 37-15,6-5-42 0,-2-1 40 0,3-8-42 16,3 0 44-16,-2-2-53 0,3-5 54 0,3 1-40 16,0-3 38-16,0-3-40 0,5-6 42 0,-8 5-45 15,8-5 39-15,0 0-46 0,-5-8 41 0,5 8-41 16,0-17 32-16,3 5-34 0,-1-5 38 0,1-2-70 15,1-2 9-15,3-8 2 0,1 1-20 0,0-5 55 16,4-5-48-16,1 0 37 0,0-1-4 0,2 0 2 16,1-1-26-16,0-3 42 0,2 1-2 0,-5 1 22 15,7 4-7-15,-4 0-6 0,-1 2-2 0,-6 8 2 16,4 1 1-16,-3 3-3 0,-3 5 5 16,1-2 4-16,-1 8 2 0,-1-2-5 0,-1 4 3 15,-1 0-6-15,0 4 9 0,-4 6-6 0,8-5 7 16,-8 5 4-16,9 5-5 0,-6 1 3 15,2 4 2-15,2 3 20 0,-3 2 17 0,4 4 9 16,0 3-14-16,1 2 2 0,0 4-53 0,1-3 63 16,-1 5-49-16,-1-3 47 0,2 3-30 0,0-1 39 15,0 2-49-15,1-2 44 0,-2 0-52 0,1 3 39 16,1-3-48-16,0 2 43 0,0-2-47 0,1-3 43 16,-1 0-8-16,-2 2-4 0,3-4-6 0,-3-4-6 15,1 1 1-15,-1-2-6 0,0-1-4 0,-3-3-1 16,1 1-31-16,0-4-58 0,-2 0-25 0,0-1-15 15,-1-5-19-15,0 5-15 0,0-5-27 16,-4-6-21-16,4 12-29 0,-4-12-26 0,-3 7-26 16,3-7 2-16,0 0-1 0,-13 1 20 0,13-1-16 15,-14-3-2-15,4-2-17 0,-1-2-92 0,-3 1-157 16,-2-2-72-16</inkml:trace>
  <inkml:trace contextRef="#ctx0" brushRef="#br0" timeOffset="-185596.38">22318 12339 442 0,'-15'-8'368'0,"0"-1"-40"0,0 5-14 15,1-4-54-15,4 2 46 0,0-1-55 0,1 1 26 16,1 1-37-16,-1-1 35 0,3-2-47 0,1 2 2 16,0 2-67-16,5 4 19 0,0-14-63 15,2 10 27-15,1-3-40 0,2 0 10 0,4 3-51 16,1-1 16-16,3-2-46 0,3 3 21 0,1 0-42 16,2 1 31-16,-1-2-44 0,5 3 32 0,-1-1-34 15,1 2 21-15,0 1-45 0,0 0-20 0,0 0-93 16,0 0-27-16,-4 0-104 0,4 0-18 0,-1 0-27 15,-4 0-16-15,-2 0-44 0,0 0-107 16,-2 0-241-16,0 0-227 0</inkml:trace>
  <inkml:trace contextRef="#ctx0" brushRef="#br0" timeOffset="-184911.08">22870 11957 215 0,'0'-9'464'15,"-1"2"-83"-15,-2 1-24 0,2-1-27 0,-2 1-5 16,3 6-10-16,-2-11-63 0,2 11-45 0,-5-7-45 16,5 7 41-16,0 0-3 0,0 0 24 0,0 0-24 15,2 7-17-15,3 0 24 0,-1 1-9 0,4 4-63 16,-2 0 47-16,2 4-72 0,2-1 44 0,-1 4-62 16,0-1 32-16,1 1-58 0,-1 2-11 0,2-1-7 15,-1 0 33-15,-3-1-55 0,0 2 32 0,-2-1-41 16,-1-2 29-16,1 0-50 0,-3-1 43 15,-2 0-44-15,3-1 34 0,-3-3-44 0,0-3 41 0,-3 4-43 16,2-6 45-16,-2 3-47 0,0-3 43 0,0-1-44 16,3-7 47-16,-6 7-52 15,6-7 48-15,-8 4-41 0,8-4 40 0,-10-1-46 16,10 1 48-16,-12-10-52 0,7 3 39 0,0-2-38 16,1-2 4-16,2-1 4 0,-3-4 43 0,2 1-46 15,3-3 47-15,-1-1-50 0,1-2 48 0,1-2-47 16,2 0 45-16,3 1-3 0,-2 1-1 0,1 3-3 15,0-1-6-15,0 2-4 0,3 2 3 0,-2 3-2 16,1-1-8-16,-2 2 3 0,-1 2 2 0,3 1-3 16,-2 1 1-16,-5 7 0 0,12-5 0 15,-12 5-1-15,15 0 0 0,-15 0 2 0,14 5 2 16,-5 2-2-16,3 3 15 0,-2 0-52 0,0-1 46 16,5 5-46-16,1 1 50 0,0-1-42 0,5 4 45 15,-1 1-51-15,3-2 58 0,3 6-46 0,-2-7 48 16,-2 1-47-16,5 0 48 0,-2-1-44 0,-2-2 38 15,3-1-41-15,-1-1 45 0,-4-2-50 0,-1-2 47 16,2-1-45-16,-5-2 46 0,0-1-43 0,-1-2 48 16,-2-1-49-16,-1-2 44 0,-1 1-45 0,0-2 48 15,-3-5-47-15,2-2 45 0,-3 1-44 16,0-4 45-16,-3-2-44 0,2 1 54 0,-3-6-64 16,1 1 58-16,-2-5-10 0,-2 1-7 0,-1 0-1 15,0-4 2-15,0-1-18 0,-2 5 12 16,-2-4-4-16,-1 1-1 0,-4 2-2 0,5 1-3 15,-4 2 1-15,1 0 3 0,-5 2-6 0,2 1 1 16,-3 2-2-16,-1 1-1 0,0 4-3 0,0-1-16 16,0 3-31-16,1 2-22 0,2 2-39 0,0 1-45 15,11 3-11-15,-23 2-54 0,13 1-35 0,3 1-66 16,0 1-47-16,3-1-52 0,2 5-55 0,2-2-464 16,2 1-530-16</inkml:trace>
  <inkml:trace contextRef="#ctx0" brushRef="#br0" timeOffset="-184163.67">23837 11919 215 0,'0'0'490'0,"0"-12"-61"0,2 6-44 0,-2 6 10 15,0-12-27-15,0 12-22 0,0-13-22 0,0 13-3 16,-2-8-9-16,2 8-19 0,0-10-22 0,0 10-7 15,2-6-68-15,-2 6-27 0,0 0-15 0,0 0 9 16,0 0 15-16,0 0 0 0,0 0-20 0,1 6-20 16,-1 3-3-16,1-4-6 0,-1 8-16 0,0-1-13 15,3 2-32-15,-3 3 8 0,1-1-31 0,0 2 10 16,1 1-27-16,-1 1 10 0,-1 1-24 16,1-1-1-16,-1 4 19 0,0 1-28 0,0-2 19 15,-1-1-26-15,1 0 19 0,-1-3-26 0,1 1 17 16,-2-1-50-16,2 0 0 0,0-4-33 0,-1 0-27 15,1-4-8-15,-1 1 3 0,1-1 25 0,-3-5-73 16,3 3 30-16,0-9-9 0,-4 8-3 0,4-8-20 16,0 0 16-16,-11 3 0 0,11-3 19 15,-9-8-5-15,1-1-9 0,2 1 2 0,-2-5-24 16,3-2 48-16,-3 0 20 0,1-7 11 16,-1 2 12-16,2-3 13 0,1 1 6 0,-2-5 6 15,1-1 16-15,4 1-2 0,-4 0 8 0,6 0 4 16,-2-2 5-16,2 0-1 0,0 1 8 0,0-1 4 15,2 2 10-15,1 3 0 0,-1-1 7 0,-1 4 0 16,1 3 29-16,-2 1 27 0,4 2 9 0,-3 1 7 16,0 2-8-16,3 2-4 0,-1-1-3 0,-1 1-10 15,5 0-3-15,-1 3-6 0,0-1-6 0,2 3 7 16,2 1 2-16,2 2 1 0,-1-2-3 0,7 1-5 16,-1 3 0-16,4 3-10 0,5-2-12 0,-2 3-2 15,9 3 13-15,-1-1-19 0,3 2 0 0,-2-1 0 16,8 4 3-16,-4 2-20 0,1-2 9 0,-3 4-15 15,-6-1 10-15,-2-1-4 0,-1 2-1 16,-3-1 9-16,-3 2 1 0,2 1 5 0,-8 0 1 0,0 0-2 16,-4-1 4-16,-1 3 14 0,-3-3-53 15,0 2 80-15,-5-2-42 0,-1 2 42 0,-1-1-26 16,-3 1 58-16,-2 2-40 0,-2-1 28 16,-2 0-35-16,-2 1 45 0,2-3-33 0,-6 2 20 15,0 2-39-15,-3-3 33 0,-2 1-14 0,0-2-12 16,-2-2-5-16,-2 0-12 0,1-1-4 0,-3 0-2 15,0 0-5-15,2-3-6 0,-2 1-7 0,4-3-4 16,1 0-3-16,-2-4-18 0,6 3-68 16,1-3-83-16,0-2-13 0,2-1-70 0,0 1-42 15,4 1-77-15,-2-4-77 0,3-3-82 0,-2 6-180 16,2-7-285-16,4 0-594 0</inkml:trace>
  <inkml:trace contextRef="#ctx0" brushRef="#br0" timeOffset="-180862.64">20247 14824 212 0,'2'-7'325'0,"-2"7"-65"0,0 0-30 0,1-9-23 16,-1 9-34-16,3-8-31 0,-3 8-16 0,0-8-9 15,0 8 10-15,1-9-7 0,-1 9 5 0,0-5 6 16,0 5-12-16,3-7-9 0,-3 7-17 15,1-7 17-15,-1 7-10 0,-1-6-6 0,1 6 2 16,-3-6 6-16,3 6 8 0,0-8-8 0,0 8-19 16,-1-7 0-16,1 7-6 0,-1-7-7 15,1 7-8-15,-2-10 3 0,2 10 21 0,-3-7-5 16,0 1-3-16,3 6 5 0,-5-9 0 0,5 9-3 16,-4-11-3-16,4 11-15 0,-9-7 3 0,9 7-1 15,-6-6-3-15,6 6 22 0,-8-8 1 0,8 8-4 16,-9-7-20-16,9 7 8 0,-9-1-13 0,9 1 9 15,-15 0 3-15,15 0-64 0,-17 1 48 0,6 4-45 16,-8 5 82-16,6-4-10 0,3 1-4 16,-3 4 1-16,0 2-8 0,-1-1 3 0,3 2 2 15,-1 1-5-15,-1 2-12 0,3 0 2 16,0 1 3-16,0-1-6 0,2 3 7 0,0 0-5 16,4 0-6-16,-1 0-3 0,0-2-4 0,4 1-5 15,1 1 0-15,1-2-28 0,2 3 21 0,-1 0-23 16,5-2 22-16,-1 1-26 0,3-1 16 15,0 0-25-15,4-2 23 0,-2 0-22 0,5-1 21 16,-2-3-24-16,2-1 20 0,0 0-19 0,3-1 22 16,-1-4-24-16,-2 0 20 0,2-2-19 0,-1-1 20 15,2 0-23-15,-1-1 27 0,0-3-23 0,1 0 21 16,-1-2-27-16,0 0 17 0,-3-2-17 0,3 0 24 16,-2-3-19-16,1-4 24 0,0 2-27 15,-3 0 26-15,1-4-31 0,-2-2 30 0,0 1-4 16,-2-3-2-16,-3 1 1 0,2-2 2 0,-2-2-4 15,-2 0-5-15,-1 0-4 0,-2 1-1 0,-3 0 5 16,0-2 0-16,-3-1-6 0,-1-3-20 0,-1 1 23 16,-1 1-22-16,-4-3 24 0,-2 1-20 0,-2 4 15 15,-1-1-46-15,-2 1 23 0,-1 3-41 0,-1 1 18 16,4 2-64-16,-3 4 22 0,-1-2-65 0,-2 2 15 16,2 4-74-16,-4 2 9 0,5-1-43 0,-1 5-28 15,1 1-50-15,-2 0-61 0,0 1-18 0,-1 5-35 16,-1 1-93-16,-1-2-346 0,0 5-435 15</inkml:trace>
  <inkml:trace contextRef="#ctx0" brushRef="#br0" timeOffset="-180079.14">19435 14986 76 0,'0'0'433'0,"0"-6"-75"16,0 6-39-16,-1-6-44 0,1 6-31 0,-1-8-18 16,1 8-33-16,-3-7-16 0,3 7 15 0,-5-9-23 15,5 9-20-15,-5-8 0 0,5 8-4 0,-8-9 0 16,8 9 11-16,-9-7-22 0,9 7-17 0,-11-6-12 16,11 6 8-16,-13-4-21 0,13 4 13 0,-18-1-13 15,18 1 3-15,-18 0-3 0,8 1 1 0,0 2 8 16,-2-1-16-16,-3 3 3 0,1-1-7 0,-1 6 0 15,-1-3-5-15,0 5-9 0,0-1 6 16,-3 5-53-16,1 3 77 0,3 5-39 0,0-2 52 16,-2 3-47-16,8-1 47 0,-2 2-44 0,3 3 21 15,3-5-44-15,2 1 27 0,3 1-17 16,1-1-10-16,3-1-4 0,4 2-8 0,1 1-8 16,4-2-4-16,2-2-2 0,0-1-4 0,2 0-3 15,2-5-4-15,-4-3 0 0,3-1-25 0,0-5 31 16,-2-1-8-16,1 0 2 0,-1-4 4 0,0-2-4 15,0-1 2-15,-2-1-2 0,1 0-6 0,2-4 0 16,-2-2-3-16,-2 0-26 0,1-3 28 0,-1 1-18 16,-2-7 32-16,1 4-37 0,-1-5 32 15,-2-1-34-15,-1 0 34 0,-2-3-44 0,-1 0 39 16,-3-2-41-16,1-1 33 0,-1-1-36 0,-5-1 36 16,-1 0-57-16,-1-2 40 0,-4-1-8 0,-1-1-4 15,-3 5-13-15,1-1-1 0,-1-1-3 0,-4 4-33 16,3 1-31-16,-4 4-2 0,0-2-28 0,2 8-6 15,-5-2-21-15,3 4-11 0,-2 0-36 0,-2 5-29 16,4 4-40-16,-1-2-32 0,-1 3-61 0,-1 3-73 16,-5 2-412-16,2 3-414 0</inkml:trace>
  <inkml:trace contextRef="#ctx0" brushRef="#br0" timeOffset="-179328.84">18288 15224 112 0,'2'-8'444'0,"-2"8"-94"0,2-9-38 0,0 1-39 15,-2 1-6-15,3 1-55 0,-3-1-1 0,1 0 2 16,-2 0-28-16,1 7-20 0,-3-12-10 16,3 12-7-16,-2-10-9 0,2 10-18 0,-7-9-2 15,7 9-17-15,-6-8-6 0,6 8-4 0,-12-1 1 16,12 1-1-16,-15 0 17 0,6 1-4 0,0 2-15 15,0 3-9-15,-2 0-1 0,-2 4 9 0,4 0 4 16,-4 1-38-16,4 4 36 0,-1 5-29 0,0-2 57 16,1 4-3-16,4 0-42 0,-2 3 48 0,3-1-14 15,0 0-19-15,2 3-9 0,2-3-14 0,6 0-15 16,-2 2-9-16,3-4-9 0,2 5-3 16,1-7-4-16,3 4-9 0,2-6-1 0,-1-2-3 15,0 0 1-15,5-5-5 0,-1 0-1 0,-4-4 4 0,5 0 1 16,-2-4-8-16,1-2-8 0,-3-1 7 15,3-1 4-15,-2 1-4 0,1-5 1 0,0-2-8 16,-4-1 8-16,6-2 5 0,-4-2 3 0,-1-2 4 16,-1 0-3-16,-4-3 3 0,4-1-41 15,-4 0 39-15,-3-3-37 0,1-1 40 0,-4-1-35 16,0-1 44-16,-3-1-48 0,-3 0 38 0,2 0-39 16,-8-4 39-16,0 4-39 0,-1-1 31 0,-3-1-6 15,0 5-18-15,-3 1-10 0,0 0-12 0,-3 5-15 16,0 1-17-16,4 4-24 0,-4-1-20 0,0 4-45 15,1 1-35-15,-3 2-40 0,3 1-76 16,-1 3-69-16,0 2-1 0,0 2-3 0,-3 1-34 16,-1 5-98-16,4-1-285 0,-4 4-323 0</inkml:trace>
  <inkml:trace contextRef="#ctx0" brushRef="#br0" timeOffset="-178528.91">17255 15212 141 0,'3'-8'412'0,"-3"8"-74"15,4-12-39-15,-3 4-47 0,2-1-28 0,-3 2-3 16,1-3-24-16,-1 2-18 0,0 1 1 0,0-2-5 16,0 1 0-16,0 1-13 0,0 0-11 0,0 7 4 15,-1-12-8-15,-1 5-3 0,2 7-15 0,-2-10-16 16,2 10-20-16,-4-7 4 0,4 7-5 0,-8-5-6 15,8 5 2-15,0 0 1 0,-15 4 1 0,7 1 2 16,2 1-2-16,-4 3 0 16,1 1 3-16,-2 4-54 0,1 1 61 0,0 2-49 15,0 2 50-15,-2 1-71 0,3 2 72 0,-1 3-56 16,1-3 51-16,4 2-24 0,0-2-1 0,1 5-11 16,0-2-8-16,4-2-8 0,0 4-7 0,4-5-22 15,1 2 8-15,2-2-2 0,0-3-8 0,6 3 8 16,1-2-8-16,0-3-7 0,3-3-2 0,-1-1 3 15,2 0-3-15,3-5 0 0,-2-1-4 0,4-2 2 16,-5-2 0-16,1-1 0 0,1-2 2 0,-2-2-4 16,1 0 4-16,-2-3-9 0,2 1 8 15,-1-4-3-15,1-2 4 0,-2 2-2 0,-4-2 2 16,1-1-1-16,-3-4 7 0,-2 2 8 0,0-1-12 16,-1-3 8-16,-3 1-34 0,-1-2 38 0,-3-1-33 15,-1-1 36-15,-1-2-33 0,-4-2 27 0,-3-2-27 16,-5 1 35-16,2-2-41 0,-6 1 41 0,2 0-6 15,-6 1-7-15,-1 0-4 0,-2 0-7 0,0 8-4 16,2 0-4-16,-1 2-18 0,0 1-18 0,-1 2-12 16,2 3-18-16,3 1-81 0,-1 1 10 0,-1 1-53 15,3 2-55-15,3 1-29 0,1 2-35 0,0 1-41 16,1 3-12-16,0 1-45 0,2 2-60 0,-1 2-413 16,2 1-447-16</inkml:trace>
  <inkml:trace contextRef="#ctx0" brushRef="#br0" timeOffset="-174347.2">15942 15288 9 0,'-5'-4'482'0,"5"4"-114"0,-7-8-55 16,5 2-47-16,2 6-34 0,-7-8-30 0,7 8-29 15,-5-12-6-15,5 12-6 0,-4-9-10 16,4 9-4-16,-6-11-15 0,2 6-9 0,4 5 3 16,-4-12-17-16,4 12-2 0,-6-6 6 0,6 6-1 15,-3-12-3-15,3 12-10 0,-6-8-4 0,3 3-4 16,3 5-2-16,-5-7 0 0,5 7 11 0,-5-9 3 16,5 9-6-16,-6-8-13 0,6 8-10 0,-9-6 5 15,9 6 1-15,-10-6 1 0,10 6 6 0,-13-3-2 16,13 3-12-16,-12-5 7 0,12 5-50 0,-12-1 51 15,12 1-59-15,-16 0 49 0,16 0-48 0,-15 0 50 16,7 1-44-16,-1 5 46 0,-1-3-54 0,2 2 37 16,1 1-43-16,-2 4 44 0,-3-2-45 0,3 6 46 15,-2 0-25-15,2 3 30 0,1 3-29 16,2 1 31-16,-2 1 4 0,3 2-7 0,1 1 9 16,4 4-2-16,0-1-5 0,3 4-7 0,-1 0-9 15,2 0-8-15,5-2-9 0,0 2-4 0,1-3-7 16,3-1-1-16,0-2-7 0,2-1 0 0,2-2-1 15,1-2-4-15,0-2 3 0,1-1-7 0,-3-2-2 16,2-5-1-16,4 5 3 0,-3-5-24 0,-2-3 24 16,-1-1-24-16,0-1 27 0,-1-2-16 0,3-1 15 15,-3-6-3-15,1 3-7 0,0 0-6 0,-2-4-9 16,4 2-2-16,-5-4 7 0,5-1-5 16,-4-2 3-16,1-3 7 0,-2 1 2 0,2-1 4 15,-3-4-1-15,-1-2 2 0,-2-1 2 0,0-1-3 0,-1 1-2 16,-1-4 4-16,-3-1-2 0,2-2-22 15,-4 3 27-15,-1-4-20 0,2 1 21 0,-6 0-14 16,3-1 21-16,-5 1-24 0,0-5 28 0,-4 3-28 16,0-1 22-16,-1 4-20 0,-6 0 23 0,1 0-24 15,-1 3 22-15,-1 0-28 0,-1 3 20 0,-1 2-12 16,0 2 25-16,0 1-34 0,-1 3 10 0,0-1-30 16,0 6-33-16,-1-1-14 0,-1 1-21 0,3 3-96 15,1 0 0-15,-1 5-45 0,3 0-38 16,-1 3-48-16,-1 2-55 0,5 1-37 0,1 5-34 15,-1 1-93-15,1 2-380 0,6-3-507 16</inkml:trace>
  <inkml:trace contextRef="#ctx0" brushRef="#br0" timeOffset="-173279.7">14872 15259 45 0,'0'0'338'16,"0"0"-70"-16,0 0-47 0,-2-5-22 0,2 5-14 16,0 0-26-16,-3-6-15 0,3 6-4 0,0 0-17 15,-1-7-6-15,1 7 2 0,0 0-6 0,0 0-9 16,0-8 17-16,0 8-27 0,0 0 10 0,0 0 6 16,0-7 5-16,0 7 9 0,0 0-3 15,0 0 5-15,0 0 2 0,0-7 1 0,0 7-7 0,0 0 3 16,0 0-12-16,0 0 9 0,0 0 5 15,0 0 5-15,1-7-3 0,-1 7-26 0,0 0 26 16,0 0-44-16,0 0 71 0,0 0-52 0,0 0 68 16,4 7-33-16,-4-7 19 0,1 6-34 0,3-1 46 15,-3 3-35-15,1 2 32 0,1 1-21 0,1 4 16 16,-4-1-26-16,5 3 14 0,-2 8-21 16,1-3 21-16,1 4-32 0,0 5-12 0,-1-2-9 15,-2 6-9-15,2-1-24 0,0-1-1 0,-3 1-4 16,3-3-18-16,1 4-2 0,0-2-14 0,-1-2-1 15,0 1-14-15,0-3-1 0,0-3-5 0,-2-4-21 16,2 2-37-16,1 0-40 0,0-6-21 16,-2 1-59-16,-1-3 4 0,1 0-67 0,-2-3-3 15,2 1-80-15,-1-2-9 0,-2-2-24 0,2-2-42 16,-2 0-47-16,0-8-22 0,0 13-43 0,0-13-52 16,-4 7-413-16,4-7-564 0</inkml:trace>
  <inkml:trace contextRef="#ctx0" brushRef="#br0" timeOffset="-171546.73">14236 15319 375 0,'0'0'366'0,"0"0"-42"16,0 0-45-16,-3-11-39 0,3 11-41 0,0 0-14 15,-2-7-38-15,2 7 0 0,-3-8-30 0,3 8 18 16,-2-7-7-16,2 7 44 0,-4-7-25 0,4 7 29 16,-3-7-6-16,3 7-10 0,-4-7-23 0,4 7-17 15,-6-8-2-15,6 8-4 0,-9-9-11 0,9 9-16 16,-9-6-13-16,9 6 2 0,-10-6-4 0,2 3-2 16,-1 0-35-16,9 3 34 0,-13-2-37 0,13 2 29 15,-19-2-29-15,8 4 35 0,11-2-40 0,-23 2 42 16,9 1-32-16,1 2 54 0,-3 2-57 0,4-2 56 15,-1 4-48-15,-2 1 55 0,2 4-54 16,-1 1 43-16,1 2-54 0,2 2 50 0,-1 4-4 16,3 0-8-16,5-1-3 0,-2 5-10 0,2-2-7 15,4 1-6-15,0 1 8 0,3-2-8 0,3 5-6 16,1-4-3-16,0-1-9 0,2 2-2 0,1-4-7 16,-1-3-2-16,8 2-3 0,-4-3-1 0,1-5 6 15,2 3-5-15,-1-2-5 0,2-5 3 0,1 1-19 16,-1-2-17-16,-1-3 37 0,0 0-9 0,0-2 3 15,1-1 0-15,-3-3 3 0,1 0-13 0,2-3-16 16,-2-1 36-16,-2 2-4 0,5-4-2 0,-4 0-1 16,0-2-3-16,-1-1 1 0,-2-2-3 15,-1 0 1-15,1-2 1 0,-5 0-2 0,2-1 4 16,-3-5-4-16,0 5 0 0,-1-6-2 0,-3 3-14 16,-1-3 23-16,-4-4-33 0,2 2 33 0,-6-2-30 15,-1-2 32-15,-1 1-29 0,-4-1 32 0,-3-1-34 16,1 5 28-16,-1 1-29 0,-2-1 33 0,-3 2-32 15,3 4 28-15,-4-1-28 0,4 3 23 0,-3 3-40 16,3 0 17-16,1 3-70 0,0 2 19 0,0 1-90 16,1 2-7-16,2 3-79 0,4 0 6 0,-6 5-39 15,4-1-30-15,-2 8-93 0,5-1-43 0,-3 3-62 16,0 4-483-16,4 0-585 0</inkml:trace>
  <inkml:trace contextRef="#ctx0" brushRef="#br0" timeOffset="-170563.3">12967 15468 326 0,'-5'-6'347'0,"1"-1"-58"0,0 3-38 0,-1-2-44 0,0-2-26 15,1 1-14-15,-6 2-16 0,6-3-6 0,-1 3 15 16,0-2 4-16,-2 0-12 0,2 1-11 15,-2 0 6-15,0 0 0 0,2 1 13 0,-1 0-8 16,-3 1-17-16,4-1-8 0,-3 1-12 0,0 1 1 16,-2 0-27-16,10 3 31 0,-18-2-22 0,7-2 32 15,1 7-43-15,-1-2 58 0,-3 2-47 0,-1 2 41 16,0-1-57-16,-1 4 73 0,-3 2-71 0,1 1 67 16,-1 1-61-16,-1 5 36 0,0 1-10 0,0 0-9 15,1 6 0-15,2-1-12 0,-1 7 0 0,4-3-3 16,4 1 1-16,1 1-10 0,4 0-3 0,2 0-12 15,2-3-28-15,2 3 15 0,3 1-26 16,3 1 22-16,3-2-21 0,0 2 16 0,3-4-22 16,5 2 13-16,2-1-18 0,2-3 8 0,0-6-21 15,2-2 19-15,0 3-27 0,2-6 20 0,1-2-22 16,1-3 16-16,1 0-18 0,-5-2 20 0,1-3-27 16,1 1 18-16,-3-5-28 0,-2 0 22 0,2 0-22 15,-3 0 18-15,1-3-20 0,-2-2 29 0,-2 0-27 16,3-2 22-16,-2-2-22 0,-1 0 25 0,-1-2-23 15,-3 0 29-15,1-4-24 0,-4 1 25 0,-1-1-2 16,1-2-2-16,-2 0-10 0,-4-2 13 0,0-3-5 16,-2-2 2-16,-2 2 2 0,0-4-3 15,-2 0 0-15,-5-4-2 0,2-1 2 0,-4 2-3 16,-1-1-24-16,-3 1 29 0,-2-2-16 0,-2 0 18 16,2 6-22-16,-2 1 19 0,1 2-23 0,-3 4 18 15,1 0-27-15,0 4 5 0,0 3-47 0,-1 1 2 16,-3 2-46-16,3 1 17 0,-3 6-67 0,3-2 12 15,0 6-88-15,-4 0 9 0,-3 3-25 0,3 5-23 16,-1 4-40-16,2 1-61 0,2 3-9 16,0 2-38-16,4 2-75 0,3 1-398 0,-1 2-463 15</inkml:trace>
  <inkml:trace contextRef="#ctx0" brushRef="#br0" timeOffset="-159047.45">1630 17261 165 0,'-4'-5'373'16,"3"-2"-46"-16,-3-1-37 0,0 2-30 0,0-2-42 16,2 0-6-16,-3 1-39 0,1 0 7 0,-1-1-12 15,1-1-2-15,0 2-4 0,0-2-2 0,2 3-8 16,-3-2-1-16,1 2-15 0,0 0-13 0,3-2-11 15,1 8 2-15,-7-9-2 0,2 4-1 0,5 5-5 16,-4-8-9-16,4 8-12 0,-2-8-10 0,2 8-9 16,-5-5-3-16,5 5-12 0,0 0-2 0,-5-5-7 15,5 5 1-15,0 0-9 0,-3 8 20 16,1-2 0-16,0 2 10 0,2 2 3 0,0 1-2 16,-1 2 2-16,1 2-3 0,0 2 1 0,0 2-24 15,0 0 15-15,-1 1-21 0,-2-1 2 0,3 2-14 16,0 0 7-16,0 0-13 0,-1 0 7 0,-2-3-8 15,3 3-3-15,0-1 0 0,-1-3-3 0,1 1-7 16,-3-2 5-16,3-2-9 0,0 1 4 0,0-3-5 16,0 0 8-16,0-3-10 0,0-1 15 0,0 1-10 15,0-1 16-15,-1-1-14 0,1-7 18 0,0 10-19 16,0-10 0-16,-2 9-6 0,2-9 6 16,0 0-20-16,-7 5 19 0,7-5-20 0,0 0 27 15,-6-6-11-15,6 6-14 0,-5-13 23 0,1 5-9 0,1-3 4 16,-4 1-14-16,4-5 13 0,2 0-11 15,-2-3-9-15,0 0 6 0,1-2-1 0,2-1 3 16,0 0-2-16,0 1 10 0,0-4-2 0,4 0 6 16,-3 2 0-16,3 0 3 0,-1-2-21 0,4 2 11 15,-4 0-8-15,3 6 14 0,-2-1-7 0,-1 2 7 16,2 0-10-16,1 3-9 0,-2 2 14 0,0 1 6 16,0 1-3-16,0 2 6 0,2 1-7 0,-6 5 4 15,11-8-2-15,-11 8 9 0,13-2-5 0,-13 2-2 16,18 7 3-16,-10-4 11 0,1 6-1 0,1 0-4 15,0 2 22-15,-1 1 0 0,5 3 7 16,-4 2 6-16,2-2-2 0,3 3-2 0,-1 2 2 16,0 1-14-16,2 0 5 0,-4 1-7 0,4-2 2 15,-1 3-11-15,-2-2 4 0,-3-2-4 0,6 1-3 16,0 1-6-16,-6-4 25 0,3 0-31 0,2-2-4 16,-3 2 3-16,-1-5 0 0,2 2 0 0,-4-3 5 15,5 0-4-15,-6-1 2 0,2-3-11 0,0-2 16 16,-1 1-5-16,0 0 5 0,-9-6-13 0,17 2 11 15,-17-2-13-15,15-2 16 0,-6-3-1 0,-4 0 4 16,3 0-6-16,-3-4 9 0,-2 0-5 16,2-2 5-16,-2 0-6 0,0-2 5 0,-3-1 4 15,0-3-8-15,-3 0 1 0,3-2-1 0,-6-3 2 16,2-2-5-16,-1 2 8 0,1-2-16 0,-2 2 4 16,-3-1-1-16,1 1 1 0,2 1-5 0,-2-1 7 15,1 3-6-15,-1 2 2 0,0 2-4 0,3 1-12 16,0 0 16-16,0 4 1 0,1 1-7 15,0 0-6-15,-2 2-37 0,3 1-27 0,3 6-41 16,-4-11-40-16,4 11-31 0,0 0-20 0,0 0-13 16,0 0-72-16,0 0-25 0,0 0-33 0,7 6-15 15,-1 0-35-15,1 0-31 0,0 1-458 0,2 1-446 16</inkml:trace>
  <inkml:trace contextRef="#ctx0" brushRef="#br0" timeOffset="-158531.25">2192 17267 381 0,'0'0'378'15,"-4"8"-52"-15,4-8-43 0,-2 9-40 0,2-9-34 16,-1 8-27-16,1-8-24 0,-3 7-2 0,3-7-24 16,0 6-6-16,0-6 3 0,0 8-4 0,0-8-6 15,4 8-16-15,-4-8-4 0,6 7-6 0,-6-7 0 16,4 6 0-16,-4-6-14 0,8 5 5 0,-8-5-2 15,0 0-5-15,14 4-3 0,-14-4-12 0,0 0-6 16,15-2-3-16,-15 2-8 0,13-3-12 16,-4 1-5-16,-9 2 0 0,13-7 0 0,-7 3-6 15,3-2 1-15,-4 3-3 0,3-2-1 0,-3-1 1 16,-1 2 4-16,-4 4 13 0,7-9 14 0,-3 4 3 16,-4 5-8-16,4-12-7 0,-4 12-7 0,1-12 29 15,-2 5-39-15,0 1 21 0,-2 0-23 0,-1-2-2 16,-2 1 10-16,2 0-5 0,-1 0-5 0,5 7-1 15,-9-7 2-15,9 7-2 0,-11-3 0 0,11 3 7 16,-16 3 3-16,10 1 2 0,-4 2 1 0,1 3 7 16,1 1 8-16,-1 5 3 0,-2 0 2 15,2 2-7-15,-2 1-1 0,4 1-1 0,-1 1-20 16,3 0 26-16,0 0-8 0,1-2-4 0,3 0-2 16,-3 0-5-16,4-1 8 0,0 0-23 0,5-2-4 15,-1-1 3-15,1 0-7 0,0-2 5 0,4-1-7 16,1-2 7-16,2-1-7 0,2-4 0 15,-3 1-2-15,2-1 4 0,4-3-34 0,-7 1-30 16,8-4-12-16,-6-1-54 0,5 1-7 0,-4-3-27 16,2 1-17-16,-2-2-24 0,0 1-21 0,1 1-47 15,-5 1-33-15,2-2-9 0,-3 0-11 0,1 0-29 16,0 1-39-16,-9 4-392 0,13-7-302 0</inkml:trace>
  <inkml:trace contextRef="#ctx0" brushRef="#br0" timeOffset="-157913.5">2664 17009 482 0,'-8'-7'449'0,"3"-1"-20"0,0 2-29 0,-4 0-23 16,5-1-42-16,-2 2-38 0,-1-2-24 0,2 0 1 15,-1 1 3-15,2 1 4 0,4 5 0 16,-9-8-5-16,9 8-41 0,-6-6-20 0,6 6-29 16,-7-7-23-16,7 7-29 0,0 0-21 0,-10-5-18 15,10 5-5-15,0 0 26 0,0 10 1 0,0-10 1 16,0 15-1-16,3-3 2 0,-1 2 0 0,3 3-13 16,-1 2 11-16,0 4-20 0,1 0 1 0,-1 2-16 15,0 4 0-15,0 3-22 0,-2 1-12 0,3-2-8 16,-2 2 1-16,-1-1-7 0,-2 0-9 0,4-3-5 15,-4-4-1-15,4 1 0 0,-3 1 6 0,2-3-30 16,-2 0-7-16,3-2-19 0,-1-3-29 0,0-2-20 16,1-2-14-16,-1 2-13 0,-2-5-18 0,-1-2-21 15,4-1-7-15,-3 2-30 0,2-5 11 16,-2 1-9-16,-1-7-8 0,1 10-21 0,-1-10-11 16,0 0-16-16,0 0 2 0,0 0-8 0,0 0 2 15,0 0-15-15,-10-7 13 0,9 1 22 0,-6-3 22 16,0-1 25-16,-1 1 24 0,-1-3 22 15,-1 0 34-15,1-1 13 0,-4-3 20 0,3 1 16 16,1 1 18-16,0 2 19 0,0-1 28 0,-1 1 10 16,5 0 33-16,-2 2 24 0,-1 0 20 0,4 4 32 15,-3-2 3-15,5 0 0 0,-2 3-5 0,0 0-9 16,1-1 5-16,3 6 15 0,-5-10 19 0,5 10-2 16,4-9 2-16,-3 2-4 0,6 2-11 15,-1-2-4-15,2 0-27 0,3-1-21 0,-2-1-13 16,4 0-18-16,4 0-10 0,-1 0-17 0,1-2-8 15,3 0-4-15,-3-1-7 0,5 4-14 0,-2-3-30 16,-2 3-45-16,1-2-39 0,0 3-38 0,-3 0-29 16,0 0-34-16,-3 3-39 0,2-1-37 0,-6 2-35 15,4 0-7-15,-13 3-16 0,18-2-7 0,-18 2-43 16,14 5-409-16,-14-5-324 0</inkml:trace>
  <inkml:trace contextRef="#ctx0" brushRef="#br0" timeOffset="-157096.49">3000 17420 349 0,'0'0'311'16,"10"-8"-60"-16,-10 8-17 0,9-8-35 16,-6 3-11-16,2 0-5 0,-5 5-12 0,4-12-11 15,-3 4 21-15,-1 8-6 0,0-11-18 16,0 11 1-16,0-13 12 0,0 13-4 0,-1-10-1 16,1 10-5-16,-7-9-13 0,7 9-4 0,-4-9-10 15,4 9-13-15,-5-6-2 0,5 6-16 0,-4-5-14 16,4 5-11-16,0 0-16 0,-10-4-9 0,10 4-2 15,-6 4-6-15,6-4-6 0,-8 8 0 0,3-2 7 16,2 2 4-16,1 0 1 0,-2 1 9 0,0 4 7 16,4-2 7-16,-2 2-11 0,-1 2 4 0,3-1-8 15,0 0 15-15,0 3-21 0,3-1 7 0,-2 1-14 16,0 0-2-16,3-2-13 0,0 0 1 16,-2-1-12-16,1-1 2 0,5-1-10 0,-3-1-2 15,0-2 5-15,0-1-17 0,1-3 12 0,3 0-11 16,-2-1 9-16,-7-4 7 0,16 1-8 0,-16-1 2 15,18-3-6-15,-8-2 16 0,3-2-17 0,-5 0-2 16,6-1-3-16,-4-1-6 0,-1 0 6 0,1-1-2 16,-2-4 20-16,0 4-17 0,-2 0 6 0,2-2-5 15,-3 2 8-15,0-1-14 0,-4 3 12 0,3-1-8 16,0 3 17-16,-3-1-16 0,4 2 5 0,-2 0-1 16,-3 5 8-16,2-9-11 0,-2 9 3 0,0 0-2 15,0 0 9-15,4-5-2 0,-4 5 13 0,0 0-13 16,4 10 19-16,-4-10-1 0,4 9 7 0,-3-4-2 15,-1-5-3-15,4 12 2 0,0-4 13 16,-3-1-2-16,4 1-5 0,-1 1 0 0,1-2-8 16,0 0-5-16,2 0-4 0,-2-2 0 0,4 2 0 15,-3-1-3-15,2-2-3 0,-2 0 1 0,4-1-5 16,1 1 5-16,-11-4-7 0,16 1 2 0,-16-1-2 16,14-2 1-16,-14 2-4 0,18-6 0 0,-9 2 2 15,-1-2-1-15,-2 0 3 0,3-1-1 0,-4-2-1 16,-1 1 4-16,1 0-3 0,-1-3 0 0,-4 1 3 15,3 0-2-15,-3-4 3 0,-3 3 9 0,2-2-2 16,-3 0-2-16,-1-1-5 0,-2 0 0 0,1 1-1 16,-4 1-7-16,2 0 0 0,-1 1 0 15,-1 3 8-15,2-1-9 0,-1 3 0 0,-1 1-3 16,4-2 2-16,-4 4-2 0,2-1-5 0,8 4-8 16,-18-1-29-16,18 1-13 0,-17 1-35 0,17-1-34 15,-14 4-36-15,14-4-38 0,-11 6-21 0,3-2-44 16,8-4-32-16,-5 8-37 0,5-8-34 0,-4 9-13 15,4-9-20-15,4 8-49 0,-4-8-437 0,9 5-449 16</inkml:trace>
  <inkml:trace contextRef="#ctx0" brushRef="#br0" timeOffset="-156577.49">3685 17186 607 0,'0'0'503'0,"0"0"-18"16,0 0-17-16,0 0-49 0,0 0-63 0,0 0-35 15,0 0 1-15,0 0-22 0,-4-5-14 0,4 5-36 16,0 0-28-16,-9-2-35 0,9 2 4 0,0 0-15 16,-10-3-8-16,10 3-18 0,0 0-26 0,0 0-20 15,-14 2-8-15,14-2-1 0,-12 3-18 0,12-3-13 16,-9 8 2-16,4-3-4 0,1 1-5 0,-3 4-1 15,-1-1 1-15,3 3-5 0,0 1 1 0,-3 1-5 16,7 1-4-16,-4-1-7 0,0 1-4 16,2 2-6-16,2-2-2 0,1-1-5 0,0 0 0 15,1 1-5-15,2-1-4 0,-1 1-2 0,2-4-1 16,1 1-3-16,3-1 2 0,-2-5-2 0,2 0-1 16,0 1-2-16,2-3 7 0,-1 2-11 0,0-4 7 15,2-1-6-15,-11-1 4 0,18-1-3 0,-5-1 3 16,-4-1-2-16,0 0 6 0,-2 1-1 0,2-3 2 15,-1 1-8-15,-3-2 6 0,4 0 4 0,-5 0-2 16,0 0-4-16,-3-2 7 0,0 1 16 0,-1 0 10 16,-1-3-9-16,-4 1-3 0,2-1-2 15,-2 1 4-15,-1-2-6 0,-2-1-6 0,2 1-3 16,-3-1 5-16,-4 3 0 0,3-2-4 0,-3 3-12 16,4-1 7-16,-1 2-16 0,-3-1 5 0,3 4-6 15,-2-1 2-15,2 5-17 0,0-5-10 0,10 5-24 16,-22 0-23-16,13 2-15 0,0 2-22 0,-2-1-35 15,3 2-48-15,2-2-50 0,-1 3-50 0,1-1-25 16,6-5-24-16,-4 10-37 0,4-10-32 0,4 8-48 16,-4-8-58-16,10 5-482 0,-10-5-610 0</inkml:trace>
  <inkml:trace contextRef="#ctx0" brushRef="#br0" timeOffset="-156113.25">3833 17149 548 0,'0'0'508'16,"0"0"-37"-16,0 0-20 0,0 0-39 0,0 0-66 15,-4-5-25-15,4 5-19 0,0 0-21 0,0 0-17 16,0 0-25-16,0 0-9 0,0 0-12 0,0 0-17 16,0 0-11-16,0 0-17 0,0 0-16 0,0 0-25 15,0 0-5-15,8 5-7 0,-8-5-8 0,6 3-7 16,-6-3-11-16,9 9-17 0,-6-4-20 0,4-2 1 15,0 4-9-15,-1 0-5 0,1 0-8 0,0 1-6 16,0 2-7-16,0 1-5 0,1-1-5 0,-4 2 0 16,5 0-5-16,-3 0-1 0,-1 1-3 15,-1-1 3-15,0 0-1 0,-3-1-4 0,3 1 1 16,-3-1-1-16,-1 1-3 0,0-2 3 0,-1 0-2 16,-3-1 0-16,2-1-5 0,-2-2 5 0,0 2-3 15,0-3-2-15,-1-1 4 0,5-4 0 0,-10 8-2 16,10-8 2-16,-12 3 1 0,12-3 0 0,-9-4-1 15,4 0 2-15,0-3-2 0,0-3 1 0,4 1-2 16,-3-3 4-16,0-4-1 0,4 0 1 0,-1-2-5 16,1 0 5-16,1 0-2 0,-1-2-1 15,5-2 0-15,-1 0-9 0,1 1-6 0,3 0-14 16,-2 2-21-16,-1 1-20 0,3-1-16 0,1 5-23 16,-3 1-23-16,2 1-56 0,-3 0-39 0,0 3-25 15,7 0-22-15,-7 1-23 0,0 3-24 0,0-2-38 16,4 4 2-16,-9 3-32 0,10-6-41 0,-10 6-458 15,8-3-449-15</inkml:trace>
  <inkml:trace contextRef="#ctx0" brushRef="#br0" timeOffset="-155330.3">4394 16719 141 0,'-8'-10'615'0,"8"10"-75"0,-9-7-8 16,9 7 2-16,-10-7-72 0,10 7-34 0,-10-5-24 15,10 5-9-15,-8-5-26 0,8 5-35 0,-10-2-20 16,10 2-31-16,0 0-11 0,-15 1-18 0,8 2 3 16,7-3 8-16,-10 10-32 0,6-3-27 0,2 2 6 15,-2 1-46-15,0 5 11 0,0-2-33 0,2 5 17 16,0 0-71-16,2 1 50 0,0 0-73 0,0 7 52 15,2-1-77-15,0 1-7 0,1 1-35 0,-1 5 0 16,1 1 0-16,1-1 0 0,-2 2 0 16,2 0 0-16,1 0 0 0,-2 0 0 0,-1-1 0 15,2 1 0-15,-1-2 0 0,-1-6 0 0,-2-1 0 16,4-1 0-16,-4-3 0 0,3-4 0 0,-1 0 0 16,-2-2 0-16,2-4-81 0,0 1-16 0,-2-1-19 15,4-2-17-15,-3-2-8 0,-1-7-38 0,1 10-28 16,-1-10-14-16,0 0-37 0,0 0-30 0,0 0-39 15,8-9-11-15,-5 1 9 0,-2-4 9 0,4-2-1 16,-1-3 7-16,0 1 7 0,3-6 13 0,0-6 27 16,-1-1 31-16,1-2 46 0,3 0 32 15,-1 0 37-15,-3 1 23 0,3-2 37 0,1 1 12 16,-1 2 13-16,0 2 36 0,4 1 28 0,-4 1 16 16,0 3 40-16,-1 1 13 0,2 2 16 0,-4 2 8 15,2 5 14-15,-2-3 3 0,-1 3 12 0,2 5 10 16,-5-2 15-16,4 2 23 0,-6 7 11 0,8-8-3 15,-8 8-21-15,8-3-3 0,-8 3-28 0,0 0 22 16,8 5-18-16,-8-5-10 0,0 12-26 0,0-2-2 16,-4 0-7-16,1 2-5 0,-1 2-4 0,2 1-16 15,-6 3-3-15,2 0-17 0,-8 18 39 0,5-18-63 16,1 0-4-16,-1-2-5 0,4-2-10 16,0-1 1-16,-1 0-13 0,-1-1 0 0,3 0-1 0,2-3-4 15,-1 1-5-15,2-2 4 0,-3 1-6 16,4-3 9-16,0 1 5 0,0 0 5 0,4-1-3 15,-3 0 8-15,4 0 6 0,-1 0 6 0,3 0-3 16,0 0 14-16,2 1-15 0,-1-1 6 0,2 2 3 16,0 0 3-16,2 0-20 0,-1-1 9 0,1 0-18 15,-2 3 21-15,5-1-13 0,-3-1 10 0,2 1-8 16,-1-1-7-16,-2 2-3 0,3-3-16 0,-3 2 18 16,0-2-7-16,-1 1-9 0,2-1-11 0,-2-1-21 15,-4 0-22-15,3-1-30 0,-1-2-24 0,-3 1-23 16,-5-4-21-16,13 5-23 0,-13-5-35 0,10 2-59 15,-10-2-72-15,0 0-51 0,15-2-61 0,-15 2-53 16,8-6-63-16,-8 6-137 0,1-11-297 16,2 6-601-16</inkml:trace>
  <inkml:trace contextRef="#ctx0" brushRef="#br0" timeOffset="-153547.18">5883 16869 423 0,'0'-7'381'0,"0"-1"-44"16,0-2-38-16,0 0-9 0,0 1-19 0,0 2 2 15,-3 0-13-15,3-1-6 0,0 0 6 0,-1 2 10 16,1 6-6-16,-3-10-13 0,3 10-17 0,0-7-25 15,0 7-19-15,-1-7-29 0,1 7-13 0,0 0-6 16,0 0 5-16,-5 4 0 0,2 4-7 0,1 2-12 16,-6 7-9-16,6-1-15 0,-5 6-14 0,1 2-3 15,-1 5-5-15,-3 3-1 0,5-1 1 16,-2 2-13-16,1 0-14 0,-4 5-13 0,4-5-8 16,-2 6-5-16,-2-1-12 0,0 0 3 0,-1-3-2 15,2-5-4-15,-2 2-8 0,2-5 0 0,1-1-4 16,3-5 3-16,-4 0 0 0,4-4-1 0,1-2-5 15,-1-2 1-15,4-1-5 0,-3-2-4 0,3-1-1 16,-3-4 0-16,4-5-3 0,0 0 9 0,0 0-7 16,0 0-3-16,0 0-8 0,6-11 1 0,1-2 1 15,-2-2 1-15,1-5-3 0,4-5 4 0,1-1 1 16,-1-4-3-16,1-6-1 0,1-3-4 16,-2 0-2-16,0 0 4 0,2-2-1 0,-2 0 1 15,0 1 3-15,-1-1 11 0,-2 2 1 0,3 2 2 16,-4 5 1-16,3 3 5 0,-4 5-3 0,3 0 0 15,-2 2 0-15,-2 2 1 0,1 3 2 0,-1 3-4 16,1 0 0-16,-1-1 0 0,1 6 8 0,-1 0-5 16,0 3 6-16,1 1 4 0,-5 5 14 0,10-2-2 15,-10 2 15-15,14 9-9 0,-5-1 9 0,0 4 23 16,4 5 0-16,-3 2-2 0,2 6 7 0,-2 1 4 16,4 4 0-16,0 4-5 0,-4 1 2 0,4-3-5 15,-2 4 0-15,1 1-8 0,-2-4-4 0,-1-1-19 16,-1-1 3-16,0 0-16 0,0 1 2 15,0-3-3-15,1-2-2 0,-2-1-10 0,-2-2 2 16,2-2-9-16,-3-2-16 0,4 0-11 0,-4-7-11 16,0 3-20-16,-1-3-14 0,1-5-18 0,0 3-11 15,0-3-10-15,-1 1 1 0,-1-3-9 0,-3-6-15 16,4 9-31-16,-4-9-34 0,0 0-14 0,0 0-23 16,0 0 9-16,0 0 2 0,-12-5 18 0,3-2-16 15,3 2-17-15,-6-4 12 0,2 1-2 0,-5-1 27 16,-3-3 27-16,0 0 36 0,-2-1 18 0,0 4 30 15,0-3 21-15,-4 0 13 0,3 4 23 0,1-3 28 16,-1 5 60-16,1-3 28 0,3 3 1 16,1 1 46-16,0 1 35 0,2-1 15 0,4 1-2 0,1 0-9 15,-1 0-15-15,1 2-11 0,9 2-25 16,-14-5-6-16,14 5 4 0,-8-2 6 0,8 2 25 16,0 0 11-16,0 0-7 0,5-7-22 0,-5 7-7 15,13-6-20-15,1 2-8 0,0-3-20 0,9 2-11 16,-5-3-19-16,6 3 2 0,-1-2-13 0,31-10 13 15,-27 8-33-15,2-1-44 0,1 0-52 0,-2 0-32 16,-1 1-56-16,2-1-29 0,-7 3-41 0,2 0-25 16,-5 0-38-16,4 2-10 0,-10 0-5 0,6-1-18 15,-4 1-9-15,-3 1-14 0,-2 3-61 0,0-3-196 16,-1 0-137-16</inkml:trace>
  <inkml:trace contextRef="#ctx0" brushRef="#br0" timeOffset="-153013.16">6538 16745 47 0,'5'-18'488'16,"-2"1"-86"-16,-3 0-20 0,4 4-14 0,-3 0 4 15,0 1-23-15,-1 1-26 0,-1 0-9 0,0 1 1 16,1 2 5-16,-4 0 16 0,4 0-26 0,0 8-36 16,0-11-38-16,0 11-22 0,-4-7-11 0,4 7 1 15,0 0 0-15,-6 7-9 0,4 0-9 0,1 4-11 16,0 0-21-16,1 4 8 0,1 2-19 0,0 4 5 15,3 1 6-15,1 4-12 0,2 1 4 16,-1 2-40-16,4 2-5 0,-1 1-32 0,0 0-13 16,1 4-5-16,-1-4-24 0,2 4-8 0,-1-5 3 15,-1 1-4-15,0-3 1 0,1 0-5 0,0 0 0 16,-1-3-10-16,1-1-7 0,-2-2-12 0,-3-5-2 16,3 2-11-16,-4-6 0 0,3 0-8 0,-3-2-7 15,1 0-5-15,0-2 3 0,-2-2 5 0,1 0 8 16,-2-2-3-16,-2-6-2 0,3 7-5 0,-3-7 7 15,0 0-16-15,0 0-7 0,0 0-5 0,-8-7-5 16,3 1 1-16,-4-2 5 0,0-1 10 0,0-2-16 16,-3 1 19-16,-4-2-11 0,2-1 9 15,-5 0-1-15,-3 3 10 0,4-2 6 0,-2 2 4 16,-2 2 0-16,2-1 7 0,-1 2 3 0,1 5 2 16,3-3 5-16,-1 4 5 0,4 1 2 0,-1 1 5 15,2 4 0-15,-1-1 3 0,1 2 4 0,4 2-2 16,-1 0 0-16,3 2-1 0,4-1 3 0,-1 2 0 15,3-1-1-15,1 1-1 0,2-1 1 0,2-1-2 16,1 1 1-16,2-1 12 0,3-1-11 0,3-2-2 16,-1 2-2-16,3-5-20 0,2 0-33 0,0 0-40 15,2 0-36-15,-2-6-60 0,3 1-50 0,-1 1-18 16,2-2-36-16,-3 0-24 0,-2-1-28 16,1-3-20-16,2 1-8 0,-5-1-16 0,3-1-13 15,-3-2-53-15,1-1-325 0,-6 1-301 0</inkml:trace>
  <inkml:trace contextRef="#ctx0" brushRef="#br0" timeOffset="-152464.29">6988 16589 632 0,'-3'-12'530'16,"0"3"-12"-16,-4 1-11 0,2 2-44 0,0 1-48 15,-3-1-20-15,-2 1-11 0,0 4-21 0,1-3-44 16,9 4-37-16,-18-3-28 0,18 3-26 15,-17 0-22-15,17 0-33 0,-16 5-17 0,16-5-16 0,-10 9-1 16,7 1-20-16,-1-2-10 0,3 7-6 16,2-1-9-16,3 3-4 0,-1 4-15 0,4 4 15 15,2 3-22-15,1 1 16 0,2 5 1 0,0 3-14 16,-1-1-4-16,4 1-6 0,-2 1 12 0,-3-2-36 16,-1 2-9-16,4-1-2 0,-3-2-12 0,-2-5-1 15,1 1 8-15,-3-2-9 0,-1-2-5 0,2-2-8 16,-1-3-8-16,-2-1 1 0,1-1-6 0,-1-6-5 15,0 2-5-15,-2-3-15 0,1-3-12 0,-2 0 4 16,3-1-7-16,-4-9 10 0,1 10-11 0,-1-10-5 16,0 0-8-16,0 0 6 0,0 0-1 15,0 0 5-15,4-9 1 0,-8 3 9 0,3-3-1 16,-4-1 3-16,1-3 7 0,-5-1-12 0,0-1 4 16,-9-18-40-16,7 16 51 0,-1 1 6 0,-1 1 3 15,1 2 6-15,0 3-1 0,-2 1 7 0,4 1 4 16,-2 2-4-16,0 3-4 0,0 1 13 0,-2 4-4 15,4-2 7-15,-2 5-3 0,-2 2 3 0,4-1-8 16,-1 5 12-16,2-1 0 0,1 0 4 0,0 2 0 16,2 2 3-16,2-3-2 0,3 1 1 0,1-1-1 15,1 0 0-15,2-2-7 0,-1 0 3 0,5 1-2 16,0-3 0-16,5 1 1 0,-1-1-4 0,2-3-11 16,2 1-26-16,-3-2-41 0,2-3-53 15,1 0-35-15,4 0-40 0,-3-3-20 0,0 3-19 0,1-3-26 16,-6-1-38-16,5 2-41 0,-2-3 3 15,-4 2-8-15,0-4-14 0,0 5-25 0,-2-3-66 16,0 0-220-16,-2 3-190 0</inkml:trace>
  <inkml:trace contextRef="#ctx0" brushRef="#br0" timeOffset="-152046.86">7223 16965 478 0,'0'0'556'0,"-1"-9"-35"0,1 9-18 0,-4-10-27 16,4 10-57-16,-4-7-33 0,4 7-15 0,-4-6-20 16,4 6-40-16,-2-6-43 0,2 6-52 0,0 0-37 15,-3-8-36-15,3 8-17 0,0 0-1 0,0 0-9 16,8-4-9-16,-8 4-13 0,0 0-9 0,19 0-15 16,-10 3-4-16,0-2-9 0,2 4-8 0,0 0-13 15,-1 0-7-15,4 0-7 0,-4 4 0 0,3-1-8 16,0 2-1-16,-3-1 0 0,1 3-2 0,-3 2 3 15,-3-2-3-15,2 4 1 0,-5-2-7 0,-2 0-5 16,4 2-2-16,-4 1-1 0,-4-1 3 0,3-2-3 16,-4 1-2-16,2-1 5 0,-2 0 6 0,0-3-2 15,0-1 5-15,-3 0-12 0,3-4 10 16,0 0-1-16,0-1 4 0,-4-4 12 0,9-1-11 16,-10-4-4-16,7-2-4 0,1-2 6 0,0-3-1 15,2-3-2-15,0-1 3 0,2-4-6 0,0-4 3 16,1 1-10-16,3-3-2 0,2 3 0 0,1-3-19 15,1 1-12-15,0 3-21 0,4-2-25 0,-5 6-37 16,5-1-98-16,-2 3-14 0,2 1-46 0,-4 4-30 16,0 2-54-16,-1 0-35 0,0 3-16 0,0 4-17 15,-9 1-6-15,18-2-45 0,-18 2-308 0,17 2-312 16</inkml:trace>
  <inkml:trace contextRef="#ctx0" brushRef="#br0" timeOffset="-150947.83">7650 16912 542 0,'0'0'571'0,"0"0"-61"15,-5 6-41-15,5-6-48 0,0 0-81 0,0 0-53 16,0 0-44-16,-5 6-26 0,5-6-27 0,0 0-14 16,0 0-22-16,5 5-17 0,-5-5-31 0,0 0-15 15,10 2-14-15,-10-2-8 0,0 0-13 0,14-2-11 16,-14 2-9-16,14-2 7 0,-14 2-12 15,13-4-4-15,-7 0-7 0,1 0-3 0,-1 0-4 0,-1-1-3 16,3 1-5-16,-2 0 0 0,-2-3-3 0,2 2 5 16,-2 2-1-16,-4 3 17 0,7-10 21 15,-7 10 10-15,5-7 15 0,-5 7-6 0,1-11-3 16,-1 11-1-16,-4-10-44 0,4 10 55 0,-6-7 2 16,6 7-4-16,-7-3-3 0,7 3 1 0,-12-1-7 15,12 1 6-15,-16 6-5 0,9-2 1 0,-2 6 0 16,1-1-3-16,-1 2-3 0,-1 3 7 0,0 1 0 15,-3 4 1-15,8-2-6 0,-3 2-8 0,1 2-5 16,1-1-9-16,0-1-6 0,2-3 1 0,3 0-11 16,-2 1-2-16,3-3-5 0,0 0 0 0,3-1-5 15,-2-1 0-15,3 0-7 0,2-2 4 0,-2-1-2 16,1-2 3-16,2-2 9 0,2 0-11 16,-9-5-3-16,16 3 0 0,-16-3-4 0,19-2 2 15,-7-1 2-15,1-5-5 0,1 1-7 0,-3-2 0 16,3-1 2-16,-1-4 3 0,1 2 2 0,-4-4 4 15,3 0 1-15,-3-2-3 0,2 0-5 0,-3-1 2 16,0 1-2-16,-3 0 3 0,1 2-1 0,-1 2 2 16,-1 0 1-16,0 2 0 0,-1-3 0 0,0 6 1 15,0-1 3-15,-2 1 2 0,1 1-1 0,-1 1 1 16,-2 7-3-16,4-7-1 0,-4 7 2 0,0 0 0 16,0 0-3-16,0 0 7 0,0 0 1 0,0 7-4 15,0-7 6-15,0 12-1 0,0-5 6 0,4 0-4 16,-3 3 0-16,3 8 7 0,-3-10-12 15,3 0-1-15,1 1 0 0,-1-1 3 0,4 3-3 16,-2-3-1-16,-1 2 1 0,3-1 3 0,0 1 9 16,-1-1-15-16,2 0-2 0,0 0 3 0,-1-2-3 15,2 0 2-15,-1 0-3 0,-4 1 4 0,4-3-3 16,-1 2 3-16,-2-2-1 0,-2 3 3 0,1 1-2 16,-1-3 0-16,-4 5 4 0,5-4 0 0,-5 0-3 15,0 2-3-15,-5 1-1 0,5-2 10 0,-4 2-14 16,-1-3 6-16,4 3 3 0,-3-3-4 15,-1 1 0-15,-3-2 0 0,4 0-4 0,-1 0 7 0,0-1-3 16,5-5 4-16,-9 7-17 0,9-7 9 0,-10 3-1 16,10-3 0-16,0 0-1 0,-10-3 7 15,10 3-5-15,0-5-7 0,0 5 6 0,2-11-3 16,1 3-7-16,1-2 3 0,-3 1 2 0,9-4 1 16,-5-3-3-16,4 1-8 0,0-4-2 0,1 0 0 15,2 1 1-15,-1-6-7 0,2 0 8 0,-2 2-9 16,2-2 21-16,-1 2 2 0,-1 1-3 0,-2 4 7 15,0 0 3-15,-2 2-1 0,0 1 5 0,1 2 3 16,-3 2 7-16,0 2 5 0,-1-1 1 0,0 1 0 16,-3 2-3-16,4 1 1 0,-5 5-2 0,3-7-1 15,-3 7-4-15,0 0-4 0,0 0 3 0,0 0-4 16,0 0 1-16,0 0-2 0,1 9 2 16,-1-9-3-16,1 9 2 0,-1-9-3 0,3 10 3 15,-3-10 5-15,5 10 0 0,-2-4 0 0,-1 2-4 16,3-2-6-16,0 1 7 0,2 0-2 0,-2-1-1 15,0 0 2-15,0 2 0 0,5-1-7 0,-3 0 2 16,-1 0 2-16,2 0-1 0,-1 1 2 0,2-1 2 16,0 3 7-16,-2-3 8 0,0 4 2 0,2 0-4 15,-2 0-7-15,-2 1 5 0,2-1-3 0,-4 1 1 16,1 0-4-16,-3 2 1 0,0-2-8 0,-1 4 0 16,-1-3-9-16,0 0 11 0,-2 1-3 0,1 0-2 15,-7 1-11-15,6-2-15 0,-3-2-19 16,3 0-17-16,-4-2-25 0,-1 0-20 0,4-2-25 15,-5-2-42-15,3 0-45 0,-1 0-65 0,7-5-25 16,-15 2-54-16,7-4-56 0,2-3-18 0,0-1-51 16,-1 0-90-16,2-4-392 0,4 1-556 0</inkml:trace>
  <inkml:trace contextRef="#ctx0" brushRef="#br0" timeOffset="-150279.1">9150 17005 313 0,'0'0'378'15,"-8"2"-59"-15,8-2-33 0,0 0-31 0,-11 2-19 16,11-2 1-16,0 0 16 0,0 0-14 0,-10 2-6 16,10-2-12-16,0 0-12 0,0 0-10 0,0 0 1 15,0 0 3-15,0 0 28 0,0 0-32 0,0 0 17 16,0 0-36-16,0 0-15 0,0 0-5 0,11-5-24 16,-11 5-12-16,19-2-15 0,-7 2-19 0,-1-3-14 15,1 1-8-15,7 0-18 0,-2 1-2 0,2-1-17 16,1 0 1-16,1 0-18 0,-1-1 5 0,2 1-33 15,-2 0-24-15,2-1-31 0,-2 1-42 0,-3-1-37 16,2 2-12-16,-2-1-17 0,-2 2-14 16,-2-2-19-16,2 2-21 0,-15 0-23 0,22 2-16 15,-22-2 13-15,14 3-2 0,-14-3-3 0,9 7 0 16,-9-7 2-16,0 9-15 0,0-9-29 0,-4 11-33 16,2-4-177-16,-5 0-11 0</inkml:trace>
  <inkml:trace contextRef="#ctx0" brushRef="#br0" timeOffset="-150063">9357 17125 255 0,'-9'8'451'0,"3"-4"-75"0,6-4-41 16,-12 7-21-16,12-7 4 0,-5 7 22 0,5-7-13 16,-6 5 6-16,6-5-2 0,0 0-9 0,2 7-13 15,-2-7-17-15,0 0-29 0,16 0-39 16,-16 0-29-16,20-2-26 0,-10 0-22 16,2-2-29-16,3 0-15 0,3-3-28 0,-1 3-10 15,3-3-14-15,2-1-9 0,-2 1-11 0,6 0-1 16,-1-1-21-16,-2 0-18 0,2 0-41 0,-1 2-43 15,-1-2-78-15,1 2-43 0,-3 0-42 0,-1-2-36 16,-1 5-52-16,-2-2-50 0,1 0-5 0,-4 3-32 16,-3-2-77-16,2 3-332 0,-4-1-383 0</inkml:trace>
  <inkml:trace contextRef="#ctx0" brushRef="#br0" timeOffset="-149245.18">11186 16941 182 0,'1'-8'232'0,"-1"8"-30"0,1-11-20 0,-1 11-11 16,0-12-10-16,0 4-10 0,0 8-13 0,3-12 6 15,-3 12-5-15,1-11-4 0,-1 11 1 0,0-10 5 16,0 10 18-16,1-10-6 0,-1 10 21 15,0-10 17-15,0 10 12 0,0-9 8 0,0 9 6 16,-1-6 12-16,1 6 7 0,0 0 8 0,0-9 1 16,0 9-14-16,0 0-14 0,0 0-14 0,-1-8-14 15,1 8-13-15,0 0-15 0,0 0 2 0,0 0 7 16,-3 8-11-16,2 0-4 0,0 1-8 0,-1 3-1 16,1 0-12-16,0 5 2 0,1 0-12 0,0 0-4 15,0 2-8-15,0 1-19 0,1-2-3 0,-1 2-16 16,1 2-14-16,1-2-13 0,-2-1-12 0,2 0-6 15,-2 1-17-15,3-3-2 0,-2 1 1 0,0-1 1 16,2-1-7-16,-2 0-13 0,-1-4-24 16,3 1-35-16,-2-1-2 0,3 0-33 0,-3-3-24 15,0 0-21-15,-1-1-5 0,0 0-8 0,3-3-15 16,-3-5-8-16,1 9-29 0,-1-9-24 0,0 9-6 16,0-9-23-16,0 0-38 0,0 0-5 0,0 0-9 15,0 0-33-15,5-5 7 0,-5 5 5 0,4-9 2 16,0 2-17-16,0 0-48 0,0 0-353 0,2-1-263 15</inkml:trace>
  <inkml:trace contextRef="#ctx0" brushRef="#br0" timeOffset="-148629.18">11630 17081 241 0,'0'0'480'0,"0"0"-91"0,12-4-18 0,-12 4-31 16,6-8-41-16,-6 8-39 0,7-7-40 0,-1 2-19 16,-2-2-23-16,0 0-22 0,1 0-16 0,0-2-16 15,0 1-13-15,1-2-9 0,-2 0-11 0,1 1-2 16,-1-2 7-16,-1 2 4 0,1-5 4 0,-2 4 10 16,-2-2-20-16,3 1-13 0,-3 0 9 0,0-1 17 15,-3 1 10-15,3 0-5 0,-2 1-10 16,-2-1-17-16,0 3-3 0,-2-1-8 0,0 2-16 15,-1 2-11-15,-1 1-11 0,-1 2 1 0,9 2-6 16,-23 3-5-16,10 2 1 0,-1 2-1 0,3 3 2 16,-6 2-1-16,4 2-5 0,-2 1 4 0,2 0-11 15,1 1-2-15,1 1-1 0,2 0-4 0,-1-3 4 16,5 1-8-16,0-3-8 0,4 0 11 0,-2 0 6 16,2-3-12-16,2 0 4 0,2-1-7 0,-2-2 3 15,5 1-2-15,2-3 7 0,-2 0-6 0,-6-4 5 16,18 0-10-16,-5-3 1 0,-4 2 5 15,9-3 2-15,-6-1-4 0,4 1-1 0,-2-3-2 16,0 2 6-16,-4 0-4 0,3 0 14 0,-3-2-15 16,-1 4 0-16,0-1 6 0,1-1-3 0,-2 2-2 15,-8 3 14-15,12-5-4 0,-12 5 10 0,12-5 15 16,-12 5 11-16,0 0 32 0,13 0 26 0,-13 0 1 16,8 7 0-16,-8-7-4 0,10 8-1 0,-6-1-3 15,-2 0 0-15,2 1-10 0,-1 2 3 0,-1 1 4 16,1 2 7-16,-2-1-10 0,2 2-19 0,-3 1-5 15,1-1 14-15,-1 3-24 0,-1 0-12 0,-2 0-4 16,3 2-9-16,-1-1-10 0,0 1-4 0,-1-1-3 16,0 0-9-16,-1 1-36 0,3-2-19 0,-2-3-34 15,0 1-25-15,1-4-26 0,0 0-25 16,1 0-31-16,-3 0-30 0,3-4-53 0,0-7-29 16,0 12-15-16,0-12-14 0,0 11-13 0,0-11-37 15,5 4-30-15,-5-4-12 0,0 0-34 0,9 0-69 16,-9 0-302-16,8-8-369 0</inkml:trace>
  <inkml:trace contextRef="#ctx0" brushRef="#br0" timeOffset="-147964.89">12202 17077 126 0,'0'0'391'16,"0"0"-87"-16,-7-8-40 0,7 8-34 0,-1-4-37 16,1 4-25-16,-3-8-24 0,3 8-25 0,-3-9-11 15,3 9-5-15,-2-12-9 0,1 6-4 0,-2-1 9 16,3 0 4-16,0 0-8 0,-5 0 22 0,5-1 9 16,-1 1 2-16,-3-2-20 0,3 1-4 0,0 0 18 15,-2 2 17-15,3 6 0 0,-4-12-2 0,3 5-14 16,1 7-20-16,-4-15-18 0,4 8-2 0,0-2-8 15,0 1 7-15,4-1-10 0,-3 1 3 16,6-1-17-16,-1 0-9 0,0 0 8 0,2 0-1 16,2 1 12-16,2 0-10 0,-1 2-13 0,2 0-4 15,1 1-10-15,-2 4 1 0,0-2-8 0,4 3 4 16,-1 3-2-16,-2-1-2 0,6 3 0 0,-5 2-4 16,1 3 2-16,2 0-4 0,-3 5-3 0,-1-1 9 15,-2 3-14-15,-3 3-2 0,2 0-7 0,-6 2 7 16,2 0-6-16,-3 2 4 0,-3 3-8 0,-3-1 6 15,0 4-6-15,-4 0 3 0,1-1-3 0,-2-1 0 16,-2 0-2-16,0-3 1 0,-2-2 4 16,2-3-18-16,0-2 18 0,-2-2-6 0,2-3-4 15,2-3-4-15,-2-1 4 0,1-1 0 0,0-2 13 16,0-3-12-16,9-3 11 0,-12 2-1 0,12-2 0 16,-12-5-3-16,12 5-23 0,-8-9 14 0,6 3 2 15,-1-2-2-15,2 2-8 0,1 6 15 0,1-14-2 16,-1 6 5-16,0 8-3 0,4-10 9 0,-4 10 5 15,5-9 3-15,-5 9 15 0,8-5 15 0,-8 5 15 16,10-3 2-16,-10 3-3 0,10 1 3 0,-10-1-2 16,12 5 2-16,-1-3-10 0,-4 2 0 0,0 2-12 15,1-1 0-15,2-1-16 0,-2 3 2 0,1-1 6 16,2 0-30-16,1 0 7 0,-2 1 3 16,0-2-8-16,-2 2 5 0,6 0-6 0,0-2-13 15,-2 1-45-15,0 0-49 0,4-3-66 0,-6 1-38 16,2 0-27-16,0-3-28 0,2 2-50 0,-2-6-47 15,0 3-30-15,0-2-27 0,0-1-46 0,0-3-419 16,1 0-443-16</inkml:trace>
  <inkml:trace contextRef="#ctx0" brushRef="#br0" timeOffset="-147743.46">12949 17069 476 0,'0'0'825'0,"0"0"-107"15,0 0-30-15,0 0-60 0,0 0-55 0,0 0-60 16,0 0-78-16,-13 5 265 0,13-5-411 0,0 0-49 16,0 0-43-16,-10 5-43 0,10-5-29 15,0 0-37-15,0 0-12 0,0 0-21 0,0 0-20 16,0 0-34-16,-8 2-24 0,8-2-38 0,0 0-29 16,0 0-29-16,0 0-35 0,0 0-44 0,0 0-77 15,0 0-57-15,8-2-45 0,-8 2-59 0,0 0-13 16,10-5-41-16,-10 5-69 0,0 0-456 0,8-2-622 15</inkml:trace>
  <inkml:trace contextRef="#ctx0" brushRef="#br0" timeOffset="-146948.72">13731 16900 226 0,'0'0'277'0,"-1"-11"-27"0,1 11-22 0,-3-12-10 16,3 4-25-16,0 8-20 0,0-12-13 0,0 12-6 16,0-12-13-16,3 7-5 0,-3-2 17 0,0 7 15 15,0-11 6-15,0 11 13 0,2-10 9 16,-2 10 7-16,0-8 2 0,0 8-5 0,2-8-2 16,-2 8 1-16,0 0-10 0,2-9 7 0,-2 9 10 15,0 0-12-15,0 0 5 0,0 0 27 0,0 0-18 16,8 9-10-16,-8-9-5 0,4 16-4 0,-2-4 1 15,1 1-19-15,-1 4-11 0,1 0-9 0,-1 2-14 16,2 3 5-16,-1 3-24 0,1 0-5 0,-2 0-17 16,2 1-19-16,0 0-14 0,1 0-11 0,-4 0-7 15,3 1-8-15,-1-1-12 0,2 1 4 0,-1-3-12 16,-3 0-6-16,4 1-6 0,1-4 0 16,-2 1-11-16,1-4-33 0,-2-1-19 0,1 0-18 15,-2-3-21-15,1-2-25 0,-2 0-30 0,2-2-20 16,-1-1-18-16,1 1-29 0,-1-4-26 0,-2-6-57 15,4 11-25-15,-4-11-15 0,4 7-48 0,-4-7-31 16,0 0 4-16,0 0-45 0,13-3-5 0,-8-1-66 16,1-2-302-16,0 0-373 0</inkml:trace>
  <inkml:trace contextRef="#ctx0" brushRef="#br0" timeOffset="-146429.54">14339 16937 253 0,'4'-8'520'0,"-1"-2"-60"0,-1 6-32 0,2-3 2 15,-1 1-45-15,-3 6-51 0,5-11-37 0,-5 11-35 16,1-7-33-16,-1 7-30 0,1-10-22 0,-1 10-5 16,0 0-4-16,-1-8-2 0,1 8-2 0,0 0-15 15,-1-9-66-15,1 9 49 0,0 0-12 0,0 0 1 16,-17 2-2-16,17-2 9 0,-10 7-5 0,1-4-1 15,1 4-12-15,-2 3-1 0,-1-1-1 0,0 3-9 16,0 3 10-16,-2 0-18 0,-1 4-3 0,4-2-12 16,0 2-1-16,-1 2-10 0,1 0-13 15,5 1-5-15,0-1-4 0,0 1-10 0,1-1-6 0,3-3-9 16,1 0 2-16,0 0-6 0,1-1-8 16,4 0 5-16,0-1 1 0,4-3-9 0,1 4 1 15,3-4-2-15,2-1-5 0,-2-1-6 0,4-5-3 16,-2 0-19-16,3-1-1 0,0-3-8 0,1-2 1 15,0 2-9-15,2-4-1 0,-2 1-1 0,1-2-3 16,-3 0-1-16,1-2 0 0,-3 0-4 0,2 0 14 16,-3-2 8-16,0 1 11 0,5-7-13 0,-10 6 28 15,-4-2-5-15,0 1 3 0,-1 0 3 0,-4 2 1 16,0-2 0-16,0-1 3 0,-4 1 8 0,0 1-1 16,-1 0 3-16,-5 3-3 0,4-2 1 0,-3 4-6 15,0-1 1-15,9 3 8 0,-21 0-8 16,9 0 1-16,0 4-2 0,-2 1-1 0,-2-2-2 15,1 5-3-15,3-2-21 0,-1 1-16 0,0 1-42 16,0 0-22-16,3-2-55 0,1 2-48 0,0-3-33 16,3 2-41-16,-1-2-39 0,1 2-30 0,2-2-26 15,4-5 15-15,-2 6-21 0,2-6-31 0,0 0-458 16,1 7-434-16</inkml:trace>
  <inkml:trace contextRef="#ctx0" brushRef="#br0" timeOffset="-145780.85">14793 16988 167 0,'1'-6'516'0,"3"-1"-86"0,0-1-35 16,-4 8-30-16,1-11-59 0,2 4-29 0,-3 7-62 15,0-12-3-15,0 12-36 0,0-13-11 0,0 13-4 16,-3-12-3-16,3 12-16 0,-1-9-13 0,1 9-19 15,-5-8-10-15,5 8-15 0,-7-5-1 0,7 5-8 16,-10-2-3-16,10 2-16 0,-10 1 4 0,2 1 10 16,-2 2 1-16,1-1 4 0,0 4-2 0,1-1-24 15,-3 2 45-15,2 0-1 0,0 1-7 0,-1-1-20 16,1 2-8-16,5-2-8 0,-2 2-5 16,3-2-4-16,-2 0-4 0,5 1-4 0,0-1-2 15,4 0-3-15,0-2 3 0,2 2-8 0,-2-1 0 16,5-1-6-16,5-1 4 0,-1 0-4 0,1 1 0 15,1-2-4-15,3-2-3 0,-3 3-10 0,3-3-1 16,0 3 5-16,1 0 8 0,-1 1-6 0,0-1 9 16,1-1 2-16,3 1-7 0,-7 0-8 0,7 2 7 15,-8-1-6-15,4 1 6 0,-4 2-2 0,0-1 6 16,-2 0-4-16,-1 2 3 0,-2 0-1 0,-1 1 5 16,-2-2 0-16,-2 2 0 0,-3 0 1 15,-1 1 4-15,0-1-3 0,-5 0-2 0,1 2 12 16,0-1-10-16,-3 1-3 0,-1-2 3 0,-2 0-10 15,-2 0 2-15,2-4-5 0,1 1 4 0,-1-3-6 16,1-1 2-16,-4-1-1 0,13-3 1 0,-14 2-6 16,14-2 1-16,-15-5-1 0,7 1 2 0,2-3-4 15,-4-13-5-15,6 5 9 0,1 0-10 0,3-3 8 16,0-2-11-16,3-2 2 0,1 1-8 0,2-3-3 16,-1 2 4-16,3-1 9 0,1 0-3 0,0 3 5 15,-2-1 7-15,2 4-5 0,0-1 6 0,-1 4-11 16,-2 0 6-16,1 0 0 0,-3 5 1 0,1 0 3 15,-3 0-2-15,3 2 3 0,0-1-5 0,-5 8-25 16,3-10-7-16,-3 10-18 0,4-9-39 16,-4 9-13-16,0-9-42 0,0 9-5 0,0 0-73 15,0 0-3-15,-7-6-30 0,7 6-54 0,0 0-37 16,-5 7-8-16,5-7-34 0,-7 8-65 0,7-8-423 16,-5 10-435-16</inkml:trace>
  <inkml:trace contextRef="#ctx0" brushRef="#br0" timeOffset="-145315.39">15418 17005 89 0,'0'0'748'0,"0"0"-147"16,5 6-64-16,-5-6-42 0,0 0-57 0,0 0-33 15,4 5-53-15,-4-5-27 0,0 0-45 0,0 0-41 16,0 0-35-16,0 0-27 0,0 0-38 0,0 0-19 16,7-3-31-16,-7 3-12 0,0 0-17 0,2-7-7 15,-2 7-11-15,0 0-5 0,0 0-13 0,0 0 2 16,0 0-10-16,2-7 0 0,-2 7-8 0,0 0 6 16,0 0-7-16,0 0-3 0,0 0-16 0,0 0 2 15,0 0-14-15,0 0 29 0,0 0-44 0,0 0-6 16,0 0-15-16,0 0-7 0,0 0-6 15,0 0-8-15,0 0 6 0,0 0 0 0,0 0 4 16,0 0 0-16,0 0 21 0,0 0-13 0,0 0 6 16,0 0 13-16,0 0 12 0,0 0 3 0,0 0 4 15,0 0 10-15,0 0 2 0,8-3 6 0,-8 3 6 16,0 0 12-16,0 0 17 0,0 0 20 0,0 0-1 16,1-6 9-16,-1 6-10 0,0 0 2 0,0 0-5 15,0 0-2-15,-2-6-12 0,2 6-2 0,0 0-12 16,0 0 3-16,-12 1-16 0,12-1-8 0,-6 3-19 15,6-3-3-15,-9 6-26 0,4-3-28 16,5-3-45-16,-12 7-25 0,12-7-36 0,-8 7-60 16,8-7-52-16,-10 5-26 0,10-5-41 0,-5 6-58 15,5-6-432-15,0 0-404 0</inkml:trace>
  <inkml:trace contextRef="#ctx0" brushRef="#br0" timeOffset="-144531.43">16444 16869 94 0,'0'0'374'0,"-5"-3"-49"16,5 3-33-16,-7-4-20 0,7 4-28 0,0 0-7 15,-10-5 11-15,10 5-3 0,0 0-9 0,0 0 9 16,-9-3-6-16,9 3-7 0,0 0-5 0,0 0-10 16,0 0 1-16,-9-3-6 0,9 3 15 0,0 0-7 15,0 0-9-15,0 0-9 0,0 0-8 16,0 0-5-16,9-4-3 0,-9 4 3 0,17-3-25 16,-7 1-23-16,5-2-15 0,3 0-16 0,4-2-12 15,5-2-14-15,2 0-18 0,3 0-14 0,0-2-11 16,1 0-7-16,-1 3-5 0,0-4-2 15,0 3-22-15,0 0-37 0,-6 1-11 0,-2 0-18 16,-5 2-25-16,0 0-23 0,-2 1-19 0,-6 1-10 16,1 0-29-16,-12 3-35 0,15-3-41 0,-15 3-28 15,0 0-17-15,9 3-14 0,-9-3-29 0,-5 6-35 16,5-6 8-16,-13 9-36 0,6-4-20 16,-5 2-77-16,-3 0-249 0,2-1-247 0</inkml:trace>
  <inkml:trace contextRef="#ctx0" brushRef="#br0" timeOffset="-143898.33">16564 16844 501 0,'-13'1'433'0,"13"-1"-36"0,-14 4-9 16,14-4-14-16,-9 0-24 0,9 0-47 0,-9 3-31 15,9-3-28-15,-10 2-25 0,10-2-29 0,-9 3-10 16,9-3-20-16,-9 9-7 0,5-6-25 0,-2 2-22 15,0 2-43-15,-1 0 18 0,2-1-16 16,-3 2-6-16,2 0-6 0,0 0-5 0,-2 1-9 0,0 1-5 16,1-1 4-16,-2 1-10 0,1 2 0 15,-1-1-1-15,-1 0-3 0,2-2 1 0,4 1-19 16,-3-1 2-16,2-1 1 0,-2 0-1 0,5 1 1 16,-2-2 4-16,1 1 5 0,3-8-7 0,-2 11 7 15,2-11-2-15,1 10 7 0,-1-10 0 0,4 7 1 16,-4-7 13-16,10 4-3 0,-10-4 1 0,15 0-3 15,-3-3-4-15,-1 1 0 0,3-2 6 0,2 0-13 16,0-1 2-16,2 1-7 0,-1-2 9 0,2 1-21 16,5 0 28-16,-2-2 0 0,1 3 7 0,-2 1-8 15,3-2 5-15,-5 3 1 0,1 1-4 16,2 0-10-16,-4 1 7 0,0 1-14 0,0 0 19 16,0 2-2-16,-1 1 1 0,0-1-3 0,0 1 0 15,-2 1 1-15,2 3-2 0,-2-1-1 0,-1 0-5 16,0 0-7-16,1 1 1 0,-2 1-3 0,1 1 3 15,-2-1-1-15,-1 1-3 0,2 2 5 0,-3-3 4 16,0 1 4-16,-1 3 3 0,-1-2 4 0,-4-2 8 16,1 2 5-16,-1 0 19 0,-1 1 1 0,-3 0 4 15,-3-2-10-15,2 1-6 0,-7 3-8 0,4-1-11 16,-4 0-9-16,-2-1 1 0,0-1-5 16,-3 1 1-16,-3 0-14 0,0 0-1 0,-2-2-1 0,-2 2 3 15,-1-3-11-15,-4-1 3 0,2 1-6 16,-4-4-4-16,3 2-4 0,-3-2-8 0,4-2-16 15,-1-2-8-15,1 0-10 0,0-1-13 0,2 0-35 16,1-1-5-16,-2-3-4 0,4 1-19 0,-1-2-33 16,4-1-20-16,-1 1-44 0,2-2-31 0,3 0-26 15,2 1-40-15,1-1-20 0,2 0-30 0,2 1-8 16,-1-2-14-16,5 2-44 0,0 6-77 0,4-14-247 16,0 7-278-16</inkml:trace>
  <inkml:trace contextRef="#ctx0" brushRef="#br0" timeOffset="-143331.15">17585 17011 19 0,'8'-6'427'0,"-8"6"-88"0,0 0-39 0,5-4-29 15,-5 4-49-15,0 0-19 0,6-7-8 0,-6 7-1 16,5-4 11-16,-5 4 6 0,0 0 16 0,0 0 14 15,1-3 258-15,5-1-246 0,-6 4-9 0,0 0-3 16,0 0-30-16,0 0-15 0,0 0-12 0,0 0-17 16,-4-5-14-16,4 5-5 0,0 0-16 0,-9 5-14 15,9-5-19-15,-5 5-17 0,1 1 3 0,-1-1-8 16,2 0-5-16,1 2-13 0,-3 1-11 16,2-1-15-16,-1 1-16 0,1-1 4 0,1 2-2 15,-2-3-8-15,4 0 6 0,0 1-11 0,0-7 2 16,0 13-2-16,3-8-6 0,-3-5 2 0,5 11-8 15,-5-11-6-15,11 6-3 0,-11-6-5 0,12 2-1 16,-12-2 3-16,15 0-5 0,-15 0 12 0,17-5-16 16,-8 3-10-16,-9 2 27 0,11-5 8 0,-11 5-2 15,12-7 8-15,-12 7-5 0,6-8 2 0,-4 2-5 16,-2 6 4-16,1-11-3 0,-1 11 1 0,-4-12 1 16,0 7 1-16,0 1 1 0,4 4-12 0,-9-8-11 15,9 8 0-15,-12-6-26 0,12 6-27 0,-12-5-39 16,12 5-18-16,-13-1-37 0,13 1-41 0,-14-2-40 15,14 2-42-15,-10 3-58 0,10-3-40 0,-10 2-20 16,10-2-56-16,-6 7-62 0,6-7-282 16,-2 5-341-16</inkml:trace>
  <inkml:trace contextRef="#ctx0" brushRef="#br0" timeOffset="-142264.72">18630 16804 235 0,'-9'-5'239'0,"0"1"-36"0,-1 0-18 0,4 0 2 0,-2 1-18 15,-2-2-25-15,2 3 1 0,-1-1 0 0,3-2-3 16,-3 3-7-16,0 0-6 0,1-2-9 0,-1 1 18 15,-1 0-1-15,1-2 3 0,3 3 24 16,-3-2 11-16,9 4 25 0,-12-6-6 0,12 6-1 16,-11-5-3-16,11 5-12 0,-9-5-17 0,9 5-7 15,-8-6-27-15,8 6-1 0,-2-6-22 0,2 6 29 16,0-10-29-16,0 10 3 0,6-11-2 0,4 4 6 16,-1 2-15-16,3-4 7 0,3 2-7 0,3-2 8 15,1 2-8-15,4 1-6 0,1-2-8 0,-2 4-14 16,5 0-12-16,0 2-8 0,-2 2-16 0,-2 0-2 15,2 2-8-15,-2 2-2 0,-1 1-3 0,-2 3-1 16,-2 1-5-16,-2 2-1 0,-3-2-8 0,-4 4 4 16,1 1 3-16,-6 0-1 0,0 1-8 0,-4-1 4 15,-1 2-4-15,-6 0 3 0,3 1-4 16,-4 0 1-16,-3 1-5 0,1-3 5 0,-1 3-1 16,-1-3-6-16,-2-1 3 0,1 0 7 0,0-1-14 15,1-2 2-15,1-3-6 0,0 1 4 0,2 1 12 16,1-4-12-16,-1 0-2 0,3-1-3 0,1 0-1 15,5-5 0-15,-8 9-6 0,8-9 5 0,-9 7-3 16,9-7 9-16,-4 3-4 0,4-3 11 0,0 0-3 16,0 0 4-16,0 0-5 0,0 0 6 0,0 0-5 15,8-3 6-15,-8 3-4 0,10-3 11 0,-10 3-7 16,17-3 3-16,-17 3-4 0,19-1 8 16,-4-1-2-16,-3 2-6 0,6 0 8 0,-3 2 3 15,3-2-5-15,4 1 10 0,-4 1-2 0,2 0-4 16,2 2-10-16,-2-1 12 0,3 2-9 0,-1-2-2 15,-4 3 2-15,1-1 7 0,-5 0-5 0,4 2-4 16,-3-1 17-16,-3 1 1 0,-1 0 18 0,-2 3 5 16,-2-2-3-16,-6 1 11 0,4 0 12 0,-4-1 2 15,-2 2 15-15,-4 1-3 0,4-1-2 0,-6 2-3 16,0 0-11-16,-2-2-2 0,-2 0-11 0,-5 2 2 16,3 0-2-16,-5-2 1 0,0-1-2 0,-1 3 11 15,0-4-17-15,-3 1 12 0,-1-2-11 0,0-1 4 16,3-2-15-16,-1 0 8 0,1-1-29 0,-2-3 12 15,3 1-4-15,-3-2 0 0,3 1-17 0,1-3 14 16,-1 2-16-16,1-4 14 0,0-1-20 16,2 0-34-16,0-1-18 0,1 1-7 0,2-2-36 15,3 0-25-15,-3-1-16 0,4 1-21 0,0 0-41 16,2-1-34-16,-5-3-343 0,11 6 252 0,-2-2-14 16,3 8-26-16,0-11-28 0,4 4 0 0,-4 7-25 15,8-12-17-15,-8 12-409 0,11-10-401 0</inkml:trace>
  <inkml:trace contextRef="#ctx0" brushRef="#br0" timeOffset="-141464.25">19476 16832 385 0,'0'0'295'0,"0"-8"-50"0,0 8-9 0,-2-8-23 16,2 8-29-16,-7-10-22 0,7 10-13 0,-6-7-8 15,-2 2-3-15,3 0-3 0,5 5-14 16,-13-7-6-16,6 2-13 0,0 1 19 0,1-2 3 15,-1 4 16-15,7 2-5 0,-12-7-6 0,12 7-18 16,-10-8-4-16,10 8-13 0,-7-6-3 0,7 6-5 16,-8-6 14-16,8 6-7 0,-10-7 4 0,10 7 0 15,-5-5-6-15,5 5-7 0,-4-7 11 0,4 7-5 16,-2-8 17-16,2 8 5 0,-4-6 12 0,4 6-11 16,0-10-9-16,0 10-15 0,5-8-19 0,0 3 25 15,-1-2-7-15,2 2-11 0,3 1 9 0,-2-1-2 16,2 0 1-16,1 0-13 0,0 2 0 0,2 0-7 15,0 2-6-15,2-2-8 0,0 3 1 0,-1 3-8 16,6-1-10-16,-3 2-5 0,0 2-1 0,-2 3-5 16,4 0-5-16,-4 4-9 0,0-1 1 15,-1 2 2-15,-4 4-1 0,1-1-1 0,-2 1-2 16,-3 2 6-16,-1-2-5 0,-3 0-3 0,-1 0-2 16,-1 2 0-16,-3 1-4 0,-1 1 0 0,0-1 0 15,-3-1 3-15,-2 1-6 0,0-1 6 0,-1-1-8 16,-1-1 3-16,0 0-1 0,-2-1-6 0,0-1-6 15,-1-2-17-15,1 0 7 0,-3 0-12 0,2-4 4 16,-2 0 1-16,3-1-9 0,0-2-10 0,-1-3 3 16,1 0 5-16,1-1-4 0,1-2 21 0,1-1-12 15,11 0 6-15,-17 0 6 0,7-2-2 0,2-1 11 16,1-3-4-16,0 1 9 0,5 0 1 16,-2 0 4-16,3-3-4 0,1 8 8 0,1-13-2 15,3 8 11-15,-2-2-4 0,3 2 6 0,-1 0 4 16,4 1 13-16,-3 0-7 0,-5 4 4 0,17-4 7 15,-17 4 6-15,15-3-10 0,-15 3 6 0,17 2-15 16,-17-2 12-16,14 2-5 0,-4 1 4 0,0 1-5 16,-1-3 0-16,1 3-7 0,-1 0-3 0,0 0 1 15,1-1 2-15,2 2-7 0,-3-3-3 0,2 2-5 16,-2-1 1-16,2 0 2 0,-11-3-1 16,20 2-23-16,-10 2-11 0,2-1-30 0,-12-3-20 0,16 1-29 15,-16-1-32-15,19 1-59 0,-19-1-46 0,17-1-39 16,-4-2-53-16,-13 3-31 0,18-2-22 15,-8-1-16-15,-10 3-52 0,14-2-73 0,-14 2-244 16,15-6-299-16</inkml:trace>
  <inkml:trace contextRef="#ctx0" brushRef="#br0" timeOffset="-140456.59">20686 16234 207 0,'0'0'249'0,"5"-9"-39"16,-5 9-29-16,3-5-3 0,-3 5-7 0,0 0-10 16,5-11-33-16,-5 11 4 0,0-5-2 0,0 5-22 15,2-6-14-15,-2 6-5 0,2-7-6 0,-2 7 1 16,0 0 6-16,2-9 0 0,-2 9 14 0,0 0 6 15,-2-8 5-15,2 8 2 0,-2-7 17 16,2 7 4-16,0 0 10 0,-2-5-1 0,2 5-3 16,0 0 8-16,0 0 3 0,0-9-3 0,0 9 4 15,0 0 2-15,0 0 10 0,-4-5 4 0,4 5 11 16,0 0 1-16,0 0-7 0,0-9 11 0,0 9-1 16,0 0 0-16,0 0-1 0,0 0-6 15,0 0-5-15,0 0-14 0,-4-8-10 0,4 8-11 16,0 0-13-16,0 0-4 0,0 0-9 0,0 0-20 15,0 0 6-15,0 0-9 0,0 0 8 0,-5 9-21 16,5-9 31-16,-1 10-44 0,-3-3 26 0,4 1-44 16,-4 4 32-16,3-2-38 0,0 6 52 0,-3 1-52 15,0 0 4-15,3 6-45 0,-4-2 0 16,2 8 0-16,-1 2 0 0,-1 1 0 0,-2 6 0 16,-2 0 0-16,1 4 0 0,-2-1 0 0,-4-1 0 15,4 3 0-15,-2 0 0 0,2 1 0 0,-1 2 0 16,-1-3 0-16,0 1 0 0,3 0 0 0,-2 0 0 15,-1-2 0-15,3 0 0 0,-2 1 0 0,-1-2 0 16,2-3 0-16,0 1 0 0,2-7 0 0,2-3 0 16,-3 3 0-16,1-3 0 0,2-2 0 0,-1-4 0 15,0-1 0-15,-2-2 0 0,6-3 0 0,1-1 0 16,-1-1 0-16,-1-3 0 0,2 0 0 0,0-3 0 16,-4 2 0-16,6-4 0 0,-2 0 0 15,0 0 0-15,2-7 0 0,-2 10 0 0,2-10 0 0,-3 7 0 16,3-7 0-16,0 0-188 0,0 0-113 15,0 0-37-15,0 0-35 0,0 0-60 0,0-12-51 16,0 12-50-16,0-8-32 0,0 8-5 0,0-11-75 16,0 11-536-16,0-12-792 0</inkml:trace>
  <inkml:trace contextRef="#ctx0" brushRef="#br0" timeOffset="-136420.39">19497 17137 131 0,'0'0'193'0,"0"0"-38"0,0 0-13 16,0 0-27-16,0 0-11 0,0 0-11 0,0 0-11 16,0 0-2-16,0 0-3 0,5-4-5 0,-5 4-12 15,0 0-7-15,0 0-5 0,0 0 4 0,0 0 4 16,0 0 7-16,0 0-5 0,0 0 4 0,0 0 1 16,0-8 7-16,0 8-3 0,0 0 4 0,0 0-5 15,0 0 0-15,0 0 2 0,0 0-4 0,0 0-4 16,0 0-3-16,0 0-9 0,2-5-2 0,-2 5-3 15,0 0 0-15,0 0-3 0,0 0 11 0,0 0-2 16,0 0 14-16,0 0 10 0,0 0-4 0,11-2 2 16,-11 2 16-16,0 0-6 0,0 0-9 15,16 0-6-15,-16 0-8 0,0 0-8 0,12 2 12 16,-12-2-6-16,10 3 24 0,-10-3-12 0,11 5 1 16,-4-1 4-16,-7-4 6 0,15 6 6 0,-7-2 4 15,-2 1-9-15,3 0 3 0,-1-1-10 0,2 2 1 16,-1-2-8-16,2 2-4 0,-2 1 7 0,2-2-10 15,0 1-3-15,-2 1 1 0,3-1-5 0,-1 2 16 16,-2-2 4-16,3 1-5 0,0 0 2 0,-3-1-11 16,5 1 0-16,-5-1-20 0,3 0 12 0,-2-1-7 15,0-1-4-15,-1 1-2 0,1-2-5 0,-1-1-7 16,0 2-6-16,-9-4 13 0,14 5-21 16,-14-5-5-16,12 6 4 0,-12-6-2 0,10 1 10 0,-10-1-10 15,8 3-7-15,-8-3 10 0,7 5-10 16,-7-5 3-16,0 0-6 0,0 0-25 0,7 3 2 15,-7-3-54-15,0 0-11 0,0 0-11 0,-7 5-11 16,7-5 4-16,0 0-16 0,-10 4-15 16,10-4-10-16,-9 2-12 0,9-2-37 0,0 0-27 15,0 0-42-15,-13 0-18 0,13 0-35 0,0 0-33 16,-6-4-32-16,6 4-372 0,0 0-270 0</inkml:trace>
  <inkml:trace contextRef="#ctx0" brushRef="#br0" timeOffset="-133715.02">21288 16847 213 0,'0'0'247'0,"0"0"-38"15,0 0-23-15,0 0-13 0,0 0-9 16,-5-3-20-16,5 3-9 0,0 0-13 0,0 0-3 16,0 0-12-16,-10-4-9 0,10 4-7 0,0 0 0 15,-10-3-3-15,10 3 4 0,0 0-7 0,-12 0-11 16,12 0-2-16,-10-3-5 0,10 3-2 0,0 0 2 15,-12-1-15-15,12 1 5 0,0 0-8 0,-11-3-11 16,11 3-9-16,0 0-5 0,0 0 2 0,-12-2-5 16,12 2-8-16,0 0 0 0,0 0 3 0,-9-3-2 15,9 3-5-15,0 0 3 0,0 0 3 0,0 0-4 16,-11-1-1-16,11 1 7 0,0 0-7 0,-8-2 3 16,8 2 0-16,0 0 1 0,-9-4 22 15,9 4-1-15,0 0 1 0,-6-3 2 0,6 3 1 0,0 0-15 16,-8-7 4-16,8 7-9 0,-5-4-2 15,5 4-5-15,-1-6 6 0,1 6 1 0,-1-7-8 16,1 7 1-16,1-9-4 0,-1 9-2 0,4-9-4 16,-4 9 1-16,5-11 2 0,-3 6 6 0,3-1 2 15,-1 3 2-15,0-4 5 0,1 2 3 16,2 0 6-16,0-2 3 0,0 2 8 0,0-1 2 16,0 2-1-16,-1-1 3 0,0 0 8 0,-6 5 7 15,12-6-2-15,-7 3-4 0,2 0-4 0,-7 3-5 16,11-4 7-16,-11 4 21 0,10-4 21 0,-10 4 8 15,12-4-5-15,-12 4-5 0,11-2-1 16,-11 2-27-16,16 0-3 0,-16 0-3 0,15 2 8 16,-7 1 7-16,2-1-20 0,-3 2-6 0,2 0 13 15,-1 1-13-15,2 3-5 0,-2 0 7 0,5 2 3 16,-3-1 7-16,-1 2-1 0,1 0-3 0,-1 1-1 16,-1 3-12-16,-2-1 11 0,1 0-5 0,1 1 0 15,-4 2 4-15,4-2-5 0,-3 2-8 0,-2 0 10 16,2 0-10-16,0 2 2 0,-4-2-4 0,2 0-8 15,-1 2-2-15,-2 0-3 0,0 0 0 0,0-1-3 16,-1-1 5-16,0 2 2 0,-2-3-3 16,2 2-4-16,-3-2-1 0,0 1-4 0,0-2-4 0,2-1 2 15,-2 2-3-15,0-4 1 0,0 2-5 16,-2-1 2-16,1-2 3 0,-3 1-3 0,3 1-3 16,-3-2-1-16,1-2-16 0,-2 1 19 0,1-3-1 15,-1 1-1-15,-1-2-2 0,1 1 0 0,-1-3-2 16,0-1-1-16,-1 0-2 0,2 0 6 0,9-3-6 15,-20 3-3-15,20-3 3 0,-18 0-4 0,8-2-22 16,10 2 3-16,-23-5-5 0,16 3 0 0,-2-4-7 16,-1 4 2-16,1-4-5 0,0 2-2 0,-1-3 1 15,1 3 8-15,0-2 4 0,4 0 5 0,-4 1-14 16,3-2-1-16,1-1-2 0,-2 2 6 0,6-2 4 16,-4-1 3-16,5 1-1 0,-3 0 15 0,3 1-14 15,0 1 0-15,0-2 9 0,3 1-4 16,-1 0 7-16,2-1 5 0,-1 1-7 0,2 1 7 15,-1-2 5-15,1 2-2 0,1 1-5 0,1-2 11 16,-7 7-1-16,9-9 4 0,-4 5-7 0,1 0 5 16,3 0 11-16,-9 4-9 0,12-5-3 0,-12 5 3 15,12-5-7-15,-12 5 10 0,13-5 1 0,-13 5 5 16,13 0 2-16,-13 0 4 0,14 3 3 0,-8-1 5 16,1 3 14-16,0-3-11 0,1 3 5 0,0 1-4 15,-3-1-3-15,4 1-2 0,-2 0 6 0,0 2 7 16,-2-2 3-16,0 2 14 0,3 1-6 0,-2 0-16 15,-2-2 1-15,4 2 4 0,-3-1-2 16,1-1 0-16,-1 3-1 0,0-3-13 0,-1 1 5 16,3-1-4-16,-2 1-4 0,2-2-1 0,-3 2-4 15,0-1-2-15,1-1-2 0,3 0-3 0,-3-1 1 16,1 1-1-16,-1-1-1 0,-1-1 1 0,-4-4-2 16,9 8-10-16,-1-5-25 0,-8-3-25 0,9 5-23 15,-9-5-31-15,6 5-38 0,-6-5-42 0,9 5-43 16,-9-5-27-16,9 2-37 0,-9-2-29 0,0 0-23 15,10 1-36-15,-10-1-21 0,0 0-11 0,13-3-17 16,-13 3-422-16,8-2-403 0</inkml:trace>
  <inkml:trace contextRef="#ctx0" brushRef="#br0" timeOffset="-132682.09">21806 17013 780 0,'0'0'297'0,"6"-9"-34"0,-6 9-39 0,5-10-23 0,-5 10-18 16,4-9 3-16,-4 9 5 0,4-10-11 15,-4 10 7-15,5-7-3 0,-5 7 1 0,2-7-11 16,-2 7-13-16,3-8-11 0,-3 8-1 0,1-9-1 16,-1 9 4-16,4-7 2 0,-4 7-2 0,0 0-12 15,3-10-16-15,-3 10-3 0,1-9-13 0,-1 9-1 16,1-10-4-16,-1 10-10 0,3-10 1 0,-3 10-20 16,1-12-10-16,-1 7-5 0,0-4-14 0,3 3 0 15,-3 6 9-15,1-12-9 0,-1 3-5 0,1 1-6 16,-1 1-1-16,0 7-11 0,0-13 10 0,1 7-4 15,-1 6 3-15,0-13-12 0,0 13 9 16,0-11-9-16,-1 5 6 0,1 6-12 0,-2-9 4 16,2 9-6-16,-3-10 1 0,3 10-4 0,-2-7 1 15,2 7-7-15,-4-7 3 0,4 7-3 0,-7-4-1 16,7 4 0-16,-11-4 8 0,11 4-12 0,0 0 7 16,-12 0-6-16,12 0 0 0,-10 1-9 0,10-1 14 15,-13 4-3-15,13-4 0 0,-11 5-3 0,6-2 3 16,-4 1-7-16,5 1 7 0,-4-1-3 0,4 2 7 15,-1-1-4-15,1-1 3 0,-2 1 3 0,4 0-1 16,2-5-3-16,-7 12 5 0,6-7 2 16,1-5 3-16,-3 12-3 0,3-12 13 0,0 13 7 15,0-6 8-15,3-2 6 0,-2 2 1 0,4 0-4 16,-1 0 4-16,4-1 7 0,-2 1 1 0,-1 0-8 16,3 0-6-16,-4 0 3 0,7-1-10 0,-2 0 1 15,0 0-4-15,0-1 6 0,0 1-1 0,0-1 8 16,2 0-7-16,-2 1 3 0,2 0-4 0,0-1 11 15,1 2-12-15,-3 0 7 0,1-2-8 0,-1 2 6 16,0-2 3-16,-2 2 2 0,2 0-9 0,-1-1 13 16,1 3-2-16,0-3 12 0,-3 2-19 0,0-2 21 15,1 3-39-15,1-1 11 0,-3 1-1 0,1-2 15 16,-2 3-19-16,0-2 10 0,1 3-20 16,-2-3 15-16,0 2-24 0,1-2 22 0,-1 2-19 15,-1-2 10-15,0 2-19 0,-2-3 18 0,0 2-30 16,0-1 20-16,-2 0-17 0,0 1-1 0,-1 0 16 15,-1-1 13-15,-2 0-17 0,1-2 31 0,-3 4-35 16,2-3 4-16,-4 0-10 0,0 1 23 0,0-2-27 16,-5 0 17-16,5 0-17 0,-5-1 18 0,2-1-22 15,-5 0 21-15,6-1-18 0,-2-3 17 0,3 1-20 16,-2-1 9-16,0 0 1 0,2-1 23 0,0-2-26 16,0 0 15-16,3-1-23 0,-1-2 17 0,2 0-13 15,2-1 11-15,-2-1-47 0,6-1 56 0,0-1-24 16,1-1 42-16,1 0-30 0,0-1 11 0,4 2-10 15,-1-1 26-15,4-2-31 0,-2-1 7 16,2 3-8-16,-2-1 10 0,4 0-4 0,-2 1 13 16,1-1-21-16,-1-1 23 0,3 1-9 0,0-1 2 15,-3 0 4-15,3 1-26 0,-2-1 25 0,-2-1 2 16,2 0-8-16,-1-1 6 0,-1 1 1 0,0 1-12 16,-1-2-2-16,1 1 12 0,-1 2-2 0,-2 0 8 15,0 3-11-15,0-1 0 0,-2 2-7 0,2-3 3 16,-3 5-20-16,2-1-21 0,-2 0-22 0,-1 7-41 15,3-12-32-15,-3 12-25 0,1-7-40 0,-1 7-55 16,0 0-67-16,-3-6-49 0,3 6-21 0,0 0-72 16,-11 5-15-16,11-5-27 0,-10 8-78 0,3 1-492 15,2-1-697-15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0:00.565"/>
    </inkml:context>
    <inkml:brush xml:id="br0">
      <inkml:brushProperty name="width" value="0.05292" units="cm"/>
      <inkml:brushProperty name="height" value="0.05292" units="cm"/>
      <inkml:brushProperty name="color" value="#FF0000"/>
    </inkml:brush>
  </inkml:definitions>
  <inkml:trace contextRef="#ctx0" brushRef="#br0">3732 15850 154 0,'0'0'420'16,"0"0"-83"-16,0 0-34 0,0 0-48 0,-13 3-35 15,13-3-27-15,-9 5-16 0,9-5-13 0,-5 4-9 16,5-4-16-16,-7 3-2 0,7-3-34 0,0 0-11 16,-11 4-6-16,11-4-9 0,0 0-15 0,-5 5-2 15,5-5-10-15,0 0-2 0,0 0-3 0,0 0-3 16,-5 3-5-16,5-3 0 0,0 0-5 0,0 0 6 15,0 0-9-15,0 0 1 0,0 0-3 16,0 0-6-16,0 0-1 0,0 0 2 0,1-8-5 16,-1 8 1-16,4-7-3 0,-4 7 5 0,5-9-5 15,-2 4 3-15,-2 0-8 0,3-2 3 0,-1-1-2 16,-1-1 4-16,1 0-2 0,-1-1-1 0,1 0-2 16,-1-2 21-16,-2 1-25 0,3-1-1 0,-2 0-1 15,-1-2 8-15,0 0-10 0,0-1 5 0,-1 3-5 16,-2-3 4-16,2 2-2 0,-5-3 7 0,2 4 1 15,-4 0-2-15,2-3 1 0,-1 5 12 0,0 1-7 16,-2-1 0-16,0 3-7 0,-1 3 9 0,-2-2-12 16,2 4 6-16,-4 2-9 0,1 0 1 15,-1 1-1-15,1 3 6 0,-2 0-6 0,2 4 8 16,-1-2-2-16,0 2-3 0,1 8-3 0,-1-4 10 16,4 4 1-16,-3 2 4 0,7 1-1 0,-2-1 9 15,4 4 3-15,2 1 0 0,-1 1 2 16,6 1 16-16,-1 2 8 0,2 3 3 0,1 2-8 15,3 2-1-15,2 3-3 0,-1 0 1 0,3 0-8 16,0 1-9-16,-1-3-6 0,4 1-6 0,-1 0 26 16,1-5-38-16,-3-2 4 0,2-2-7 0,-4-1 0 15,3-1-13-15,-3-4 12 0,-1-2-14 0,1-1 3 16,-1 1-19-16,-1-7 12 0,-2 2-48 0,1-3-12 16,-2-1-10-16,-1-1-2 0,2-1-9 15,-2-2-5-15,-2-2-16 0,-2-4-29 0,3 8-16 16,-3-8-25-16,0 0 19 0,0 0 19 0,0 0-2 15,-9-4 1-15,5-1 39 0,-5-2 3 0,3-1 3 16,-2-1 17-16,-3-3 3 0,-1 2 19 0,-1-5 9 16,2 3 11-16,-3-4 13 0,0 3 6 0,1 0 18 15,-1-1 12-15,1 6 26 0,3-3 11 0,-3 2 18 16,4 1 9-16,0 3 9 0,-1-1 22 0,1 0 30 16,3 2 13-16,-1-1 20 0,7 5-4 0,-11-6-17 15,11 6-8-15,-9-8-17 0,9 8-4 16,-8-5-15-16,8 5 1 0,-6-4-15 0,6 4 4 0,0 0 28 15,-4-7-1-15,4 7 13 0,9-4-30 16,-9 4-20-16,10-7 9 0,2 0-37 0,-1 2-7 16,3-3-14-16,0-1-10 0,4 1-6 0,0-2-26 15,5 3-19-15,-4-5-32 0,4 6-39 0,-1-2-33 16,0-1-54-16,1 2-32 0,-2-1-32 0,0 6 2 16,-4-2-10-16,3 2-24 0,-2 0-20 0,1-1-39 15,-5 3-365-15,1 1-219 0</inkml:trace>
  <inkml:trace contextRef="#ctx0" brushRef="#br0" timeOffset="434.27">4031 16098 531 0,'0'0'440'0,"0"0"-19"16,10-5-48-16,-10 5-21 0,0 0-37 0,7-2-36 15,-7 2-26-15,0 0-19 0,0 0-16 0,0 0-15 16,0 0-15-16,10 1-6 0,-10-1-14 0,0 0-14 15,5 8-16-15,-5-8-17 0,5 10-17 0,0-4-20 16,-2 1 2-16,-2 1-35 0,0 0-10 0,2 1-11 16,-2 3-5-16,2-3-6 0,-2 1-7 0,3 2 1 15,-3-3-26-15,8 4-10 0,-8-1-36 0,2-2-17 16,1-1-37-16,-2 2-32 0,1-2-25 16,-2 0-29-16,3-1-40 0,-3-1-19 0,2-1 5 0,-2 0 2 15,-1-6 14-15,5 7-2 0,-5-7-8 16,0 0 6-16,0 0-18 0,0 0-2 0,0 0 10 15,8-7 27-15,-8 7 19 0,-3-7 75 0,2 0 85 16,-3-1 76-16,2-1 26 0,-2-3 43 0,-2-1 13 16,0 2 11-16,0-4 19 0,-3 1-5 0,0-3 2 15,1-1-2-15,-4-1-5 0,0 2-4 0,3 0-9 16,-2 0 12-16,-1 1-9 0,2 0 12 0,0 3-10 16,2 0-16-16,0 1-5 0,2 2-10 0,-3 2-12 15,4-3-25-15,1 6-10 0,0-3-13 0,0 2-18 16,4 6-12-16,-5-7-47 0,5 7-14 0,0 0-30 15,0 0-17-15,0 0-13 0,0 0-21 16,7 4-29-16,-7-4-42 0,9 8-57 0,-4-3-68 16,0 2-228-16,4-2-78 0</inkml:trace>
  <inkml:trace contextRef="#ctx0" brushRef="#br0" timeOffset="1216.58">4110 16093 68 0,'0'0'619'0,"6"5"-115"0,-6-5-32 0,7 4-35 16,-7-4-51-16,0 0-53 0,5 3-37 0,-5-3-39 15,0 0-35-15,0 0-27 0,0 0-19 16,12 4-16-16,-12-4-8 0,0 0-5 0,9 3 5 16,-9-3-19-16,6 4-15 0,-6-4-9 0,12 7-64 15,-12-7 41-15,14 8-65 0,-9-3 58 16,2-1-13-16,1 1-15 0,-3 3-5 0,3 0-10 16,-3-2-5-16,3 4-3 0,-1-1-4 0,0-1-17 15,-2 2-2-15,1-1 4 0,-2 0 15 0,1-1-17 16,-1 2 2-16,-3-3-8 0,3 1-4 0,0-1-1 15,-3 1 1-15,-1-1-4 0,0-7 5 0,4 11-3 16,-4-11-1-16,0 7 3 0,0-7-1 0,0 0 3 16,0 10-1-16,0-10-11 0,0 0 13 0,-5-5-1 15,5 5-1-15,-4-9-3 0,0 1 1 16,2 1 0-16,-2-5-1 0,1 2-45 0,-1-1 55 0,4 0-53 16,0-3 53-16,0 1-67 0,3-1 37 15,-2 2-54-15,3-2 34 0,0-1-77 0,0 4-7 16,1 0-13-16,0-1-16 0,3 2 16 0,2 1 6 15,-1-1-27-15,1 1-26 0,0 1-25 0,1 1-26 16,4 0 5-16,-2 2 10 0,2-1 0 0,-2 2-12 16,2 0-2-16,-2 1-4 0,1 1 16 0,-4 1 32 15,2-1 40-15,-1 0 55 0,2 1 61 0,-13 1 82 16,15-1 59-16,-15 1 47 0,14-1 28 0,-14 1 33 16,0 0 26-16,13 0 5 0,-13 0 18 0,0 0 5 15,0 0-7-15,0 0-26 0,0 0-24 0,0 0-9 16,0 0-13-16,0 0-3 0,0 0-22 0,-9-4-14 15,9 4-59-15,0 0 26 0,0 0-67 16,-13 2 39-16,13-2-61 0,-11 2 38 0,11-2-53 16,-12 5 35-16,12-5-49 0,-10 9 46 0,6-2-4 15,-3 2-8-15,0-2-7 0,2 2-2 0,1-1-7 16,3 2 4-16,-2 0-3 0,2-2-7 0,1-1-6 16,0 2-4-16,1 0 10 0,2-1-38 0,1-2 33 15,0 3 18-15,2-2-14 0,-1-1-2 0,4 1 1 16,1-2 1-16,-2 0-8 0,2-1 0 0,2 2 13 15,-2-2-7-15,0 1-4 0,2-2 0 0,-1 2 3 16,-1 0 0-16,1-1 5 0,-2 1-5 16,1 2 17-16,-4-2 5 0,3-1 5 0,-4-1 1 0,3 5-1 15,-2-3-1-15,-3 2-6 0,-3 1 10 16,4 1 20-16,-3-2-6 0,-2 0 5 0,-3 3-13 16,4 0-2-16,-4-1-12 0,-1-1 0 0,-3 1-5 15,-1 1 0-15,3 0-7 0,-3-1 2 0,-4-4-8 16,4 4 1-16,0-3-29 0,-1-3-1 0,0 3-25 15,-3-4-36-15,4-1-40 0,-1-2-48 16,1-1-38-16,-4-4-15 0,7 0-47 0,-2-6-2 16,-1 0-46-16,7-2-6 0,-1-3-10 0,6 0-31 15,-3-3 13-15,7-4-49 0,1-6-353 0,1 4-267 16</inkml:trace>
  <inkml:trace contextRef="#ctx0" brushRef="#br0" timeOffset="1683.59">4657 15904 26 0,'9'-17'563'0,"0"5"-93"0,-1-1-24 0,-3 4 7 15,-1 0 0-15,-2 1-22 0,2 1-29 0,-1 1-8 16,-3 6-34-16,2-11-32 0,-2 11-47 0,0 0-21 16,0-6-28-16,0 6-25 0,0 0-22 0,0 0-26 15,0 0-9-15,-1 6-8 0,1-6-13 0,0 12-16 16,0-12-11-16,5 16-11 0,-4-6-18 0,3-1 13 16,1 1-25-16,2 4 3 0,-1 1-18 0,3 1 7 15,0 1-24-15,-1 2 12 0,1 2-21 16,1-1 11-16,-1 1-23 0,1 4 12 0,-1-4-5 0,-3 2-8 15,3 0-5-15,-2-4-16 0,-1 2-21 16,-1 0-11-16,0-7-12 0,-1 2-18 0,-1-2-11 16,-2-1-4-16,3-2-8 0,-3-1-8 0,2 1-10 15,0-3-2-15,-3 0-10 0,0-8 2 0,0 11-22 16,0-11-14-16,-3 7 1 0,3-7-1 0,0 0-2 16,0 0 2-16,-16-2 11 0,12-3 15 0,-1 1 4 15,-5-3 15-15,4-4 10 0,-3 0 20 0,0 0 16 16,0-1 17-16,-1-2 8 0,3-1 36 0,0 3 7 15,0-2 23-15,1 4 30 0,-1 0 17 0,1-1 15 16,2 1 25-16,3 2 10 0,-3-1-2 0,0 2 14 16,3 0-38-16,1 7 70 0,0-11-24 15,0 11 39-15,4-12-47 0,-4 12 3 0,6-9-14 16,2 1 15-16,-2 3-46 0,3-2 9 0,1-1-44 16,3 2 17-16,0-2-40 0,1 0 18 0,0 0-22 15,1 0 2-15,-3 1-40 0,7-3 17 0,-5 4-57 16,3-2 20-16,-3 0-83 0,1 1-4 0,-1-3-84 15,0 4-62-15,0 0-61 0,0-1-53 0,-5 2-56 16,0 1-60-16,3 0-103 0,-12 4-357 0,11-6-543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20:07.359"/>
    </inkml:context>
    <inkml:brush xml:id="br0">
      <inkml:brushProperty name="width" value="0.05292" units="cm"/>
      <inkml:brushProperty name="height" value="0.05292" units="cm"/>
      <inkml:brushProperty name="color" value="#FF0000"/>
    </inkml:brush>
  </inkml:definitions>
  <inkml:trace contextRef="#ctx0" brushRef="#br0">5552 2301 218 0,'-3'-5'400'0,"-2"0"-74"16,1-1-27-16,-1 1-38 0,1-1-10 0,-3 2-5 16,3-2 19-16,0 1-21 0,0 0-23 0,0-1-20 15,4 6-11-15,-9-9-2 0,4 5 3 0,5 4 4 16,-5-8-1-16,5 8 2 0,-7-5 25 16,7 5-53-16,-6-5-33 0,6 5-16 0,0 0-18 15,-5-4-9-15,5 4-34 0,0 0 12 0,0 0-22 16,-10 1 20-16,10-1 1 0,-5 11 2 0,2-2 0 15,-2 1-6-15,4 2-3 0,-2 3-12 0,-2 2-6 16,0-3-2-16,4 5-6 0,-3 4-6 0,0-2 1 16,2 3-9-16,-1 0-3 0,-1-2-2 0,2 2-5 15,-1-2-1-15,-1 3-4 0,-2-1-2 16,6-3 6-16,-1-1-1 0,-2-3-8 16,3 2-14-16,-1-1-8 0,1-5-23 0,-3 2-13 15,3-3-39-15,0 0-19 0,0-2-26 0,3 0-34 16,-2-1-26-16,-1-1-22 0,3-2-46 0,-3-6-51 15,1 8-17-15,-1-8-48 0,0 0-40 0,13 4-89 16,-13-4-289-16,6-5-328 0</inkml:trace>
  <inkml:trace contextRef="#ctx0" brushRef="#br0" timeOffset="684.08">5852 2477 320 0,'10'-7'265'0,"-10"7"-42"16,9-7-21-16,-9 7-13 0,9-6-26 0,-4 1-16 15,-5 5-10-15,12-7-10 0,-7 2-5 0,-5 5 0 16,9-7-3-16,-5 2 11 0,-4 5-3 0,9-8 12 15,-9 8 12-15,7-7 6 0,-2 1 25 0,-5 6-31 16,7-6-14-16,-7-1-28 0,6 2-15 0,-1-2-11 16,0 0-7-16,-2-1-8 0,1 1 1 0,-2-2 13 15,1 0-10-15,-2 1-10 0,3-4-17 0,-3 3-7 16,-1-2-5-16,0-1-15 0,0 1 4 16,0 1-3-16,0-3-2 0,-2-1 1 0,-1 4-4 15,-1 0-7-15,-1 1-4 0,0-2 5 0,-4 5-7 16,3-2 6-16,-2 1-6 0,-1 3-1 0,-5 3 9 15,4 0-15-15,-3 2 3 0,-1 3-1 0,0 0 0 16,-4 4 1-16,5 1-4 0,-1-1 5 0,0 2 3 16,0 2 0-16,4-2-3 0,0 1-2 0,1-1 0 15,2-1 1-15,5 2 0 0,-1-2 2 0,3-2 4 16,0 2-4-16,5-6 2 0,2 1-3 0,-7-4 11 16,19 6-9-16,-6-6 0 0,-1 0 0 0,5-3-1 15,2 0 4-15,-1-1-1 0,1 1 0 16,4-4-1-16,-6 2-2 0,-2 0 3 0,2 0-3 15,-2 0 9-15,-3 1 7 0,-1 1 19 0,-3 0 16 16,2 2-6-16,0-4 0 0,-10 5-10 0,13-5-1 16,-13 5-1-16,12 2 17 0,-12-2 42 0,10 8 9 15,-10-8-11-15,5 10-8 0,0-1-2 0,-4 0-9 16,3 2-2-16,-4 2-7 0,0 1 5 0,0 3-7 16,0 0 3-16,0 3-5 0,0-3 2 15,-1 3-16-15,-2-1-6 0,2 0-4 0,0 1-14 16,-3-2-1-16,4 2 4 0,-3-3-5 0,3 1-4 15,-2-1-10-15,-1 0 4 0,3 0-3 16,0-4-3-16,0 0-14 0,0 1-13 0,-2-2-20 16,2-2-25-16,2 2-38 0,-2-5-24 0,0 3-40 15,0-4-28-15,0-6-32 0,0 14-28 0,0-14-49 16,0 8-42-16,0-8-67 0,0 0-87 0,0 8-406 16,0-8-482-16</inkml:trace>
  <inkml:trace contextRef="#ctx0" brushRef="#br0" timeOffset="1355.98">6584 2346 197 0,'5'-4'459'0,"-5"4"-93"16,0 0-48-16,5-7-59 0,-5 7-37 0,0 0-13 15,-5-5-10-15,5 5-41 0,0 0-13 0,-7-5-21 16,7 5-19-16,-8-5-15 0,8 5-15 0,-10-6-18 16,10 6 6-16,-14-5-11 0,14 5-3 0,-16-6 3 15,11 3-1-15,-5-1 0 0,5 0-8 0,-3 0-9 16,4 1 5-16,-3-4-13 0,-1 2-3 0,4 2 0 16,-1-6-6-16,1 4 0 0,2-3-3 0,-1 1-2 15,3 7 5-15,-1-14-13 0,1 14 5 16,1-13-10-16,2 8 3 0,-1-2 6 0,5 1 4 15,-2 1-4-15,1-1 15 0,4 2-17 0,1 2 10 16,-1 0 4-16,-10 2-2 0,20 3 10 0,-7 1 2 16,1 0 6-16,0 2 7 0,-2 2 4 0,-2 3-10 15,4 0 17-15,-4 4 2 0,-1 0 4 0,0 2 10 16,-1 0-9-16,-3 0 0 0,-4 0-14 0,2 2-3 16,-6 3-10-16,3-4-6 0,-4 3-3 0,2 0-6 15,-6 1-4-15,2 0-1 0,-3-2-1 0,-3 1-3 16,2-2-5-16,-3-2 12 0,2 2-10 0,-2-2-3 15,0-2-4-15,-2-1 6 0,2 2 1 16,-1-5-6-16,1-1 5 0,2-1-6 0,-1-1 0 16,3-3 10-16,-1-1-8 0,4-1-2 0,6-3 0 15,-16 2-3-15,16-2-3 0,-12-2 5 16,5-4-3-16,3 1 0 0,3-3-2 0,-3 0-9 16,4-1 2-16,0 1 4 0,4-2-1 0,-3 2 1 15,3 0 2-15,1-1-5 0,-1 1-3 0,-1 3 9 16,7 0 4-16,-4 0 1 0,-6 5-1 0,12-3-4 15,-12 3-1-15,13 1 7 0,-13-1 2 0,11 3-2 16,-11-3 5-16,15 7-5 0,-8-3-1 16,-1-1 4-16,1 2-2 0,0 1 9 0,0-2-5 15,0 1-3-15,2 0 1 0,-1 1-3 0,-2 0-2 16,3-2-4-16,-2 1 3 0,0-2-16 0,2 3-21 16,-1-3-23-16,1-1-25 0,1 3-51 0,-1-3-67 15,-9-2-67-15,19 4-1 0,-19-4-41 0,18 1-43 16,-18-1-492-16,18-1-393 0</inkml:trace>
  <inkml:trace contextRef="#ctx0" brushRef="#br0" timeOffset="1821.08">7136 2367 256 0,'0'0'521'0,"0"0"-58"15,0 0-56-15,5-4-30 0,-5 4-15 0,0 0-58 16,4-7-35-16,-4 7-29 0,0 0-16 0,0 0-30 16,0 0-34-16,0 0-15 0,3-5-12 0,-3 5-18 15,0 0-21-15,0 0-28 0,0 0 4 0,0 0-13 16,0 0-9-16,0 0-5 0,0 0-9 0,0 0-1 16,0 0-10-16,0 0 0 0,6 5-5 15,-6-5-4-15,0 0-4 0,0 8-3 0,0-8 0 16,0 0-4-16,3 9 6 0,-3-9-9 0,0 0 0 15,1 9 36-15,-1-9-40 0,0 0 1 16,5 7 1-16,-5-7 1 0,0 0-1 0,6 5-2 16,-6-5 0-16,0 0 3 0,0 0-5 0,7 4 0 15,-7-4 8-15,0 0 23 0,0 0-24 0,0 0 3 16,0 0-6-16,6-4-2 0,-6 4 2 0,0 0 0 16,0-8 5-16,0 8-3 0,0 0 2 0,-1-9-8 15,1 9 7-15,-4-8 4 0,4 8 1 0,-4-6-17 16,4 6 2-16,-5-5 6 0,5 5 1 0,-10-3 1 15,10 3-1-15,0 0-1 0,-13 1 0 0,13-1 10 16,-9 4-12-16,3-1 17 0,6-3-15 16,-9 7-17-16,9-7-7 0,-9 10-5 0,5-6-12 15,4-4-22-15,-6 10-27 0,6-10-43 16,-4 8-53-16,4-8-38 0,-4 7-44 0,4-7-39 16,0 0-71-16,4 11-105 0,-4-11-294 0,0 0-299 15</inkml:trace>
  <inkml:trace contextRef="#ctx0" brushRef="#br0" timeOffset="2588.94">7867 2213 71 0,'1'-12'329'0,"-1"2"-41"15,3 0-32-15,1-1-15 0,-2 0-23 0,1-1 6 16,-2 3-29-16,3-3-3 0,0-1 16 15,-3 3-6-15,4-1 24 0,-2 1 18 0,-1 1 3 16,1 0-12-16,-2 2-10 0,2 1-8 0,-3 6-13 16,2-12-17-16,-2 12-24 0,2-9-29 0,-2 9-16 15,0 0-4-15,0 0 12 0,0 0 18 0,0 0 3 16,2 9-3-16,-4 0-11 0,0 3-11 16,1 1-6-16,0 3-3 0,-3 2-14 0,1 5 2 15,1 4-7-15,-2 1-16 0,-2 1-13 0,2 5-7 16,-1-2-9-16,1 2-14 0,-3-2-5 0,1 3-5 15,2-5-5-15,2 0-2 0,-1-4-7 0,-1 1 2 16,2-4-10-16,-1-3 2 0,3-2-8 0,0 0-3 16,0-1-12-16,0-2-14 0,0-3-12 0,0 0-11 15,0-2-10-15,0-1-57 0,3 1 19 0,-3-4-24 16,0-6-45-16,2 11-31 0,-2-11-42 16,4 6-29-16,-4-6-59 0,0 0-27 0,14-1-45 15,-14 1-29-15,13-10-50 0,-7 3-456 0,3 2-521 16</inkml:trace>
  <inkml:trace contextRef="#ctx0" brushRef="#br0" timeOffset="3105.42">8400 2201 474 0,'5'-9'458'0,"1"1"-25"0,-3 3-27 0,-2-2-23 16,2 2-42-16,-3 5-45 0,1-10-26 0,-1 10 4 15,0-12-18-15,0 12-35 0,-4-10-25 0,4 10-45 16,-4-7-7-16,4 7-14 0,-11-5-10 16,11 5-15-16,-13-2 1 0,13 2-5 0,-18 3-9 15,9-1 2-15,-6 5 4 0,5-2-8 0,-2 4-9 16,-4 2-2-16,0 2-9 0,1 2 6 16,-2 4-11-16,1 1 20 0,-1 2-2 0,3 2 10 15,1 0-7-15,2 0-14 0,-1 1-8 0,2 0-10 16,1-2-5-16,4-1-14 0,0-1-1 0,2 1-9 15,1-3-6-15,2-1 3 0,0-2-9 0,4 1-6 16,-2 0 1-16,5-2 1 0,-1 0-2 0,3-1-2 16,1 1-4-16,-1-2-4 0,4-3-6 0,-3-2-6 15,3 2-3-15,1-6 1 0,-1 3-7 0,2-2 3 16,-3-2-5-16,0-2-10 0,0 0 1 0,2-1 8 16,1-1-10-16,-3 0 16 0,-1 1-3 0,1-5 10 15,-2 1-6-15,0-2 11 0,-1 2-7 16,-2-4 3-16,1-1-1 0,-1 1 9 0,-3-2-4 15,1 1 8-15,-4-1-6 0,-1 3 2 16,0-2 3-16,-1 1 0 0,-3 1-8 0,-1 2 5 16,-4 2-4-16,0-2 8 0,-1 3-7 0,-4 2 6 15,1 0 3-15,0 2 0 0,-5-1-3 0,2 3-2 16,0-1 2-16,0 0-20 0,0 1-29 0,4 1-39 16,0-1-68-16,3 0-40 0,-1 0-33 0,2 1-33 15,2 0-30-15,6-5-38 0,-8 7-32 16,8-7-41-16,0 0-85 0,0 0-453 0,4 5-524 15</inkml:trace>
  <inkml:trace contextRef="#ctx0" brushRef="#br0" timeOffset="3767.97">8838 2244 458 0,'7'-7'387'16,"-1"1"-56"-16,-2-2-47 0,1 0-36 16,-1 1-21-16,2-3-22 0,-1 4-22 0,-1-2-20 0,0 0-11 15,-3-1-1-15,3 1 0 0,0 1-14 0,-4 7 15 16,4-14-5-16,-3 9-18 0,-1 5-34 16,-1-12-1-16,-3 7-12 0,0-2-12 0,0 4-4 15,-2-2 2-15,-2 1-14 0,-2-1-1 0,1 4-5 16,-1-1-1-16,-4 2-5 0,1 0 7 0,-2 2 4 15,-2-1-7-15,-1 2-8 0,3 3-3 0,-3-3-5 16,1 2-5-16,1 5 6 0,-1-6-11 0,3 4 2 16,1-1-7-16,2 3-4 0,2-1-2 0,1 1 10 15,3-1-3-15,1-1-4 0,4 2 2 16,3-3 3-16,1 2 2 0,3-1 1 0,2 1 2 16,5-2-2-16,-1 0-7 0,1-1 1 0,4 1-4 15,0-2 9-15,1 2 0 0,0 0-13 16,3-1 2-16,-7 0-3 0,3 1 1 0,-1-1-3 15,-1 1 5-15,-4 0 2 0,6 0-9 0,-7 1 0 16,3 1-1-16,-2 1 5 0,-3 2 5 0,1-2-4 16,-1 3 1-16,-3-2 5 0,1 3 0 0,-3 0-7 15,2-2 1-15,-5-1-2 0,-1 3-12 0,0-2 19 16,-4 0-1-16,1 1-5 0,0 1 18 0,-2-3-15 16,-3 2 6-16,2-3 13 0,-4 2 5 0,-2-2 24 15,3-1 1-15,-5 0 8 0,4-3-13 0,-4-1 21 16,5 1-2-16,-3-4-11 0,12-2-13 0,-19 2-9 15,19-2 3-15,-15-4-12 16,6 0-4-16,1-3-8 0,6-1-1 0,-3-2-4 16,3-5-8-16,4-1-5 0,0-4 3 0,3-1-5 15,3-2 3-15,3-5-8 0,1 1 5 0,2 1-1 16,3-5 0-16,-2 3-2 0,0 5-2 0,-1-1-2 16,3 1 4-16,-2 2-2 0,-3 4 1 0,-2 3-13 15,0-1 11-15,-1 2 1 0,-1 4-20 0,-2 0-13 16,2 1-14-16,-5 1-23 0,-3 7-22 0,7-10-27 15,-7 10-30-15,5-4-36 0,-5 4-35 0,0 0-42 16,0 0-53-16,0 0-16 0,0 0-51 0,0 0-59 16,0 8-450-16,0-8-462 0</inkml:trace>
  <inkml:trace contextRef="#ctx0" brushRef="#br0" timeOffset="4245.49">9638 2313 344 0,'0'0'307'0,"0"0"-32"0,8-5-19 0,-8 5-45 0,4-6-6 16,-4 6-12-16,0 0-5 0,6-6 2 15,-6 6 6-15,0 0-21 0,0 0 11 0,1-8-4 16,-1 8-11-16,0 0 0 0,-10-3 2 0,10 3 2 16,0 0 11-16,-10 0-7 0,10 0-21 0,-12 3-22 15,12-3-19-15,-10 0-15 0,10 0-16 0,-10 5-16 16,10-5-9-16,-9 7-13 0,9-7 1 0,-10 7-17 16,10-7-5-16,-8 7-8 0,8-7-3 15,0 7 1-15,0-7-8 0,0 9 4 0,0-9-7 16,3 5-5-16,-3-5 6 0,5 7 2 0,-5-7 3 15,10 2 3-15,-10-2-18 0,10 2 10 0,-10-2-8 16,13 0-1-16,-13 0 1 0,14-4 1 0,-14 4 2 16,12-4 3-16,-12 4-2 0,11-7 2 15,-11 7 4-15,5-5-4 0,-1-1-7 0,-4 6 4 16,1-8-6-16,-1 8 4 0,0-11 14 0,0 11-34 16,-5-10-1-16,5 10-11 0,-5-8-2 0,5 8-21 15,-10-7-7-15,10 7-6 0,-12-2-31 0,12 2-36 16,-12 2-47-16,12-2-61 0,-12 2-41 0,12-2-34 15,-8 7-62-15,8-7-112 0,-5 6-325 0,5-6-352 16</inkml:trace>
  <inkml:trace contextRef="#ctx0" brushRef="#br0" timeOffset="8238.84">10189 2254 316 0,'-9'-6'300'0,"9"6"-49"0,-4-6-28 0,4 6-4 16,-5-6-22-16,5 6-4 0,-6-5-31 15,6 5-19-15,-7-8-19 0,7 8 17 0,-2-6 4 16,2 6 0-16,-3-7-8 0,3 7-4 0,-4-5-19 16,4 5 13-16,0 0-14 0,-2-7 7 0,2 7-7 15,0 0-2-15,-3-4-16 0,3 4-8 0,5-9-14 16,-5 9 0-16,8-6-10 0,0 2-3 0,-1-2-12 15,5 0-3-15,1 0-5 0,2 0-8 16,2 0-3-16,3-1-10 0,2-1 2 0,-3-1-2 16,8 4-5-16,-4-2-3 0,2 0 0 0,-3 0-11 15,-3 1 2-15,0 1-4 0,-3 1-16 0,-1-1-17 16,-5 0-12-16,3 3-13 0,-3-2-21 0,-2 3-20 16,-8 1-28-16,9-5-38 0,-9 5-10 0,0 0-17 15,0 0 3-15,-10 5-1 0,1-3-27 0,-2 2-5 16,-4 0-19-16,0 0-30 0,-6 4-10 15,0-1-229-15,-1-1-8 0</inkml:trace>
  <inkml:trace contextRef="#ctx0" brushRef="#br0" timeOffset="8772.84">10133 2169 120 0,'0'0'322'16,"-9"3"-50"-16,9-3-33 0,-8 4-10 0,8-4-38 15,-10 4-21-15,10-4-13 0,-10 5-8 0,3 1-23 16,3-3-15-16,-1 4-7 0,-2-2-12 0,0 2-10 15,1-1-23-15,1 2-8 0,-3-1-9 0,3 1-7 16,0 2-6-16,1-3 1 0,-1 4-9 0,0-1-6 16,1 0-4-16,0 1 3 0,-2-3-5 0,6 3 5 15,-3 0-10-15,2 0 5 0,0-2-15 16,-1 3 3-16,2-6 6 0,0 2 2 16,0 1-1-16,0-1 3 0,2-1-8 0,-1-1 19 15,-1-6 14-15,1 13 30 0,2-10-3 0,-3-3 4 16,11 5-11-16,-11-5 28 0,16 3-19 0,-16-3 8 15,19-3-14-15,-9 1-2 0,3 0-17 0,2-2 9 16,-1-1-18-16,4 1 7 0,-4 0-9 0,5 1 16 16,-1 0-15-16,-1 0-6 0,-1 1-6 0,2 0 4 15,0 0-7-15,-4 2 5 0,4 2-5 0,-5 1 5 16,6 1-5-16,-4-1 14 0,-2 4 3 0,0 2 10 16,1-1 2-16,-4 2 3 0,4 4-7 0,-5-2 0 15,-1 3 1-15,2 2 5 0,-5 0-7 0,0-3 0 16,-1 1 3-16,-2 2 5 0,0 0 17 15,-1-1 2-15,1 0-6 0,-4 2-1 16,-1-1-9-16,1-2 4 0,-2 0-4 0,-1 1 7 16,0-1 3-16,-4 1-6 0,-1-3-3 0,-2 2 1 15,-1-3-9-15,1 0-4 0,-2-2-1 0,-3 1 2 16,1-3-9-16,0 0-7 0,-3-3 0 0,2 1 0 16,1-3-4-16,-2 1-3 0,1-4-1 0,2 3-1 15,0-2-12-15,-2-2 2 0,4-2-23 0,1 1-23 16,0-1-10-16,-1-4-18 0,2 5-20 0,2-6-39 15,1 1-38-15,2 2-29 0,1-4-26 0,1 1-34 16,4 1-1-16,5-3-24 0,-1 1-21 0,6 0-10 16,-2 0-111-16,3-2-269 0,7 1-205 0</inkml:trace>
  <inkml:trace contextRef="#ctx0" brushRef="#br0" timeOffset="9186.29">10935 2527 112 0,'14'-2'337'15,"-14"2"-60"-15,13-3-40 0,-13 3-2 0,0 0-17 16,10-2-16-16,-10 2-16 0,0 0-8 0,0 0-2 16,13 0 4-16,-13 0-17 0,0 0 10 0,0 0-5 15,0 0-2-15,0 0-19 0,0 0-8 16,13 2-26-16,-13-2-10 0,0 0-26 0,0 0-10 15,0 0-25-15,0 0 9 0,1 8-15 0,-1-8 2 16,0 0-16-16,-1 5 2 0,1-5-8 16,0 0 5-16,0 9-1 0,0-9-11 0,0 0-5 15,0 8 1-15,0-8-5 0,0 0 3 0,2 7-6 16,-2-7 9-16,0 0-6 0,0 0 8 0,3 6-4 16,-3-6 5-16,0 0-3 0,0 0 0 0,0 0-6 15,9-5 7-15,-9 5-1 0,0 0 0 0,1-9-3 16,-1 9 4-16,3-9-3 0,-6 3 1 15,3 6-4-15,0-10 3 0,0 10-3 0,-4-13-2 16,4 13 0-16,-6-10 2 0,6 10-8 0,-9-7 4 16,6 2-8-16,3 5-3 0,-12-4-9 0,12 4-13 15,-12-1-35-15,12 1-24 0,-11 1-61 0,11-1-37 16,-13 2-33-16,13-2-60 0,-5 5-67 0,5-5-454 16,-7 4-335-16</inkml:trace>
  <inkml:trace contextRef="#ctx0" brushRef="#br0" timeOffset="10104.84">11954 2152 157 0,'-8'-4'349'0,"8"4"-60"0,-9-5-21 16,9 5-8-16,-10-5-27 0,10 5-30 0,-10-3-35 15,10 3-25-15,-8-7-20 0,8 7 0 0,-10-7 3 16,10 7 4-16,-5-2-3 0,5 2-23 0,-4-10-7 15,4 10-9-15,1-6-14 0,-1 6-7 16,5-9-7-16,1 4-7 0,1 2 11 0,1-2-4 16,2 1-15-16,0 0-6 0,4-1-4 15,4 1-4-15,-3 0-4 0,2 2-10 0,-2 1-4 16,3 0 9-16,-5 1-14 0,5 1-3 0,-4 2 10 16,1 0-7-16,-2 1-1 0,0-1-1 0,-2 4 4 15,-2 0 4-15,-1 1-6 0,-3 1 2 0,0-1 0 16,-5 3 2-16,0-3-5 0,-1 2 1 0,-4 3-6 15,-2-1 4-15,-3 1 0 0,1-3 1 0,-5 5-2 16,1-2-4-16,-1 0 2 0,-1-1-2 0,1 0 1 16,0-4-6-16,1 3 8 0,0-5 6 15,3 1-4-15,1 0 3 0,-1-1-10 0,5-1 1 16,-2 1-1-16,7-6-6 0,-9 6 3 0,9-6 1 16,0 0 3-16,-6 4 6 0,6-4-6 0,0 0 0 15,10 0-1-15,-10 0 1 0,14-4-4 16,-2 3 4-16,-2-2-1 0,0 1-1 0,4 2 1 15,-1-4-1-15,2 4 3 0,2-1-6 0,-2 1 3 16,1 0 10-16,0 1 1 0,2 3 8 0,0-3-5 16,0 3 4-16,0 1 1 0,0 0 3 0,-3 3-1 15,2 0 7-15,-3 2 6 0,2 5 8 0,-5-6 6 16,0 1 7-16,-2 2 0 0,-4 0 7 16,0 2 5-16,-2-2 22 0,-3-1-1 0,0 3-7 15,-3-4 10-15,-2 3 2 0,1-1-2 0,-5-1 19 0,-1 0-3 16,-3 1-2-16,-3-1-10 0,2-1-8 15,-7-1-1-15,3 1-11 0,-2-3-7 0,-2 1-4 16,3-4-18-16,0-1-5 0,-3 1-10 0,4 0-3 16,0-2 1-16,2-1-1 0,2-1-8 0,-3 0-8 15,4-1-3-15,2-1-4 0,-3-1-13 0,2 0-21 16,2 1-22-16,1-6-37 0,3-1-28 16,-2 2-44-16,5-4-43 0,1 2-16 0,-2-3-35 15,4 0-35-15,4 1-41 0,1-2 7 0,3 1-30 16,1-2-27-16,3 1-44 0,1-3-372 0,2 3-322 15</inkml:trace>
  <inkml:trace contextRef="#ctx0" brushRef="#br0" timeOffset="10756.03">12570 2241 395 0,'0'0'347'0,"12"-2"-38"0,-12 2-29 0,0 0-37 15,13-2-40-15,-13 2-19 0,0 0 4 0,13-1-22 16,-13 1-2-16,0 0-19 0,6-4-14 0,-6 4-5 16,0 0-11-16,0-5-13 0,0 5-3 15,0 0-25-15,-4-9-9 0,4 9-16 16,-7-5 21-16,-1 1-41 0,8 4 6 0,-10-8-9 16,10 8 2-16,-12-7 11 0,8-1-19 0,4 8 0 15,-12-9-4-15,7 4-9 0,-2 0 0 0,6 0-10 16,1 5 12-16,-5-9 0 0,1 3 8 0,4 6-5 15,0-9 2-15,4 6 1 0,-4 3-9 0,6-9-2 16,3 4 0-16,-1 4 3 0,3 0-9 0,-2-2 9 16,4 3-9-16,1 3 7 0,0-2-6 0,0 2 6 15,2 2-6-15,-1 2 8 0,-1 0-2 0,-1 2 8 16,-2-1-8-16,-2 4 3 0,3-2 11 0,-6 3-3 16,-1 1-3-16,-1 0 2 0,-3 0-2 0,-1 1 0 15,-1 3-9-15,-3-2 6 0,-1 1-2 16,-3 2 2-16,-3 2-4 0,-3 1 2 0,0 1-4 15,-3-3 6-15,2 1-7 0,-2-2 4 0,2-3-7 16,1 0 7-16,-1-1-5 0,-1-4 3 0,2-1 5 16,3 0 7-16,-1-3 11 0,3-2 11 15,0-1 1-15,3-1-2 0,6-3 2 0,-13 3-6 16,13-3-8-16,-9-3-1 0,9 3-8 0,-5-8 4 16,5 8-6-16,0-13-1 0,0 4-10 0,4 0-3 15,0 0-3-15,-2 0 1 0,5-1-3 0,-1 3 1 16,0 0-4-16,-2 1 5 0,3 1-5 15,-1 2 13-15,-6 3-10 0,14-4 6 0,-14 4 3 16,14-2 9-16,-5 5-8 0,-9-3 6 0,14 5-4 16,-5 1 1-16,1-3 6 0,-1 1 6 0,0 3 1 15,1-1-7-15,3 1 15 0,1-2-13 0,-1 2-3 16,0-2-5-16,1-1 0 0,-1 0 2 0,-1 0-8 16,1-2 2-16,0 1-2 0,2-2-6 0,-2 0-17 15,0 1-17-15,0-2-16 0,1 0-31 0,-14 0-33 16,20-2-41-16,-20 2-58 0,21-3-49 15,-11 0-48-15,0 2-73 0,-10 1-128 0,13-8-250 16,-6 4-278-16</inkml:trace>
  <inkml:trace contextRef="#ctx0" brushRef="#br0" timeOffset="11872.75">14178 1823 293 0,'-3'-6'232'0,"3"6"-16"0,0 0-13 16,3-8-35-16,-3 8-27 0,0 0-6 15,0-7-3-15,0 7-4 0,0 0-4 0,0-8-18 16,0 8-5-16,0 0-25 0,0 0-3 16,-5-8-6-16,5 8-9 0,0 0-11 0,0 0-6 15,0 0-14-15,0 0-8 0,0-8 4 0,0 8-8 16,0 0 9-16,0 0-14 0,0 0 8 0,0 0-4 15,0-6 10-15,0 6-1 0,0 0-9 0,0 0 9 16,0 0-7-16,0 0 1 0,0 0 11 0,0 0-13 16,0 0 8-16,0-8 4 0,0 8-18 0,0 0 12 15,0 0 14-15,0 0-8 0,0-6 7 0,0 6 8 16,0 0-13-16,0 0 12 0,5-6 14 0,-5 6 6 16,0 0 11-16,0 0 6 0,3-6-5 15,-3 6 13-15,0 0-3 0,0 0 2 0,0 0 10 16,4-6-8-16,-4 6 1 0,0 0 14 0,0 0 4 15,0 0 10-15,0 0 2 0,0 0 5 0,0 0-4 16,1-6-3-16,-1 6 2 0,0 0-2 16,0 0-9-16,0 0-14 0,0 0-14 0,0 0-12 15,0 0 2-15,-3 6-2 0,3-6-7 0,-5 11-1 16,0-2 3-16,3 4 11 0,-5 0-11 0,1 5 6 16,-3 1-13-16,-1 6 12 0,-3 3-3 0,2-2-3 15,-1 8-2-15,-6 3-6 0,4-1-12 0,-4 3 5 16,0 4-1-16,-5 7-7 0,0 3 4 0,-2 0 2 15,0 0 0-15,1-2 0 0,1-4-4 0,4-7-5 16,1-1-6-16,-1-2-2 0,2 0-4 0,2-5 4 16,2 1-10-16,-1-5 1 0,4-4-5 15,2-3-4-15,-1-1-2 0,2-4 0 0,0 0-3 16,3-2-2-16,-1-3-5 0,1-1-11 16,2-2-19-16,-2-1-17 0,3-2-14 0,1-5-35 15,-3 8-26-15,3-8-51 0,0 0-70 0,0 0-44 16,4-6-38-16,-4 6-52 0,6-9-50 0,-2 1-30 15,1 2-30-15,-1-3-77 0,3-2-346 0,-1-1-481 16</inkml:trace>
  <inkml:trace contextRef="#ctx0" brushRef="#br0" timeOffset="12804.95">15203 2124 98 0,'0'0'188'0,"0"0"-25"0,0 0-11 0,0 0-22 16,0 0-3-16,0 0-7 0,-11-1-21 0,11 1 22 16,0 0 1-16,0 0 2 0,-12-3-20 0,12 3 20 15,-6-4-18-15,6 4-12 0,-9-4 7 0,2 1-12 16,7 3 5-16,-11-5 4 0,3 2-20 0,3-3-4 15,-1 3-11-15,-2 0 2 0,3-2 6 0,-1 1-8 16,-1-3-3-16,3 2 30 0,4 5 3 0,-9-10-16 16,9 10-13-16,-3-12-4 0,3 5-17 0,1-1 0 15,1 3-7-15,5-2 5 0,-2 0-7 0,1 0-3 16,1 0 0-16,-1 2-3 0,7 0 9 16,-3 2 2-16,7-1 0 0,-3 2 3 15,1 2-7-15,3 1 7 0,0 3 4 0,1 0 10 16,-1 5-1-16,0 1 1 0,0 2 6 0,-2 0 5 15,-3 3-9-15,-3 2 5 0,-1 0-13 0,-1 0 6 16,-4-1-2-16,-3 2-10 0,-1 1 0 0,-4 0-4 16,-1 3-6-16,-1 0-1 0,-5 1-7 0,-2 0 7 15,1 1-1-15,-6-2-11 0,1-1 1 0,-2-1-8 16,0-2-1-16,1 0 0 0,-2-2-3 0,1-3 2 16,1-3-5-16,-3 2-3 0,2-4-2 0,0 1 10 15,2-4-1-15,2-2-14 0,2-2 12 0,2 0-6 16,-1-1-7-16,1-1 0 0,2-1-5 0,1-2-7 15,-1 0-2-15,5-4 1 0,-1-1-24 16,5-2 9-16,0-1-1 0,0 4-3 0,4-4-1 16,1 0 1-16,3-1 3 0,-3 0 7 0,5 3 3 15,0 0 1-15,2 1 6 0,-2 1 3 0,3 6 10 16,-2-2 14-16,0 3 5 0,-11 1 16 0,23 0 7 16,-12 1 3-16,3 3-5 0,-5 1 5 15,5 0 6-15,-2 3 14 0,-1-2-7 0,1 4-5 16,-1-3-1-16,-1 3-13 0,-1-3-5 0,3 3-4 15,-1-1-10-15,-2-1-2 0,0-1-5 0,1 2 14 16,1-2-48-16,-1-3-13 0,0 3-27 0,-1-3-30 16,1-1-38-16,2 0-52 0,-1-1-69 15,-2 0-41-15,5-1-25 0,0-1-59 0,0-1-88 16,2-2-377-16,0 1-384 0</inkml:trace>
  <inkml:trace contextRef="#ctx0" brushRef="#br0" timeOffset="13372.16">15952 2157 19 0,'5'-7'530'15,"0"0"-103"-15,0 2-29 0,0-2-37 0,-1 2-28 16,0-1-30-16,-3-2-47 0,3 2-38 16,1-2-31-16,-2 1-30 0,-2 0-21 0,3-2-22 0,0 2-13 15,-3-1-5-15,-1 1-3 0,0 7-10 0,0-12-14 16,-1 5-16-16,-3 2-7 0,-1 1-13 15,-3-4-11-15,-1 5-2 0,0-1-2 0,-2 2-4 16,-2 1 0-16,-1 1-4 0,1 0-5 0,-3 1-3 16,-1 1 3-16,2 1-2 0,-1 1 5 0,1 1-7 15,0 0 1-15,3 2-4 0,-1 0 3 0,4 0 3 16,2 1-1-16,2 0 1 0,-2 1 7 0,7-1 1 16,-1 2-1-16,2 0 9 0,4-2 3 0,-1 4-3 15,6-2-8-15,2 1 2 0,-2 0-8 0,8 0-2 16,-1 1 0-16,-1-2 1 0,3 2 7 15,-1 3-1-15,0-5-4 0,0 2-3 16,0 0 6-16,0 0 8 0,-3 2 4 0,0 1 2 16,-2-2-9-16,-1 0 5 0,-2-1-5 0,-2 1 8 15,-1 0 4-15,-4 0 11 0,1-1-3 0,-4 0 36 16,-4 0-40-16,4-2-1 0,-5 2 15 0,-3 0 5 16,0-2-7-16,-3 0 30 0,-1-2-40 0,-3-1 2 15,2-1 3-15,-2-1 11 0,1-2-7 0,-4 0 17 16,4-2-1-16,-1-1 7 0,-2-2-2 0,1 0-5 15,4-5 2-15,-3 2-18 0,2-3 9 0,3 1-7 16,0-4-7-16,4 0-2 0,1-3-13 16,1-1-23-16,4 1 14 0,4-2 0 0,1-4 4 15,3-1-13-15,0 0-16 0,7-1-3 0,0 1 6 16,-1 1-14-16,3 0 2 0,-2 3-4 0,-1 1-12 16,-1 2-6-16,1 0-4 0,-2 3-16 0,-3 2-21 15,1 0-22-15,-4 1-25 0,-1 1-27 0,2 2-30 16,-2-1-28-16,-1 0-30 0,-4 6-35 0,6-5-32 15,-6 5-29-15,0 0-42 0,0 0-73 0,8-3-350 16,-8 3-334-16</inkml:trace>
  <inkml:trace contextRef="#ctx0" brushRef="#br0" timeOffset="14605.1">18192 1944 57 0,'0'0'463'0,"0"0"-84"0,0 0-33 0,0 0-51 16,0 0-23-16,9 2-6 0,-9-2-7 0,0 0-28 15,0 0-7-15,0 0-11 0,0 0-18 16,0 0-32-16,0 0-29 0,6-4-2 0,-6 4-32 16,4-5 1-16,-4 5-13 0,8-6-10 0,-8 6-4 15,6-8-7-15,1 3-5 0,-1 0-13 0,-1-3 1 16,4 1-3-16,-3-2-8 0,3 0-6 0,0-2-8 15,-3 0-2-15,2-2-15 0,-1-1 7 0,-1 0-6 16,0 0-3-16,-3-2 0 0,2 1-2 0,-1-1-3 16,-1-1 2-16,-3-1-3 0,-2-1 0 0,0 2 4 15,-1 2-5-15,-2-5 4 0,1 0-7 0,-3 4 2 16,3 0 3-16,-3 2 2 0,2 1-1 16,0 1 4-16,-1 3 9 0,2 0-4 0,0 2-9 15,0-1 0-15,4 8-2 0,-6-7-2 0,6 7 5 16,0 0 7-16,-13 7 2 0,9 5 13 0,2 0 21 15,-2 5 10-15,1 0-1 0,1 5 7 0,-1 2 17 16,6 5-2-16,-3 0-2 0,0 0 0 0,2 5-1 16,1 0 7-16,-2 4 3 0,3-3 3 0,-1 8-29 15,4-3 15-15,-3 2-18 0,2 1-6 0,1-4-8 16,-2 3-6-16,1-1-4 0,0 2-6 0,1-3 2 16,-4-2-4-16,-1-5-7 0,2-1-8 0,-3-6-4 15,1-4 1-15,-2-1-3 0,2-4 8 0,-2-2-4 16,0-1 3-16,0-4-9 0,0 0 7 15,-2-3-8-15,-2-3-12 0,4-4-1 0,-9 1-13 16,9-1-9-16,-17-5-6 0,7-2-12 0,-3-2-16 16,-2-1-18-16,-2-2-11 0,-7-5-17 0,5 2-7 15,-4-2-9-15,1 0 19 0,-1-2 12 0,-1 1 21 16,1 2-15-16,0 0 22 0,-3 1 11 0,6 0 16 16,-2 4-8-16,5 0 26 0,0 1 0 0,1 0 11 15,2 3 2-15,3 0 10 0,-1 0 5 0,2 2 8 16,2 1 0-16,2-1 2 0,1 1 2 0,5 4 4 15,-8-7-2-15,8 7 20 0,0 0-12 0,5-6 6 16,-5 6 20-16,17-3-32 0,-4-1 1 0,3 3-5 16,6-1-7-16,-3 0 5 0,9-1-1 15,0 1-8-15,2-2 0 0,4 1 0 0,-2-1-17 16,2 1-5-16,-4 0-20 0,-2-1-13 0,2 1-16 16,-2 0-11-16,-3 1-14 0,2-1-7 0,-4-1-16 15,-2 4 15-15,-2-5 1 0,1 5 20 0,-3-1 2 16,-1-3 30-16,-3 1 0 0,2 2 19 0,-3 0 3 15,2-1 6-15,-4 0 6 0,-10 2 15 0,18-1 13 16,-18 1 24-16,17-2 7 0,-17 2 19 0,11-1 1 16,-11 1 17-16,13-1 13 0,-13 1 7 0,0 0 6 15,13-1 5-15,-13 1 9 0,0 0 9 0,0 0 10 16,11 2 13-16,-11-2-6 0,7 4-7 0,-7-4-5 16,2 6-14-16,-2-6-4 0,5 10-19 0,-5-10-3 15,2 12-18-15,-2-5-14 0,1 1 3 16,-1-1-13-16,0 0-8 0,1 5-2 0,-1-3-10 15,0 4-4-15,0-2-13 0,0 0 6 0,0 1-4 16,3 0-4-16,-2 0-14 0,0 2-12 0,1-5-9 16,-1 2-15-16,1-1-17 0,-2-1-9 0,3-1-49 15,-3-8 12-15,0 12-28 0,4-7-6 0,-4-5-15 16,1 8-21-16,-1-8-16 0,0 0-28 0,0 0-17 16,0 0-37-16,0 0-27 0,5-8 5 0,-5 8-18 15,3-12-20-15,-2 3-10 0,0-2-24 0,-1 0-62 16,2-2-156-16,-1-1-90 0</inkml:trace>
  <inkml:trace contextRef="#ctx0" brushRef="#br0" timeOffset="14913.06">18612 2013 79 0,'-1'-15'394'0,"0"2"-57"15,-2 1-30-15,1 1-21 0,-1 2-16 0,1-2-17 16,-1 3-13-16,-1-2-22 0,2 3-35 0,-1 0-14 16,-2 0-27-16,5 2-26 0,0 5-28 0,-5-10-22 15,5 10-13-15,-3-7-9 0,3 7-8 0,0 0 1 16,0 0-16-16,0 0-3 0,0 0-6 0,0 0 1 15,0 0 5-15,0 0-7 0,13 3-3 0,-13-3 3 16,9 1 5-16,-9-1-10 0,10 1 2 0,-10-1 1 16,13 0 7-16,-13 0-20 0,13-1 13 0,-13 1 3 15,11-1-4-15,-11 1-1 0,13-5-5 0,-13 5 8 16,9-8-7-16,-9 8 10 0,8-8-6 16,-6 2 4-16,-2 6-1 0,3-11-4 0,-3 11 3 15,-3-11-3-15,1 5-1 0,2 6-1 0,-8-8-2 16,3 3-2-16,-3 1-5 0,8 4-4 0,-13-4-5 15,13 4-2-15,-19 0-8 0,19 0-11 0,-19 1-5 16,10 2-15-16,-1 2-23 0,2 1-44 0,1-1 1 16,0 1-42-16,1 2-31 0,1 1-41 0,0 0-81 15,1 2-88-15,3-1-149 0,-1 0-67 0</inkml:trace>
  <inkml:trace contextRef="#ctx0" brushRef="#br0" timeOffset="15354.88">18771 2103 313 0,'9'4'439'0,"-9"-4"-48"0,5 5-39 0,-5-5-26 16,0 0-5-16,0 0-21 0,0 0-17 0,0 0-14 15,0 0-20-15,0 0-31 0,0 0-19 0,0 0-20 16,0 0-14-16,0 0-29 0,11 1-28 0,-11-1-17 16,0 0-16-16,0 0-27 0,0 0-4 0,0 0-5 15,11 7-8-15,-11-7-7 0,9 3-2 0,-9-3-6 16,12 7-2-16,-4 1-2 0,0-4-1 0,2 2-2 15,-1 1 3-15,0 1-4 0,2 0-4 16,-2 1 1-16,0 0-8 0,0 0 9 0,1 2 0 16,-2-3-1-16,-3 0 6 0,2 1-13 0,-5-2 3 15,4 3 0-15,-3-5 4 0,-2 3 1 0,-2-2-5 16,1-6 6-16,-4 10-5 0,4-10-2 0,-9 8 6 16,9-8-3-16,-11 7 1 0,11-7 1 0,-13 0-3 15,13 0 5-15,-15-2 8 0,7 0 4 0,8 2-4 16,-14-6 2-16,6 1-4 0,3-1 1 0,0 1-3 15,0-5 2-15,1 2-3 0,2-2-1 0,0 0-6 16,2-2 15-16,2 1-30 0,0-3-5 0,2 1 0 16,2-1-16-16,2 0-1 0,0 2-14 0,2 1-15 15,-4 2-6-15,6-1 3 0,-2 2-11 0,-1 2-47 16,-3 0-49-16,5 1-21 0,-1 1-26 16,0 2-16-16,-10 2-8 0,18-3-12 0,-18 3-8 15,15 0-14-15,-15 0-64 0,19 3-57 0,-7-2-155 16,-1 0-68-16</inkml:trace>
  <inkml:trace contextRef="#ctx0" brushRef="#br0" timeOffset="15788.72">19245 2102 340 0,'0'0'418'0,"13"-4"-37"0,-13 4-48 16,10-6-13-16,-10 6-21 0,10-8-34 0,-10 8-36 16,8-9-7-16,-8 9-9 0,6-10-28 15,-6 5-33-15,0 5-25 0,3-9-14 0,-3 9-2 16,0-9-17-16,0 9-12 0,-4-8-21 0,4 8-19 15,-9-5-4-15,9 5-5 0,-14-3-7 0,14 3-8 16,-17 1 3-16,17-1-9 0,-18 4-4 0,18-4-1 16,-15 4-2-16,6 0-1 0,0 1 4 0,3 2-5 15,-3-3 1-15,6 1-3 0,-2 3 5 0,3-1-2 16,0-1 6-16,2 2-6 0,0-2 4 0,2 2-4 16,0-2 6-16,5 5-2 0,-1-5 6 0,0-1-7 15,5 4 2-15,-3-3-3 0,4 1 8 0,-2 0-15 16,3 0 4-16,0 1 4 0,-2-2 2 0,3-1 2 15,-1 3-4-15,0-1 4 0,-2 1 20 0,1-2-16 16,-1 3 6-16,-3-1-5 0,1-1 12 16,0 1 11-16,-3-1-11 0,0 1 5 0,-3 1 23 15,0-1 13-15,-2 1-6 0,-2-1 3 0,0 1 1 16,-4-1 3-16,1 0-4 0,-3 1-1 0,-2-3-7 16,3 2 15-16,-4-1-25 0,-1-2-1 0,-2 2-1 15,-2-5 0-15,3 1-16 0,-4-1-1 0,1 0-22 16,1-1 9-16,-3-1 1 0,4-1-3 0,-2-2-8 15,0 2-5-15,-2-3-16 0,5 3-16 0,0-4-35 16,2-2-54-16,1 2-35 0,1 0-38 0,-1-2-40 16,7-2-55-16,0-2-80 0,2 2-7 15,2-4-31-15,4 1-90 0,0-2-371 0,6 0-416 16</inkml:trace>
  <inkml:trace contextRef="#ctx0" brushRef="#br0" timeOffset="16405.05">19596 1939 160 0,'0'0'462'16,"4"-8"-72"-16,-4 8-55 0,5-8-40 0,-5 8-5 15,3-10-9-15,-3 10-27 0,5-10-21 0,-5 10-11 16,1-9 0-16,-1 9-11 0,3-9-7 0,-3 9-7 16,0-6-4-16,0 6-30 0,2-8-19 0,-2 8 10 15,0-7-12-15,0 7-4 0,0 0-19 16,0-7-13-16,0 7-20 0,0 0-17 0,0 0-16 15,0 0 2-15,0 0-3 0,0 0 4 0,0 0 3 16,0 0 1-16,3 10 11 0,-3-1-1 0,2-1 19 16,0 2-15-16,-1 1-5 0,-1 1-7 0,5 2-9 15,-2 1-2-15,-1 1-6 0,1 0-11 0,2 2-1 16,-1 0-4-16,-2-1-7 0,2 3-4 0,0 1 2 16,0-1-6-16,0 1-1 0,2 1-3 0,-2 0 1 15,-2-3 0-15,2-1-1 0,0 1-6 0,0-2-6 16,-3-3-3-16,2 1-11 0,-1-3-7 0,0 0-9 15,-1-3 6-15,0 1-11 0,-1-2 5 0,4-1 2 16,-4 1-3-16,0-8-17 0,0 6-15 16,0-6-6-16,-5 5-30 0,5-5-27 0,0 0-19 15,-9-2-27-15,9 2-22 0,-12-7-15 0,7 1-12 16,-4-1-18-16,-1 0-33 0,0-4-9 0,-2 3 19 16,1-4 11-16,-4-2 18 0,2 3 26 0,-1-4 38 15,0 2 24-15,1-2 25 0,-4 1 28 0,6-1 20 16,-3 0 33-16,3 6 47 0,-1-4 16 0,3 4 37 15,0-1 36-15,0 2 43 0,0 0 47 0,3 2 19 16,0 0 7-16,1 2-12 0,5 4-9 0,-5-10-4 16,5 10-5-16,0-7 16 0,0 7-11 0,8-5-5 15,-8 5-4-15,15-5-6 0,-2 4-14 16,0-2-25-16,2 3-6 0,4 0-19 0,0-2-23 16,3 1-13-16,-1 0-20 0,0 0-9 0,2-1-6 15,-2 2-2-15,-1-1-16 0,-1 0-3 0,1 1-27 16,-4-3 1-16,-2 3-23 0,0 0-8 0,-2 0-48 15,1-2 6-15,-13 2-31 0,16 0-19 0,-16 0-20 16,13 0-25-16,-13 0-30 0,0 0-34 0,0 0-64 16,9 2-36-16,-9-2-42 0,0 0-64 0,0 0-455 15,0 0-469-15</inkml:trace>
  <inkml:trace contextRef="#ctx0" brushRef="#br0" timeOffset="17271.25">20814 2081 23 0,'13'1'472'16,"-13"-1"-71"-16,0 0-48 0,13 0-38 0,-13 0-5 15,0 0-22-15,0 0-18 0,10-5-39 0,-10 5-21 16,0 0-11-16,0 0 6 0,4-8-22 0,-4 8-26 15,0-6-9-15,0 6-12 0,-3-11-21 0,2 5-15 16,-2-1-7-16,1-1-26 0,-3 2-10 0,-3-5-9 16,3 2-4-16,-4-1-6 0,-1 0-5 0,-1 1-3 15,-3 1-2-15,0-1-5 0,-1 3-5 0,-2 1-2 16,-2-1-3-16,0 5-10 0,0 1 5 0,-3 1 9 16,-2 3-5-16,0 4-4 0,3 1 6 0,-7 4 1 15,6 1 2-15,1 3-9 0,1 1 8 16,4-4 9-16,3 3-9 0,2 0-1 0,2-1-1 15,2-1-5-15,5 1-1 0,2-1 19 0,0-3-16 16,5 3-1-16,0-1-3 0,4-2 0 0,5 1 11 16,0-1-14-16,0-3 7 0,1-1-1 0,2-2-7 15,-2-1 0-15,2-2-3 0,1 1 29 0,-4-1-34 16,-1-3 7-16,3-3-2 0,-3 1 3 0,-1-2-1 16,0 1 1-16,0-1-2 0,-1-4 6 0,-2 1-6 15,3 0 7-15,-5-3-7 0,2 1 6 0,-2-1-2 16,0-2-5-16,0 2-2 0,-2 0-25 15,0 0 32-15,-1 3 11 0,-1-2-3 0,1 3-6 16,-1 1-1-16,-3 5-15 0,4-9-5 0,-4 9 27 16,0 0-18-16,0 0 14 0,0 0 4 0,5 3-7 15,-5-3 20-15,-1 12 12 0,1-4 4 0,0 1-9 16,0-1-5-16,1 3 0 0,0-1-5 0,-1 3-1 16,3-2-5-16,2 1 3 0,0 2-4 0,4 0 2 15,-1-1-4-15,3 2-30 0,2-3-25 0,0 2-20 16,-1-4-38-16,1 0-30 0,0-2-37 0,4-4-41 15,-3 4-54-15,1-4-61 0,-2-2-19 0,3 1-13 16,-3-3-43-16,1-3-83 0,-2 2-308 0,3-3-309 16</inkml:trace>
  <inkml:trace contextRef="#ctx0" brushRef="#br0" timeOffset="17838.12">21604 1482 127 0,'-3'-18'453'0,"2"2"-38"16,-2 2-54-16,-2 1 7 0,4 1-63 0,-2 1 9 15,0 1-87-15,0 2 7 0,2-1-84 0,0 4 14 16,1 5-63-16,-2-8 51 0,2 8-29 0,0 0 19 16,4 4-19-16,2 5 26 0,-2 0-35 0,-1 7-2 15,3 2 10-15,1 4 2 0,0 5-28 0,2 2 15 16,0 2-5-16,0 5-11 0,1 6-18 15,-1-2 73-15,4 0-11 0,-3 2-20 16,-1 2-25-16,0-2-9 0,-1 1-16 0,-3 1-7 16,3-3-16-16,-6 1-10 0,2-7 1 0,-3 3-4 15,1-1-9-15,-2-2 1 0,-2-1-5 0,1 0-10 16,-3-7-1-16,4 1-14 0,-1-4 1 0,-2-2 15 16,2-2-2-16,0-3 0 0,-3-3 3 0,4 0-1 15,-1-5-5-15,-2 1 2 0,2-5-3 0,1-5-2 16,-8 7-1-16,8-7-7 0,0 0-9 0,-9-7 0 15,4 0-6-15,0-3-5 0,-4-2-3 16,3 1-10-16,-3-5-10 0,-2-2 14 0,0-2-19 16,-3-2 6-16,-1-2-5 0,-1 2 5 0,0 0-18 15,-1 0 8-15,-1-1 13 0,-2 3-2 0,-1 0 4 16,2 2 7-16,-4 4 5 0,5 2-2 0,-2 1 4 16,1 4 6-16,2 0 2 0,-1 4 10 0,1 0-3 15,1 4-4-15,3 1 7 0,-2 3 5 0,3 0-4 16,1 4-1-16,1-1 9 0,1 4 9 0,3-1 5 15,1 1 5-15,4 0-5 0,1-1-5 0,1 1 0 16,1 3 13-16,5-1-18 0,4 0 7 0,1 1-9 16,2-2-3-16,4-2-8 0,-1 0-23 15,7 0-46-15,0-2-32 0,2-3-16 0,-2-1-28 16,3 2-61-16,5-5-29 0,-5 0-13 0,0-2-15 16,1-2-19-16,-3 1-9 0,1-3-20 0,-1-1-94 15,-3-2-294-15,1-3-215 0</inkml:trace>
  <inkml:trace contextRef="#ctx0" brushRef="#br0" timeOffset="18421.87">22116 1556 132 0,'-5'-18'437'0,"1"3"-35"0,-1 1-50 15,-1 0-26-15,1 1 10 0,-2 1-18 0,5 2-30 16,-3 2-2-16,3 1-76 0,0-2-14 15,2 9-57-15,-7-9 10 0,7 9-28 0,0 0 24 16,0 0-9-16,3 7 2 0,2 3-2 0,-2 2 4 16,4 4 3-16,0 3-6 0,4 4 16 0,1 4-13 15,-2 1-6-15,3 8-8 0,2 0-19 0,-1 2-13 16,-1 0-14-16,-3 1-15 0,3 1-5 0,-4-1-12 16,-3 2-1-16,3-2-19 0,-4-3-1 0,-1-2-8 15,0 0 2-15,-2-1 3 0,2 1-4 0,-2 0-7 16,0-8-4-16,2 3 0 0,-3-6-3 15,0 2 2-15,2-6 1 0,-2 0-5 0,-1-2 2 16,3-4-1-16,-2 1-6 0,0-5 5 0,-1 3 3 16,3-4 1-16,-3 0-1 0,0-8-3 0,0 6-1 15,0-6-4-15,0 0-2 0,0 0 2 0,0 0-3 16,5-9-7-16,-5 9-6 0,-1-14-8 0,-3 3 2 16,3-1 2-16,-3-2-14 0,0-3-1 0,-1 2 0 15,-4-5-10-15,1 1 3 0,-1 0-4 0,-2 0 6 16,-5-2-11-16,0 1 3 0,-2 3 1 0,-4 2 9 15,-1 1 2-15,-2 3 0 0,4 2 12 0,-3 1-2 16,-1 4 6-16,0 2 1 0,2 1 11 16,3 1-3-16,-2 3 2 0,3 1 1 0,0 2-1 15,1 1 4-15,4 2 1 0,2-1 11 0,3 2-9 0,3 1 7 16,2-2-2-16,4 2 8 0,1-1-8 16,4 2 10-16,2-2-7 0,4 0 0 0,6 1-9 15,2 2-13-15,2-5-14 0,2 0-44 0,-2 0-34 16,5-2-26-16,-1-1 1 0,0 0-28 0,0-4-7 15,-3 1-38-15,-2 0 5 0,1-2 12 0,-2 0-20 16,-2-2 30-16,-1-1-4 0,2-1-2 0,-5-1-4 16,0 0-15-16,-1-3-18 0,-1 2-41 0,-1-5-8 15,-1 1-16-15,0-1-202 0,-3-1 20 0</inkml:trace>
  <inkml:trace contextRef="#ctx0" brushRef="#br0" timeOffset="18821.43">22367 2035 327 0,'5'-5'343'0,"0"0"1"16,-5 5-43-16,5-11-16 0,-5 11 6 0,4-9 5 15,-4 9-10-15,4-9-1 0,-4 9-9 0,2-8-9 16,-2 8-13-16,4-5-26 0,-4 5-22 0,0 0-30 16,4-7-17-16,-4 7-27 0,0 0 1 0,8-2 12 15,-8 2 2-15,10 4-27 0,-10-4-1 0,14 7-17 16,-4-2-15-16,0 2-13 0,4 1-9 0,-2 1-10 16,2-1-8-16,2 4-14 0,-1 2 2 0,0-2-11 15,0 3-4-15,-1-1 1 0,-1 1-5 0,-2 1-2 16,-3-3-6-16,1 1 6 0,-4-1-13 0,0 3 13 15,-1-4 2-15,-3 1 2 0,-1-1-5 0,-1-2-6 16,0 1 1-16,-5-1-6 0,2 0 5 16,-1-2-6-16,-2 1-1 0,-1-2 5 0,0-2-3 15,0 0 0-15,-1-2 6 0,9-3-3 0,-18 2-1 16,18-2-2-16,-14-1-3 0,14 1-1 0,-13-4-6 16,8-1 3-16,0-2 4 0,1 1 2 0,0-5-1 15,4 3 0-15,0-4 0 0,4-3-6 0,0-1-5 16,3-3-11-16,1 0-5 0,4-1-19 0,-2 0 1 15,4-1-8-15,-2 1-13 0,-1 4 1 0,3-1-26 16,-2 2-10-16,0 0-9 0,-1 3-16 16,-1 3-11-16,1-1-21 0,-3 3-28 0,1 2-29 15,0 0-49-15,-1 3-20 0,-8 2-7 0,15-3-11 0,-15 3-19 16,14 1-19-16,-6 1-66 0,-2 2-278 16,-6-4-192-16</inkml:trace>
  <inkml:trace contextRef="#ctx0" brushRef="#br0" timeOffset="19837.96">22857 2063 405 0,'0'0'452'16,"0"0"-33"-16,0 0-41 0,0 0-9 0,0 0-17 15,0 0-42-15,0 0-49 0,0 0-45 0,0 0-37 16,0 0-27-16,0 0-22 0,0 0-27 0,0 0-16 16,0 0-7-16,0 0-10 0,3 5-25 0,-3-5 4 15,0 0-16-15,0 0-2 0,0 0-14 0,10 2 4 16,-10-2-3-16,0 0-7 0,0 0 0 15,13 2-2-15,-13-2-10 0,0 0-7 0,11-2 7 16,-11 2-6-16,11-2 0 0,-11 2-2 0,10-5-7 16,-10 5 1-16,11-5 1 0,-11 5 10 0,9-7-2 15,-2 4-1-15,-2-3 5 0,0 0-4 0,-1 1 0 16,-2 0-5-16,3-2 7 0,-3 1-2 0,0 0 2 16,-2 6 0-16,0-15-6 0,3 8 2 0,-6 1-10 15,3 6 6-15,-1-11 0 0,1 11-5 0,-8-11 8 16,8 11-3-16,-11-5 3 0,11 5 0 15,-13 0 0-15,13 0 0 0,-20 4 3 0,8 1 3 16,2 2 3-16,-2 1 6 0,2 0 5 0,0 1 2 16,-2 5 3-16,3-4 4 0,0 2-3 0,1 0 14 15,0-1 18-15,1 1-24 0,0 1 0 0,3-3 1 16,0 0-3-16,3 0 11 0,1 3-7 0,-2-4 4 16,4 0-4-16,-1-1 1 0,3 1-4 0,0-1 1 15,2-1-10-15,-1-1 6 0,3-1-10 0,1-2 8 16,0 2 1-16,0-2-5 0,1-1 5 0,0 0-6 15,-10-2 6-15,22 0-8 0,-11-2 5 0,0-1-2 16,3-2 0-16,-3 0-5 0,3 0 4 0,0-4-5 16,-1 1 5-16,0-1-1 0,-3-3-3 15,4 2-7-15,-4 1-1 0,1-4-10 0,-1 1 3 16,-1 0-1-16,-3 2-2 0,2 1 5 0,-1-1-3 16,0 3 1-16,-2 0-2 0,-1 2 1 0,1-2-4 15,-1 1 4-15,-4 6-10 0,7-8-3 0,-7 8 3 16,4-5 6-16,-4 5 1 0,0 0-3 0,0 0 3 15,0 0 5-15,0 0-5 0,8 5 2 0,-8-5 8 16,5 6-2-16,-2 1 1 0,1-2 0 0,-4-5 2 16,10 11-3-16,-5-5 4 0,1 2-2 0,2-1-2 15,2 2 1-15,2 0 2 0,-2-1-6 0,4 1 3 16,-4-1 12-16,5 2-11 0,-4 0-2 0,5 2-4 16,-4-4 3-16,-1 3 13 0,1-1-8 15,-3-1 9-15,0 0-16 0,-3 2 15 0,-1-4-5 0,-2 3 5 16,-2-3 1-16,-2 0 0 0,-2 2 6 15,-2-1 6-15,-1 1-4 0,-1-3 0 0,-2 4 1 16,3-8 4-16,-4 5-9 0,2 0-1 0,-1-4 3 16,3 2 13-16,-2-1 10 0,8-4 10 0,-10 5 0 15,10-5 6-15,-8 5 7 0,8-5 20 0,0 0 2 16,-9 1-19-16,9-1-13 0,0 0-10 0,-1-6-10 16,1 6-4-16,6-7-3 0,-2 2 1 0,1 0-30 15,2-4 21-15,3 3-6 0,0-5-2 0,3 0-15 16,2-1 11-16,1-2 1 0,-1 0-12 0,3-3-10 15,2 1-1-15,-1-4-7 0,-2 0-9 16,1 1 2-16,1 1 2 0,-4 2 6 0,-2 2 2 16,0 1 3-16,-4 2 1 0,0 1 9 0,0 2-10 15,-4-1 6-15,-1 1-3 0,-2 4-12 0,-2 4 14 16,4-8 2-16,-4 8 1 0,0 0-1 0,0 0 1 16,0 0-5-16,0 0 8 0,-9 6 1 0,5-1 9 15,2 1 6-15,0-1 2 0,0 3 3 0,1-1 2 16,-2 1 1-16,6 1-7 0,-3 0 8 0,1-1-13 15,-1 4-1-15,2-3 13 0,0 0 2 0,0 0-18 16,-2 0 12-16,4 1-18 0,-1-1 4 0,-1-2 2 16,-2 3-5-16,4-3 3 0,-3 1-6 15,-1-8-3-15,0 13-15 0,-1-7-19 0,-1 2-21 16,-1-1-44-16,-5 1-30 0,2-3-46 0,-2 3-38 16,-3-3-79-16,-1 2-65 0,-2-2-58 0,3 2-119 15,-6-1-357-15,4-2-465 0</inkml:trace>
  <inkml:trace contextRef="#ctx0" brushRef="#br0" timeOffset="25172.16">20952 4066 213 0,'1'-10'312'0,"3"3"-54"0,-1-4 27 0,-1 1-53 0,0-1-29 16,0-1 14-16,2 2-48 0,-3-1 31 16,2 1 38-16,-2-2-30 0,3 2-22 0,-3-1 16 0,2 1-34 15,-3 0 25-15,1 3-8 0,0-1-1 16,-1 8-16-16,0-13-17 0,0 13-28 0,3-10-25 15,-3 10-24-15,1-10-5 0,-1 10-1 0,0 0 15 16,0 0 33-16,0 0 15 0,3 7 8 0,-3 1-5 16,2 5-32-16,2 2-15 0,-3 3-4 0,2 5 9 15,1 4-21-15,-2 1-6 0,2 5-17 16,-1-1-13-16,-1 3-1 0,1 2 6 0,-1-3-14 16,1 1-6-16,-2-1-4 0,3-2-5 0,-3 0 1 15,2-3-40-15,-2-3 47 0,-1 0-39 0,4 0 38 16,-3-3-4-16,0-3-6 0,1-1 4 15,-2 0-12-15,0-2-1 0,2-2-18 0,-2-3-39 16,0 1-56-16,0-1-32 0,0-1 4 0,0-2-13 16,0-3-32-16,3 1-56 0,-3-7-32 0,0 10-44 15,0-10-14-15,0 0-18 0,0 0-32 0,0 0-49 16,0 0-393-16,5-5-363 0</inkml:trace>
  <inkml:trace contextRef="#ctx0" brushRef="#br0" timeOffset="25654.17">21389 4094 346 0,'3'-10'428'0,"-2"-1"-70"0,0 2-46 16,-1 2-32-16,0 1 28 0,0-3-12 16,0 9-35-16,0-10-37 0,0 10-49 0,0-11-23 15,0 11-33-15,3-8-18 0,-3 8-6 0,0 0 4 16,0 0 16-16,0 0-13 0,0 0-4 0,0 0 21 15,-4 12 30-15,3-4-17 0,-2 1 2 0,3 3 2 16,-5 0-11-16,5 3 2 0,-3 3-16 0,1 0 17 16,-1 2-29-16,-3 1-11 0,2 1-17 0,2 0-4 15,-1 0-8-15,2-2-7 0,-1 0-17 0,2 1-4 16,0 0-5-16,2-2-4 0,-1 2-5 16,2-3 3-16,-1 4-9 0,6-2-38 15,-1-2 37-15,1 0-32 0,1-3 50 0,1 1-3 16,3-4-5-16,1 2-3 0,0-4-6 0,1-1 1 15,1-3-7-15,-1 0 1 0,4 0 0 0,-1-4-3 16,-1-2-44-16,-1 1 51 0,0-2-1 0,0 1-2 16,0-4-3-16,0 0 1 0,-3-2-1 0,0 0 3 15,-3-5-1-15,-1 4-5 0,0-5-8 0,-5 4 1 16,-3-5 1-16,-1 3-1 0,-4-2-4 0,-6 1 0 16,1 1-4-16,-6-2 2 0,-4 3-1 0,-3 0 5 15,0 3-12-15,-5 1 10 0,3 2-26 0,0 3-28 16,-2 1-27-16,1 4-13 0,0-2-32 0,5 5-22 15,-2 2-11-15,4 0-21 0,2 2-48 16,4 2-63-16,2-1-37 0,4 1-72 0,2 1-108 16,0 1-380-16,4 1-463 0</inkml:trace>
  <inkml:trace contextRef="#ctx0" brushRef="#br0" timeOffset="26054.83">20493 4936 230 0,'-20'4'432'0,"2"-2"-101"0,5 1-57 0,2-1-25 15,11-2-19-15,-14 4 1 0,14-4 14 0,0 0-25 16,0 0-5-16,11-1 4 0,1-2-16 0,7 1-5 16,8-1-3-16,7-2-11 0,12 0-5 0,4-2 19 15,5 1-19-15,4 0 4 0,12-4-34 16,2 2-12-16,2 0-4 0,2 1-20 0,4 0-11 0,-2-1-10 16,0 0-11-16,0 1-19 0,1-1-8 15,-4 2-10-15,-4-1-15 0,-12 2-3 0,-1 2-2 0,-3 0-5 16,-3-1-3-16,-4 2-6 0,-9 1-2 15,-3 1-8-15,-8 0-4 0,-8 0 1 0,3 0-37 16,-4 1-58-16,-4 0-66 0,-1 0-36 0,-6 3-46 16,-3-1-32-16,-6-3-61 0,5 5-1 15,-5-5-25-15,-7 10-34 0,-1-5-97 0,-6 0-303 16,-4 1-323-16</inkml:trace>
  <inkml:trace contextRef="#ctx0" brushRef="#br0" timeOffset="26337.73">20723 5088 16 0,'-24'7'605'0,"6"-2"-174"0,2-2-83 0,4 1 2 15,3-2-1-15,0 2-37 0,9-4-28 0,-5 7-7 16,5-7-4-16,0 0-26 0,14 1 13 0,-4 2-11 16,6-3-9-16,7 0-9 0,5-3-29 0,10 3-14 15,4-3-23-15,8-2 7 0,1 1-33 16,7-1-17-16,2 3-16 0,1-3-8 0,11 0-25 15,4-1 0-15,-3 0-10 0,-1 0-11 16,-2 1-12-16,-11 0-14 0,-2 2 1 0,-2-4-1 16,-5 3-10-16,-1 0-11 0,-12 2 7 0,-3-1-2 0,-4-1-3 15,-2 2-7-15,-7 1-10 0,-1 1-42 0,-4-2-51 16,-2 2-49-16,0-1-44 0,-14 1-30 16,16 3-56-16,-16-3-50 0,0 0-52 0,7 3-31 15,-7-3-66-15,-5 8-123 0,5-8-293 0,-13 5-462 16</inkml:trace>
  <inkml:trace contextRef="#ctx0" brushRef="#br0" timeOffset="53537.24">5209 6208 274 0,'0'0'321'0,"0"0"-38"0,0-8-23 0,0 8-25 16,0 0-36-16,0-9 7 0,0 9-38 0,-2-8 35 15,2 8-15-15,0-9 20 0,0 9-43 0,-3-10 48 16,3 10-30-16,0-10 29 0,0 10-52 0,-1-7 12 16,1 7-42-16,-3-11 23 0,3 11-34 0,0-8 19 15,0 8-38-15,-1-9 38 0,1 9-49 0,-1-6 39 16,1 6-41-16,-3-7-1 0,3 7-4 0,0 0 1 15,0-9 4-15,0 9-12 0,0 0-2 0,0 0-8 16,-1-5-7-16,1 5-19 0,0 0 9 0,0 0-9 16,0 0-4-16,0 0-7 0,0 0-5 0,0 0 8 15,0 0 1-15,0 0 11 0,-5 7 14 16,5-7-13-16,1 12-1 0,-2-5 26 0,1 2-23 16,0 1 25-16,0 2-23 0,0-1 16 0,0 3-18 15,0 0 17-15,0 3-30 0,-3 3 23 0,3-1-35 16,-1 3 21-16,-4 2-32 0,5 2 30 0,-3-1-27 15,2-1 24-15,0 2-28 0,-3-3 19 0,4 3-20 16,-3 0 13-16,2-2-15 0,0 1-1 0,-2-3 4 16,0-1-4-16,1-1-2 0,2 0 2 0,-1-2-2 15,0-2-2-15,1 1 1 0,-3-3-2 16,3 1 1-16,0-5 1 0,0 2-5 16,0-1 0-16,-1-2 1 0,1-1-7 0,0-1-11 15,0 0-11-15,0 1-13 0,-3-2-12 0,3-6-2 0,3 10-9 16,-3-10-7-16,-3 8-13 0,3-8-17 15,0 0-35-15,3 7-39 0,-3-7-33 0,0 0-32 16,0 0 24-16,0 0-55 0,0 0-14 0,0 0-72 16,0 0 15-16,0-9 3 0,0 9-30 0,1-6-38 15,-1 6-420-15,3-12-370 0</inkml:trace>
  <inkml:trace contextRef="#ctx0" brushRef="#br0" timeOffset="54304.2">5797 6452 172 0,'0'0'383'0,"0"0"-77"16,10-3-41-16,-10 3-45 0,0 0-24 16,6-6-26-16,-6 6-17 0,0 0-12 0,6-7 3 15,-6 7-22-15,0 0 20 0,4-5-18 0,-4 5 25 16,0 0-11-16,2-9-10 0,-2 9-15 0,5-8 1 16,-5 8-2-16,3-6 7 0,-3 6-8 0,0-9 17 15,0 9-16-15,2-8-19 0,-2 8-41 0,0-14 31 16,0 14-17-16,3-14 27 0,-2 8-31 0,-1-2 26 15,0 0-42-15,3-2 39 0,-3 0-49 0,1-1 24 16,-1 3-36-16,-1-3 31 0,1 1-39 0,0 0 34 16,-3 0-29-16,3-2 41 0,-4 5-48 0,4-3 37 15,-2 3-29-15,-1-2 49 0,-2 1-55 0,0 0-6 16,1 3 15-16,-1 1-24 0,-3-1 39 16,1 0-45-16,7 5 41 0,-17-3-41 0,6 4 42 15,11-1-57-15,-21 3 41 0,6 1-43 0,6-2 52 16,-3 1-50-16,2 4 33 0,0-1-35 0,1-1 42 15,-1 2-43-15,2-1 55 0,2-1-59 0,-1 2 43 16,1 1-39-16,1-3 42 0,1 2-46 0,4-7 41 16,-4 10-46-16,4-10 45 0,0 11-38 0,0-11 54 15,4 8-45-15,-4-8 33 0,9 6-32 0,-9-6 51 16,15 3-58-16,-15-3 37 0,17 1-39 0,-4-2 46 16,-2 0-45-16,1 0 52 0,2 0-48 15,-4-2 40-15,5 2-40 0,-2-1 47 0,1 1-41 16,-2-1 42-16,-12 2-40 0,24-3 51 0,-24 3-69 15,20 1 84-15,-20-1-66 0,21 3 64 16,-12-1-24-16,-3 2 61 0,3 1-32 0,-4 2 44 16,3-2-25-16,-3 5 23 0,-1 0-32 0,-3 2 39 15,3 0-25-15,-3-1 17 0,-1 5-18 0,0 0 28 16,0-3-35-16,0 5 11 0,0-1-30 0,-1 0 5 16,-3 1-25-16,4-2 9 0,0 2-23 0,-4 0-2 15,4-1-6-15,0 0 0 0,-1-5-1 0,0 1-2 16,-2 2-5-16,3-4-2 0,0 2-3 0,0-1 0 15,3-2-10-15,-2 2-10 0,0-3-24 0,-1 0-29 16,4-1-38-16,-4 1-28 0,4-3-40 16,0-1-24-16,-3 2-39 0,4-3-2 0,0 1-69 0,-5-5-12 15,9 8-55-15,-9-8-16 0,9 3-33 16,-9-3-56-16,13 3-465 0,-13-3-533 0</inkml:trace>
  <inkml:trace contextRef="#ctx0" brushRef="#br0" timeOffset="55037.57">6348 6493 316 0,'0'0'294'16,"-4"-7"-43"-16,4 7-43 0,-1-8-14 0,1 8-16 15,-3-9-23-15,3 9-17 0,-2-13-18 0,-1 6-27 16,2-2 4-16,-2 0-7 0,-1 0-1 0,2-2-3 16,-1 1-17-16,-1 2 9 0,4-3 2 0,-6 1 14 15,5-2-11-15,-2 2 25 0,-2 2 17 0,4-1-8 16,-2 0-9-16,-1 4-7 0,2-5-5 0,-2 3-13 16,-1-3-7-16,5 3-1 0,-4 0-1 0,4 0 1 15,0 7-6-15,-1-13-9 0,1 13-34 0,0-12 24 16,1 4-24-16,2 2 35 0,-2 0-26 0,5-3 34 15,1 4-18-15,-2 0 27 0,1-2-40 16,-6 7 24-16,13-7-36 0,-13 7 66 0,14-2-48 16,-14 2 34-16,18 1-37 0,-9 3 59 0,1 0-36 15,0 5 51-15,2 2-60 0,-3 0 48 0,2 4-39 16,-2 3 47-16,0 0-46 0,-1 2 27 0,-3-1-52 16,-1 5 35-16,-2-2-43 0,-2 3 34 0,0-3-41 15,-1 4 32-15,-3-2-48 0,0 0 33 0,-3 0-46 16,3 0 36-16,-5 3-42 0,0-3 5 15,0-2 0-15,-1 1 3 0,-2 0 1 0,-2-3 2 16,4-2-2-16,0 0 1 0,-4-4 1 16,2 1-10-16,-2 1 12 0,5-3-3 0,-1-5-2 15,-4 3 2-15,6-4 2 0,-1-2 3 0,2 2-15 16,-1-4 2-16,8-3-3 0,-13 3-2 0,13-3-10 16,-11-1-17-16,11 1 20 0,-9-7-38 0,4 2 1 15,3-1-7-15,0-2 55 0,-1-1-56 0,3-1 49 16,3-1-58-16,-2 2 70 0,2-3-21 0,2 1 24 15,1 2-45-15,1-3 56 0,-1 3-46 0,0-1 51 16,3 4-49-16,-1-2 53 0,2 3-47 0,-2 2 62 16,1-1-54-16,-9 4 64 0,18-1-44 0,-18 1 52 15,15 0-60-15,-5 1 68 0,2 2-63 0,-3 1 52 16,-2-2-42-16,2 3 1 0,0 1 5 0,3-2 1 16,-3 1-13-16,0 1 12 0,1-3-10 15,-1 4 1-15,-3 0-3 0,3-2-4 0,0 0 5 0,0 0-2 16,-1 1-22-16,-2-2-29 0,4 0-9 15,-2-1-52-15,0 2-34 0,-3-2-1 0,6 1-66 16,-3-2-8-16,0-1-65 0,-8-1-18 0,16 4-41 16,-16-4 8-16,17 1-38 0,-17-1-101 0,20-1-272 15,-11 0-258-15</inkml:trace>
  <inkml:trace contextRef="#ctx0" brushRef="#br0" timeOffset="55473.25">7017 6568 153 0,'4'-4'631'0,"-4"4"-88"0,0 0-31 15,3-9-19-15,-3 9-65 0,0 0-35 0,-3-6-28 16,3 6-44-16,0 0 27 0,0 0-94 0,0-7 0 16,0 7-79-16,0 0 8 0,0 0-69 0,0 0 17 15,-1-8-66-15,1 8 30 0,0 0-55 0,0 0 28 16,0 0-45-16,0 0 34 0,0 0-48 0,0 0 40 15,0 0-54-15,1 9 41 0,-1-9-41 0,0 6 37 16,0-6-42-16,4 6 41 0,-4-6-42 0,1 9 33 16,-1-9-49-16,4 6 39 0,-4-6-48 0,5 8 37 15,-5-8-54-15,4 5 46 0,-4-5-41 16,6 5 51-16,-6-5-57 0,7 4 62 0,-7-4-49 16,0 0 60-16,13 1-53 0,-13-1 52 0,0 0-43 15,12-4 48-15,-12 4-50 0,9-6 47 0,-9 6-48 16,8-8 53-16,-8 8-48 0,4-8 41 0,-4 8-47 15,4-9 50-15,-4 9-47 0,1-12 54 0,-1 12-57 16,-1-10 47-16,1 10-46 0,-4-9 40 0,4 9-40 16,-1-10 51-16,1 10-57 0,-7-5 54 0,7 5-57 15,0 0 52-15,-9-3-64 0,9 3 39 0,0 0-91 16,-11 3 9-16,11-3-20 0,-8 5-41 0,8-5-15 16,-4 8-36-16,4-8-26 0,-2 7-52 15,2-7-24-15,0 9-7 0,0-9-22 16,1 8-46-16,-1-8-478 0,4 6-409 0</inkml:trace>
  <inkml:trace contextRef="#ctx0" brushRef="#br0" timeOffset="56386.47">8014 6251 372 0,'5'-12'335'0,"-2"2"-44"0,-1 1-37 0,1-2-11 16,-2 2-31-16,2 0 23 0,-2 0-5 15,-1 1-3-15,0 1-49 0,0-1 37 0,0 1-48 0,0 0 26 16,0-1-29-16,0 8 32 0,-1-12-33 16,1 12 26-16,-3-9-40 0,3 9 22 0,0-6-49 15,0 6 22-15,0-9-62 0,0 9 38 0,0 0-58 16,0-5 42-16,0 5-41 0,0 0 77 0,0 0-23 16,-1 5 12-16,1 4-11 0,0-3 30 0,0 5-42 15,-3 2 36-15,3 1-22 0,0 3 11 16,0 3-27-16,0 1 9 0,0 4-21 0,-2 1 3 15,2 0-25-15,-3 1 1 0,3-1-23 0,-1 2 3 16,-3 1-24-16,3 3 12 0,-3-1-23 16,0 1-5-16,3 0 0 0,-2-5-1 0,2 0-5 0,-3-1-3 15,4-3-1-15,0-2-7 0,-1-1-19 16,1-2-8-16,0-1-26 0,0-1-10 0,0-3-9 16,0 1-22-16,1-5-17 0,-1 3-11 0,0-4 5 15,0 1-13-15,0-9-28 0,4 8-49 0,-4-8-22 16,5 5-61-16,-5-5 8 0,0 0-67 0,14-4-11 15,-14 4-22-15,13-9-12 0,-8 2-37 0,4 2-438 16,-3-3-431-16</inkml:trace>
  <inkml:trace contextRef="#ctx0" brushRef="#br0" timeOffset="56920.13">8708 6199 113 0,'6'-8'497'16,"-1"3"-104"-16,-2-3-23 0,-2 1-65 0,-1 7 5 15,3-9-35-15,-3 9 0 0,-3-9-57 0,3 9 12 16,-6-6-46-16,1 0 23 0,5 6-32 0,-9-8 13 16,9 8-47-16,-12-6 8 0,6 2-36 0,6 4 40 15,-13-4-48-15,13 4 30 0,-14 0-49 0,14 0 31 16,-15 3-45-16,6 0 22 0,2 2-3 0,-3 0-8 15,1 1-4-15,0 5 13 0,-1-2 31 16,1 1-45-16,0 7 48 0,0-1-30 0,-1 2 17 16,1 2-25-16,0-1 23 0,3 0-35 0,-2 1 15 15,2 1-35-15,2-1 12 0,0-1-31 0,1 0 16 16,0-2-30-16,0 1 10 0,3 0-21 0,3 0 12 16,0-1-19-16,1-3 19 0,0 0-26 0,4-1 21 15,-2-1-19-15,7 0 17 0,-3-1-34 0,4-4 12 16,0-1-38-16,4 1 15 0,-1-3-41 0,2 0 33 15,-2-2-39-15,3-1 36 0,-2-1-30 0,0-1 40 16,0 0-23-16,-3-1 39 16,0-3-26-16,-2 1 35 0,1-1-34 0,-2-2 28 0,-2 0-35 15,-1-3 36-15,-3 3-39 0,-2-3 43 16,1 0-42-16,-5 0 43 0,0-1-42 0,-1 1 49 16,-3 2-39-16,-4-1 39 0,-2 2-41 0,-4-1 47 15,0 4-48-15,-4-1 50 0,-1 3-40 0,2 1 39 16,-4-1-44-16,-3 4 50 0,4-1-63 0,-4 1 45 15,0 4-48-15,-2-2 25 0,6 2-75 0,3-1 7 16,-1 0-66-16,4 3 2 0,0-4-31 0,5 4-17 16,0 1-34-16,4-3-48 0,0 0-36 0,1 1-7 15,4-1-68-15,0-6-80 0,4 13-328 0,1-7-333 16</inkml:trace>
  <inkml:trace contextRef="#ctx0" brushRef="#br0" timeOffset="57552.58">9145 6193 268 0,'1'-7'462'16,"3"-5"-46"-16,-3 4-78 0,-1-1-9 0,0 2-45 15,0-1 16-15,-1 1-61 0,-3 2-5 0,3-3-43 16,-2 2 4-16,1 0-59 0,-3 0 13 0,1 1-43 15,-1 2 30-15,5 3-38 0,-12-8 10 16,12 8-33-16,-14-2 53 0,14 2-63 0,-18 0 26 16,8 2-29-16,1 2 22 0,0 0-23 0,-1-1 23 15,1 3-49-15,3 2 43 0,-1-2-30 0,0 3 47 16,3-1-50-16,-2 3 50 0,4-1-69 0,1 0 50 16,-2 0-59-16,6 1 58 0,-2 0-59 0,1-1 37 15,4 3-45-15,1-1 44 0,1 0-57 0,1-2 51 16,0 2-64-16,3 0 62 0,2-1-55 15,-2 2 48-15,4 0-48 0,-2-3 62 0,-3 1-61 16,2-1 44-16,2 0-50 0,-2-1 47 16,1 0-43-16,-1-1 45 0,1 2-44 0,-4-1 43 15,1-1-47-15,0 1 52 0,-2-1-56 0,-1-1 47 16,-1 1-42-16,-2 1 49 0,2-4-45 0,-5 5 44 16,2-3-40-16,-1 1 37 0,-3-8-40 0,0 13 41 15,-3-5-45-15,2-2 43 0,-3 0-39 0,-1 3 39 16,0-4-41-16,-4 0 39 0,0-1-24 0,0 2 36 15,-2-5-32-15,3 3 40 0,8-4-29 0,-18 1 24 16,18-1-31-16,-19-1 30 0,7-3-29 0,2 2 32 16,1-4-25-16,0-2 18 0,0-1-34 0,3-2 25 15,1-3-37-15,-2 0 30 0,6-5-31 0,1 2 26 16,1-3-26-16,1-4 24 0,3 2-30 16,0 1 2-16,5-6 3 0,0 0 1 0,3 4-1 15,0 0 4-15,1-1 1 0,1 3 9 0,-1 0-10 0,-3 4-6 16,4 2 0-16,-4 3 16 0,1-1-47 15,-3 3 1-15,0-1-93 0,-3 5 24 0,3-1-55 16,-4 2 17-16,-5 5-68 0,9-4-1 16,-9 4-59-16,0 0 10 0,0 0-73 0,14 4 6 15,-14-4-38-15,0 8-58 0,-1 1-496 0,-2-3-500 16</inkml:trace>
  <inkml:trace contextRef="#ctx0" brushRef="#br0" timeOffset="57946.06">9601 6333 622 0,'0'0'538'0,"-4"5"-46"0,4-5-52 15,0 0-70-15,-1 6-71 0,1-6-42 0,0 0-35 16,-4 6-35-16,4-6-26 0,0 0-19 0,-1 8-9 15,1-8-22-15,0 0-22 0,0 8-15 16,0-8-12-16,1 8-8 0,-1-8-13 0,0 8 0 16,0-8-8-16,0 6-14 0,0-6-5 15,4 7-2-15,-4-7-1 0,1 5-1 0,-1-5-6 0,0 0 3 16,4 6-2-16,-4-6 3 0,0 0 1 16,0 0-4-16,9 2 3 0,-9-2 25 0,9-4-37 15,-9 4 1-15,6-7 3 0,-3 4 5 0,-3 3 9 16,6-10-4-16,-6 10 3 0,4-10 1 0,-4 3-1 15,0-1 0-15,3 3 6 0,-3-3 2 0,0 8-22 16,0-10 30-16,-3 3-43 0,3 7 33 0,-4-8-35 16,-2 4 35-16,6 4-34 0,-6-6 18 0,6 6-29 15,-12-1-24-15,12 1-37 0,-13 2-29 0,13-2-41 16,-11 7-41-16,11-7-58 0,-9 5-28 0,9-5-37 16,-5 7-73-16,1-2-476 0,4-5-422 0</inkml:trace>
  <inkml:trace contextRef="#ctx0" brushRef="#br0" timeOffset="58552.5">10345 6160 63 0,'0'0'512'0,"-8"-3"-109"0,8 3 6 15,0 0-54-15,-10-4 31 0,10 4-52 0,0 0 19 16,-9-3-41-16,9 3 23 0,0 0-62 0,-6-3 41 16,6 3-73-16,0 0-18 0,0 0-9 0,-7-5-17 15,7 5-14-15,0 0-17 0,0 0-18 16,3-6-13-16,-3 6-18 0,6-5-15 0,3 1-1 16,-1 0-24-16,5-1-13 0,-1 0-9 0,5-2-14 15,1 0-7-15,1 4 19 0,0-6-30 16,3 3 12-16,3 0-33 0,-4-2 17 0,2 3-35 15,-3 1 10-15,-2-1-59 0,1 1-22 0,-3-2-90 16,-1 4-4-16,-3-1-86 0,0 1-2 0,-3-1-36 16,-9 3-47-16,13-2 5 0,-13 2-23 0,0 0 3 15,0 0-3-15,10 5-47 0,-10-5-429 0,-5 5-390 16</inkml:trace>
  <inkml:trace contextRef="#ctx0" brushRef="#br0" timeOffset="59069.55">10501 6081 68 0,'-16'0'458'0,"16"0"-88"0,-10-2-49 16,10 2-17-16,-14 0-26 0,14 0-19 0,-13 0-36 15,13 0 21-15,-12-2-41 0,12 2 21 0,-17 0-41 16,17 0 1-16,-19 2-40 0,10 1 6 0,-2-1-43 16,0 2 21-16,2 1-48 0,-1-2 15 0,2 2-34 15,-1 0 11-15,0 0-35 0,2 2 19 0,-1 0-34 16,2 0 16-16,-1-1-27 0,1 3 26 0,2-3-33 15,0 1 34-15,4 0-34 0,0-7 29 0,0 10-31 16,0-10 37-16,4 11-32 0,0-7 41 0,5 2-27 16,-3-1 39-16,6-1-35 0,-1-3 38 0,2 1-40 15,1 0 50-15,0 1-35 0,1-2 50 16,2 0-56-16,-2-1 52 0,3 3-58 0,-1-6 53 16,1 3-50-16,-3 3 57 0,-1-3-55 0,3 0 42 15,-3 0-42-15,1 4 42 0,-2-3-49 16,1 1 36-16,-1 0-41 0,-3 1 38 0,4 1-43 15,-2 3 46-15,0-3-23 0,-3 5 27 0,3-1-21 16,-3 1 27-16,0 1-36 0,-3 0 30 0,-1 1-31 16,3 1 22-16,-6-2-19 0,2 2 27 0,-1-1-25 15,-1-1 23-15,-1 3-23 0,-1-1 18 0,2-1-24 16,-4 0 24-16,1 1-25 0,0 0 15 0,-3-3-20 16,0 2 17-16,3-2-17 0,-3 1 11 15,-1-3-20-15,0 1 18 0,0-1-25 0,-3 0 10 16,2 0-16-16,-3-3 13 0,1 2-17 0,-2-1 14 15,-1-1-22-15,0-1 17 0,-4-1-33 0,2-2-6 16,0 0-48-16,-2 0 2 0,1 0-47 0,-4-2 123 16,-2 2-316-16,7-2 143 0,-5-1-75 0,5-2 18 15,2 3-27-15,-2 0-21 0,3-2-27 0,1 2-56 16,0-2-34-16,1 0-39 0,8 4-73 0,-6-9-426 16,6 9-506-16</inkml:trace>
  <inkml:trace contextRef="#ctx0" brushRef="#br0" timeOffset="59866.56">11260 6229 345 0,'0'0'386'0,"0"0"-51"0,-3-7-43 15,3 7-23-15,0 0-48 0,0 0 30 0,0-7-37 16,0 7 14-16,0 0-45 0,0 0 27 0,0 0-42 16,0 0 25-16,0 0-39 0,0 0 20 0,0 0-39 15,0 0 20-15,0 0-51 0,0 0 11 16,0 0-48-16,0 0 28 0,0 0-25 0,0 0 55 0,-3 5-53 15,3-5 22-15,-2 7-46 0,2-7 27 16,0 7-60-16,0-7 41 0,4 10-53 0,-4-10 39 16,1 7-44-16,-1-7 34 0,4 7-43 0,-4-7 45 15,6 6-44-15,-6-6 43 0,7 4-46 0,-7-4 50 16,0 0-51-16,10 3 40 0,-10-3-44 0,10-3 45 16,-10 3-41-16,8-4 43 0,-8 4-47 0,6-4 45 15,-2-2-43-15,-4 6 46 0,5-8-44 16,-2 1 56-16,-3 7-56 0,1-10 44 0,3 5-43 15,-4 5 42-15,-4-12-50 0,4 12 49 0,-2-12-35 16,2 12 66-16,-3-9-52 0,3 9 7 0,-4-8-6 16,4 8-1-16,-6-8 7 0,6 8-3 15,-8-4 1-15,8 4 35 0,-14 0-62 0,14 0 47 16,-10 4-49-16,1-1 31 0,9-3-67 0,-13 8 13 16,13-8-56-16,-10 5 17 0,5 0-53 0,0 2 8 15,0-2-45-15,1-1-28 0,4-4-32 0,-7 12-35 16,7-12-33-16,-2 8 13 0,2-8-18 0,0 10-37 15,0-10-81-15,2 7-305 0,-2-7-230 0</inkml:trace>
  <inkml:trace contextRef="#ctx0" brushRef="#br0" timeOffset="61512.66">12134 5932 260 0,'5'-8'391'0,"-5"8"-74"0,6-12-26 0,-3 7-37 0,-1-2-21 15,2 0-13-15,0 2 0 0,-1-1 5 16,-3 6-4-16,6-11-8 0,-3 7 1 16,-1-2-21-16,-2 6-7 0,8-9-4 0,-8 9-13 15,5-9-4-15,-5 9-9 0,3-7-11 0,-3 7-16 16,3-5-12-16,-3 5-13 0,4-6-9 0,-4 6-13 15,0 0-12-15,0 0 6 0,5-5-2 0,-5 5 10 16,0 0-45-16,5 7 91 0,-5-7-43 0,7 9 32 16,-7-9-43-16,5 16 42 0,-1-9-45 0,-2 5 30 15,5 3-40-15,-5-2 26 0,3 2-39 0,-1 2-5 16,-1-1-2-16,-2 3-6 0,0 0 4 0,-1 0-6 16,2 1 16-16,-4 2-30 0,2 2 15 15,-4-1-25-15,2-2 20 0,-6 2-28 0,6-1 19 16,-2 0-21-16,-1-3 19 0,-2 1-28 0,3-4 22 15,-1 1-22-15,0-4 16 0,3 1-17 0,-2-3 18 16,1 0-23-16,0-3 21 0,1 2-21 0,1-4 24 16,-2 0-30-16,3-6 26 0,-1 9-18 15,1-9 24-15,0 8-26 0,0-8 18 0,0 0-19 16,5 4 23-16,-5-4-20 0,0 0 22 0,12-3-26 16,-12 3 24-16,15-5-24 0,-15 5 18 0,14-4-14 15,-4 1 21-15,-1 1-21 0,0-2 27 0,0 3-26 16,5-3 19-16,-5 1-22 0,3 0 25 15,-1 2-24-15,1-2 26 0,0 0-26 0,0-1 24 16,-1 1-17-16,1 0 19 0,2 1-26 0,-4-1 22 16,3-1-21-16,0 1 24 0,-3 0-18 0,0-1 18 15,0 1-24-15,2-1 4 0,-2 1 0 0,0-1 7 16,-2-1 1-16,0 3-1 0,-2-1 0 0,1-2 2 16,0 2-2-16,-7 3 0 0,9-7 3 0,-4 0-2 15,-1 2 4-15,1 0-2 0,-1 0-4 0,0-2 3 16,-3 0 1-16,3 1-4 0,-3-2 7 0,-1 3-5 15,3-4-7-15,-3 1 8 0,0 3-3 0,-3-5 2 16,2 3 1-16,0 0 4 16,-2-1-7-16,-1 3-2 0,-1-2 13 0,4-2-7 15,-4 4 8-15,0-1 2 0,1 0-1 0,4 6 1 16,-12-5-5-16,12 5 2 0,-10-7 2 0,10 7-1 16,-10-5 6-16,10 5 1 0,-12 5 3 0,6 1 18 15,0-3 2-15,-1 4 4 0,3 0 0 0,-1-1-1 16,0 3-7-16,-1 1 12 0,2 0 1 0,0 2 11 15,-1 2-9-15,2 1-16 0,1-1 18 0,-1 2-16 16,1-1 3-16,-1 1-8 0,3 3-4 0,0-2-3 16,0 3 1-16,0-2-10 0,0 2-6 0,0 1-1 15,-1-1-1-15,1-1-3 0,0 1 1 0,0-1-12 16,-1 0 1-16,-2 0-10 0,3-2-18 16,-1 1-20-16,-2-2-22 0,2-1-9 0,0-4-20 15,-2 1-13-15,3 1-23 0,-1-4-28 0,-2 0-14 16,3-3-39-16,0 1-21 0,-1 2 6 0,1-9-49 15,-1 8-11-15,-2-2-77 0,3-6-14 16,0 0-41-16,-4 6-9 0,4-6-77 0,0 0-388 16,0 0-466-16</inkml:trace>
  <inkml:trace contextRef="#ctx0" brushRef="#br0" timeOffset="62459.78">13004 5871 2 0,'0'0'446'0,"0"0"-98"0,-4-2-52 15,4 2-28-15,0 0-40 0,0 0-10 0,0-10 3 16,0 10 0-16,0 0-7 0,3-7-4 0,-3 7-2 15,0 0-7-15,1-7-10 0,-1 7-9 0,0 0-13 16,0 0-6-16,5-7-4 0,-5 7 11 0,8-5-11 16,-8 5-19-16,11-3-15 0,-11 3 3 15,13-7-14-15,-3 4-7 0,-1-1-35 0,4 2 23 16,1-1-61-16,0-2 45 0,4 1-11 16,-1 1-11-16,-1 0-5 0,2 1-7 0,1 0-11 15,-1-2-47-15,-1 1 50 0,-1 2-5 0,0-1-36 16,-1 2 32-16,-2 0-50 0,1 2 59 0,-3-1-52 15,1 3 47-15,-1 1-48 0,-2-2 54 0,-1 3-25 16,-3 5 58-16,4-1-17 0,-4 3 44 0,-1 2-37 16,-3 0 24-16,3 1-35 0,-4 1 0 0,0 3 8 15,0-2-1-15,0 5-3 0,3 1 0 0,-6 2-4 16,3 1-3-16,-1 0 13 0,-2 2-30 0,2 2 13 16,-3-3-23-16,3-2 14 0,-3 3-18 0,3-3 13 15,-2 0-22-15,-2-3 16 0,5-2-21 0,-2-1 16 16,0 0-18-16,2-2 15 0,-1-1-20 15,0-3 19-15,-2-2-20 0,3-1 18 0,0 1-24 16,0-2 17-16,-1-1-27 0,1-3 11 16,0 1-37-16,0-7 2 0,-2 11-47 0,2-11 8 15,-1 6-55-15,1-6 21 0,0 0-91 0,0 0 31 16,-5-6-59-16,5 6 35 0,-4-9-47 0,3 3 22 16,-4-2-12-16,1-2 6 0,-2-3-11 0,-1 2 19 15,1-2-7-15,-3 0 5 0,0 2 54 0,0-3 25 16,1 1 32-16,-3 4 27 0,-2-3 18 0,1 2 6 15,1-2 73-15,1 4 9 0,-3-2 74 0,4 2 18 16,0 2 69-16,-1-3-11 0,5 4 26 0,-3 0-35 16,3 0 17-16,5 5-50 0,-9-7 27 0,9 7-34 15,-6-6 78-15,6 6-42 0,0 0 63 16,1-7-50-16,-1 7-10 0,13-4-10 0,-13 4 21 16,17-5-49-16,-5 3 16 0,0-1-34 0,4 2 7 15,0 0-35-15,2-4-11 0,2 3-8 16,-1 1-5-16,4-2-5 0,-1-1-15 0,4 2-4 15,-5-1-5-15,2-1-6 0,-2 4 3 0,-1-3-9 16,-2 1 2-16,-1-1-12 0,-3 2 7 0,-3-2-4 16,2 2 2-16,-3 0-8 0,-10 1-20 0,16-2-11 15,-16 2-33-15,12-1-23 0,-12 1-34 0,13 0-31 16,-13 0-36-16,13-3-3 0,-13 3-54 16,0 0-5-16,9 3-67 0,-9-3-24 0,0 0-39 15,0 0-38-15,13 0-91 0,-13 0-378 0,0 0-455 16</inkml:trace>
  <inkml:trace contextRef="#ctx0" brushRef="#br0" timeOffset="63186.13">14412 5618 187 0,'0'-8'447'16,"-4"1"-103"-16,3-3 6 0,-3 3-32 0,3-4-32 16,0 3-34-16,-3-2-25 0,1 1 7 0,-2-2 5 15,4 4 0-15,-3-3-17 0,4 3-12 0,-4-2-15 16,3 4-6-16,1 5-41 0,-4-12 13 16,4 12-56-16,-4-8 19 0,4 8-66 15,-4-4 32-15,4 4-34 0,0 0 75 0,0 0-44 16,-5 7 51-16,5-7-37 0,0 16 55 0,0-3-41 15,-1 0 37-15,1 5-32 0,0 2 25 0,1 6-25 16,-1-2 27-16,0 3-36 0,4 5 14 0,-3 1-40 16,1 4 8-16,0-3-13 0,-2 2-6 0,4-2-4 15,-4 7-18-15,0-3 2 0,0-1-13 0,-1 6-5 16,-2 2-8-16,2-7-5 0,-2 6 2 0,-2-6-8 16,4-4-2-16,-4-1 2 0,1-1-8 0,3-3-7 15,-2-5 1-15,3 0 2 0,-2-3-4 16,2-3-8-16,-3-3-18 0,3 0-19 0,0-4-10 0,0 0-9 15,0 1 10-15,0-4-33 0,0-8-5 16,0 13-65-16,0-13-19 0,3 5-34 0,-3-5-83 16,0 0-6-16,0 0-61 0,6-3-3 0,-6 3-59 15,9-11-25-15,-8 5-55 0,4 1-103 16,-2-4-280-16,1 0-444 0</inkml:trace>
  <inkml:trace contextRef="#ctx0" brushRef="#br0" timeOffset="63870.1">15120 6050 248 0,'0'0'407'0,"6"-4"-107"15,-6 4-22-15,4-5-60 0,-4 5-17 0,4-5-51 16,-4 5-4-16,0-7-44 0,0 7 12 0,0 0-31 15,-4-8 5-15,4 8-14 0,-6-7 11 0,6 7-13 16,-9-7 38-16,5 2-3 0,4 5-13 0,-10-7-4 16,2 2-3-16,4-2-2 0,-3 4 23 15,0-4-1-15,1 0-6 0,2 2-10 0,-1-1-11 16,0-2-8-16,1 3-7 0,0-5-1 16,2 3-7-16,0-1-2 0,2-1 0 0,0 0-7 15,2 1-2-15,0-4-2 0,0 4-3 0,3-4 3 16,1 5 6-16,-1-2 11 0,3 2 0 0,-2 1 5 15,4-1 5-15,-1 2 13 0,4 1 5 0,-4 3-15 16,5 1 31-16,-1 0-63 0,-2 1 60 0,2 4-33 16,4 3 39-16,-3 0-28 0,2 2 42 0,-4 2-53 15,3 2 44-15,-6 3-46 0,3-2 23 0,-2 2-30 16,-4-3-4-16,-2 1-2 0,0 2-6 0,-1 2-7 16,-2-1-15-16,-2 0 3 0,-2 2-10 0,-1 1-3 15,-2-1 2-15,-1 2-7 0,-3-1-1 16,1-1 18-16,-2-1-27 0,-2-1 25 0,-4 3-33 15,3-7 25-15,0 1-23 0,-2-1 22 16,0 0-40-16,0-5 30 0,-1 2-44 0,3-4 31 16,0-1-44-16,-3 0 46 0,6-3-40 0,-4-2 37 15,15-1-31-15,-20 0 31 0,10-1-35 0,0-3 36 16,2-2-36-16,2 0 43 0,0 0-40 0,3-2 41 16,0-1-37-16,2-1 6 0,1 3 7 0,3-5 5 15,-1 4-3-15,2-2 25 0,1 2-21 0,0-1 1 16,0 2 9-16,4 3 10 0,-2-2 12 0,0 1 16 15,2 2-2-15,-9 3 11 0,16-3 5 0,-16 3-4 16,15 3-6-16,-5-2 5 0,-2 2-6 0,1 1-6 16,0 2-7-16,-3-3-2 0,3 4-3 15,1-1-7-15,-2-1 1 0,1 2-2 0,0 1-2 0,0-3 6 16,0 2-64-16,-3 0-6 0,4-1-83 16,-2-1-45-16,1 2-5 0,0-4-24 0,-3 2-21 15,2 1-49-15,1-3 17 0,1 0-60 0,-2-1 12 16,-8-2-26-16,16 2 5 0,-16-2-3 15,21-2-60-15,-11 1-392 0,0-4-314 0</inkml:trace>
  <inkml:trace contextRef="#ctx0" brushRef="#br0" timeOffset="64424.88">15672 6029 35 0,'9'-9'532'0,"-4"-2"-119"15,3 4-40-15,-2-4-33 0,-2 3-19 0,0 0-3 16,-3-1-38-16,2 1-21 0,-1-1-19 0,-2 3-15 15,0-3-21-15,-2 2-16 0,2 0-24 0,-3 0-20 16,2 2-13-16,-3-3-7 0,-1 3-8 0,0 1-14 16,5 4-11-16,-12-10-6 0,6 5-27 15,6 5 29-15,-15-2 21 0,15 2-66 0,-16 0 42 16,16 0-56-16,-14 0 43 0,4 2-60 0,10-2 63 16,-9 7-49-16,0-2 54 0,9-5-54 0,-9 11 47 15,8-5-35-15,-2 1 46 0,1 1-46 0,2-1 37 16,0 0-36-16,0 3 27 0,1-2-31 15,3 3-6-15,0-3 2 0,0 3 2 0,6 0-1 16,-4 0-3-16,3 1-7 0,4-3-3 0,-3 4 0 16,2-2 1-16,-1 0-7 0,3 4-4 0,2-4 1 15,-4 2-2-15,5 1 25 0,-4-2-26 0,2 0 22 16,-2 1-33-16,0-1 29 0,-2 0-29 0,-1 0 24 16,-1-2-20-16,0 2 19 0,-4-3-29 0,2 1 33 15,-2-1-34-15,-4 1 30 0,2-5-29 0,-3 5 25 16,-3-5-16-16,2 4 19 0,-3-2-29 0,-1-2 28 15,-2 1-27-15,0 0 24 0,-3-2-23 0,-1-3 22 16,-1 2-23-16,-1-1 29 0,1-2-29 16,12 0 23-16,-24-2-26 0,11-1 8 15,2 1-5-15,1-2 27 0,1-3-26 0,1-1 19 16,0 0-25-16,3-1 27 0,1-1-46 0,-1 0 29 16,5-5-3-16,4 0 3 0,0-3 2 0,2-2-2 15,2-1 23-15,1 1-34 0,5-1 30 0,-4 1-34 16,4 1 38-16,0 0-38 0,0 2 24 0,-2 1-28 15,4 2 28-15,-4 1-59 0,-2 1 19 0,2 3-56 16,-5-2 23-16,2 5-80 0,-2-3 8 0,0 4-38 16,-2-2-37-16,-1 2-27 0,-4 5-36 0,8-7-36 15,-8 7-45-15,6-3-14 0,-6 3-39 16,0 0-113-16,0 0-314 0,8-4-382 0</inkml:trace>
  <inkml:trace contextRef="#ctx0" brushRef="#br0" timeOffset="65260.24">17890 5796 190 0,'2'-7'330'0,"-1"-1"-42"0,-1 1-25 0,0-4-23 15,1 2-1-15,-1-3 0 0,0 2 5 0,0-1 13 16,0-1-33-16,0 2-1 0,0-2 35 0,0 6 0 16,3-4 2-16,-3 3-14 0,0 7-3 0,0-12-55 15,0 12-25-15,1-9-27 0,-1 9-15 16,0-9-30-16,0 9-12 0,0 0 22 0,0 0 43 15,4 5-46-15,-3 2 57 0,2 3-5 0,-1 2-21 16,3 3-45-16,-1 2 24 0,0 4-23 0,1 0 19 16,-1 2-37-16,-1 4 21 0,-1-3-40 0,3 2-7 15,-2 3-6-15,-1-3-1 0,-2 4-3 0,0-2-8 16,0 0-5-16,0-1-4 0,-1 1 16 0,0-4-25 16,1 0 19-16,0-2-25 0,0-3 21 15,0-1-20-15,0-2 19 0,1 0-26 0,0-2 27 16,3-5-18-16,0 3 27 0,1-4-16 0,4-1 19 15,1 0-19-15,2-4 19 0,3 2-19 16,-1-3 12-16,5-2-18 0,-1-1 13 0,4 0-14 16,-2-3 13-16,2 0-24 0,0 1 15 0,2-1-18 15,-6 3 3-15,0-3 1 0,2-1 2 0,-4 4-9 16,-1-3 11-16,-1 1-4 0,-1 1 2 0,-2 0-5 16,0 0-9-16,-1-1-33 0,-10 3-10 0,14-1-50 15,-14 1-38-15,14-3-32 0,-14 3-33 0,11-1 13 16,-11 1-55-16,0 0 2 0,17 1-51 0,-17-1 12 15,0 0-49-15,10 3 2 0,-10-3-12 0,9 1-15 16,-9-1-26-16,6 5-85 0,-6-5-252 0,0 0-233 16</inkml:trace>
  <inkml:trace contextRef="#ctx0" brushRef="#br0" timeOffset="66186.13">18723 6123 182 0,'2'-12'530'16,"-5"6"-92"-16,3 6-61 0,-6-12 3 0,3 3-53 15,1 2-5-15,-2-3-66 0,1 1-1 0,-2 1-28 16,-1-1-21-16,5 0-61 0,-2-2 10 16,-1 4-24-16,-1-3 56 0,-1 1-87 0,1 1 38 15,-2 2-44-15,3-4 41 0,-2 3-59 0,-2 3 42 16,1-5-50-16,-1 4 50 0,-1 1-47 0,-1-2 53 15,-3 2-45-15,-1 3 37 0,1 1-34 16,2 0 31-16,-6 3-35 0,3 1 42 0,-4 4-37 16,5-2 16-16,-2 3-35 0,2 1 22 0,2 2-34 15,-2 3-9-15,3-4-4 0,3 1-7 0,0 3-9 16,4-2-1-16,1 0-6 0,3 1 17 0,0-1-30 16,3 1 21-16,2-1-27 0,3 2 14 0,0-4-33 15,4 0 21-15,0-2-35 0,-3 0 16 16,7-1-28-16,-4-1-16 0,2-2 11 0,0-3 5 0,-1 1 11 15,-2 0-13-15,-12-3 24 0,24-1 4 16,-14-1 3-16,0-2 7 0,1 3 5 0,-1-4-4 16,0-3-3-16,-2 1-6 0,-1 2 7 0,1-7-7 15,-2 6-2-15,1-5-9 0,-3 2 16 0,2-1 4 16,-2 3 0-16,0-1 4 0,-2 1-3 0,2-1 8 16,-3 2 0-16,-1 6 1 0,7-8-10 0,-7 8-2 15,2-9 5-15,-2 9 0 0,0 0-5 0,0 0 8 16,0 0 1-16,0 0 4 0,8 2-2 15,-8-2 6-15,2 10-1 0,-2-10-3 0,6 9-4 16,-1-3-8-16,1-2-43 0,2 3-36 16,-3-2-35-16,8 1 11 0,-3-2-49 0,0 3 23 15,4-2-18-15,2-2 7 0,0 0-15 0,-2-2 40 16,0 0-26-16,3-1 88 0,-2-2-42 0,3-1 46 16,-1 1-2-16,-3-4 66 0,1 0-4 0,-1 1 48 15,0-5-7-15,-2 2 45 0,0-6-31 0,-3 4 55 16,2-4-40-16,-1-3 49 0,-4 0-5 0,2 0-5 15,-3 2-6-15,-1-2 1 0,-3 2-15 0,4-1 4 16,-2 1-25-16,-3 1 51 0,1 3-50 0,-2-1 31 16,-2 3-48-16,1 0 35 0,-2 2-8 0,0-1 4 15,4 8-21-15,-10-5-45 0,10 5 44 0,-12-1-39 16,12 1 34-16,-14 4-38 0,10 1 31 16,-1 3-35-16,0-3 32 0,0 3-36 15,4 0 28-15,-2 1-38 0,2 0 30 0,1 2-29 16,1-2 28-16,2 0-28 0,1 0 3 0,1 2-7 15,0-1 2-15,1 0-2 0,3 0 6 0,0 1-2 16,0-1 2-16,1 1 4 0,2-2-5 0,-2 3 2 16,2-4-3-16,0 1 4 0,-1 0-3 0,1 1 5 15,-4 0-7-15,5-1 3 0,-2 0-22 0,-3 0 30 16,0 2 18-16,-1-3-19 0,-4 1 30 0,6 1-21 16,-7-5 30-16,2 7-22 0,-1-7 24 0,-2 3-14 15,-2 1 17-15,-2-2-30 0,2 2 26 0,-3-3-24 16,-1 1 16-16,-1 0-24 0,-3-2 13 0,1 0-24 15,-1 1 21-15,-1-3-29 0,-3-2 15 16,4 1-44-16,-4-2-15 0,0 2-49 0,1-4 6 16,-1 2-85-16,0-2-36 0,3 1-11 0,-2-1-78 15,2-3-11-15,1 0-82 0,0 0-14 0,5 0-38 16,-2-3-32-16,4-1-68 0,0-2-374 16,2 1-489-16</inkml:trace>
  <inkml:trace contextRef="#ctx0" brushRef="#br0" timeOffset="66720.02">19305 5714 381 0,'6'-16'463'0,"1"0"-39"0,-5 0-48 15,2 1 18-15,0 0-12 0,-3 4-33 0,3-4-20 16,-2 5 2-16,0 1 5 0,2-3 13 16,-3 4-56-16,0-2 31 0,-1 3-50 0,0 7 6 15,3-12-54-15,-3 12-17 0,0-10-57 0,0 10-4 16,2-7-44-16,-2 7 57 0,0 0-9 0,2 7 29 15,-2-7-18-15,2 16-8 0,-2-5-13 0,4 4-10 16,-1 2 6-16,-1 5-46 0,1 1 19 16,-1 4-18-16,3-4-25 0,-1 8-5 0,1-2-11 15,-1 2-4-15,3-2-11 0,-5 1-8 0,6 0-8 16,-3-5-8-16,-1-1 4 0,1 3-2 16,-1-5-3-16,1 2-5 0,-1-2 0 0,-1-1-5 15,1-3-4-15,-1-2-9 0,1-2-35 0,-2 0-29 16,-2-4-22-16,4 1-7 0,-3-3-18 0,-1 1-25 15,0-9-7-15,0 10-31 0,0-10 1 0,-5 7-14 16,5-7-8-16,0 0-22 0,-14 0-12 0,14 0-6 16,-18-8 20-16,9 1-29 0,-3-1 32 0,-1-1-37 15,-4-2 58-15,4 0-6 0,-2-4 60 0,0 0 14 16,-2 0 23-16,6-2 22 0,-4 2 18 0,4 0 27 16,1-2 23-16,0 2 33 0,1 3 29 0,2 0 25 15,2 0 20-15,1 4 15 0,-1-3 16 16,3 4 13-16,-1 2 8 0,3 5 19 0,0-12 12 0,4 7-50 15,2 0 46-15,2 0-43 0,0 3 17 16,2-1-48-16,5 1 29 0,0-1-52 16,2-1 22-16,2 1-44 0,3 3 32 0,0-2-52 15,-2-1 24-15,1 1-44 0,2 2 23 0,-2-3-69 16,1 2 16-16,-3-2-85 0,0 1-11 0,-3 0-39 16,4-1-47-16,-8 2-50 0,-1 0-43 0,1 0-59 15,-12 1-46-15,16-2-53 0,-16 2-96 0,12-2-381 16,-12 2-510-16</inkml:trace>
  <inkml:trace contextRef="#ctx0" brushRef="#br0" timeOffset="67452.42">20346 6101 211 0,'2'-7'375'16,"-2"7"-83"-16,2-12-6 0,-2 12-44 0,4-8-4 15,-1 1-24-15,-1 0 7 0,2 0-40 0,0-1 23 16,1-1-31-16,0 1 32 0,-2 1-19 0,2-4-21 16,0 3-1-16,-1-2-19 0,-2 1-24 0,3-1-9 15,-2 0-11-15,-1-1-10 0,1 2 4 0,-2-2-9 16,-1 1-10-16,0 0 2 0,0-2-8 0,-2 4-9 15,-1-1-2-15,-1 1-13 0,-3 3-7 16,-1-3 2-16,-1 3 3 0,-2 2 10 0,-1 3 4 16,-2 0 23-16,-1 3-13 0,-2 1-51 0,2 4 35 15,-2-2-9-15,2 5 22 0,-2 0-55 0,6 2 49 16,0 1-46-16,1-2 59 0,4 1-76 0,1 2-3 16,2-1 3-16,2-1 1 0,2 0 5 0,2 2-1 15,3-3 3-15,2 0-3 0,3 2 4 16,-2-4-3-16,6-1 9 0,1-3-11 0,0 1-3 15,0 0 1-15,2-4-1 0,-3 2 1 0,3-3 3 16,-3 0-3-16,-1-2 2 0,2-2-9 0,0 0 15 16,-2-1 5-16,0-2-5 0,-2 1-3 15,-3-4 2-15,0 1-5 0,-2 0 49 0,-2-3-58 16,2 0 51-16,-4 1-61 0,0-1 50 0,2 0-46 16,-3 0 52-16,-1 2-39 0,-1 0 64 0,0 8-41 15,1-13 46-15,-1 13-54 0,0-12 29 0,0 12-43 16,0 0 44-16,-2-6-56 0,2 6 49 0,0 0-38 15,-2 7 42-15,2-7-44 0,0 12 0 0,2-7 4 16,-1 2 2-16,0 2 2 0,2 3-2 0,1-4 23 16,1 4-37-16,0 0-1 0,1-2-15 0,2 2-45 15,1-1-37-15,-1 2-30 0,3-4-66 0,1 2-22 16,0-3-63-16,1 1-38 16,-1-3-49-16,3 2-2 0,-2-1-32 0,0-5-88 15,1 1-315-15,-2-1-349 0</inkml:trace>
  <inkml:trace contextRef="#ctx0" brushRef="#br0" timeOffset="67986.11">20969 5631 49 0,'1'-23'590'16,"-1"3"-104"-16,1 1 4 0,-1 0-30 0,0 2-40 15,-1 3-48-15,1 1-22 0,0 3-68 0,-1-2-8 16,1 4-88-16,0-1 30 0,0 9-43 15,-3-7 56-15,3 7-66 0,0 0 57 16,3 7-42-16,-2 3 29 0,0 0-22 0,2 6-11 16,-2 2-7-16,5 6-13 0,-2 2-21 0,0-2-40 15,1 7 8-15,2-3-38 0,0 5 7 0,-2 1-26 16,-1-5 5-16,3 3-24 0,-5 0-7 0,3-1-1 16,-1 0 1-16,0-3-5 0,0-3-9 0,-2-1 5 15,2 1-4-15,0-3 3 0,-1-1-4 0,-1-1 0 16,2-3-7-16,0-3-1 0,-3-2-10 0,3 0 6 15,-3 0-24-15,2-4 6 0,-1 1 6 0,1-1 22 16,-3-8-21-16,3 9-1 0,-3-9-6 0,0 0-5 16,0 0-8-16,0 0-21 0,8-4 0 15,-8 4 0-15,-1-11-1 0,0 2-11 0,-2-1 9 16,-1-2 33-16,-1-2-49 0,0-1 52 0,-5-3-40 16,0 0 35-16,-2-1-33 0,-3-1 57 0,-2 3-41 15,-2-2 52-15,1 7 0 0,-2-3-7 0,-1 3 14 16,2 3 0-16,0 1 3 0,1 3 4 15,1 2-1-15,2 2-37 0,2 2 52 0,-1 2-45 16,3 2 50-16,-2 3-41 0,5-1 33 0,2 3-35 16,1-1 34-16,2 3-34 0,3-3 3 0,0 2 1 15,5 3 0-15,-1-2 0 0,7 0 3 0,1 4-26 16,1-4-41-16,5-1-31 0,-1 1-60 16,0-2-5-16,4 1-67 0,-1-5 5 0,-2 1-69 0,-1 0 9 15,3-6-44-15,-2 3 4 0,-4-2 1 16,4-1-7-16,-4-1-43 0,0-1-95 0,2-3-213 15,-1 1-190-15</inkml:trace>
  <inkml:trace contextRef="#ctx0" brushRef="#br0" timeOffset="68519.98">21383 5642 27 0,'0'-17'607'0,"-3"0"-97"0,2 2-25 0,-4 1-28 0,1 2-29 16,-1-1-51-16,1 1-17 0,-1 2 6 0,2 1-67 15,-1 0 24-15,2 1-109 0,-1 1 11 16,1 4-90-16,-2-4 21 0,4 7-58 0,0 0 81 16,0 0-50-16,-5 7 45 0,9-2-51 0,-3 7 26 15,0 0-1-15,2 5-4 0,-1 2 0 0,2 6-35 16,0-3 18-16,0 2-36 0,0 8 9 0,1-4-23 16,0 4 13-16,1-1-19 0,-1-1-15 0,2 1-11 15,-1-2-1-15,-1 0-9 0,2-3-15 0,-5 0 4 16,4-3 2-16,-3-1-8 0,2 0-1 0,-1 1-11 15,0-7 4-15,0 1-2 0,-2-2-6 0,1-2-4 16,-1-1-10-16,0-2-8 0,-1 2-1 16,-1-5 0-16,4 2-3 0,-3-3-3 0,-1-6-10 15,0 8-17-15,0-8-6 0,0 0 0 16,0 0-8-16,0 0-3 0,0 0-18 0,-5-9-5 16,5 2 15-16,-4 0 0 0,0-1-12 0,-3-5 21 15,-1 0-28-15,0 1 43 0,-2-3-29 0,-3-1 41 16,2-1-50-16,-3 0 56 0,0 1-39 0,-4 2 56 15,5 1-40-15,-5-2 59 0,0 5-46 0,2 0 57 16,-3 3-33-16,2 2 46 0,-2 1-39 0,5 1 54 16,-2 3-37-16,2 2 47 0,2 0-53 0,1 1 50 15,2 4-47-15,-1-2 38 0,5 2-37 0,0 3 36 16,1-4-39-16,4 5-1 0,0-4 6 16,3 5-5-16,-1-3 5 0,6 2 2 0,2-2-8 15,0 1-20-15,2 0-54 0,3 0-44 0,3-2-69 16,-1 1 17-16,-1-3-29 0,0 0-25 0,1 1-52 15,-1-5-5-15,0 1-31 0,-3 2 13 16,1-4-11-16,0 0-20 0,0 2-45 0,-5-6-433 16,4 2-344-16</inkml:trace>
  <inkml:trace contextRef="#ctx0" brushRef="#br0" timeOffset="68969.73">21623 5879 348 0,'-3'-5'560'0,"3"5"-55"0,-5-10-38 16,5 10-26-16,-5-10-43 0,5 10-29 0,-5-6-24 16,5 6-34-16,-4-8-21 0,4 8-48 0,-4-5-58 15,4 5-30-15,0 0-24 0,0-7-39 0,0 7 46 16,0 0 8-16,7-3-9 0,-7 3-5 16,11 2-16-16,-11-2-6 0,17 5-7 0,-9-4-13 15,3 4-6-15,-1 0-33 0,1 2 24 0,1 0-37 16,-3 3 24-16,4-3-33 0,-4 5 20 0,0-2-31 15,-1 2 20-15,0 0-21 0,-1-1 18 0,-2 2-30 16,-2-4 19-16,0 4-44 0,-1-2 23 0,-2 0 6 16,0 1-5-16,-2-1-2 0,-1-1 1 15,0-2-1-15,-1 4 17 0,0-4-31 0,-2 1 22 16,-2-3-18-16,1 2 18 0,-1-1-28 0,1-4 26 16,-3 3-22-16,4-1 28 0,6-5-12 0,-12 3-10 15,12-3 3-15,-11 0-7 0,11 0 6 0,-8-7 3 16,8 7 25-16,-4-10-39 0,4 10 35 0,0-15-27 15,2 5 30-15,0-3-34 0,2-2 28 0,4 0-33 16,1-3 25-16,-2-2-18 0,4 0-12 0,1-2-13 16,-1 3-23-16,0-2-9 0,3 1-1 0,-4 2-9 15,3 1-17-15,-3 1-27 0,-1 4-9 16,0 0-47-16,-2 1-47 0,-1 3-25 0,-1 1-11 16,0 2-17-16,-5 5-20 0,9-7-13 15,-9 7 3-15,5-3-11 0,-5 3-17 0,0 0-53 16,11 4-378-16,-11-4-283 0</inkml:trace>
  <inkml:trace contextRef="#ctx0" brushRef="#br0" timeOffset="70137.56">21991 5926 304 0,'0'0'500'0,"0"0"-67"0,0 0-61 0,0 0-50 16,0 0-44-16,-8 3-27 0,8-3-31 0,0 0-33 16,0 0-26-16,0 0-50 0,0 0 15 0,5 5 28 15,-5-5-3-15,0 0-18 0,8 8-9 0,-8-8-9 16,9 4-1-16,-9-4-50 0,9 3 25 0,-9-3-42 16,8 2 22-16,-8-2-37 0,10 2 21 0,-10-2 1 15,0 0-17-15,15 0-1 0,-15 0-31 0,13-2 29 16,-13 2-7-16,13-4 37 0,-13 4-48 0,11-3 6 15,-4-2-9-15,-2 0 11 0,1 0 0 0,-1 1 2 16,0-4-3-16,-1 3-24 0,1-2 28 0,-2-2 0 16,1 1-1-16,-3-1 10 0,1 1-3 15,-2-2 0-15,0 1 4 0,-2-1 0 16,1 1 5-16,-2 1-2 0,1-1 4 0,-1 4-62 16,-1-2 56-16,-1 2-61 0,-3 2 75 0,8 3-49 15,-14-2 55-15,14 2-46 0,-18 2 56 0,7 3-4 16,-2 2-45-16,2-1 55 0,-1 4-48 0,-1 1 61 15,3-1-38-15,0 2 33 0,0 2-45 0,-2 1 27 16,6-2-36-16,-1 0 23 0,1 2-36 0,0 0-3 16,3-2 4-16,1-2-4 0,-1 4-3 0,3-4 0 15,4 1-2-15,-3 1 1 0,4-5 5 0,3 5-3 16,-2-5-8-16,3 1-6 0,3-2 11 16,-2-2 0-16,3 2-2 0,-1-4-1 0,0-1-1 15,2-2 5-15,-1 2 0 0,1-2-6 0,0-2 1 16,-1 0 2-16,2-3 25 0,-1-2-30 0,3 0 22 15,-3-1-30-15,0-1 28 0,-1-3-33 0,1 0 31 16,-4-2-34-16,5-1 30 0,-5 0 7 0,1 2-10 16,-5-1-7-16,4-3-1 0,-3 3-2 15,-2 3 4-15,0-2-1 0,0 4-1 0,1 1-4 16,-2 0 3-16,0-1-6 0,-2 4-3 0,1-2-5 16,-3 7-10-16,7-10 5 0,-7 10 3 0,5-8-3 15,-5 8 0-15,6-4 6 0,-6 4 1 0,0 0 0 16,12 1 8-16,-12-1-3 0,10 6-2 0,-10-6-4 15,11 5 3-15,-4 0-1 0,-1 0 4 16,-1 0-1-16,3-1 1 0,-2 3 3 0,2 2-39 16,-2-4 46-16,2 3-34 0,-2 0 33 0,-1 0-26 15,2 0 38-15,-2-1-43 0,0 4 41 0,0-4-34 16,0 4 40-16,-2-3-38 0,1 2 35 0,-3-2-35 16,0 3 37-16,-1-4-38 0,0 4 3 0,-1-2 4 15,-2 0 4-15,1-1 11 0,-1 1 22 0,-2-1-36 16,0 0 26-16,0 0-26 0,1-2 31 0,4-6-35 15,-8 11 34-15,3-8-37 0,5-3 42 0,-5 9-39 16,5-9 32-16,-7 6-33 0,7-6 34 16,0 0-36-16,-7 4 7 0,7-4 0 15,0 0-5-15,0 0-4 0,0-10 50 0,0 10-39 16,5-9 33-16,-1 2-41 0,1 0 40 0,0-2-37 16,2-3 38-16,-1-1-46 0,3 1 41 0,1-5 0 15,2-1-12-15,-1 0 3 0,1 0-12 0,1-6 12 16,-1 2-14-16,1-2 6 0,0 7-5 0,-4-2 3 15,1 2 0-15,-2 4 5 0,-2-1-1 0,-2-1-13 16,0 4 10-16,-2 0-9 0,1 2 11 0,-2 1-2 16,-1 2-1-16,0 6-5 0,-1-15 0 0,1 15 2 15,-4-5-2-15,4 5 2 0,0 0-2 0,-5-5 9 16,5 5-6-16,0 0-5 0,-4 8 5 16,4-8 5-16,-1 5-6 0,1-5 9 0,2 12 0 15,0-7-5-15,0 1-2 0,1 2 2 0,1 0 1 16,0 1 3-16,2-2-8 0,-1 2 7 0,4 0 4 15,-1 2-6-15,-1-1-2 0,1-1 5 16,-2 0-35-16,5 0 41 0,-4 0-29 0,2 3 34 16,-1-4-36-16,-2 4 40 0,1-6-35 0,-1 2 38 15,-1 1-34-15,-2 2 37 0,2-4-21 0,-3 2 30 16,1 1-37-16,-3-5 31 0,0 5-32 0,0-5 28 16,0 4-30-16,-3-1 28 0,1-1-36 0,-3 1-5 15,2-2-18-15,-2 0-30 0,0 1-28 16,0-3-33-16,-2 3-25 0,2-2 28 0,-1 0-62 0,-3-2-15 15,3 1-73-15,-3 0-16 0,2-3-74 16,7-1 5-16,-14 4-46 0,14-4-99 0,-13 1-402 16,13-1-471-16</inkml:trace>
  <inkml:trace contextRef="#ctx0" brushRef="#br0" timeOffset="70802.5">23210 5293 399 0,'-3'-10'460'0,"1"-2"-54"0,-2 4-16 16,3-1 18-16,-2 0-4 0,-2 1-32 0,5 8-8 15,-2-12 3-15,0 6 1 0,0 1-39 16,2 5-56-16,-3-11-52 0,3 11-30 0,0 0-14 0,-4-4 27 15,4 4-14-15,-5 7 25 0,5 1-3 16,-1 3-32-16,-2 4 28 0,2 4-22 0,0 3 2 16,-2 5-14-16,-2 6-4 0,4 1-1 0,-3 4-38 15,0 7 8-15,2-2-25 0,-6 5-17 0,4-2-13 16,-6 3-10-16,0-1-8 0,-3 10-19 0,-4 2-7 16,3-1-5-16,-2-2-7 0,-1 0-10 0,4-8-9 15,3-2-9-15,-3 2-5 0,3-3-25 0,1 0-14 16,0-5-28-16,0 0-19 0,7-10-25 0,-3-5-9 15,3-1-3-15,1-1-17 0,0-5 8 0,1-4-40 16,1-1 15-16,0-1-52 0,1-5-8 16,3-1-103-16,-5-7-36 0,7 6-48 0,-7-6-54 15,12-2-22-15,-6-2-60 0,-1-2-135 16,2-1-311-16,-1-4-588 0</inkml:trace>
  <inkml:trace contextRef="#ctx0" brushRef="#br0" timeOffset="72085.63">23510 5763 89 0,'4'-5'407'0,"-4"5"-67"0,4-12-29 0,-1 7-36 15,-2 0-30-15,3-3 18 0,-4 8 0 0,7-9-9 16,-7 1-20-16,0 8 2 0,7-9 7 0,-7 9 3 15,2-10-14-15,-2 10-15 0,4-6-24 0,-4 6-14 16,0 0-11-16,0 0 10 0,0 0 20 0,0 0 13 16,4 9-10-16,-4-2-19 0,-1 3-7 0,1 3-10 15,0 3-19-15,-2 1-25 0,2 1-41 0,0 2 12 16,0 0-33-16,0 4 8 0,2 2-31 0,-2-1 11 16,1 1-23-16,0 0 18 0,-1-1-33 15,3 0 16-15,-2 2-16 0,0-5 11 0,2-1-28 16,-2-2 21-16,-1-2-29 0,0 0 20 0,0-1-28 15,0-5 18-15,0 0-25 0,1 1 31 0,-1-4-21 16,0 0 28-16,0-8-35 0,-1 10 33 0,1-10-35 16,-5 6 21-16,5-6-50 0,0 0 48 15,-6-6-28-15,2 2 34 0,0-2-24 0,-1-2 29 16,0-2-31-16,-4-2 9 0,4-3-8 0,-3-3 30 16,0-2-29-16,1 0 35 0,0-2-2 0,1-2-4 15,1-5 7-15,-2 0-8 0,2 0-2 0,3 0 1 16,-1 3 1-16,6-6 1 0,-1 3-5 0,3-4-5 15,2 3 8-15,-1 4-7 0,7-4 2 16,2 5 1-16,1 2 3 0,3 2 4 0,1-1-2 16,1 5-32-16,2 2 35 0,1 1-37 0,-1 3 43 15,-1 2 2-15,1 5-7 0,1-1 3 0,-2 5 0 16,-2 0-3-16,1 0-1 0,-2 5-1 0,-3-1 1 16,1 3 7-16,-4 3-4 0,-2-1-5 0,-1 2 0 15,-4 1-1-15,-4-2 1 0,-2 4 7 0,-1-4 0 16,-4 5-6-16,-2-1 0 0,-4 3-2 0,-2 2 4 15,-1-4-1-15,-1-2-6 0,-2 2 6 0,0-1 0 16,0 1-1-16,0-5 4 0,-1 3-4 16,4 0 4-16,0-5 2 0,2 1-5 0,2-3-6 15,1 2 1-15,3-1-2 0,-1-3 2 16,7-4 1-16,-7 9 4 0,7-9-3 0,-2 10-30 16,2-10 43-16,8 3-34 0,-2 1 33 0,-6-4-31 15,20 4 40-15,-10-3-34 0,4 2 33 0,1-1-7 16,3 1-1-16,-1-3-2 0,2 1 4 0,0 2 0 15,2 1 4-15,-1-3 1 0,2 6 5 0,1-4-1 16,0 2-6-16,-3 2-25 0,1 0 34 0,-2 1-24 16,0 1 29-16,-1-2-34 0,-4 3 27 0,-1-3-28 15,-2 3 27-15,-1 0-18 0,-2 0 34 0,-1 0-13 16,-2 1 26-16,-3-3-20 0,-2 4 24 16,0-3-17-16,-2 1 9 0,-3 0-1 0,-2 1 15 15,-1 1-21-15,-4-4 10 0,-1 2-19 0,-4-1 13 16,1 1-17-16,-3-4 6 0,-3 1-17 0,0-1 15 15,-2-2-22-15,1 0 12 0,0-2-14 16,2-1 0-16,-3-2-7 0,1 1 10 0,4-2-12 16,-3-1-8-16,3 1-16 0,1-2-19 0,-1-1-20 15,4-1-16-15,0 1-35 0,4-2-38 0,0-2-10 16,2 1-115-16,2-1-23 0,5 2-46 0,0-6-42 16,4 4-32-16,0-4-24 0,6-2-41 0,1 4-39 15,6-3-454-15,-1 0-574 0</inkml:trace>
  <inkml:trace contextRef="#ctx0" brushRef="#br0" timeOffset="72519.06">24069 5827 390 0,'6'-8'515'0,"-6"8"-66"0,9-6-33 0,-5 1-6 15,-4 5-48-15,9-9-25 0,-9 9-28 0,11-5-23 16,-11 5-20-16,9-8-8 0,-9 8-23 0,12-4-21 15,-12 4-23-15,14-1-2 0,-14 1-17 0,15 0-21 16,-15 0-20-16,17 3-16 0,-8 1-21 0,-3 2-10 16,4-1-12-16,-2 0-12 0,-1 5-4 15,1-1-12-15,0 1-6 0,-2 2-8 0,-2 0-3 16,3 1-1-16,-5-1-40 0,2-1 36 0,0 1-37 16,-3 0 36-16,-1 0-41 0,0 1 32 0,-1-3-24 15,-3 2 35-15,0-3-46 0,2 1 46 0,-2-1-35 16,0 1 32-16,-1-5-31 0,0 2 34 0,-2-1-35 15,1-5 27-15,6-1-20 0,-10 5 40 0,10-5-30 16,0 0 33-16,-17-1-34 0,17 1 42 0,-5-5-27 16,2-3 24-16,2 0-12 0,1 2-6 15,0-6-3-15,3 1-4 0,-2-4-5 0,4-2 1 16,4-2-7-16,-3-2-3 0,3-3-4 16,1-1-6-16,5 2-14 0,-4-2-14 0,3 3-8 15,-4 5-26-15,1 0-29 0,1 3-34 0,-1-1-51 16,0 3-45-16,-1 5-28 0,-2 0-21 0,0 4-19 15,2 1-37-15,-10 2-26 0,14 2 8 0,-5 4-13 16,-3-1-33-16,3 1-59 0,-1 6-307 0,-1-1-274 16</inkml:trace>
  <inkml:trace contextRef="#ctx0" brushRef="#br0" timeOffset="72953.3">24612 5914 68 0,'0'0'574'16,"6"-4"-104"-16,-6 4-42 0,6-5 11 0,-3 0-20 15,-3 5-40-15,4-9-35 0,-4 9-22 16,0-16-34-16,0 16 18 0,-1-13-17 0,-2 8-45 16,0-2-23-16,0 0-21 0,-2 0-23 0,-2 2-27 15,2-2-26-15,-2 2-25 0,0 2-7 0,-3 0-9 16,-2 3-2-16,2-3-13 0,-2 4 4 0,1 1-3 16,-3-1-2-16,1 4 0 0,-2 0-7 0,2 3-4 15,-2-2-1-15,5 5-8 0,-1-3-3 0,0 6-5 16,2-4-23-16,0 2 20 0,2 3-29 0,1-3 20 15,2 0-25-15,2 2 22 0,-1-2-20 0,6 0 19 16,-1 1-25-16,2 2 18 0,2-3-24 0,1 2 19 16,2-2-16-16,0-3 17 0,2 0-27 15,1-1 26-15,2-3-16 0,-1 3 15 0,-2-6-26 16,1 0 22-16,2 0-26 0,-14-2 32 0,24-2-28 16,-12 0 26-16,0 0-26 0,-1-3 27 15,-2-2-23-15,0 1 23 0,-1-5-23 0,0 3 20 16,-3-6-27-16,0 4 25 0,-2-4-15 0,-2 0-3 15,-1-1-10-15,-1 0 0 0,-2-2-10 0,-4 2-1 16,0-4-7-16,2 5 3 0,-3-3-15 0,-2 2 8 16,0 4-22-16,2-1-17 0,-4 3-20 0,2 0-18 15,0 4-36-15,0 0-33 0,0 0-26 0,10 5-24 16,-17 0-21-16,17 0 2 0,-15 10-46 0,11-7-42 16,0 2-8-16,4 4-53 0,0-1-101 15,3 4-323-15,-1-3-370 0</inkml:trace>
  <inkml:trace contextRef="#ctx0" brushRef="#br0" timeOffset="73485.95">24902 5991 333 0,'6'-8'403'0,"-6"8"-74"0,4-10-50 0,-4 10-55 15,3-10-15-15,-3 10-19 0,1-12-15 0,-1 12-21 16,-1-12 6-16,1 12-13 0,-2-12-15 0,2 12 7 15,-5-12-9-15,5 12 0 0,-2-11-1 16,-1 4-7-16,-2 1 14 0,4 1 10 0,-4 0 3 16,0-2-5-16,-1 3-14 0,1-4 2 0,-1 3 13 15,-1 2-23-15,0 1 6 0,-2-2-14 0,9 4-15 16,-13-5-3-16,13 5-12 0,-18 0-13 0,9 2 0 16,-2 3 0-16,2-1-13 0,1 1-2 15,-2 2 0-15,0 1-62 0,2-1 48 0,0 3-52 16,2-4 47-16,0 5-57 0,2-4 51 0,0 4-53 15,1-3 50-15,0 4-50 0,2-5 47 0,2 3-48 16,1-2 48-16,-1 2-50 0,3-3 53 0,-1 0-48 16,3 0 37-16,3-2-48 0,-1-2 41 15,-1 3-52-15,1-3 54 0,-8-3-53 0,18 2 57 16,-18-2-53-16,17 0 53 0,-17 0-54 0,16-5 57 16,-7 1-54-16,1 1 62 0,-2-3-61 0,-2 1 55 15,1-2-2-15,-2-1-16 0,1 0-4 0,-1 1 5 16,-1 0-5-16,0-2 2 0,-1 3 1 0,-3 6 4 15,4-10-5-15,-4 10-4 0,3-9 8 0,-3 9-9 16,0 0-7-16,5-5 3 0,-5 5-1 0,0 0 4 16,0 0-3-16,2 7 9 0,-2-7-2 0,0 8 1 15,1-1 11-15,-1-7-63 0,0 12 48 16,4-4-77-16,-2-2 4 0,2 4-37 16,0-3-26-16,1 1-23 0,0 1-29 0,1-2-30 15,0 3-34-15,0-5-42 0,2 5 11 0,-1-5-17 16,0-1-27-16,-1 1-52 0,3 0-391 0,-9-5-290 15</inkml:trace>
  <inkml:trace contextRef="#ctx0" brushRef="#br0" timeOffset="74032.98">25115 5728 485 0,'-2'-21'466'0,"0"1"-49"16,0-1-5-16,-1 3-23 0,1-1-51 15,-1 3-23-15,2-1-2 0,-1 7-5 0,1-5-33 16,0 5-31-16,1 1-63 0,-1-1-27 0,1 10-29 16,1-9-13-16,-1 9 7 0,0 0 10 0,0 0-5 15,13 7-6-15,-8 1 6 0,0 1-5 0,0 5-11 16,3 3-17-16,2 0 4 0,-3 3-16 0,0 1-17 16,0-3-7-16,-1 3-9 0,0 1-11 0,-2 0-5 15,1-1-7-15,2 1 0 0,-3-1-2 0,0-1-9 16,0-2-4-16,0-1-2 0,0-3 0 0,-1 2-38 15,-1-3 39-15,2 0-40 0,-1-4 32 0,-1 3-47 16,2-5 36-16,-4 3-44 0,4-5 45 0,-3 3-35 16,-1-8 60-16,4 9-50 0,-4-9 37 15,4 5-66-15,-4-5 42 0,0 0-57 0,0 0 61 16,0 0 5-16,4-5-9 0,-4 5-4 0,-3-9-1 16,-1 3 7-16,0 1-20 0,-2-5 12 15,-2 3 14-15,-1-5-8 0,-1 5 5 0,-3-2-1 16,-1 1 10-16,2 3-5 0,-4-3 9 0,0 4 4 15,0 1 7-15,-3 2-8 0,4 1 23 0,-3 0 1 16,1 1-4-16,1 3 15 0,-1 3 1 0,4 2-4 16,0-3 6-16,1 5-5 0,3-2-38 0,1 3 57 15,2 1-55-15,1-4 49 0,3 3-44 0,1 0 34 16,2-2-31-16,2 0 39 0,4 2-44 16,1 0 44-16,2-3-50 0,2 1 41 0,1-3-51 15,1 2 44-15,1-4-47 0,2 1 47 0,-1-1-52 16,1-1 32-16,-2-2-58 0,2-1 36 0,-3 1-72 15,0-2 22-15,-2 0-71 0,0-2 0 0,0 2-22 16,-2-1-32-16,-10 1-32 0,16-2-51 0,-16 2-59 16,12-4-10-16,-12 4-37 0,0 0-40 0,0 0-481 15,0 0-466-15</inkml:trace>
  <inkml:trace contextRef="#ctx0" brushRef="#br0" timeOffset="76137.45">22014 7098 108 0,'0'0'381'0,"6"-5"-83"15,-6 5-20-15,6-5-41 0,-6 5-19 16,7-10-42-16,-4 6-9 0,-3 4-26 0,7-9-8 16,-4 3-10-16,-2-1 3 0,-1 7-31 0,5-12 0 15,-5 12-17-15,0-9 50 0,0 9-38 0,0-13 17 16,0 13-34-16,-5-10 29 0,5 10-46 0,-5-9 35 15,-4 6-35-15,4-1 18 0,-4-1-39 16,-4 2 48-16,2 3-27 0,-2 0 34 0,-5 0-29 16,-1 3 24-16,0 4-29 0,-2-2 30 0,0 4-35 15,-4 3 26-15,2 2-36 0,2 4 31 0,0 1-29 16,6 0 41-16,-2 1-36 0,6 2 25 0,0-2-45 16,4-1 27-16,3-1-41 0,3 0 39 0,2 2-45 15,2-3 30-15,4 2-42 0,1 0 35 0,2-2-43 16,3-1 41-16,1 0-35 0,0-4 40 0,1-1-40 15,3 1 37-15,-4-6-42 0,3-1 39 16,-3 0-38-16,4-1 37 0,-3-4-38 0,2 0 39 16,-2-1-40-16,3-5 46 0,-3 1-51 15,1 1 45-15,-5-5-47 0,4 1 43 0,-3-2-44 16,1 1 38-16,-2-5-35 0,1-1 34 0,-1 1-35 16,-2-3 34-16,0-1-38 0,1 0 36 0,2-1-38 15,-3 1 62-15,1 0-56 0,0 0 27 0,-2 5-38 16,0-1 36-16,2 4-31 0,-1-1 34 0,-3 4-39 15,4 3 43-15,-2-2-33 0,0 4 35 0,-8 2-36 16,16 0 35-16,-8 2-31 0,0 4 32 0,-2-4-31 16,3 5 31-16,-1 1-34 0,-1-2 29 0,0 1-48 15,0 3 25-15,-3-3-7 0,4 3-9 0,-4-3-6 16,0 2-1-16,1-3 12 0,0 1 7 16,-4 1-7-16,3-4 4 0,-4-4 8 15,4 8 3-15,-4-8 3 0,4 9 0 0,-4-9 0 16,0 0 0-16,0 0 2 0,5 3 1 0,-5-3 0 15,0 0 4-15,0 0-4 0,0-7-1 0,0 7-7 16,-4-10 12-16,1 5-4 0,2-2 4 0,-3 1 1 16,-1 0-4-16,1-3 3 0,-3 2-26 0,3 3 29 15,-2-4-19-15,0 3 26 0,2 1-27 0,4 4 30 16,-12-5-30-16,12 5 36 0,-13 0-27 0,13 0 28 16,-15 5-29-16,7 1 28 0,0 3-19 0,2-4 27 15,-3 4-29-15,0 0 33 0,5 0-33 0,-2 4 24 16,3-2-28-16,-2-1 24 0,1 1-31 0,4-1 28 15,0 0-29-15,0-1 29 0,0 2-34 16,2-2 33-16,1 0-34 0,1-1 42 0,-1 1-32 16,3-5 24-16,-2 1-35 0,-4-5 38 15,13 6-32-15,-13-6 25 0,15 3-19 0,-15-3 27 16,14-2-34-16,-4-2 34 0,-2 1-34 0,2-2 36 16,-1 1-29-16,0-4 29 0,-4 2-35 0,4-1 40 15,-3-3-39-15,1 2 33 0,-2-3-36 0,0 4 32 16,-1-3-31-16,0 4 43 0,1-2-31 0,-3 3 31 15,-2 5-28-15,4-9 29 0,-4 9-40 0,3-8 37 16,-3 8-37-16,0 0 29 0,0 0-19 16,0 0 36-16,-3 8-33 0,3-8 37 0,0 9-49 15,0-1 46-15,3-3-24 0,-3 1 24 0,0 4-54 16,1-5 46-16,2 4-48 0,-1-1 41 0,2 0-42 16,1 2 39-16,1-3-36 0,0 1 36 0,0-3-37 15,-1 1 42-15,4 1-46 0,1-3 43 0,-1-2-38 16,-1 1 56-16,5-2-56 0,-13-1 40 15,19 1-40-15,-8-2 34 0,0-2-40 0,-2 1 47 16,2 0-48-16,-1-5 54 0,-1 2-49 0,3-2 49 16,-3-2-46-16,1 1 40 0,-1-5-50 0,0 4 44 15,-3-4-39-15,3 2 45 0,0-1-49 0,-4-2 43 16,4 2-44-16,0 2 48 0,-3-2-49 16,0 4 45-16,1-2-36 0,-2 3 31 0,3-2-39 15,-2 3 50-15,2 2-47 0,-3 0 43 0,3 0-43 16,-8 4 47-16,13 0-42 0,-13 0 43 0,10 6-46 15,0-4 44-15,-5 4-36 0,0 1 52 0,0-1-56 16,0 2 63-16,-2 2-54 0,3-3 42 0,-4 4-32 16,0-2 53-16,-2 2-56 0,0-3 47 0,-1 3-53 15,0-1 50-15,-4 1-54 0,1 0 59 0,-1-1-66 16,-3 2 38-16,0-4-34 0,1 3 43 16,-1-3-60-16,0 0 13 0,-1-2-64 0,2-1 27 15,0 2-53-15,0-2 19 0,-1-1-54 0,8-4 11 16,-13 4-22-16,13-4-25 0,-10 1 1 0,10-1-58 15,-9-1-25-15,9 1-8 0,-5-6-25 16,5 6-9-16,-4-7-34 0,4 7-104 0,4-13-175 16,-3 7-128-16</inkml:trace>
  <inkml:trace contextRef="#ctx0" brushRef="#br0" timeOffset="76669.28">22789 7025 308 0,'11'-15'408'0,"-2"-1"-66"0,-2 1-22 0,1 1-48 16,1-1 21-16,-3 4-35 0,2-4 20 0,-3 3-49 15,3 2 23-15,-3-2-20 0,-1 6 27 16,1-3-32-16,-1 1 21 0,0 2-52 0,-2 0 20 16,-2 6-78-16,8-9-13 0,-8 9 25 0,0 0 19 15,0 0 5-15,0 0 4 0,8 3 0 16,-8-3-11-16,5 12 0 0,-4-5-24 0,0 3-9 16,2 2 1-16,1 1-11 0,-2 4-16 0,1-1-6 15,2 1-19-15,-3 1-10 0,2 5-8 0,1-4-5 16,0 3-25-16,1 0 12 0,0 0-26 0,-1 2 4 15,0 0-12-15,0-5 9 0,3 2-19 0,-2 0-10 16,-1-2-21-16,2-2-6 0,-2-2-38 0,0-1 10 16,-1-2-36-16,-1 0 12 0,3-4-36 0,-4 2 35 15,0-5-36-15,-2-5 18 0,5 13-83 0,-5-13 49 16,2 4-44-16,-2-4 16 0,0 0-35 16,0 0 37-16,0 0-18 0,0-6 3 0,-2-2 3 0,-3 1 15 15,2-2-14-15,-1 0 8 16,-3-4 6-16,-1 1-4 0,0-2 43 0,-1-3 7 15,-2-1 45-15,1 1-8 0,-2-2 40 0,2 1-6 16,-2 2 25-16,1-1 37 0,1 3 52 0,-1 1 9 16,4 0 54-16,0 5-23 0,1-4 40 0,1 7-36 15,1-5 27-15,4 10-33 0,-3-9 31 0,5 1-35 16,-2 8 50-16,6-8-63 0,-6 8 33 0,14-4-60 16,-1-1 38-16,-3 2-65 0,5 2 42 0,-2-1-58 15,6 0 44-15,-3 1-60 0,4 1 45 0,-2-3-56 16,1 3 47-16,0 0-61 0,-2-1 27 0,-2 0-76 15,-3 1 7-15,4 0-60 0,-4-2 9 16,0 2-54-16,-12 0 4 0,17 0-32 0,-17 0-53 16,17 0-47-16,-17 0 2 0,13 2-18 0,-13-2-38 15,9 2-69-15,-9-2-336 0,6 3-267 16</inkml:trace>
  <inkml:trace contextRef="#ctx0" brushRef="#br0" timeOffset="77418.39">23688 7100 459 0,'0'0'402'16,"0"0"-34"-16,0 0-56 0,0 0-26 0,0 0-5 15,11 0-16-15,-11 0-18 0,3-6-16 0,-3 6-3 16,1-6-5-16,-1 6-3 0,-1-10-51 16,1 10 22-16,-3-8-42 0,1 0 18 0,-2 3-44 15,1-1 25-15,-2-2-50 0,-2 3 33 0,-1-1-50 16,-1-2 30-16,-1 4-47 0,-4-1 46 0,0 0-63 16,1 0 47-16,-1 3-54 0,-1 2 38 0,0 0-53 15,-2 2 40-15,0 4-58 0,0-1 50 16,3 2-55-16,0 4 46 0,1-3-57 0,2 3 45 15,2 2-44-15,1-2 39 0,3 2-48 0,3 0 47 16,0-1-48-16,2 1 42 0,2-4-47 0,0 3 43 16,2 0-52-16,1-2 54 0,3 1-63 0,-2-4 50 15,4 1-50-15,-2-2 52 0,1-2-56 0,4 1 61 16,-3 0-68-16,0-3 69 0,3-1-57 0,-1-1 53 16,-12 0-55-16,23-2 57 0,-13-4-51 0,1 1 61 15,-2 1-57-15,1 0 60 0,1-5-61 0,-2 2 57 16,-2-4-50-16,0 4 53 0,0-5-62 15,-2 4 58-15,-1-3-53 0,0 2 57 0,0-1-51 16,0 2 49-16,-3-1-51 0,4 2 53 0,-2 2-50 16,-3 5 51-16,2-9-60 0,-2 9 55 0,0 0-44 15,0 0 42-15,0 0-47 0,0 0 60 16,0 9-54-16,0-9 54 0,0 13-48 0,-2-4 44 16,2 0-47-16,0 2 48 0,0-2-51 0,0 3 53 15,0 2-61-15,2-4 52 0,-2 2-63 0,5 2 25 16,-2-6-82-16,1 5 7 0,0-4-63 0,0 2 16 15,2-2-16-15,-1 0-21 0,1-2-30 0,1-2-57 16,2 0-17-16,0-1-1 0,0-1 3 0,-9-3-2 16,20 0-4-16,-20 0-8 0,19-3-15 0,-7 2-82 15,-1-4-158-15,2-3-54 0</inkml:trace>
  <inkml:trace contextRef="#ctx0" brushRef="#br0" timeOffset="77936.25">24034 6868 477 0,'3'-24'380'0,"-2"0"-38"0,2-2-45 16,-2 3-10-16,-1-1-24 0,0 2 4 0,0 3-18 16,-1 1-16-16,1 2 4 0,0 2-10 0,0 1-34 15,0 2-34-15,0-1-32 0,0 4-23 0,0 1-22 16,0 7 24-16,0 0-5 0,3-5-2 0,-3 5 13 16,3 8 1-16,-2 2 11 0,2 1 3 0,-1 4-56 15,2 2 59-15,-1 6-51 0,1 2 2 0,1 1-8 16,1 4 43-16,-2 1-56 0,0 0 38 15,-2 1-59-15,1 0 44 0,-1-1-44 16,1 2 26-16,0-6-45 0,-1 0 36 0,1-1-56 16,1-3 42-16,-1 3-48 0,0-4 39 0,1-1-46 15,-2-4 41-15,2 2-50 0,-1-3 45 0,-1-5-50 16,-2 1 36-16,4 1-40 0,-3-6 40 0,3 0-47 16,-4 0 55-16,3-2-55 0,-3-5 35 0,0 0-69 15,6 5 58-15,-6-5-67 0,0 0 67 0,4-7-54 16,-4 7 55-16,0-12-62 0,0 4 37 0,-3-3-3 15,1 2-5-15,-2-7 14 0,-2 2-10 0,-1-2-6 16,-2-2-23-16,0 1 38 0,-1-3-31 0,-3 4 47 16,-1 0-18-16,-1 0 35 0,-2 2-38 15,1 0 38-15,-3 5-32 0,-1 0 40 0,4 3-26 16,-2 2 40-16,0 4-34 0,1 0 42 0,2 3-38 16,0 2 37-16,2 4-40 0,0-2 48 0,4 5-49 15,5-2 49-15,-1 1-51 0,5 4 44 16,0-6-50-16,4 5 43 0,0 2-6 0,4-3-4 15,-1 1-10-15,6-2-23 0,2 3-12 0,-1-4-20 16,3 1-31-16,-2-4-41 0,-2 1-8 0,4-4-21 16,-1-1-34-16,-2 3-15 0,-1-5-11 0,0-1-10 15,0 0 10-15,1-1-5 0,-3-1-5 0,2-1-33 16,-3-4-26-16,1 1-132 0,1-1-199 0,0-5-125 16</inkml:trace>
  <inkml:trace contextRef="#ctx0" brushRef="#br0" timeOffset="78469.33">24449 6646 47 0,'2'-19'573'15,"-4"2"-116"-15,1 2-18 0,-1 0-10 0,0-1-36 16,-2 3-23-16,-2 4-35 0,4-1-18 0,-2 2-35 16,0-1-26-16,0 3-32 0,4 6 9 0,-8-2-15 15,8 2 5-15,-10 5-2 0,6 3-16 0,-1 1-19 16,1 6-19-16,1 1-2 0,1 2-26 15,2 2-32-15,2 3 6 0,1 4-37 0,0 4 16 16,1 1-35-16,1-1 8 0,-1 1-33 0,3 2 15 16,-3 1-30-16,3-4 19 0,-2-1-28 0,1 4 22 15,0-5-22-15,0 0 5 0,-1-3-12 0,-1-1 17 16,-3-1-20-16,5-4 19 0,-3-1-24 0,-3-2 16 16,6-3-27-16,-3-2 20 0,-2 0-26 0,0-3 23 15,2 1-21-15,-2-4 26 0,0 3-25 0,-1-9 23 16,2 8-30-16,-2-8 18 0,0 0-32 0,0 0 24 15,0 0-40-15,0 0 30 0,0-8-41 16,0-1 35-16,-3 1-34 0,-1-3 29 0,3 1-39 16,-3-5 43-16,-2-2-41 0,-3 0 46 15,2-1-39-15,0-2 49 0,-5 3-21 0,1 0 36 16,-3 1-45-16,2 3 15 0,-2-2 4 0,-1 5 2 16,1 2 2-16,-3 1 8 0,3 1 43 0,0 4-45 15,0 2 45-15,0 2-46 0,0 3 46 0,1 0-45 16,0 2 47-16,3 2-47 0,1-1 45 0,4 4-44 15,1-3 51-15,4 4-51 0,0-4 42 0,5 3-53 16,-1 3 17-16,6-5-69 0,1 1 8 0,-1-1-48 16,5 3-26-16,1-1-30 0,-1-5-23 0,0-1-23 15,2 2-26-15,-2-5-20 0,2 2-9 0,-2-3 27 16,-1 1 12-16,-1-1-2 0,0-2 9 0,-2-2-22 16,2-2 8-16,-3 1-7 0,-2-3-38 15,1 1-13-15,2-7-147 0,-2 3 70 16</inkml:trace>
  <inkml:trace contextRef="#ctx0" brushRef="#br0" timeOffset="78837.09">24541 6977 198 0,'3'-16'361'0,"-1"3"-56"0,1 1-4 0,0 0-14 16,-2 3-2-16,2 0-16 0,-3 0 41 0,2 1-5 15,-2 2-15-15,5-3-21 0,-5 9-21 0,3-9-28 16,-3 9-41-16,2-10 45 0,-2 10-37 0,0 0 27 16,8-3-78-16,-8 3 37 0,0 0-59 0,14 4-7 15,-9 1 2-15,0 1-4 0,3 1-10 0,-3 3 26 16,3-2-56-16,-2 4 26 0,-1 3-49 0,3-2 23 15,-2 1-45-15,-1 1 31 0,0 2-43 16,-1 0 34-16,0-2-44 0,-1 0 36 0,-3 0-46 16,0 1 38-16,0-1-51 0,-2-2 42 0,0-2-45 15,-1 2 39-15,0-4-48 0,0 2 54 16,0-3-45-16,-2 2 51 0,3-4-47 0,-2 1 43 16,4-7-44-16,-8 6 43 0,8-6-43 0,0 0 45 15,0 0-42-15,-10 0 45 0,10 0-43 0,-4-10 41 16,4 10-44-16,-2-13 48 0,4 0-52 0,1 1 45 15,-1-2-48-15,2-1 54 0,1-2-47 0,2-4 34 16,-1-1-47-16,4-1-13 0,0-3 35 0,1 4-58 16,-1 1 40-16,-1 2-63 0,1 1 23 0,0 3-34 15,-1 1-27-15,-1 2-44 0,0 3-38 16,-1 1-39-16,0 1-57 0,0 2-33 0,-7 5-22 16,13-1-4-16,-13 1 27 0,13 1-56 0,-4 4-352 15,0 2-261-15</inkml:trace>
  <inkml:trace contextRef="#ctx0" brushRef="#br0" timeOffset="79485.1">24920 6988 544 0,'-4'7'503'0,"4"-7"-58"0,0 0 9 0,0 0-20 16,-10-3-43-16,10 3-37 0,-8-5-40 16,8 5-49-16,0 0-33 0,-8-5-48 0,8 5-33 15,0 0-65-15,-5-4 12 0,5 4-21 0,0 0-11 16,0 0-15-16,-5-4-15 0,5 4-7 0,0 0-1 15,0 0-11-15,0 0 6 0,0 0-5 0,0 0-11 16,0 0-6-16,0 0-1 0,7-7 0 0,-7 7-1 16,0 0 1-16,7-2-5 0,-7 2-1 0,0 0 3 15,4-7-1-15,-4 7 3 0,6-5 9 0,-6 5-41 16,2-7 41-16,-2 7-34 0,1-6 32 16,-1 6-29-16,0 0 34 0,-1-11-36 0,1 11 36 15,-2-5-32-15,2 5 37 0,0 0-41 0,-7-4 43 16,7 4-33-16,0 0 29 0,-16 2-33 0,16-2 36 15,-14 7 5-15,8 0-3 0,0-2 11 0,-2 4-15 16,3-1 2-16,-2 1 5 0,2 2 1 16,0-3 13-16,1 2-10 0,2 0-11 0,-1 0-4 15,3-1 0-15,-1 0-4 0,2-1 1 0,-1 2 2 16,4-3 2-16,0 2 4 0,-1-3-12 0,4-1 13 16,-1 2 0-16,1-4 8 0,1-1-8 0,-8-2 1 15,17 5-6-15,-17-5 1 0,17 2 0 0,-17-2-4 16,19-3 4-16,-10-1-3 0,1 2-4 0,-1-3 2 15,-1-2-4-15,2 1 11 0,-1-3-11 0,-1 1-14 16,-2 2-32-16,2-3 58 16,-2 2-51-16,1-3 50 0,-2 3-42 0,0 0 44 15,0-1-49-15,-5 8 38 0,8-8-35 0,-5 2 50 16,-3 6-47-16,6-7 43 0,-6 7-49 0,0 0 53 16,7-1-51-16,-7 1 51 0,0 0-5 0,10 1-6 15,-10-1-1-15,7 5-4 0,-7-5 2 0,9 4-1 16,-4 2 11-16,0-4-12 0,-5-2-2 0,10 9 2 15,-2-3-6-15,-3-2 2 0,0 2-5 0,3 1 9 16,-2-1 0-16,-1-1-4 0,-1 1 0 0,0 1-1 16,1-2 18-16,0 3-13 0,-2-2-3 0,-3-6 4 15,2 11-7-15,-3-3 6 0,1-8-3 0,-3 10 1 16,1-2-4-16,2-8-7 0,-9 9-41 16,4-2-57-16,-3-2-41 0,2 0-62 0,-2-1-51 15,2 3-79-15,-2-6-43 0,2 3-54 16,-4 1-123-16,2-1-299 0,0 0-404 0</inkml:trace>
  <inkml:trace contextRef="#ctx0" brushRef="#br0" timeOffset="80969.37">23767 1376 219 0,'8'-15'525'0,"-3"0"-119"16,0 3-24-16,0 1-24 0,-2 1-5 0,2-1-40 16,0 2-40-16,-4 0-40 0,4-2 3 15,-2 2-2-15,1 1-14 0,-3 3-13 0,-1 5-8 0,1-12-30 16,-1 12-6-16,4-8 2 0,-4 8-5 16,0 0 16-16,0 0-1 0,-4 8 5 0,-1 3 1 15,1 3 9-15,-2 6-9 0,-4 4 20 0,-1 5-8 16,0 7-34-16,-4 3-10 0,0 2-47 15,-1 2 10-15,-4 9-31 0,-2 1-2 0,-1 2-27 16,0 1 3-16,0 0-21 0,1 2 1 0,0 0-33 16,1-1 13-16,1 0-9 0,1 0-6 0,0-3-19 15,8-6-15-15,-5-4-16 0,4-3-25 0,1 0-18 16,4-10-25-16,-1-1-36 0,0-6-45 0,4-3-86 16,-1-4-64-16,3-2-48 0,-2-1-56 15,2-4-8-15,0-3-28 0,2-7-20 0,0 11-33 16,0-11-383-16,0 0-495 0</inkml:trace>
  <inkml:trace contextRef="#ctx0" brushRef="#br0" timeOffset="81920.05">23923 2452 5 0,'0'0'193'0,"-4"-11"-20"0,3 5-31 16,1 6-7-16,-3-15-22 0,2 6 4 0,1 1-18 15,-4-1-4-15,4-1 30 0,-2-1-1 16,-2 1-14-16,1-1-4 0,2 3 7 16,-2-5 8-16,0 4 15 0,1-1-13 0,0-1-1 15,-1 1-5-15,1 1 11 0,-1-2 13 0,1 4-8 16,0-3-3-16,1 3 2 0,-2-3 11 0,2 4-9 15,0-2 5-15,-2 2-4 0,3-1 1 0,0 7-21 16,0-12-5-16,0 12-18 0,-1-7-10 0,1 7-11 16,0-7-3-16,0 7-2 0,0 0 4 0,0 0 29 15,0 0 1-15,0 0 12 0,6 8-14 0,-3-2 15 16,1 4-11-16,0 0 2 0,0 3-23 0,-1 0-5 16,1 2-16-16,1 2-12 0,-2-2-10 0,1 2-1 15,1 0-12-15,-1-1-4 0,1-2-5 0,-3 0-1 16,2-1-4-16,-1-3 4 0,-2 1-4 15,0-3-3-15,3 1 1 0,-3-3 5 0,-1-6-1 16,3 12-2-16,-3-12-3 0,0 0 4 0,0 0-15 16,0 0 1-16,0 0-1 0,-3-12-3 0,3 12-1 15,-2-13 2-15,-2 3-2 0,1-1-3 0,1 0 14 16,-2-5-15-16,0 2-12 0,0-3-2 0,-1 0-6 16,4-3-14-16,-2 1 1 0,1-2 7 0,2-1-3 15,0 2-3-15,2 1 9 0,1-5 3 0,-2 5 1 16,4-1 9-16,3 0 0 0,-2 5 7 0,2 1-4 15,1-2 9-15,1 4-7 0,2 2 10 0,-1 0 2 16,3 4-2-16,0 2-1 0,3-1 6 0,-4 3-1 16,2 2 22-16,-3 3-28 0,5 1 10 15,-4 1-5-15,1 5 9 0,0 0-21 0,-1-1 24 16,0 4-9-16,-3 1 12 0,3 2-3 0,-4 2 3 16,-4-1-17-16,0 0 19 0,3-2 15 0,-6 3-23 15,2-1 4-15,-1 1-6 0,-1-2 0 0,-2 2-2 16,4-1 8-16,-2-1-4 0,0 1-19 0,2-3-5 15,-2 0-27-15,2-1-40 0,1-1-32 0,-2-2-28 16,2 0-15-16,-1-3-11 0,2 0-42 0,0 0-16 16,-2-4-33-16,-4-3-16 0,14 5 14 0,-14-5-6 15,11 0-26-15,-11 0-10 0,14-2-67 0,-8-1-213 16,-2 0-99-16</inkml:trace>
  <inkml:trace contextRef="#ctx0" brushRef="#br0" timeOffset="82352.92">24337 2196 387 0,'-4'-10'376'0,"4"1"-42"0,-1 2-32 16,0 0-29-16,-1 1-15 0,2 6-15 0,-1-11-35 16,1 11-40-16,-1-8-17 0,1 8-16 0,-3-7-5 15,3 7 15-15,0 0-11 0,0 0-13 0,0 0-20 16,0 0-9-16,0 0-17 0,0 0 7 0,0 0-28 16,9 7-8-16,-9-7-13 0,9 4 0 0,-9-4-10 15,13 5 3-15,-13-5-5 0,13 4 0 0,-13-4-1 16,15 2 7-16,-15-2-14 0,17 0-5 0,-17 0 8 15,16-1-2-15,-16 1-4 0,18-2 3 16,-18 2-1-16,17-5 1 0,-12 1-2 0,3 1 4 16,-2-2-3-16,-1-2-7 0,-1 2 3 15,-2 0-6-15,1-2 6 0,-3 7-1 0,0-14-3 16,0 14 2-16,-1-13 0 0,-2 8 6 0,-1 1 5 16,4 4-1-16,-11-8 16 0,11 8 2 0,-10-2 4 15,10 2 7-15,-17 2-1 0,7 2 11 0,-2 1 3 16,4 2 19-16,-3 1 11 0,2 1-13 0,0 0-23 15,-1 4-1-15,2-3-3 0,3 1-4 0,0 1-12 16,-1 2-8-16,3-4-9 0,2 2 4 0,0 1 1 16,1-1-1-16,1 1-1 0,0-1-10 15,7 1-15-15,-2-3-25 0,1 1-20 0,0-1-29 0,5-1-16 16,-5-3-25-16,5 3-4 0,-1-6-14 16,1 1-31-16,-2-1-39 0,2-1-17 0,-12-2-20 15,19 1-4-15,-8-2-14 0,-2-1-10 0,3-1-41 16,-3 1-51-16,1-3-316 0,-1-1-190 15</inkml:trace>
  <inkml:trace contextRef="#ctx0" brushRef="#br0" timeOffset="82852.8">24673 1913 189 0,'3'-15'493'0,"-3"2"-93"0,0 4-24 15,0-3-18-15,0 0 2 0,0 5-9 0,0 0-18 16,0-1-28-16,0 1-33 0,0 7-34 0,0-12-40 15,0 12-36-15,0-8-23 0,0 8 20 0,0 0 36 16,0 0-3-16,0 0-14 0,2 10-11 0,1-2 1 16,-3 0-13-16,1 4-1 0,0-1-15 0,2 4-14 15,1 2-14-15,-2 0-24 0,1 1-1 0,-1 2-14 16,1 0-10-16,-2 5-8 0,4-2-13 0,-2 1-3 16,2 1-10-16,-3-1-6 0,1 0 0 0,0 2-8 15,-2 1-1-15,0-3-5 0,2-2-14 0,-1-1-14 16,0-3-15-16,-1-1-16 0,-1 0-8 15,1-5-23-15,-1 1 8 0,0-2-9 0,0-2 0 16,3 0-18-16,-3-9-29 0,0 9-19 0,0-9-8 16,0 0 15-16,0 0-18 0,0 0-6 0,-3-5-6 15,2-2-17-15,-4 0 0 0,2-3-3 0,-1 0-26 16,-1-2 9-16,-1-5 11 0,-2 2 9 0,2-2 6 16,-3 0 54-16,-1-2 13 0,1 2 24 0,1 1 12 15,0 3 20-15,-2-2 15 0,4 1 20 0,-2 2 17 16,2 2 14-16,-1-2 23 0,2 4-2 0,1 2 30 15,-1-4-5-15,2 4 7 0,0 0 5 0,3 6 11 16,-4-7 19-16,4 7 30 0,0 0-9 0,1-9-23 16,-1 9-13-16,8-4-11 0,-8 4-16 0,13-4-9 15,-3 1-6-15,0 1-3 0,3-1-13 16,-1 2-16-16,4-3-43 0,1 2-39 0,-1 0-38 16,1-1-27-16,-2 3-35 0,3-2 6 0,-4 0-19 15,0 1-22-15,-1 0-18 0,2 0-32 0,-2 1-49 16,-3 0-30-16,2-2-143 0,-12 2 30 0</inkml:trace>
  <inkml:trace contextRef="#ctx0" brushRef="#br0" timeOffset="83418.17">24904 2013 353 0,'0'0'448'0,"0"0"-70"0,0 0-35 16,-6 4-21-16,6-4-20 0,0 0-5 16,-9 9-28-16,9-9-10 0,-6 5-13 0,6-5-29 15,-7 11-17-15,6-5-10 0,-2 1-33 0,2 1-3 16,-3-1-19-16,4 0-22 0,-1 3-21 0,0 0 1 15,-1-1-24-15,2-2-17 0,0 3-8 0,2 2-10 16,-1-4-6-16,0 2-6 0,3-1-3 0,-1 0-3 16,-1 0-3-16,3-1-3 0,-2 0-4 0,2-1 3 15,0 0-27-15,-1-2 6 0,-4-5-4 0,10 9-10 16,-10-9 2-16,13 7-5 0,-13-7 5 0,13 1-7 16,-13-1 7-16,13-1 2 0,-13 1-8 0,11-4-1 15,-11 4-2-15,13-7 10 0,-13 7-2 0,9-7 3 16,-4 0 2-16,-5 7 9 0,5-10-1 0,-4 5 8 15,-1 5 2-15,5-10-2 0,-5 10 4 16,2-9 16-16,-2 9-8 0,2-8 2 0,-2 8-4 16,3-5-2-16,-3 5 2 0,0 0-6 0,0 0 3 15,0 0-3-15,0 0 3 0,0 0 11 0,0 0 3 16,-3 8-1-16,3-8-5 0,0 9 4 0,0-9-5 16,3 10 23-16,-1-2-27 0,1-4-7 0,-3 3 4 15,9 1-4-15,-4-2 16 0,0 0-9 0,0 0-1 16,1 0-6-16,2-1 5 0,-3 1 2 0,2-2-6 15,0 0-4-15,0-1 4 0,-7-3 2 0,15 3 0 16,-15-3 1-16,14 2 26 0,-14-2-23 0,14 0-7 16,-14 0 2-16,13-5-2 0,-13 5 2 15,13-7 10-15,-7 1 7 0,-2 1-10 0,0-2 6 16,-2-2-7-16,-1 1-7 0,-1 0-4 0,2-3 3 16,-4 1-5-16,0-1 7 0,0-2-4 0,-3 4 1 15,-1-5 0-15,2 2-2 0,-3 3 7 0,-1-4-8 16,3 3 0-16,-1 2 1 0,-3 0-6 0,2 1 0 15,0 0-21-15,-1 3-11 0,-1-2-17 0,4 2-30 16,5 4-23-16,-10-2-28 0,10 2-31 0,0 0-39 16,-14 1-32-16,14-1 2 0,-6 5-18 0,6-5-8 15,-1 8-35-15,1-8-84 0,4 10-298 0,-1-4-192 16</inkml:trace>
  <inkml:trace contextRef="#ctx0" brushRef="#br0" timeOffset="83835.14">25193 2135 298 0,'0'0'462'0,"6"-6"-71"16,-6 6-49-16,4-6-18 0,-4 6-26 0,3-7-41 15,-3 7-42-15,0 0-4 0,0-9-15 0,0 9-19 16,0 0-24-16,0 0-22 0,-3-6-22 0,3 6-16 16,0 0-8-16,0 0-14 0,0 0 2 0,-6 3-10 15,6-3-3-15,-5 7-13 0,5-7 1 16,-1 10-9-16,-1-2 2 0,2-8-8 0,-1 14-4 0,0-6-3 15,1 1-1-15,-3 0-8 0,6 2-7 16,-3-2 8-16,0 3-4 0,1-3-6 0,0 1 17 16,-1 1-20-16,3-1-5 0,-2 0 1 0,1-4 8 15,1 1-8-15,0 0 4 0,-3-7-5 0,5 9 3 16,-5-9-3-16,6 8 2 0,-6-8-1 0,4 4 9 16,-4-4-9-16,0 0 10 0,0 0-11 0,13-4 2 15,-13 4-1-15,4-6 5 0,-4 6-12 0,0-11 13 16,0 11-1-16,-2-12-4 0,0 6 0 0,-2-1 3 15,2-2-1-15,-2-1-1 0,0 2 1 0,-2-1 2 16,2 0-6-16,-2 2-13 0,0-3-15 0,0 2-6 16,-2 1-6-16,4 1-23 0,-2 1-22 15,0 0-62-15,0 2-29 0,6 3-23 0,-9-5-5 16,9 5 3-16,-9-4-18 0,9 4-6 0,0 0-12 16,-11 2-23-16,11-2-73 0,-4 7-302 0,4-7-145 15</inkml:trace>
  <inkml:trace contextRef="#ctx0" brushRef="#br0" timeOffset="84117.99">25206 2203 431 0,'0'0'492'0,"0"0"-68"0,8-2-71 0,-8 2 2 16,0 0-29-16,0 0-62 0,0 0-31 16,0 0-44-16,9-3-23 0,-9 3-33 0,0 0-17 15,0 0-20-15,0 0-15 0,11 3-17 0,-11-3-12 16,0 0-12-16,8 2-4 0,-8-2-9 0,0 0-3 15,6 5-8-15,-6-5-1 0,10 2-3 0,-10-2 0 16,0 0-9-16,8 3 5 0,-8-3-7 0,0 0 3 16,6 4 0-16,-6-4 4 0,0 0-5 0,0 0 7 15,7 2-4-15,-7-2 4 0,0 0-6 0,0 0 2 16,0 0-4-16,0 0-2 0,0 0-6 0,0 0-1 16,5-6-26-16,-5 6-17 0,0 0-20 0,0 0-12 15,-3-7-21-15,3 7-38 0,0 0-27 0,-5-5-14 16,5 5-14-16,0 0-9 0,-4-7-27 0,4 7-28 15,-5-8-70-15,5 8-286 0,-9-5-128 0</inkml:trace>
  <inkml:trace contextRef="#ctx0" brushRef="#br0" timeOffset="86818.06">5361 3413 16 0,'-11'-5'318'0,"11"5"-31"15,-10-5-34-15,10 5-29 0,-9-4-30 16,9 4-11-16,-7-4-9 0,7 4-17 0,-6-4-2 15,6 4-23-15,0 0 3 0,-8-4 1 0,8 4-16 16,0 0-2-16,-5-6-10 0,5 6-12 0,0 0-11 16,0 0 13-16,0 0-2 0,-4-4 1 0,4 4 1 15,0 0 3-15,0 0-7 0,0 0 4 0,0 0 3 16,0 0 0-16,0 0 4 0,0 0-10 0,0 0 8 16,0 0-4-16,0 0-3 0,0 0-5 15,0 0-11-15,0 0 2 0,0 0-3 0,0 0-6 16,-10 2-1-16,10-2 17 0,4 8-2 0,-4-8-3 15,1 8 0-15,-1-2 0 0,3 2 3 16,-1 0-6-16,-2 2-16 0,4 2-3 0,-4 3 8 16,4-1-15-16,-3 5-1 0,4-3-7 0,-1 5-1 15,-2 0-11-15,1 0 0 0,0 0-5 0,-2 1-3 16,-1 2-1-16,3 0-3 0,-3 0-15 0,0-4 3 16,0 2 1-16,0-2 0 0,0 1 0 0,0 0-10 15,0-1 7-15,-3-5-7 0,3 2-2 0,0-4 3 16,-1 0-4-16,1-1 2 0,-3 1-6 0,3-2-1 15,0-4-1-15,0 3 0 0,0-3-11 0,0-7 11 16,-1 12-15-16,1-12-33 0,-2 6-35 0,2-6-8 16,0 0-28-16,0 0-31 0,0 0-55 15,0 0-22-15,0 0-22 0,0 0-48 0,2-8-41 16,-1 1-8-16,-1 7-12 0,4-10-34 0,-1 3-85 16,-1 2-291-16,2 0-291 0</inkml:trace>
  <inkml:trace contextRef="#ctx0" brushRef="#br0" timeOffset="87552.25">5898 3687 167 0,'0'0'370'0,"0"0"-77"16,0 0-21-16,0 0-34 0,4-6-38 0,-4 6-11 16,0 0-25-16,0 0-21 0,1-10 11 0,-1 10 5 15,0 0-27-15,0-9-3 0,0 9-14 16,0-7 10-16,0 7-9 0,0-11-8 0,0 5-7 15,0 6-5-15,0-13 1 0,0 6-13 16,0-2-8-16,0 1 6 0,0-1-19 0,-4 0-15 16,3-3-5-16,-3 4-9 0,3-4 17 0,-3 2-11 15,0 0-5-15,2-1 8 0,-2 3 12 0,1-2 4 16,-2 2-4-16,1 2-11 0,-1-2-4 0,0 1-5 16,0 2-3-16,0 1-10 0,-3 0-7 0,8 4-6 15,-16-1-2-15,16 1 7 0,-20 4 3 0,9 0-12 16,-2 2-5-16,-1 2 1 0,1 2-7 0,2-1 4 15,-2 2 2-15,4-1 4 0,-1 1-2 0,0 2-4 16,3-4-4-16,1 0 5 0,2 1-6 0,-1 0 8 16,4-1-4-16,-3 0 8 0,4-9-5 15,5 11 3-15,-1-5-1 0,-4-6 1 0,11 8-3 16,-11-8 5-16,13 4-7 0,-13-4 7 16,23 0-4-16,-10-2 2 0,-2 0-4 0,2 0 0 15,5-1 3-15,-4 0 0 0,2-1 0 0,-4 0-1 16,5 0 1-16,-4 2 7 0,-1-1-4 0,1-1 10 15,-4 0 0-15,4 3 2 0,-13 1 3 0,14-4 2 16,-14 4 14-16,15 0 26 0,-15 0 15 0,12 1 6 16,-12-1-7-16,11 6 38 0,-7 0 4 0,0-1-10 15,0 1-17-15,-2 3-12 0,-2-2 7 0,4 3 2 16,-4 0-5-16,3 1-16 0,-2-3-9 16,0 5-13-16,-1-2-7 0,3 2-50 0,-1-1 45 15,-2-1-7-15,2 4 3 0,0-3-5 0,-1 2-11 16,2-4-10-16,-2 3-5 0,2-4-17 0,-3 4-3 15,5-2-12-15,-1-3-18 0,-3 2-23 0,4-3-20 16,-1 0-30-16,0 0-33 0,-2 0-22 0,-2-7-39 16,8 8-22-16,-4-3-47 0,-4-5-55 15,8 6-8-15,-8-6-49 0,7 3-53 0,-7-3-445 16,0 0-463-16</inkml:trace>
  <inkml:trace contextRef="#ctx0" brushRef="#br0" timeOffset="88185.16">6432 3662 202 0,'-5'-12'331'15,"5"12"-77"-15,-8-8-31 0,3 4 0 0,1-4-43 16,-2 2-14-16,0 0-17 0,-1-2-2 0,-2 2-22 15,2-2-5-15,0 1 15 0,-2 1-19 16,3-2-10-16,-3 1-7 0,3 2 12 0,-2-4 29 16,0 3-10-16,3-1-12 0,-4 0 4 0,4 2-31 15,0 2 33-15,0-6-16 0,1 5-16 16,-1 0-14-16,1-2-15 0,4 6-16 0,-1-10-6 16,1 10-3-16,1-11-5 0,3 6-9 0,2 1-1 15,-1-2-7-15,2 1 1 0,2-1-5 0,-2 4-4 16,5-1 0-16,-2-2 1 0,3 2-3 0,-3 2 3 15,2 1-6-15,3 1-2 0,-2 1 3 0,-2 0 0 16,2 2-1-16,0 0-3 0,-3 1 10 0,0 3 3 16,3 0 4-16,-5 3 4 0,-3-2-3 0,-1 2 8 15,-2-1 2-15,-2 3-1 0,0 2 0 0,0-2-5 16,-2 2 5-16,-2 1-4 0,-4 4 1 0,2-2 2 16,-6 0-3-16,3 0 3 0,-1-1 3 0,-1-1 17 15,0 4 7-15,0-4 12 0,-2-2-5 16,3-1 1-16,-3 1-10 0,4-4 0 15,3 0-12-15,-1-1-8 0,1-1 9 0,1-1-26 16,0 1 12-16,-2-3-14 0,7-5 3 0,-5 10 2 16,5-10 13-16,-4 9 13 0,4-9 0 0,4 6 1 15,-4-6-4-15,8 7-8 0,-8-7-19 0,13 1-1 16,-13-1 9-16,20 0-11 0,-8 0 3 0,2 0 11 16,-3 0-10-16,7-1 1 0,-4-2-10 0,5 2-47 15,-1-2 57-15,-1 1-52 0,-1 0 52 0,0 1-43 16,0 0 44-16,-4-2-50 0,3 2 60 0,-1-1-66 15,-2 1 44-15,-1-1-60 0,1 0 47 16,-1 1-33-16,-11 1-20 0,14-3-15 0,-14 3-25 16,17 0-26-16,-17 0-33 0,10-2-27 0,-10 2-35 15,0 0-27-15,18 0-31 0,-18 0-8 0,0 0 1 16,0 0-7-16,14 0-90 0,-14 0-391 0,0 0-292 16</inkml:trace>
  <inkml:trace contextRef="#ctx0" brushRef="#br0" timeOffset="88705.61">7053 3687 83 0,'4'-8'545'0,"-4"8"-118"0,0 0-73 15,0-8-44-15,0 8 1 0,0 0 4 0,1-8-27 16,-1 8-22-16,0 0-18 0,0 0-12 0,-1-6-19 16,1 6-18-16,0 0-32 0,0 0-19 0,0 0-27 15,0 0-12-15,0-8-26 0,0 8-13 0,0 0-14 16,0 0-7-16,0 0-6 16,0 0 18-16,0 0-7 0,0 0-1 0,-1 8-9 15,1-8-10-15,0 0-7 0,0 6 1 0,0-6-13 16,0 0 4-16,2 7-11 0,-2-7-1 0,0 0 0 15,4 7 4-15,-4-7-3 0,0 0 3 0,8 3-2 16,-8-3 4-16,0 0-13 0,0 0 13 0,18-1-8 16,-18 1 2-16,9-2-7 0,-9 2 16 0,11-7-19 15,-11 7-21-15,10-8 29 0,-10 8 11 0,10-7 3 16,-7 1 5-16,-3 6 7 0,8-10-22 0,-8 10 14 16,5-9-5-16,-5 9 0 0,1-9 9 0,-1 9-4 15,0-8 5-15,0 8-10 0,0-7 6 0,0 7-6 16,0 0 1-16,-9-4-3 0,9 4-2 0,-9 3-5 15,9-3 6-15,-11 4-6 0,11-4-6 16,-9 4 0-16,9-4 4 0,-13 8-10 0,13-8 2 16,-6 4-6-16,6-4-12 0,-7 7-5 15,7-7-28-15,-5 6-30 0,5-6-17 0,-5 6-17 16,5-6-17-16,0 0-27 0,0 6-46 0,0-6-50 16,0 0-71-16,6 6-26 0,-6-6-44 0,0 0-83 15,11-1-386-15,-11 1-416 0</inkml:trace>
  <inkml:trace contextRef="#ctx0" brushRef="#br0" timeOffset="89518.16">8092 3339 228 0,'8'-12'285'0,"-3"2"-37"0,0-1-5 0,-4-1-24 0,4 0-6 16,-1 2-14-16,0 1-6 0,-3-3 10 0,3 4 23 16,-1-3 17-16,-1 4 6 0,-2-1 2 0,4 1-4 15,-3 0-7-15,-1 7-14 0,0-9-18 16,0 9-26-16,3-7-22 0,-3 7-15 16,0 0-7-16,0 0 15 0,0 0 3 0,-8 1 2 15,8-1-18-15,-2 17-12 0,-2-8-9 0,0 5-1 16,-1 2-17-16,1-1 9 0,-1 6-18 0,-1 0-3 15,2 1-17-15,-4 0-2 0,7 3-9 0,-3 0-9 16,-1 0-5-16,2 1-5 0,-2 1-9 0,0 0-11 16,4 0-2-16,-2-3-4 0,-1 2-1 0,2-1-2 15,-1-1-3-15,2-1-6 0,0-5 7 0,-1 2-10 16,1-2-5-16,0-2-9 0,-2-2-8 16,3 0-14-16,0-4-11 0,0 2-12 0,-1-5-17 15,-4 3-3-15,5-4-3 0,0-6-27 0,0 13-17 16,0-13-47-16,0 9-34 0,0-9-33 0,0 0-21 15,6 6-30-15,-6-6-54 0,0 0-8 0,0 0-29 16,9-5-7-16,-9 5-42 0,9-10-419 0,-5 3-394 16</inkml:trace>
  <inkml:trace contextRef="#ctx0" brushRef="#br0" timeOffset="90018.15">8465 3382 447 0,'4'-5'401'0,"0"-1"-61"0,-4 6-42 16,1-9-14-16,-1 9 16 0,0-9-7 0,0 9-24 15,4-8-17-15,-4 8-14 0,0 0-15 0,0-8-8 16,0 8-25-16,0 0-17 0,-4-7-12 0,4 7-18 16,0 0 24-16,0 0-22 0,-11 4 10 0,11-4-15 15,-10 8-2-15,4-2-24 0,1 1-1 16,-4 2-5-16,-1 4 0 0,5-2-5 0,-5 2-2 15,2 4-13-15,-1 0 2 0,1 2-16 0,-2-2-12 16,4 1-3-16,-1 2-9 0,2-1-7 0,1-2-8 16,-2 1-3-16,5-4-10 0,-2 1-4 0,3-1-6 15,0 1 1-15,4-2-2 0,1 2-27 16,-2-2 32-16,4 1-41 0,2-3 34 0,-1-2-38 16,2 1 26-16,2-3-40 0,-3 0 41 0,5-2-34 15,-4 0 30-15,1-2 3 0,2 1-11 0,-1-3 7 16,-1 0 1-16,2-1-1 0,-13 0 2 0,22-2-1 15,-13-1 3-15,2 2-5 0,-3-5 1 0,-2 1-3 16,3 0 10-16,-4 0 0 0,0-3-16 0,-1 0 6 16,-1 0-2-16,-3 0-9 0,0 2-11 0,0-4 11 15,-3 3-8-15,-1-2 7 0,-1 2-8 0,-2-1-3 16,-1 3 7-16,0 1 1 0,-3 1-5 16,-1 3 8-16,0-3-16 0,-1 3-9 0,0 3-13 15,-2-3-5-15,-1 4-17 0,0 1-27 16,0-1-38-16,2 1-19 0,3 1-33 0,-2-1-12 15,7 1-40-15,-2-2-49 0,4 0 0 0,0 2-23 16,4-6-47-16,0 9-94 0,0-9-344 0,5 8-339 16</inkml:trace>
  <inkml:trace contextRef="#ctx0" brushRef="#br0" timeOffset="90624.17">8888 3478 1 0,'10'-7'484'0,"-6"-4"-102"16,1 3-43-16,2 1-54 0,-6-1-17 15,4-2-19-15,-2 4-20 0,-2-2 14 0,0 1-15 16,-1 0-37-16,0 1-1 0,0-3-17 0,0 9-6 16,-5-9-9-16,5 9-25 0,-5-11-17 0,5 11-19 15,-5-7-11-15,5 7 2 0,-12-4-8 0,12 4-5 16,-11-1-13-16,11 1-13 0,-13 5-5 0,13-5-6 15,-14 5-6-15,9 0 0 0,0-1-1 0,-2 4 1 16,5 0 4-16,-2 0 3 0,0-2-10 0,2 3-3 16,-1 1 3-16,3-3 4 0,0 3 10 15,4-1-19-15,1 1-5 0,0-1-4 0,0 2 4 16,3 1 0-16,1-4-1 0,2 3-3 0,-2-1 5 16,4 0-6-16,0 0-6 0,-3-1 6 0,7 1-4 15,-6 0 0-15,3 1-2 0,-1-1 9 0,5 3-6 16,-8-4-7-16,2 3 2 0,-1-5 6 15,-2 3 0-15,0 1-6 0,1-1 15 0,-2-2-12 16,-2 3 0-16,-3-2 4 0,1 0-3 0,-4 1 1 16,3 0-22-16,-3-1 24 0,-3 0 1 15,-1 0-15-15,0 0 17 0,-1-1 5 0,-3 0-14 0,2-1 8 16,-3 0-7-16,-1-1 3 0,-1-2-4 16,0-1-4-16,0-2 5 0,-1 1 6 0,12-2-1 0,-22-2-46 15,11 1 54-15,-1-1-51 0,3-3 59 16,-1 0 3-16,4-2-15 0,-1-1-6 0,2-1 4 15,1-4-5-15,4 0-8 0,0-4 1 0,3 0-3 16,1-4 2-16,5 0-6 0,-3-2 0 0,8-1-4 16,-3 1 0-16,5 2-10 0,-3 0 8 0,-2 3-1 15,2 0-6-15,-3 1-3 0,0 2-4 0,-2 3 10 16,1 2 7-16,0-2-1 0,-3 4 3 16,-2 0-12-16,1 2-11 0,-2 1-21 0,1-1-23 15,-4 6-28-15,5-9-20 0,-5 9-6 16,0 0-19-16,0 0-20 0,0 0-44 0,0 0-21 0,0 0-32 15,0 0-26-15,-3 8-49 0,3-8-70 16,0 9-437-16,0-9-386 0</inkml:trace>
  <inkml:trace contextRef="#ctx0" brushRef="#br0" timeOffset="91021.71">9357 3553 4 0,'0'10'581'16,"0"-10"-112"-16,0 0-67 0,0 0-65 15,0 0-39-15,0 5-31 0,0-5-36 0,0 0-37 0,0 0-28 16,0 0-32-16,0 0-15 0,5 5-18 16,-5-5-16-16,0 0-12 0,0 0-12 0,8 4-12 15,-8-4-6-15,0 0-10 0,0 0-6 0,0 0-2 16,0 0-3-16,0 0-4 0,0 0 4 0,0 0-1 15,0 0 2-15,0 0-1 0,0 0-4 0,8-2 2 16,-8 2-1-16,0 0-2 0,2-7-3 0,-2 7 6 16,5-5 4-16,-5 5 10 0,1-9 13 0,-1 9-3 15,1-9-5-15,-1 9-10 0,0-11-6 0,0 11-5 16,-1-8 11-16,1 8 15 0,-2-10-19 16,2 10-1-16,-5-7-12 0,5 7 2 0,-5-7-4 15,5 7 3-15,-8-3-14 0,8 3 0 16,-13 0-1-16,13 0-7 0,-11 1-14 0,11-1-23 15,-13 7-28-15,13-7-27 0,-14 5-37 0,14-5-39 16,-9 8-45-16,4-2-7 0,1-3-28 0,4-3-40 16,-4 9-59-16,4-9-415 0,-1 8-288 0</inkml:trace>
  <inkml:trace contextRef="#ctx0" brushRef="#br0" timeOffset="91435.15">10093 3406 428 0,'0'0'345'0,"-8"-3"-49"0,8 3-27 0,-7-4-37 16,7 4-6-16,0 0 8 0,-9-4 22 15,9 4-11-15,0 0-8 0,-4-6-9 0,4 6-23 16,0 0-19-16,0 0-25 0,-5-5-18 0,5 5 0 16,0 0 1-16,0-7-7 0,0 7-8 0,0 0 3 15,5-7-30-15,-5 7-19 0,4-6-12 0,-4 6-12 16,11-5-18-16,-3 1-4 0,-2-1-7 0,2 3-7 15,2-1-7-15,-2 0-2 0,5 0-8 0,-3 2-12 16,0-3-22-16,-1 2-28 0,1 0-26 0,-10 2-28 16,18-4-30-16,-18 4-68 0,14-1-40 15,-14 1-31-15,9-2-6 0,-9 2-25 0,0 0-26 0,0 0-65 16,12 2-352-16,-12-2-262 0</inkml:trace>
  <inkml:trace contextRef="#ctx0" brushRef="#br0" timeOffset="91934.07">10036 3387 402 0,'-11'2'406'0,"1"4"-58"15,10-6-55-15,-14 3-37 0,6 0-26 0,-2 1-11 16,1 0-25-16,3 0-38 0,-2-1-15 0,1 1-20 16,7-4-15-16,-12 5-8 0,7 0-27 0,5-5-13 15,-10 7-9-15,10-7 1 0,-9 5-10 0,9-5-13 16,-5 9 11-16,5-9-14 0,-4 5 25 0,4-5 3 15,0 7-10-15,0-7-2 0,1 8-5 16,-1-8-4-16,5 5-2 0,-5-5-5 0,9 5 0 16,-9-5-8-16,14 6-2 0,-2-5 2 0,-1 0-7 15,-2 1 6-15,5 0-5 0,0-1-2 0,-2 0 0 16,8 2 0-16,-6-2 0 0,3 0 2 0,1-1 0 16,1 2 2-16,-1 2 2 0,-3-1-1 0,4-1 0 15,-2 1 4-15,-3 3-8 0,4 1 9 16,-3-4 2-16,-1 4 4 0,0 1 9 0,-1-3 10 15,-3 3 1-15,3 1 1 0,-4-1 4 0,4 2 0 16,-4 1 4-16,0-1 4 0,-2 2-4 0,0-4 0 16,-2 4-5-16,-1-5 12 0,-2 3 4 15,1-1-1-15,-2 3 26 0,-1-6 5 0,-1 3 1 16,-2-1-11-16,1-1-11 0,-2 0-7 0,-1 1-8 16,-2-2 8-16,0 0-1 0,-1-1-9 0,-1-1-3 15,-2 0-8-15,-1 0-6 0,2-3-2 0,-3 0-8 16,0-1-9-16,13 0 2 0,-25 0-7 0,12-1-14 15,-1 0 9-15,1 0-7 0,-1-3-18 0,1 1 5 16,1 0-24-16,0-1-19 0,-1 2-21 0,2-4-44 16,-1 2-22-16,3-1-31 0,-2 3-32 0,2-2-40 15,1-3-59-15,8 7-49 0,-10-9-22 16,10 9-40-16,-5-8-71 0,5 8-360 0,0-9-386 16</inkml:trace>
  <inkml:trace contextRef="#ctx0" brushRef="#br0" timeOffset="92437.15">10654 3520 417 0,'0'0'404'0,"13"-3"-72"15,-13 3-47-15,10-1-43 0,-10 1 16 16,10-4-9-16,-10 4 14 0,9-2-6 0,-9 2-3 16,0 0-6-16,12-3-5 0,-12 3-6 0,0 0-12 15,0 0-3-15,10-4-13 0,-10 4-17 0,0 0-19 16,0 0-26-16,0 0-16 0,0 0-29 0,0 0-13 16,0 0-12-16,0 0-17 0,0 0-13 0,-4 9-1 15,4-9-5-15,-5 8 1 0,5-8-13 0,-7 8-1 16,7-8-9-16,-6 9-8 0,2-3-5 0,3-1 20 15,1-5-16-15,-4 10-1 0,-1-5-10 0,5-5 8 16,-1 8-7-16,1-8 9 0,0 9-8 16,0-9 6-16,0 0-7 0,1 8 8 0,-1-8 1 15,0 0 3-15,10 1-16 0,-10-1 5 16,0 0 4-16,16-1 0 0,-16 1-5 0,11-4 2 16,-6 2-6-16,2-3 11 0,-7 5-1 0,9-7-2 15,-4 3-2-15,0 0 2 0,-5 4-4 0,5-13 4 16,-5 13-5-16,1-10 5 0,2 5-11 0,-3 5 4 15,-3-8-6-15,3 8-1 0,-1-10-11 0,1 10 2 16,-9-9-11-16,9 9-7 0,-6-5-26 0,6 5-17 16,-9-2-46-16,9 2-20 0,0 0-10 0,-17-1-30 15,17 1-27-15,-9 1-35 0,9-1-63 0,-6 7-8 16,6-7-26-16,-7 4-41 0,7-4-91 16,0 0-323-16,-2 6-324 0</inkml:trace>
  <inkml:trace contextRef="#ctx0" brushRef="#br0" timeOffset="94802.56">11836 3377 37 0,'0'0'281'0,"0"0"-61"16,-13-6-30-16,13 6-31 0,-10-1-6 0,10 1 3 15,-10-3-15-15,10 3-21 0,-8-3-4 0,8 3-18 16,-9-2-1-16,9 2-18 0,-6-3-1 0,6 3-2 16,-8-6-4-16,8 6-5 0,-6-4-14 0,6 4 5 15,-4-6 0-15,4 6-9 0,-4-5-3 0,4 5 3 16,-1-6-14-16,1 6-8 0,1-9-3 0,-1 9 6 15,5-8 4-15,-5 8 7 0,13-9-5 0,-3 4 0 16,2-2 6-16,3 2 4 0,-2-2 22 16,10 0-9-16,-4 0-7 0,4 2-3 15,1-2 6-15,-2 2-4 0,1 2-18 0,0 1-1 16,-1 2 0-16,-1-2 1 0,-1 4-1 0,-1 0 0 16,-4 0 2-16,4 3 8 0,-2-1-1 0,-3 3-9 15,-4-2 6-15,4 1-14 0,-2 1 6 0,-1 1-6 16,-3 1 6-16,-3-1-9 0,0 2 3 0,-2-2-8 15,-3 3 1-15,0-2-6 0,-3 1 5 0,-1 0-4 16,-1 1 6-16,0-1-9 0,-4 1-4 0,0 0 0 16,0-1 0-16,0 2-2 0,-5-5-4 0,5 3 7 15,-3-3-4-15,1 1 2 0,0-1 0 0,0-2-5 16,1 0 5-16,1 2 3 0,-2-4 2 0,6 0 1 16,5-3-7-16,-13 5 1 0,13-5-3 0,-13 3-3 15,13-3-3-15,-6 4 2 16,6-4-5-16,0 0 4 0,0 0 1 0,-8-4 1 15,8 4-3-15,0 0 2 0,9-4 1 0,-9 4 1 16,9-5-6-16,-9 5 4 0,17-5 9 0,-8 4-5 16,1-3 6-16,0 2-2 0,0-1 1 0,2 2 1 15,2 0 1-15,0 0 1 0,-2 1 3 0,4 0-6 16,-2 1 3-16,0 0-6 0,2 0 9 0,-1 3-1 16,0-2-3-16,-1 3 1 0,0 0 7 0,-2 1-4 15,2 1 0-15,-3-2 5 0,0 3 3 16,-1-1 5-16,-4 0 4 0,2 2 3 0,-2-2 10 0,-1 2 5 15,-2 0 21-15,-2 0 12 0,-1 1-8 16,0-1 4-16,-4 1-2 0,-1-1-1 0,-1 1 2 16,1-1-32-16,-3 1 29 0,-3 1-16 0,-1-3 10 15,-1 0-14-15,-5 1 7 0,-1-1 1 16,0 0-14-16,-4-1-1 0,-1-1-5 0,-2 1-15 16,-2-3 9-16,1-1-15 0,0 1 0 0,-2-1 2 15,-2-1 1-15,3-1-6 0,-1 0-15 0,1-1 14 16,-2-1 1-16,5 1 20 0,-1-3-26 0,6 0-1 15,-1 1-3-15,1-2-3 0,3-1 0 0,2 2-20 16,2-4-28-16,2 2-37 0,2 0-17 0,5-3-23 16,1 2-47-16,3 1-22 0,3-5-40 15,1 2-37-15,5-2-67 0,2 0-25 0,3 1-34 16,5 0-91-16,2-2-359 0,1 2-389 0</inkml:trace>
  <inkml:trace contextRef="#ctx0" brushRef="#br0" timeOffset="95585.61">12774 3401 52 0,'0'0'274'16,"0"0"-63"-16,-14-1-38 0,14 1-31 0,-13-2-21 16,13 2-8-16,-14-2-10 0,14 2-14 0,-15-1-7 15,15 1-17-15,-16-2-5 0,16 2-12 0,-15-4 2 16,15 4 0-16,-14-2 0 0,14 2 5 0,-15-3 0 16,15 3-4-16,-13-2-1 0,13 2 2 15,-15-2-4-15,15 2 10 0,-12-3-13 0,12 3 9 16,-13-3-6-16,13 3 10 0,-10-7-5 0,10 7-4 15,-9-3 3-15,9 3 1 0,-5-4-4 16,5 4 4-16,-4-7 3 0,4 7-8 0,0 0-15 16,3-8 10-16,-3 8-4 0,5-6 2 0,-5 6-4 15,9-5-3-15,-9 5 6 0,11-4-11 0,-3 0 16 16,-8 4-1-16,14-1-2 0,-14 1 1 0,19-2-6 16,-19 2 2-16,17 2-3 0,-17-2-8 0,17 2-1 15,-5 1-4-15,-4 0 3 0,1 2-2 0,0-1-2 16,0 1-4-16,-3 0 7 0,-1 2-1 0,2 0 1 15,-1 1 7-15,-2-1 5 0,-3 1-3 0,0 1 2 16,-1-1 1-16,-1 2 0 0,0 1 8 0,-3 0-5 16,-1 0 4-16,-1 0 0 0,0 2-3 15,-1-2 1-15,-5 1 3 0,3-1 0 16,0-1 0-16,-2 2-5 0,-1-2-4 0,1 1 1 16,-2 1-9-16,0-6 30 0,-1 3-29 0,4 1-2 15,-3-2 1-15,2-1 13 0,3 0-6 0,-1-3 2 16,0 4-5-16,3-6 8 0,-2 2-3 0,8-4 0 15,-9 6 9-15,9-6 15 0,-9 6-20 0,9-6-4 16,-6 4 5-16,6-4-6 0,-6 5-9 0,6-5-9 16,0 0 7-16,-6 2-15 0,6-2 3 0,0 0-9 15,0 0 6-15,0 0-7 0,0 0-2 0,0 0 2 16,0 0 2-16,0 0 0 0,0 0 9 16,0 0-21-16,0 0 12 0,0 0-8 0,13 0 6 15,-13 0-4-15,0 0-2 0,0 0-4 0,0 0 10 16,0 0-12-16,0 0-6 0,0 0 2 15,0 0-5-15,0 0-15 0,0 0-1 0,0 0-5 16,0 0-1-16,0 0 17 0,0 0-33 0,0 0-6 16,0 0-1-16,0 0-13 0,0 0-8 0,0 0-4 15,0 0-16-15,8-1-9 0,-8 1-9 0,0 0-16 16,0 0-16-16,0 0 14 0,0 0-53 0,0 0-4 16,0 0-20-16,0 0-26 0,0 0-44 0,0 0-85 15,11-1-291-15,-11 1-171 0</inkml:trace>
  <inkml:trace contextRef="#ctx0" brushRef="#br0" timeOffset="96670.11">12517 3389 39 0,'0'0'126'0,"0"0"-12"15,-4-7 6-15,4 7-11 0,0 0-20 0,-3-7 11 16,3 7-4-16,-3-5-1 0,3 5-10 16,0 0-6-16,-4-9-2 0,4 9 10 15,0 0-5-15,0 0-2 0,-1-8-4 0,1 8 15 16,0 0 12-16,-3-5-14 0,3 5 8 0,0 0-2 15,0 0-1-15,-5-7 2 0,5 7-4 0,0 0-4 16,-5-4-6-16,5 4 3 0,0 0 16 0,-1-7 12 16,1 7 8-16,0 0 6 0,0 0 9 0,-4-7-2 15,4 7-11-15,0 0-10 0,0 0-16 0,0 0-12 16,-3-4-10-16,3 4-5 0,0 0-5 0,8-7-10 16,-8 7-9-16,8-3 0 0,-8 3-2 0,13-3-8 15,-13 3-4-15,16-4 1 0,-3 3-13 0,-13 1-6 16,20-2 1-16,-9 0 2 0,-11 2-5 0,24 0 2 15,-10 2-3-15,-14-2 0 0,25 2-2 16,-13 1 3-16,-2-1-6 0,3 1 6 16,-3 1 2-16,-1 2-5 0,1-2 0 0,-2 1 0 15,0 1 3-15,-3 2 0 0,0-1 9 0,-1 1 1 16,-2 1 3-16,-2 2 12 0,0-4-6 0,-1 2 4 16,0-1-1-16,-3 4-10 0,-1-3-2 0,0 2 1 15,-2-2-2-15,1 3 1 0,-2-2-1 0,-1-1 5 16,0 2-1-16,0-2-5 0,-1 0-3 0,1 1 6 15,0-2 0-15,-1 1-9 0,1-1 2 0,3 0-2 16,-1-3 2-16,-3 1-5 0,4 1-1 0,-1-3-5 16,2 1 6-16,0 0 24 0,5-5-32 15,-10 7 1-15,10-7 6 0,-8 5-1 0,8-5 4 16,-6 6 10-16,6-6-3 0,-8 6 7 0,8-6-5 16,0 0 11-16,-5 4-8 0,5-4 3 0,0 0-2 15,0 0-14-15,-6 4 4 0,6-4-4 16,0 0 4-16,0 0 0 0,0 0-10 0,0 0 5 15,16 0-7-15,-16 0 7 0,12 0-11 0,-12 0 4 16,16-3 2-16,-16 3 3 0,18 0-3 0,-18 0 13 16,22 0-21-16,-22 0 11 0,24 3-12 0,-8-3 7 15,-4 1-9-15,3 1 6 0,0-1-3 0,-1 1 7 16,0 1-44-16,-1 0 32 0,-2 1 30 0,6-1-12 16,-4 3-10-16,-2-1 15 0,-1 1-12 15,2-1 0-15,-2 2 2 0,-1-1 5 0,1 2 2 16,-1 0 10-16,-4 0 15 0,2 1-4 0,-1-1 8 15,-2 1 12-15,2 1 4 0,-2 0 6 0,-3-1-9 16,2 0-3-16,-2 0-1 0,-2 2 17 0,1-5-13 16,-3 5 18-16,2-4-11 0,-3 3-5 0,-2-3-5 15,2 1-6-15,-4 0-4 0,-1-2-6 16,-1 0 6-16,1 0 1 0,0-2-1 0,-5 1-9 16,0-1-3-16,-1 0-8 0,-3-4-7 0,1 0 0 15,-1 3-4-15,-1-6-2 0,0 3-3 16,1 0-4-16,-2-1-1 0,3-2-4 0,-1-1-7 0,-1 2-6 15,6-2-14-15,0 1-23 0,1 2-22 16,0-4-20-16,2 2-17 0,1 0-37 0,1 0-112 16,2 0-26-16,6 3-33 0,-9-6-59 0,9 6-49 15,3-9-47-15,-3 9-62 0,12-6-518 0,-4-1-673 16</inkml:trace>
  <inkml:trace contextRef="#ctx0" brushRef="#br0" timeOffset="97469.9">13942 3210 237 0,'3'-10'311'16,"3"1"-12"-16,-2 0-24 0,1-2-37 0,2-1-18 15,-3 2-25-15,3 0 3 0,-5 1 21 0,5-1 0 16,-2 3 3-16,0-2-7 0,-3 1-7 15,2 1-5-15,1 0-10 0,-5 7-10 0,4-8-26 16,-4 8-25-16,3-8 20 0,-3 8 31 0,0 0 25 16,0 0 3-16,-3 10 18 0,-1-2-36 0,-2 4-9 15,-3 1-11-15,0 3 3 0,3 3-18 16,-5 2-21-16,-1 2 0 0,2 3-25 0,-2 1-1 16,2-1-18-16,-2 1-11 0,2 0-7 0,-3 1-12 15,4 0-10-15,-1-1-3 0,1 2-12 0,0-2-4 16,0 1-8-16,3-5-4 0,2 0-7 0,-1-2 0 15,-3 1-6-15,4-2-3 0,1-2 0 0,0-2-27 16,-2-1 29-16,5 0-25 0,-3-2 13 0,2-3-33 16,0 1 11-16,-2-2-31 0,3 0 20 0,0-4-15 15,0-5-16-15,0 12-30 0,0-12-36 0,3 7-32 16,-3-7-68-16,0 0-53 0,10 2 2 16,-10-2-55-16,10-2-25 0,-3-2-38 15,-2-2-36-15,1 2-23 0,2-2-101 0,1 1-314 16,0-6-433-16</inkml:trace>
  <inkml:trace contextRef="#ctx0" brushRef="#br0" timeOffset="98434.49">14834 3249 259 0,'0'0'233'0,"-12"-3"-15"15,12 3-37-15,-14-2-3 0,14 2-10 16,-14-6-5-16,14 6 2 0,-14-4-25 0,14 4-10 15,-12-6 0-15,5 4 6 0,7 2-9 0,-14-9-4 16,5 6-2-16,4 0-18 0,5 3-11 0,-14-8 4 16,14 8 24-16,-12-4 10 0,12 4-2 0,-9-5-16 15,9 5-20-15,-11-6-18 0,11 6-15 16,-3-6-9-16,3 6-2 0,-1-9-19 0,1 9 30 16,4-7 0-16,1 3-9 0,4 1 1 0,0-2 6 15,0 2-7-15,2-4-4 0,5 2 0 0,-1 3 14 16,2-1-6-16,-1 1-14 0,1 0-1 15,2-1-3-15,-5 3 1 0,5 3-2 0,0-1-16 16,-3 0-1-16,0 3 3 0,0 2 7 0,-1 2-2 16,-2-1 4-16,-2 2 8 0,-2 4 2 0,-1-2 9 15,-3 2 2-15,-1 1-11 0,-4 1-4 0,-1 0 1 16,-2 1-6-16,-2 3-5 0,-3 0-2 0,-1 0-4 16,-5 0-3-16,3 1 6 0,-6 1-11 0,2-1 12 15,-4 0 2-15,-2 0 3 0,2-2 0 0,-3-1 1 16,1-1 16-16,-1 0 4 0,5-5-9 0,2 1-3 15,-3-2-7-15,8-1-4 0,-3-3 6 16,4 1-4-16,0-2 9 0,-1-1 11 0,5-1-18 16,0 1 15-16,-2 1-18 0,7-6 6 15,-4 3-4-15,4-3 4 0,0 0-4 0,4 6 8 16,-4-6-8-16,13 1 6 0,-13-1-9 0,23-1-1 16,-9 1-12-16,4-3-6 0,1 2 2 0,2 0 17 15,-1-1-18-15,7 0-3 0,0-1-10 0,-2 0 8 16,2 1-3-16,3-1 1 0,-5 2-11 0,3-2 10 15,-1 2-8-15,-3 0-22 0,-1-1-22 0,-1 1-11 16,-3 1-37-16,3 0-29 0,-4-1-26 0,-3 1-31 16,-3 0-29-16,3-3-38 0,-15 3-35 0,19 0-40 15,-19 0-3-15,19-1-12 0,-19 1-25 0,16-1-85 16,-16 1-370-16,15-6-358 0</inkml:trace>
  <inkml:trace contextRef="#ctx0" brushRef="#br0" timeOffset="99051.16">15661 3387 349 0,'2'-7'414'0,"3"1"-68"0,4-9 252 16,-5 6-330-16,-1 3-15 0,-1-1-6 15,2-2-33-15,-1 1-28 0,0-2-13 0,-3 2 0 16,3 0 17-16,-3 1-16 0,0-3-30 0,-3 3-15 15,3 0 5-15,-3-2 0 0,1 1-12 16,-3 3-15-16,3-2-22 0,-2 1-13 0,-4-1-16 16,3 2-1-16,-4 1-5 0,0 0 16 0,1 3 11 15,-3-3-18-15,11 4-2 0,-18-1-8 0,7 2-5 16,0 1-3-16,2 0-1 0,-2 2-3 0,2 1 0 16,1-1-4-16,-1 2-2 0,3 0 2 15,1 1 2-15,0 0-1 0,-2 2 0 0,6-1 5 16,0 1-16-16,1 0 7 0,2-1-5 0,2 4-9 15,1-4 3-15,2 3-3 0,3-1-6 0,0 1 1 16,2-2-6-16,0 4 1 0,4-1-2 0,-1-3 1 16,-1 3-4-16,0-3 4 0,0 2 2 15,0-2-7-15,-1 3 6 0,-1-3 0 0,0 1-2 16,-3 1-6-16,4-1 8 0,-4 1-10 0,-1-1 12 16,-2-1-9-16,-1 1 3 0,0 0-3 0,0-3 5 15,-3 0 0-15,-1 0 18 0,-1-7-14 0,-3 15 0 16,3-15-10-16,-5 12 10 0,0-5-7 0,-1-4 2 15,-1 1-4-15,1 0 7 0,-2 0-9 0,-2 0 6 16,10-4-4-16,-17 0 7 0,17 0-11 0,-17 0 9 16,5-1-2-16,3-3 7 0,0 0-8 0,0 0 11 15,4-1-16-15,-2-3 11 0,0 1-3 0,2 1 0 16,1-6-3-16,4 1-2 0,-1 0 9 16,2-1-10-16,3-4-4 0,0 0 3 0,4-1 0 15,0-1-7-15,2 1 2 0,0-2-17 16,1 2 17-16,-1 2-5 0,1 1-12 0,-2 2-12 15,1 0-4-15,-4 1-25 0,4 2-6 0,-3 0-14 16,-2 1-13-16,0 1-23 0,0 0-33 0,-1 0-33 16,-3 2-35-16,-1 5-31 0,5-9-50 0,-5 9-6 15,4-5-32-15,-4 5-47 0,0 0-95 0,0 0-295 16,-4-7-300-16</inkml:trace>
  <inkml:trace contextRef="#ctx0" brushRef="#br0" timeOffset="100217.01">18087 3034 250 0,'0'0'409'0,"0"0"-62"15,4-7-36-15,-4 7-52 0,0 0-49 0,-1-7-5 16,1 7 9-16,0-7-9 0,0 7-21 0,-3-7-18 16,3 7-2-16,0-10-4 0,0 10-18 0,0-9-21 15,0 9-18-15,3-12-17 0,-3 12-2 0,5-15-22 16,-3 6 3-16,5 2-14 0,-2-3-7 0,3 2-9 16,2-4 3-16,-1 3-12 0,1-4-1 0,1 3-5 15,1-2-1-15,-2-2-4 0,3 2-2 16,-4-2-3-16,1-2 1 0,0 3-5 0,-2-1 12 15,-3 3 3-15,0-3 5 0,-1 2-4 16,-4 0 7-16,0 4 3 0,0-2-1 0,-2 0-5 16,-2 2-8-16,-3 2 5 0,-2-1 7 0,-5 3-12 15,-2 1 4-15,-1 3-7 0,2-1 1 0,-6 2-1 16,4 3 6-16,2 2-1 0,-4 4-3 0,6 2 10 16,-2 2 6-16,5 3-3 0,1 1 19 0,-1 1-4 15,6 2 5-15,0 1 11 0,0 2-2 0,4-2 11 16,0 5 1-16,4-4 1 0,-1 2-5 0,-1 1-2 15,4 1-5-15,-2-3-8 0,3 2-7 0,-2-1-4 16,0-3-7-16,-1 4 0 0,2-4-6 0,-1 3-7 16,0-6-2-16,-1 3-1 0,-1-3-4 15,-3-2 0-15,2 0-8 0,-2-3 4 0,0 1-10 16,0-2 5-16,-2-3-8 0,2 1-4 16,0 0 2-16,-3-3-5 0,1-1-8 0,-3 1-21 15,-1-2 7-15,0-2-7 0,0 1 24 0,6-5-11 16,-16 3-3-16,16-3-24 0,-15 1-21 0,15-1 28 15,-22-2-3-15,12 0-2 0,-3-3 6 0,2 1 7 16,-1-1 3-16,1-3 4 0,-2 0-10 0,0 1 17 16,4-3 2-16,0 2 4 0,2 0 1 0,0 0 4 15,2-2 12-15,0 3-15 0,5 0 9 0,0-1-1 16,3 2-5-16,2-2 13 0,0 0-3 16,1 2 2-16,7-4 4 0,1 4-5 0,0-2 4 15,5 1 4-15,2 1 5 0,-1-2-8 0,3 2 2 16,0 1-2-16,1-1 3 0,-2 1-3 0,1 1-3 15,3 1 3-15,-2-1-5 0,-5 3 6 0,3 0 2 16,-2-1 0-16,0 0 5 0,0 1 2 16,-1 1-12-16,-5 0 11 0,1 0-4 0,-2 1 9 15,-1 1 13-15,-1 0 22 0,1 0 7 0,-1 2 26 16,-3 1-18-16,0 0 2 0,-2 2 10 0,-1-2-14 16,4 2 16-16,-5 1-6 0,0-1-6 0,0 3 3 15,-2-3 1-15,1 1-3 0,-2 2-19 0,2 0-8 16,-2-1-6-16,1 0-3 0,-2 2-7 0,3 0-1 15,-1-1-5-15,0 0-1 0,-1-2-2 16,0 3-4-16,-1-4-8 0,3 1-4 0,-1 0-11 16,0-2-7-16,-1 2-21 0,-1-8-30 0,1 12-70 15,-1-12 22-15,6 9-35 0,-6-9-65 0,8 5-24 16,-8-5-48-16,9 3-29 0,-9-3-55 0,12 0-2 16,-12 0-15-16,11-6-21 0,-2 3-39 0,-1-5-355 15,-2 1-331-15</inkml:trace>
  <inkml:trace contextRef="#ctx0" brushRef="#br0" timeOffset="100526.21">18570 3084 271 0,'0'-20'374'0,"-2"3"-33"0,0-2-8 0,-1 3-49 15,0 0-19-15,-1 2-4 0,0 2-3 16,2 0-30-16,-2 0-30 0,0 3-12 0,0 1-44 16,2 0-26-16,-2 3-19 0,4 5-1 0,-7-8-30 15,7 8-8-15,0 0-14 0,-8-3-6 0,8 3-13 16,0 0-1-16,-7 4-7 0,7-4 2 0,-1 7-9 15,1-7-7-15,1 6 5 0,-1-6-2 0,0 8-2 16,0-8-2-16,5 4-8 0,-5-4 6 0,5 7-2 16,-5-7 2-16,8 3 2 0,-8-3 1 15,8 2-3-15,-8-2 3 0,0 0 0 0,10 0-1 16,-10 0 1-16,0 0 1 0,9-5 3 16,-9 5-5-16,4-7-1 0,-4 7 0 0,2-8 7 15,-2 8-10-15,-1-9 6 0,1 9-2 0,-3-10 3 16,3 10-16-16,-5-12-9 0,5 12-24 0,-5-7-10 15,5 7-19-15,-6-5-12 0,6 5-29 0,0 0-18 16,-12 0-9-16,12 0-11 0,-9 5-16 0,3 1-25 16,2-1-41-16,0 3-76 0,-1-1-348 0,4 0-166 15</inkml:trace>
  <inkml:trace contextRef="#ctx0" brushRef="#br0" timeOffset="100985.17">18693 3104 456 0,'0'0'459'0,"0"0"-4"15,4-8-34-15,-4 8-11 0,0 0-56 0,1-8-52 16,-1 8-20-16,0 0-18 0,4-8-45 0,-4 8-40 16,0 0-32-16,0 0-8 0,6-5-10 0,-6 5-12 15,0 0-23-15,13 1-6 0,-13-1 4 0,13 5-13 16,-6 1-2-16,1-2-13 0,1 1 6 0,1 2-25 15,-1 3-4-15,0-3-9 0,4 3-11 0,-5-1 6 16,1 3-6-16,-2-1-4 0,-2 0-5 0,1-1 1 16,-3 1 3-16,0 2-5 15,-1-3 10-15,-2 2-8 0,0-2-4 0,-2 1 7 0,-1 2-19 16,-2-4 5-16,1 1-6 0,-1 0 4 16,-1-3 2-16,-2 0 0 0,3 0-2 0,0-1-7 15,-4-2 9-15,9-4 14 0,-13 4-16 0,13-4 3 16,-13 0-2-16,13 0 0 0,-11-4-3 0,11 4 11 15,-8-8-4-15,4 2-14 0,2-4 13 0,-1 0-2 16,3-2 16-16,3 1-22 0,-1-6 3 0,2 2-1 16,1-2-6-16,2-2-4 0,2-2 13 0,1 3-16 15,0-3 11-15,3 1-9 0,-3 2 0 0,5 2-21 16,-2-1-22-16,0 5-18 0,1-2-29 16,-2 5-28-16,0 0-14 0,0 2-32 0,-3 1-66 15,2 2-24-15,-2 2-5 0,-9 2-6 0,19 0 3 16,-10 2-13-16,0 1-8 0,0 1-44 15,0 3-359-15,-1-2-205 0</inkml:trace>
  <inkml:trace contextRef="#ctx0" brushRef="#br0" timeOffset="101434.63">19158 3088 449 0,'10'-1'384'0,"-10"1"-35"0,7-5-29 0,-7 5-8 16,6-6-19-16,-6 6-25 0,4-7-35 0,-4 7 13 15,0-8-6-15,0 8-25 0,6-11-18 0,-6 11-25 16,0-9-12-16,0 9-1 0,-6-10-10 0,6 10-17 15,-1-8-11-15,1 8-28 0,-7-7-17 0,7 7-19 16,-9-3-10-16,9 3-10 0,-12-1-3 16,12 1-6-16,-15 2-8 0,15-2 0 0,-15 6-6 15,6-5-5-15,0 5 7 0,4-1 5 16,0 1-8-16,-3 0-13 0,3 0 6 0,3 1 7 16,-1-1-9-16,2 1 9 0,1 0-4 0,-4 0 0 15,9 3-2-15,-2-3 2 0,2 2 8 0,0-1-8 16,2-1-4-16,1 0 2 0,-1 3-5 0,4-3-4 15,-2 0 6-15,1 1 4 0,3-2-4 0,-4 1 4 16,-1-1-8-16,2-1 6 0,4 4 18 0,-5-4 3 16,-2 0-2-16,4 2 14 0,-4-1-4 0,1 0 7 15,0 2 31-15,-2-3-8 0,-1 2 9 16,-1 1 3-16,0 1-8 0,-3-4 18 0,-1 2 1 16,0 2 10-16,-1-1-15 0,-2-1-18 0,-2 0-5 15,1 1-8-15,-1-1-11 0,-2 0-4 0,0 2 0 16,-2-4-9-16,0 1-7 0,-1-2-2 0,1 1-4 15,0 0-5-15,-2-1 0 0,-1-3-6 16,0 2-4-16,0-2-20 0,0 2-28 0,-3-2-14 16,5 1-14-16,-3-4-17 0,13 2-55 0,-19-4-75 15,11 3-41-15,1-3-52 0,-1 0-64 16,4-1-44-16,3-2-63 0,-2 2-68 0,6-3-453 16,-1-3-614-16</inkml:trace>
  <inkml:trace contextRef="#ctx0" brushRef="#br0" timeOffset="101952.09">19408 2914 435 0,'3'-14'549'0,"-2"5"-65"15,-1 1-26-15,0-1-31 0,0 4-15 0,-1-2-12 16,1 7-13-16,-1-11-21 0,1 11-31 16,-2-12-64-16,2 12-55 0,-2-8-41 0,2 8-34 15,0 0-31-15,0-8-6 0,0 8 6 0,0 0 1 16,4 7 1-16,-4-7-11 0,1 12-4 0,0-5 1 15,2 3-9-15,-2 1-2 0,-1 0-12 16,4 2 12-16,-1 2-9 0,-1 2-12 0,1 1-9 16,-1 1-7-16,1 0-4 0,-2 2-4 0,0-3-11 15,2 6-8-15,1-2 0 0,-3-1-5 0,0 0-1 16,-1-3-2-16,0 2 3 0,0-2-24 0,2 0 2 16,-2-1-8-16,0-3-19 0,0 1-10 0,0-3-14 15,0 0-12-15,0-2-7 0,0-1-6 0,2 0-1 16,-2-2 3-16,0-1-8 0,0-6-23 0,-2 11-52 15,2-11 18-15,0 0-37 0,-4 5-3 0,4-5-15 16,0 0-11-16,-11-1 14 0,11 1 0 0,-11-8 12 16,3 1 0-16,-1 1 2 0,-1-2 48 15,1-2 4-15,0-1 23 0,-2-2 20 16,-1 1 18-16,2-1 12 0,-3-1 14 0,4-1 3 16,0 3 40-16,-1 1 40 0,5-3 8 0,0 1 11 15,0 3 18-15,1 1 3 0,1 0 5 0,-1 0 4 16,4 2 29-16,3 0 3 0,1 0-2 0,2 0 1 15,2 4-17-15,1-4-9 0,2 3-17 0,2 0-3 16,1 0-16-16,3-1-9 0,1 4-7 0,-3-1-6 16,4-1-13-16,0 0 0 0,-2 2-13 0,2-1 3 15,-3 2-22-15,0-1-22 0,-2-2-31 0,0 2-28 16,-1 1-35-16,0-1-37 0,-3 0-76 16,-10 1-47-16,13-3-40 0,-13 3-48 0,18-2-86 15,-18 2-411-15,10-3-422 0</inkml:trace>
  <inkml:trace contextRef="#ctx0" brushRef="#br0" timeOffset="103085.15">20032 2914 429 0,'6'-6'479'0,"-2"1"-68"0,-4 5-53 16,7-8-27-16,-2 3-2 0,-5 5-29 15,4-7-8-15,-4 7-20 0,6-7-7 0,-6 7-17 16,5-6-9-16,-5 6-16 0,4-5-19 0,-4 5-9 15,0 0-17-15,4-6-24 0,-4 6-24 0,0 0-21 16,0 0-7-16,0 0 28 0,0 0-2 0,0 0 5 16,1 10-17-16,-1-10-9 0,-4 14-7 0,-1-6-17 15,4 3-8-15,-4 1-12 0,0 3-3 0,1 2-1 16,-3 0-8-16,2 0-9 0,-2 0-9 16,3 1-6-16,0 0-1 0,0-1-10 0,3 2 3 15,-2 0-3-15,3-2 0 0,0 1-5 0,3-2-3 16,-1 0 0-16,2-1-2 0,3-2-1 0,0-1 8 15,0 0-4-15,2-2-4 0,2-1-5 0,-2-4 4 16,1 1-2-16,1-2-7 0,1-1 0 0,0-3 0 16,2 0-2-16,-3-1-1 0,2-4-1 0,1 1 3 15,-2-2-1-15,-1-2-2 0,0-1-9 16,0-2 4-16,-1-1-3 0,3 0-1 0,-4-1 1 16,-3-1 0-16,2-1 5 0,-2 1 1 0,-2-2-1 15,2 0-1-15,-2 2 3 0,0-3-3 0,-4 3 3 16,3 1 7-16,-2 2-3 0,-1-2 2 0,1 3-4 15,-1 2 3-15,0 0-4 0,3 0 3 16,-3 8-8-16,0-9 1 0,0 9 6 0,-3-8-1 16,3 8 0-16,0 0 0 0,-9 5 6 0,9-5 3 15,-6 11-1-15,2-2-2 0,0-1 4 0,1 1-2 16,1 3 4-16,0-1 1 0,0 1 1 0,1 0-4 16,1 1-2-16,0-3 4 0,1 3 3 0,1 0-4 15,-1-2 2-15,0-1 5 0,4 1-1 0,-1 1-8 16,0-3 1-16,2 0-2 0,2-2 10 0,0 0-6 15,-2-3 1-15,6 0-2 0,-2 0-1 0,0-3-4 16,3 0 5-16,-13-1 0 0,23-2-1 0,-12-1-2 16,1 0 6-16,-1-2-5 15,3-3-4-15,-1 0 2 0,-3-2 4 0,1 0-3 0,-1-2-2 16,-1 0 1-16,0-2-2 0,-2 0 3 16,2-1 0-16,-2 0-2 0,-1 1 2 0,-1-3-3 15,3 2 7-15,-3 1-3 0,0 2-3 0,-1-1-2 16,0 2 1-16,0 1 1 0,-1 2-2 0,1 1 1 15,-1 2-7-15,-2-2-5 0,-1 7 7 0,10-7 4 16,-10 7 0-16,0 0 5 0,18 2-3 0,-18-2 0 16,12 5-1-16,-3 1-3 0,1-1 3 0,0 2 9 15,0 2-3-15,4-1-7 0,-1 3 2 0,4 1-9 16,-2 0 11-16,2 2 0 0,-3-1 6 16,1 2-12-16,-2-1 6 0,1 0 5 0,-5 2-4 15,0-4-3-15,-2 1 0 0,0 0-3 0,-5-3 6 16,0 1-10-16,-4-1 4 0,0 1 1 0,-2-1 0 15,-5-2-3-15,3 2-2 0,-3 0-2 0,-2-3-10 16,0 0 2-16,-2-1-17 0,-1 0-20 16,1 0-1-16,0-3-30 0,1-2-34 0,0 1-46 15,-2-2-24-15,1 0-17 0,1-1-24 0,0 0-5 16,2 0-13-16,0-1-30 0,2 0-14 0,1-3-5 16,7 5-36-16,-8-7 14 0,8 7-7 0,-4-12-21 15,4 12-86-15,6-12-163 0,-1 5-111 0</inkml:trace>
  <inkml:trace contextRef="#ctx0" brushRef="#br0" timeOffset="104168.61">20866 3071 75 0,'12'-4'449'0,"-1"3"-75"0,-2-3-24 0,2 1-73 16,0 1-19-16,-2-5-14 0,1 5 26 16,0-3-16-16,1 0-16 0,-2 1-31 0,1 0-5 15,-1-1 13-15,-3 0-5 0,2-1-9 0,-2 1-30 16,1-1 1-16,-2 0 24 0,-1 1-42 0,-2-2-14 15,2 2 8-15,-2-2-13 0,-2 7-8 0,2-10-37 16,-4 3-8-16,2 7-15 0,-6-10-17 0,6 10-13 16,-10-7 0-16,2 5-10 0,8 2 2 0,-18 0-7 15,7 0 2-15,-2 2-5 0,0 3 5 16,1 0-3-16,-1 1 2 0,0 2-12 0,3 1 0 16,-3 1-7-16,4 0-16 0,0 2 25 0,4 0 5 15,-3-1-15-15,3 2 17 0,0-3-14 0,1 2 3 16,3 0-4-16,0-4-1 0,1 3-5 0,0-4 14 15,1 1-26-15,2 0 22 0,-1-2-6 0,6-1 4 16,-2 2-11-16,-1-2 4 0,3-2-4 0,1-1-5 16,-9-2 7-16,15 5 2 0,-15-5-3 15,18 0 3-15,-10-3-1 0,1 1 5 0,0-3-5 16,-2 3 0-16,4-3 1 0,-4-2 4 16,2 2-9-16,-1-2 10 0,-2-1-13 0,2 1 9 15,2 0-5-15,-5 0 5 0,3 0-4 0,-2 1 6 16,-2 2-8-16,4-1 6 0,-8 5-9 0,7-7 5 15,-7 7-3-15,7-5-4 0,-7 5 4 0,0 0 11 16,5 5-8-16,-5-5 9 0,5 8 1 0,-5-8 2 16,0 13 0-16,0-13 0 0,0 12-9 0,4-4 13 15,-3 0-14-15,0 1-2 0,1 0-6 0,0 1-15 16,-2 0-32-16,4-1-34 0,0-1-22 0,-3-1-18 16,4 0-10-16,-1 1-27 0,0-1-13 0,0-1-15 15,0-1-9-15,-4-5-26 0,9 8-31 16,-9-8-4-16,7 4 22 0,-7-4 3 0,0 0-4 0,14 0 9 15,-14 0 8-15,12-4-7 0,-8-3 2 16,1 2 34-16,0-2 34 0,1 0 39 16,-2-3 17-16,1-2 36 0,-1-1 22 0,1-1 55 15,0-1 25-15,0-2 45 0,-1-1 31 0,1-2 20 16,-1-2 25-16,1 2-18 0,-1-4 22 0,1 3 20 16,-1-3 17-16,0 2-13 0,-3 1 27 0,3 1 15 15,-3 3 5-15,2 1 9 0,-2 0 51 0,-1 4 7 16,0-1-1-16,0 3-49 0,3 0-43 0,-2 0-40 15,-1 10-38-15,0-12-26 0,0 12-3 0,0 0 2 16,0 0-1-16,0 0-9 0,6 4 6 0,-4 4-5 16,1 2-10-16,0 1 5 0,0 2-8 0,2 4-5 15,-1 0-8-15,-3 1-6 0,8 3-4 16,-4 2-13-16,0-3-6 0,-1 2 0 0,0 2-6 16,-2-2-3-16,2-1-8 0,-3 0 8 0,1-2-11 15,-1 0 0-15,1-2-6 0,-2 0-1 16,2-2-8-16,-2-2 9 0,2-1-3 0,-2-2 0 15,0 0 3-15,0-2-2 0,0 1 2 0,0-9 4 16,0 12-5-16,0-12 1 0,0 7-1 0,0-7-5 16,0 0-4-16,0 0 5 0,0 0-5 0,-7-5 3 15,7 5-1-15,-7-9-2 0,6 2-1 0,0-2-3 16,-2-2-2-16,3 0 0 0,0 2 0 0,0-5-3 16,1 0 3-16,1 0 1 0,0 1-2 15,6-2-4-15,-2 1-7 0,2 4 7 0,1-2-4 16,2 1 0-16,2 3 5 0,-4 1 2 0,5-2-1 15,-2 3-7-15,0 4 3 0,0 1-19 0,1-1 23 16,-13 2-2-16,24 3 4 0,-11 1-8 0,-2 0 13 16,-2 2-2-16,5-1 6 0,-6 5-11 0,0-1 3 15,-3 0 20-15,-1 0-11 0,-1 0-3 0,0 3 10 16,-3-3-1-16,-3 1 4 0,2 1 4 16,-2-2-3-16,-3 0-1 0,1 1-2 0,-1-3 0 15,-3 4 4-15,0-3 1 0,0 0-8 0,-3-1 1 16,2-1-5-16,1 1-2 0,-1-3-21 0,-3 0-25 15,4-1-22-15,-1-2-32 0,0 1-59 16,10-2-31-16,-18 0-33 0,5-2-23 0,5-1-31 16,-1 2-59-16,2-4-33 0,-2 2-12 0,5-1-17 15,-1-5-44-15,1 4-435 0,3-3-437 0</inkml:trace>
  <inkml:trace contextRef="#ctx0" brushRef="#br0" timeOffset="104467.59">21569 2821 329 0,'11'-15'545'0,"-1"3"-32"16,-5 0-21-16,4 1-23 0,-4 3-52 0,1-2-23 16,-1 4-10-16,-1-3-46 0,0 4-49 15,-4 5-22-15,5-8 4 0,-5 8-21 0,0 0-13 16,9 3-26-16,-9-3-15 0,5 10-18 0,-4-3-6 16,2 3-17-16,-2 2-11 0,2 2-15 0,1 1-18 15,-2 2-23-15,1 1-12 0,-2 2-19 0,2-1-4 16,-1 2-14-16,1 2-19 0,-2 1 17 0,4 1-2 15,-4-1-14-15,2-2-8 0,-3 2-26 0,1-4-16 16,-1 2-16-16,0-3-26 0,0 0-21 0,0-2-12 16,3-3-40-16,-3 1-42 0,1-1-57 0,0-4-31 15,-1 2 1-15,2-2-2 0,-1-2-16 0,0-1-42 16,3-1-45-16,-4-6 8 0,5 8-21 16,-5-8-7-16,12 4-17 0,-12-4-44 0,0 0-219 0,11-4-189 15</inkml:trace>
  <inkml:trace contextRef="#ctx0" brushRef="#br0" timeOffset="104900.99">21821 3106 371 0,'4'-12'397'0,"3"0"-55"0,-3 1-4 0,0 1-5 16,0 1 4-16,-3 1-6 0,2 1-11 0,-2-2-28 15,2 2-35-15,-2 2-35 0,-1 5-44 0,1-7-21 16,-1 7-21-16,0 0 6 0,0 0-5 0,0 0-23 16,0 0-26-16,0 0-11 0,0 0-17 0,5 5-3 15,-5-5-15-15,5 7-8 0,-5-7-3 0,7 10 7 16,-3-4-19-16,-4-6 1 0,9 8 0 0,-2-4-8 15,0 0-4-15,0 0-1 0,1 0 0 0,2-2-12 16,-10-2 9-16,16 3-9 0,-16-3 4 16,17 1 4-16,-17-1 4 0,20-3-8 15,-20 3 3-15,16-3-6 0,-7-1 3 0,-2-1 0 16,1 1-4-16,-1-3 5 0,-2 3-1 0,-1-6-3 16,-3 3 1-16,2-3 11 0,-1 2 1 0,-2 0-10 15,-2-4 3-15,2 5 28 0,-3-3-21 0,2 3-2 16,-2-1 3-16,-2 2-3 0,-1-1 9 0,-2 2 8 15,-3 3 32-15,11 2-3 0,-21 0 31 0,8 2-16 16,-1 3 17-16,-1 2-8 0,2-1 9 16,-4 4-3-16,2 1-1 0,5 0-11 0,-3 1-12 0,4 0-8 15,-1 1 3-15,4-1-8 0,-1 2-6 0,3-1-10 16,2 0 2-16,-3 0-8 0,5-1-2 16,0 0-5-16,6-2 0 0,-1 2 1 0,2-3-5 15,-1 3-3-15,4-4-6 0,-1 2-11 0,4-4-22 16,1 0-4-16,-1 0-21 0,-2-5-24 0,1 4-12 15,-2-3-52-15,4 0-32 0,-3-2-47 16,-11 0-44-16,25 0-41 0,-25 0-67 0,19-3-39 16,-19 3-45-16,14-3-37 0,-14 3-469 0,12-3-550 15</inkml:trace>
  <inkml:trace contextRef="#ctx0" brushRef="#br0" timeOffset="105280.14">22535 3082 600 0,'0'0'555'16,"3"-11"-43"-16,-3 11-15 0,2-12-33 0,-2 12-29 15,2-11-11-15,-2 11-21 0,2-11-18 0,-2 4-54 16,4 0-53-16,-4 7-21 0,4-9-31 0,-4 9-25 15,4-10-29-15,-4 10-27 0,2-5-19 16,-2 5-18-16,0 0-1 0,5-5-8 0,-5 5-3 16,0 0-9-16,4 7 3 0,-4-7 7 0,0 12-10 15,3-5 0-15,-3 3-24 0,2 0 8 0,-2 0-24 16,0 3 7-16,-1 0-22 0,1 2-6 0,0-1-3 16,0-1 11-16,-1 1-25 0,1 1-28 0,-3 0-22 15,3-1-9-15,0-2-29 0,0 2-25 0,0-3-14 16,0 2-24-16,0-2-35 0,0-2-35 0,0-1-55 15,0 1-9-15,0-9-6 0,3 10 3 16,-3-10-35-16,1 9-39 0,-1-9-36 0,0 0-12 16,0 0 0-16,0 0-3 0,0 0-38 0,3-9-343 15,-5 3-307-15</inkml:trace>
  <inkml:trace contextRef="#ctx0" brushRef="#br0" timeOffset="105634.64">22551 2944 245 0,'-3'-19'401'0,"-1"1"-60"15,2-1-24-15,-2 2-47 0,-1 2 18 0,-2 3-13 16,2-2 3-16,0 1-11 0,0 1-11 0,1 1-36 16,-2 3-22-16,2-1-32 0,-1 3-30 0,1 2-18 15,0-1-15-15,4 5-13 0,-9-4-15 16,9 4-11-16,0 0-19 0,0 0 6 16,-12 1-26-16,12-1 6 0,-2 7-4 0,2-7-1 15,4 6-8-15,-4-6 2 0,9 8-6 0,-3-4 6 16,2 0-9-16,2-1-4 0,-1 0-5 0,0-1 6 15,4 0-3-15,-2 0 1 0,0-1-6 0,3-1 0 16,-14 0 7-16,24-1 1 0,-14-1-3 0,-1 0-3 16,1 0 5-16,-1-3-9 0,-1 0 2 0,0 1 5 15,-2-1-8-15,-1-3 6 0,-1 1-2 0,-3 0-8 16,-1 1 4-16,0-3-2 0,-1 3-8 0,-3-2-6 16,-1 4-4-16,-3-3-10 0,1 1-8 0,-2 2-15 15,-3 2-7-15,1-2-6 0,-2 4-7 16,0 0-19-16,3 2-16 0,-4 1-35 0,2 0-20 0,1 3-26 15,-2 3-29-15,3-1-24 16,1 2-28-16,-1 0-46 0,1 1-406 0,4 1-230 16</inkml:trace>
  <inkml:trace contextRef="#ctx0" brushRef="#br0" timeOffset="106284.12">22728 2982 496 0,'0'0'474'0,"7"-7"-28"0,-7 7-23 16,7-7-22-16,-7 7-45 0,5-8-23 0,-5 8 15 16,7-7-1-16,-7 7-9 0,4-7-24 0,-4 7-43 15,1-7-33-15,-1 7-35 16,6-5-33-16,-6 5-26 0,0 0-21 0,0 0 3 16,0 0 8-16,5 5 0 0,-3 2-12 0,0 0-19 15,-2 3-4-15,0-1-2 0,3 4-15 0,-1 3-11 16,0-1-10-16,-1 3-7 0,0 1-14 0,-1 2-4 15,0-1-7-15,0 4-5 0,0 0-4 0,0 0 4 16,-1 1-11-16,0-2-5 0,-2 1-3 0,-1 1-9 16,3-4-6-16,-2 1-7 0,0-3 0 0,0 0-15 15,-2-2 0-15,5-1-2 0,-3-4 1 0,2 2-4 16,0-4 3-16,-2 2-5 0,1-3 18 16,2-1 8-16,0-1-1 0,-2-1-1 0,2-6 6 0,0 7 4 15,0-7 4-15,0 0-1 0,0 0-2 16,0 0 3-16,0 0-5 0,2-10 1 0,-2 4 1 15,0-2-1-15,0-3-4 0,0 0-4 0,0-2 1 16,0-3-6-16,0-4-10 0,0 1 1 0,0-2 1 16,0-4-2-16,2 0-3 0,-2-1 0 15,3 0 9-15,1-1 2 0,-3 0 6 0,4 0-7 16,1-3 6-16,1 3 18 0,-1-2-16 0,3 3 3 16,1 0 1-16,-1 2 2 0,2 5 1 0,-1-3 1 15,1 3-4-15,2 2-1 0,1 0 6 16,0 3-10-16,4 3 15 0,-1-1 5 0,-1 3-12 0,5-1 4 15,-5 5-2-15,2 3 6 0,0-1-8 0,1 4 7 16,-1 1-9-16,-1 3 1 0,-1-1 6 16,0 4-5-16,-2 1 10 0,-4 2-16 0,0-2 21 15,-1 4-3-15,-5 0 7 0,1 0 1 0,-2 3 15 16,-3-3-7-16,-4 3 22 0,0-1 0 0,-4-3 7 16,-2 2-7-16,-3 0 5 0,-1-1-10 0,-1 2-10 15,-2-4-2-15,-1-2-6 0,-1 2-4 0,-2-3-3 16,1-1-9-16,-1 2-12 0,-2-6-27 0,0 2-35 15,4-1-44-15,1-3-78 0,-2 1-58 0,0-1-41 16,1-1-76-16,3 0-75 16,1-1-68-16,2 1-178 0,1-3-373 0,1 1-676 0</inkml:trace>
  <inkml:trace contextRef="#ctx0" brushRef="#br0" timeOffset="109244.68">5502 5057 207 0,'0'-9'394'0,"0"0"-28"16,0 2-37-16,0 0-36 0,-3 0-24 0,3 1-47 15,0 6-31-15,-5-14-15 0,2 8 30 0,1 2 16 16,-2-3-6-16,4 7-51 0,-3-7-25 0,3 7-29 16,-3-7-19-16,3 7-23 0,0 0-6 0,0 0 10 15,0 0 21-15,-8 4-7 0,8-4-5 16,-4 10-7-16,3 0-15 0,1 1 0 0,-2 1-12 15,2 1-7-15,0 2 1 0,2 1-3 16,-2 4-2-16,1-3-9 0,2 5 15 0,-2-3-19 16,2 3-1-16,-1 2-37 0,-2-2 33 0,4 3-3 15,-2-2 1-15,0 0-4 0,-1-2-5 0,-1 0 1 16,0-2-1-16,0 1-5 0,0-2-1 0,3 0-16 16,-3-1-33-16,0-2-6 0,0-1-10 0,0-4-22 15,0 2-30-15,-3-2-50 0,3 1-31 0,0-3-32 16,0-1-20-16,0-7 0 0,0 11-15 0,0-11-28 15,4 9-37-15,-4-9-89 0,4 4-181 0,-4-4-110 16</inkml:trace>
  <inkml:trace contextRef="#ctx0" brushRef="#br0" timeOffset="109833.92">5867 5237 231 0,'8'-5'365'0,"-3"-2"-58"16,-2 2-29-16,3 1-39 0,-1-4-19 0,0 2-22 16,-1 0-7-16,0-1-24 0,0 2-2 0,0-2-8 15,2-2-34-15,-3 1 0 0,3 0 4 16,-2-1-9-16,1 2-21 0,-1-4 11 0,1 3-10 0,0-2 18 16,-1-2-19-16,-2 2-16 0,2 0-7 15,-1-1 1-15,-1 0-10 0,1 0-10 0,-3 0-9 16,0 0 16-16,-3 0-8 0,3 2 25 0,-2 0-20 15,-1-2-9-15,-2 2-15 0,-4 5-4 0,3-2-8 16,-3 2-5-16,-3 4-4 0,-3 0 2 0,-3 2-13 16,0 1 8-16,-2 4-6 0,-1 0 2 0,2 5 3 15,0-3-9-15,0 3 3 0,2-1 0 0,4 3-5 16,1-3-1-16,1 0-4 0,4-1 7 0,-1 2 1 16,4-2 3-16,3 1-9 0,0-3 7 0,2-2-2 15,0 2 1-15,7 0 1 0,-2-3-2 0,2 2-2 16,1-5 4-16,5 1 2 0,-1-2 6 0,1 0-15 15,1 1 3-15,0-4 4 0,2 1 0 16,2 0 2-16,-2-2-3 0,-2 2-5 16,-3 0 5-16,3 1 2 0,-5-3 2 0,4 1 1 15,-5 0 2-15,-9 2-3 0,16-1 5 0,-16 1-5 16,12-2 7-16,-12 2-2 0,13 3 25 0,-8 1 9 16,-5-4 16-16,10 10-1 0,-7-3 2 0,-2 1-1 15,2-1-5-15,-3 4 6 0,4 0-36 0,-3 0 59 16,0 0-53-16,-1 3 46 0,0-1-55 0,0 0 36 15,0 4-47-15,0 0 45 0,0-1-56 0,0 0 50 16,0 0-63-16,0 0 66 0,0 1-63 0,0 0 29 16,3-1-34-16,-2-1 40 0,-1-3-51 15,3 1 43-15,-2 0-79 0,0-1-4 0,4 0-31 16,-2-2-52-16,-1 0-62 0,1-1-40 0,2-1-58 16,0 1-57-16,2-1-15 0,0-3-57 0,1 2-27 15,-2-2-373-15,5-2-376 0</inkml:trace>
  <inkml:trace contextRef="#ctx0" brushRef="#br0" timeOffset="110467.19">6441 5257 205 0,'-6'-5'337'16,"6"5"-65"-16,-3-11-56 0,-1 5-20 0,4 6-35 15,-9-11-25-15,7 5 0 0,-5 1 1 0,1-2 10 16,1 0-9-16,0 4-32 0,0-7-24 0,-2 5 17 16,0-2 24-16,0 0-29 0,2 0 12 0,1 2-23 15,-1-3-13-15,1 2-9 0,-2-4-2 0,2 4-3 16,4 1 2-16,-2-4-12 0,-1 2-4 0,3 0-12 16,0-2 1-16,4 1 1 0,-3-1 17 0,3 2-18 15,2-3 5-15,1 4-4 0,-1-1-4 0,-1 1-8 16,5 2 1-16,-3 0-3 0,-7 4 42 0,23 0-8 15,-13 2 1-15,2 3-1 0,0 3 11 0,0 1 0 16,-2 3 5-16,0 0-10 0,2 3-6 16,-6 2-12-16,4 0-2 0,-2 1-4 15,-3 3-4-15,-1-3-3 0,-1 0-3 0,-2 1-2 16,-1 0-4-16,-1 1-1 0,-2-2-6 0,-1 4 5 16,-1-2-7-16,-3-1 2 0,1 1 3 0,-1-2-4 15,-1-1-5-15,0-1-1 0,-2-2 2 0,2 1 0 16,0-5-5-16,-3 2 5 0,2-5 0 0,0 3 2 15,0-6-6-15,-3 1-3 0,6-2 1 0,-3 2 1 16,10-5 0-16,-18 2 1 0,18-2 0 0,-15-2-1 16,7-4 3-16,3 1-2 0,1 0-3 15,-2-4-1-15,2 1 0 0,4-3-3 0,-1 4-4 16,2-6 7-16,2 4 2 0,2-3-4 0,-3 3 1 16,5-2-1-16,-1 4 1 0,1-2 0 0,-1 4-2 15,4 2 3-15,-1 1 3 0,0-2-7 0,-9 4 5 16,19 4-1-16,-7-2 7 0,-1 1 1 0,-2 1-5 15,0 1 1-15,4 3 3 0,-3 0 1 0,3 1 0 16,-3 0 0-16,2 1-2 0,-2-3-7 0,0 5 10 16,-1-5-6-16,1 3 1 0,-1-3-3 15,-1 1-6-15,2-1-7 0,-1 0-24 0,0-2-36 16,0 2-38-16,0-4-50 0,0 0-51 16,0 1-39-16,2-3-18 0,-11-1-45 0,18 0-45 15,-18 0-452-15,19-3-344 0</inkml:trace>
  <inkml:trace contextRef="#ctx0" brushRef="#br0" timeOffset="110825.6">6979 5254 568 0,'0'0'551'0,"6"-9"-50"0,-6 9-33 0,3-7-45 16,-3 7-43-16,0 0-37 0,0 0-36 0,0-6-24 15,0 6-41-15,0 0-35 0,0 0-20 16,0 0-15-16,0 0-4 0,-3 5-73 0,3-5 32 0,-1 8-83 15,1-8 52-15,-2 7-65 0,2-7 29 16,0 7-45-16,0-7 41 0,0 12-57 0,0-12 49 16,0 7-67-16,0-7 61 0,3 10-53 0,-3-10 45 15,3 9-48-15,-3-9 46 0,0 8-48 16,0-8 41-16,6 4-51 0,-6-4 53 0,7 4-50 16,-7-4 48-16,0 0-47 0,0 0 53 0,16-3-54 15,-16 3 51-15,8-5-55 0,-8 5 51 0,8-9-54 16,-8 9 62-16,6-10-55 0,-2 2 45 0,1 1 1 15,-5-3-6-15,4 2-8 0,-3 0 2 0,-1 0-1 16,0 2-7-16,0-2-3 0,0 8-2 0,0-12-8 16,0 12-7-16,-5-9-4 0,5 9 0 0,-6-6-24 15,6 6-18-15,0 0-42 0,-16 2-22 16,16-2-45-16,-9 5-19 0,2-1-52 0,2 3-67 16,-2-3-49-16,3 2-46 0,-2 1-105 0,2-2-410 15,4-5-490-15</inkml:trace>
  <inkml:trace contextRef="#ctx0" brushRef="#br0" timeOffset="111640.88">8082 4913 305 0,'0'-11'370'0,"0"1"-67"0,0-2-38 15,0 0-16-15,2 1 1 0,-2 0 3 0,3 1 6 16,-2-1-14-16,-1 0-13 0,0 4-2 16,3 0 1-16,-3-1-23 0,0 8-26 0,1-12-29 15,-1 12-7-15,0 0 16 0,0 0 24 0,0 0-5 16,-5 4 18-16,2 7-9 0,1-1-23 0,-1 4-13 15,-2 3-10-15,2 2-13 0,0 0-2 0,-3 3-15 16,3 2-21-16,-1 3-10 0,0 1-15 0,-1 3-9 16,0-2-33-16,1 2 19 0,-1 0-38 0,4 0 28 15,-2-2-31-15,-1 0 24 0,2-1-30 0,2-1 28 16,-3 1-30-16,2-5 28 0,-3 2-28 0,4-1 23 16,-1-4-34-16,1-1 28 0,-2-1-29 0,1-4 19 15,1-1-69-15,0 0 27 0,0-1-67 16,-1-3 43-16,1-1-70 0,1 1 4 0,-1-9-69 0,0 8-62 15,0-8-24-15,0 0-42 0,0 0-31 16,0 0-13-16,9-5-27 0,-4 2-42 16,-2-5-490-16,2 0-504 0</inkml:trace>
  <inkml:trace contextRef="#ctx0" brushRef="#br0" timeOffset="112133.99">8548 4858 160 0,'8'-12'443'0,"-2"2"-80"0,-1 0-43 16,2 2-36-16,-5-1-27 0,2 1-20 0,0 2-17 0,-1-1-14 15,-3 7 4-15,1-10-32 0,-1 10-11 0,0-9-23 16,0 9-6-16,0 0-2 0,0 0 9 16,0 0-12-16,-14 5-8 0,7 4 6 0,2 0 14 15,-5 1 7-15,2 5-6 0,-2 1-9 0,-1 1-6 16,2 3-2-16,1-1 1 0,-1 3-61 15,0 0 38-15,0 2-63 0,3-1 36 0,-2 1-52 16,3-1 38-16,1-1-50 0,0-1 38 0,3 1-52 16,0-1 45-16,1-1-48 0,1-1 4 0,1-1-2 15,1 1 0-15,4 0 10 0,3 1 32 16,-4-3-48-16,6-3 46 0,-3 1-54 0,2-1 43 16,1-6-49-16,3 3 48 0,-5-6-56 0,6 0 49 15,-4 2-49-15,5-4 41 0,-3-3-40 0,-1 2 43 16,1-4-50-16,-4 2 56 0,5-3-54 0,-2-4 47 15,0 2-47-15,-4 0 53 0,4-4-53 0,-3 2 50 16,-4-5-46-16,1 3 44 0,-3-4-2 0,-2 1-2 16,2 2-2-16,-4-1-4 0,-1 0-6 0,-6-1 7 15,2 0-47-15,0 2 42 0,-3-1 0 0,-3 3-6 16,-1 3-4-16,-2 0 4 0,0 1-3 0,-2 1-2 16,0 3-52-16,-3 2 59 0,1-1-51 0,0 3 47 15,-1 3-60-15,4-2 26 0,-2 0-86 0,3 4 13 16,5-3-23-16,-1-1-42 0,2 4-12 15,3-2-65-15,5 1-53 0,0-3-17 16,0-5-46-16,8 12-60 0,0-7-471 0,0-2-465 16</inkml:trace>
  <inkml:trace contextRef="#ctx0" brushRef="#br0" timeOffset="112717.09">9104 4988 16 0,'6'-14'422'0,"-2"2"-48"0,-2 1-44 0,1 0-40 16,-1 1-44-16,-2-1-16 0,0 0 11 15,0 2-13-15,-3 0-45 0,-1 1-13 0,0 1-25 16,-2 0 16-16,0 3-16 0,-3 2 0 0,0-2-16 16,-4 3-22-16,0 2 5 0,-1 1 0 15,0 2-14-15,-1 0-10 0,-2 3-11 0,3 0-10 16,1 1 4-16,1 0-15 0,1 1-17 0,2 0 13 15,-1 3-9-15,5-3-2 0,0 1-5 0,5 0 10 16,0 1-15-16,0-1-1 0,5 0-5 16,0 2 1-16,5-2-19 0,-1 3 19 0,5-2-7 0,-1 3 6 15,4-1-2-15,-2-3-10 0,3 2-4 0,0 0-1 16,-1 0 1-16,-1 2-2 0,3-2-6 16,-3 0 0-16,-1 0-25 0,-1-2 31 0,1 2-28 15,-2 1 32-15,-3-4-24 0,-1 1 38 0,0-2-39 16,-5 1 44-16,2-1-40 0,-3 1 36 0,-2-2-35 15,-1 0 35-15,0 1-34 0,-1-1 35 0,-2-2-41 16,-3 4 44-16,1-5-41 0,-3 1 38 0,1 0-18 16,0 0 18-16,-4-3-51 0,2 1 45 0,-4-2-39 15,13-1 61-15,-22-1-62 0,12-1 38 16,0 0-37-16,1-2 47 0,-1-2-45 0,1-1 44 16,2 1-6-16,1-5 9 0,2-1-19 0,-1-1 3 15,5-4-3-15,0-1-8 0,6-2 1 0,0-6 1 16,1 0-8-16,5-2-2 0,3 1 6 0,2-4-6 15,2 2 2-15,-5 2 13 0,1 5-6 16,2-2-6-16,-3 5-5 0,-4 2 3 0,3 1-2 16,-4 6 3-16,-3-1-1 0,3 0 1 0,-5 4-13 15,2 0-7-15,-3 1-4 0,-3 6-2 0,0 0-13 16,0 0-10-16,0 0-12 0,0 0-23 0,-3 7-21 16,1 0-40-16,-2 0-42 0,1 2-67 0,1 0-43 15,-4 1-38-15,4 2-62 0,-3 0-526 0,5-2-500 16</inkml:trace>
  <inkml:trace contextRef="#ctx0" brushRef="#br0" timeOffset="113093.04">9600 5083 271 0,'8'2'550'0,"-8"-2"-53"16,0 0-38-16,0 0-35 0,7 3-46 0,-7-3 12 15,0 0-28-15,0 0-31 0,0 0-45 0,0 0-39 16,0 0-33-16,4 4-44 0,-4-4-24 0,0 0-32 16,0 0-30-16,0 0-12 0,0 0-16 0,0 0-12 15,6 7-9-15,-6-7-5 0,0 0-9 0,3 5 0 16,-3-5-7-16,0 0-5 0,0 5 22 16,0-5-76-16,0 0 55 0,0 0-2 0,5 9-3 15,-5-9-8-15,0 0 0 0,0 0 3 16,0 0 2-16,0 0 1 0,0 0-2 0,0 0 1 15,0 0-8-15,0 0 9 0,5-7 0 0,-5 7-33 16,0-8 35-16,0 8-2 0,0-11-4 0,0 11-1 16,-4-12 5-16,4 12-9 0,0-11 5 0,0 11-4 15,-1-12-1-15,1 12-5 0,-1-9-12 0,1 9-9 16,-4-9-22-16,4 9-27 0,-3-5-16 0,3 5-12 16,0 0-19-16,-10-5-28 0,10 5-55 0,0 0-52 15,-9 3-45-15,9-3-31 0,-6 3-78 0,6-3-514 16,-8 7-504-16</inkml:trace>
  <inkml:trace contextRef="#ctx0" brushRef="#br0" timeOffset="114133.83">10756 4882 13 0,'-14'3'529'0,"14"-3"-118"0,-11 2-25 0,11-2-48 16,-9 3 2-16,9-3-32 0,-10 4-28 0,10-4-16 15,0 0-13-15,-11 1-21 0,11-1-19 0,0 0-22 16,0 0-27-16,0 0-31 0,0 0-16 0,0 0-12 16,0 0-20-16,0 0-21 0,4-8-11 0,3 5-12 15,5 0-4-15,1-1-7 0,2-2-4 0,2 2-1 16,1-1-10-16,1-1-7 0,4 0-1 0,-1 1-5 15,0-1-1-15,-3 3-33 16,0-2-18-16,-2 2-30 0,-2-1-37 0,-1 1-53 16,-1 3-18-16,-3-2-15 0,-2 0-2 0,-8 2 6 15,12-4-21-15,-12 4 9 0,0 0 9 0,0 0 15 16,0 0 10-16,-6 8 30 0,6-8 34 0,-11 0 16 16,4 3 13-16,-2-1 23 0,-2 0 22 0,-2 0 22 15,3 1 38-15,-3 0 23 0,1-1 35 0,0-1-14 16,-1 2 31-16,1 0 4 0,-2-2 18 0,5 3 2 15,-5-2-11-15,4 1 36 0,-3-1-4 0,2 3-6 16,-1-2-8-16,2 2-10 0,-3 0-10 0,4 0-7 16,-1 0 2-16,1 0-28 0,0 0-12 0,0 0-13 15,0-1-6-15,3 3-10 0,-2-2-2 16,8-5-6-16,-6 8 5 0,6-8-2 16,-8 9 6-16,8-9-6 0,-1 8 1 0,1-8 3 15,1 9 5-15,-1-9-2 0,10 7-1 0,-2-5 6 16,1 1 1-16,1-1-1 0,2 2 3 0,1-3-13 15,-1 1-2-15,4-2-2 0,3 3 0 0,0-3-3 16,-1 1 0-16,2 0-1 0,2 1 4 0,-4 0-10 16,2 1 4-16,0 0-1 0,0 2 4 0,-1-4 1 15,-3 4 4-15,1 2 16 0,-4-2 21 0,4 1-6 16,-6 2 1-16,2 1 6 0,-3 1 16 16,-1-1 21-16,-2 1-52 0,-1-1 50 0,-2 3-49 15,-2-3 46-15,0 2-31 0,-2-2 42 0,0 1-47 16,0-1 43-16,-3 2-44 0,-1-2 32 0,-1 0-30 15,-4-1 26-15,3 2-32 0,-7-1 18 0,2 1-33 16,-2-4 15-16,-4 0-29 0,3 0 26 16,-4 0-22-16,0-2 14 0,-2 0-27 0,3 0 20 15,-3-3-29-15,-1 2 20 0,2-3-26 0,1 1 22 16,-1-2-27-16,5 1 24 0,-1-1-27 0,1-1 19 16,0 1-34-16,1-3 31 0,-1 1-37 0,1-2 5 15,4 1-52-15,-2-1-68 0,4-2-37 0,2 1-101 16,1-1-35-16,3 0-44 0,1 0-50 0,1-3-16 15,7 2-38-15,0-1-49 0,3 0-489 16,-2 2-601-16</inkml:trace>
  <inkml:trace contextRef="#ctx0" brushRef="#br0" timeOffset="114556.85">11363 5014 170 0,'17'-1'511'0,"-17"1"-82"16,11-1-45-16,-11 1-26 0,11-2-18 0,-11 2-20 16,0 0-39-16,11-3-27 0,-11 3-38 0,0 0-28 15,0 0-34-15,12 0-18 0,-12 0-8 16,0 0 3-16,0 0-4 0,7 3-16 0,-7-3-23 16,0 0-14-16,7 4-18 0,-7-4-3 0,0 0-14 15,2 6 3-15,-2-6-6 0,0 7-1 0,0-7-5 16,0 0-3-16,0 7-14 0,0-7 7 0,3 7-11 15,-3-7 2-15,0 0-7 0,2 5 3 0,-2-5 2 16,0 0-1-16,4 6 1 0,-4-6 7 0,0 0 9 16,0 0 6-16,0 0 17 0,8 4-30 0,-8-4 0 15,0 0-5-15,9-5 8 0,-9 5 3 16,6-6-10-16,-6 6 11 0,10-9 0 0,-10 9-8 16,7-7 20-16,-7 7-7 0,5-11-9 15,-5 11 8-15,4-11 12 0,-4 11 10 0,1-7-6 16,-1 7-5-16,1-8-6 0,-1 8-1 0,-6-4-10 15,6 4-6-15,0 0-1 0,-10-4-4 0,10 4 1 16,-12 4-4-16,12-4-6 0,-11 3-2 0,4 1-20 16,7-4-18-16,-11 7-31 0,6-2-19 0,5-5-59 15,-8 8-45-15,4-3-42 0,4-5-56 0,-2 9-73 16,2-9-38-16,5 5-78 0,-5-5-536 0,5 3-619 16</inkml:trace>
  <inkml:trace contextRef="#ctx0" brushRef="#br0" timeOffset="116567.16">12274 4616 371 0,'3'-12'365'0,"-2"3"-33"0,-1-1-46 15,3 2-45-15,-2-2-5 0,0-1-26 0,1 2 23 16,-2 0-36-16,0 1 6 0,-2-1-9 0,2 2-30 15,0 0 19-15,0 1-14 0,-1 0-19 0,1 6-30 16,0-11-23-16,0 11-16 0,-1-6-14 0,1 6-6 16,0 0-2-16,0 0 17 0,-7 5 0 0,6 0-3 15,0 6 7-15,-2-1 3 0,2 2-8 0,-3 5-5 16,2 0-1-16,-2 1-16 0,4 2-11 0,-3 3 5 16,1 1-4-16,-1 0-16 0,-1 1 1 0,3 3-9 15,0-3 0-15,-1-1-7 0,1 2 2 16,0-1-5-16,1-4 3 0,-3-2-6 0,3 1 6 0,0-2-9 15,0 0 10-15,0-6-9 0,0 1 4 16,3 0-5-16,-3-3-14 0,1 0 21 16,2-2-5-16,-1 1 0 0,2-6 4 0,1 2-1 15,-5-5 2-15,13 4-8 0,-13-4 12 0,15 0-13 16,-15 0 10-16,21-4-10 0,-10 0 5 0,2 3-10 16,0-7 20-16,1 3-22 0,0 1 6 0,4-2-2 15,-4 0-2-15,1 1 9 0,-2 1-1 0,4 1-3 16,-1 0-7-16,-2-2 7 0,-1 5-2 0,1-2 7 15,1 0-9-15,-2 2-1 0,1-1 3 0,-1 0-1 16,1 1 0-16,-14 0-1 0,22-1 7 0,-22 1 9 16,18 0-13-16,-18 0 3 0,15-2 0 15,-15 2 2-15,17-3 1 0,-10 1-2 0,-7 2-2 16,13-5 0-16,-13 5 6 0,10-10-4 0,-10 10 1 16,6-9 11-16,-6 9-9 0,5-10 12 0,-4 2-12 15,-1 2-5-15,1-1 5 0,-2-3 2 16,0 2 4-16,-2-4-12 0,-1 3 17 0,0-1 2 15,2-2-1-15,-5 1-2 0,2 0 1 0,-2-1-58 16,0 3 57-16,1 1-6 0,-1-2 18 0,1 4-36 16,1-2 45-16,0 5-53 0,5 3 51 0,-12-5-57 15,12 5 66-15,-11 3-2 0,3 1-4 0,4 3 0 16,-2 0 4-16,-1 1 3 0,1 4 3 16,0 1 1-16,1-1 0 0,1 4-12 0,0-2 7 15,0 3 0-15,-1 1-6 0,4 0-11 0,-2 0-11 16,3-1 5-16,-2 3-2 0,2-2-3 0,0 2-1 15,0 0-8-15,0-4-3 0,0 2-30 0,0-1 26 16,2-2-75-16,-2 1 13 0,4-3-81 0,0 0 6 16,-3-3-95-16,4 2-1 0,-2-3-40 0,1 2-39 15,-2-5-49-15,3 2 1 0,-2-3-21 0,1 0-42 16,-4-5-55-16,10 5-333 0,-10-5-343 16</inkml:trace>
  <inkml:trace contextRef="#ctx0" brushRef="#br0" timeOffset="117067.02">13192 4655 45 0,'4'-10'449'16,"-3"-1"-62"-16,0 2-31 0,-1 3-39 0,-1-2-52 15,-4 1-11-15,2-1-4 0,-1 4-17 0,-2-2 9 16,-3 2-7-16,4 0-26 0,-3 1-6 0,-1 1-18 15,9 2-23-15,-14-2-20 0,5 5-1 0,0 0 8 16,-1 2-1-16,1 0-17 16,0 4 5-16,-2 2-4 0,2 1 4 0,1 2-10 0,-1-1 1 15,2 4-12-15,0 3-10 0,1-1-14 16,-2 2-11-16,6-1-4 0,-1 0-7 0,2 0-6 16,1-2-7-16,1 2-11 0,2 4-7 0,-1-2-15 15,6 0 3-15,-3 0-4 0,0-1-3 0,4-2 4 16,1 1-17-16,-1 0 14 0,0-6-10 0,5 1-3 15,-2-1 3-15,-2-3-1 0,3-3 2 0,-2 2-2 16,2-5 10-16,0 1-16 0,-1-5-2 0,0 3 0 16,-2-3 0-16,4-1-1 0,-5-1-2 0,0-3-1 15,3 2 4-15,-5-5 0 0,2 2 2 0,-2-2-2 16,0-1 2-16,-3-1-4 0,1 1 1 16,-1-4-3-16,-1 2-1 0,-2-1-3 0,-1 1 5 15,-1-2-4-15,-3 1 3 0,0 2 0 0,0 0-3 16,-2 2-2-16,-4 1-2 0,2-1 5 0,-4 5-3 15,1-2-8-15,-2 3-10 0,-2-1-3 16,-2 4 1-16,-2 0-14 0,2 2-8 0,-2 0-27 16,3 1-27-16,0 0-33 0,2 2-45 0,0-1-41 15,5 0-31-15,2 1-51 0,0 0-54 0,5 0-12 16,-1-1-45-16,3-6-77 0,5 11-431 0,-1-6-495 16</inkml:trace>
  <inkml:trace contextRef="#ctx0" brushRef="#br0" timeOffset="117501.2">14218 4425 218 0,'14'-18'459'16,"-1"2"-76"-16,-2 1-8 0,-2 2 0 0,0 1 12 16,-4-1-50-16,2 0-65 0,-1 1 11 0,-3 2-22 15,-2 2 26-15,-1-1 15 0,6 2-15 0,-6 7-71 16,0-11-12-16,0 11-16 0,-6-5 22 16,6 5-26-16,-10 5-3 0,3 2-7 0,-2 2-5 15,-1 2 0-15,1 1-21 0,-5 5-9 0,5 1-2 16,-1 2-2-16,-4 6-18 0,4-2-3 0,-2 4-19 15,-2 2 2-15,4 4-25 0,-3 0 8 0,3 5-24 16,-2-3-6-16,2 2-14 0,0-1 0 0,0 2-5 16,-2-3-25-16,3-4 25 0,2 1-16 0,1-3-8 15,-1 2 2-15,-1-4 4 0,4-4-5 0,2 1-8 16,-2-4-23-16,1-3-6 0,2-4-39 16,-2 2 2-16,2-2-51 0,-1-3 7 0,-1-1-53 15,3-1-7-15,0-2-46 0,0-7-104 0,0 13-27 16,0-13-51-16,6 4-46 0,-6-4-41 0,0 0-60 15,8 3-103-15,-8-3-353 0,9-5-601 16</inkml:trace>
  <inkml:trace contextRef="#ctx0" brushRef="#br0" timeOffset="118066.66">14890 4684 434 0,'-8'-4'404'0,"-2"0"-54"0,10 4-27 0,-14-5-22 16,8 1-41-16,-2-2-13 0,2 2-7 0,-1-2-10 15,2 1-34-15,1 1-37 0,0-3-14 0,-2 4-15 16,6-4-23-16,-2-1-21 0,2 8-13 0,0-11-12 15,1 4-4-15,0 1 0 0,4-1-13 0,0 0-7 16,-1 2-7-16,4-2-6 0,-2 0-6 0,3 3-1 16,-1-2-2-16,-2 2-5 0,3 0-2 15,3 0-2-15,-12 4-1 0,14 0 3 16,-14 0 3-16,19 0 3 0,-19 0-3 0,15 8 29 16,-8-2-23-16,0 0 12 0,-2 3 1 0,-2 1 3 15,-2-1 3-15,2 4 14 0,-6 1-1 0,3-2 0 16,-4 5 6-16,-2 0 11 0,-2 2-19 0,-2 0 3 15,-3 1 10-15,2-3 5 0,-6 5-15 0,3-3 74 16,-1 1-2-16,1-3-10 0,-1-1-19 0,3-2-8 16,-2 1-8-16,2-2-2 0,2-1-7 0,1 0-4 15,0-4-9-15,4 1-5 0,-1-2-3 0,1 0 5 16,-3 1-4-16,8-1-5 0,0-7 0 0,-4 11-4 16,4-11 0-16,4 8-5 0,-4-8-5 15,10 9-2-15,0-6-5 0,0-3-4 0,2 3-2 16,2-2-3-16,3-1-1 0,-2 0-2 0,3 0 0 15,4 0-8-15,-2-1-7 0,2-2 7 0,-3 3-3 16,5 0-5-16,1-3-6 0,-5-1-36 16,1 1-18-16,0 1-30 0,-3-3-29 0,5 2-84 15,0-1-28-15,-1-1-66 0,-3 0-43 0,-2 1-59 16,3-4-13-16,3 2-46 0,-1 0-46 0,-2-3-438 16,1 3-527-16</inkml:trace>
  <inkml:trace contextRef="#ctx0" brushRef="#br0" timeOffset="118604.29">15768 4671 360 0,'1'-10'466'0,"2"3"-37"0,-3-1-57 0,0 2-7 16,-3-1-19-16,1-1-31 0,-5 2-29 0,2 0-24 16,-4-1 0-16,3 0-21 0,-3 3-25 0,-4-1-28 15,4 0-32-15,-1 2-20 0,-3 0-25 0,3 1-5 16,-3 2-20-16,13 0-10 0,-22 0-2 0,10 0-5 15,0 2-3-15,4 1-18 0,-3 1-5 0,3 2 4 16,-1-2-1-16,4 2-5 0,-2 3-61 0,-1-4 68 16,5 3-7-16,1 0 0 0,-1 0-14 0,3 1 8 15,0-1-1-15,3 2-17 16,1-2 11-16,-3 5-5 0,9-4 0 0,-1 1-3 16,0 1-4-16,1 0-5 0,3-1-7 0,-4 1 7 15,6 0-1-15,-3-2-3 0,-1 3-2 0,1-2 1 16,-1-1 2-16,0 1-2 0,1 0 0 0,-3 0 0 15,4 0-6-15,-4-1 4 0,-3-2-25 0,1 3 38 16,-2-3-7-16,0 0 11 0,-2-1 8 0,-1 2 6 16,-2-8-4-16,1 12-6 0,-1-12 8 0,-6 11-9 15,0-6-2-15,-1 0 3 0,-2-1 2 0,0-1 0 16,-2-2 5-16,-1 1-16 0,12-2-1 16,-24 0 4-16,11 0 4 0,-1-2 3 0,5-1 5 0,-3 2 5 15,0-6-5-15,4 3-7 0,2-1 3 16,-2-4-5-16,3 1-3 0,2-2-7 0,1-1-4 15,3-2 4-15,2-2-7 0,1-1 3 0,2-5-4 16,4 0-2-16,2-2-1 0,3-1-25 0,2 0 28 16,-2 1-9-16,6 1 10 0,-5 1 1 0,3 1-5 15,-5 5 0-15,-1 1 2 0,1 1-2 0,-5 2 1 16,1 2-14-16,-3 0-18 0,-1 2-32 0,-1 0-35 16,-1 2-29-16,1-1-52 0,-5 6-34 0,5-5-30 15,-5 5-23-15,0 0-23 0,0 0-42 0,0 0-56 16,-5 4-50-16,5-4-73 0,-7 9-469 0,3-4-572 15</inkml:trace>
  <inkml:trace contextRef="#ctx0" brushRef="#br0" timeOffset="122201.12">4839 3306 8 0,'0'-10'248'0,"0"1"-2"0,2-3-51 0,-2 0-45 16,0 0 6-16,0 0-29 0,3 2-26 0,-2-2-23 16,-1 0-11-16,0 0 32 0,0 0-17 0,3 1 20 15,-3 1-21-15,0 1-12 0,0 0-6 0,-3 2 19 16,3-1-22-16,0 1 2 0,0 0-15 0,-1-2-8 15,-2 1-8-15,1 1 37 0,2 0-6 0,-2 1-16 16,1 0-12-16,-3 0 1 0,-1 0-11 0,3 1 8 16,-2 1 57-16,0-1-20 0,4 5-14 0,-13-7 8 15,13 7-16-15,-10-7-10 0,10 7-4 0,-13-4-2 16,13 4-4-16,-19 0 0 0,19 0-3 16,-19 5-3-16,6-3 32 0,0 3-4 0,-2 2-7 15,1-2 10-15,-1 4 12 0,-1 2-8 0,0 1 3 16,0 2-2-16,2 0-10 0,0 1-6 0,0 2-3 15,5 0 5-15,0-1-7 0,4 1 6 16,1-1 6-16,3 2 2 0,1 0-7 0,1 1 21 16,4 0-9-16,2 4 18 0,3-3 2 0,0 5 2 15,4 0 5-15,0-2-1 0,-2 0-25 0,3 1-3 16,2 2 22-16,-2-4-10 0,2 2-6 0,-2 2 9 16,-3-3-21-16,3 0-15 0,-1 1-9 0,-4 1-4 15,0-1-1-15,-2-2 1 0,-3 2 5 16,0 1-10-16,-2-2 4 0,-3 1-9 0,0 1 4 0,0-2-5 15,-3 0 8-15,-2 1-10 0,0 1 4 16,-3-4-9-16,-2 1-3 0,4-2 27 0,-7-1-10 0,3-1-16 16,-2-1 14-16,2-1-13 0,-4-3 2 15,4-2-7-15,-3 0 6 0,3-2-6 0,-2-1 15 16,2-2-11-16,0-1 2 0,1-1-12 16,1-1 13-16,8-3-8 0,-10 3 7 0,10-3-1 15,-9-4 1-15,9 4 9 0,-5-10-13 0,5 10-5 16,0-14-8-16,0 7-16 0,1-4 29 0,3 2 1 15,1-3 3-15,0 1-7 0,1-1 3 0,2 1-3 16,0 1 12-16,0-1-7 0,-2 4-1 0,-1-3-4 16,5 4 9-16,-3 2-12 0,-1-1 11 0,3 1-4 15,-9 4 5-15,14-4-12 0,-14 4 14 0,16 2-6 16,-16-2 6-16,12 7-2 0,-8-1 14 16,1 1-10-16,2 1 11 0,-5 0-7 0,2 5 14 15,1-4-11-15,-4 4 6 0,2 3 3 0,-2 0 2 16,-1-1-5-16,3 4 5 0,-3 1-6 0,-3-1 9 15,3 5-4-15,-1 1 18 0,-2 0-4 0,2 3 5 16,-4 4-8-16,5-2 7 0,-4 2-40 0,3 2 57 16,0 2-47-16,-2-1 42 0,3 0-47 0,0 2 41 15,3 1-5-15,-1 4-7 0,2 0-4 0,1 0-7 16,0-1-6-16,4 1-7 0,-1-4 5 0,3 0-4 16,-2-4 3-16,4-5 6 0,-3-2-39 0,2 0 46 15,2-5-40-15,-4-3 63 16,4 0-16-16,-4-5 24 0,3 0-30 0,0-3 22 0,-3-3-25 15,5-1 22-15,-2-3-24 0,0-1 23 16,1-2-37-16,0 0 27 0,4-2-30 0,-4-2 17 16,5 0-5-16,0-2-8 0,-3 1-1 0,7-3-7 15,-3 1-5-15,-3-3-25 0,2 3-39 0,-5-1-65 16,1 0-75-16,1 0-80 0,-5 2-59 0,1 0-57 16,-2-2-63-16,-1 2-60 0,-4 2-115 0,4-3-385 15,-4 1-635-15</inkml:trace>
  <inkml:trace contextRef="#ctx0" brushRef="#br0" timeOffset="122985.87">5922 4060 378 0,'0'0'349'16,"0"0"-51"-16,0 0-21 0,-10 4-43 16,10-4-19-16,0 0-31 0,-5 4-14 0,5-4-30 0,0 0-22 15,0 0-24-15,0 0-12 0,-8 3-11 16,8-3-5-16,0 0-5 0,0 0-8 0,0 0-1 16,0 0 5-16,0 0 8 0,0 0 9 0,0 0 12 15,0 0-3-15,0 0 6 0,0 0-7 0,0 0-3 16,0 0-14-16,4-3 2 0,-4 3 3 0,5-8-3 15,-5 8-12-15,4-6-5 0,-4 6 17 0,3-9 10 16,-3 9-12-16,2-7-6 0,-2 7-21 16,0-6-3-16,0 6-18 0,0-9 12 0,0 9-17 15,0 0 8-15,-1-7-9 0,1 7-3 0,0 0-5 16,-5-4-2-16,5 4 2 0,0 0 2 16,-9 1-5-16,9-1 2 0,-8 3-6 0,8-3-26 15,-6 7-52-15,6-7-50 0,-3 10-54 0,3-10-12 16,-2 6-22-16,2-6-30 0,0 12-44 0,0-12-75 15,5 9-428-15,-5-9-323 0</inkml:trace>
  <inkml:trace contextRef="#ctx0" brushRef="#br0" timeOffset="123372.57">5972 4359 113 0,'-4'4'518'16,"-1"1"-110"-16,5-5-62 0,-4 7-47 0,4-7-10 16,-5 5-15-16,5-5-37 0,-5 8-33 0,5-8-26 15,0 0-14-15,0 0-16 0,-2 5-13 0,2-5-20 16,0 0-19-16,0 0-18 0,0 0-9 0,-4 7-17 16,4-7-6-16,0 0-12 0,0 0-5 0,0 0-7 15,0 0-4-15,0 0-4 0,0 0-1 0,0 0-7 16,0 6 1-16,0-6-9 0,0 0 6 0,0 0-11 15,0 0-4-15,0 0-10 0,0 0 4 0,0 0-8 16,0 0-18-16,0 0 0 0,0 0-1 0,0 0 2 16,0 0 1-16,0-8-7 0,0 8 5 15,0 0-11-15,0 0 7 0,0-9 1 0,0 9 12 16,0 0-5-16,0 0 5 0,-4-5-3 0,4 5 0 16,0 0 22-16,0 0-6 0,0 0 0 0,-9 4 5 15,9-4-6-15,-4 3-26 0,4-3-12 0,-5 7-24 16,5-7-22-16,-4 9-31 0,4-9-40 15,-1 7-54-15,1-7-98 0,-1 13-277 0,1-13-121 16</inkml:trace>
  <inkml:trace contextRef="#ctx0" brushRef="#br0" timeOffset="123612.48">5977 4538 524 0,'0'0'472'0,"-6"8"-26"0,6-8-66 15,-8 7 26-15,3-3-43 0,1 1-40 0,4-5-37 16,-11 9-33-16,11-9-35 0,-7 8-66 0,2-3 1 16,5-5-57-16,-4 9 10 0,4-9-17 0,-5 10-17 15,5-10-13-15,0 10-13 0,0-10-11 0,0 12-6 16,0-12 0-16,2 12-7 0,-2-12-31 0,3 9-38 16,0-3-29-16,-3-6-40 0,4 9-42 0,-4-9-36 15,4 10-48-15,-4-10-5 0,5 7-8 16,-5-7-14-16,0 8-10 0,0-8-4 15,0 0-39-15,5 7-329 0,-5-7-159 0</inkml:trace>
  <inkml:trace contextRef="#ctx0" brushRef="#br0" timeOffset="123765.53">5938 4703 153 0,'0'0'518'0,"0"0"-79"0,-7 3-24 16,7-3 18-16,0 0 5 0,0 0-27 0,-9 1-6 16,9-1-28-16,0 0-67 0,0 0 32 0,-10 4-91 15,10-4 9-15,0 0-76 0,0 0 11 0,0 0-77 16,0 0 4-16,0 0-59 0,0 0 10 0,0 0-57 15,0 0-32-15,0 0-109 0,0 0-36 0,0 0-86 16,0 0-96-16,14-4-86 0,-6-1-120 0,-8 5-597 16,15-6-760-16</inkml:trace>
  <inkml:trace contextRef="#ctx0" brushRef="#br0" timeOffset="124449.7">8911 4149 209 0,'0'0'505'16,"3"-12"-60"-16,-6 5-12 0,3 7-14 15,0-12-27-15,0 12-38 0,-4-11-30 0,4 6-42 16,0 5-21-16,-2-13 13 0,2 13-12 0,-3-10-20 15,3 10-45-15,-4-8-38 0,4 8-11 0,0-7-50 16,0 7-23-16,0 0-19 0,-2-9 8 0,2 9-34 16,0 0-11-16,0 0-17 0,0 0-15 0,0 0-81 15,0 0-41-15,0 0-62 0,0 0-20 0,6 7-44 16,-6-1-42-16,3 0-17 0,-1 1-22 16,1 1 7-16,-2 2-28 0,-1 0-95 0,3 1-243 15,-2-1-209-15</inkml:trace>
  <inkml:trace contextRef="#ctx0" brushRef="#br0" timeOffset="124647.9">8897 4345 337 0,'0'0'538'0,"-4"9"-69"0,4-9-39 15,-2 8-10-15,2-8-26 0,-4 9-18 0,4-9-26 16,-3 4-32-16,3-4-28 0,0 0-29 0,-2 8-40 16,2-8-42-16,0 0-53 0,-3 5-10 0,3-5-26 15,0 0-14-15,0 0-16 0,0 0-19 16,0 7-6-16,0-7-40 0,0 0-73 0,0 0-43 15,4 7-41-15,-4-7-23 0,4 5-13 0,-4-5-40 0,0 0-27 16,6 5-12-16,-6-5-18 0,0 0-8 16,8 6-25-16,-8-6-37 0,4 6-369 0,-4-6-238 15</inkml:trace>
  <inkml:trace contextRef="#ctx0" brushRef="#br0" timeOffset="124817.18">8888 4475 270 0,'-5'7'497'16,"5"-7"-78"-16,-5 3-30 0,5-3-7 0,-8 4-14 15,8-4-36-15,0 0-26 0,-6 6-25 0,6-6-21 16,0 0-23-16,-9 4-30 0,9-4-25 0,0 0-45 16,0 0-21-16,0 0-36 0,-4 3-18 15,4-3-13-15,0 0-9 0,0 0-47 0,0 0-69 16,0 0-63-16,0 0-85 0,8 3-88 0,-8-3-37 16,0 0-73-16,14 1-543 0,-14-1-554 0</inkml:trace>
  <inkml:trace contextRef="#ctx0" brushRef="#br0" timeOffset="125308.58">11016 3878 250 0,'0'0'420'0,"5"-7"-58"0,-5 7-29 0,0 0 6 16,2-5 9-16,-2 5 14 0,0 0-10 0,0-8-32 16,0 8-10-16,4-7-20 0,-4 7 10 0,0 0-33 15,-4-6-24-15,4 6-82 0,0-8 35 0,0 8-3 16,0 0-37-16,0-10-31 0,0 10-26 0,0 0-19 15,0-7-17-15,0 7-12 0,0 0-12 16,0 0-11-16,-1-9-16 0,1 9-38 0,0 0-93 16,0 0-6-16,0 0-39 0,0 0-45 15,0 0-53-15,0 0-52 0,5 6-38 0,-5-6-9 16,4 10-16-16,-4-10-22 0,1 10-45 0,-1-10-362 16,0 9-334-16</inkml:trace>
  <inkml:trace contextRef="#ctx0" brushRef="#br0" timeOffset="125501.07">11003 4034 226 0,'0'8'535'16,"0"-8"-83"-16,-3 10-44 0,3-10-21 0,-6 10-21 15,6-10-24-15,0 9-23 0,0-9-33 0,-3 6-46 16,3-6-39-16,-3 8-35 0,3-8-32 0,0 0-25 16,0 9-18-16,0-9-23 0,0 0-10 15,3 11-17-15,-3-11-6 0,3 6-39 16,-3-6-92-16,6 7-81 0,-3-1-90 0,-3-6-33 15,6 6-31-15,-6-6-56 0,4 9-118 0,-4-9-256 16,8 7-274-16</inkml:trace>
  <inkml:trace contextRef="#ctx0" brushRef="#br0" timeOffset="125708.52">10994 4292 663 0,'-9'7'508'16,"9"-7"-34"-16,-6 7-65 0,6-7-22 15,-7 5-15-15,7-5-17 0,-6 5-14 0,6-5-38 16,-8 2-47-16,8-2-54 0,0 0-39 0,-5 5-37 16,5-5-27-16,0 0-18 0,-4 5-17 0,4-5-12 15,0 0-7-15,0 0-16 0,0 0-10 0,0 6-36 16,0-6-65-16,0 0-45 0,0 0-45 0,8 5-42 16,-8-5-44-16,0 0-35 0,6 6-19 0,-6-6-31 15,0 0-66-15,8 5-449 0,-8-5-404 0</inkml:trace>
  <inkml:trace contextRef="#ctx0" brushRef="#br0" timeOffset="126406.13">12857 4114 211 0,'-4'-4'471'0,"4"4"-71"0,-5-8-34 0,5 8 19 0,-9-9-8 15,9 9-38-15,-5-10-36 0,5 10-20 0,-4-10-20 16,4 10-20-16,-5-10-21 0,5 10-13 16,-5-9-37-16,5 9-26 0,-5-8-26 0,5 8-31 15,-5-7-16-15,5 7-21 0,-3-6-11 0,3 6-5 16,0 0-24-16,-5-5-45 0,5 5-49 0,0 0-26 15,0 0-32-15,0 0-22 0,8 5-55 0,-8-5-27 16,14 4-3-16,-8-2 0 0,1 4-5 0,0 0-10 16,0-1-26-16,2 2-23 0,-4 1-80 0,0-3-180 15,2 3-86-15</inkml:trace>
  <inkml:trace contextRef="#ctx0" brushRef="#br0" timeOffset="126583.29">12876 4230 535 0,'0'0'454'0,"-6"8"-58"0,6-8-32 15,-1 6 6-15,1-6-19 0,-4 8-26 0,4-8-18 16,0 0-10-16,-3 5-39 0,3-5-23 0,0 0-40 16,-4 6-34-16,4-6-25 0,0 0-41 0,0 0-22 15,0 0-15-15,-2 7-20 0,2-7-27 0,0 0-74 16,0 0-53-16,0 0-46 0,0 0-39 0,2 7-38 16,-2-7-28-16,0 0-34 0,4 7-51 0,-4-7-61 15,0 0-393-15,8 8-332 0</inkml:trace>
  <inkml:trace contextRef="#ctx0" brushRef="#br0" timeOffset="130217.72">16017 3248 123 0,'-4'-5'188'0,"0"-1"-21"0,-2-1-8 16,6 1-35-16,-3-1-28 0,1 0 37 0,1-3-28 15,-2 4-23-15,6-1-16 0,-3-3 9 0,1 3 2 16,3-3-16-16,-3 1-7 0,-1 0 0 0,5 1 20 15,-1-1 9-15,-3 2-15 0,3-1-1 16,0-1-16-16,-3 4-4 0,3-3 23 16,-4 8-16-16,5-12 1 0,-3 5-13 0,1 1-6 15,0 0-10-15,-1-1 5 0,2 4-10 0,1-4 0 16,-2 1-8-16,7 2 14 0,-5-1 3 0,4 0 3 16,0 1 11-16,4 2-4 0,-3 1-7 0,4 0 7 15,-1 3-1-15,2 4 8 0,1 0 13 0,-5 2 12 16,7 6 2-16,-4 1 16 0,3 4-21 0,-6 3 9 15,3 1 15-15,-1 4-14 0,-4-1-5 0,0 1 18 16,-3 3-12-16,-2 0-2 0,-4 4 3 0,0-5 4 16,0 4-10-16,-4 2-3 0,2 1 4 0,-5 1-8 15,3 2 0-15,-3 0 3 0,2-5 5 16,1 1-5-16,-2-1-12 0,3 1-2 0,-2 0-9 16,1-1 9-16,-1 2 5 0,2-1-4 0,2-3-9 15,0 1 2-15,1-4-11 0,1 0 6 16,0-1-5-16,3 3 2 0,1-5-19 0,0 2 16 15,3 0-18-15,2-2 7 0,3-1-3 0,0-1 6 16,5-3-14-16,0-1 1 0,1-2-9 0,1-2-7 16,1 0 7-16,-1-6 14 0,2 1-12 0,-2-3-5 15,2 1-2-15,-2-5 3 0,-3 1-7 0,-1-2 3 16,-1-1-5-16,-4 0 10 0,1-4-7 16,-2 1 3-16,0-1-5 0,-2-1 9 0,-8 3-7 15,10-8 4-15,-7 3-9 0,-3 5 7 0,0-13-11 16,-3 6 12-16,-1-3-15 0,-2 2 5 0,-2-3 5 15,-3 1-11-15,-1 0 6 0,-1 1-2 0,-1-1 7 16,0 3-1-16,-1 0 6 0,-2 2-12 0,3 0 8 16,-1-1-7-16,1 4 4 0,1 0-5 0,-1 4 11 15,4-1-3-15,-2 2-1 0,1 1-3 16,1 1 6-16,3 1-1 0,1 6 21 0,1-4-3 16,1 4 8-16,1 1 1 0,3-1 0 0,2 3 5 15,-1 2 14-15,3 0-17 0,0 1 4 0,1 2 16 16,2 1 5-16,1 0 5 0,-4 1-19 0,7 2 36 15,-2 1-12-15,0 2 4 0,0 0-3 16,1-1 1-16,-1 1-12 0,-1 0-9 0,-2-3-3 16,-2 2-7-16,-1-4-4 0,-2 2 0 0,-2 0-7 15,-2 1-2-15,-4-4-2 0,-5 6-6 0,-3-1-2 16,-6 0 0-16,-4 1-5 0,-6-1-6 0,-5-1-9 16,-2 0-56-16,-9 1-52 0,-4-1-76 0,-2 0-103 15,-3-2-120-15,-2-4-137 0,0 4-135 0,-1-4-623 16,-1 2-910-16</inkml:trace>
  <inkml:trace contextRef="#ctx0" brushRef="#br0" timeOffset="148782.19">11996 2932 180 0,'0'0'303'0,"2"-7"-47"0,-2 7-31 16,0-9-24-16,0 9-35 0,-2-9 14 0,2 9-21 15,-9-8-19-15,9 8-2 0,-10-7 0 0,2 3 5 16,-1 4 15-16,0-4 5 0,9 4-24 15,-17-1-9-15,17 1-11 0,-19-1-25 0,19 1 6 16,-14 0-27-16,14 0-18 0,-15 0-13 0,15 0 0 16,0 0-18-16,-14 0 8 0,14 0-6 0,0 0 14 15,-4 6 1-15,4-6 1 0,9 2 5 0,1 0 16 16,4 1-1-16,0-1 2 0,8 0-11 16,0-2-8-16,6 1-7 0,1-1 7 0,8 0-16 15,3-1 9-15,-2 0-7 0,3 0-5 0,1-1-8 16,-1 2 3-16,1-1-11 0,-1 1 8 0,-2-2-11 15,-2 4 1-15,-5-2-7 0,1 0 2 0,-5 1 1 16,-1-1-1-16,-7 2-9 0,-1-1 1 0,1-1 2 16,-5 1 2-16,-15-1-1 0,22 1-2 0,-22-1 6 15,12 5 1-15,-12-5-3 0,0 0 0 0,-5 9 0 16,-5-7 3-16,0-1-3 0,-7 3 0 0,-1 1 2 16,-7-2 1-16,-3 0-2 0,-7 2-3 0,-1-1 5 15,-1-1 1-15,-2 1-5 0,-6 2 5 16,-1-1-6-16,8-1 5 0,-1-2 8 0,2 3-14 15,10-3 18-15,2 1 0 0,3-1-3 0,4 1-8 16,-1-2 4-16,6 0-9 0,3-1 4 16,10 0 3-16,-10 2 7 0,10-2 15 0,0 0 3 15,10-2 5-15,5 1 11 0,4-3-13 0,7 0-3 16,6-1 2-16,4 0 7 0,7-3 1 0,1 1-7 16,4 2-11-16,-3-4 1 0,0 2-9 0,-12 2 5 15,4 0-7-15,-9 2-2 0,-1-1 5 0,-8 2-12 16,0 1 1-16,-2-3 2 0,-4 1 1 0,-13 3-16 15,14-1-19-15,-14 1-34 0,0 0-42 0,0 0-9 16,-14 4-24-16,2 0-38 0,-2-1-62 0,-4 3-56 16,-2-1-30-16,-3 3-65 0,-5 2-100 0,3-1-282 15,2-2-285-15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9-25T04:03:04.127"/>
    </inkml:context>
    <inkml:brush xml:id="br0">
      <inkml:brushProperty name="width" value="0.05292" units="cm"/>
      <inkml:brushProperty name="height" value="0.05292" units="cm"/>
      <inkml:brushProperty name="color" value="#FF0000"/>
    </inkml:brush>
  </inkml:definitions>
  <inkml:trace contextRef="#ctx0" brushRef="#br0">18933 5476 204 0,'0'0'281'0,"0"0"-32"16,-10-6-35-16,10 6-23 0,-8-3-26 0,8 3-27 15,0 0-4-15,-9-4-11 0,9 4-6 16,-9-3-15-16,9 3 7 0,-9-2-9 0,9 2-25 15,-10-3 2-15,10 3-23 0,-9-3 10 0,9 3-21 16,0 0 21-16,-15-2-19 0,15 2 30 0,0 0-26 16,-13-2 37-16,13 2-42 0,0 0 34 15,-10-2-24-15,10 2-6 0,0 0-6 0,0 0 40 16,0 0-39-16,-13-1 41 0,13 1-26 0,0 0 15 16,0 0-33-16,0 0 24 0,0 0-39 0,0-7 38 15,0 7-41-15,6-5 36 0,-6 5-40 0,7-7 35 16,-7 7-32-16,9-5 23 0,-9 5-34 0,10-8 28 15,-1 4-34-15,-1-1 29 0,-8 5-34 0,14-4 29 16,-7-1-36-16,-7 5 29 0,13-3-41 0,-13 3 46 16,14-4-34-16,-14 4 29 0,17-2-28 15,-17 2 30-15,16 0-5 0,-16 0-27 0,13 4 33 16,-5-2 1-16,1 5 3 0,-3-2 2 16,-1 3-6-16,-1 1 1 0,3-1 0 0,-5 4-2 15,4-3 6-15,-3 5 3 0,-2 1 3 0,2 0-4 16,-3-1 7-16,0 3-7 0,-3 0 6 0,2 2 2 15,-2 0 0-15,-3 4-2 0,2-1 0 0,-2-1 8 16,1-1-7-16,-3 1 10 0,-1 1-32 0,3-2 26 16,-1-1-37-16,1 0 38 0,-3 0-25 0,3-1 30 15,-1-2-41-15,2 0 37 0,1 0-42 0,-1-1 48 16,0-1-42-16,5-3 35 0,-2 2-22 0,2-1-17 16,1 0 5-16,0-2-1 0,4 0 0 15,-1 2-3-15,1-5 2 0,4 3 3 0,-1-1 1 16,2 2-3-16,0-5-1 0,3 1 2 15,-3 1 13-15,-1-3-11 0,3-3-9 0,-2 4 0 16,3-2-8-16,-2 1 7 0,-2-5 2 0,1 1-3 16,-10-1 8-16,17 3-13 0,-17-3 9 0,15 1 5 15,-15-1 0-15,14-1 12 0,-14 1-15 0,11-4-6 16,-11 4 3-16,7-3-6 0,-7 3 6 0,5-5 1 16,-5 5 46-16,0-8-62 0,0 8 50 0,-1-4-56 15,1 4 49-15,-9-4-55 0,9 4 57 0,-10-3-67 16,10 3 64-16,-14 2-46 0,14-2 15 0,-18 4 5 15,10-3 2-15,-2 2 22 0,1 2-19 0,1 2 21 16,-2-2-14-16,4 0 14 0,-1 3 5 0,1-2 2 16,2 4 6-16,-1-3 13 0,4 2-2 15,0 1 0-15,1 0-3 0,1 0 4 0,0 1-15 16,5 0-9-16,-2 3-3 0,3 0-2 0,-2-2 26 16,3 2-36-16,-1 2 25 0,1-2-27 15,-3 0 29-15,1-1-28 0,-2 2 26 0,4-1-16 16,-4-1 32-16,-3-1-20 0,3 2 28 0,-3-3-4 15,-1 2 14-15,-1-1-24 0,-3 0 16 0,1 0-19 16,-2 2 15-16,-5-4-25 0,2 3-2 0,-3-2 5 16,-3 0-6-16,-2 3-5 0,1-4-2 15,-3 1-6-15,-1 0-7 0,-4-2-5 0,5 0 5 16,-5-1-8-16,0-1-1 0,4-2-6 0,0 0-3 16,-4-3-21-16,4 3-31 0,1-3-3 0,0 0-36 15,1-2-21-15,3 1-9 0,1-1-15 0,-3 0-47 16,8-3-38-16,-3 3 7 0,2-2-55 0,0-1 16 15,2 0-62-15,7 3-2 0,-9-6-49 0,9 6-1 16,-3-11-34-16,3 11-13 0,0-9-123 0,0 9-237 16,5-10-293-16</inkml:trace>
  <inkml:trace contextRef="#ctx0" brushRef="#br0" timeOffset="3616.15">16850 7371 37 0,'0'0'190'0,"0"0"-32"0,-15 1-38 15,15-1 3-15,-10 2-18 0,10-2 21 0,-13 0-5 16,13 0-18-16,-14 0-5 0,14 0-9 0,-15 0-9 15,15 0 6-15,-17 0-9 0,17 0 11 0,-17 0-1 16,17 0-17-16,-18 0 13 0,18 0-14 0,-19-2 19 16,19 2-7-16,-19-1 16 0,19 1-14 15,-14 0 28-15,14 0-17 0,-18-1 26 16,18 1-34-16,-11-3 10 0,11 3-28 0,-15-6 52 16,15 6-17-16,-11-4 37 0,11 4-29 0,-9-1 18 15,9 1-35-15,-10-3 34 0,10 3-40 0,0 0 24 16,-10-1-30-16,10 1 22 0,0 0-35 0,0 0 15 15,-11-2-36-15,11 2 21 0,0 0-41 0,0 0 22 16,0 0-33-16,0 0 30 0,0 0-35 0,0 0 50 16,0 0-11-16,0 0 64 0,0 0-60 15,4 6 45-15,-4-6-49 0,13 5 4 0,0 1 1 16,-2-2-4-16,3-1 5 0,2 2-1 0,7 2 13 16,-2 0-26-16,1-1 6 0,1 2-2 0,9 0-32 15,-2 0 20-15,3-2-8 0,-1 0-13 0,2 0 6 16,2-1-7-16,0-2 10 0,1-2-8 0,0 2 4 15,-1-2-6-15,-3 0 1 0,0-1-1 16,-5 0-3-16,2 0 1 0,-5-1 1 0,1 1-8 16,-5 0 0-16,-4 0-2 0,1 0-4 0,0 0 4 15,-7 1 0-15,2 0-2 0,0 1 1 0,-3 1 2 16,-10-3-1-16,16 2-2 0,-16-2-3 0,12 2 6 16,-12-2 0-16,9 6-4 0,-9-6 10 15,9 4-15-15,-9-4-2 0,4 7-5 0,-4-7 4 16,0 0 11-16,0 0-19 0,0 7 4 0,0-7 4 15,0 0-13-15,-10 7-1 0,10-7 5 0,-13 1 7 16,2 1-1-16,-1-1-13 0,-2 0-3 0,-4 0-7 16,-1-1-8-16,-3 0 3 0,-5 1-2 0,-2-1 4 15,5 1 0-15,-6-1 1 0,1 0-7 0,-2 2 1 16,-1-2 5-16,0 0 8 0,2 1 4 0,-3-1 9 16,3 0 1-16,-1-1 2 0,1 1-8 0,3-2 15 15,1 0 1-15,2 2 1 0,1-2 2 0,5-1 12 16,1 2-13-16,-2-3 2 0,8 2 2 15,-3 1-3-15,2-2 3 0,2 2-6 0,0 0 7 16,10 1 1-16,-14-1-2 0,14 1 3 16,-14-2-7-16,14 2 11 0,-11-3-9 0,11 3 8 15,-11-3-4-15,11 3 10 0,0 0-1 0,0 0 0 16,0 0 0-16,0 0 13 0,0 0 6 0,0 0 4 16,15 4 0-16,-15-4-2 0,22 2 11 0,-22-2-10 15,28 1 4-15,-10-1-4 0,5 0 9 0,5-1-8 16,-1-1 11-16,6 2-14 0,4-4-3 0,3 2 0 15,8 0 2-15,2-2-4 0,-4 2-5 0,3 0-4 16,-11-3-1-16,2 1-8 0,1 0 1 0,-4 0 3 16,-4 2-4-16,0-5-3 0,-6 3 6 0,1 3-5 15,-5-3-5-15,-4 3 0 0,-1-2 1 16,-4 2 1-16,0-2 4 0,-2 0 3 0,-12 3 0 16,19-2-2-16,-19 2-2 0,14 0 0 15,-14 0 0-15,0 0-1 0,13-3-10 0,-13 3 13 16,0 0-7-16,0 0 1 0,0 0-2 0,0 0-3 15,0 0 0-15,0 0 3 0,0 0-5 0,0 0 4 16,-19 0-1-16,19 0-1 0,-21 1 1 0,11 1-2 16,-3-2-6-16,-1 0-3 0,-3 2-7 0,0 1 0 15,-4 0-18-15,3-1-2 0,0 1-2 0,0-3 8 16,-1 1 0-16,0 2-8 0,5 0-10 0,0-1-15 16,1 0-6-16,3 1-18 0,10-3-10 0,-19 2 4 15,19-2-51-15,-13 1 15 0,13-1-33 0,0 0 6 16,-13 0-47-16,13 0 14 0,0 0-51 0,2-8-5 15,-2 8-5-15,11-8-22 0,-3 4-22 16,1-4-55-16,3 1-358 0,1 0-215 0</inkml:trace>
  <inkml:trace contextRef="#ctx0" brushRef="#br0" timeOffset="9786.44">18478 7510 275 0,'0'0'307'0,"0"0"-44"0,0 0-33 0,-9 3-15 15,9-3-33-15,0 0-14 0,0 0-34 0,0 0-14 16,0 0-11-16,0 0-4 0,-6 4-10 0,6-4 5 16,0 0-3-16,0 0-2 0,0 0 12 0,0 0 4 15,0 0 12-15,0 0-2 0,0 0-2 16,0 0-3-16,0 0-4 0,-9 2-8 0,9-2-11 15,0 0 0-15,0 0-5 0,0 0 5 0,0 0-3 16,-4 5-3-16,4-5 1 0,0 7-6 0,0-7 15 16,-4 9-22-16,4-9-2 0,0 13 7 15,0-13 3-15,0 12-6 0,-1-2-6 0,0-3 1 16,1 7-1-16,-2-4-1 0,2 0-8 0,0 2 0 16,0-1-4-16,0 2 1 0,0-2-14 0,0 0-15 15,2 1 10-15,-2-2-20 0,1 2-9 0,0-2 6 16,-1 0-6-16,3-5-5 0,-3 4 0 0,0-9 0 15,1 11-4-15,-1-11-16 0,2 11-22 16,-2-11-27-16,0 0-30 0,2 5-49 0,-2-5-25 16,0 0-25-16,0 0-16 0,0 0-33 0,-4-6-12 15,4 6-8-15,0-10-10 0,0 10-11 0,-1-8-29 16,-2 0-31-16,3 8-112 0,-4-10-174 0,2 3-139 16</inkml:trace>
  <inkml:trace contextRef="#ctx0" brushRef="#br0" timeOffset="10399.61">18133 7577 5 0,'0'0'343'0,"0"0"-77"15,-8-7-41-15,8 7-25 0,0 0-9 0,-7-7-35 16,7 7-6-16,0 0-16 0,-8-5-14 16,8 5-7-16,-4-5 1 0,4 5-4 0,-5-5-12 15,5 5-12-15,0 0-5 0,-4-7-11 0,4 7 4 16,0 0-13-16,-6-2-7 0,6 2 0 0,0 0-1 16,0 0-13-16,-5-7-8 0,5 7-2 0,0 0 8 15,0 0-2-15,0 0-13 0,-3-5-4 16,3 5-2-16,0 0-5 0,0 0 0 0,4-7 8 15,-4 7-11-15,9-4-9 0,-9 4 1 0,10-6 3 16,-10 6-5-16,11-4 1 0,-11 4 2 0,12-4 1 16,-12 4 4-16,12 0-8 0,-12 0 3 0,10 0-1 15,-10 0 5-15,13 4 0 0,-13-4-5 0,9 5-5 16,-9-5 9-16,5 10-4 0,-4-3-1 0,-1 1 10 16,0-1 1-16,-1 3 10 0,-2-2-1 0,-2 4-2 15,3-3 11-15,-5 4 6 0,2-2-8 16,-4 0 12-16,3 3-3 0,-4-5 1 0,3 5 4 15,-2 0-5-15,2-5 1 0,-1 4 6 0,-1-4-4 16,3 0-2-16,-1-2 0 0,2 3 11 16,0-6-1-16,1 4-37 0,-1-1 6 0,5-7-6 15,-5 8 21-15,5-8-21 0,-5 11 7 0,5-11 10 16,0 0 3-16,1 8 8 0,-1-8 2 0,4 7-7 16,-4-7-3-16,5 4 20 0,-5-4-31 0,0 0-4 15,14 1-4-15,-14-1-3 0,12 0-1 0,-12 0-3 16,15-1-1-16,-15 1 0 0,15-3-2 0,-3 2-4 15,-12 1-20-15,14-5-24 0,-4 1-26 0,0 1-25 16,-2 2-27-16,1-1-25 0,0-3-16 0,-4 3-9 16,-5 2-41-16,15-6 30 0,-15 6-44 15,12-4-22-15,-12 4-98 0,10-2-295 16,-10 2-155-16</inkml:trace>
  <inkml:trace contextRef="#ctx0" brushRef="#br0" timeOffset="11183.27">17760 7558 104 0,'0'0'338'0,"6"-8"-81"16,-6 8-48-16,4-9-1 0,-4 9-11 0,4-6-25 15,-4 6-13-15,4-8-8 16,-4 8-10-16,5-7-21 0,-5 7-4 0,9-7-7 16,-9 7-24-16,4-6 1 0,-4 6-11 0,0 0-4 15,4-5-14-15,-4 5 3 0,0 0-5 0,0 0-6 16,7-3-10-16,-7 3 18 0,0 0 13 0,0 0 4 16,3 3 4-16,-3-3 7 0,4 8-17 0,-4-8-4 15,0 11-6-15,0-11 5 0,-4 11-1 0,4-3 0 16,-1 2 4-16,-1 0 3 0,1 0-7 0,0-1-10 15,-2 4-4-15,1-5-8 0,2 5-3 0,-2-4-9 16,0 3-4-16,-1-1-2 0,3-2-5 0,0 2 19 16,0-2-30-16,0-2 0 0,0 2-1 15,0-1-3-15,0 0 1 0,4-2-2 0,-3 2 2 0,1-3-3 16,-2-5 0-16,6 10 3 0,-2-4-3 16,-4-6 0-16,6 5-6 0,-6-5-11 15,12 4-11-15,-12-4-10 0,10 3 2 0,-10-3 1 16,10-1 1-16,-10 1 0 0,12-3-2 0,-12 3 4 15,10-3-2-15,-2-1 0 0,-2-1 8 0,-6 5-2 16,9-8 11-16,-9 8 0 0,6-4 3 0,-6 4 7 16,7-7 1-16,-7 7-3 0,4-5 14 0,-4 5 4 15,6-5 13-15,-6 5 6 0,0 0 5 0,0 0 4 16,0 0 3-16,0 0 8 0,0 0-2 0,0 0 2 16,0 0 0-16,1 7 3 0,-1-7-5 0,0 12-2 15,0-12-8-15,-1 9 7 0,1 0-2 16,-3-4-7-16,3 3-2 0,0 0-6 0,0 0-3 15,0 1-5-15,3-2-1 0,-3 2-9 0,1-1 2 16,-1 2-3-16,0-5 29 0,3 4-38 0,-2-1-16 16,-1 0-33-16,0-8 1 0,0 13-34 15,0-13-16-15,0 12-60 0,0-12-3 0,-1 10-40 16,1-10-14-16,-4 10-5 0,4-10-3 0,-6 5-29 16,6-5 14-16,-7 5-52 0,7-5-96 0,-10 2-176 15,10-2-79-15</inkml:trace>
  <inkml:trace contextRef="#ctx0" brushRef="#br0" timeOffset="11942.34">17599 7634 322 0,'0'0'278'15,"4"-6"-48"-15,-4 6-30 0,6-7-27 0,-6 7-32 16,5-6-31-16,-5 6-13 0,7-7 15 0,-7 7-16 15,5-6-9-15,-5 6 2 0,5-6-21 16,-5 6-6-16,5-6-9 0,-5 6-3 0,8-8-14 16,-8 8-11-16,2-5-1 0,-2 5 18 0,3-9-13 15,-3 9 3-15,5-6-5 0,-5 6-6 0,0 0-3 16,1-9-2-16,-1 9-1 0,0-7 1 0,0 7-3 16,0 0 2-16,0-7 9 0,0 7-15 0,0 0 10 15,-6-4 5-15,6 4 4 0,0 0 2 16,0 0-1-16,-13 0-5 0,13 0 7 0,-7 4 0 15,7-4 1-15,-6 2 6 0,6-2-10 0,-7 7-9 16,4-2 6-16,3-5-2 0,-4 9-5 0,4-9 11 16,-1 13 4-16,1-13-10 0,1 12 24 0,-1-3 0 15,5-2-2-15,-2 1 2 0,1-1 2 0,1 0 3 16,0 2-8-16,0 0 2 0,3 0 9 16,-3-4-4-16,4 8-1 0,-1-6 0 0,-1 2-11 15,-2-2-7-15,3 0 1 0,-3 1-5 0,0 2-4 16,3-3 0-16,-3 0-3 0,0 2-2 0,-1-4-3 15,0 2 3-15,0 1 2 0,-2-2-10 0,-2 2 3 16,0 0-3-16,4-2 1 0,-8 1 0 16,4-1 2-16,0-6-6 0,-4 15 23 0,2-11-29 15,-2 2 22-15,0 0-27 0,0 0 27 0,-1-2-31 16,5-4 27-16,-11 7-32 0,11-7 29 0,-9 6-28 16,9-6 29-16,0 0-33 0,-16 0 30 0,16 0-29 15,-10-8 28-15,10 8-31 0,-6-9 7 0,2 0-4 16,1 0 6-16,3 0-1 0,0-1 1 0,0-3-1 15,0 2-2-15,3-3-1 0,1-1-1 0,-2-2 0 16,5 3-3-16,-2-1-2 0,2 1-10 16,-3-1 4-16,4 3-6 0,-3 0-5 0,0 1-7 15,-1 3-5-15,2-2 0 0,-3 3-8 0,-2 0-12 16,3 0-27-16,-4 7-28 0,4-8-15 16,-4 8-14-16,0-9-12 0,0 9-6 0,0 0-20 15,0 0-23-15,-5-5-64 0,5 5-357 0,0 0-145 16</inkml:trace>
  <inkml:trace contextRef="#ctx0" brushRef="#br0" timeOffset="97412.02">19474 5482 43 0,'0'0'217'0,"0"0"-33"0,0 0-39 15,-11 2-7-15,11-2-4 0,0 0-7 0,-10 1-3 16,10-1-7-16,0 0-12 0,0 0-7 0,-13 0-1 16,13 0-10-16,0 0 3 0,-10-1-3 0,10 1 6 15,0 0-5-15,-11-3-6 0,11 3-5 0,0 0 0 16,-11-4-6-16,11 4-15 0,0 0 15 15,-9-2-9-15,9 2 30 0,0 0-10 16,-10-5 23-16,10 5-8 0,0 0-39 0,-7-5 28 16,7 5-12-16,-4-5-7 0,4 5-14 0,0 0-30 15,-4-8 32-15,4 8-32 0,0-7 33 0,0 7-26 16,0-7 29-16,0 7-38 0,4-9 33 0,0 4-39 16,-4 5 37-16,10-11-28 0,-1 7 26 0,-2-2-34 15,4 2 33-15,0-3-25 0,2 2 32 0,0 1-35 16,3 1 30-16,-3-2-34 0,6 4 36 0,-7 0-35 15,7-1 23-15,-5 4-33 0,4 0 31 0,-2 3-21 16,0-2 34-16,-1 4-35 0,-2 2 34 0,0-1-3 16,-2 5-6-16,1-2 12 0,-1 5-5 15,-3 2-1-15,-3 1 6 0,0 1 5 0,-1 4 3 16,-1 0 0-16,-3 0-5 0,0 4 10 16,-4 2-28-16,1 2 45 0,-2 4-46 0,0-2 50 15,0 0-43-15,-3 0-1 0,3 5-3 0,0 4-3 16,0-9 1-16,1 1 0 0,1 0-8 0,2 0-4 15,1 0-4-15,1 1-5 0,2-4-4 0,-2 1-1 16,5-1-2-16,1 1 42 0,2-4-50 0,1-1 40 16,-1-1-43-16,6 1 25 0,-2-4-36 0,4-2 46 15,-2 0-53-15,4-3 55 0,-1-1-56 0,0-4 1 16,0 0 9-16,-1-4-2 0,2-1-2 0,-2 0 5 16,0-3 40-16,0-2-59 0,-2 0 7 15,1-2 4-15,-2-2-4 0,-3 0 35 0,3 0-58 16,-2-3 54-16,0 0-56 0,-3 1 57 0,-1-5-71 15,-3 3 47-15,0-2-54 0,-5 6 57 0,5-11-49 16,-4 6 53-16,-2-2-48 0,-4-1 48 0,0 1-39 16,-1 0 40-16,-2 1-36 0,-2 0 34 15,0 3-28-15,-2-2 46 0,-2 5-32 0,0-2 37 16,-2 2-41-16,0 2 56 0,-2 0-44 0,0 4 53 16,2-1-43-16,-3 5 54 0,1-1-44 0,1 3 57 15,2 0-63-15,-2 2 45 0,4 0-41 0,2 4 20 16,1 0-1-16,1 0 5 0,2 1-3 0,0 1 5 15,0-1-5-15,4 1-8 0,1 0 4 16,1 1-8-16,-2 2 8 0,6 0-4 0,-3 3 5 16,1-1-10-16,0 4 5 0,2-3-8 0,-2 1 7 15,2 2 11-15,-1 0-22 0,0-3 2 0,-2 1 5 16,2 0 2-16,0-4-13 0,-4-3 3 0,0-1 1 16,0-2 0-16,0-1 2 0,-4-2 5 0,-1-1 1 15,-2-2-2-15,-1-1-6 0,-2-3 1 0,-3-2-4 16,0 2-7-16,-7-5 13 0,4 0-24 0,-1-2-14 15,-4 1-15-15,-4-2-20 0,-1 1-14 0,0-2-28 16,0 0-21-16,0-3-7 0,-1 2-53 16,1-1 4-16,0 1-66 0,3-1 5 0,-1-2-74 15,7-1-2-15,2 3-41 0,2-6-44 0,6 3-508 16,4-1-482-16</inkml:trace>
  <inkml:trace contextRef="#ctx0" brushRef="#br0" timeOffset="98663.66">20639 5635 304 0,'3'-8'341'0,"0"-5"-53"0,0 3-6 16,-1-3-37-16,2 0-17 0,-1 4 5 0,1-6 8 16,0 3-20-16,-2 3 26 0,2-1-2 0,0 1 1 15,-2 1-7-15,-2 8-30 0,3-10-46 0,-2 1 20 16,-1 9-45-16,3-5 35 0,-3 5-32 0,0 0 35 15,-3 7-43-15,-1 2 46 0,-2 4-57 0,1 1 30 16,-3 6-58-16,1 4 35 0,-4 2-59 0,2 3 26 16,-1-1-43-16,-3 7 29 0,2 2-46 15,-1-1 31-15,1 0-50 0,-2 1-1 0,5-6-3 16,1 1-5-16,-1-1 1 0,1 0 1 16,1-3-4-16,-1-4 1 0,-1-1-4 0,7-2 1 15,-6-5 3-15,6 0-29 0,-3-3 36 0,0-1-4 16,1-3-3-16,3 2 4 0,-3-5-2 0,3-6-2 15,-4 11-3-15,4-11 1 0,0 0-3 0,0 0 1 16,0 0-2-16,-8-6-6 0,7-1-3 0,1-1 7 16,0-3-7-16,1-2-1 0,1-3-7 0,-1-1-13 15,1-7 35-15,1-1-58 0,1-1 37 0,2-3-46 16,-2-5 49-16,1 2-48 0,0-1 50 0,-2-7-54 16,6-2 52-16,0 3-29 0,-3 0 37 15,2 5-45-15,-2 3 56 0,3-2-54 0,-1 4 59 16,0 2-56-16,-2 6 14 0,0 2 5 0,0 2-4 15,0 0 54-15,-2 5-56 0,2 4 53 0,2 1-40 16,-2 3 46-16,-6 4-34 0,13 2 50 0,-3 6-41 16,-1-1 55-16,-1 5-45 0,6 7 43 0,-4-2-44 15,3 5 50-15,1 2-48 0,-3 3 41 16,3-3-46-16,-1 3 42 0,-2 2-43 0,2-3 32 16,-1 3-40-16,-1 0 37 0,0 2-42 0,-1-1 33 15,0-4-42-15,-2 4-4 0,-2-4-4 16,3 1-9-16,-3-3-3 0,1-2-7 0,-2-1-13 15,-2-4 2-15,2 0-4 0,-1 0-18 0,-2-5-16 16,3 0 25-16,-2 0-54 0,-2-5 19 0,-1 1-64 16,0-8-7-16,0 12-63 0,0-12-12 0,-3 10-49 15,3-10 12-15,-7 3-10 0,7-3 16 0,-12-1-12 16,12 1-22-16,-14-3-99 0,3-3-242 0,-2-2-158 16</inkml:trace>
  <inkml:trace contextRef="#ctx0" brushRef="#br0" timeOffset="98863.26">20579 5943 442 0,'-10'-7'441'16,"2"0"-62"-16,0 4-31 0,3-3-42 0,5 6-21 0,-9-7-30 16,9 7-25-16,-5-6-8 0,5 6-12 15,3-10-24-15,0 5-26 0,3 1-18 0,1-1-19 16,1-2-21-16,5 2-18 0,1-2-16 0,4-3 1 16,2 4-24-16,-1-4-9 0,3 4-11 0,1-3-11 15,1 2-31-15,-1 1-28 0,-1-3-31 0,2 4-44 16,-2-2-53-16,0 0-31 0,-4 4-26 0,1-1-43 15,-4-1-26-15,2 0-59 0,-3 2-398 0,-2 0-264 16</inkml:trace>
  <inkml:trace contextRef="#ctx0" brushRef="#br0" timeOffset="99528.16">21121 5525 377 0,'0'-11'463'16,"0"3"-50"-16,-3 1 6 0,3 7-42 0,0-13 27 15,0 13-71-15,-2-9 9 0,2 9-60 0,-7-7-7 16,7 7-39-16,0 0 43 0,0 0-75 0,-10 6 39 16,6 0-63-16,0 4 29 0,2 0-47 0,-1 4 25 15,3 3-51-15,-1 2 13 0,1 0-55 0,1 5 13 16,2-1-48-16,-1 5 15 0,1-4-38 0,0 8 16 16,0-2-37-16,2 1 19 0,-1 0-38 15,0-6-15-15,0 1-6 0,0-2 8 0,-2-2 5 0,2-5 2 16,-4 0-1-16,5-3-1 0,-2-2 2 15,-2 1 6-15,0-4 2 0,-1 0 0 0,0-3-1 16,0-6-6-16,0 12-7 0,0-12-2 16,0 0-3-16,-10 2 6 0,10-2-3 0,-9-4-13 15,4-2-3-15,1-1 20 0,0-1-51 0,-1-5 36 16,-1-2-52-16,2 0 28 0,-1-5-48 0,0-3 39 16,1 1 6-16,-1-6-5 0,1 1-3 0,3-1 0 15,-3 1 6-15,4 0 8 0,0-1-21 0,0 4 43 16,0 3-29-16,0-1 44 0,0 5-33 15,3 1 30-15,-2 3-19 0,0 1 45 0,4 4-32 16,-1-1 39-16,-4 9-31 0,7-5 54 0,-7 5-35 16,11 4 49-16,-2 0-41 0,-3 5 51 0,3 3-47 15,5 0 62-15,-3 3-60 0,3 1 55 0,1 1-62 16,-2 0 51-16,3 1-53 0,2 1 34 0,0 0-39 16,-1 0 28-16,-2-3-48 0,-1 0 49 0,0-4-59 15,-1 5 61-15,1-3-55 0,-5-3 56 16,5-2-50-16,-4 1 56 0,2-1-51 0,-1-4 54 15,-2 0-45-15,1 2 46 0,-1-5-45 0,-9-2 36 16,18 0-38-16,-8-1 40 0,-2-2-40 0,0-3 42 16,-2-1-41-16,3 1 31 0,-2-6-49 0,-1-1 46 15,0 0-6-15,-2-4-12 0,0-2-39 0,-3-1 42 16,-1-1-50-16,0-5 52 0,-4 2-51 16,-1-2 35-16,0-2-48 0,-3-1 48 0,-3 3-49 15,1 1 42-15,-1 0-46 0,-4 3 17 0,6 4 45 16,-2 1-66-16,-2 0 53 0,1 5-71 0,1-1 33 15,1 5-53-15,1-2 18 0,0 6-54 0,9 4 16 16,-14-3-36-16,14 3 11 0,-12 4-53 0,8 1-24 16,1 3-38-16,1-1-41 0,2 2-37 0,3 3-57 15,-1 1-517-15,2-1-473 0</inkml:trace>
  <inkml:trace contextRef="#ctx0" brushRef="#br0" timeOffset="100146.4">21609 5554 12 0,'6'-6'542'0,"-1"-2"-112"0,0 1-36 0,-1-1-30 16,0-1 8-16,1-1-30 0,-2 0-10 0,0 0-32 15,3 1 4-15,-4 0-42 0,3 0 35 0,-2 2-62 16,1 0 23-16,-4 7-90 0,5-9 34 0,-1 3-65 16,-4 6 50-16,7-4-62 0,-7 4 41 0,0 0-28 15,11 10 18-15,-9-5-37 0,3 4 17 0,-1 0-36 16,0 6 2-16,1-2-38 0,-2 3 13 0,-2 2-35 15,4 3 12-15,-4 2-31 16,1 3 10-16,-1-3-27 0,-1 2 2 0,0 0-41 16,-1 1 20-16,-1-2-27 0,2-2 21 0,-1-4-25 15,0-2 27-15,-3 0-28 0,4-3 32 0,0 1-23 16,0-4 33-16,0 0-27 0,-1-3 29 0,-1-2-22 16,2-5 20-16,-4 8-43 0,4-8 29 0,0 0-30 15,0 0 33-15,-15-5-30 0,13-2 30 0,-5-1-42 16,2-4 26-16,-1 2 9 0,-2-5-2 0,2-5 7 15,-1 1-39-15,-3-5 46 0,1-2-41 0,1 0 52 16,-2-3-46-16,1 3 51 0,0-2-44 0,2 4 50 16,-1 2-49-16,2-2 52 0,2 2-42 0,0 3 63 15,1 2-54-15,3 1 48 0,0 3-49 0,0-4 48 16,3 0-43-16,2 2 42 0,2 4-50 16,3-2 52-16,0 1-42 0,5 2 38 0,2-1-40 15,2 3 44-15,2 1-57 0,0 2 51 0,5 2-42 16,-1 0 34-16,3 3-34 0,-1 1 46 15,-1 2-45-15,8 1 4 0,-2 4 6 0,1-1 32 16,-3 4-34-16,-1-1 36 0,-1 3-36 0,-3 1 45 16,-1-2-40-16,-2 5 39 0,-8-2-32 0,0 2 43 15,-4-1 1-15,-1 1-2 0,-3-2-2 0,-4 0 1 16,0 2 0-16,-4 0-4 0,-1-1-30 0,-3 1 33 16,-2 3-32-16,-2-3 14 0,-4 0-10 15,0 0 18-15,-7 2-30 0,3-5 24 0,-2 3-31 16,-4-5 24-16,1 4-19 0,-2-6 8 0,0 1-34 15,-1-2 10-15,2-1-45 0,1-3 15 0,0-1-58 16,-1 1 19-16,2-2-116 0,2-1-13 0,0-2-49 16,0 0-40-16,2-1-59 0,1-1-56 0,1 0-45 15,0-3-43-15,1 5-529 0,4-4-646 0</inkml:trace>
  <inkml:trace contextRef="#ctx0" brushRef="#br0" timeOffset="102111.34">9560 7479 168 0,'0'0'235'15,"0"0"-50"-15,0 0-38 0,0 0-19 0,-7-4-10 16,7 4-1-16,0 0 7 0,0 0-18 0,0 0-1 16,-13 0-26-16,13 0 19 0,0 0-19 15,0 0 14-15,-13-1 0 0,13 1-6 0,0 0-11 0,-8-2 0 16,8 2-11-16,0 0 13 0,-11-1-26 16,11 1 20-16,0 0-14 0,-9-3 15 0,9 3-11 15,0 0 25-15,0 0-17 0,-13-2 39 0,13 2-24 16,0 0 43-16,0 0-37 0,-10-1 36 0,10 1-38 15,0 0 26-15,0 0-38 0,0 0 24 0,0 0-36 16,-13 0 20-16,13 0-37 0,0 0 24 16,0 0-35-16,0 0 23 0,0 0-28 0,0 0 15 15,0 0-26-15,0 0 32 0,0 0-18 0,0 0 45 16,0 0-33-16,3 6 20 0,-3-6-37 0,7 7 1 16,-7-7 5-16,9 6-1 0,-9-6 0 0,12 6-2 15,-6 3-4-15,2-6 2 0,2 1 1 0,-2 0-1 16,2 3-5-16,-1-4 1 0,0 1 1 15,2 0-4-15,-2 3 4 0,0-3-15 0,4 0 32 16,-3-1-32-16,-1 4 0 0,4-3-1 0,-3 0-1 16,2 0 7-16,-1-1-6 0,2 2-6 0,0-1 3 15,-2-3 8-15,5 3 3 0,0-1-6 0,1-1 22 16,-2 2-20-16,2-1-3 0,2-1-3 0,0-2 0 16,-1 3-1-16,1-2-4 0,3 1 3 0,-3 0 0 15,0 0-6-15,4-2 2 0,0 1 2 0,-2 0-1 16,2-1-3-16,-2 3 9 15,0-3-6-15,-1 0-5 0,3 2-1 0,-5-2 4 0,3 1-2 16,-2 0-2-16,-4-1-1 0,3 1 5 16,-4 0-5-16,0 0 9 0,0 1-6 0,0-1 0 15,-1 1 7-15,-2-2-4 0,2 2 2 0,-1 1-3 16,-1-2-17-16,1 2 17 0,-2-2-6 0,3 0 5 16,-3 0 0-16,3 0 0 0,-3 1 1 0,0-1-10 15,4 0 7-15,-1-1 5 0,0 0 1 0,-2 0-8 16,2 0 8-16,0 0-7 0,2-1 7 0,2 0-8 15,-3-1-1-15,1 0 1 0,2 1 3 0,1 0 0 16,-4-3 2-16,5 1-6 0,-5 0 1 0,4-1-1 16,0 2 8-16,-3 0-7 0,2-1 8 15,1 0-16-15,-2 1 18 0,2-2-5 0,0 1-3 16,1 0-2-16,-1 2 1 0,1-2 1 0,-2 1 6 0,2-3-8 16,0 2 3-16,-1 0-4 0,4 2 6 15,-3-3 5-15,0 0-8 0,3-1-5 16,-3 3 13-16,-1-1-6 0,1 1-2 0,-2 0 2 15,-1-4 20-15,0 4-26 0,-1-1 0 0,-2 1-1 16,-2-1 7-16,1 2-4 0,-2-2 10 0,0 3 2 16,-1-4-7-16,-9 4 7 0,15-3 0 0,-15 3 3 15,11-2 5-15,-11 2-3 0,10-3-2 0,-10 3-4 16,0 0-3-16,15-2 2 0,-15 2-16 0,0 0 17 16,9-1-2-16,-9 1-3 0,0 0-15 0,8-2-27 15,-8 2-18-15,0 0-28 0,0 0-29 0,0 0-30 16,9-3-44-16,-9 3-20 0,0 0-84 15,0 0-27-15,0 0-33 0,2-6-52 0,-2 6-135 16,0 0-305-16,4-6-384 0</inkml:trace>
  <inkml:trace contextRef="#ctx0" brushRef="#br0" timeOffset="102842.15">12285 7577 87 0,'-11'1'286'0,"1"0"-46"0,10-1-30 15,-13 3-43-15,13-3 20 0,-14 0-16 0,14 0-8 16,-11 1-9-16,11-1 0 0,-12 0-8 0,12 0 3 16,0 0-6-16,-14 0 1 0,14 0-9 0,0 0 0 15,0 0-3-15,-15-1 0 0,15 1-8 0,0 0-4 16,0 0-16-16,-13 1-18 0,13-1-5 0,0 0-6 16,0 0 4-16,0 0-1 0,-6 4 9 0,6-4 10 15,0 0-1-15,5 9 1 16,-5-9-6-16,6 6-3 0,2-2-2 0,-2 1-3 15,3-1 1-15,1-2-10 0,3 2 0 0,4 0-1 16,-2 3-11-16,3-4-1 0,0 1-7 0,6 3 3 16,-1-2 19-16,5-2 25 0,-1 0-11 0,8 3-13 15,2 0-18-15,0-4-6 0,10 1-6 0,-2 3-12 16,3 0-5-16,-3-3 3 0,4 1-11 0,-1-1 4 16,-8 0-9-16,1 1 1 0,-2-4-6 0,2 3-1 15,-5-3-4-15,4 0 6 0,-2 0-14 0,-6 0 16 16,-1-3-8-16,-1 3 1 0,-2-3-9 15,2 2 13-15,-6-2-15 0,0 3 5 0,-2-2-7 0,-3 1 9 16,-1-1-4-16,-3 1 5 0,-2 1-5 16,1-1 6-16,-2 1-7 0,-12 0 11 0,19-3-6 15,-19 3 4-15,15 0-11 0,-15 0 6 0,14-1-5 16,-14 1 7-16,12-4-13 0,-12 4-16 0,0 0-33 16,11-1-26-16,-11 1-27 0,0 0-4 15,9-3-62-15,-9 3-21 0,0 0-32 0,0 0-47 16,0 0-53-16,0 0-17 0,0 0-26 0,-1-6-59 15,1 6-508-15,0 0-515 0</inkml:trace>
  <inkml:trace contextRef="#ctx0" brushRef="#br0" timeOffset="103745.16">14397 7602 186 0,'-18'-2'323'15,"18"2"-55"-15,-14-1-33 0,14 1-13 0,-13-3-19 16,13 3-16-16,-10-2-10 0,10 2-1 0,0 0-4 16,-14-3-18-16,14 3-24 0,0 0-17 0,0 0-13 15,-12-1 0-15,12 1 29 0,0 0 36 0,0 0 9 16,7 5-13-16,-7-5 14 0,16 5-5 16,-7 1-13-16,8-1-12 0,1 0 18 0,5 0-6 15,2 2-9-15,10-1-5 0,1 0 7 0,8 3 13 16,4-4-33-16,1 2-11 0,0-1-27 0,5-2 2 15,-2-3-22-15,2 1-19 0,-2 1-1 0,2-3-2 16,-3 0-7-16,5-3-7 0,-5 1-10 16,2-1 5-16,-2-3-6 0,1 0 5 0,-6 1-13 15,1-1-5-15,-11-1-7 0,1 2 4 0,-5 0-10 16,-4 1 5-16,-2 0-6 0,-2 0 1 0,-5 3-17 16,-1 0-20-16,-4 0-33 0,0 0-14 0,-1 1-19 15,-13 0-22-15,22 1-19 0,-22-1-18 0,13 2-19 16,-13-2-11-16,11 6-24 0,-11-6-18 0,8 7-35 15,-8-7-12-15,6 4-28 0,-6-4-12 16,7 2-38-16,-7-2-498 0,0 0-404 0</inkml:trace>
  <inkml:trace contextRef="#ctx0" brushRef="#br0" timeOffset="105050.97">16924 7435 105 0,'0'0'259'0,"-14"-2"-58"0,14 2-33 0,-14-1-23 15,14 1 5-15,-15 0-19 0,15 0-7 0,-18 0 3 16,18 0-24-16,-20 0 12 0,20 0-9 0,-22 0 13 15,9 0-27-15,0 0 9 0,2 1-16 0,-2 1 21 16,1 0-12-16,0 0 9 0,0 0-11 0,1-1 50 16,-1 1-20-16,12-2 33 0,-14 1-42 0,14-1 33 15,-14 1-41-15,14-1 23 0,-13 0-28 0,13 0 17 16,0 0-38-16,-10 3 25 16,10-3-6-16,0 0 38 0,0 0-33 0,0 0 29 0,0 0-1 15,14-3 62-15,-14 3-83 0,20 0 1 16,-20 0 16-16,26 0 8 0,-8 0-15 0,2-1-6 15,1 1-2-15,3 0 5 0,4 0-6 0,3 0-3 16,1 0-1-16,5 0-11 0,4 1-3 0,0-1-10 16,0 0-12-16,1 3-10 0,0-2-26 0,5 2 12 15,-6-1-1-15,6 4-1 0,-8-2 7 0,8-1 2 16,4 3-9-16,0 1-7 0,4-4-7 0,-3 2-2 16,1 1-10-16,2-1 6 0,-4-1-11 0,3 2 2 15,-2 0-3-15,2-3-5 0,-4 0 4 0,-2 2-7 16,2-3 4-16,-9 1-9 0,-1 1 9 0,0-1-4 15,-5-3 0-15,3 1-7 0,-7-1 7 16,-2 0-1-16,-2 1 1 0,-3-1-7 0,-3 0 5 16,1 2-6-16,-2-2 6 0,-2 0-6 0,-3 0 8 15,0 0-5-15,1 0 6 0,-2 1-9 16,-1-1 9-16,0 0-7 0,-1 1 1 0,1-2-2 16,-1 2 4-16,-12-1-5 0,21 0 4 0,-21 0-4 15,17 0 3-15,-17 0-2 0,19-1 3 0,-19 1-1 16,18-1 4-16,-18 1-7 0,17 1 8 0,-17-1-6 15,16-1 3-15,-16 1-5 0,13 0 4 0,-13 0-4 16,10 1 5-16,-10-1-5 0,0 0 5 0,16 0-6 16,-16 0 10-16,0 0-10 0,0 0 8 0,12 1-7 15,-12-1 11-15,0 0-8 0,0 0 3 16,0 0-2-16,0 0 6 0,13 0-11 0,-13 0 13 16,0 0-12-16,0 0 8 0,0 0-6 0,0 0 5 15,0 0-3-15,0 0 4 0,0 0-8 0,0 0 11 16,0 0-9-16,12 0 4 0,-12 0-5 0,0 0 1 15,0 0-6-15,0 0 3 0,0 0-12 0,0 0 1 16,0 0-18-16,0 0-3 0,0 0-18 0,0 0-6 16,0 0-27-16,0 0-12 0,0 0-31 0,0 0-41 15,0 0-53-15,0 0-54 0,0 0-35 16,0 0-50-16,0 0-66 0,-6-5 0 0,6 5-32 16,-10 0-48-16,10 0-493 0,-10-1-603 0</inkml:trace>
  <inkml:trace contextRef="#ctx0" brushRef="#br0" timeOffset="131850.41">10318 13684 213 0,'0'0'219'15,"0"0"-20"-15,0 0-39 0,0 0-13 0,-4-4-16 16,4 4 3-16,0 0-28 0,0 0-6 0,-5-7-28 16,5 7 1-16,0 0-29 0,-4-6 4 0,4 6-17 15,0 0 9-15,-6-6-9 0,6 6 2 16,0 0-14-16,-9-4 9 0,9 4-11 0,0 0 1 16,0 0-12-16,-4-4 12 0,4 4-11 0,0 0 14 15,0 0-18-15,0 0 8 0,0 0-8 0,-4-5 13 16,4 5-10-16,0 0 13 0,0 0-8 0,0 0 16 15,0 0-4-15,0 0 23 0,0 0-20 0,0 0 11 16,0 0-9-16,0 0 28 0,8 2-2 0,-8-2 3 16,0 0-6-16,13 1-1 0,-13-1 11 0,0 0 4 15,14 4-12-15,-14-4-3 0,11 0-6 0,-11 0-2 16,14 0 14-16,-14 0-10 0,17 0 5 0,-17 0-4 16,15 0-5-16,-15 0 12 0,21 2 22 0,-10-4-34 15,2 2 28-15,-1 2-35 0,1-4 26 0,0 2-35 16,0 0 33-16,4 0-36 0,-3 0 25 15,1 0-33-15,-1 0 23 0,5-4-27 0,0 3 27 16,-2 1-33-16,2-1 35 0,-2 0-21 0,3-1 26 16,1 2-22-16,-1 0 2 0,3 0 4 0,-1-2-5 15,1 1-1-15,1-2 6 0,3 1 7 0,1 0-2 16,0-2 27-16,0 1-24 0,6 0 20 0,0-4-33 16,1 4 22-16,-1-4-25 0,2-1 28 0,0 2-33 15,3-1 28-15,2-2-32 0,-4 1 24 0,3-1-30 16,-2-2 27-16,4 2-26 0,-1 0 25 0,0-1-28 15,0 2 24-15,-5 0-30 0,-2 0 30 16,2 0-31-16,2 1 29 0,-1 2-29 0,-1-3 26 16,1 4-33-16,-1-2 48 0,2 1-46 15,-3-1 28-15,2 3-35 0,-1 0 31 0,-2-1-37 16,2 1 37-16,-4-1-29 0,-4 4 31 0,5-3-31 16,-2 3 31-16,-3 0-30 0,4 0 27 0,-4 0-30 15,2 0 27-15,-1 0-26 0,-2 0 29 0,2 3-25 16,-1-3 24-16,2 4-27 0,-1-4 31 0,-2 2-28 15,1-1 29-15,0 1-30 0,0 0 24 0,0-1-28 16,-1 1 30-16,2 1-32 0,-3-3 31 0,5 1-28 16,-2 0 34-16,1 2-32 0,0-2 27 15,1-1-25-15,1 0 23 0,0 0-23 0,2 0 23 16,3 0-27-16,2-1 18 0,-1-2-11 0,0 2 38 16,1 0-39-16,-1 1 31 0,2-3-32 0,-1 0 26 15,1 1-32-15,2 0 33 0,0 1-31 0,0 0 26 16,3 1-24-16,-3 0 29 0,8 4-30 0,-4-3 23 15,4 3-25-15,-4-1 31 0,0-1-30 0,-5 2 23 16,5 1-16-16,-3-1 22 0,-2 0-31 0,-1 1 31 16,-2-2-31-16,2 1 40 0,-1-1-39 0,0-1 28 15,-1 1-25-15,-1-1 29 0,1 0-32 0,2-1 37 16,-2-1-39-16,-2 2 33 0,5-2-34 0,-4 0 33 16,0 0-32-16,0 0 33 0,3 0-30 0,-7 0 31 15,4 0-34-15,-1 0 31 0,-4 0-33 16,6 2 27-16,-2-1-21 0,-7 0 32 15,3 2-34-15,-1-1 30 0,-2 0-38 0,2-1 39 16,-2 3-30-16,-2-1 32 0,1-2-33 0,-1 3 31 16,-1-2-31-16,-1-1 31 0,2 3-33 0,-3-1 6 15,-1 1 0-15,-3-1 2 0,0-3 11 0,3 2-5 16,-6 0-3-16,4-1 30 0,1-1-35 0,-3 2 36 16,3-1-35-16,-2 0 30 0,2-1-35 0,1 0 33 15,-1 0-32-15,2 0 32 0,-2-1-35 0,2 1 35 16,-1 0-35-16,1 1 39 0,-2-1-34 0,1 0 24 15,1 0-31-15,-1 0 35 0,-1 0-33 0,1 0 33 16,1 0-27-16,-1 0 26 0,-1 0-28 16,0 0 37-16,1-1-34 0,-3 1 34 0,1 0-34 15,-1 0 31-15,-1-1-33 0,-3 1 50 0,0 0-42 16,1 0 26-16,-2 0-4 0,1 1-2 0,-2-1-35 16,0 0 6-16,1 1 0 0,-5 2 4 0,4-3-4 15,-1 1 7-15,0 0 0 0,-2-1-1 16,1 3 4-16,-2-2 2 0,3 0 8 0,-2 2-6 15,2-1-2-15,-3-1-3 0,3 0 3 0,0 2-3 16,0-1 4-16,-1 1 0 0,1-3 1 0,0 1 1 16,0 0-1-16,-1 1 1 0,1-1-2 0,0 0 2 15,2 1 3-15,-2-2 1 0,1 1-3 16,-1-1 13-16,-1 0 1 0,0 0 6 0,1 0-4 16,2 3-13-16,-2-3 0 0,1 0 3 0,-3 0-6 15,-11 0 5-15,25 2-9 0,-12-2 6 0,-13 0 0 16,25 0 0-16,-12 0 2 0,0 0-4 0,0 2 0 15,2-2 4-15,-2-4-5 0,2 4 1 0,-2 0 0 16,2-3 2-16,-2 3-5 0,5 0-2 0,-4 0 8 16,-1-3 6-16,2 3 4 0,-2-2-13 0,1 0 2 15,-4 1 4-15,4 0 7 0,0 1 5 0,-1-3-5 16,-3 3-3-16,2-2 2 0,-1 0-6 0,-11 2 22 16,18-1-23-16,-8 0 8 0,2 1-2 0,-12 0 4 15,14-1-4-15,-14 1-11 0,15-2 7 16,-15 2-6-16,13-1-1 0,-13 1-5 0,13-2 4 15,-13 2-3-15,0 0 0 0,13 0-1 0,-13 0-1 16,0 0 5-16,12-1-1 0,-12 1-2 16,0 0 6-16,0 0 2 0,11-1 2 0,-11 1-8 15,0 0 2-15,0 0 6 0,0 0-7 0,0 0-2 16,0 0 5-16,11 0-2 0,-11 0 0 0,0 0-9 16,0 0 3-16,0 0 11 0,0 0 1 0,0 0-1 15,0 0-3-15,0 0 3 0,0 0-5 0,0 0 2 16,0 0 8-16,0 0-7 0,0 0 1 15,13 0 15-15,-13 0-8 0,0 0-7 0,0 0 2 0,0 0 5 16,0 0 16-16,0 0-26 0,0 0 6 16,0 0-6-16,0 0 3 0,0 0-6 0,0 0-1 15,0 0 2-15,0 0-4 0,0 0-8 0,0 0 12 16,0 0 3-16,0 0-18 0,0 0 16 0,0 0 1 16,0 0-2-16,0 0-11 0,0 0 0 0,0 0-33 15,0 0-20-15,0 0-30 0,0 0-31 0,0 0-5 16,0 0-64-16,0 0-12 0,0 0-88 0,0 0-56 15,4-5-49-15,-4 5-76 0,0 0-520 0,-7-7-587 16</inkml:trace>
  <inkml:trace contextRef="#ctx0" brushRef="#br0" timeOffset="134411.31">19237 13675 215 0,'0'0'315'0,"0"0"-57"0,0 0-48 0,0 0-18 16,-2-5-27-16,2 5-7 0,0 0-16 15,0 0 2-15,0 0-25 0,0 0 9 0,0-8-22 0,0 8 18 16,0 0-23-16,0 0 21 0,0 0-36 0,0 0 20 15,0 0-15-15,0-7 45 0,0 7-41 16,0 0 39-16,0 0-32 0,0 0 36 0,0 0-28 16,0 0 31-16,0 0-31 0,0 0 29 0,0 0-30 15,0 0 37-15,0 0-35 0,-2-7 37 0,2 7-40 16,0 0 57-16,0 0-48 0,0 0 6 0,0 0 6 16,0 0 10-16,0 0-2 0,0 0-4 0,0 0-6 15,0 0-1-15,0 0-6 0,-5-5-18 0,5 5-12 16,0 0-8-16,0 0-9 0,0 0 0 15,0 0 12-15,0 0 12 0,0 10 3 0,0-10 20 0,0 9-19 16,0-9 2-16,0 13-17 0,0-5 6 16,0 1 8-16,0 3 12 0,0 0-17 15,0 2-2-15,3 2-10 0,-3 0-6 0,0 1-17 16,0 0 0-16,0 3-3 0,0-2-25 0,0 2 3 16,0-1-8-16,0 1 0 0,0-1-8 0,1-2-2 15,-1 0-3-15,1-1 0 0,-1-3-7 0,2 2-4 16,-2-4-4-16,0 1-22 0,0-1-16 0,2-5-25 15,-2-6-33-15,0 15-50 0,0-15-10 0,-2 5-45 16,2-5-8-16,0 0-65 0,0 0 33 0,0 0-82 16,-7 0 9-16,7 0-23 0,-4-7-8 15,4 7-20-15,-5-10-26 0,5 10-7 0,-1-9-16 16,-3 3-8-16,2 0-48 0,-1-2-385 0,-1-1-402 16</inkml:trace>
  <inkml:trace contextRef="#ctx0" brushRef="#br0" timeOffset="135346.17">18813 13739 154 0,'0'0'342'0,"0"0"-72"16,0 0-38-16,0 0-9 0,0 0-44 15,0 0-6-15,0 0-21 0,0 0-1 0,0 0-22 16,0 0 5-16,0 0-28 0,0 0 1 0,0 0-9 16,0 8 0-16,0-8 1 0,0 0 17 0,0 0-29 15,0 0 32-15,0 0-27 0,0 0 21 0,0 0-31 16,0 0 32-16,0 0-29 0,0 0 18 0,0 0-35 15,0 0 14-15,0 0-30 0,0 0 24 0,5-7-37 16,-5 7 20-16,10-5-7 0,-10 5-2 0,9-5 31 16,-9 5-26-16,17-7 21 0,-8 5-42 0,0-3 27 15,2 1-40-15,-2 1 21 0,3-1-35 0,-1 3 20 16,1-2-26-16,-2 1 32 0,1-2-34 16,0 3 23-16,-11 1-32 0,19 1 25 0,-19-1-28 15,15 5 3-15,-7-1-1 0,-1 0 30 16,-3 1-28-16,1 3 27 0,-2 0-31 0,-2-2 29 15,-1 3-24-15,0-2 29 0,-2 6-37 0,-2-5 33 16,1 4-31-16,-1-2 34 0,-2 3-29 0,2 0 29 16,-2-1-23-16,1-2 24 0,0 2-30 0,-2-3 32 15,1 1-29-15,1-3 40 0,1 3-9 0,0 0-7 16,0-4-38-16,2 0 44 0,-1-1-27 0,-2 1 40 16,5-6-25-16,-1 10 52 0,1-10-41 0,-3 7 49 15,3-7-34-15,0 10 59 0,0-10-39 0,2 5 69 16,-2-5-49-16,7 7 37 0,-7-7-55 15,9 6 26-15,-9-6-47 0,12 2 30 0,-12-2-50 0,16 1 28 16,-16-1-45-16,18-1 36 0,-8 0-44 16,2 0 39-16,2-2-46 0,-4 1 32 15,2 0-49-15,-1-1 37 0,1 2-56 0,-2-1 38 16,1 0-72-16,0 0 35 0,0-1-68 0,-2 1 21 16,0-1-46-16,-9 3 18 0,15-3-31 0,-15 3 19 15,13-4-19-15,-13 4-24 0,9-2-41 0,-9 2-53 16,9-3 7-16,-9 3-25 0,6-4-11 0,-6 4-41 15,0 0-59-15,4-6-345 0,-4 6-253 0</inkml:trace>
  <inkml:trace contextRef="#ctx0" brushRef="#br0" timeOffset="136094.84">18685 13759 171 0,'0'0'231'0,"0"0"-35"15,0-8-34-15,0 8-13 0,0 0-8 0,0 0-2 16,-2-7-15-16,2 7-5 0,0 0-4 0,0 0 8 16,-2-6-4-16,2 6-9 0,0 0 4 0,0 0 1 15,0 0 11-15,0 0-8 0,0 0 2 16,0 0 1-16,0 0 5 0,0 0 3 15,-5-5 6-15,5 5 6 0,0 0 18 0,0 0 16 0,0 0-6 16,0 7 2-16,0-7 3 0,-2 10-11 16,2-10 13-16,-2 12-14 0,2-6-9 0,-1 2-17 15,1 1-12-15,0-1-1 0,1 2-9 0,-1 0-21 16,0 0 4-16,0 1-18 0,0 0-9 0,2 1 22 16,-2-1-52-16,0 0 27 0,2-1-49 0,-2 1 32 15,4-2-43-15,-3-1 34 0,1 2-46 0,-2-1 31 16,2-2-37-16,1 1 38 0,-3-8-36 0,4 11 32 15,-3-4-42-15,-1-7 26 0,6 6-46 0,-2 1 29 16,-4-7-52-16,5 5 46 0,-5-5-51 0,0 0 44 16,9 3-47-16,-9-3 47 0,0 0-58 15,13-3 54-15,-13 3-51 0,9-3 61 0,-9 3-57 16,6-7 50-16,-6 7-41 0,7-8 41 0,-7 8-35 16,6-11 32-16,-6 11-19 0,5-10 54 15,-2 3-43-15,-3 7 29 0,2-8-30 0,-2 8 41 16,0-10-36-16,0 10 39 0,4-6-35 0,-4 6 38 15,0 0-38-15,2-8 43 0,-2 8-35 0,0 0 40 16,0 0-27-16,0 0 71 0,-3 8-63 0,0-2 61 16,3-6-58-16,-2 12 50 0,0-6-45 0,1 3 36 15,0-2-49-15,-3 4 50 0,4-4-66 0,-1 5 53 16,1-3-56-16,0 3 52 0,0-2-44 0,0 2 19 16,1-3-93-16,-1-1-9 0,0 1-70 0,0-1-7 15,4-1-60-15,-3 1-63 0,-1-8-30 0,1 11-18 16,-1-11-33-16,2 10-91 0,-2-10-356 15,0 0-363-15</inkml:trace>
  <inkml:trace contextRef="#ctx0" brushRef="#br0" timeOffset="137186.13">18561 13808 95 0,'0'0'465'15,"0"0"-122"-15,0 0-16 0,0-7-73 16,0 7-13-16,0 0-28 0,2-7-9 0,-2 7-46 15,0 0 8-15,-2-6-36 0,2 6 31 0,0 0-37 16,0 0 24-16,-2-5-36 0,2 5 16 16,0 0-41-16,-7-6 26 0,7 6-39 0,0 0 23 15,-11-3-33-15,11 3 35 0,-9-2-39 0,9 2 25 16,-13 0-6-16,13 0 25 0,-15 4-37 0,15-4 26 16,-17 3-33-16,8-1 24 0,0 2-32 0,0-1 34 15,-1 2-40-15,2-2 41 0,-1 3-47 0,-2-1 29 16,5 0-27-16,-5 1 19 0,5-1-42 0,-2 2 34 15,2 0-49-15,1-3 39 0,0 1-47 0,2 3 54 16,-1-3-35-16,3 2 52 0,-1-1-56 0,2-6 51 16,2 11-59-16,-1-2 50 0,3-4-44 0,-1 0 45 15,2 2-65-15,1 0 54 0,0-2-53 16,3 1 43-16,-1 1-50 0,1-2 50 0,-1 2-56 16,2-1 60-16,0-1-61 0,-2 3 56 15,1-2-60-15,1 0 56 0,-2 1-47 0,-2 0 45 16,3-2-35-16,-1 3 32 0,-3 0-55 0,0-2 52 15,1 1-48-15,-3 1 51 0,-1-2-49 0,1 1 52 16,-3-2-58-16,1 3 55 0,-2-1-52 0,1-7 51 16,-5 11-55-16,2-4 61 0,-2-2-56 0,0 2 58 15,5-7-48-15,-11 9 40 0,4-6-44 0,7-3 44 16,-14 5-47-16,14-5 49 0,-10 4-48 0,10-4 48 16,-13-4-51-16,8-1 58 0,0 2-56 15,1-1 66-15,0-6-52 0,3 2 51 0,-2-4-45 16,2 0 46-16,1-2-52 0,1-5 46 0,1 1-44 15,0-6 3-15,2 3 6 0,1-2-5 0,-1 2 2 16,5 2 4-16,-3-2-11 0,1 1 9 0,-2 3 7 16,0 2-8-16,0 3-18 0,0-1-7 0,0 2-30 15,-2 3-19-15,-2-1-32 0,3 2-32 0,-4 7-25 16,4-12-4-16,-4 12-59 0,1-8-24 0,-1 8-61 16,2-5-18-16,-2 5-24 0,0 0-74 0,0 0-466 15,0 0-457-15</inkml:trace>
  <inkml:trace contextRef="#ctx0" brushRef="#br0" timeOffset="150376.1">21323 11705 233 0,'0'0'285'16,"0"0"-50"-16,0 0-46 15,0 0-22-15,-9-4 4 0,9 4-26 0,0 0-17 0,-7-4-10 16,7 4-12-16,0 0 3 0,-6-7-1 0,6 7-21 16,-5-5-6-16,5 5 7 0,-5-5-1 15,5 5-35-15,-7-4 5 0,7 4-24 0,-5-7 12 16,5 7-20-16,-6-7 33 0,6 7-23 0,-1-5 24 16,1 5-27-16,-4-7 17 0,4 7-39 0,-2-8 29 15,2 8-25-15,-3-9 34 0,3 9-31 0,2-9 20 16,-2 9-26-16,3-11 33 0,1 6-23 0,-3-2 28 15,8 0-21-15,-2 2 19 0,1 0-36 0,2-4 33 16,4 3-25-16,-2 0 31 0,6-2-38 0,-3 4 26 16,3-1-31-16,2-1 31 0,2 1-46 15,-4 4 43-15,2-3-36 0,-2 4 21 0,-1-1-30 16,0 2 30-16,-2 2-34 0,-2-1 31 16,1 1-5-16,-4 2 0 0,-1 2-5 0,-4-2-7 15,4 4 3-15,-8-1 1 0,2-3 0 0,-3 4 4 16,0-1-7-16,-4 3 4 0,1-3-5 0,-3 2-3 15,1-3 7-15,-3 3 0 0,3-3 0 0,0 3-1 16,-4-3-5-16,5-1 6 0,-2 3-2 0,2-5 11 16,0 1-11-16,4-5 6 0,-8 9-9 0,8-9 1 15,-7 8 6-15,7-8 0 0,-3 10 3 0,3-10 2 16,2 7 0-16,-2-7 0 0,5 10 0 0,-5-10 6 16,10 7-7-16,-2-3-5 0,-3 1 3 15,4 1-6-15,1-2-4 0,-1-1 7 0,1 4 1 16,0-1-6-16,2 0 4 0,-1-3 1 0,2 4-5 15,-1-1 7-15,0-1 2 0,0 2-7 16,-2-3-1-16,0 3 8 0,3 0 1 0,-4-2-2 16,0 1 1-16,1 0 2 0,-2 1 2 0,1-2 8 15,-3 3 24-15,-1-2-2 0,0 0-6 0,-1 1-1 16,-1 0 10-16,-3-7 9 0,5 12 38 0,-10-6-2 16,5 0 23-16,-4 2 7 0,-4-1-28 0,2-2 51 15,-7 4-38-15,3-3 66 0,-4 1-48 0,-4 0 19 16,-2-3-48-16,-1 2 31 0,-3 1-56 0,-2-2 24 15,2-2-48-15,-3 1 38 0,5 1-41 0,-2-4 25 16,1 0-46-16,0 2 25 0,5-3-34 16,-2 0 29-16,1 2-41 0,2-2 27 0,2-2-29 15,2 2 27-15,1-1-27 0,0-1 23 0,1 1-34 16,2 0 29-16,-1-4-49 0,5 0 17 0,1 0-65 16,0 0 29-16,2-2-64 0,2 0 14 0,0-2-49 15,1 3-12-15,3-4-3 0,1 1-17 16,3-1-4-16,-1 1-24 0,5-2-21 0,-3 2-58 15,7 1-4-15,-1-1-13 0,1 0-7 0,2 1-30 16,1-1-20-16,0 1-414 0,-1 3-295 0</inkml:trace>
  <inkml:trace contextRef="#ctx0" brushRef="#br0" timeOffset="150960.04">22084 11731 142 0,'0'0'348'0,"-9"-4"-73"0,9 4-23 0,-10-5-9 15,10 5-41-15,-10-3-4 0,10 3-33 16,-9-9-5-16,5 4-16 0,4 5-4 0,-10-7-3 0,4 2-4 15,3 0 17-15,-1 1-9 0,0-1-9 16,4 5-11-16,-5-9-14 0,5 9-10 0,-6-6-12 16,6 6-11-16,-3-6-10 0,3 6-13 0,-1-8-10 15,1 8-5-15,4-7-1 0,0 3-13 0,2 0-26 16,0-2 34-16,2 5-6 0,0-3-1 0,3 1 0 16,-11 3-3-16,19-6 1 0,-8 6-5 0,0-1-1 15,-11 1-3-15,19 0 0 0,-7 1-2 0,-3 2-7 16,0 0 1-16,-2 0-1 0,2 2-9 15,-2 1 12-15,-1 1-4 0,-2 1 2 16,0 0 2-16,-3 1-1 0,0 0-7 0,-2 2 23 16,-2 0 11-16,1-1 15 0,-3 4 15 0,-3-1 3 15,2-2 6-15,-1 1 12 0,-2 1-6 0,3-4 1 16,-2 2 4-16,2-2-40 0,-2 0 54 0,3-2-55 16,-1-1 48-16,1 1-37 0,1 0 61 0,4-7-30 15,-7 7 54-15,7-7-24 0,-3 9 42 0,3-9-25 16,0 0 29-16,10 3-41 0,-10-3 3 0,16 0-37 15,-3 0 9-15,6-3-43 0,-1 1 10 0,5-2-29 16,3-1 12-16,-1 1-27 0,3-2 17 0,4 1-30 16,-1-2 19-16,5 0-24 0,-2 2 14 15,0-2-38-15,-1 1 9 0,-5 2-52 0,-3-1 17 16,1 2-67-16,-4 1-2 0,-4 0-76 0,-1 0-13 16,-2 1-6-16,-3 1-11 0,-1 1-43 15,-2 3-38-15,-9-4-38 0,10 5-44 0,-10-5-27 16,1 12-76-16,-5-7-434 0,-1 5-501 0</inkml:trace>
  <inkml:trace contextRef="#ctx0" brushRef="#br0" timeOffset="151694.26">21056 12392 143 0,'-11'-6'459'0,"11"6"-83"0,-5-6-46 0,5 6-14 16,-5-9 8-16,5 9-12 0,0-7 22 0,0 7-41 15,5-6 35-15,-5 6-41 0,3-7 30 0,-3 7-51 16,2-7 27-16,-2 7-75 0,0 0-12 0,7-3-24 16,-7 3-15-16,0 0-23 0,6 2-17 0,-6-2 8 15,8 10-49-15,-2-3 21 0,-1 2-46 0,0 2 21 16,-1 4-43-16,2 1 24 0,1-1-35 0,-3 5 17 15,1 2-34-15,-1-1 20 0,1 1-29 0,-4 2 27 16,4 1-40-16,-1-2 27 0,0-1-45 0,-2 0-25 16,2 2-22-16,0-2-24 0,-2-3-25 15,1-2-25-15,0-5-15 0,-2 3 22 0,2-3-44 16,-1-2 26-16,0 0-24 0,-1-3 38 0,1 2-39 16,-2-9 10-16,3 9-43 0,-3-9 33 0,0 0-38 15,0 8 20-15,0-8-24 0,0 0 26 0,-6-5 25 16,6 5 12-16,-7-7 20 0,2 1 1 15,0-2 1-15,-2 1 1 0,-1-6-2 0,0 4 12 16,-1-3 15-16,-2-1 26 0,0 1 29 0,0-3 8 16,-2 1 28-16,3-2 31 0,-3 3 14 0,3 1 29 15,-2-1 19-15,3 4 56 0,-1-3 14 0,2 5 27 16,1-2 22-16,-1 3 24 0,3-1 13 0,0 1-3 16,0 2-12-16,1 0-10 0,4 4-5 0,-7-9 2 15,7 9 19-15,-7-5 6 0,7 5-41 0,0 0 47 16,0 0-73-16,10-4 41 0,-10 4-65 15,12-4 18-15,-12 4-60 0,21-4 29 0,-7 1-57 16,3 0 28-16,-1 0-60 0,5-1 38 0,1-1-70 16,2 1 8-16,-2 0-73 0,2-2 0 0,-1 1-57 15,0-2 3-15,-4 4-37 0,2-2 11 0,-5 0-16 16,0 1-17-16,0 1-28 0,-3 1-32 0,-3-1-6 16,0 0-27-16,1 1 11 0,-2-2-26 0,-9 4-43 15,11 0-95-15,-11 0-270 0,0 0-206 16</inkml:trace>
  <inkml:trace contextRef="#ctx0" brushRef="#br0" timeOffset="152159.78">21702 12360 13 0,'0'0'526'0,"-5"-12"-133"0,1 7-8 16,3 1-24-16,1 4 10 0,-5-13-56 0,1 9 9 15,4 4-28-15,-4-9 32 0,4 9-38 0,-6-8 36 16,6 8-80-16,-4-6-20 0,4 6-38 0,0 0-19 16,-5-6-46-16,5 6 15 0,0 0 28 0,0 0-22 15,-4 4-20-15,4-4 35 0,0 8-43 0,0 2 7 16,0 0-29-16,1 2 7 0,-1-3-47 0,0 5 19 16,3 1-33-16,-3 0 12 0,0 2-33 15,1-3 19-15,-1 4-35 0,3 1 16 0,-2-2-43 0,0 0-30 16,1 2-53-16,0-2 13 0,-2 0-107 15,5-1 16-15,-4-1-54 0,2-4 11 0,-2 2-23 16,2-4-20-16,-1 3-17 0,1-3-33 0,0-2-17 16,2-2 7-16,-5-5 5 0,10 9-70 0,-10-9-452 15,11 4-392-15</inkml:trace>
  <inkml:trace contextRef="#ctx0" brushRef="#br0" timeOffset="152660.26">22318 12281 13 0,'10'-5'567'0,"-3"-1"-95"0,-7 6-66 0,6-6-4 16,0 1-61-16,-6 5-30 0,7-7-75 0,-7 7-8 16,4-5-63-16,-4 5 6 0,2-7-57 0,-2 7 11 15,4-8-52-15,-4 8 14 0,0 0-42 0,3-7 17 16,-3 7-37-16,0 0 23 0,0-9-41 0,0 9 25 15,0 0-33-15,0 0 29 0,2-7-34 0,-2 7 24 16,0 0-27-16,0 0 32 0,-9-4-32 0,9 4 30 16,0 0-32-16,-13 3 46 0,13-3-29 15,-15 3 33-15,10 2-20 0,-4 0 35 16,3 0-10-16,-2-1 20 0,1 1-27 0,1 3 30 16,1-3-36-16,-4 4 30 0,7-2-33 0,-2 0 25 15,0 2-37-15,3-2 56 0,-1 2-16 0,4-1 40 16,-2-2-45-16,1 4 30 0,3-4-56 0,2 5 52 15,2-6-67-15,1 4 51 0,2 0-67 0,2-1 48 16,1 0-51-16,1-1 48 0,-2 3-52 0,4-5 42 16,-2 2-47-16,0 2 47 0,1-3-47 0,-2 4 52 15,-1-3-51-15,0 2 37 0,-2 0-44 0,-1 0 45 16,-1-1-44-16,-1 2 44 0,-3-1-46 16,0-1 48-16,-2 2-52 0,-1-3 52 0,-2 3-46 15,0-3 49-15,-1 4-42 0,0-5 41 0,-3 5-48 16,0-5 47-16,-1 3-48 0,-3-2 41 15,3-1-43-15,-3 1 39 0,1 0-49 0,-3-5 8 16,-1 1-72-16,2 2-5 0,-2-3-21 0,1 0-31 16,-2-2-36-16,12 0-19 0,-22-2-42 0,12-1-28 15,-1-1 2-15,2 0-27 0,2-1-23 0,-3-3-17 16,5 0-415-16,1-3-277 0</inkml:trace>
  <inkml:trace contextRef="#ctx0" brushRef="#br0" timeOffset="152876.21">22345 12308 90 0,'0'-5'610'16,"0"5"-89"-16,0-14-5 0,0 14-54 0,0-10 5 16,0 10-41-16,0-13-25 0,0 13-16 0,1-9-33 15,0 0-37-15,3 4-35 0,1-3-38 16,3 1-34-16,2 0-25 0,2-3-29 0,1 3 0 16,3-1-51-16,2 1 6 0,1-5-42 0,2 6 7 15,-1-3-55-15,1 2 14 0,0-2-72 0,0 0-2 16,-2 1-85-16,1 0 13 0,-2 1-86 0,0 1-22 15,-1-1-50-15,-3 3-8 0,-1-2-55 16,-2 2-68-16,-1 0-19 0,-1 1-42 0,-9 3-125 0,13 0-256 16,-13 0-385-16</inkml:trace>
  <inkml:trace contextRef="#ctx0" brushRef="#br0" timeOffset="153326.76">21178 13145 352 0,'-13'2'510'0,"13"-2"-73"0,-12-3-90 16,12 3 54-16,-10-4-39 0,10 4-12 0,0 0-58 15,-8-3 10-15,8 3-29 0,0 0 22 0,0 0-60 16,2-7 3-16,-2 7-21 0,13-4-4 0,-3 1-27 16,2 2-9-16,2 0-20 0,5-2-5 0,3 1-22 15,5-1-20-15,8 0-18 0,4-2 4 0,12 1 2 16,1-4-21-16,6 2-15 0,13-6-13 0,2 5-14 15,4-6-4-15,1 4-7 0,6-1-6 0,2 0-13 16,-1-2-4-16,1-2 1 0,0 3-12 16,-5 0-7-16,-5 1-20 0,-5-2-5 0,-15 3-38 15,-4 1-6-15,-5 2-32 0,-10-2-29 0,-4 4-40 16,-6-1 7-16,-4 1-45 0,-5 0 12 0,-3 1-59 16,-1 3-16-16,-14 0-61 0,17-1 18 0,-17 1-22 15,7 1-16-15,-7-1-44 0,0 0-411 0,-1 7-360 16</inkml:trace>
  <inkml:trace contextRef="#ctx0" brushRef="#br0" timeOffset="153782.94">22469 13144 432 0,'0'0'455'15,"0"0"-61"-15,-9-2-16 0,9 2-19 0,0 0 32 16,-2-8-63-16,2 8-3 0,0 0-52 0,0-6 3 16,0 6-65-16,3-6 18 0,-3 6-60 15,8-8 29-15,-8 8-63 0,6-5 42 0,1 1-68 16,-1 0-2-16,5 0-15 0,-2 0-13 0,-1 2 0 15,2 0-9-15,-10 2-15 0,18-5-8 0,-18 5-12 16,17 0-8-16,-17 0-7 0,14 0 4 0,-14 0-7 16,14 3-2-16,-14-3-1 0,14 5 37 0,-9 0-44 15,4 2 32-15,-5 0-44 0,1 3 35 0,-4-1-29 16,3 4 58-16,-3 0-40 0,2 0 46 0,-3 4-35 16,1 1 39-16,-1-1-35 0,0 1 30 0,-1-2-39 15,1 2 27-15,-1-1-35 0,1 0 23 0,-2 0-34 16,2-3 26-16,0 1-32 0,0-2 26 15,3-1-33-15,-3-1 30 0,0 1-37 0,0-4 4 16,0 1-83-16,0-2 0 0,1-2-69 0,-1-5 1 16,2 13-66-16,-2-13 0 0,1 7-38 0,-1-7-62 15,0 0-35-15,0 0-13 0,9 1-24 0,-9-1-10 16,0 0-69-16,1-8-342 0,-1 8-354 0</inkml:trace>
  <inkml:trace contextRef="#ctx0" brushRef="#br0" timeOffset="154027.07">22589 13247 313 0,'0'0'554'0,"-8"-5"-59"16,8 5-37-16,-7-5-24 0,7 5-54 0,-7-4-33 15,7 4-24-15,0 0-17 0,-6-5-57 0,6 5 38 16,0 0-69-16,0 0 21 0,0 0-73 0,0 0 25 16,0 0-79-16,5-6 26 0,-5 6-70 15,14-2 31-15,-5-1-63 0,4 1 35 0,-2 0-65 16,5-3 33-16,0 2-75 0,1 1 16 0,-1-2-100 15,2-1 17-15,0 0-56 0,-1 0 2 0,1 2-38 16,-3-2 6-16,0 1-56 0,-2-2-3 0,0 5-41 16,-2-2 1-16,-3 0-39 0,2 0-49 0,-10 3-112 15,13-4-240-15,-13 4-232 0</inkml:trace>
  <inkml:trace contextRef="#ctx0" brushRef="#br0" timeOffset="154694.37">21647 13289 43 0,'0'0'431'0,"1"-9"-83"16,-1 9-43-16,4-8-44 0,-4 8-8 0,5-9-19 15,-5 9-1-15,4-9 16 0,-4 9-6 0,7-8 5 16,-7 8 3-16,5-5-2 0,-5 5-7 0,0 0-40 15,5-7 19-15,-5 7-48 0,0 0 14 0,4-4-65 16,-4 4 42-16,0 0-65 0,0 0 54 0,0 0-54 16,0 0 46-16,0 9-32 0,0-9 38 15,-4 11-39-15,0-3-1 0,2 0-32 0,-2 3 22 16,1-1-40-16,-1 0 17 0,-2 4-27 0,3-1 17 16,1-1-38-16,-1 5 18 0,0-4-34 0,1-1 28 15,2 2-32-15,0-1 17 0,0 0-27 0,2-1 23 16,1 0-29-16,1-3 19 0,0 2-40 0,1-1 16 15,0-1-49-15,3-4 30 0,2 2-64 0,0-4 23 16,-1 0-32-16,4-1 46 0,0-2-73 0,-13 0 56 16,25-2-37-16,-13-1 54 0,-1 0-36 0,-2-2 52 15,4 0-33-15,-5-1 56 0,1 0-38 0,-2 0 55 16,-4-2-37-16,6 1 49 0,-7-3-40 0,2 0 64 16,-3 5-41-16,1-2 73 0,-1-1-38 15,-1 8 61-15,0-11-46 0,0 11 44 0,-1-10-42 16,1 10 45-16,-4-5-26 0,4 5 39 0,0 0-20 15,0 0 45-15,-14 3-28 0,14-3 21 0,-5 7-32 16,2 0 16-16,-1-2-31 0,2 3 8 0,-1 3-26 16,1-2 8-16,0 4-30 0,1-1-3 0,0-2-12 15,-1 4-3-15,2-1-15 0,0-1-42 0,0 3-39 16,0-1-37-16,0 0-46 0,-1-3-46 0,1 3-76 16,0-1-52-16,-1-2-31 0,-3 1-95 0,4-2-22 15,-1-1-66-15,-3 1-611 0,0-1-777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533B-3F3C-43AA-B29D-FA5DD9B034A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A0D3B04-C970-48DC-A658-B73ED4ED85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F16D389-A6D8-482C-8171-7006489775C6}"/>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a:extLst>
              <a:ext uri="{FF2B5EF4-FFF2-40B4-BE49-F238E27FC236}">
                <a16:creationId xmlns:a16="http://schemas.microsoft.com/office/drawing/2014/main" id="{C5AA3417-D991-4EA1-AA69-8EA279F75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03CE7-20B6-4212-8DAD-E1FC37F9C1E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7687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03F3-7084-43D0-AD39-20CF2B91CB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46E2F6-41A2-4C7A-A11B-0D3A37099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EC9AF-D8B8-473A-8640-5D20B0040B33}"/>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a:extLst>
              <a:ext uri="{FF2B5EF4-FFF2-40B4-BE49-F238E27FC236}">
                <a16:creationId xmlns:a16="http://schemas.microsoft.com/office/drawing/2014/main" id="{2E5786A8-8B1A-462C-8D7D-31080E938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D077-BE2C-4CDC-BEC7-5E1261E427A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7837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E8803-33B7-44B0-8E91-DE1F74B9445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B788C7-6524-48E4-9F74-DADB3B571D0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C5D75-813C-442C-B2D0-F69C7A284C62}"/>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a:extLst>
              <a:ext uri="{FF2B5EF4-FFF2-40B4-BE49-F238E27FC236}">
                <a16:creationId xmlns:a16="http://schemas.microsoft.com/office/drawing/2014/main" id="{0ECED1EE-5F77-4C8F-83B4-2A55B7AE1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25F6E-15E5-4BF0-8CE5-8A5759A138D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0327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FDE4-BF01-4A91-ABD8-BF0AF86B6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29A36-861D-439E-976E-86BC73A99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A5D80-3A1B-47DA-9AD4-30872563FC7C}"/>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a:extLst>
              <a:ext uri="{FF2B5EF4-FFF2-40B4-BE49-F238E27FC236}">
                <a16:creationId xmlns:a16="http://schemas.microsoft.com/office/drawing/2014/main" id="{665044E4-1944-4825-993E-D543DB0FC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691EE-6C06-4EFC-9A65-52F2F221DF3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2669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196D-68D3-4420-8550-E86082405ED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9AF8DDD-DFA5-49FF-BD66-1B7AB71DD6F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87F02-219A-4391-A624-FB0B4C0997F7}"/>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a:extLst>
              <a:ext uri="{FF2B5EF4-FFF2-40B4-BE49-F238E27FC236}">
                <a16:creationId xmlns:a16="http://schemas.microsoft.com/office/drawing/2014/main" id="{6C0679E4-9865-4722-9BF3-6FEA04F19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25477-29C8-4BC8-99ED-1667CC7F784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379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9323-818F-4723-B86A-B16E54A96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EB157-1BE9-4F06-B941-31D7459652D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F59EF-D7CA-46F2-B023-5C1D07F8544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E6E4AA-28AB-4906-AF2F-2229319DF8E9}"/>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a:extLst>
              <a:ext uri="{FF2B5EF4-FFF2-40B4-BE49-F238E27FC236}">
                <a16:creationId xmlns:a16="http://schemas.microsoft.com/office/drawing/2014/main" id="{BF02F786-EE9F-44C8-9B9E-37CA1EC69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DDFA49-6063-43F0-8020-E36A4ADD78E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1158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F6ED-05C6-400B-AD86-DD30A707E11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D5AF1-66ED-43A5-8FBB-C60ADD6A301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10ED56E-D59A-4CA9-BC5E-770775E89FD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8AABE-EA81-421C-9520-F7C314A63AD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113257F-0D47-4CD9-BD8F-E63CC5B7F97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2047D3-C1CE-402D-97B5-EFB341702781}"/>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8" name="Footer Placeholder 7">
            <a:extLst>
              <a:ext uri="{FF2B5EF4-FFF2-40B4-BE49-F238E27FC236}">
                <a16:creationId xmlns:a16="http://schemas.microsoft.com/office/drawing/2014/main" id="{381A76D2-816A-4B02-A447-DA65F13C60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560DB-5552-4EE6-84CD-F7836B2A5A7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1312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792A-A526-4666-9064-FCD86B150A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0749F-7CD6-4A61-83B8-414098A63EA6}"/>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4" name="Footer Placeholder 3">
            <a:extLst>
              <a:ext uri="{FF2B5EF4-FFF2-40B4-BE49-F238E27FC236}">
                <a16:creationId xmlns:a16="http://schemas.microsoft.com/office/drawing/2014/main" id="{DF947312-7633-409E-BCBD-79D9568F9F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D9424A-C46E-4937-93A0-FC018C29F17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700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CBD99E-F667-4E2D-9945-C7A829D74804}"/>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3" name="Footer Placeholder 2">
            <a:extLst>
              <a:ext uri="{FF2B5EF4-FFF2-40B4-BE49-F238E27FC236}">
                <a16:creationId xmlns:a16="http://schemas.microsoft.com/office/drawing/2014/main" id="{78D2FE9A-00A0-406B-B89D-E2DACA5022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4BE5C-B383-45E3-837E-83D28BDAD8B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264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4927-C0A5-43C2-AD27-58268516B1A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F63C354-C151-4FE5-8B3F-3267249FBFE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7997FC-83FF-4486-BFCD-C3D146FA68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814294-1DDE-424A-A534-1C0DB74B53AB}"/>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a:extLst>
              <a:ext uri="{FF2B5EF4-FFF2-40B4-BE49-F238E27FC236}">
                <a16:creationId xmlns:a16="http://schemas.microsoft.com/office/drawing/2014/main" id="{10E64DA0-539B-4BC7-A321-BB61B9F45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9C462-9B07-46D5-BD4B-EB9DC2C3360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6296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880E-DB65-4C75-A469-E5DBF27708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CF1EC73-7155-423E-A082-7F9D506C88C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0161EBB-9E8D-4D9D-A238-C979E91DBE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C2D51C7-B582-449D-A47E-013EDA4FE20B}"/>
              </a:ext>
            </a:extLst>
          </p:cNvPr>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a:extLst>
              <a:ext uri="{FF2B5EF4-FFF2-40B4-BE49-F238E27FC236}">
                <a16:creationId xmlns:a16="http://schemas.microsoft.com/office/drawing/2014/main" id="{64CBC4FD-E534-454F-B8F3-7998A9A1F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BE770-CBAF-446B-93BD-DDC271CB366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578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6476-59EA-45B8-9B43-375933DB39F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51C18B-CE8A-4D3A-A5E3-636D232C5E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5F4BA-4AA5-4F86-8B13-B5EA095A242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9/26/2024</a:t>
            </a:fld>
            <a:endParaRPr lang="en-US"/>
          </a:p>
        </p:txBody>
      </p:sp>
      <p:sp>
        <p:nvSpPr>
          <p:cNvPr id="5" name="Footer Placeholder 4">
            <a:extLst>
              <a:ext uri="{FF2B5EF4-FFF2-40B4-BE49-F238E27FC236}">
                <a16:creationId xmlns:a16="http://schemas.microsoft.com/office/drawing/2014/main" id="{C9F7E9EC-438C-42F5-A841-492BB0EE7EE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098F9-44B1-49F2-8136-AE5036556D1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20944154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www.geeksforgeeks.org/what-is-an-ip-addres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jp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customXml" Target="../ink/ink10.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36.jp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9.jp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9.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customXml" Target="../ink/ink15.xml"/><Relationship Id="rId5" Type="http://schemas.openxmlformats.org/officeDocument/2006/relationships/image" Target="../media/image46.png"/><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customXml" Target="../ink/ink16.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17.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customXml" Target="../ink/ink18.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1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3.png"/><Relationship Id="rId7" Type="http://schemas.openxmlformats.org/officeDocument/2006/relationships/customXml" Target="../ink/ink20.xml"/><Relationship Id="rId2" Type="http://schemas.openxmlformats.org/officeDocument/2006/relationships/image" Target="../media/image52.jp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customXml" Target="../ink/ink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png"/><Relationship Id="rId1" Type="http://schemas.openxmlformats.org/officeDocument/2006/relationships/slideLayout" Target="../slideLayouts/slideLayout6.xml"/><Relationship Id="rId5" Type="http://schemas.openxmlformats.org/officeDocument/2006/relationships/image" Target="../media/image73.png"/><Relationship Id="rId4" Type="http://schemas.openxmlformats.org/officeDocument/2006/relationships/customXml" Target="../ink/ink22.xml"/></Relationships>
</file>

<file path=ppt/slides/_rels/slide71.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customXml" Target="../ink/ink23.xml"/></Relationships>
</file>

<file path=ppt/slides/_rels/slide72.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customXml" Target="../ink/ink24.xml"/></Relationships>
</file>

<file path=ppt/slides/_rels/slide73.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customXml" Target="../ink/ink25.xml"/></Relationships>
</file>

<file path=ppt/slides/_rels/slide74.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81.jp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8.png"/><Relationship Id="rId4" Type="http://schemas.openxmlformats.org/officeDocument/2006/relationships/image" Target="../media/image4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geeksforgeeks.org/how-address-resolution-protocol-arp-works/"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geeksforgeeks.org/understanding-file-sizes-bytes-kb-mb-gb-tb-pb-eb-zb-yb/"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FD45-43D9-4926-BF12-8A13F3AF36A6}"/>
              </a:ext>
            </a:extLst>
          </p:cNvPr>
          <p:cNvSpPr>
            <a:spLocks noGrp="1"/>
          </p:cNvSpPr>
          <p:nvPr>
            <p:ph type="ctrTitle"/>
          </p:nvPr>
        </p:nvSpPr>
        <p:spPr/>
        <p:txBody>
          <a:bodyPr/>
          <a:lstStyle/>
          <a:p>
            <a:r>
              <a:rPr lang="en-US" dirty="0"/>
              <a:t>Module 4 : Network Layer</a:t>
            </a:r>
          </a:p>
        </p:txBody>
      </p:sp>
    </p:spTree>
    <p:extLst>
      <p:ext uri="{BB962C8B-B14F-4D97-AF65-F5344CB8AC3E}">
        <p14:creationId xmlns:p14="http://schemas.microsoft.com/office/powerpoint/2010/main" val="147334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BBCCCA56-F787-F10B-DF31-2F2A1B0E356C}"/>
              </a:ext>
            </a:extLst>
          </p:cNvPr>
          <p:cNvPicPr>
            <a:picLocks noChangeAspect="1"/>
          </p:cNvPicPr>
          <p:nvPr/>
        </p:nvPicPr>
        <p:blipFill>
          <a:blip r:embed="rId2"/>
          <a:stretch>
            <a:fillRect/>
          </a:stretch>
        </p:blipFill>
        <p:spPr>
          <a:xfrm>
            <a:off x="1028205" y="1981201"/>
            <a:ext cx="7087589" cy="3581400"/>
          </a:xfrm>
          <a:prstGeom prst="rect">
            <a:avLst/>
          </a:prstGeom>
        </p:spPr>
      </p:pic>
    </p:spTree>
    <p:extLst>
      <p:ext uri="{BB962C8B-B14F-4D97-AF65-F5344CB8AC3E}">
        <p14:creationId xmlns:p14="http://schemas.microsoft.com/office/powerpoint/2010/main" val="38000682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IGMP Messages</a:t>
            </a:r>
            <a:endParaRPr sz="4900" dirty="0"/>
          </a:p>
        </p:txBody>
      </p:sp>
      <p:sp>
        <p:nvSpPr>
          <p:cNvPr id="3" name="object 3"/>
          <p:cNvSpPr txBox="1"/>
          <p:nvPr/>
        </p:nvSpPr>
        <p:spPr>
          <a:xfrm>
            <a:off x="114300" y="701715"/>
            <a:ext cx="8915400" cy="5552161"/>
          </a:xfrm>
          <a:prstGeom prst="rect">
            <a:avLst/>
          </a:prstGeom>
        </p:spPr>
        <p:txBody>
          <a:bodyPr vert="horz" wrap="square" lIns="0" tIns="12065" rIns="0" bIns="0" rtlCol="0">
            <a:sp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IGMP Membership Query: The Sent by routers to determine which multicast groups have members on a particular network segment. This query helps routers maintain accurate multicast group membership information.</a:t>
            </a:r>
          </a:p>
          <a:p>
            <a:pPr algn="l" fontAlgn="base">
              <a:buFont typeface="Arial" panose="020B0604020202020204" pitchFamily="34" charset="0"/>
              <a:buChar char="•"/>
            </a:pPr>
            <a:r>
              <a:rPr lang="en-US" sz="2400" b="0" i="0" dirty="0">
                <a:solidFill>
                  <a:srgbClr val="273239"/>
                </a:solidFill>
                <a:effectLst/>
                <a:latin typeface="Nunito" pitchFamily="2" charset="0"/>
              </a:rPr>
              <a:t>IGMP Membership Report: Sent by hosts to indicate their interest in joining a multicast group. This report informs the router of the presence of a host that wants to receive multicast traffic.</a:t>
            </a:r>
          </a:p>
          <a:p>
            <a:pPr algn="l" fontAlgn="base">
              <a:buFont typeface="Arial" panose="020B0604020202020204" pitchFamily="34" charset="0"/>
              <a:buChar char="•"/>
            </a:pPr>
            <a:r>
              <a:rPr lang="en-US" sz="2400" b="0" i="0" dirty="0">
                <a:solidFill>
                  <a:srgbClr val="273239"/>
                </a:solidFill>
                <a:effectLst/>
                <a:latin typeface="Nunito" pitchFamily="2" charset="0"/>
              </a:rPr>
              <a:t>IGMP Leave Group: Sent by hosts to indicate that they are leaving a multicast group. This message informs the router that the host no longer wants to receive traffic for that group.</a:t>
            </a:r>
          </a:p>
          <a:p>
            <a:pPr algn="l" fontAlgn="base">
              <a:buFont typeface="Arial" panose="020B0604020202020204" pitchFamily="34" charset="0"/>
              <a:buChar char="•"/>
            </a:pPr>
            <a:r>
              <a:rPr lang="en-US" sz="2400" b="0" i="0" dirty="0">
                <a:solidFill>
                  <a:srgbClr val="273239"/>
                </a:solidFill>
                <a:effectLst/>
                <a:latin typeface="Nunito" pitchFamily="2" charset="0"/>
              </a:rPr>
              <a:t>IGMP V3 Membership Report (in IGMPv3): This allows hosts to specify the exact multicast group addresses they want to join or leave and can include source-specific multicast (SSM) information.</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1357769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IGMP</a:t>
            </a:r>
            <a:endParaRPr sz="4900" dirty="0"/>
          </a:p>
        </p:txBody>
      </p:sp>
      <p:sp>
        <p:nvSpPr>
          <p:cNvPr id="3" name="object 3"/>
          <p:cNvSpPr txBox="1"/>
          <p:nvPr/>
        </p:nvSpPr>
        <p:spPr>
          <a:xfrm>
            <a:off x="114300" y="701715"/>
            <a:ext cx="8915400" cy="3705502"/>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Working of IGMP</a:t>
            </a:r>
          </a:p>
          <a:p>
            <a:pPr algn="just" rtl="0" fontAlgn="base"/>
            <a:r>
              <a:rPr lang="en-US" sz="2400" b="0" i="0" dirty="0">
                <a:solidFill>
                  <a:srgbClr val="273239"/>
                </a:solidFill>
                <a:effectLst/>
                <a:latin typeface="Nunito" pitchFamily="2" charset="0"/>
              </a:rPr>
              <a:t>IGMP works on devices that are capable of handling multicast groups and dynamic multicasting. These devices allow the host to join or leave the membership in the multicast group. These devices also allow to add and remove clients from the group. This communication protocol is operated between the host and the local multicast router. When a multicast group is created, the multicast group address is in the range of class D (224-239) </a:t>
            </a:r>
            <a:r>
              <a:rPr lang="en-US" sz="2400" b="0" i="0" u="sng" dirty="0">
                <a:solidFill>
                  <a:srgbClr val="273239"/>
                </a:solidFill>
                <a:effectLst/>
                <a:latin typeface="Nunito" pitchFamily="2" charset="0"/>
                <a:hlinkClick r:id="rId2"/>
              </a:rPr>
              <a:t>IP addresses</a:t>
            </a:r>
            <a:r>
              <a:rPr lang="en-US" sz="2400" b="0" i="0" dirty="0">
                <a:solidFill>
                  <a:srgbClr val="273239"/>
                </a:solidFill>
                <a:effectLst/>
                <a:latin typeface="Nunito" pitchFamily="2" charset="0"/>
              </a:rPr>
              <a:t> and is forwarded as the destination IP address in the packet.</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922178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IGMP</a:t>
            </a:r>
            <a:endParaRPr sz="4900" dirty="0"/>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8A6447FA-52AC-B6C5-1E79-CF0B21BB827C}"/>
              </a:ext>
            </a:extLst>
          </p:cNvPr>
          <p:cNvPicPr>
            <a:picLocks noChangeAspect="1"/>
          </p:cNvPicPr>
          <p:nvPr/>
        </p:nvPicPr>
        <p:blipFill>
          <a:blip r:embed="rId2"/>
          <a:stretch>
            <a:fillRect/>
          </a:stretch>
        </p:blipFill>
        <p:spPr>
          <a:xfrm>
            <a:off x="1647417" y="1467950"/>
            <a:ext cx="5849166" cy="4094650"/>
          </a:xfrm>
          <a:prstGeom prst="rect">
            <a:avLst/>
          </a:prstGeom>
        </p:spPr>
      </p:pic>
    </p:spTree>
    <p:extLst>
      <p:ext uri="{BB962C8B-B14F-4D97-AF65-F5344CB8AC3E}">
        <p14:creationId xmlns:p14="http://schemas.microsoft.com/office/powerpoint/2010/main" val="26886541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Congestion Control</a:t>
            </a:r>
            <a:endParaRPr sz="4900" dirty="0"/>
          </a:p>
        </p:txBody>
      </p:sp>
      <p:sp>
        <p:nvSpPr>
          <p:cNvPr id="3" name="object 3"/>
          <p:cNvSpPr txBox="1"/>
          <p:nvPr/>
        </p:nvSpPr>
        <p:spPr>
          <a:xfrm>
            <a:off x="228600" y="1371599"/>
            <a:ext cx="8801100" cy="3336170"/>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What is Congestion?</a:t>
            </a:r>
          </a:p>
          <a:p>
            <a:pPr algn="just" rtl="0" fontAlgn="base"/>
            <a:r>
              <a:rPr lang="en-US" sz="2400" b="0" i="0" dirty="0">
                <a:solidFill>
                  <a:srgbClr val="273239"/>
                </a:solidFill>
                <a:effectLst/>
                <a:latin typeface="Nunito" pitchFamily="2" charset="0"/>
              </a:rPr>
              <a:t>Congestion in a computer network happens when there is too much data being sent at the same time, causing the network to slow down. </a:t>
            </a:r>
          </a:p>
          <a:p>
            <a:pPr algn="just" rtl="0" fontAlgn="base"/>
            <a:r>
              <a:rPr lang="en-US" sz="2400" b="0" i="0" dirty="0">
                <a:solidFill>
                  <a:srgbClr val="273239"/>
                </a:solidFill>
                <a:effectLst/>
                <a:latin typeface="Nunito" pitchFamily="2" charset="0"/>
              </a:rPr>
              <a:t>Just like traffic congestion on a busy road, network congestion leads to delays and sometimes data loss. </a:t>
            </a:r>
          </a:p>
          <a:p>
            <a:pPr algn="just" rtl="0" fontAlgn="base"/>
            <a:r>
              <a:rPr lang="en-US" sz="2400" b="0" i="0" dirty="0">
                <a:solidFill>
                  <a:srgbClr val="273239"/>
                </a:solidFill>
                <a:effectLst/>
                <a:latin typeface="Nunito" pitchFamily="2" charset="0"/>
              </a:rPr>
              <a:t>When the network can’t handle all the incoming data, it gets “clogged,” making it difficult for information to travel smoothly from one place to another.</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41266660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66559"/>
            <a:ext cx="8953500" cy="997068"/>
          </a:xfrm>
          <a:prstGeom prst="rect">
            <a:avLst/>
          </a:prstGeom>
        </p:spPr>
        <p:txBody>
          <a:bodyPr vert="horz" wrap="square" lIns="0" tIns="12065" rIns="0" bIns="0" rtlCol="0">
            <a:spAutoFit/>
          </a:bodyPr>
          <a:lstStyle/>
          <a:p>
            <a:pPr marL="12700">
              <a:lnSpc>
                <a:spcPct val="100000"/>
              </a:lnSpc>
              <a:spcBef>
                <a:spcPts val="95"/>
              </a:spcBef>
            </a:pPr>
            <a:r>
              <a:rPr lang="en-US" sz="3200" b="1" i="0" dirty="0">
                <a:solidFill>
                  <a:srgbClr val="273239"/>
                </a:solidFill>
                <a:effectLst/>
                <a:latin typeface="Nunito" pitchFamily="2" charset="0"/>
              </a:rPr>
              <a:t>Effects of Congestion Control in Computer Network</a:t>
            </a:r>
            <a:endParaRPr sz="4900" dirty="0"/>
          </a:p>
        </p:txBody>
      </p:sp>
      <p:sp>
        <p:nvSpPr>
          <p:cNvPr id="3" name="object 3"/>
          <p:cNvSpPr txBox="1"/>
          <p:nvPr/>
        </p:nvSpPr>
        <p:spPr>
          <a:xfrm>
            <a:off x="76200" y="1524001"/>
            <a:ext cx="8953500" cy="4074833"/>
          </a:xfrm>
          <a:prstGeom prst="rect">
            <a:avLst/>
          </a:prstGeom>
        </p:spPr>
        <p:txBody>
          <a:bodyPr vert="horz" wrap="square" lIns="0" tIns="12065" rIns="0" bIns="0" rtlCol="0">
            <a:spAutoFit/>
          </a:bodyPr>
          <a:lstStyle/>
          <a:p>
            <a:pPr algn="l" fontAlgn="base">
              <a:buFont typeface="Arial" panose="020B0604020202020204" pitchFamily="34" charset="0"/>
              <a:buChar char="•"/>
            </a:pPr>
            <a:r>
              <a:rPr lang="en-US" sz="2400" b="1" i="0" dirty="0">
                <a:solidFill>
                  <a:srgbClr val="273239"/>
                </a:solidFill>
                <a:effectLst/>
                <a:latin typeface="Nunito" pitchFamily="2" charset="0"/>
              </a:rPr>
              <a:t>Improved Network Stability</a:t>
            </a:r>
            <a:endParaRPr lang="en-US" sz="2400" dirty="0">
              <a:solidFill>
                <a:srgbClr val="273239"/>
              </a:solidFill>
              <a:latin typeface="Nunito" pitchFamily="2" charset="0"/>
            </a:endParaRPr>
          </a:p>
          <a:p>
            <a:pPr algn="l" fontAlgn="base"/>
            <a:endParaRPr lang="en-US" sz="2400" b="0" i="0" dirty="0">
              <a:solidFill>
                <a:srgbClr val="273239"/>
              </a:solidFill>
              <a:effectLst/>
              <a:latin typeface="Nunito" pitchFamily="2" charset="0"/>
            </a:endParaRPr>
          </a:p>
          <a:p>
            <a:pPr algn="l" fontAlgn="base">
              <a:buFont typeface="Arial" panose="020B0604020202020204" pitchFamily="34" charset="0"/>
              <a:buChar char="•"/>
            </a:pPr>
            <a:r>
              <a:rPr lang="en-US" sz="2400" b="1" i="0" dirty="0">
                <a:solidFill>
                  <a:srgbClr val="273239"/>
                </a:solidFill>
                <a:effectLst/>
                <a:latin typeface="Nunito" pitchFamily="2" charset="0"/>
              </a:rPr>
              <a:t>Reduced Latency and Packet Loss</a:t>
            </a:r>
            <a:endParaRPr lang="en-US" sz="2400" dirty="0">
              <a:solidFill>
                <a:srgbClr val="273239"/>
              </a:solidFill>
              <a:latin typeface="Nunito" pitchFamily="2" charset="0"/>
            </a:endParaRPr>
          </a:p>
          <a:p>
            <a:pPr algn="l" fontAlgn="base"/>
            <a:endParaRPr lang="en-US" sz="2400" b="0" i="0" dirty="0">
              <a:solidFill>
                <a:srgbClr val="273239"/>
              </a:solidFill>
              <a:effectLst/>
              <a:latin typeface="Nunito" pitchFamily="2" charset="0"/>
            </a:endParaRPr>
          </a:p>
          <a:p>
            <a:pPr algn="l" fontAlgn="base">
              <a:buFont typeface="Arial" panose="020B0604020202020204" pitchFamily="34" charset="0"/>
              <a:buChar char="•"/>
            </a:pPr>
            <a:r>
              <a:rPr lang="en-US" sz="2400" b="1" i="0" dirty="0">
                <a:solidFill>
                  <a:srgbClr val="273239"/>
                </a:solidFill>
                <a:effectLst/>
                <a:latin typeface="Nunito" pitchFamily="2" charset="0"/>
              </a:rPr>
              <a:t>Enhanced Throughput</a:t>
            </a:r>
            <a:endParaRPr lang="en-US" sz="2400" dirty="0">
              <a:solidFill>
                <a:srgbClr val="273239"/>
              </a:solidFill>
              <a:latin typeface="Nunito" pitchFamily="2" charset="0"/>
            </a:endParaRPr>
          </a:p>
          <a:p>
            <a:pPr algn="l" fontAlgn="base"/>
            <a:endParaRPr lang="en-US" sz="2400" b="0" i="0" dirty="0">
              <a:solidFill>
                <a:srgbClr val="273239"/>
              </a:solidFill>
              <a:effectLst/>
              <a:latin typeface="Nunito" pitchFamily="2" charset="0"/>
            </a:endParaRPr>
          </a:p>
          <a:p>
            <a:pPr algn="l" fontAlgn="base">
              <a:buFont typeface="Arial" panose="020B0604020202020204" pitchFamily="34" charset="0"/>
              <a:buChar char="•"/>
            </a:pPr>
            <a:r>
              <a:rPr lang="en-US" sz="2400" b="1" i="0" dirty="0">
                <a:solidFill>
                  <a:srgbClr val="273239"/>
                </a:solidFill>
                <a:effectLst/>
                <a:latin typeface="Nunito" pitchFamily="2" charset="0"/>
              </a:rPr>
              <a:t>Fairness in Resource Allocation</a:t>
            </a:r>
            <a:endParaRPr lang="en-US" sz="2400" dirty="0">
              <a:solidFill>
                <a:srgbClr val="273239"/>
              </a:solidFill>
              <a:latin typeface="Nunito" pitchFamily="2" charset="0"/>
            </a:endParaRPr>
          </a:p>
          <a:p>
            <a:pPr algn="l" fontAlgn="base"/>
            <a:endParaRPr lang="en-US" sz="2400" b="0" i="0" dirty="0">
              <a:solidFill>
                <a:srgbClr val="273239"/>
              </a:solidFill>
              <a:effectLst/>
              <a:latin typeface="Nunito" pitchFamily="2" charset="0"/>
            </a:endParaRPr>
          </a:p>
          <a:p>
            <a:pPr algn="l" fontAlgn="base">
              <a:buFont typeface="Arial" panose="020B0604020202020204" pitchFamily="34" charset="0"/>
              <a:buChar char="•"/>
            </a:pPr>
            <a:r>
              <a:rPr lang="en-US" sz="2400" b="1" i="0" dirty="0">
                <a:solidFill>
                  <a:srgbClr val="273239"/>
                </a:solidFill>
                <a:effectLst/>
                <a:latin typeface="Nunito" pitchFamily="2" charset="0"/>
              </a:rPr>
              <a:t>Better User Experience</a:t>
            </a:r>
            <a:endParaRPr lang="en-US" sz="2400" dirty="0">
              <a:solidFill>
                <a:srgbClr val="273239"/>
              </a:solidFill>
              <a:latin typeface="Nunito" pitchFamily="2" charset="0"/>
            </a:endParaRPr>
          </a:p>
          <a:p>
            <a:pPr algn="l" fontAlgn="base"/>
            <a:endParaRPr lang="en-US" sz="2400" b="0" i="0" dirty="0">
              <a:solidFill>
                <a:srgbClr val="273239"/>
              </a:solidFill>
              <a:effectLst/>
              <a:latin typeface="Nunito" pitchFamily="2" charset="0"/>
            </a:endParaRPr>
          </a:p>
          <a:p>
            <a:pPr algn="l" fontAlgn="base">
              <a:buFont typeface="Arial" panose="020B0604020202020204" pitchFamily="34" charset="0"/>
              <a:buChar char="•"/>
            </a:pPr>
            <a:r>
              <a:rPr lang="en-US" sz="2400" b="1" i="0" dirty="0">
                <a:solidFill>
                  <a:srgbClr val="273239"/>
                </a:solidFill>
                <a:effectLst/>
                <a:latin typeface="Nunito" pitchFamily="2" charset="0"/>
              </a:rPr>
              <a:t>Mitigation of Network Congestion Collapse</a:t>
            </a:r>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998336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31247"/>
            <a:ext cx="8953500" cy="467692"/>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Congestion Control Algorithm</a:t>
            </a:r>
          </a:p>
        </p:txBody>
      </p:sp>
      <p:sp>
        <p:nvSpPr>
          <p:cNvPr id="3" name="object 3"/>
          <p:cNvSpPr txBox="1"/>
          <p:nvPr/>
        </p:nvSpPr>
        <p:spPr>
          <a:xfrm>
            <a:off x="76200" y="1524001"/>
            <a:ext cx="8953500" cy="3705502"/>
          </a:xfrm>
          <a:prstGeom prst="rect">
            <a:avLst/>
          </a:prstGeom>
        </p:spPr>
        <p:txBody>
          <a:bodyPr vert="horz" wrap="square" lIns="0" tIns="12065" rIns="0" bIns="0" rtlCol="0">
            <a:sp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Congestion Control is a mechanism that controls the entry of data packets into the network, enabling a better use of a shared network infrastructure and avoiding congestive collapse. </a:t>
            </a:r>
          </a:p>
          <a:p>
            <a:pPr algn="l" fontAlgn="base"/>
            <a:endParaRPr lang="en-US" sz="2400" dirty="0">
              <a:solidFill>
                <a:srgbClr val="273239"/>
              </a:solidFill>
              <a:latin typeface="Nunito" pitchFamily="2" charset="0"/>
            </a:endParaRPr>
          </a:p>
          <a:p>
            <a:pPr fontAlgn="base"/>
            <a:r>
              <a:rPr lang="en-US" sz="2400" b="0" i="0" dirty="0">
                <a:solidFill>
                  <a:srgbClr val="273239"/>
                </a:solidFill>
                <a:effectLst/>
                <a:latin typeface="Nunito" pitchFamily="2" charset="0"/>
              </a:rPr>
              <a:t>There are two congestion control algorithms:</a:t>
            </a:r>
          </a:p>
          <a:p>
            <a:pPr marL="457200" indent="-457200" fontAlgn="base">
              <a:buAutoNum type="arabicParenR"/>
            </a:pPr>
            <a:r>
              <a:rPr lang="en-US" sz="2400" dirty="0">
                <a:solidFill>
                  <a:srgbClr val="273239"/>
                </a:solidFill>
                <a:latin typeface="Nunito" pitchFamily="2" charset="0"/>
              </a:rPr>
              <a:t>Leaky Bucket Algorithm</a:t>
            </a:r>
          </a:p>
          <a:p>
            <a:pPr marL="457200" indent="-457200" fontAlgn="base">
              <a:buAutoNum type="arabicParenR"/>
            </a:pPr>
            <a:r>
              <a:rPr lang="en-US" sz="2400" b="0" i="0" dirty="0">
                <a:solidFill>
                  <a:srgbClr val="273239"/>
                </a:solidFill>
                <a:effectLst/>
                <a:latin typeface="Nunito" pitchFamily="2" charset="0"/>
              </a:rPr>
              <a:t>Token Bucket Algorithm</a:t>
            </a:r>
          </a:p>
          <a:p>
            <a:pPr fontAlgn="base"/>
            <a:endParaRPr lang="en-US" sz="2400" b="0" i="0" dirty="0">
              <a:solidFill>
                <a:srgbClr val="273239"/>
              </a:solidFill>
              <a:effectLst/>
              <a:latin typeface="Nunito" pitchFamily="2" charset="0"/>
            </a:endParaRPr>
          </a:p>
          <a:p>
            <a:pPr algn="l" fontAlgn="base"/>
            <a:endParaRPr lang="en-US" sz="2400" b="0" i="0" dirty="0">
              <a:solidFill>
                <a:srgbClr val="273239"/>
              </a:solidFill>
              <a:effectLst/>
              <a:latin typeface="Nunito" pitchFamily="2" charset="0"/>
            </a:endParaRP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821702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31247"/>
            <a:ext cx="8953500" cy="467692"/>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Congestion Control Algorithm</a:t>
            </a:r>
          </a:p>
        </p:txBody>
      </p:sp>
      <p:sp>
        <p:nvSpPr>
          <p:cNvPr id="3" name="object 3"/>
          <p:cNvSpPr txBox="1"/>
          <p:nvPr/>
        </p:nvSpPr>
        <p:spPr>
          <a:xfrm>
            <a:off x="76200" y="1524001"/>
            <a:ext cx="8953500" cy="3336170"/>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Leaky Bucket Algorithm</a:t>
            </a:r>
          </a:p>
          <a:p>
            <a:pPr algn="l" fontAlgn="base"/>
            <a:endParaRPr lang="en-US" sz="2400" b="0" i="0" dirty="0">
              <a:solidFill>
                <a:srgbClr val="273239"/>
              </a:solidFill>
              <a:effectLst/>
              <a:latin typeface="Nunito" pitchFamily="2" charset="0"/>
            </a:endParaRPr>
          </a:p>
          <a:p>
            <a:pPr algn="l" fontAlgn="base">
              <a:buFont typeface="Arial" panose="020B0604020202020204" pitchFamily="34" charset="0"/>
              <a:buChar char="•"/>
            </a:pPr>
            <a:r>
              <a:rPr lang="en-US" sz="2400" b="0" i="0" dirty="0">
                <a:solidFill>
                  <a:srgbClr val="273239"/>
                </a:solidFill>
                <a:effectLst/>
                <a:latin typeface="Nunito" pitchFamily="2" charset="0"/>
              </a:rPr>
              <a:t>This algorithm is used to control the rate at which traffic is sent to the network and shape the burst traffic to a steady traffic stream.</a:t>
            </a:r>
          </a:p>
          <a:p>
            <a:pPr algn="l" fontAlgn="base">
              <a:buFont typeface="Arial" panose="020B0604020202020204" pitchFamily="34" charset="0"/>
              <a:buChar char="•"/>
            </a:pPr>
            <a:r>
              <a:rPr lang="en-US" sz="2400" b="0" i="0" dirty="0">
                <a:solidFill>
                  <a:srgbClr val="273239"/>
                </a:solidFill>
                <a:effectLst/>
                <a:latin typeface="Nunito" pitchFamily="2" charset="0"/>
              </a:rPr>
              <a:t>The disadvantage is  large area of network resources such as bandwidth is not being used effectively.</a:t>
            </a:r>
          </a:p>
          <a:p>
            <a:pPr algn="l" fontAlgn="base"/>
            <a:endParaRPr lang="en-US" sz="2400" b="0" i="0" dirty="0">
              <a:solidFill>
                <a:srgbClr val="273239"/>
              </a:solidFill>
              <a:effectLst/>
              <a:latin typeface="Nunito" pitchFamily="2" charset="0"/>
            </a:endParaRP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A5E9485A-E355-69BF-925B-48856258AFF6}"/>
              </a:ext>
            </a:extLst>
          </p:cNvPr>
          <p:cNvPicPr>
            <a:picLocks noChangeAspect="1"/>
          </p:cNvPicPr>
          <p:nvPr/>
        </p:nvPicPr>
        <p:blipFill>
          <a:blip r:embed="rId2"/>
          <a:stretch>
            <a:fillRect/>
          </a:stretch>
        </p:blipFill>
        <p:spPr>
          <a:xfrm>
            <a:off x="5410200" y="3962399"/>
            <a:ext cx="3276600" cy="2744561"/>
          </a:xfrm>
          <a:prstGeom prst="rect">
            <a:avLst/>
          </a:prstGeom>
        </p:spPr>
      </p:pic>
    </p:spTree>
    <p:extLst>
      <p:ext uri="{BB962C8B-B14F-4D97-AF65-F5344CB8AC3E}">
        <p14:creationId xmlns:p14="http://schemas.microsoft.com/office/powerpoint/2010/main" val="17179928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31247"/>
            <a:ext cx="8953500" cy="467692"/>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Congestion Control Algorithm</a:t>
            </a:r>
          </a:p>
        </p:txBody>
      </p:sp>
      <p:sp>
        <p:nvSpPr>
          <p:cNvPr id="3" name="object 3"/>
          <p:cNvSpPr txBox="1"/>
          <p:nvPr/>
        </p:nvSpPr>
        <p:spPr>
          <a:xfrm>
            <a:off x="76200" y="1524001"/>
            <a:ext cx="8953500" cy="4813497"/>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Leaky Bucket Algorithm</a:t>
            </a:r>
          </a:p>
          <a:p>
            <a:pPr algn="l" fontAlgn="base"/>
            <a:endParaRPr lang="en-US" sz="2400" b="0" i="0" dirty="0">
              <a:solidFill>
                <a:srgbClr val="273239"/>
              </a:solidFill>
              <a:effectLst/>
              <a:latin typeface="Nunito" pitchFamily="2" charset="0"/>
            </a:endParaRPr>
          </a:p>
          <a:p>
            <a:pPr algn="just" rtl="0" fontAlgn="base"/>
            <a:r>
              <a:rPr lang="en-US" sz="2400" b="0" i="0" dirty="0">
                <a:solidFill>
                  <a:srgbClr val="273239"/>
                </a:solidFill>
                <a:effectLst/>
                <a:latin typeface="Nunito" pitchFamily="2" charset="0"/>
              </a:rPr>
              <a:t>Similarly, each network interface contains a leaky bucket and the following steps are involved in leaky bucket algorithm:</a:t>
            </a:r>
          </a:p>
          <a:p>
            <a:pPr algn="l" fontAlgn="base">
              <a:buFont typeface="Arial" panose="020B0604020202020204" pitchFamily="34" charset="0"/>
              <a:buChar char="•"/>
            </a:pPr>
            <a:r>
              <a:rPr lang="en-US" sz="2400" b="0" i="0" dirty="0">
                <a:solidFill>
                  <a:srgbClr val="273239"/>
                </a:solidFill>
                <a:effectLst/>
                <a:latin typeface="Nunito" pitchFamily="2" charset="0"/>
              </a:rPr>
              <a:t>When host wants to send packet, packet is thrown into the bucket.</a:t>
            </a:r>
          </a:p>
          <a:p>
            <a:pPr algn="l" fontAlgn="base">
              <a:buFont typeface="Arial" panose="020B0604020202020204" pitchFamily="34" charset="0"/>
              <a:buChar char="•"/>
            </a:pPr>
            <a:r>
              <a:rPr lang="en-US" sz="2400" b="0" i="0" dirty="0">
                <a:solidFill>
                  <a:srgbClr val="273239"/>
                </a:solidFill>
                <a:effectLst/>
                <a:latin typeface="Nunito" pitchFamily="2" charset="0"/>
              </a:rPr>
              <a:t>The bucket leaks at a constant rate, meaning the network interface transmits packets at a constant rate.</a:t>
            </a:r>
          </a:p>
          <a:p>
            <a:pPr algn="l" fontAlgn="base">
              <a:buFont typeface="Arial" panose="020B0604020202020204" pitchFamily="34" charset="0"/>
              <a:buChar char="•"/>
            </a:pPr>
            <a:r>
              <a:rPr lang="en-US" sz="2400" b="0" i="0" dirty="0">
                <a:solidFill>
                  <a:srgbClr val="273239"/>
                </a:solidFill>
                <a:effectLst/>
                <a:latin typeface="Nunito" pitchFamily="2" charset="0"/>
              </a:rPr>
              <a:t>Bursty traffic is converted to a uniform traffic by the leaky bucket.</a:t>
            </a:r>
          </a:p>
          <a:p>
            <a:pPr algn="l" fontAlgn="base">
              <a:buFont typeface="Arial" panose="020B0604020202020204" pitchFamily="34" charset="0"/>
              <a:buChar char="•"/>
            </a:pPr>
            <a:r>
              <a:rPr lang="en-US" sz="2400" b="0" i="0" dirty="0">
                <a:solidFill>
                  <a:srgbClr val="273239"/>
                </a:solidFill>
                <a:effectLst/>
                <a:latin typeface="Nunito" pitchFamily="2" charset="0"/>
              </a:rPr>
              <a:t>In practice the bucket is a finite queue that outputs at a finite rate. </a:t>
            </a: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6244656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31247"/>
            <a:ext cx="8953500" cy="467692"/>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Congestion Control Algorithm</a:t>
            </a:r>
          </a:p>
        </p:txBody>
      </p:sp>
      <p:sp>
        <p:nvSpPr>
          <p:cNvPr id="3" name="object 3"/>
          <p:cNvSpPr txBox="1"/>
          <p:nvPr/>
        </p:nvSpPr>
        <p:spPr>
          <a:xfrm>
            <a:off x="76200" y="1524001"/>
            <a:ext cx="8953500" cy="1120178"/>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Leaky Bucket Algorithm</a:t>
            </a:r>
          </a:p>
          <a:p>
            <a:pPr algn="l" fontAlgn="base"/>
            <a:endParaRPr lang="en-US" sz="2400" b="0" i="0" dirty="0">
              <a:solidFill>
                <a:srgbClr val="273239"/>
              </a:solidFill>
              <a:effectLst/>
              <a:latin typeface="Nunito" pitchFamily="2" charset="0"/>
            </a:endParaRP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AD361A5B-1E45-57F7-199B-26B262D171FB}"/>
              </a:ext>
            </a:extLst>
          </p:cNvPr>
          <p:cNvPicPr>
            <a:picLocks noChangeAspect="1"/>
          </p:cNvPicPr>
          <p:nvPr/>
        </p:nvPicPr>
        <p:blipFill>
          <a:blip r:embed="rId2"/>
          <a:stretch>
            <a:fillRect/>
          </a:stretch>
        </p:blipFill>
        <p:spPr>
          <a:xfrm>
            <a:off x="2423812" y="2362200"/>
            <a:ext cx="5500988" cy="3124200"/>
          </a:xfrm>
          <a:prstGeom prst="rect">
            <a:avLst/>
          </a:prstGeom>
        </p:spPr>
      </p:pic>
    </p:spTree>
    <p:extLst>
      <p:ext uri="{BB962C8B-B14F-4D97-AF65-F5344CB8AC3E}">
        <p14:creationId xmlns:p14="http://schemas.microsoft.com/office/powerpoint/2010/main" val="23530226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631247"/>
            <a:ext cx="8953500" cy="467692"/>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Congestion Control Algorithm</a:t>
            </a:r>
          </a:p>
        </p:txBody>
      </p:sp>
      <p:sp>
        <p:nvSpPr>
          <p:cNvPr id="3" name="object 3"/>
          <p:cNvSpPr txBox="1"/>
          <p:nvPr/>
        </p:nvSpPr>
        <p:spPr>
          <a:xfrm>
            <a:off x="0" y="1098939"/>
            <a:ext cx="9220200" cy="5182829"/>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Token Bucket Algorithm</a:t>
            </a:r>
          </a:p>
          <a:p>
            <a:pPr algn="l" fontAlgn="base">
              <a:buFont typeface="Arial" panose="020B0604020202020204" pitchFamily="34" charset="0"/>
              <a:buChar char="•"/>
            </a:pPr>
            <a:r>
              <a:rPr lang="en-US" sz="2400" b="0" i="0" dirty="0">
                <a:solidFill>
                  <a:srgbClr val="273239"/>
                </a:solidFill>
                <a:effectLst/>
                <a:latin typeface="Nunito" pitchFamily="2" charset="0"/>
              </a:rPr>
              <a:t>The leaky bucket algorithm has a rigid output design at an average rate independent of the bursty traffic.</a:t>
            </a:r>
          </a:p>
          <a:p>
            <a:pPr algn="l" fontAlgn="base">
              <a:buFont typeface="Arial" panose="020B0604020202020204" pitchFamily="34" charset="0"/>
              <a:buChar char="•"/>
            </a:pPr>
            <a:r>
              <a:rPr lang="en-US" sz="2400" b="0" i="0" dirty="0">
                <a:solidFill>
                  <a:srgbClr val="273239"/>
                </a:solidFill>
                <a:effectLst/>
                <a:latin typeface="Nunito" pitchFamily="2" charset="0"/>
              </a:rPr>
              <a:t>In some applications, when large bursts arrive, the output is allowed to speed up. Hence, require more flexible algorithm, preferably one that never loses </a:t>
            </a:r>
            <a:r>
              <a:rPr lang="en-US" sz="2400" b="0" i="0" dirty="0" err="1">
                <a:solidFill>
                  <a:srgbClr val="273239"/>
                </a:solidFill>
                <a:effectLst/>
                <a:latin typeface="Nunito" pitchFamily="2" charset="0"/>
              </a:rPr>
              <a:t>information.So</a:t>
            </a:r>
            <a:r>
              <a:rPr lang="en-US" sz="2400" b="0" i="0" dirty="0">
                <a:solidFill>
                  <a:srgbClr val="273239"/>
                </a:solidFill>
                <a:effectLst/>
                <a:latin typeface="Nunito" pitchFamily="2" charset="0"/>
              </a:rPr>
              <a:t>, a token bucket algorithm finds its uses in network traffic shaping or rate-limiting.</a:t>
            </a:r>
          </a:p>
          <a:p>
            <a:pPr algn="l" fontAlgn="base">
              <a:buFont typeface="Arial" panose="020B0604020202020204" pitchFamily="34" charset="0"/>
              <a:buChar char="•"/>
            </a:pPr>
            <a:r>
              <a:rPr lang="en-US" sz="2400" b="0" i="0" dirty="0">
                <a:solidFill>
                  <a:srgbClr val="273239"/>
                </a:solidFill>
                <a:effectLst/>
                <a:latin typeface="Nunito" pitchFamily="2" charset="0"/>
              </a:rPr>
              <a:t>It is a control algorithm that indicates when traffic should be sent. This order comes based on the display of tokens in the bucket. </a:t>
            </a:r>
          </a:p>
          <a:p>
            <a:pPr algn="l" fontAlgn="base">
              <a:buFont typeface="Arial" panose="020B0604020202020204" pitchFamily="34" charset="0"/>
              <a:buChar char="•"/>
            </a:pPr>
            <a:r>
              <a:rPr lang="en-US" sz="2400" b="0" i="0" dirty="0">
                <a:solidFill>
                  <a:srgbClr val="273239"/>
                </a:solidFill>
                <a:effectLst/>
                <a:latin typeface="Nunito" pitchFamily="2" charset="0"/>
              </a:rPr>
              <a:t>The bucket contains tokens. Each of the tokens defines a packet of predetermined size. Tokens in the bucket are deleted for the ability to share a packet.</a:t>
            </a:r>
          </a:p>
          <a:p>
            <a:pPr algn="l" fontAlgn="base">
              <a:buFont typeface="Arial" panose="020B0604020202020204" pitchFamily="34" charset="0"/>
              <a:buChar char="•"/>
            </a:pPr>
            <a:r>
              <a:rPr lang="en-US" sz="2400" b="0" i="0" dirty="0">
                <a:solidFill>
                  <a:srgbClr val="273239"/>
                </a:solidFill>
                <a:effectLst/>
                <a:latin typeface="Nunito" pitchFamily="2" charset="0"/>
              </a:rPr>
              <a:t>When tokens are shown, a flow to transmit traffic appears in the display of tokens.</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88841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228600" y="1048419"/>
            <a:ext cx="8489798" cy="3028393"/>
          </a:xfrm>
          <a:prstGeom prst="rect">
            <a:avLst/>
          </a:prstGeom>
        </p:spPr>
        <p:txBody>
          <a:bodyPr vert="horz" wrap="square" lIns="0" tIns="12065" rIns="0" bIns="0" rtlCol="0">
            <a:spAutoFit/>
          </a:bodyPr>
          <a:lstStyle/>
          <a:p>
            <a:pPr algn="l" fontAlgn="base"/>
            <a:r>
              <a:rPr lang="en-US" sz="2800" b="1" i="0" dirty="0">
                <a:solidFill>
                  <a:srgbClr val="273239"/>
                </a:solidFill>
                <a:effectLst/>
                <a:latin typeface="Nunito" pitchFamily="2" charset="0"/>
              </a:rPr>
              <a:t>Connection-less service: </a:t>
            </a:r>
            <a:r>
              <a:rPr lang="en-US" sz="2800" b="0" i="0" dirty="0">
                <a:solidFill>
                  <a:srgbClr val="273239"/>
                </a:solidFill>
                <a:effectLst/>
                <a:latin typeface="Nunito" pitchFamily="2" charset="0"/>
              </a:rPr>
              <a:t>In Connection-Less service no need of connection establishment and connection termination. This Service does not give a guarantee of reliability. In this service, Packets may follow the different path to reach their destination. Real life examples of this service is postal system, Online gaming, real-time video and audio streaming etc.</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0238911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0338"/>
            <a:ext cx="9029700" cy="910890"/>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a:t>
            </a:r>
            <a:r>
              <a:rPr lang="en-US" sz="2800" b="1" i="0" dirty="0">
                <a:solidFill>
                  <a:srgbClr val="273239"/>
                </a:solidFill>
                <a:effectLst/>
                <a:latin typeface="Nunito" pitchFamily="2" charset="0"/>
              </a:rPr>
              <a:t>Flow Characteristics of Token Bucket Algorithm</a:t>
            </a:r>
            <a:br>
              <a:rPr lang="en-US" sz="1600" b="1" i="0" dirty="0">
                <a:solidFill>
                  <a:srgbClr val="273239"/>
                </a:solidFill>
                <a:effectLst/>
                <a:latin typeface="Nunito" pitchFamily="2" charset="0"/>
              </a:rPr>
            </a:br>
            <a:endParaRPr lang="en-IN" sz="3200" b="1" i="0" dirty="0">
              <a:solidFill>
                <a:srgbClr val="273239"/>
              </a:solidFill>
              <a:effectLst/>
              <a:latin typeface="Nunito" pitchFamily="2" charset="0"/>
            </a:endParaRPr>
          </a:p>
        </p:txBody>
      </p:sp>
      <p:sp>
        <p:nvSpPr>
          <p:cNvPr id="3" name="object 3"/>
          <p:cNvSpPr txBox="1"/>
          <p:nvPr/>
        </p:nvSpPr>
        <p:spPr>
          <a:xfrm>
            <a:off x="0" y="1098939"/>
            <a:ext cx="9220200" cy="1489510"/>
          </a:xfrm>
          <a:prstGeom prst="rect">
            <a:avLst/>
          </a:prstGeom>
        </p:spPr>
        <p:txBody>
          <a:bodyPr vert="horz" wrap="square" lIns="0" tIns="12065" rIns="0" bIns="0" rtlCol="0">
            <a:sp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Four types of characteristics are attributed to a flow: reliability, delay, jitter, and bandwidth.</a:t>
            </a:r>
          </a:p>
          <a:p>
            <a:pPr algn="l" fontAlgn="base"/>
            <a:br>
              <a:rPr lang="en-US" sz="2400" b="0" i="0" dirty="0">
                <a:solidFill>
                  <a:srgbClr val="273239"/>
                </a:solidFill>
                <a:effectLst/>
                <a:latin typeface="Nunito" pitchFamily="2" charset="0"/>
              </a:rPr>
            </a:br>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6AA18DA2-CE2F-F4B4-127C-A7549EBEE659}"/>
              </a:ext>
            </a:extLst>
          </p:cNvPr>
          <p:cNvPicPr>
            <a:picLocks noChangeAspect="1"/>
          </p:cNvPicPr>
          <p:nvPr/>
        </p:nvPicPr>
        <p:blipFill>
          <a:blip r:embed="rId2"/>
          <a:stretch>
            <a:fillRect/>
          </a:stretch>
        </p:blipFill>
        <p:spPr>
          <a:xfrm>
            <a:off x="1313995" y="2385866"/>
            <a:ext cx="6516009" cy="2948133"/>
          </a:xfrm>
          <a:prstGeom prst="rect">
            <a:avLst/>
          </a:prstGeom>
        </p:spPr>
      </p:pic>
    </p:spTree>
    <p:extLst>
      <p:ext uri="{BB962C8B-B14F-4D97-AF65-F5344CB8AC3E}">
        <p14:creationId xmlns:p14="http://schemas.microsoft.com/office/powerpoint/2010/main" val="11649423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0338"/>
            <a:ext cx="9029700" cy="910890"/>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a:t>
            </a:r>
            <a:r>
              <a:rPr lang="en-US" sz="2800" b="1" i="0" dirty="0">
                <a:solidFill>
                  <a:srgbClr val="273239"/>
                </a:solidFill>
                <a:effectLst/>
                <a:latin typeface="Nunito" pitchFamily="2" charset="0"/>
              </a:rPr>
              <a:t>Flow Characteristics of Token Bucket Algorithm</a:t>
            </a:r>
            <a:br>
              <a:rPr lang="en-US" sz="1600" b="1" i="0" dirty="0">
                <a:solidFill>
                  <a:srgbClr val="273239"/>
                </a:solidFill>
                <a:effectLst/>
                <a:latin typeface="Nunito" pitchFamily="2" charset="0"/>
              </a:rPr>
            </a:br>
            <a:endParaRPr lang="en-IN" sz="3200" b="1" i="0" dirty="0">
              <a:solidFill>
                <a:srgbClr val="273239"/>
              </a:solidFill>
              <a:effectLst/>
              <a:latin typeface="Nunito" pitchFamily="2" charset="0"/>
            </a:endParaRPr>
          </a:p>
        </p:txBody>
      </p:sp>
      <p:sp>
        <p:nvSpPr>
          <p:cNvPr id="3" name="object 3"/>
          <p:cNvSpPr txBox="1"/>
          <p:nvPr/>
        </p:nvSpPr>
        <p:spPr>
          <a:xfrm>
            <a:off x="0" y="1098939"/>
            <a:ext cx="9220200" cy="4813497"/>
          </a:xfrm>
          <a:prstGeom prst="rect">
            <a:avLst/>
          </a:prstGeom>
        </p:spPr>
        <p:txBody>
          <a:bodyPr vert="horz" wrap="square" lIns="0" tIns="12065" rIns="0" bIns="0" rtlCol="0">
            <a:spAutoFit/>
          </a:bodyPr>
          <a:lstStyle/>
          <a:p>
            <a:pPr algn="just" rtl="0" fontAlgn="base"/>
            <a:r>
              <a:rPr lang="en-US" sz="2400" dirty="0"/>
              <a:t>Types of Characteristics for Quality of Service :</a:t>
            </a:r>
          </a:p>
          <a:p>
            <a:pPr algn="just" rtl="0" fontAlgn="base"/>
            <a:endParaRPr lang="en-US" sz="2400" b="1" i="0" dirty="0">
              <a:solidFill>
                <a:srgbClr val="273239"/>
              </a:solidFill>
              <a:effectLst/>
              <a:latin typeface="Nunito" pitchFamily="2" charset="0"/>
            </a:endParaRPr>
          </a:p>
          <a:p>
            <a:pPr algn="just" rtl="0" fontAlgn="base"/>
            <a:r>
              <a:rPr lang="en-US" sz="2400" b="1" i="0" dirty="0">
                <a:solidFill>
                  <a:srgbClr val="273239"/>
                </a:solidFill>
                <a:effectLst/>
                <a:latin typeface="Nunito" pitchFamily="2" charset="0"/>
              </a:rPr>
              <a:t>Reliability</a:t>
            </a:r>
          </a:p>
          <a:p>
            <a:pPr algn="just" rtl="0" fontAlgn="base"/>
            <a:endParaRPr lang="en-US" sz="2400" b="0" i="0" dirty="0">
              <a:solidFill>
                <a:srgbClr val="273239"/>
              </a:solidFill>
              <a:effectLst/>
              <a:latin typeface="Nunito" pitchFamily="2" charset="0"/>
            </a:endParaRPr>
          </a:p>
          <a:p>
            <a:pPr algn="just" rtl="0" fontAlgn="base"/>
            <a:r>
              <a:rPr lang="en-US" sz="2400" b="0" i="0" dirty="0">
                <a:solidFill>
                  <a:srgbClr val="273239"/>
                </a:solidFill>
                <a:effectLst/>
                <a:latin typeface="Nunito" pitchFamily="2" charset="0"/>
              </a:rPr>
              <a:t>It implies packet reached or not, information lost or not. </a:t>
            </a:r>
          </a:p>
          <a:p>
            <a:pPr algn="just" rtl="0" fontAlgn="base"/>
            <a:r>
              <a:rPr lang="en-US" sz="2400" b="0" i="0" dirty="0">
                <a:solidFill>
                  <a:srgbClr val="273239"/>
                </a:solidFill>
                <a:effectLst/>
                <a:latin typeface="Nunito" pitchFamily="2" charset="0"/>
              </a:rPr>
              <a:t>Lack of reliability means losing a packet or acknowledgement, which entails re-transmission. </a:t>
            </a:r>
          </a:p>
          <a:p>
            <a:pPr algn="just" rtl="0" fontAlgn="base"/>
            <a:r>
              <a:rPr lang="en-US" sz="2400" b="0" i="0" dirty="0">
                <a:solidFill>
                  <a:srgbClr val="273239"/>
                </a:solidFill>
                <a:effectLst/>
                <a:latin typeface="Nunito" pitchFamily="2" charset="0"/>
              </a:rPr>
              <a:t>Reliability requirements may differ from program to program. </a:t>
            </a:r>
          </a:p>
          <a:p>
            <a:pPr algn="just" rtl="0" fontAlgn="base"/>
            <a:r>
              <a:rPr lang="en-US" sz="2400" b="0" i="0" dirty="0">
                <a:solidFill>
                  <a:srgbClr val="273239"/>
                </a:solidFill>
                <a:effectLst/>
                <a:latin typeface="Nunito" pitchFamily="2" charset="0"/>
              </a:rPr>
              <a:t>For example, it is more important that electronic mail, file transfer and internet access have reliable transmissions than telephony or audio conferencing.</a:t>
            </a:r>
          </a:p>
          <a:p>
            <a:pPr algn="l" fontAlgn="base"/>
            <a:br>
              <a:rPr lang="en-US" sz="2400" b="0" i="0" dirty="0">
                <a:solidFill>
                  <a:srgbClr val="273239"/>
                </a:solidFill>
                <a:effectLst/>
                <a:latin typeface="Nunito" pitchFamily="2" charset="0"/>
              </a:rPr>
            </a:br>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5128205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0338"/>
            <a:ext cx="9029700" cy="910890"/>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a:t>
            </a:r>
            <a:r>
              <a:rPr lang="en-US" sz="2800" b="1" i="0" dirty="0">
                <a:solidFill>
                  <a:srgbClr val="273239"/>
                </a:solidFill>
                <a:effectLst/>
                <a:latin typeface="Nunito" pitchFamily="2" charset="0"/>
              </a:rPr>
              <a:t>Flow Characteristics of Token Bucket Algorithm</a:t>
            </a:r>
            <a:br>
              <a:rPr lang="en-US" sz="1600" b="1" i="0" dirty="0">
                <a:solidFill>
                  <a:srgbClr val="273239"/>
                </a:solidFill>
                <a:effectLst/>
                <a:latin typeface="Nunito" pitchFamily="2" charset="0"/>
              </a:rPr>
            </a:br>
            <a:endParaRPr lang="en-IN" sz="3200" b="1" i="0" dirty="0">
              <a:solidFill>
                <a:srgbClr val="273239"/>
              </a:solidFill>
              <a:effectLst/>
              <a:latin typeface="Nunito" pitchFamily="2" charset="0"/>
            </a:endParaRPr>
          </a:p>
        </p:txBody>
      </p:sp>
      <p:sp>
        <p:nvSpPr>
          <p:cNvPr id="3" name="object 3"/>
          <p:cNvSpPr txBox="1"/>
          <p:nvPr/>
        </p:nvSpPr>
        <p:spPr>
          <a:xfrm>
            <a:off x="114300" y="533401"/>
            <a:ext cx="9105900" cy="5552161"/>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Delay </a:t>
            </a:r>
          </a:p>
          <a:p>
            <a:pPr algn="just" rtl="0" fontAlgn="base"/>
            <a:r>
              <a:rPr lang="en-US" sz="2400" b="0" i="0" dirty="0">
                <a:solidFill>
                  <a:srgbClr val="273239"/>
                </a:solidFill>
                <a:effectLst/>
                <a:latin typeface="Nunito" pitchFamily="2" charset="0"/>
              </a:rPr>
              <a:t>It denotes source-to-destination delay. Different applications can tolerate delay in different degrees. Telephony, audio conferencing, video conferencing, and remote login need minimum delay, while delay in file transfer or e-mail is less important.</a:t>
            </a:r>
          </a:p>
          <a:p>
            <a:pPr algn="just" rtl="0" fontAlgn="base"/>
            <a:endParaRPr lang="en-US" sz="2400" b="0" i="0" dirty="0">
              <a:solidFill>
                <a:srgbClr val="273239"/>
              </a:solidFill>
              <a:effectLst/>
              <a:latin typeface="Nunito" pitchFamily="2" charset="0"/>
            </a:endParaRPr>
          </a:p>
          <a:p>
            <a:pPr algn="l" fontAlgn="base"/>
            <a:r>
              <a:rPr lang="en-US" sz="2400" b="1" i="0" dirty="0">
                <a:solidFill>
                  <a:srgbClr val="273239"/>
                </a:solidFill>
                <a:effectLst/>
                <a:latin typeface="Nunito" pitchFamily="2" charset="0"/>
              </a:rPr>
              <a:t>Jitter</a:t>
            </a:r>
          </a:p>
          <a:p>
            <a:pPr algn="just" rtl="0" fontAlgn="base"/>
            <a:r>
              <a:rPr lang="en-US" sz="2400" b="0" i="0" dirty="0">
                <a:solidFill>
                  <a:srgbClr val="273239"/>
                </a:solidFill>
                <a:effectLst/>
                <a:latin typeface="Nunito" pitchFamily="2" charset="0"/>
              </a:rPr>
              <a:t>Jitter is the variation in delay for packets belonging in same flow. High jitter means the difference between delays is large; low jitter means the variation is small. For example, if packets 0,1,2,3s arrive at 6,7,8,9s it represents same delay. Jitter would signify that packets departed at 0,1,2,3s reach destination at 4,6,10,15s. Audio and video applications don’t allow jitter.</a:t>
            </a:r>
          </a:p>
          <a:p>
            <a:pPr algn="l" fontAlgn="base"/>
            <a:br>
              <a:rPr lang="en-US" sz="2400" b="0" i="0" dirty="0">
                <a:solidFill>
                  <a:srgbClr val="273239"/>
                </a:solidFill>
                <a:effectLst/>
                <a:latin typeface="Nunito" pitchFamily="2" charset="0"/>
              </a:rPr>
            </a:br>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0558025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0338"/>
            <a:ext cx="9029700" cy="910890"/>
          </a:xfrm>
          <a:prstGeom prst="rect">
            <a:avLst/>
          </a:prstGeom>
        </p:spPr>
        <p:txBody>
          <a:bodyPr vert="horz" wrap="square" lIns="0" tIns="12065" rIns="0" bIns="0" rtlCol="0">
            <a:spAutoFit/>
          </a:bodyPr>
          <a:lstStyle/>
          <a:p>
            <a:pPr algn="l" fontAlgn="base"/>
            <a:r>
              <a:rPr lang="en-IN" sz="3200" b="1" i="0" dirty="0">
                <a:solidFill>
                  <a:srgbClr val="273239"/>
                </a:solidFill>
                <a:effectLst/>
                <a:latin typeface="Nunito" pitchFamily="2" charset="0"/>
              </a:rPr>
              <a:t> </a:t>
            </a:r>
            <a:r>
              <a:rPr lang="en-US" sz="2800" b="1" i="0" dirty="0">
                <a:solidFill>
                  <a:srgbClr val="273239"/>
                </a:solidFill>
                <a:effectLst/>
                <a:latin typeface="Nunito" pitchFamily="2" charset="0"/>
              </a:rPr>
              <a:t>Flow Characteristics of Token Bucket Algorithm</a:t>
            </a:r>
            <a:br>
              <a:rPr lang="en-US" sz="1600" b="1" i="0" dirty="0">
                <a:solidFill>
                  <a:srgbClr val="273239"/>
                </a:solidFill>
                <a:effectLst/>
                <a:latin typeface="Nunito" pitchFamily="2" charset="0"/>
              </a:rPr>
            </a:br>
            <a:endParaRPr lang="en-IN" sz="3200" b="1" i="0" dirty="0">
              <a:solidFill>
                <a:srgbClr val="273239"/>
              </a:solidFill>
              <a:effectLst/>
              <a:latin typeface="Nunito" pitchFamily="2" charset="0"/>
            </a:endParaRPr>
          </a:p>
        </p:txBody>
      </p:sp>
      <p:sp>
        <p:nvSpPr>
          <p:cNvPr id="3" name="object 3"/>
          <p:cNvSpPr txBox="1"/>
          <p:nvPr/>
        </p:nvSpPr>
        <p:spPr>
          <a:xfrm>
            <a:off x="114300" y="533401"/>
            <a:ext cx="9105900" cy="3336170"/>
          </a:xfrm>
          <a:prstGeom prst="rect">
            <a:avLst/>
          </a:prstGeom>
        </p:spPr>
        <p:txBody>
          <a:bodyPr vert="horz" wrap="square" lIns="0" tIns="12065" rIns="0" bIns="0" rtlCol="0">
            <a:spAutoFit/>
          </a:bodyPr>
          <a:lstStyle/>
          <a:p>
            <a:pPr algn="l" fontAlgn="base"/>
            <a:endParaRPr lang="en-US" sz="2400" b="1" i="0" dirty="0">
              <a:solidFill>
                <a:srgbClr val="273239"/>
              </a:solidFill>
              <a:effectLst/>
              <a:latin typeface="Nunito" pitchFamily="2" charset="0"/>
            </a:endParaRPr>
          </a:p>
          <a:p>
            <a:pPr algn="l" fontAlgn="base"/>
            <a:r>
              <a:rPr lang="en-US" sz="2400" b="1" i="0" dirty="0">
                <a:solidFill>
                  <a:srgbClr val="273239"/>
                </a:solidFill>
                <a:effectLst/>
                <a:latin typeface="Nunito" pitchFamily="2" charset="0"/>
              </a:rPr>
              <a:t>Bandwidth</a:t>
            </a:r>
          </a:p>
          <a:p>
            <a:pPr algn="l" fontAlgn="base"/>
            <a:endParaRPr lang="en-US" sz="2400" b="1" i="0" dirty="0">
              <a:solidFill>
                <a:srgbClr val="273239"/>
              </a:solidFill>
              <a:effectLst/>
              <a:latin typeface="Nunito" pitchFamily="2" charset="0"/>
            </a:endParaRPr>
          </a:p>
          <a:p>
            <a:pPr algn="just" rtl="0" fontAlgn="base"/>
            <a:r>
              <a:rPr lang="en-US" sz="2400" b="0" i="0" dirty="0">
                <a:solidFill>
                  <a:srgbClr val="273239"/>
                </a:solidFill>
                <a:effectLst/>
                <a:latin typeface="Nunito" pitchFamily="2" charset="0"/>
              </a:rPr>
              <a:t>Different applications need different bandwidths. In video conferencing we need to send millions of bits per second to refresh a color screen while the total number of bits in an e-mail may not reach even a million.</a:t>
            </a:r>
          </a:p>
          <a:p>
            <a:pPr algn="l" fontAlgn="base"/>
            <a:br>
              <a:rPr lang="en-US" sz="2400" b="0" i="0" dirty="0">
                <a:solidFill>
                  <a:srgbClr val="273239"/>
                </a:solidFill>
                <a:effectLst/>
                <a:latin typeface="Nunito" pitchFamily="2" charset="0"/>
              </a:rPr>
            </a:br>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17385240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9538"/>
            <a:ext cx="9029700" cy="1132490"/>
          </a:xfrm>
          <a:prstGeom prst="rect">
            <a:avLst/>
          </a:prstGeom>
        </p:spPr>
        <p:txBody>
          <a:bodyPr vert="horz" wrap="square" lIns="0" tIns="12065" rIns="0" bIns="0" rtlCol="0">
            <a:spAutoFit/>
          </a:bodyPr>
          <a:lstStyle/>
          <a:p>
            <a:pPr fontAlgn="base"/>
            <a:r>
              <a:rPr lang="en-IN" sz="3200" b="1" i="0" dirty="0">
                <a:solidFill>
                  <a:srgbClr val="273239"/>
                </a:solidFill>
                <a:effectLst/>
                <a:latin typeface="Nunito" pitchFamily="2" charset="0"/>
              </a:rPr>
              <a:t>               Techniques to Improve QoS</a:t>
            </a:r>
            <a:br>
              <a:rPr lang="en-IN" sz="1400" b="1" i="0" dirty="0">
                <a:solidFill>
                  <a:srgbClr val="273239"/>
                </a:solidFill>
                <a:effectLst/>
                <a:latin typeface="Nunito" pitchFamily="2" charset="0"/>
              </a:rPr>
            </a:br>
            <a:br>
              <a:rPr lang="en-US" sz="1600" b="1" i="0" dirty="0">
                <a:solidFill>
                  <a:srgbClr val="273239"/>
                </a:solidFill>
                <a:effectLst/>
                <a:latin typeface="Nunito" pitchFamily="2" charset="0"/>
              </a:rPr>
            </a:br>
            <a:endParaRPr lang="en-IN" sz="3200" b="1" i="0" dirty="0">
              <a:solidFill>
                <a:srgbClr val="273239"/>
              </a:solidFill>
              <a:effectLst/>
              <a:latin typeface="Nunito" pitchFamily="2" charset="0"/>
            </a:endParaRPr>
          </a:p>
        </p:txBody>
      </p:sp>
      <p:sp>
        <p:nvSpPr>
          <p:cNvPr id="3" name="object 3"/>
          <p:cNvSpPr txBox="1"/>
          <p:nvPr/>
        </p:nvSpPr>
        <p:spPr>
          <a:xfrm>
            <a:off x="114300" y="533401"/>
            <a:ext cx="9105900" cy="5182829"/>
          </a:xfrm>
          <a:prstGeom prst="rect">
            <a:avLst/>
          </a:prstGeom>
        </p:spPr>
        <p:txBody>
          <a:bodyPr vert="horz" wrap="square" lIns="0" tIns="12065" rIns="0" bIns="0" rtlCol="0">
            <a:spAutoFit/>
          </a:bodyPr>
          <a:lstStyle/>
          <a:p>
            <a:pPr algn="l" fontAlgn="base"/>
            <a:endParaRPr lang="en-US" sz="2400" b="1" i="0" dirty="0">
              <a:solidFill>
                <a:srgbClr val="273239"/>
              </a:solidFill>
              <a:effectLst/>
              <a:latin typeface="Nunito" pitchFamily="2" charset="0"/>
            </a:endParaRPr>
          </a:p>
          <a:p>
            <a:pPr algn="l" fontAlgn="base"/>
            <a:r>
              <a:rPr lang="en-US" sz="2400" b="1" i="0" dirty="0">
                <a:solidFill>
                  <a:srgbClr val="273239"/>
                </a:solidFill>
                <a:effectLst/>
                <a:latin typeface="Nunito" pitchFamily="2" charset="0"/>
              </a:rPr>
              <a:t>Scheduling</a:t>
            </a:r>
          </a:p>
          <a:p>
            <a:pPr algn="just" rtl="0" fontAlgn="base"/>
            <a:r>
              <a:rPr lang="en-US" sz="2400" b="0" i="0" dirty="0">
                <a:solidFill>
                  <a:srgbClr val="273239"/>
                </a:solidFill>
                <a:effectLst/>
                <a:latin typeface="Nunito" pitchFamily="2" charset="0"/>
              </a:rPr>
              <a:t>Packets from different flows arrive at a switch or router for processing. A good scheduling technique treats the different flows in a fair and appropriate manner. Three scheduling techniques are:</a:t>
            </a:r>
          </a:p>
          <a:p>
            <a:pPr algn="l" fontAlgn="base">
              <a:buFont typeface="+mj-lt"/>
              <a:buAutoNum type="arabicPeriod"/>
            </a:pPr>
            <a:r>
              <a:rPr lang="en-US" sz="2400" b="0" i="0" dirty="0">
                <a:solidFill>
                  <a:srgbClr val="273239"/>
                </a:solidFill>
                <a:effectLst/>
                <a:latin typeface="Nunito" pitchFamily="2" charset="0"/>
              </a:rPr>
              <a:t>FIFO Queuing</a:t>
            </a:r>
          </a:p>
          <a:p>
            <a:pPr algn="l" fontAlgn="base">
              <a:buFont typeface="+mj-lt"/>
              <a:buAutoNum type="arabicPeriod" startAt="2"/>
            </a:pPr>
            <a:r>
              <a:rPr lang="en-US" sz="2400" b="0" i="0" dirty="0">
                <a:solidFill>
                  <a:srgbClr val="273239"/>
                </a:solidFill>
                <a:effectLst/>
                <a:latin typeface="Nunito" pitchFamily="2" charset="0"/>
              </a:rPr>
              <a:t>Priority Queuing</a:t>
            </a:r>
          </a:p>
          <a:p>
            <a:pPr algn="l" fontAlgn="base">
              <a:buFont typeface="+mj-lt"/>
              <a:buAutoNum type="arabicPeriod" startAt="3"/>
            </a:pPr>
            <a:r>
              <a:rPr lang="en-US" sz="2400" b="0" i="0" dirty="0">
                <a:solidFill>
                  <a:srgbClr val="273239"/>
                </a:solidFill>
                <a:effectLst/>
                <a:latin typeface="Nunito" pitchFamily="2" charset="0"/>
              </a:rPr>
              <a:t>Weighted Fair Queuing</a:t>
            </a:r>
          </a:p>
          <a:p>
            <a:pPr algn="l" fontAlgn="base"/>
            <a:endParaRPr lang="en-US" sz="2400" b="0" i="0" dirty="0">
              <a:solidFill>
                <a:srgbClr val="273239"/>
              </a:solidFill>
              <a:effectLst/>
              <a:latin typeface="Nunito" pitchFamily="2" charset="0"/>
            </a:endParaRPr>
          </a:p>
          <a:p>
            <a:pPr algn="l" fontAlgn="base"/>
            <a:r>
              <a:rPr lang="en-US" sz="2400" b="1" i="0" dirty="0">
                <a:solidFill>
                  <a:srgbClr val="273239"/>
                </a:solidFill>
                <a:effectLst/>
                <a:latin typeface="Nunito" pitchFamily="2" charset="0"/>
              </a:rPr>
              <a:t>Traffic Shaping</a:t>
            </a:r>
          </a:p>
          <a:p>
            <a:pPr algn="just" rtl="0" fontAlgn="base"/>
            <a:r>
              <a:rPr lang="en-US" sz="2400" b="0" i="0" dirty="0">
                <a:solidFill>
                  <a:srgbClr val="273239"/>
                </a:solidFill>
                <a:effectLst/>
                <a:latin typeface="Nunito" pitchFamily="2" charset="0"/>
              </a:rPr>
              <a:t>It is a mechanism to control the amount and the rate of the traffic sent to the network</a:t>
            </a:r>
            <a:r>
              <a:rPr lang="en-US" sz="2400" b="0" i="0">
                <a:solidFill>
                  <a:srgbClr val="273239"/>
                </a:solidFill>
                <a:effectLst/>
                <a:latin typeface="Nunito" pitchFamily="2" charset="0"/>
              </a:rPr>
              <a:t>. </a:t>
            </a:r>
          </a:p>
          <a:p>
            <a:pPr algn="l" fontAlgn="base"/>
            <a:br>
              <a:rPr lang="en-US" sz="2400" b="0" i="0" dirty="0">
                <a:solidFill>
                  <a:srgbClr val="273239"/>
                </a:solidFill>
                <a:effectLst/>
                <a:latin typeface="Nunito" pitchFamily="2" charset="0"/>
              </a:rPr>
            </a:br>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66687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5" name="Picture 4">
            <a:extLst>
              <a:ext uri="{FF2B5EF4-FFF2-40B4-BE49-F238E27FC236}">
                <a16:creationId xmlns:a16="http://schemas.microsoft.com/office/drawing/2014/main" id="{7A0382E0-551C-C1C7-79FC-B73290F2C46B}"/>
              </a:ext>
            </a:extLst>
          </p:cNvPr>
          <p:cNvPicPr>
            <a:picLocks noChangeAspect="1"/>
          </p:cNvPicPr>
          <p:nvPr/>
        </p:nvPicPr>
        <p:blipFill>
          <a:blip r:embed="rId2"/>
          <a:stretch>
            <a:fillRect/>
          </a:stretch>
        </p:blipFill>
        <p:spPr>
          <a:xfrm>
            <a:off x="1142521" y="2000050"/>
            <a:ext cx="6858957" cy="3562550"/>
          </a:xfrm>
          <a:prstGeom prst="rect">
            <a:avLst/>
          </a:prstGeom>
        </p:spPr>
      </p:pic>
    </p:spTree>
    <p:extLst>
      <p:ext uri="{BB962C8B-B14F-4D97-AF65-F5344CB8AC3E}">
        <p14:creationId xmlns:p14="http://schemas.microsoft.com/office/powerpoint/2010/main" val="165590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0454"/>
            <a:ext cx="6474460" cy="772160"/>
          </a:xfrm>
          <a:prstGeom prst="rect">
            <a:avLst/>
          </a:prstGeom>
        </p:spPr>
        <p:txBody>
          <a:bodyPr vert="horz" wrap="square" lIns="0" tIns="12065" rIns="0" bIns="0" rtlCol="0">
            <a:spAutoFit/>
          </a:bodyPr>
          <a:lstStyle/>
          <a:p>
            <a:pPr marL="12700">
              <a:lnSpc>
                <a:spcPct val="100000"/>
              </a:lnSpc>
              <a:spcBef>
                <a:spcPts val="95"/>
              </a:spcBef>
            </a:pPr>
            <a:r>
              <a:rPr sz="4900" spc="-5" dirty="0"/>
              <a:t>The</a:t>
            </a:r>
            <a:r>
              <a:rPr sz="4900" spc="-15" dirty="0"/>
              <a:t> </a:t>
            </a:r>
            <a:r>
              <a:rPr sz="4900" spc="-5" dirty="0"/>
              <a:t>Internet</a:t>
            </a:r>
            <a:r>
              <a:rPr sz="4900" spc="5" dirty="0"/>
              <a:t> </a:t>
            </a:r>
            <a:r>
              <a:rPr sz="4900" spc="-5" dirty="0"/>
              <a:t>Protocol</a:t>
            </a:r>
            <a:r>
              <a:rPr sz="4900" spc="15" dirty="0"/>
              <a:t> </a:t>
            </a:r>
            <a:r>
              <a:rPr sz="4900" dirty="0"/>
              <a:t>(IP)</a:t>
            </a:r>
            <a:endParaRPr sz="4900"/>
          </a:p>
        </p:txBody>
      </p:sp>
      <p:sp>
        <p:nvSpPr>
          <p:cNvPr id="3" name="object 3"/>
          <p:cNvSpPr txBox="1"/>
          <p:nvPr/>
        </p:nvSpPr>
        <p:spPr>
          <a:xfrm>
            <a:off x="228600" y="914400"/>
            <a:ext cx="8272145" cy="5269007"/>
          </a:xfrm>
          <a:prstGeom prst="rect">
            <a:avLst/>
          </a:prstGeom>
        </p:spPr>
        <p:txBody>
          <a:bodyPr vert="horz" wrap="square" lIns="0" tIns="12065" rIns="0" bIns="0" rtlCol="0">
            <a:spAutoFit/>
          </a:bodyPr>
          <a:lstStyle/>
          <a:p>
            <a:pPr marL="287655" marR="748030" indent="-287655">
              <a:lnSpc>
                <a:spcPct val="120000"/>
              </a:lnSpc>
              <a:spcBef>
                <a:spcPts val="95"/>
              </a:spcBef>
              <a:buClr>
                <a:srgbClr val="8BACAD"/>
              </a:buClr>
              <a:buSzPct val="93750"/>
              <a:buFont typeface="Segoe UI Symbol"/>
              <a:buChar char="⚫"/>
              <a:tabLst>
                <a:tab pos="287655" algn="l"/>
              </a:tabLst>
            </a:pPr>
            <a:r>
              <a:rPr sz="2400" dirty="0">
                <a:latin typeface="Times New Roman"/>
                <a:cs typeface="Times New Roman"/>
              </a:rPr>
              <a:t>The Internet Protocol </a:t>
            </a:r>
            <a:r>
              <a:rPr sz="2400" spc="-5" dirty="0">
                <a:latin typeface="Times New Roman"/>
                <a:cs typeface="Times New Roman"/>
              </a:rPr>
              <a:t>is </a:t>
            </a:r>
            <a:r>
              <a:rPr sz="2400" dirty="0">
                <a:latin typeface="Times New Roman"/>
                <a:cs typeface="Times New Roman"/>
              </a:rPr>
              <a:t>the </a:t>
            </a:r>
            <a:r>
              <a:rPr sz="2400" spc="-5" dirty="0">
                <a:latin typeface="Times New Roman"/>
                <a:cs typeface="Times New Roman"/>
              </a:rPr>
              <a:t>corner-stone </a:t>
            </a:r>
            <a:r>
              <a:rPr sz="2400" dirty="0">
                <a:latin typeface="Times New Roman"/>
                <a:cs typeface="Times New Roman"/>
              </a:rPr>
              <a:t>of the </a:t>
            </a:r>
            <a:r>
              <a:rPr sz="2400" spc="-5" dirty="0">
                <a:latin typeface="Times New Roman"/>
                <a:cs typeface="Times New Roman"/>
              </a:rPr>
              <a:t>TCP/IP </a:t>
            </a:r>
            <a:r>
              <a:rPr sz="2400" dirty="0">
                <a:latin typeface="Times New Roman"/>
                <a:cs typeface="Times New Roman"/>
              </a:rPr>
              <a:t> arch</a:t>
            </a:r>
            <a:r>
              <a:rPr sz="2400" spc="5" dirty="0">
                <a:latin typeface="Times New Roman"/>
                <a:cs typeface="Times New Roman"/>
              </a:rPr>
              <a:t>i</a:t>
            </a:r>
            <a:r>
              <a:rPr sz="2400" dirty="0">
                <a:latin typeface="Times New Roman"/>
                <a:cs typeface="Times New Roman"/>
              </a:rPr>
              <a:t>tec</a:t>
            </a:r>
            <a:r>
              <a:rPr sz="2400" spc="-15" dirty="0">
                <a:latin typeface="Times New Roman"/>
                <a:cs typeface="Times New Roman"/>
              </a:rPr>
              <a:t>t</a:t>
            </a:r>
            <a:r>
              <a:rPr sz="2400" dirty="0">
                <a:latin typeface="Times New Roman"/>
                <a:cs typeface="Times New Roman"/>
              </a:rPr>
              <a:t>ur</a:t>
            </a:r>
            <a:r>
              <a:rPr sz="2400" spc="5" dirty="0">
                <a:latin typeface="Times New Roman"/>
                <a:cs typeface="Times New Roman"/>
              </a:rPr>
              <a:t>e</a:t>
            </a:r>
            <a:r>
              <a:rPr sz="2400" dirty="0">
                <a:latin typeface="Times New Roman"/>
                <a:cs typeface="Times New Roman"/>
              </a:rPr>
              <a:t>.</a:t>
            </a:r>
            <a:r>
              <a:rPr sz="2400" spc="-170" dirty="0">
                <a:latin typeface="Times New Roman"/>
                <a:cs typeface="Times New Roman"/>
              </a:rPr>
              <a:t> </a:t>
            </a:r>
            <a:r>
              <a:rPr sz="2400" dirty="0">
                <a:latin typeface="Times New Roman"/>
                <a:cs typeface="Times New Roman"/>
              </a:rPr>
              <a:t>All</a:t>
            </a:r>
            <a:r>
              <a:rPr sz="2400" spc="-15" dirty="0">
                <a:latin typeface="Times New Roman"/>
                <a:cs typeface="Times New Roman"/>
              </a:rPr>
              <a:t> </a:t>
            </a:r>
            <a:r>
              <a:rPr sz="2400" dirty="0">
                <a:latin typeface="Times New Roman"/>
                <a:cs typeface="Times New Roman"/>
              </a:rPr>
              <a:t>co</a:t>
            </a:r>
            <a:r>
              <a:rPr sz="2400" spc="-25" dirty="0">
                <a:latin typeface="Times New Roman"/>
                <a:cs typeface="Times New Roman"/>
              </a:rPr>
              <a:t>m</a:t>
            </a:r>
            <a:r>
              <a:rPr sz="2400" dirty="0">
                <a:latin typeface="Times New Roman"/>
                <a:cs typeface="Times New Roman"/>
              </a:rPr>
              <a:t>puters</a:t>
            </a:r>
            <a:r>
              <a:rPr sz="2400" spc="-5"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Internet</a:t>
            </a:r>
            <a:r>
              <a:rPr sz="2400" spc="-35" dirty="0">
                <a:latin typeface="Times New Roman"/>
                <a:cs typeface="Times New Roman"/>
              </a:rPr>
              <a:t> </a:t>
            </a:r>
            <a:r>
              <a:rPr sz="2400" dirty="0">
                <a:latin typeface="Times New Roman"/>
                <a:cs typeface="Times New Roman"/>
              </a:rPr>
              <a:t>understand</a:t>
            </a:r>
            <a:r>
              <a:rPr sz="2400" spc="-30" dirty="0">
                <a:latin typeface="Times New Roman"/>
                <a:cs typeface="Times New Roman"/>
              </a:rPr>
              <a:t> </a:t>
            </a:r>
            <a:r>
              <a:rPr sz="2400" dirty="0">
                <a:latin typeface="Times New Roman"/>
                <a:cs typeface="Times New Roman"/>
              </a:rPr>
              <a:t>I</a:t>
            </a:r>
            <a:r>
              <a:rPr sz="2400" spc="-245" dirty="0">
                <a:latin typeface="Times New Roman"/>
                <a:cs typeface="Times New Roman"/>
              </a:rPr>
              <a:t>P</a:t>
            </a:r>
            <a:r>
              <a:rPr sz="2400" dirty="0">
                <a:latin typeface="Times New Roman"/>
                <a:cs typeface="Times New Roman"/>
              </a:rPr>
              <a:t>.</a:t>
            </a:r>
          </a:p>
          <a:p>
            <a:pPr marL="287020" indent="-274955">
              <a:lnSpc>
                <a:spcPct val="100000"/>
              </a:lnSpc>
              <a:spcBef>
                <a:spcPts val="580"/>
              </a:spcBef>
              <a:buClr>
                <a:srgbClr val="8BACAD"/>
              </a:buClr>
              <a:buSzPct val="93750"/>
              <a:buFont typeface="Segoe UI Symbol"/>
              <a:buChar char="⚫"/>
              <a:tabLst>
                <a:tab pos="287655" algn="l"/>
              </a:tabLst>
            </a:pPr>
            <a:r>
              <a:rPr sz="2400" dirty="0">
                <a:latin typeface="Times New Roman"/>
                <a:cs typeface="Times New Roman"/>
              </a:rPr>
              <a:t>The</a:t>
            </a:r>
            <a:r>
              <a:rPr sz="2400" spc="-30" dirty="0">
                <a:latin typeface="Times New Roman"/>
                <a:cs typeface="Times New Roman"/>
              </a:rPr>
              <a:t> </a:t>
            </a:r>
            <a:r>
              <a:rPr sz="2400" spc="-5" dirty="0">
                <a:latin typeface="Times New Roman"/>
                <a:cs typeface="Times New Roman"/>
              </a:rPr>
              <a:t>main</a:t>
            </a:r>
            <a:r>
              <a:rPr sz="2400" spc="-15" dirty="0">
                <a:latin typeface="Times New Roman"/>
                <a:cs typeface="Times New Roman"/>
              </a:rPr>
              <a:t> </a:t>
            </a:r>
            <a:r>
              <a:rPr sz="2400" dirty="0">
                <a:latin typeface="Times New Roman"/>
                <a:cs typeface="Times New Roman"/>
              </a:rPr>
              <a:t>tasks</a:t>
            </a:r>
            <a:r>
              <a:rPr sz="2400" spc="-2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IP</a:t>
            </a:r>
            <a:r>
              <a:rPr sz="2400" spc="-90" dirty="0">
                <a:latin typeface="Times New Roman"/>
                <a:cs typeface="Times New Roman"/>
              </a:rPr>
              <a:t> </a:t>
            </a:r>
            <a:r>
              <a:rPr sz="2400" dirty="0">
                <a:latin typeface="Times New Roman"/>
                <a:cs typeface="Times New Roman"/>
              </a:rPr>
              <a:t>are:</a:t>
            </a:r>
          </a:p>
          <a:p>
            <a:pPr marL="287020" marR="286385" indent="-274955">
              <a:lnSpc>
                <a:spcPct val="100000"/>
              </a:lnSpc>
              <a:spcBef>
                <a:spcPts val="575"/>
              </a:spcBef>
              <a:buClr>
                <a:srgbClr val="8BACAD"/>
              </a:buClr>
              <a:buSzPct val="93750"/>
              <a:buFont typeface="Wingdings"/>
              <a:buChar char=""/>
              <a:tabLst>
                <a:tab pos="287655" algn="l"/>
              </a:tabLst>
            </a:pPr>
            <a:r>
              <a:rPr sz="2400" dirty="0">
                <a:latin typeface="Times New Roman"/>
                <a:cs typeface="Times New Roman"/>
              </a:rPr>
              <a:t>The </a:t>
            </a:r>
            <a:r>
              <a:rPr sz="2400" b="1" spc="-10" dirty="0">
                <a:solidFill>
                  <a:srgbClr val="006FC0"/>
                </a:solidFill>
                <a:latin typeface="Times New Roman"/>
                <a:cs typeface="Times New Roman"/>
              </a:rPr>
              <a:t>addressing </a:t>
            </a:r>
            <a:r>
              <a:rPr sz="2400" dirty="0">
                <a:latin typeface="Times New Roman"/>
                <a:cs typeface="Times New Roman"/>
              </a:rPr>
              <a:t>of the </a:t>
            </a:r>
            <a:r>
              <a:rPr sz="2400" spc="-5" dirty="0">
                <a:latin typeface="Times New Roman"/>
                <a:cs typeface="Times New Roman"/>
              </a:rPr>
              <a:t>computers, </a:t>
            </a:r>
            <a:r>
              <a:rPr sz="2400" dirty="0">
                <a:latin typeface="Times New Roman"/>
                <a:cs typeface="Times New Roman"/>
              </a:rPr>
              <a:t>and the </a:t>
            </a:r>
            <a:r>
              <a:rPr sz="2400" b="1" dirty="0">
                <a:solidFill>
                  <a:srgbClr val="006FC0"/>
                </a:solidFill>
                <a:latin typeface="Times New Roman"/>
                <a:cs typeface="Times New Roman"/>
              </a:rPr>
              <a:t>fragmentation </a:t>
            </a:r>
            <a:r>
              <a:rPr sz="2400" dirty="0">
                <a:latin typeface="Times New Roman"/>
                <a:cs typeface="Times New Roman"/>
              </a:rPr>
              <a:t>of </a:t>
            </a:r>
            <a:r>
              <a:rPr sz="2400" spc="-585" dirty="0">
                <a:latin typeface="Times New Roman"/>
                <a:cs typeface="Times New Roman"/>
              </a:rPr>
              <a:t> </a:t>
            </a:r>
            <a:r>
              <a:rPr sz="2400" dirty="0">
                <a:latin typeface="Times New Roman"/>
                <a:cs typeface="Times New Roman"/>
              </a:rPr>
              <a:t>packets.</a:t>
            </a:r>
          </a:p>
          <a:p>
            <a:pPr>
              <a:lnSpc>
                <a:spcPct val="100000"/>
              </a:lnSpc>
              <a:spcBef>
                <a:spcPts val="10"/>
              </a:spcBef>
            </a:pPr>
            <a:endParaRPr sz="3500" dirty="0">
              <a:latin typeface="Times New Roman"/>
              <a:cs typeface="Times New Roman"/>
            </a:endParaRPr>
          </a:p>
          <a:p>
            <a:pPr marL="12700">
              <a:lnSpc>
                <a:spcPct val="100000"/>
              </a:lnSpc>
            </a:pPr>
            <a:r>
              <a:rPr sz="2400" b="1" spc="-15" dirty="0">
                <a:latin typeface="Times New Roman"/>
                <a:cs typeface="Times New Roman"/>
              </a:rPr>
              <a:t>There</a:t>
            </a:r>
            <a:r>
              <a:rPr sz="2400" b="1" dirty="0">
                <a:latin typeface="Times New Roman"/>
                <a:cs typeface="Times New Roman"/>
              </a:rPr>
              <a:t> </a:t>
            </a:r>
            <a:r>
              <a:rPr sz="2400" b="1" spc="-15" dirty="0">
                <a:latin typeface="Times New Roman"/>
                <a:cs typeface="Times New Roman"/>
              </a:rPr>
              <a:t>are</a:t>
            </a:r>
            <a:r>
              <a:rPr sz="2400" b="1" spc="-10" dirty="0">
                <a:latin typeface="Times New Roman"/>
                <a:cs typeface="Times New Roman"/>
              </a:rPr>
              <a:t> two</a:t>
            </a:r>
            <a:r>
              <a:rPr sz="2400" b="1" spc="25" dirty="0">
                <a:latin typeface="Times New Roman"/>
                <a:cs typeface="Times New Roman"/>
              </a:rPr>
              <a:t> </a:t>
            </a:r>
            <a:r>
              <a:rPr sz="2400" b="1" spc="-5" dirty="0">
                <a:latin typeface="Times New Roman"/>
                <a:cs typeface="Times New Roman"/>
              </a:rPr>
              <a:t>types</a:t>
            </a:r>
            <a:r>
              <a:rPr sz="2400" b="1" dirty="0">
                <a:latin typeface="Times New Roman"/>
                <a:cs typeface="Times New Roman"/>
              </a:rPr>
              <a:t> of </a:t>
            </a:r>
            <a:r>
              <a:rPr sz="2400" b="1" spc="-5" dirty="0">
                <a:latin typeface="Times New Roman"/>
                <a:cs typeface="Times New Roman"/>
              </a:rPr>
              <a:t>Internet Protocol:</a:t>
            </a:r>
            <a:endParaRPr sz="2400" dirty="0">
              <a:latin typeface="Times New Roman"/>
              <a:cs typeface="Times New Roman"/>
            </a:endParaRPr>
          </a:p>
          <a:p>
            <a:pPr>
              <a:lnSpc>
                <a:spcPct val="100000"/>
              </a:lnSpc>
              <a:spcBef>
                <a:spcPts val="40"/>
              </a:spcBef>
            </a:pPr>
            <a:endParaRPr sz="3400" dirty="0">
              <a:latin typeface="Times New Roman"/>
              <a:cs typeface="Times New Roman"/>
            </a:endParaRPr>
          </a:p>
          <a:p>
            <a:pPr marL="287020" indent="-274955">
              <a:lnSpc>
                <a:spcPct val="100000"/>
              </a:lnSpc>
              <a:buClr>
                <a:srgbClr val="8BACAD"/>
              </a:buClr>
              <a:buSzPct val="95000"/>
              <a:buFont typeface="Segoe UI Symbol"/>
              <a:buChar char="⚫"/>
              <a:tabLst>
                <a:tab pos="287020" algn="l"/>
                <a:tab pos="287655" algn="l"/>
              </a:tabLst>
            </a:pPr>
            <a:r>
              <a:rPr sz="2000" b="1" dirty="0">
                <a:latin typeface="Times New Roman"/>
                <a:cs typeface="Times New Roman"/>
              </a:rPr>
              <a:t>Internet</a:t>
            </a:r>
            <a:r>
              <a:rPr sz="2000" b="1" spc="-35" dirty="0">
                <a:latin typeface="Times New Roman"/>
                <a:cs typeface="Times New Roman"/>
              </a:rPr>
              <a:t> </a:t>
            </a:r>
            <a:r>
              <a:rPr sz="2000" b="1" spc="-5" dirty="0">
                <a:latin typeface="Times New Roman"/>
                <a:cs typeface="Times New Roman"/>
              </a:rPr>
              <a:t>Protocol</a:t>
            </a:r>
            <a:r>
              <a:rPr sz="2000" b="1" spc="-35" dirty="0">
                <a:latin typeface="Times New Roman"/>
                <a:cs typeface="Times New Roman"/>
              </a:rPr>
              <a:t> </a:t>
            </a:r>
            <a:r>
              <a:rPr sz="2000" b="1" dirty="0">
                <a:latin typeface="Times New Roman"/>
                <a:cs typeface="Times New Roman"/>
              </a:rPr>
              <a:t>version</a:t>
            </a:r>
            <a:r>
              <a:rPr sz="2000" b="1" spc="-25" dirty="0">
                <a:latin typeface="Times New Roman"/>
                <a:cs typeface="Times New Roman"/>
              </a:rPr>
              <a:t> </a:t>
            </a:r>
            <a:r>
              <a:rPr sz="2000" b="1" dirty="0">
                <a:latin typeface="Times New Roman"/>
                <a:cs typeface="Times New Roman"/>
              </a:rPr>
              <a:t>4</a:t>
            </a:r>
            <a:r>
              <a:rPr sz="2000" b="1" spc="5" dirty="0">
                <a:latin typeface="Times New Roman"/>
                <a:cs typeface="Times New Roman"/>
              </a:rPr>
              <a:t> </a:t>
            </a:r>
            <a:r>
              <a:rPr sz="2000" b="1" dirty="0">
                <a:latin typeface="Times New Roman"/>
                <a:cs typeface="Times New Roman"/>
              </a:rPr>
              <a:t>(IPv4):</a:t>
            </a:r>
            <a:r>
              <a:rPr sz="2000" b="1" spc="-25" dirty="0">
                <a:latin typeface="Times New Roman"/>
                <a:cs typeface="Times New Roman"/>
              </a:rPr>
              <a:t> </a:t>
            </a:r>
            <a:r>
              <a:rPr sz="2000" dirty="0">
                <a:latin typeface="Times New Roman"/>
                <a:cs typeface="Times New Roman"/>
              </a:rPr>
              <a:t>currently</a:t>
            </a:r>
            <a:r>
              <a:rPr sz="2000" spc="-40" dirty="0">
                <a:latin typeface="Times New Roman"/>
                <a:cs typeface="Times New Roman"/>
              </a:rPr>
              <a:t> </a:t>
            </a:r>
            <a:r>
              <a:rPr sz="2000" dirty="0">
                <a:latin typeface="Times New Roman"/>
                <a:cs typeface="Times New Roman"/>
              </a:rPr>
              <a:t>used</a:t>
            </a:r>
            <a:r>
              <a:rPr sz="2000" spc="-15" dirty="0">
                <a:latin typeface="Times New Roman"/>
                <a:cs typeface="Times New Roman"/>
              </a:rPr>
              <a:t> </a:t>
            </a:r>
            <a:r>
              <a:rPr sz="2000" dirty="0">
                <a:latin typeface="Times New Roman"/>
                <a:cs typeface="Times New Roman"/>
              </a:rPr>
              <a:t>version</a:t>
            </a:r>
            <a:r>
              <a:rPr sz="2000" spc="-40" dirty="0">
                <a:latin typeface="Times New Roman"/>
                <a:cs typeface="Times New Roman"/>
              </a:rPr>
              <a:t> </a:t>
            </a:r>
            <a:r>
              <a:rPr sz="2000" dirty="0">
                <a:latin typeface="Times New Roman"/>
                <a:cs typeface="Times New Roman"/>
              </a:rPr>
              <a:t>of Internet</a:t>
            </a:r>
          </a:p>
          <a:p>
            <a:pPr marL="287020">
              <a:lnSpc>
                <a:spcPct val="100000"/>
              </a:lnSpc>
              <a:spcBef>
                <a:spcPts val="5"/>
              </a:spcBef>
            </a:pPr>
            <a:r>
              <a:rPr sz="2000" dirty="0">
                <a:latin typeface="Times New Roman"/>
                <a:cs typeface="Times New Roman"/>
              </a:rPr>
              <a:t>Protocol.</a:t>
            </a:r>
          </a:p>
          <a:p>
            <a:pPr>
              <a:lnSpc>
                <a:spcPct val="100000"/>
              </a:lnSpc>
              <a:spcBef>
                <a:spcPts val="25"/>
              </a:spcBef>
            </a:pPr>
            <a:endParaRPr sz="2900" dirty="0">
              <a:latin typeface="Times New Roman"/>
              <a:cs typeface="Times New Roman"/>
            </a:endParaRPr>
          </a:p>
          <a:p>
            <a:pPr marL="287020" marR="5080" indent="-274955">
              <a:lnSpc>
                <a:spcPct val="100000"/>
              </a:lnSpc>
              <a:buClr>
                <a:srgbClr val="8BACAD"/>
              </a:buClr>
              <a:buSzPct val="95000"/>
              <a:buFont typeface="Segoe UI Symbol"/>
              <a:buChar char="⚫"/>
              <a:tabLst>
                <a:tab pos="287020" algn="l"/>
                <a:tab pos="287655" algn="l"/>
              </a:tabLst>
            </a:pPr>
            <a:r>
              <a:rPr sz="2000" b="1" dirty="0">
                <a:latin typeface="Times New Roman"/>
                <a:cs typeface="Times New Roman"/>
              </a:rPr>
              <a:t>Internet</a:t>
            </a:r>
            <a:r>
              <a:rPr sz="2000" b="1" spc="-30" dirty="0">
                <a:latin typeface="Times New Roman"/>
                <a:cs typeface="Times New Roman"/>
              </a:rPr>
              <a:t> </a:t>
            </a:r>
            <a:r>
              <a:rPr sz="2000" b="1" spc="-5" dirty="0">
                <a:latin typeface="Times New Roman"/>
                <a:cs typeface="Times New Roman"/>
              </a:rPr>
              <a:t>Protocol</a:t>
            </a:r>
            <a:r>
              <a:rPr sz="2000" b="1" spc="-35" dirty="0">
                <a:latin typeface="Times New Roman"/>
                <a:cs typeface="Times New Roman"/>
              </a:rPr>
              <a:t> </a:t>
            </a:r>
            <a:r>
              <a:rPr sz="2000" b="1" dirty="0">
                <a:latin typeface="Times New Roman"/>
                <a:cs typeface="Times New Roman"/>
              </a:rPr>
              <a:t>version</a:t>
            </a:r>
            <a:r>
              <a:rPr sz="2000" b="1" spc="-25" dirty="0">
                <a:latin typeface="Times New Roman"/>
                <a:cs typeface="Times New Roman"/>
              </a:rPr>
              <a:t> </a:t>
            </a:r>
            <a:r>
              <a:rPr sz="2000" b="1" dirty="0">
                <a:latin typeface="Times New Roman"/>
                <a:cs typeface="Times New Roman"/>
              </a:rPr>
              <a:t>6</a:t>
            </a:r>
            <a:r>
              <a:rPr sz="2000" b="1" spc="5" dirty="0">
                <a:latin typeface="Times New Roman"/>
                <a:cs typeface="Times New Roman"/>
              </a:rPr>
              <a:t> </a:t>
            </a:r>
            <a:r>
              <a:rPr sz="2000" b="1" dirty="0">
                <a:latin typeface="Times New Roman"/>
                <a:cs typeface="Times New Roman"/>
              </a:rPr>
              <a:t>(IPv6):</a:t>
            </a:r>
            <a:r>
              <a:rPr sz="2000" b="1" spc="-2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upcoming</a:t>
            </a:r>
            <a:r>
              <a:rPr sz="2000" spc="-10" dirty="0">
                <a:latin typeface="Times New Roman"/>
                <a:cs typeface="Times New Roman"/>
              </a:rPr>
              <a:t> </a:t>
            </a:r>
            <a:r>
              <a:rPr sz="2000" spc="-5" dirty="0">
                <a:latin typeface="Times New Roman"/>
                <a:cs typeface="Times New Roman"/>
              </a:rPr>
              <a:t>replacement</a:t>
            </a:r>
            <a:r>
              <a:rPr sz="2000" spc="-20" dirty="0">
                <a:latin typeface="Times New Roman"/>
                <a:cs typeface="Times New Roman"/>
              </a:rPr>
              <a:t> </a:t>
            </a:r>
            <a:r>
              <a:rPr sz="2000" dirty="0">
                <a:latin typeface="Times New Roman"/>
                <a:cs typeface="Times New Roman"/>
              </a:rPr>
              <a:t>for</a:t>
            </a:r>
            <a:r>
              <a:rPr sz="2000" spc="-25" dirty="0">
                <a:latin typeface="Times New Roman"/>
                <a:cs typeface="Times New Roman"/>
              </a:rPr>
              <a:t> </a:t>
            </a:r>
            <a:r>
              <a:rPr sz="2000" dirty="0">
                <a:latin typeface="Times New Roman"/>
                <a:cs typeface="Times New Roman"/>
              </a:rPr>
              <a:t>IPv4.</a:t>
            </a:r>
            <a:r>
              <a:rPr sz="2000" spc="-25" dirty="0">
                <a:latin typeface="Times New Roman"/>
                <a:cs typeface="Times New Roman"/>
              </a:rPr>
              <a:t> </a:t>
            </a:r>
            <a:r>
              <a:rPr sz="2000" dirty="0">
                <a:latin typeface="Times New Roman"/>
                <a:cs typeface="Times New Roman"/>
              </a:rPr>
              <a:t>It </a:t>
            </a:r>
            <a:r>
              <a:rPr sz="2000" spc="-484"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spc="-5" dirty="0">
                <a:latin typeface="Times New Roman"/>
                <a:cs typeface="Times New Roman"/>
              </a:rPr>
              <a:t>some major</a:t>
            </a:r>
            <a:r>
              <a:rPr sz="2000" spc="-15" dirty="0">
                <a:latin typeface="Times New Roman"/>
                <a:cs typeface="Times New Roman"/>
              </a:rPr>
              <a:t> </a:t>
            </a:r>
            <a:r>
              <a:rPr sz="2000" spc="-5" dirty="0">
                <a:latin typeface="Times New Roman"/>
                <a:cs typeface="Times New Roman"/>
              </a:rPr>
              <a:t>improvements</a:t>
            </a:r>
            <a:r>
              <a:rPr sz="2000" spc="-35" dirty="0">
                <a:latin typeface="Times New Roman"/>
                <a:cs typeface="Times New Roman"/>
              </a:rPr>
              <a:t> </a:t>
            </a:r>
            <a:r>
              <a:rPr sz="2000" dirty="0">
                <a:latin typeface="Times New Roman"/>
                <a:cs typeface="Times New Roman"/>
              </a:rPr>
              <a:t>and new features.</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59477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67081"/>
            <a:ext cx="2320925" cy="513715"/>
          </a:xfrm>
          <a:prstGeom prst="rect">
            <a:avLst/>
          </a:prstGeom>
        </p:spPr>
        <p:txBody>
          <a:bodyPr vert="horz" wrap="square" lIns="0" tIns="12700" rIns="0" bIns="0" rtlCol="0">
            <a:spAutoFit/>
          </a:bodyPr>
          <a:lstStyle/>
          <a:p>
            <a:pPr marL="12700">
              <a:lnSpc>
                <a:spcPct val="100000"/>
              </a:lnSpc>
              <a:spcBef>
                <a:spcPts val="100"/>
              </a:spcBef>
            </a:pPr>
            <a:r>
              <a:rPr dirty="0"/>
              <a:t>IPv4</a:t>
            </a:r>
            <a:r>
              <a:rPr spc="-195" dirty="0"/>
              <a:t> </a:t>
            </a:r>
            <a:r>
              <a:rPr dirty="0"/>
              <a:t>Ad</a:t>
            </a:r>
            <a:r>
              <a:rPr spc="10" dirty="0"/>
              <a:t>d</a:t>
            </a:r>
            <a:r>
              <a:rPr dirty="0"/>
              <a:t>res</a:t>
            </a:r>
            <a:r>
              <a:rPr spc="5" dirty="0"/>
              <a:t>s</a:t>
            </a:r>
            <a:r>
              <a:rPr dirty="0"/>
              <a:t>:</a:t>
            </a:r>
          </a:p>
        </p:txBody>
      </p:sp>
      <p:sp>
        <p:nvSpPr>
          <p:cNvPr id="3" name="object 3"/>
          <p:cNvSpPr txBox="1"/>
          <p:nvPr/>
        </p:nvSpPr>
        <p:spPr>
          <a:xfrm>
            <a:off x="535940" y="1291590"/>
            <a:ext cx="8074025" cy="4415790"/>
          </a:xfrm>
          <a:prstGeom prst="rect">
            <a:avLst/>
          </a:prstGeom>
        </p:spPr>
        <p:txBody>
          <a:bodyPr vert="horz" wrap="square" lIns="0" tIns="12700" rIns="0" bIns="0" rtlCol="0">
            <a:spAutoFit/>
          </a:bodyPr>
          <a:lstStyle/>
          <a:p>
            <a:pPr marL="287020" marR="6985" indent="-274955" algn="just">
              <a:lnSpc>
                <a:spcPct val="100000"/>
              </a:lnSpc>
              <a:spcBef>
                <a:spcPts val="100"/>
              </a:spcBef>
              <a:buClr>
                <a:srgbClr val="8BACAD"/>
              </a:buClr>
              <a:buSzPct val="93750"/>
              <a:buFont typeface="Segoe UI Symbol"/>
              <a:buChar char="⚫"/>
              <a:tabLst>
                <a:tab pos="287655" algn="l"/>
              </a:tabLst>
            </a:pPr>
            <a:r>
              <a:rPr sz="2400" spc="-5" dirty="0">
                <a:latin typeface="Times New Roman"/>
                <a:cs typeface="Times New Roman"/>
              </a:rPr>
              <a:t>An</a:t>
            </a:r>
            <a:r>
              <a:rPr sz="2400" dirty="0">
                <a:latin typeface="Times New Roman"/>
                <a:cs typeface="Times New Roman"/>
              </a:rPr>
              <a:t> </a:t>
            </a:r>
            <a:r>
              <a:rPr sz="2400" spc="-5" dirty="0">
                <a:latin typeface="Times New Roman"/>
                <a:cs typeface="Times New Roman"/>
              </a:rPr>
              <a:t>IPv4</a:t>
            </a:r>
            <a:r>
              <a:rPr sz="2400" dirty="0">
                <a:latin typeface="Times New Roman"/>
                <a:cs typeface="Times New Roman"/>
              </a:rPr>
              <a:t> address</a:t>
            </a:r>
            <a:r>
              <a:rPr sz="2400" spc="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spc="-5" dirty="0">
                <a:latin typeface="Times New Roman"/>
                <a:cs typeface="Times New Roman"/>
              </a:rPr>
              <a:t>32-bit</a:t>
            </a:r>
            <a:r>
              <a:rPr sz="2400" dirty="0">
                <a:latin typeface="Times New Roman"/>
                <a:cs typeface="Times New Roman"/>
              </a:rPr>
              <a:t> </a:t>
            </a:r>
            <a:r>
              <a:rPr sz="2400" spc="-5" dirty="0">
                <a:latin typeface="Times New Roman"/>
                <a:cs typeface="Times New Roman"/>
              </a:rPr>
              <a:t>address</a:t>
            </a:r>
            <a:r>
              <a:rPr sz="2400" dirty="0">
                <a:latin typeface="Times New Roman"/>
                <a:cs typeface="Times New Roman"/>
              </a:rPr>
              <a:t> that</a:t>
            </a:r>
            <a:r>
              <a:rPr sz="2400" spc="5" dirty="0">
                <a:latin typeface="Times New Roman"/>
                <a:cs typeface="Times New Roman"/>
              </a:rPr>
              <a:t> </a:t>
            </a:r>
            <a:r>
              <a:rPr sz="2400" dirty="0">
                <a:latin typeface="Times New Roman"/>
                <a:cs typeface="Times New Roman"/>
              </a:rPr>
              <a:t>uniquely</a:t>
            </a:r>
            <a:r>
              <a:rPr sz="2400" spc="5" dirty="0">
                <a:latin typeface="Times New Roman"/>
                <a:cs typeface="Times New Roman"/>
              </a:rPr>
              <a:t> </a:t>
            </a:r>
            <a:r>
              <a:rPr sz="2400" spc="-5" dirty="0">
                <a:latin typeface="Times New Roman"/>
                <a:cs typeface="Times New Roman"/>
              </a:rPr>
              <a:t>and </a:t>
            </a:r>
            <a:r>
              <a:rPr sz="2400" dirty="0">
                <a:latin typeface="Times New Roman"/>
                <a:cs typeface="Times New Roman"/>
              </a:rPr>
              <a:t> </a:t>
            </a:r>
            <a:r>
              <a:rPr sz="2400" spc="-5" dirty="0">
                <a:latin typeface="Times New Roman"/>
                <a:cs typeface="Times New Roman"/>
              </a:rPr>
              <a:t>universally </a:t>
            </a:r>
            <a:r>
              <a:rPr sz="2400" dirty="0">
                <a:latin typeface="Times New Roman"/>
                <a:cs typeface="Times New Roman"/>
              </a:rPr>
              <a:t>defines </a:t>
            </a:r>
            <a:r>
              <a:rPr sz="2400" spc="-5" dirty="0">
                <a:latin typeface="Times New Roman"/>
                <a:cs typeface="Times New Roman"/>
              </a:rPr>
              <a:t>the connection </a:t>
            </a:r>
            <a:r>
              <a:rPr sz="2400" dirty="0">
                <a:latin typeface="Times New Roman"/>
                <a:cs typeface="Times New Roman"/>
              </a:rPr>
              <a:t>of a device (for </a:t>
            </a:r>
            <a:r>
              <a:rPr sz="2400" spc="-5" dirty="0">
                <a:latin typeface="Times New Roman"/>
                <a:cs typeface="Times New Roman"/>
              </a:rPr>
              <a:t>example, </a:t>
            </a:r>
            <a:r>
              <a:rPr sz="2400" dirty="0">
                <a:latin typeface="Times New Roman"/>
                <a:cs typeface="Times New Roman"/>
              </a:rPr>
              <a:t>a </a:t>
            </a:r>
            <a:r>
              <a:rPr sz="2400" spc="5" dirty="0">
                <a:latin typeface="Times New Roman"/>
                <a:cs typeface="Times New Roman"/>
              </a:rPr>
              <a:t> </a:t>
            </a:r>
            <a:r>
              <a:rPr sz="2400" spc="-5" dirty="0">
                <a:latin typeface="Times New Roman"/>
                <a:cs typeface="Times New Roman"/>
              </a:rPr>
              <a:t>computer </a:t>
            </a:r>
            <a:r>
              <a:rPr sz="2400" dirty="0">
                <a:latin typeface="Times New Roman"/>
                <a:cs typeface="Times New Roman"/>
              </a:rPr>
              <a:t>or a</a:t>
            </a:r>
            <a:r>
              <a:rPr sz="2400" spc="-10" dirty="0">
                <a:latin typeface="Times New Roman"/>
                <a:cs typeface="Times New Roman"/>
              </a:rPr>
              <a:t> </a:t>
            </a:r>
            <a:r>
              <a:rPr sz="2400" dirty="0">
                <a:latin typeface="Times New Roman"/>
                <a:cs typeface="Times New Roman"/>
              </a:rPr>
              <a:t>router)</a:t>
            </a:r>
            <a:r>
              <a:rPr sz="2400" spc="-1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Internet.</a:t>
            </a:r>
          </a:p>
          <a:p>
            <a:pPr marL="652780" lvl="1" indent="-183515">
              <a:lnSpc>
                <a:spcPct val="100000"/>
              </a:lnSpc>
              <a:spcBef>
                <a:spcPts val="575"/>
              </a:spcBef>
              <a:buChar char="•"/>
              <a:tabLst>
                <a:tab pos="653415" algn="l"/>
              </a:tabLst>
            </a:pPr>
            <a:r>
              <a:rPr sz="2400" dirty="0">
                <a:latin typeface="Times New Roman"/>
                <a:cs typeface="Times New Roman"/>
              </a:rPr>
              <a:t>Connectionless</a:t>
            </a:r>
            <a:r>
              <a:rPr sz="2400" spc="-60" dirty="0">
                <a:latin typeface="Times New Roman"/>
                <a:cs typeface="Times New Roman"/>
              </a:rPr>
              <a:t> </a:t>
            </a:r>
            <a:r>
              <a:rPr sz="2400" dirty="0">
                <a:latin typeface="Times New Roman"/>
                <a:cs typeface="Times New Roman"/>
              </a:rPr>
              <a:t>protocol</a:t>
            </a:r>
          </a:p>
          <a:p>
            <a:pPr marL="652780" lvl="1" indent="-183515">
              <a:lnSpc>
                <a:spcPct val="100000"/>
              </a:lnSpc>
              <a:spcBef>
                <a:spcPts val="575"/>
              </a:spcBef>
              <a:buChar char="•"/>
              <a:tabLst>
                <a:tab pos="653415" algn="l"/>
              </a:tabLst>
            </a:pPr>
            <a:r>
              <a:rPr sz="2400" spc="-5" dirty="0">
                <a:latin typeface="Times New Roman"/>
                <a:cs typeface="Times New Roman"/>
              </a:rPr>
              <a:t>Fragments</a:t>
            </a:r>
            <a:r>
              <a:rPr sz="2400" dirty="0">
                <a:latin typeface="Times New Roman"/>
                <a:cs typeface="Times New Roman"/>
              </a:rPr>
              <a:t> (divides)</a:t>
            </a:r>
            <a:r>
              <a:rPr sz="2400" spc="-40" dirty="0">
                <a:latin typeface="Times New Roman"/>
                <a:cs typeface="Times New Roman"/>
              </a:rPr>
              <a:t> </a:t>
            </a:r>
            <a:r>
              <a:rPr sz="2400" dirty="0">
                <a:latin typeface="Times New Roman"/>
                <a:cs typeface="Times New Roman"/>
              </a:rPr>
              <a:t>packets</a:t>
            </a:r>
            <a:r>
              <a:rPr sz="2400" spc="-30" dirty="0">
                <a:latin typeface="Times New Roman"/>
                <a:cs typeface="Times New Roman"/>
              </a:rPr>
              <a:t> </a:t>
            </a:r>
            <a:r>
              <a:rPr sz="2400" dirty="0">
                <a:latin typeface="Times New Roman"/>
                <a:cs typeface="Times New Roman"/>
              </a:rPr>
              <a:t>where</a:t>
            </a:r>
            <a:r>
              <a:rPr sz="2400" spc="-15" dirty="0">
                <a:latin typeface="Times New Roman"/>
                <a:cs typeface="Times New Roman"/>
              </a:rPr>
              <a:t> </a:t>
            </a:r>
            <a:r>
              <a:rPr sz="2400" dirty="0">
                <a:latin typeface="Times New Roman"/>
                <a:cs typeface="Times New Roman"/>
              </a:rPr>
              <a:t>necessary</a:t>
            </a:r>
          </a:p>
          <a:p>
            <a:pPr marL="636270" lvl="1" indent="-167005">
              <a:lnSpc>
                <a:spcPct val="100000"/>
              </a:lnSpc>
              <a:spcBef>
                <a:spcPts val="580"/>
              </a:spcBef>
              <a:buChar char="•"/>
              <a:tabLst>
                <a:tab pos="636905" algn="l"/>
              </a:tabLst>
            </a:pPr>
            <a:r>
              <a:rPr sz="2400" dirty="0">
                <a:latin typeface="Times New Roman"/>
                <a:cs typeface="Times New Roman"/>
              </a:rPr>
              <a:t>Addressing</a:t>
            </a:r>
            <a:r>
              <a:rPr sz="2400" spc="-25" dirty="0">
                <a:latin typeface="Times New Roman"/>
                <a:cs typeface="Times New Roman"/>
              </a:rPr>
              <a:t> </a:t>
            </a:r>
            <a:r>
              <a:rPr sz="2400" dirty="0">
                <a:latin typeface="Times New Roman"/>
                <a:cs typeface="Times New Roman"/>
              </a:rPr>
              <a:t>via</a:t>
            </a:r>
            <a:r>
              <a:rPr sz="2400" spc="-15" dirty="0">
                <a:latin typeface="Times New Roman"/>
                <a:cs typeface="Times New Roman"/>
              </a:rPr>
              <a:t> </a:t>
            </a:r>
            <a:r>
              <a:rPr sz="2400" dirty="0">
                <a:latin typeface="Times New Roman"/>
                <a:cs typeface="Times New Roman"/>
              </a:rPr>
              <a:t>32</a:t>
            </a:r>
            <a:r>
              <a:rPr sz="2400" spc="-1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Internet</a:t>
            </a:r>
            <a:r>
              <a:rPr sz="2400" spc="-40" dirty="0">
                <a:latin typeface="Times New Roman"/>
                <a:cs typeface="Times New Roman"/>
              </a:rPr>
              <a:t> </a:t>
            </a:r>
            <a:r>
              <a:rPr sz="2400" dirty="0">
                <a:latin typeface="Times New Roman"/>
                <a:cs typeface="Times New Roman"/>
              </a:rPr>
              <a:t>addresses</a:t>
            </a:r>
          </a:p>
          <a:p>
            <a:pPr lvl="1">
              <a:lnSpc>
                <a:spcPct val="100000"/>
              </a:lnSpc>
              <a:spcBef>
                <a:spcPts val="5"/>
              </a:spcBef>
              <a:buFont typeface="Times New Roman"/>
              <a:buChar char="•"/>
            </a:pPr>
            <a:endParaRPr sz="3500" dirty="0">
              <a:latin typeface="Times New Roman"/>
              <a:cs typeface="Times New Roman"/>
            </a:endParaRPr>
          </a:p>
          <a:p>
            <a:pPr marL="287020" marR="5080" indent="-274955" algn="just">
              <a:lnSpc>
                <a:spcPct val="100000"/>
              </a:lnSpc>
              <a:spcBef>
                <a:spcPts val="5"/>
              </a:spcBef>
              <a:buClr>
                <a:srgbClr val="8BACAD"/>
              </a:buClr>
              <a:buSzPct val="93750"/>
              <a:buFont typeface="Segoe UI Symbol"/>
              <a:buChar char="⚫"/>
              <a:tabLst>
                <a:tab pos="287655" algn="l"/>
              </a:tabLst>
            </a:pPr>
            <a:r>
              <a:rPr sz="2400" spc="-15" dirty="0">
                <a:latin typeface="Times New Roman"/>
                <a:cs typeface="Times New Roman"/>
              </a:rPr>
              <a:t>However,</a:t>
            </a:r>
            <a:r>
              <a:rPr sz="2400" spc="-10" dirty="0">
                <a:latin typeface="Times New Roman"/>
                <a:cs typeface="Times New Roman"/>
              </a:rPr>
              <a:t> </a:t>
            </a:r>
            <a:r>
              <a:rPr sz="2400" spc="-5" dirty="0">
                <a:latin typeface="Times New Roman"/>
                <a:cs typeface="Times New Roman"/>
              </a:rPr>
              <a:t>it</a:t>
            </a:r>
            <a:r>
              <a:rPr sz="2400" dirty="0">
                <a:latin typeface="Times New Roman"/>
                <a:cs typeface="Times New Roman"/>
              </a:rPr>
              <a:t> contains</a:t>
            </a:r>
            <a:r>
              <a:rPr sz="2400" spc="5" dirty="0">
                <a:latin typeface="Times New Roman"/>
                <a:cs typeface="Times New Roman"/>
              </a:rPr>
              <a:t> </a:t>
            </a:r>
            <a:r>
              <a:rPr sz="2400" spc="-10" dirty="0">
                <a:latin typeface="Times New Roman"/>
                <a:cs typeface="Times New Roman"/>
              </a:rPr>
              <a:t>no</a:t>
            </a:r>
            <a:r>
              <a:rPr sz="2400" spc="-5" dirty="0">
                <a:latin typeface="Times New Roman"/>
                <a:cs typeface="Times New Roman"/>
              </a:rPr>
              <a:t> </a:t>
            </a:r>
            <a:r>
              <a:rPr sz="2400" dirty="0">
                <a:latin typeface="Times New Roman"/>
                <a:cs typeface="Times New Roman"/>
              </a:rPr>
              <a:t>functions</a:t>
            </a:r>
            <a:r>
              <a:rPr sz="2400" spc="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spc="-5" dirty="0">
                <a:latin typeface="Times New Roman"/>
                <a:cs typeface="Times New Roman"/>
              </a:rPr>
              <a:t>end-to-end</a:t>
            </a:r>
            <a:r>
              <a:rPr sz="2400" dirty="0">
                <a:latin typeface="Times New Roman"/>
                <a:cs typeface="Times New Roman"/>
              </a:rPr>
              <a:t> </a:t>
            </a:r>
            <a:r>
              <a:rPr sz="2400" spc="-5" dirty="0">
                <a:latin typeface="Times New Roman"/>
                <a:cs typeface="Times New Roman"/>
              </a:rPr>
              <a:t>message </a:t>
            </a:r>
            <a:r>
              <a:rPr sz="2400" dirty="0">
                <a:latin typeface="Times New Roman"/>
                <a:cs typeface="Times New Roman"/>
              </a:rPr>
              <a:t> </a:t>
            </a:r>
            <a:r>
              <a:rPr sz="2400" spc="-5" dirty="0">
                <a:latin typeface="Times New Roman"/>
                <a:cs typeface="Times New Roman"/>
              </a:rPr>
              <a:t>reliability </a:t>
            </a:r>
            <a:r>
              <a:rPr sz="2400" dirty="0">
                <a:latin typeface="Times New Roman"/>
                <a:cs typeface="Times New Roman"/>
              </a:rPr>
              <a:t>or flow </a:t>
            </a:r>
            <a:r>
              <a:rPr sz="2400" spc="-5" dirty="0">
                <a:latin typeface="Times New Roman"/>
                <a:cs typeface="Times New Roman"/>
              </a:rPr>
              <a:t>control. IP makes the ‘best </a:t>
            </a:r>
            <a:r>
              <a:rPr sz="2400" spc="-10" dirty="0">
                <a:latin typeface="Times New Roman"/>
                <a:cs typeface="Times New Roman"/>
              </a:rPr>
              <a:t>effort’ </a:t>
            </a:r>
            <a:r>
              <a:rPr sz="2400" dirty="0">
                <a:latin typeface="Times New Roman"/>
                <a:cs typeface="Times New Roman"/>
              </a:rPr>
              <a:t>to forward </a:t>
            </a:r>
            <a:r>
              <a:rPr sz="2400" spc="5" dirty="0">
                <a:latin typeface="Times New Roman"/>
                <a:cs typeface="Times New Roman"/>
              </a:rPr>
              <a:t> </a:t>
            </a:r>
            <a:r>
              <a:rPr sz="2400" dirty="0">
                <a:latin typeface="Times New Roman"/>
                <a:cs typeface="Times New Roman"/>
              </a:rPr>
              <a:t>packets</a:t>
            </a:r>
            <a:r>
              <a:rPr sz="2400" spc="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next</a:t>
            </a:r>
            <a:r>
              <a:rPr sz="2400" dirty="0">
                <a:latin typeface="Times New Roman"/>
                <a:cs typeface="Times New Roman"/>
              </a:rPr>
              <a:t> </a:t>
            </a:r>
            <a:r>
              <a:rPr sz="2400" spc="-5" dirty="0">
                <a:latin typeface="Times New Roman"/>
                <a:cs typeface="Times New Roman"/>
              </a:rPr>
              <a:t>destination,</a:t>
            </a:r>
            <a:r>
              <a:rPr sz="2400" dirty="0">
                <a:latin typeface="Times New Roman"/>
                <a:cs typeface="Times New Roman"/>
              </a:rPr>
              <a:t> but</a:t>
            </a:r>
            <a:r>
              <a:rPr sz="2400" spc="5" dirty="0">
                <a:latin typeface="Times New Roman"/>
                <a:cs typeface="Times New Roman"/>
              </a:rPr>
              <a:t> </a:t>
            </a:r>
            <a:r>
              <a:rPr sz="2400" b="1" spc="-5" dirty="0">
                <a:solidFill>
                  <a:srgbClr val="FF0000"/>
                </a:solidFill>
                <a:latin typeface="Times New Roman"/>
                <a:cs typeface="Times New Roman"/>
              </a:rPr>
              <a:t>does</a:t>
            </a:r>
            <a:r>
              <a:rPr sz="2400" b="1" dirty="0">
                <a:solidFill>
                  <a:srgbClr val="FF0000"/>
                </a:solidFill>
                <a:latin typeface="Times New Roman"/>
                <a:cs typeface="Times New Roman"/>
              </a:rPr>
              <a:t> </a:t>
            </a:r>
            <a:r>
              <a:rPr sz="2400" b="1" spc="-5" dirty="0">
                <a:solidFill>
                  <a:srgbClr val="FF0000"/>
                </a:solidFill>
                <a:latin typeface="Times New Roman"/>
                <a:cs typeface="Times New Roman"/>
              </a:rPr>
              <a:t>not</a:t>
            </a:r>
            <a:r>
              <a:rPr sz="2400" b="1" dirty="0">
                <a:solidFill>
                  <a:srgbClr val="FF0000"/>
                </a:solidFill>
                <a:latin typeface="Times New Roman"/>
                <a:cs typeface="Times New Roman"/>
              </a:rPr>
              <a:t> guarantee </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delivery</a:t>
            </a:r>
            <a:r>
              <a:rPr sz="2400" b="1" spc="-35" dirty="0">
                <a:solidFill>
                  <a:srgbClr val="FF0000"/>
                </a:solidFill>
                <a:latin typeface="Times New Roman"/>
                <a:cs typeface="Times New Roman"/>
              </a:rPr>
              <a:t> </a:t>
            </a:r>
            <a:r>
              <a:rPr sz="2400" b="1" spc="-5" dirty="0">
                <a:solidFill>
                  <a:srgbClr val="FF0000"/>
                </a:solidFill>
                <a:latin typeface="Times New Roman"/>
                <a:cs typeface="Times New Roman"/>
              </a:rPr>
              <a:t>because</a:t>
            </a:r>
            <a:r>
              <a:rPr sz="2400" b="1" spc="5" dirty="0">
                <a:solidFill>
                  <a:srgbClr val="FF0000"/>
                </a:solidFill>
                <a:latin typeface="Times New Roman"/>
                <a:cs typeface="Times New Roman"/>
              </a:rPr>
              <a:t> </a:t>
            </a:r>
            <a:r>
              <a:rPr sz="2400" b="1" dirty="0">
                <a:solidFill>
                  <a:srgbClr val="FF0000"/>
                </a:solidFill>
                <a:latin typeface="Times New Roman"/>
                <a:cs typeface="Times New Roman"/>
              </a:rPr>
              <a:t>it</a:t>
            </a:r>
            <a:r>
              <a:rPr sz="2400" b="1" spc="-10" dirty="0">
                <a:solidFill>
                  <a:srgbClr val="FF0000"/>
                </a:solidFill>
                <a:latin typeface="Times New Roman"/>
                <a:cs typeface="Times New Roman"/>
              </a:rPr>
              <a:t> </a:t>
            </a:r>
            <a:r>
              <a:rPr sz="2400" b="1" dirty="0">
                <a:solidFill>
                  <a:srgbClr val="FF0000"/>
                </a:solidFill>
                <a:latin typeface="Times New Roman"/>
                <a:cs typeface="Times New Roman"/>
              </a:rPr>
              <a:t>is</a:t>
            </a:r>
            <a:r>
              <a:rPr sz="2400" b="1" spc="-10" dirty="0">
                <a:solidFill>
                  <a:srgbClr val="FF0000"/>
                </a:solidFill>
                <a:latin typeface="Times New Roman"/>
                <a:cs typeface="Times New Roman"/>
              </a:rPr>
              <a:t> </a:t>
            </a:r>
            <a:r>
              <a:rPr sz="2400" b="1" dirty="0">
                <a:solidFill>
                  <a:srgbClr val="FF0000"/>
                </a:solidFill>
                <a:latin typeface="Times New Roman"/>
                <a:cs typeface="Times New Roman"/>
              </a:rPr>
              <a:t>connectionless.</a:t>
            </a:r>
            <a:endParaRPr sz="2400" dirty="0">
              <a:latin typeface="Times New Roman"/>
              <a:cs typeface="Times New Roman"/>
            </a:endParaRPr>
          </a:p>
        </p:txBody>
      </p:sp>
      <p:sp>
        <p:nvSpPr>
          <p:cNvPr id="4" name="Google Shape;176;p24">
            <a:extLst>
              <a:ext uri="{FF2B5EF4-FFF2-40B4-BE49-F238E27FC236}">
                <a16:creationId xmlns:a16="http://schemas.microsoft.com/office/drawing/2014/main" id="{74913293-57A2-1815-03FA-1AF9191120B6}"/>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538988"/>
            <a:ext cx="1224915" cy="513715"/>
          </a:xfrm>
          <a:prstGeom prst="rect">
            <a:avLst/>
          </a:prstGeom>
        </p:spPr>
        <p:txBody>
          <a:bodyPr vert="horz" wrap="square" lIns="0" tIns="13335" rIns="0" bIns="0" rtlCol="0">
            <a:spAutoFit/>
          </a:bodyPr>
          <a:lstStyle/>
          <a:p>
            <a:pPr marL="12700">
              <a:lnSpc>
                <a:spcPct val="100000"/>
              </a:lnSpc>
              <a:spcBef>
                <a:spcPts val="105"/>
              </a:spcBef>
            </a:pPr>
            <a:r>
              <a:rPr dirty="0"/>
              <a:t>Co</a:t>
            </a:r>
            <a:r>
              <a:rPr spc="5" dirty="0"/>
              <a:t>n</a:t>
            </a:r>
            <a:r>
              <a:rPr dirty="0"/>
              <a:t>t…</a:t>
            </a:r>
          </a:p>
        </p:txBody>
      </p:sp>
      <p:sp>
        <p:nvSpPr>
          <p:cNvPr id="3" name="object 3"/>
          <p:cNvSpPr txBox="1"/>
          <p:nvPr/>
        </p:nvSpPr>
        <p:spPr>
          <a:xfrm>
            <a:off x="304800" y="1354328"/>
            <a:ext cx="8201024" cy="4937249"/>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Times New Roman"/>
                <a:cs typeface="Times New Roman"/>
              </a:rPr>
              <a:t>The</a:t>
            </a:r>
            <a:r>
              <a:rPr sz="2400" b="1" dirty="0">
                <a:solidFill>
                  <a:srgbClr val="006FC0"/>
                </a:solidFill>
                <a:latin typeface="Times New Roman"/>
                <a:cs typeface="Times New Roman"/>
              </a:rPr>
              <a:t> </a:t>
            </a:r>
            <a:r>
              <a:rPr sz="2400" b="1" spc="-5" dirty="0">
                <a:solidFill>
                  <a:srgbClr val="006FC0"/>
                </a:solidFill>
                <a:latin typeface="Times New Roman"/>
                <a:cs typeface="Times New Roman"/>
              </a:rPr>
              <a:t>IP</a:t>
            </a:r>
            <a:r>
              <a:rPr sz="2400" b="1" spc="-130" dirty="0">
                <a:solidFill>
                  <a:srgbClr val="006FC0"/>
                </a:solidFill>
                <a:latin typeface="Times New Roman"/>
                <a:cs typeface="Times New Roman"/>
              </a:rPr>
              <a:t> </a:t>
            </a:r>
            <a:r>
              <a:rPr sz="2400" b="1" spc="-10" dirty="0">
                <a:solidFill>
                  <a:srgbClr val="006FC0"/>
                </a:solidFill>
                <a:latin typeface="Times New Roman"/>
                <a:cs typeface="Times New Roman"/>
              </a:rPr>
              <a:t>address</a:t>
            </a:r>
            <a:r>
              <a:rPr sz="2400" b="1" spc="15" dirty="0">
                <a:solidFill>
                  <a:srgbClr val="006FC0"/>
                </a:solidFill>
                <a:latin typeface="Times New Roman"/>
                <a:cs typeface="Times New Roman"/>
              </a:rPr>
              <a:t> </a:t>
            </a:r>
            <a:r>
              <a:rPr sz="2400" b="1" spc="-5" dirty="0">
                <a:solidFill>
                  <a:srgbClr val="006FC0"/>
                </a:solidFill>
                <a:latin typeface="Times New Roman"/>
                <a:cs typeface="Times New Roman"/>
              </a:rPr>
              <a:t>can</a:t>
            </a:r>
            <a:r>
              <a:rPr sz="2400" b="1" spc="5" dirty="0">
                <a:solidFill>
                  <a:srgbClr val="006FC0"/>
                </a:solidFill>
                <a:latin typeface="Times New Roman"/>
                <a:cs typeface="Times New Roman"/>
              </a:rPr>
              <a:t> </a:t>
            </a:r>
            <a:r>
              <a:rPr sz="2400" b="1" spc="-5" dirty="0">
                <a:solidFill>
                  <a:srgbClr val="006FC0"/>
                </a:solidFill>
                <a:latin typeface="Times New Roman"/>
                <a:cs typeface="Times New Roman"/>
              </a:rPr>
              <a:t>be</a:t>
            </a:r>
            <a:r>
              <a:rPr sz="2400" b="1" dirty="0">
                <a:solidFill>
                  <a:srgbClr val="006FC0"/>
                </a:solidFill>
                <a:latin typeface="Times New Roman"/>
                <a:cs typeface="Times New Roman"/>
              </a:rPr>
              <a:t> classify</a:t>
            </a:r>
            <a:r>
              <a:rPr sz="2400" b="1" spc="-25" dirty="0">
                <a:solidFill>
                  <a:srgbClr val="006FC0"/>
                </a:solidFill>
                <a:latin typeface="Times New Roman"/>
                <a:cs typeface="Times New Roman"/>
              </a:rPr>
              <a:t> </a:t>
            </a:r>
            <a:r>
              <a:rPr sz="2400" b="1" dirty="0">
                <a:solidFill>
                  <a:srgbClr val="006FC0"/>
                </a:solidFill>
                <a:latin typeface="Times New Roman"/>
                <a:cs typeface="Times New Roman"/>
              </a:rPr>
              <a:t>into</a:t>
            </a:r>
            <a:r>
              <a:rPr sz="2400" b="1" spc="-10" dirty="0">
                <a:solidFill>
                  <a:srgbClr val="006FC0"/>
                </a:solidFill>
                <a:latin typeface="Times New Roman"/>
                <a:cs typeface="Times New Roman"/>
              </a:rPr>
              <a:t> two</a:t>
            </a:r>
            <a:r>
              <a:rPr sz="2400" b="1" spc="20" dirty="0">
                <a:solidFill>
                  <a:srgbClr val="006FC0"/>
                </a:solidFill>
                <a:latin typeface="Times New Roman"/>
                <a:cs typeface="Times New Roman"/>
              </a:rPr>
              <a:t> </a:t>
            </a:r>
            <a:r>
              <a:rPr sz="2400" b="1" dirty="0">
                <a:solidFill>
                  <a:srgbClr val="006FC0"/>
                </a:solidFill>
                <a:latin typeface="Times New Roman"/>
                <a:cs typeface="Times New Roman"/>
              </a:rPr>
              <a:t>classes:</a:t>
            </a:r>
            <a:endParaRPr sz="2400" dirty="0">
              <a:latin typeface="Times New Roman"/>
              <a:cs typeface="Times New Roman"/>
            </a:endParaRPr>
          </a:p>
          <a:p>
            <a:pPr>
              <a:lnSpc>
                <a:spcPct val="100000"/>
              </a:lnSpc>
              <a:spcBef>
                <a:spcPts val="5"/>
              </a:spcBef>
            </a:pPr>
            <a:endParaRPr sz="3500" dirty="0">
              <a:latin typeface="Times New Roman"/>
              <a:cs typeface="Times New Roman"/>
            </a:endParaRPr>
          </a:p>
          <a:p>
            <a:pPr marL="287020" indent="-274955">
              <a:lnSpc>
                <a:spcPct val="100000"/>
              </a:lnSpc>
              <a:spcBef>
                <a:spcPts val="5"/>
              </a:spcBef>
              <a:buClr>
                <a:srgbClr val="8BACAD"/>
              </a:buClr>
              <a:buSzPct val="93750"/>
              <a:buFont typeface="Wingdings"/>
              <a:buChar char=""/>
              <a:tabLst>
                <a:tab pos="287655" algn="l"/>
              </a:tabLst>
            </a:pPr>
            <a:r>
              <a:rPr sz="2400" b="1" spc="-5" dirty="0">
                <a:solidFill>
                  <a:srgbClr val="006FC0"/>
                </a:solidFill>
                <a:latin typeface="Times New Roman"/>
                <a:cs typeface="Times New Roman"/>
              </a:rPr>
              <a:t>Public</a:t>
            </a:r>
            <a:r>
              <a:rPr sz="2400" b="1" spc="-35" dirty="0">
                <a:solidFill>
                  <a:srgbClr val="006FC0"/>
                </a:solidFill>
                <a:latin typeface="Times New Roman"/>
                <a:cs typeface="Times New Roman"/>
              </a:rPr>
              <a:t> </a:t>
            </a:r>
            <a:r>
              <a:rPr sz="2400" b="1" spc="-10" dirty="0">
                <a:solidFill>
                  <a:srgbClr val="006FC0"/>
                </a:solidFill>
                <a:latin typeface="Times New Roman"/>
                <a:cs typeface="Times New Roman"/>
              </a:rPr>
              <a:t>address:</a:t>
            </a:r>
            <a:endParaRPr sz="2400" dirty="0">
              <a:latin typeface="Times New Roman"/>
              <a:cs typeface="Times New Roman"/>
            </a:endParaRPr>
          </a:p>
          <a:p>
            <a:pPr marL="12700" marR="158115">
              <a:lnSpc>
                <a:spcPct val="100000"/>
              </a:lnSpc>
              <a:spcBef>
                <a:spcPts val="575"/>
              </a:spcBef>
            </a:pPr>
            <a:r>
              <a:rPr sz="2400" spc="-5" dirty="0">
                <a:latin typeface="Times New Roman"/>
                <a:cs typeface="Times New Roman"/>
              </a:rPr>
              <a:t>This </a:t>
            </a:r>
            <a:r>
              <a:rPr sz="2400" dirty="0">
                <a:latin typeface="Times New Roman"/>
                <a:cs typeface="Times New Roman"/>
              </a:rPr>
              <a:t>address considered </a:t>
            </a:r>
            <a:r>
              <a:rPr sz="2400" spc="-5" dirty="0">
                <a:latin typeface="Times New Roman"/>
                <a:cs typeface="Times New Roman"/>
              </a:rPr>
              <a:t>as </a:t>
            </a:r>
            <a:r>
              <a:rPr sz="2400" dirty="0">
                <a:latin typeface="Times New Roman"/>
                <a:cs typeface="Times New Roman"/>
              </a:rPr>
              <a:t>any valid address assigned to any </a:t>
            </a:r>
            <a:r>
              <a:rPr sz="2400" spc="5" dirty="0">
                <a:latin typeface="Times New Roman"/>
                <a:cs typeface="Times New Roman"/>
              </a:rPr>
              <a:t> </a:t>
            </a:r>
            <a:r>
              <a:rPr sz="2400" spc="-20" dirty="0">
                <a:latin typeface="Times New Roman"/>
                <a:cs typeface="Times New Roman"/>
              </a:rPr>
              <a:t>user, </a:t>
            </a:r>
            <a:r>
              <a:rPr sz="2400" dirty="0">
                <a:latin typeface="Times New Roman"/>
                <a:cs typeface="Times New Roman"/>
              </a:rPr>
              <a:t>and the </a:t>
            </a:r>
            <a:r>
              <a:rPr sz="2400" spc="-5" dirty="0">
                <a:latin typeface="Times New Roman"/>
                <a:cs typeface="Times New Roman"/>
              </a:rPr>
              <a:t>organization </a:t>
            </a:r>
            <a:r>
              <a:rPr sz="2400" dirty="0">
                <a:latin typeface="Times New Roman"/>
                <a:cs typeface="Times New Roman"/>
              </a:rPr>
              <a:t>who </a:t>
            </a:r>
            <a:r>
              <a:rPr sz="2400" spc="-5" dirty="0">
                <a:latin typeface="Times New Roman"/>
                <a:cs typeface="Times New Roman"/>
              </a:rPr>
              <a:t>is </a:t>
            </a:r>
            <a:r>
              <a:rPr sz="2400" dirty="0">
                <a:latin typeface="Times New Roman"/>
                <a:cs typeface="Times New Roman"/>
              </a:rPr>
              <a:t>responsible for registering </a:t>
            </a:r>
            <a:r>
              <a:rPr sz="2400" spc="-5" dirty="0">
                <a:latin typeface="Times New Roman"/>
                <a:cs typeface="Times New Roman"/>
              </a:rPr>
              <a:t>IP </a:t>
            </a:r>
            <a:r>
              <a:rPr sz="2400" dirty="0">
                <a:latin typeface="Times New Roman"/>
                <a:cs typeface="Times New Roman"/>
              </a:rPr>
              <a:t> ranges</a:t>
            </a:r>
            <a:r>
              <a:rPr sz="2400" spc="-5" dirty="0">
                <a:latin typeface="Times New Roman"/>
                <a:cs typeface="Times New Roman"/>
              </a:rPr>
              <a:t> </a:t>
            </a:r>
            <a:r>
              <a:rPr sz="2400" dirty="0">
                <a:latin typeface="Times New Roman"/>
                <a:cs typeface="Times New Roman"/>
              </a:rPr>
              <a:t>called</a:t>
            </a:r>
            <a:r>
              <a:rPr sz="2400" spc="-35" dirty="0">
                <a:latin typeface="Times New Roman"/>
                <a:cs typeface="Times New Roman"/>
              </a:rPr>
              <a:t> </a:t>
            </a:r>
            <a:r>
              <a:rPr sz="2400" dirty="0">
                <a:latin typeface="Times New Roman"/>
                <a:cs typeface="Times New Roman"/>
              </a:rPr>
              <a:t>Internet</a:t>
            </a:r>
            <a:r>
              <a:rPr sz="2400" spc="-40" dirty="0">
                <a:latin typeface="Times New Roman"/>
                <a:cs typeface="Times New Roman"/>
              </a:rPr>
              <a:t> </a:t>
            </a:r>
            <a:r>
              <a:rPr sz="2400" dirty="0">
                <a:latin typeface="Times New Roman"/>
                <a:cs typeface="Times New Roman"/>
              </a:rPr>
              <a:t>Service</a:t>
            </a:r>
            <a:r>
              <a:rPr sz="2400" spc="-20" dirty="0">
                <a:latin typeface="Times New Roman"/>
                <a:cs typeface="Times New Roman"/>
              </a:rPr>
              <a:t> </a:t>
            </a:r>
            <a:r>
              <a:rPr sz="2400" dirty="0">
                <a:latin typeface="Times New Roman"/>
                <a:cs typeface="Times New Roman"/>
              </a:rPr>
              <a:t>Providers</a:t>
            </a:r>
            <a:r>
              <a:rPr sz="2400" spc="-25" dirty="0">
                <a:latin typeface="Times New Roman"/>
                <a:cs typeface="Times New Roman"/>
              </a:rPr>
              <a:t> </a:t>
            </a:r>
            <a:r>
              <a:rPr sz="2400" spc="-5" dirty="0">
                <a:latin typeface="Times New Roman"/>
                <a:cs typeface="Times New Roman"/>
              </a:rPr>
              <a:t>(ISPs),</a:t>
            </a:r>
            <a:r>
              <a:rPr sz="2400" dirty="0">
                <a:latin typeface="Times New Roman"/>
                <a:cs typeface="Times New Roman"/>
              </a:rPr>
              <a:t> and</a:t>
            </a:r>
            <a:r>
              <a:rPr sz="2400" spc="-5" dirty="0">
                <a:latin typeface="Times New Roman"/>
                <a:cs typeface="Times New Roman"/>
              </a:rPr>
              <a:t> </a:t>
            </a:r>
            <a:r>
              <a:rPr sz="2400" dirty="0">
                <a:latin typeface="Times New Roman"/>
                <a:cs typeface="Times New Roman"/>
              </a:rPr>
              <a:t>this</a:t>
            </a:r>
            <a:r>
              <a:rPr sz="2400" spc="-15" dirty="0">
                <a:latin typeface="Times New Roman"/>
                <a:cs typeface="Times New Roman"/>
              </a:rPr>
              <a:t> </a:t>
            </a:r>
            <a:r>
              <a:rPr sz="2400" dirty="0">
                <a:latin typeface="Times New Roman"/>
                <a:cs typeface="Times New Roman"/>
              </a:rPr>
              <a:t>address </a:t>
            </a:r>
            <a:r>
              <a:rPr sz="2400" spc="-585" dirty="0">
                <a:latin typeface="Times New Roman"/>
                <a:cs typeface="Times New Roman"/>
              </a:rPr>
              <a:t> </a:t>
            </a:r>
            <a:r>
              <a:rPr sz="2400" spc="-5" dirty="0">
                <a:latin typeface="Times New Roman"/>
                <a:cs typeface="Times New Roman"/>
              </a:rPr>
              <a:t>will</a:t>
            </a:r>
            <a:r>
              <a:rPr sz="2400" spc="-25" dirty="0">
                <a:latin typeface="Times New Roman"/>
                <a:cs typeface="Times New Roman"/>
              </a:rPr>
              <a:t> </a:t>
            </a:r>
            <a:r>
              <a:rPr sz="2400" dirty="0">
                <a:latin typeface="Times New Roman"/>
                <a:cs typeface="Times New Roman"/>
              </a:rPr>
              <a:t>be unique.</a:t>
            </a:r>
          </a:p>
          <a:p>
            <a:pPr>
              <a:lnSpc>
                <a:spcPct val="100000"/>
              </a:lnSpc>
              <a:spcBef>
                <a:spcPts val="10"/>
              </a:spcBef>
            </a:pPr>
            <a:endParaRPr sz="3500" dirty="0">
              <a:latin typeface="Times New Roman"/>
              <a:cs typeface="Times New Roman"/>
            </a:endParaRPr>
          </a:p>
          <a:p>
            <a:pPr marL="287020" indent="-274955" algn="just">
              <a:lnSpc>
                <a:spcPct val="100000"/>
              </a:lnSpc>
              <a:buClr>
                <a:srgbClr val="8BACAD"/>
              </a:buClr>
              <a:buSzPct val="93750"/>
              <a:buFont typeface="Wingdings"/>
              <a:buChar char=""/>
              <a:tabLst>
                <a:tab pos="287655" algn="l"/>
              </a:tabLst>
            </a:pPr>
            <a:r>
              <a:rPr sz="2400" b="1" dirty="0">
                <a:solidFill>
                  <a:srgbClr val="006FC0"/>
                </a:solidFill>
                <a:latin typeface="Times New Roman"/>
                <a:cs typeface="Times New Roman"/>
              </a:rPr>
              <a:t>Private</a:t>
            </a:r>
            <a:r>
              <a:rPr sz="2400" b="1" spc="-155" dirty="0">
                <a:solidFill>
                  <a:srgbClr val="006FC0"/>
                </a:solidFill>
                <a:latin typeface="Times New Roman"/>
                <a:cs typeface="Times New Roman"/>
              </a:rPr>
              <a:t> </a:t>
            </a:r>
            <a:r>
              <a:rPr sz="2400" b="1" dirty="0">
                <a:solidFill>
                  <a:srgbClr val="006FC0"/>
                </a:solidFill>
                <a:latin typeface="Times New Roman"/>
                <a:cs typeface="Times New Roman"/>
              </a:rPr>
              <a:t>A</a:t>
            </a:r>
            <a:r>
              <a:rPr sz="2400" b="1" spc="-10" dirty="0">
                <a:solidFill>
                  <a:srgbClr val="006FC0"/>
                </a:solidFill>
                <a:latin typeface="Times New Roman"/>
                <a:cs typeface="Times New Roman"/>
              </a:rPr>
              <a:t>d</a:t>
            </a:r>
            <a:r>
              <a:rPr sz="2400" b="1" dirty="0">
                <a:solidFill>
                  <a:srgbClr val="006FC0"/>
                </a:solidFill>
                <a:latin typeface="Times New Roman"/>
                <a:cs typeface="Times New Roman"/>
              </a:rPr>
              <a:t>d</a:t>
            </a:r>
            <a:r>
              <a:rPr sz="2400" b="1" spc="-55" dirty="0">
                <a:solidFill>
                  <a:srgbClr val="006FC0"/>
                </a:solidFill>
                <a:latin typeface="Times New Roman"/>
                <a:cs typeface="Times New Roman"/>
              </a:rPr>
              <a:t>r</a:t>
            </a:r>
            <a:r>
              <a:rPr sz="2400" b="1" dirty="0">
                <a:solidFill>
                  <a:srgbClr val="006FC0"/>
                </a:solidFill>
                <a:latin typeface="Times New Roman"/>
                <a:cs typeface="Times New Roman"/>
              </a:rPr>
              <a:t>ess:</a:t>
            </a:r>
            <a:endParaRPr sz="2400" dirty="0">
              <a:latin typeface="Times New Roman"/>
              <a:cs typeface="Times New Roman"/>
            </a:endParaRPr>
          </a:p>
          <a:p>
            <a:pPr marL="12700" marR="5080" algn="just">
              <a:lnSpc>
                <a:spcPct val="100000"/>
              </a:lnSpc>
              <a:spcBef>
                <a:spcPts val="575"/>
              </a:spcBef>
            </a:pPr>
            <a:r>
              <a:rPr sz="2400" spc="-5" dirty="0">
                <a:latin typeface="Times New Roman"/>
                <a:cs typeface="Times New Roman"/>
              </a:rPr>
              <a:t>Any number </a:t>
            </a:r>
            <a:r>
              <a:rPr sz="2400" dirty="0">
                <a:latin typeface="Times New Roman"/>
                <a:cs typeface="Times New Roman"/>
              </a:rPr>
              <a:t>or address assigned to a device on a private </a:t>
            </a:r>
            <a:r>
              <a:rPr sz="2400" spc="-5" dirty="0">
                <a:latin typeface="Times New Roman"/>
                <a:cs typeface="Times New Roman"/>
              </a:rPr>
              <a:t>TCP/IP </a:t>
            </a:r>
            <a:r>
              <a:rPr sz="2400" spc="-585" dirty="0">
                <a:latin typeface="Times New Roman"/>
                <a:cs typeface="Times New Roman"/>
              </a:rPr>
              <a:t> </a:t>
            </a:r>
            <a:r>
              <a:rPr sz="2400" dirty="0">
                <a:latin typeface="Times New Roman"/>
                <a:cs typeface="Times New Roman"/>
              </a:rPr>
              <a:t>Local</a:t>
            </a:r>
            <a:r>
              <a:rPr sz="2400" spc="-155" dirty="0">
                <a:latin typeface="Times New Roman"/>
                <a:cs typeface="Times New Roman"/>
              </a:rPr>
              <a:t> </a:t>
            </a:r>
            <a:r>
              <a:rPr sz="2400" dirty="0">
                <a:latin typeface="Times New Roman"/>
                <a:cs typeface="Times New Roman"/>
              </a:rPr>
              <a:t>Area Network </a:t>
            </a:r>
            <a:r>
              <a:rPr sz="2400" spc="5" dirty="0">
                <a:latin typeface="Times New Roman"/>
                <a:cs typeface="Times New Roman"/>
              </a:rPr>
              <a:t>t</a:t>
            </a:r>
            <a:r>
              <a:rPr sz="2400" dirty="0">
                <a:latin typeface="Times New Roman"/>
                <a:cs typeface="Times New Roman"/>
              </a:rPr>
              <a:t>hat</a:t>
            </a:r>
            <a:r>
              <a:rPr sz="2400" spc="-20" dirty="0">
                <a:latin typeface="Times New Roman"/>
                <a:cs typeface="Times New Roman"/>
              </a:rPr>
              <a:t> </a:t>
            </a:r>
            <a:r>
              <a:rPr sz="2400" spc="-5" dirty="0">
                <a:latin typeface="Times New Roman"/>
                <a:cs typeface="Times New Roman"/>
              </a:rPr>
              <a:t>is</a:t>
            </a:r>
            <a:r>
              <a:rPr sz="2400" dirty="0">
                <a:latin typeface="Times New Roman"/>
                <a:cs typeface="Times New Roman"/>
              </a:rPr>
              <a:t> </a:t>
            </a:r>
            <a:r>
              <a:rPr sz="2400" spc="-5" dirty="0">
                <a:latin typeface="Times New Roman"/>
                <a:cs typeface="Times New Roman"/>
              </a:rPr>
              <a:t>acces</a:t>
            </a:r>
            <a:r>
              <a:rPr sz="2400" dirty="0">
                <a:latin typeface="Times New Roman"/>
                <a:cs typeface="Times New Roman"/>
              </a:rPr>
              <a:t>sib</a:t>
            </a:r>
            <a:r>
              <a:rPr sz="2400" spc="5" dirty="0">
                <a:latin typeface="Times New Roman"/>
                <a:cs typeface="Times New Roman"/>
              </a:rPr>
              <a:t>l</a:t>
            </a:r>
            <a:r>
              <a:rPr sz="2400" dirty="0">
                <a:latin typeface="Times New Roman"/>
                <a:cs typeface="Times New Roman"/>
              </a:rPr>
              <a:t>e</a:t>
            </a:r>
            <a:r>
              <a:rPr sz="2400" spc="-50" dirty="0">
                <a:latin typeface="Times New Roman"/>
                <a:cs typeface="Times New Roman"/>
              </a:rPr>
              <a:t> </a:t>
            </a:r>
            <a:r>
              <a:rPr sz="2400" dirty="0">
                <a:latin typeface="Times New Roman"/>
                <a:cs typeface="Times New Roman"/>
              </a:rPr>
              <a:t>only </a:t>
            </a:r>
            <a:r>
              <a:rPr sz="2400" spc="-5" dirty="0">
                <a:latin typeface="Times New Roman"/>
                <a:cs typeface="Times New Roman"/>
              </a:rPr>
              <a:t>wi</a:t>
            </a:r>
            <a:r>
              <a:rPr sz="2400" dirty="0">
                <a:latin typeface="Times New Roman"/>
                <a:cs typeface="Times New Roman"/>
              </a:rPr>
              <a:t>thin</a:t>
            </a:r>
            <a:r>
              <a:rPr sz="2400" spc="-20" dirty="0">
                <a:latin typeface="Times New Roman"/>
                <a:cs typeface="Times New Roman"/>
              </a:rPr>
              <a:t> </a:t>
            </a:r>
            <a:r>
              <a:rPr sz="2400" dirty="0">
                <a:latin typeface="Times New Roman"/>
                <a:cs typeface="Times New Roman"/>
              </a:rPr>
              <a:t>the </a:t>
            </a:r>
            <a:r>
              <a:rPr sz="2400" spc="-10" dirty="0">
                <a:latin typeface="Times New Roman"/>
                <a:cs typeface="Times New Roman"/>
              </a:rPr>
              <a:t>L</a:t>
            </a:r>
            <a:r>
              <a:rPr sz="2400" dirty="0">
                <a:latin typeface="Times New Roman"/>
                <a:cs typeface="Times New Roman"/>
              </a:rPr>
              <a:t>ocal</a:t>
            </a:r>
            <a:r>
              <a:rPr sz="2400" spc="-150" dirty="0">
                <a:latin typeface="Times New Roman"/>
                <a:cs typeface="Times New Roman"/>
              </a:rPr>
              <a:t> </a:t>
            </a:r>
            <a:r>
              <a:rPr sz="2400" dirty="0">
                <a:latin typeface="Times New Roman"/>
                <a:cs typeface="Times New Roman"/>
              </a:rPr>
              <a:t>Area  Network.</a:t>
            </a:r>
          </a:p>
        </p:txBody>
      </p:sp>
      <p:sp>
        <p:nvSpPr>
          <p:cNvPr id="4" name="Google Shape;176;p24">
            <a:extLst>
              <a:ext uri="{FF2B5EF4-FFF2-40B4-BE49-F238E27FC236}">
                <a16:creationId xmlns:a16="http://schemas.microsoft.com/office/drawing/2014/main" id="{D1DAB6B5-6AEF-EDFC-E4C2-6F7B14DD4B54}"/>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67081"/>
            <a:ext cx="5548630" cy="513715"/>
          </a:xfrm>
          <a:prstGeom prst="rect">
            <a:avLst/>
          </a:prstGeom>
        </p:spPr>
        <p:txBody>
          <a:bodyPr vert="horz" wrap="square" lIns="0" tIns="12700" rIns="0" bIns="0" rtlCol="0">
            <a:spAutoFit/>
          </a:bodyPr>
          <a:lstStyle/>
          <a:p>
            <a:pPr marL="12700">
              <a:lnSpc>
                <a:spcPct val="100000"/>
              </a:lnSpc>
              <a:spcBef>
                <a:spcPts val="100"/>
              </a:spcBef>
            </a:pPr>
            <a:r>
              <a:rPr dirty="0"/>
              <a:t>Internet</a:t>
            </a:r>
            <a:r>
              <a:rPr spc="-45" dirty="0"/>
              <a:t> </a:t>
            </a:r>
            <a:r>
              <a:rPr dirty="0"/>
              <a:t>Protocol</a:t>
            </a:r>
            <a:r>
              <a:rPr spc="-100" dirty="0"/>
              <a:t> </a:t>
            </a:r>
            <a:r>
              <a:rPr spc="-50" dirty="0"/>
              <a:t>Version</a:t>
            </a:r>
            <a:r>
              <a:rPr spc="-25" dirty="0"/>
              <a:t> </a:t>
            </a:r>
            <a:r>
              <a:rPr dirty="0"/>
              <a:t>6</a:t>
            </a:r>
            <a:r>
              <a:rPr spc="-10" dirty="0"/>
              <a:t> </a:t>
            </a:r>
            <a:r>
              <a:rPr dirty="0"/>
              <a:t>(IPv6)</a:t>
            </a:r>
          </a:p>
        </p:txBody>
      </p:sp>
      <p:sp>
        <p:nvSpPr>
          <p:cNvPr id="3" name="object 3"/>
          <p:cNvSpPr txBox="1"/>
          <p:nvPr/>
        </p:nvSpPr>
        <p:spPr>
          <a:xfrm>
            <a:off x="228600" y="1218438"/>
            <a:ext cx="8615680" cy="4875694"/>
          </a:xfrm>
          <a:prstGeom prst="rect">
            <a:avLst/>
          </a:prstGeom>
        </p:spPr>
        <p:txBody>
          <a:bodyPr vert="horz" wrap="square" lIns="0" tIns="12700" rIns="0" bIns="0" rtlCol="0">
            <a:spAutoFit/>
          </a:bodyPr>
          <a:lstStyle/>
          <a:p>
            <a:pPr marL="195580" indent="-182880">
              <a:lnSpc>
                <a:spcPct val="100000"/>
              </a:lnSpc>
              <a:spcBef>
                <a:spcPts val="100"/>
              </a:spcBef>
              <a:buChar char="•"/>
              <a:tabLst>
                <a:tab pos="195580" algn="l"/>
              </a:tabLst>
            </a:pPr>
            <a:r>
              <a:rPr sz="2400" dirty="0">
                <a:latin typeface="Times New Roman"/>
                <a:cs typeface="Times New Roman"/>
              </a:rPr>
              <a:t>Maintains</a:t>
            </a:r>
            <a:r>
              <a:rPr sz="2400" spc="-35" dirty="0">
                <a:latin typeface="Times New Roman"/>
                <a:cs typeface="Times New Roman"/>
              </a:rPr>
              <a:t> </a:t>
            </a:r>
            <a:r>
              <a:rPr sz="2400" dirty="0">
                <a:latin typeface="Times New Roman"/>
                <a:cs typeface="Times New Roman"/>
              </a:rPr>
              <a:t>good</a:t>
            </a:r>
            <a:r>
              <a:rPr sz="2400" spc="-10" dirty="0">
                <a:latin typeface="Times New Roman"/>
                <a:cs typeface="Times New Roman"/>
              </a:rPr>
              <a:t> </a:t>
            </a:r>
            <a:r>
              <a:rPr sz="2400" dirty="0">
                <a:latin typeface="Times New Roman"/>
                <a:cs typeface="Times New Roman"/>
              </a:rPr>
              <a:t>features</a:t>
            </a:r>
            <a:r>
              <a:rPr sz="2400" spc="-25" dirty="0">
                <a:latin typeface="Times New Roman"/>
                <a:cs typeface="Times New Roman"/>
              </a:rPr>
              <a:t> </a:t>
            </a:r>
            <a:r>
              <a:rPr sz="2400" dirty="0">
                <a:latin typeface="Times New Roman"/>
                <a:cs typeface="Times New Roman"/>
              </a:rPr>
              <a:t>of IPv4,</a:t>
            </a:r>
            <a:r>
              <a:rPr sz="2400" spc="-5" dirty="0">
                <a:latin typeface="Times New Roman"/>
                <a:cs typeface="Times New Roman"/>
              </a:rPr>
              <a:t> </a:t>
            </a:r>
            <a:r>
              <a:rPr sz="2400" dirty="0">
                <a:latin typeface="Times New Roman"/>
                <a:cs typeface="Times New Roman"/>
              </a:rPr>
              <a:t>discards</a:t>
            </a:r>
            <a:r>
              <a:rPr sz="2400" spc="-20" dirty="0">
                <a:latin typeface="Times New Roman"/>
                <a:cs typeface="Times New Roman"/>
              </a:rPr>
              <a:t> </a:t>
            </a:r>
            <a:r>
              <a:rPr sz="2400" dirty="0">
                <a:latin typeface="Times New Roman"/>
                <a:cs typeface="Times New Roman"/>
              </a:rPr>
              <a:t>bad ones.</a:t>
            </a:r>
          </a:p>
          <a:p>
            <a:pPr>
              <a:lnSpc>
                <a:spcPct val="100000"/>
              </a:lnSpc>
              <a:spcBef>
                <a:spcPts val="5"/>
              </a:spcBef>
              <a:buFont typeface="Times New Roman"/>
              <a:buChar char="•"/>
            </a:pPr>
            <a:endParaRPr sz="2500" dirty="0">
              <a:latin typeface="Times New Roman"/>
              <a:cs typeface="Times New Roman"/>
            </a:endParaRPr>
          </a:p>
          <a:p>
            <a:pPr marL="194945" indent="-182880">
              <a:lnSpc>
                <a:spcPct val="100000"/>
              </a:lnSpc>
              <a:buChar char="•"/>
              <a:tabLst>
                <a:tab pos="195580" algn="l"/>
              </a:tabLst>
            </a:pPr>
            <a:r>
              <a:rPr sz="2400" spc="-5" dirty="0">
                <a:latin typeface="Times New Roman"/>
                <a:cs typeface="Times New Roman"/>
              </a:rPr>
              <a:t>Not</a:t>
            </a:r>
            <a:r>
              <a:rPr sz="2400" spc="-20" dirty="0">
                <a:latin typeface="Times New Roman"/>
                <a:cs typeface="Times New Roman"/>
              </a:rPr>
              <a:t> </a:t>
            </a:r>
            <a:r>
              <a:rPr sz="2400" spc="-5" dirty="0">
                <a:latin typeface="Times New Roman"/>
                <a:cs typeface="Times New Roman"/>
              </a:rPr>
              <a:t>compatible</a:t>
            </a:r>
            <a:r>
              <a:rPr sz="2400" spc="-45" dirty="0">
                <a:latin typeface="Times New Roman"/>
                <a:cs typeface="Times New Roman"/>
              </a:rPr>
              <a:t> </a:t>
            </a:r>
            <a:r>
              <a:rPr sz="2400" spc="-5" dirty="0">
                <a:latin typeface="Times New Roman"/>
                <a:cs typeface="Times New Roman"/>
              </a:rPr>
              <a:t>with</a:t>
            </a:r>
            <a:r>
              <a:rPr sz="2400" spc="-20" dirty="0">
                <a:latin typeface="Times New Roman"/>
                <a:cs typeface="Times New Roman"/>
              </a:rPr>
              <a:t> </a:t>
            </a:r>
            <a:r>
              <a:rPr sz="2400" dirty="0">
                <a:latin typeface="Times New Roman"/>
                <a:cs typeface="Times New Roman"/>
              </a:rPr>
              <a:t>IPv4</a:t>
            </a:r>
          </a:p>
          <a:p>
            <a:pPr>
              <a:lnSpc>
                <a:spcPct val="100000"/>
              </a:lnSpc>
              <a:spcBef>
                <a:spcPts val="5"/>
              </a:spcBef>
              <a:buFont typeface="Times New Roman"/>
              <a:buChar char="•"/>
            </a:pPr>
            <a:endParaRPr sz="2500" dirty="0">
              <a:latin typeface="Times New Roman"/>
              <a:cs typeface="Times New Roman"/>
            </a:endParaRPr>
          </a:p>
          <a:p>
            <a:pPr marL="12700" marR="1529715">
              <a:lnSpc>
                <a:spcPct val="100000"/>
              </a:lnSpc>
              <a:buChar char="•"/>
              <a:tabLst>
                <a:tab pos="195580" algn="l"/>
              </a:tabLst>
            </a:pPr>
            <a:r>
              <a:rPr sz="2400" spc="-5" dirty="0">
                <a:latin typeface="Times New Roman"/>
                <a:cs typeface="Times New Roman"/>
              </a:rPr>
              <a:t>Compatible</a:t>
            </a:r>
            <a:r>
              <a:rPr sz="2400" spc="-30" dirty="0">
                <a:latin typeface="Times New Roman"/>
                <a:cs typeface="Times New Roman"/>
              </a:rPr>
              <a:t> </a:t>
            </a:r>
            <a:r>
              <a:rPr sz="2400" spc="-5" dirty="0">
                <a:latin typeface="Times New Roman"/>
                <a:cs typeface="Times New Roman"/>
              </a:rPr>
              <a:t>with</a:t>
            </a:r>
            <a:r>
              <a:rPr sz="2400" spc="-15" dirty="0">
                <a:latin typeface="Times New Roman"/>
                <a:cs typeface="Times New Roman"/>
              </a:rPr>
              <a:t> </a:t>
            </a:r>
            <a:r>
              <a:rPr sz="2400" dirty="0">
                <a:latin typeface="Times New Roman"/>
                <a:cs typeface="Times New Roman"/>
              </a:rPr>
              <a:t>all</a:t>
            </a:r>
            <a:r>
              <a:rPr sz="2400" spc="-20" dirty="0">
                <a:latin typeface="Times New Roman"/>
                <a:cs typeface="Times New Roman"/>
              </a:rPr>
              <a:t> </a:t>
            </a:r>
            <a:r>
              <a:rPr sz="2400" dirty="0">
                <a:latin typeface="Times New Roman"/>
                <a:cs typeface="Times New Roman"/>
              </a:rPr>
              <a:t>other</a:t>
            </a:r>
            <a:r>
              <a:rPr sz="2400" spc="-15" dirty="0">
                <a:latin typeface="Times New Roman"/>
                <a:cs typeface="Times New Roman"/>
              </a:rPr>
              <a:t> </a:t>
            </a:r>
            <a:r>
              <a:rPr sz="2400" dirty="0">
                <a:latin typeface="Times New Roman"/>
                <a:cs typeface="Times New Roman"/>
              </a:rPr>
              <a:t>Internet</a:t>
            </a:r>
            <a:r>
              <a:rPr sz="2400" spc="-50" dirty="0">
                <a:latin typeface="Times New Roman"/>
                <a:cs typeface="Times New Roman"/>
              </a:rPr>
              <a:t> </a:t>
            </a:r>
            <a:r>
              <a:rPr sz="2400" dirty="0">
                <a:latin typeface="Times New Roman"/>
                <a:cs typeface="Times New Roman"/>
              </a:rPr>
              <a:t>protocols</a:t>
            </a:r>
            <a:r>
              <a:rPr sz="2400" spc="-25" dirty="0">
                <a:latin typeface="Times New Roman"/>
                <a:cs typeface="Times New Roman"/>
              </a:rPr>
              <a:t> </a:t>
            </a:r>
            <a:r>
              <a:rPr sz="2400" dirty="0">
                <a:latin typeface="Times New Roman"/>
                <a:cs typeface="Times New Roman"/>
              </a:rPr>
              <a:t>including </a:t>
            </a:r>
            <a:r>
              <a:rPr sz="2400" spc="-585" dirty="0">
                <a:latin typeface="Times New Roman"/>
                <a:cs typeface="Times New Roman"/>
              </a:rPr>
              <a:t> </a:t>
            </a:r>
            <a:r>
              <a:rPr sz="2400" spc="-70" dirty="0">
                <a:latin typeface="Times New Roman"/>
                <a:cs typeface="Times New Roman"/>
              </a:rPr>
              <a:t>TCP,</a:t>
            </a:r>
            <a:r>
              <a:rPr sz="2400" spc="-5" dirty="0">
                <a:latin typeface="Times New Roman"/>
                <a:cs typeface="Times New Roman"/>
              </a:rPr>
              <a:t> </a:t>
            </a:r>
            <a:r>
              <a:rPr sz="2400" spc="-75" dirty="0">
                <a:latin typeface="Times New Roman"/>
                <a:cs typeface="Times New Roman"/>
              </a:rPr>
              <a:t>UDP,</a:t>
            </a:r>
            <a:r>
              <a:rPr sz="2400" spc="20" dirty="0">
                <a:latin typeface="Times New Roman"/>
                <a:cs typeface="Times New Roman"/>
              </a:rPr>
              <a:t> </a:t>
            </a:r>
            <a:r>
              <a:rPr sz="2400" spc="-55" dirty="0">
                <a:latin typeface="Times New Roman"/>
                <a:cs typeface="Times New Roman"/>
              </a:rPr>
              <a:t>ICMP,</a:t>
            </a:r>
            <a:r>
              <a:rPr sz="2400" spc="5" dirty="0">
                <a:latin typeface="Times New Roman"/>
                <a:cs typeface="Times New Roman"/>
              </a:rPr>
              <a:t> </a:t>
            </a:r>
            <a:r>
              <a:rPr sz="2400" spc="-5" dirty="0">
                <a:latin typeface="Times New Roman"/>
                <a:cs typeface="Times New Roman"/>
              </a:rPr>
              <a:t>DNS,</a:t>
            </a:r>
            <a:r>
              <a:rPr sz="2400" spc="15" dirty="0">
                <a:latin typeface="Times New Roman"/>
                <a:cs typeface="Times New Roman"/>
              </a:rPr>
              <a:t> </a:t>
            </a:r>
            <a:r>
              <a:rPr sz="2400" dirty="0">
                <a:latin typeface="Times New Roman"/>
                <a:cs typeface="Times New Roman"/>
              </a:rPr>
              <a:t>etc.</a:t>
            </a:r>
          </a:p>
          <a:p>
            <a:pPr>
              <a:lnSpc>
                <a:spcPct val="100000"/>
              </a:lnSpc>
              <a:spcBef>
                <a:spcPts val="5"/>
              </a:spcBef>
              <a:buFont typeface="Times New Roman"/>
              <a:buChar char="•"/>
            </a:pPr>
            <a:endParaRPr sz="2500" dirty="0">
              <a:latin typeface="Times New Roman"/>
              <a:cs typeface="Times New Roman"/>
            </a:endParaRPr>
          </a:p>
          <a:p>
            <a:pPr marL="194945" indent="-182880">
              <a:lnSpc>
                <a:spcPct val="100000"/>
              </a:lnSpc>
              <a:buChar char="•"/>
              <a:tabLst>
                <a:tab pos="195580" algn="l"/>
              </a:tabLst>
            </a:pPr>
            <a:r>
              <a:rPr sz="2400" spc="-5" dirty="0">
                <a:latin typeface="Times New Roman"/>
                <a:cs typeface="Times New Roman"/>
              </a:rPr>
              <a:t>Main</a:t>
            </a:r>
            <a:r>
              <a:rPr sz="2400" spc="-50" dirty="0">
                <a:latin typeface="Times New Roman"/>
                <a:cs typeface="Times New Roman"/>
              </a:rPr>
              <a:t> </a:t>
            </a:r>
            <a:r>
              <a:rPr sz="2400" dirty="0">
                <a:latin typeface="Times New Roman"/>
                <a:cs typeface="Times New Roman"/>
              </a:rPr>
              <a:t>features:</a:t>
            </a:r>
          </a:p>
          <a:p>
            <a:pPr>
              <a:lnSpc>
                <a:spcPct val="100000"/>
              </a:lnSpc>
              <a:spcBef>
                <a:spcPts val="10"/>
              </a:spcBef>
            </a:pPr>
            <a:endParaRPr sz="2500" dirty="0">
              <a:latin typeface="Times New Roman"/>
              <a:cs typeface="Times New Roman"/>
            </a:endParaRPr>
          </a:p>
          <a:p>
            <a:pPr marL="241300" indent="-228600">
              <a:lnSpc>
                <a:spcPct val="100000"/>
              </a:lnSpc>
              <a:buChar char="–"/>
              <a:tabLst>
                <a:tab pos="241300" algn="l"/>
              </a:tabLst>
            </a:pPr>
            <a:r>
              <a:rPr sz="2400" dirty="0">
                <a:latin typeface="Times New Roman"/>
                <a:cs typeface="Times New Roman"/>
              </a:rPr>
              <a:t>Long addresses</a:t>
            </a:r>
            <a:r>
              <a:rPr sz="2400" spc="-10" dirty="0">
                <a:latin typeface="Times New Roman"/>
                <a:cs typeface="Times New Roman"/>
              </a:rPr>
              <a:t> </a:t>
            </a:r>
            <a:r>
              <a:rPr sz="2400" dirty="0">
                <a:latin typeface="Times New Roman"/>
                <a:cs typeface="Times New Roman"/>
              </a:rPr>
              <a:t>(128</a:t>
            </a:r>
            <a:r>
              <a:rPr sz="2400" spc="-5" dirty="0">
                <a:latin typeface="Times New Roman"/>
                <a:cs typeface="Times New Roman"/>
              </a:rPr>
              <a:t> </a:t>
            </a:r>
            <a:r>
              <a:rPr sz="2400" dirty="0">
                <a:latin typeface="Times New Roman"/>
                <a:cs typeface="Times New Roman"/>
              </a:rPr>
              <a:t>bits)</a:t>
            </a:r>
            <a:r>
              <a:rPr sz="2400" spc="-60" dirty="0">
                <a:latin typeface="Times New Roman"/>
                <a:cs typeface="Times New Roman"/>
              </a:rPr>
              <a:t> </a:t>
            </a:r>
            <a:r>
              <a:rPr sz="2400" dirty="0">
                <a:latin typeface="Cambria Math"/>
                <a:cs typeface="Cambria Math"/>
              </a:rPr>
              <a:t>⇒</a:t>
            </a:r>
            <a:r>
              <a:rPr sz="2400" spc="65" dirty="0">
                <a:latin typeface="Cambria Math"/>
                <a:cs typeface="Cambria Math"/>
              </a:rPr>
              <a:t> </a:t>
            </a:r>
            <a:r>
              <a:rPr sz="2400" dirty="0">
                <a:latin typeface="Times New Roman"/>
                <a:cs typeface="Times New Roman"/>
              </a:rPr>
              <a:t>supports</a:t>
            </a:r>
            <a:r>
              <a:rPr sz="2400" spc="-5" dirty="0">
                <a:latin typeface="Times New Roman"/>
                <a:cs typeface="Times New Roman"/>
              </a:rPr>
              <a:t> </a:t>
            </a:r>
            <a:r>
              <a:rPr sz="2400" dirty="0">
                <a:latin typeface="Times New Roman"/>
                <a:cs typeface="Times New Roman"/>
              </a:rPr>
              <a:t>billions</a:t>
            </a:r>
            <a:r>
              <a:rPr sz="2400" spc="-3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spc="-5" dirty="0">
                <a:latin typeface="Times New Roman"/>
                <a:cs typeface="Times New Roman"/>
              </a:rPr>
              <a:t>hosts.</a:t>
            </a:r>
            <a:endParaRPr sz="2400" dirty="0">
              <a:latin typeface="Times New Roman"/>
              <a:cs typeface="Times New Roman"/>
            </a:endParaRPr>
          </a:p>
          <a:p>
            <a:pPr marL="241300" indent="-228600">
              <a:lnSpc>
                <a:spcPct val="100000"/>
              </a:lnSpc>
              <a:buChar char="–"/>
              <a:tabLst>
                <a:tab pos="241300" algn="l"/>
              </a:tabLst>
            </a:pPr>
            <a:r>
              <a:rPr sz="2400" spc="-5" dirty="0">
                <a:latin typeface="Times New Roman"/>
                <a:cs typeface="Times New Roman"/>
              </a:rPr>
              <a:t>Simplified,</a:t>
            </a:r>
            <a:r>
              <a:rPr sz="2400" dirty="0">
                <a:latin typeface="Times New Roman"/>
                <a:cs typeface="Times New Roman"/>
              </a:rPr>
              <a:t> fixed</a:t>
            </a:r>
            <a:r>
              <a:rPr sz="2400" spc="-5" dirty="0">
                <a:latin typeface="Times New Roman"/>
                <a:cs typeface="Times New Roman"/>
              </a:rPr>
              <a:t> </a:t>
            </a:r>
            <a:r>
              <a:rPr sz="2400" dirty="0">
                <a:latin typeface="Times New Roman"/>
                <a:cs typeface="Times New Roman"/>
              </a:rPr>
              <a:t>size header</a:t>
            </a:r>
            <a:r>
              <a:rPr sz="2400" spc="-45" dirty="0">
                <a:latin typeface="Times New Roman"/>
                <a:cs typeface="Times New Roman"/>
              </a:rPr>
              <a:t> </a:t>
            </a:r>
            <a:r>
              <a:rPr sz="2400" dirty="0">
                <a:latin typeface="Cambria Math"/>
                <a:cs typeface="Cambria Math"/>
              </a:rPr>
              <a:t>⇒</a:t>
            </a:r>
            <a:r>
              <a:rPr sz="2400" spc="70" dirty="0">
                <a:latin typeface="Cambria Math"/>
                <a:cs typeface="Cambria Math"/>
              </a:rPr>
              <a:t> </a:t>
            </a:r>
            <a:r>
              <a:rPr sz="2400" dirty="0">
                <a:latin typeface="Times New Roman"/>
                <a:cs typeface="Times New Roman"/>
              </a:rPr>
              <a:t>routers</a:t>
            </a:r>
            <a:r>
              <a:rPr sz="2400" spc="-15" dirty="0">
                <a:latin typeface="Times New Roman"/>
                <a:cs typeface="Times New Roman"/>
              </a:rPr>
              <a:t> </a:t>
            </a:r>
            <a:r>
              <a:rPr sz="2400" dirty="0">
                <a:latin typeface="Times New Roman"/>
                <a:cs typeface="Times New Roman"/>
              </a:rPr>
              <a:t>can</a:t>
            </a:r>
            <a:r>
              <a:rPr sz="2400" spc="-5" dirty="0">
                <a:latin typeface="Times New Roman"/>
                <a:cs typeface="Times New Roman"/>
              </a:rPr>
              <a:t> process</a:t>
            </a:r>
            <a:r>
              <a:rPr sz="2400" spc="5" dirty="0">
                <a:latin typeface="Times New Roman"/>
                <a:cs typeface="Times New Roman"/>
              </a:rPr>
              <a:t> </a:t>
            </a:r>
            <a:r>
              <a:rPr sz="2400" spc="-5" dirty="0">
                <a:latin typeface="Times New Roman"/>
                <a:cs typeface="Times New Roman"/>
              </a:rPr>
              <a:t>packets </a:t>
            </a:r>
            <a:r>
              <a:rPr sz="2400" spc="-20" dirty="0">
                <a:latin typeface="Times New Roman"/>
                <a:cs typeface="Times New Roman"/>
              </a:rPr>
              <a:t>faster.</a:t>
            </a:r>
            <a:endParaRPr sz="2400" dirty="0">
              <a:latin typeface="Times New Roman"/>
              <a:cs typeface="Times New Roman"/>
            </a:endParaRPr>
          </a:p>
          <a:p>
            <a:pPr marL="241300" indent="-228600">
              <a:lnSpc>
                <a:spcPct val="100000"/>
              </a:lnSpc>
              <a:buChar char="–"/>
              <a:tabLst>
                <a:tab pos="241300" algn="l"/>
              </a:tabLst>
            </a:pPr>
            <a:r>
              <a:rPr sz="2400" dirty="0">
                <a:latin typeface="Times New Roman"/>
                <a:cs typeface="Times New Roman"/>
              </a:rPr>
              <a:t>Support</a:t>
            </a:r>
            <a:r>
              <a:rPr sz="2400" spc="-10" dirty="0">
                <a:latin typeface="Times New Roman"/>
                <a:cs typeface="Times New Roman"/>
              </a:rPr>
              <a:t> </a:t>
            </a:r>
            <a:r>
              <a:rPr sz="2400" spc="-5" dirty="0">
                <a:latin typeface="Times New Roman"/>
                <a:cs typeface="Times New Roman"/>
              </a:rPr>
              <a:t>for</a:t>
            </a:r>
            <a:r>
              <a:rPr sz="2400" spc="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privacy</a:t>
            </a:r>
          </a:p>
          <a:p>
            <a:pPr marL="241300" indent="-228600">
              <a:lnSpc>
                <a:spcPct val="100000"/>
              </a:lnSpc>
              <a:buChar char="–"/>
              <a:tabLst>
                <a:tab pos="241300" algn="l"/>
              </a:tabLst>
            </a:pPr>
            <a:r>
              <a:rPr sz="2400" dirty="0">
                <a:latin typeface="Times New Roman"/>
                <a:cs typeface="Times New Roman"/>
              </a:rPr>
              <a:t>Better</a:t>
            </a:r>
            <a:r>
              <a:rPr sz="2400" spc="-40" dirty="0">
                <a:latin typeface="Times New Roman"/>
                <a:cs typeface="Times New Roman"/>
              </a:rPr>
              <a:t> </a:t>
            </a:r>
            <a:r>
              <a:rPr sz="2400" dirty="0">
                <a:latin typeface="Times New Roman"/>
                <a:cs typeface="Times New Roman"/>
              </a:rPr>
              <a:t>support</a:t>
            </a:r>
            <a:r>
              <a:rPr sz="2400" spc="-1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type</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service.</a:t>
            </a:r>
          </a:p>
        </p:txBody>
      </p:sp>
      <p:sp>
        <p:nvSpPr>
          <p:cNvPr id="4" name="Google Shape;176;p24">
            <a:extLst>
              <a:ext uri="{FF2B5EF4-FFF2-40B4-BE49-F238E27FC236}">
                <a16:creationId xmlns:a16="http://schemas.microsoft.com/office/drawing/2014/main" id="{9B6504CA-5C34-7301-E962-35294571792A}"/>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91052"/>
            <a:ext cx="4051300" cy="521297"/>
          </a:xfrm>
          <a:prstGeom prst="rect">
            <a:avLst/>
          </a:prstGeom>
        </p:spPr>
        <p:txBody>
          <a:bodyPr vert="horz" wrap="square" lIns="0" tIns="13335" rIns="0" bIns="0" rtlCol="0">
            <a:spAutoFit/>
          </a:bodyPr>
          <a:lstStyle/>
          <a:p>
            <a:pPr marL="12700">
              <a:lnSpc>
                <a:spcPct val="100000"/>
              </a:lnSpc>
              <a:spcBef>
                <a:spcPts val="105"/>
              </a:spcBef>
            </a:pPr>
            <a:r>
              <a:rPr lang="en-IN" dirty="0"/>
              <a:t>     </a:t>
            </a:r>
            <a:r>
              <a:rPr dirty="0"/>
              <a:t>Internet</a:t>
            </a:r>
            <a:r>
              <a:rPr spc="-85" dirty="0"/>
              <a:t> </a:t>
            </a:r>
            <a:r>
              <a:rPr dirty="0"/>
              <a:t>addresses</a:t>
            </a:r>
          </a:p>
        </p:txBody>
      </p:sp>
      <p:sp>
        <p:nvSpPr>
          <p:cNvPr id="3" name="object 3"/>
          <p:cNvSpPr txBox="1"/>
          <p:nvPr/>
        </p:nvSpPr>
        <p:spPr>
          <a:xfrm>
            <a:off x="535940" y="1435049"/>
            <a:ext cx="7752080" cy="361124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Each</a:t>
            </a:r>
            <a:r>
              <a:rPr sz="2400" spc="-20" dirty="0">
                <a:latin typeface="Times New Roman"/>
                <a:cs typeface="Times New Roman"/>
              </a:rPr>
              <a:t> </a:t>
            </a:r>
            <a:r>
              <a:rPr sz="2400" dirty="0">
                <a:latin typeface="Times New Roman"/>
                <a:cs typeface="Times New Roman"/>
              </a:rPr>
              <a:t>network</a:t>
            </a:r>
            <a:r>
              <a:rPr sz="2400" spc="-20" dirty="0">
                <a:latin typeface="Times New Roman"/>
                <a:cs typeface="Times New Roman"/>
              </a:rPr>
              <a:t> </a:t>
            </a:r>
            <a:r>
              <a:rPr sz="2400" dirty="0">
                <a:latin typeface="Times New Roman"/>
                <a:cs typeface="Times New Roman"/>
              </a:rPr>
              <a:t>interface</a:t>
            </a:r>
            <a:r>
              <a:rPr sz="2400" spc="-45" dirty="0">
                <a:latin typeface="Times New Roman"/>
                <a:cs typeface="Times New Roman"/>
              </a:rPr>
              <a:t> </a:t>
            </a:r>
            <a:r>
              <a:rPr sz="2400" dirty="0">
                <a:latin typeface="Times New Roman"/>
                <a:cs typeface="Times New Roman"/>
              </a:rPr>
              <a:t>connected</a:t>
            </a:r>
            <a:r>
              <a:rPr sz="2400" spc="-40"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Internet</a:t>
            </a:r>
            <a:r>
              <a:rPr sz="2400" spc="-40" dirty="0">
                <a:latin typeface="Times New Roman"/>
                <a:cs typeface="Times New Roman"/>
              </a:rPr>
              <a:t> </a:t>
            </a:r>
            <a:r>
              <a:rPr sz="2400" dirty="0">
                <a:latin typeface="Times New Roman"/>
                <a:cs typeface="Times New Roman"/>
              </a:rPr>
              <a:t>has</a:t>
            </a:r>
            <a:r>
              <a:rPr sz="2400" spc="-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unique</a:t>
            </a:r>
          </a:p>
          <a:p>
            <a:pPr marL="12700">
              <a:lnSpc>
                <a:spcPct val="100000"/>
              </a:lnSpc>
              <a:spcBef>
                <a:spcPts val="5"/>
              </a:spcBef>
            </a:pPr>
            <a:r>
              <a:rPr sz="2400" dirty="0">
                <a:latin typeface="Times New Roman"/>
                <a:cs typeface="Times New Roman"/>
              </a:rPr>
              <a:t>address</a:t>
            </a:r>
            <a:r>
              <a:rPr sz="2400" spc="-10" dirty="0">
                <a:latin typeface="Times New Roman"/>
                <a:cs typeface="Times New Roman"/>
              </a:rPr>
              <a:t> </a:t>
            </a:r>
            <a:r>
              <a:rPr sz="2400" dirty="0">
                <a:latin typeface="Times New Roman"/>
                <a:cs typeface="Times New Roman"/>
              </a:rPr>
              <a:t>consisting</a:t>
            </a:r>
            <a:r>
              <a:rPr sz="2400" spc="-5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two</a:t>
            </a:r>
            <a:r>
              <a:rPr sz="2400" spc="-10" dirty="0">
                <a:latin typeface="Times New Roman"/>
                <a:cs typeface="Times New Roman"/>
              </a:rPr>
              <a:t> </a:t>
            </a:r>
            <a:r>
              <a:rPr sz="2400" spc="-5" dirty="0">
                <a:latin typeface="Times New Roman"/>
                <a:cs typeface="Times New Roman"/>
              </a:rPr>
              <a:t>parts:</a:t>
            </a:r>
            <a:endParaRPr sz="2400" dirty="0">
              <a:latin typeface="Times New Roman"/>
              <a:cs typeface="Times New Roman"/>
            </a:endParaRPr>
          </a:p>
          <a:p>
            <a:pPr>
              <a:lnSpc>
                <a:spcPct val="100000"/>
              </a:lnSpc>
              <a:spcBef>
                <a:spcPts val="5"/>
              </a:spcBef>
            </a:pPr>
            <a:endParaRPr sz="3500" dirty="0">
              <a:latin typeface="Times New Roman"/>
              <a:cs typeface="Times New Roman"/>
            </a:endParaRPr>
          </a:p>
          <a:p>
            <a:pPr marL="287020" marR="5080" indent="-274955">
              <a:lnSpc>
                <a:spcPct val="100000"/>
              </a:lnSpc>
              <a:buClr>
                <a:srgbClr val="8BACAD"/>
              </a:buClr>
              <a:buSzPct val="93750"/>
              <a:buFont typeface="Wingdings"/>
              <a:buChar char=""/>
              <a:tabLst>
                <a:tab pos="287655" algn="l"/>
              </a:tabLst>
            </a:pPr>
            <a:r>
              <a:rPr sz="2400" b="1" spc="-5" dirty="0">
                <a:solidFill>
                  <a:srgbClr val="006FC0"/>
                </a:solidFill>
                <a:latin typeface="Times New Roman"/>
                <a:cs typeface="Times New Roman"/>
              </a:rPr>
              <a:t>Network</a:t>
            </a:r>
            <a:r>
              <a:rPr sz="2400" b="1" spc="5" dirty="0">
                <a:solidFill>
                  <a:srgbClr val="006FC0"/>
                </a:solidFill>
                <a:latin typeface="Times New Roman"/>
                <a:cs typeface="Times New Roman"/>
              </a:rPr>
              <a:t> </a:t>
            </a:r>
            <a:r>
              <a:rPr sz="2400" b="1" spc="-10" dirty="0">
                <a:solidFill>
                  <a:srgbClr val="006FC0"/>
                </a:solidFill>
                <a:latin typeface="Times New Roman"/>
                <a:cs typeface="Times New Roman"/>
              </a:rPr>
              <a:t>address,</a:t>
            </a:r>
            <a:r>
              <a:rPr sz="2400" b="1" spc="10" dirty="0">
                <a:solidFill>
                  <a:srgbClr val="006FC0"/>
                </a:solidFill>
                <a:latin typeface="Times New Roman"/>
                <a:cs typeface="Times New Roman"/>
              </a:rPr>
              <a:t> </a:t>
            </a:r>
            <a:r>
              <a:rPr sz="2400" dirty="0">
                <a:latin typeface="Times New Roman"/>
                <a:cs typeface="Times New Roman"/>
              </a:rPr>
              <a:t>address</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network</a:t>
            </a:r>
            <a:r>
              <a:rPr sz="2400" spc="-15" dirty="0">
                <a:latin typeface="Times New Roman"/>
                <a:cs typeface="Times New Roman"/>
              </a:rPr>
              <a:t> </a:t>
            </a:r>
            <a:r>
              <a:rPr sz="2400" dirty="0">
                <a:latin typeface="Times New Roman"/>
                <a:cs typeface="Times New Roman"/>
              </a:rPr>
              <a:t>within</a:t>
            </a:r>
            <a:r>
              <a:rPr sz="2400" spc="-3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Internet </a:t>
            </a:r>
            <a:r>
              <a:rPr sz="2400" spc="-585" dirty="0">
                <a:latin typeface="Times New Roman"/>
                <a:cs typeface="Times New Roman"/>
              </a:rPr>
              <a:t> </a:t>
            </a:r>
            <a:r>
              <a:rPr sz="2400" dirty="0">
                <a:latin typeface="Times New Roman"/>
                <a:cs typeface="Times New Roman"/>
              </a:rPr>
              <a:t>(used</a:t>
            </a:r>
            <a:r>
              <a:rPr sz="2400" spc="-20" dirty="0">
                <a:latin typeface="Times New Roman"/>
                <a:cs typeface="Times New Roman"/>
              </a:rPr>
              <a:t> </a:t>
            </a:r>
            <a:r>
              <a:rPr sz="2400" dirty="0">
                <a:latin typeface="Times New Roman"/>
                <a:cs typeface="Times New Roman"/>
              </a:rPr>
              <a:t>by</a:t>
            </a:r>
            <a:r>
              <a:rPr sz="2400" spc="-5" dirty="0">
                <a:latin typeface="Times New Roman"/>
                <a:cs typeface="Times New Roman"/>
              </a:rPr>
              <a:t> </a:t>
            </a:r>
            <a:r>
              <a:rPr sz="2400" dirty="0">
                <a:latin typeface="Times New Roman"/>
                <a:cs typeface="Times New Roman"/>
              </a:rPr>
              <a:t>gateways</a:t>
            </a:r>
            <a:r>
              <a:rPr sz="2400" spc="-20" dirty="0">
                <a:latin typeface="Times New Roman"/>
                <a:cs typeface="Times New Roman"/>
              </a:rPr>
              <a:t> </a:t>
            </a:r>
            <a:r>
              <a:rPr sz="2400" spc="-5" dirty="0">
                <a:latin typeface="Times New Roman"/>
                <a:cs typeface="Times New Roman"/>
              </a:rPr>
              <a:t>for </a:t>
            </a:r>
            <a:r>
              <a:rPr sz="2400" dirty="0">
                <a:latin typeface="Times New Roman"/>
                <a:cs typeface="Times New Roman"/>
              </a:rPr>
              <a:t>routing</a:t>
            </a:r>
            <a:r>
              <a:rPr sz="2400" spc="-20" dirty="0">
                <a:latin typeface="Times New Roman"/>
                <a:cs typeface="Times New Roman"/>
              </a:rPr>
              <a:t> </a:t>
            </a:r>
            <a:r>
              <a:rPr sz="2400" dirty="0">
                <a:latin typeface="Times New Roman"/>
                <a:cs typeface="Times New Roman"/>
              </a:rPr>
              <a:t>IP</a:t>
            </a:r>
            <a:r>
              <a:rPr sz="2400" spc="-105" dirty="0">
                <a:latin typeface="Times New Roman"/>
                <a:cs typeface="Times New Roman"/>
              </a:rPr>
              <a:t> </a:t>
            </a:r>
            <a:r>
              <a:rPr sz="2400" dirty="0">
                <a:latin typeface="Times New Roman"/>
                <a:cs typeface="Times New Roman"/>
              </a:rPr>
              <a:t>packets</a:t>
            </a:r>
            <a:r>
              <a:rPr sz="2400" spc="-25" dirty="0">
                <a:latin typeface="Times New Roman"/>
                <a:cs typeface="Times New Roman"/>
              </a:rPr>
              <a:t> </a:t>
            </a:r>
            <a:r>
              <a:rPr sz="2400" dirty="0">
                <a:latin typeface="Times New Roman"/>
                <a:cs typeface="Times New Roman"/>
              </a:rPr>
              <a:t>between</a:t>
            </a:r>
            <a:r>
              <a:rPr sz="2400" spc="-20" dirty="0">
                <a:latin typeface="Times New Roman"/>
                <a:cs typeface="Times New Roman"/>
              </a:rPr>
              <a:t> </a:t>
            </a:r>
            <a:r>
              <a:rPr sz="2400" dirty="0">
                <a:latin typeface="Times New Roman"/>
                <a:cs typeface="Times New Roman"/>
              </a:rPr>
              <a:t>networks).</a:t>
            </a:r>
          </a:p>
          <a:p>
            <a:pPr>
              <a:lnSpc>
                <a:spcPct val="100000"/>
              </a:lnSpc>
              <a:spcBef>
                <a:spcPts val="10"/>
              </a:spcBef>
              <a:buClr>
                <a:srgbClr val="8BACAD"/>
              </a:buClr>
              <a:buFont typeface="Wingdings"/>
              <a:buChar char=""/>
            </a:pPr>
            <a:endParaRPr sz="3500" dirty="0">
              <a:latin typeface="Times New Roman"/>
              <a:cs typeface="Times New Roman"/>
            </a:endParaRPr>
          </a:p>
          <a:p>
            <a:pPr marL="287020" marR="84455" indent="-274955">
              <a:lnSpc>
                <a:spcPct val="100000"/>
              </a:lnSpc>
              <a:buClr>
                <a:srgbClr val="8BACAD"/>
              </a:buClr>
              <a:buSzPct val="93750"/>
              <a:buFont typeface="Wingdings"/>
              <a:buChar char=""/>
              <a:tabLst>
                <a:tab pos="287655" algn="l"/>
              </a:tabLst>
            </a:pPr>
            <a:r>
              <a:rPr sz="2400" b="1" dirty="0">
                <a:solidFill>
                  <a:srgbClr val="006FC0"/>
                </a:solidFill>
                <a:latin typeface="Times New Roman"/>
                <a:cs typeface="Times New Roman"/>
              </a:rPr>
              <a:t>Host </a:t>
            </a:r>
            <a:r>
              <a:rPr sz="2400" b="1" spc="-10" dirty="0">
                <a:solidFill>
                  <a:srgbClr val="006FC0"/>
                </a:solidFill>
                <a:latin typeface="Times New Roman"/>
                <a:cs typeface="Times New Roman"/>
              </a:rPr>
              <a:t>address</a:t>
            </a:r>
            <a:r>
              <a:rPr sz="2400" spc="-10" dirty="0">
                <a:solidFill>
                  <a:srgbClr val="006FC0"/>
                </a:solidFill>
                <a:latin typeface="Times New Roman"/>
                <a:cs typeface="Times New Roman"/>
              </a:rPr>
              <a:t>, </a:t>
            </a:r>
            <a:r>
              <a:rPr sz="2400" dirty="0">
                <a:latin typeface="Times New Roman"/>
                <a:cs typeface="Times New Roman"/>
              </a:rPr>
              <a:t>address of the </a:t>
            </a:r>
            <a:r>
              <a:rPr sz="2400" spc="-5" dirty="0">
                <a:latin typeface="Times New Roman"/>
                <a:cs typeface="Times New Roman"/>
              </a:rPr>
              <a:t>computer </a:t>
            </a:r>
            <a:r>
              <a:rPr sz="2400" dirty="0">
                <a:latin typeface="Times New Roman"/>
                <a:cs typeface="Times New Roman"/>
              </a:rPr>
              <a:t>within the network </a:t>
            </a:r>
            <a:r>
              <a:rPr sz="2400" spc="5" dirty="0">
                <a:latin typeface="Times New Roman"/>
                <a:cs typeface="Times New Roman"/>
              </a:rPr>
              <a:t> </a:t>
            </a:r>
            <a:r>
              <a:rPr sz="2400" spc="-5" dirty="0">
                <a:latin typeface="Times New Roman"/>
                <a:cs typeface="Times New Roman"/>
              </a:rPr>
              <a:t>(used</a:t>
            </a:r>
            <a:r>
              <a:rPr sz="2400" spc="-1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spc="-5" dirty="0">
                <a:latin typeface="Times New Roman"/>
                <a:cs typeface="Times New Roman"/>
              </a:rPr>
              <a:t>delivering</a:t>
            </a:r>
            <a:r>
              <a:rPr sz="2400" spc="-40" dirty="0">
                <a:latin typeface="Times New Roman"/>
                <a:cs typeface="Times New Roman"/>
              </a:rPr>
              <a:t> </a:t>
            </a:r>
            <a:r>
              <a:rPr sz="2400" dirty="0">
                <a:latin typeface="Times New Roman"/>
                <a:cs typeface="Times New Roman"/>
              </a:rPr>
              <a:t>packets</a:t>
            </a:r>
            <a:r>
              <a:rPr sz="2400" spc="-3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 particular</a:t>
            </a:r>
            <a:r>
              <a:rPr sz="2400" spc="-50" dirty="0">
                <a:latin typeface="Times New Roman"/>
                <a:cs typeface="Times New Roman"/>
              </a:rPr>
              <a:t> </a:t>
            </a:r>
            <a:r>
              <a:rPr sz="2400" dirty="0">
                <a:latin typeface="Times New Roman"/>
                <a:cs typeface="Times New Roman"/>
              </a:rPr>
              <a:t>network</a:t>
            </a:r>
            <a:r>
              <a:rPr sz="2400" spc="-5" dirty="0">
                <a:latin typeface="Times New Roman"/>
                <a:cs typeface="Times New Roman"/>
              </a:rPr>
              <a:t> </a:t>
            </a:r>
            <a:r>
              <a:rPr sz="2400" dirty="0">
                <a:latin typeface="Times New Roman"/>
                <a:cs typeface="Times New Roman"/>
              </a:rPr>
              <a:t>interface </a:t>
            </a:r>
            <a:r>
              <a:rPr sz="2400" spc="-585" dirty="0">
                <a:latin typeface="Times New Roman"/>
                <a:cs typeface="Times New Roman"/>
              </a:rPr>
              <a:t> </a:t>
            </a:r>
            <a:r>
              <a:rPr sz="2400" dirty="0">
                <a:latin typeface="Times New Roman"/>
                <a:cs typeface="Times New Roman"/>
              </a:rPr>
              <a:t>within</a:t>
            </a:r>
            <a:r>
              <a:rPr sz="2400" spc="-30" dirty="0">
                <a:latin typeface="Times New Roman"/>
                <a:cs typeface="Times New Roman"/>
              </a:rPr>
              <a:t> </a:t>
            </a:r>
            <a:r>
              <a:rPr sz="2400" dirty="0">
                <a:latin typeface="Times New Roman"/>
                <a:cs typeface="Times New Roman"/>
              </a:rPr>
              <a:t>the network).</a:t>
            </a:r>
          </a:p>
        </p:txBody>
      </p:sp>
      <p:sp>
        <p:nvSpPr>
          <p:cNvPr id="4" name="Google Shape;176;p24">
            <a:extLst>
              <a:ext uri="{FF2B5EF4-FFF2-40B4-BE49-F238E27FC236}">
                <a16:creationId xmlns:a16="http://schemas.microsoft.com/office/drawing/2014/main" id="{1DB7B9A1-CF36-C188-B9AB-C84289E08F14}"/>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19719"/>
            <a:ext cx="5575300" cy="520655"/>
          </a:xfrm>
          <a:prstGeom prst="rect">
            <a:avLst/>
          </a:prstGeom>
        </p:spPr>
        <p:txBody>
          <a:bodyPr vert="horz" wrap="square" lIns="0" tIns="12700" rIns="0" bIns="0" rtlCol="0">
            <a:spAutoFit/>
          </a:bodyPr>
          <a:lstStyle/>
          <a:p>
            <a:pPr marL="12700">
              <a:lnSpc>
                <a:spcPct val="100000"/>
              </a:lnSpc>
              <a:spcBef>
                <a:spcPts val="100"/>
              </a:spcBef>
            </a:pPr>
            <a:r>
              <a:rPr lang="en-IN" dirty="0"/>
              <a:t>          </a:t>
            </a:r>
            <a:r>
              <a:rPr dirty="0"/>
              <a:t>Internet</a:t>
            </a:r>
            <a:r>
              <a:rPr spc="-45" dirty="0"/>
              <a:t> </a:t>
            </a:r>
            <a:r>
              <a:rPr dirty="0"/>
              <a:t>address</a:t>
            </a:r>
            <a:r>
              <a:rPr spc="-40" dirty="0"/>
              <a:t> </a:t>
            </a:r>
            <a:r>
              <a:rPr dirty="0"/>
              <a:t>format</a:t>
            </a:r>
          </a:p>
        </p:txBody>
      </p:sp>
      <p:sp>
        <p:nvSpPr>
          <p:cNvPr id="3" name="object 3"/>
          <p:cNvSpPr txBox="1"/>
          <p:nvPr/>
        </p:nvSpPr>
        <p:spPr>
          <a:xfrm>
            <a:off x="444500" y="762000"/>
            <a:ext cx="8318500" cy="5700268"/>
          </a:xfrm>
          <a:prstGeom prst="rect">
            <a:avLst/>
          </a:prstGeom>
        </p:spPr>
        <p:txBody>
          <a:bodyPr vert="horz" wrap="square" lIns="0" tIns="12065" rIns="0" bIns="0" rtlCol="0">
            <a:spAutoFit/>
          </a:bodyPr>
          <a:lstStyle/>
          <a:p>
            <a:pPr marL="287020" marR="5080" indent="-274955" algn="just">
              <a:lnSpc>
                <a:spcPct val="100000"/>
              </a:lnSpc>
              <a:spcBef>
                <a:spcPts val="95"/>
              </a:spcBef>
              <a:buClr>
                <a:srgbClr val="8BACAD"/>
              </a:buClr>
              <a:buSzPct val="93181"/>
              <a:buFont typeface="Segoe UI Symbol"/>
              <a:buChar char="⚫"/>
              <a:tabLst>
                <a:tab pos="287655" algn="l"/>
              </a:tabLst>
            </a:pPr>
            <a:r>
              <a:rPr sz="2200" spc="-5" dirty="0">
                <a:latin typeface="Times New Roman"/>
                <a:cs typeface="Times New Roman"/>
              </a:rPr>
              <a:t>The </a:t>
            </a:r>
            <a:r>
              <a:rPr sz="2200" dirty="0">
                <a:latin typeface="Times New Roman"/>
                <a:cs typeface="Times New Roman"/>
              </a:rPr>
              <a:t>32-bit IP </a:t>
            </a:r>
            <a:r>
              <a:rPr sz="2200" spc="-5" dirty="0">
                <a:latin typeface="Times New Roman"/>
                <a:cs typeface="Times New Roman"/>
              </a:rPr>
              <a:t>address is separated </a:t>
            </a:r>
            <a:r>
              <a:rPr sz="2200" dirty="0">
                <a:latin typeface="Times New Roman"/>
                <a:cs typeface="Times New Roman"/>
              </a:rPr>
              <a:t>into </a:t>
            </a:r>
            <a:r>
              <a:rPr sz="2200" spc="-5" dirty="0">
                <a:latin typeface="Times New Roman"/>
                <a:cs typeface="Times New Roman"/>
              </a:rPr>
              <a:t>four</a:t>
            </a:r>
            <a:r>
              <a:rPr sz="2200" dirty="0">
                <a:latin typeface="Times New Roman"/>
                <a:cs typeface="Times New Roman"/>
              </a:rPr>
              <a:t> </a:t>
            </a:r>
            <a:r>
              <a:rPr sz="2200" spc="-5" dirty="0">
                <a:latin typeface="Times New Roman"/>
                <a:cs typeface="Times New Roman"/>
              </a:rPr>
              <a:t>8-bit</a:t>
            </a:r>
            <a:r>
              <a:rPr sz="2200" spc="540" dirty="0">
                <a:latin typeface="Times New Roman"/>
                <a:cs typeface="Times New Roman"/>
              </a:rPr>
              <a:t> </a:t>
            </a:r>
            <a:r>
              <a:rPr sz="2200" spc="-5" dirty="0">
                <a:latin typeface="Times New Roman"/>
                <a:cs typeface="Times New Roman"/>
              </a:rPr>
              <a:t>octets, allowing </a:t>
            </a:r>
            <a:r>
              <a:rPr sz="2200" dirty="0">
                <a:latin typeface="Times New Roman"/>
                <a:cs typeface="Times New Roman"/>
              </a:rPr>
              <a:t> </a:t>
            </a:r>
            <a:r>
              <a:rPr sz="2200" spc="-10" dirty="0">
                <a:latin typeface="Times New Roman"/>
                <a:cs typeface="Times New Roman"/>
              </a:rPr>
              <a:t>each</a:t>
            </a:r>
            <a:r>
              <a:rPr sz="2200" spc="5" dirty="0">
                <a:latin typeface="Times New Roman"/>
                <a:cs typeface="Times New Roman"/>
              </a:rPr>
              <a:t> </a:t>
            </a:r>
            <a:r>
              <a:rPr sz="2200" spc="-5" dirty="0">
                <a:latin typeface="Times New Roman"/>
                <a:cs typeface="Times New Roman"/>
              </a:rPr>
              <a:t>octet</a:t>
            </a:r>
            <a:r>
              <a:rPr sz="2200" spc="5" dirty="0">
                <a:latin typeface="Times New Roman"/>
                <a:cs typeface="Times New Roman"/>
              </a:rPr>
              <a:t> </a:t>
            </a:r>
            <a:r>
              <a:rPr sz="2200" spc="-5" dirty="0">
                <a:latin typeface="Times New Roman"/>
                <a:cs typeface="Times New Roman"/>
              </a:rPr>
              <a:t>to</a:t>
            </a:r>
            <a:r>
              <a:rPr sz="2200" spc="5" dirty="0">
                <a:latin typeface="Times New Roman"/>
                <a:cs typeface="Times New Roman"/>
              </a:rPr>
              <a:t> </a:t>
            </a:r>
            <a:r>
              <a:rPr sz="2200" spc="-5" dirty="0">
                <a:latin typeface="Times New Roman"/>
                <a:cs typeface="Times New Roman"/>
              </a:rPr>
              <a:t>have</a:t>
            </a:r>
            <a:r>
              <a:rPr sz="2200" spc="5" dirty="0">
                <a:latin typeface="Times New Roman"/>
                <a:cs typeface="Times New Roman"/>
              </a:rPr>
              <a:t> </a:t>
            </a:r>
            <a:r>
              <a:rPr sz="2200" spc="-5" dirty="0">
                <a:latin typeface="Times New Roman"/>
                <a:cs typeface="Times New Roman"/>
              </a:rPr>
              <a:t>a value</a:t>
            </a:r>
            <a:r>
              <a:rPr sz="2200" spc="-10" dirty="0">
                <a:latin typeface="Times New Roman"/>
                <a:cs typeface="Times New Roman"/>
              </a:rPr>
              <a:t> </a:t>
            </a:r>
            <a:r>
              <a:rPr sz="2200" spc="-5" dirty="0">
                <a:latin typeface="Times New Roman"/>
                <a:cs typeface="Times New Roman"/>
              </a:rPr>
              <a:t>ranging</a:t>
            </a:r>
            <a:r>
              <a:rPr sz="2200" spc="15" dirty="0">
                <a:latin typeface="Times New Roman"/>
                <a:cs typeface="Times New Roman"/>
              </a:rPr>
              <a:t> </a:t>
            </a:r>
            <a:r>
              <a:rPr sz="2200" spc="-5" dirty="0">
                <a:latin typeface="Times New Roman"/>
                <a:cs typeface="Times New Roman"/>
              </a:rPr>
              <a:t>from</a:t>
            </a:r>
            <a:r>
              <a:rPr sz="2200" spc="10" dirty="0">
                <a:latin typeface="Times New Roman"/>
                <a:cs typeface="Times New Roman"/>
              </a:rPr>
              <a:t> </a:t>
            </a:r>
            <a:r>
              <a:rPr sz="2200" spc="-5" dirty="0">
                <a:latin typeface="Times New Roman"/>
                <a:cs typeface="Times New Roman"/>
              </a:rPr>
              <a:t>0 to</a:t>
            </a:r>
            <a:r>
              <a:rPr sz="2200" spc="5" dirty="0">
                <a:latin typeface="Times New Roman"/>
                <a:cs typeface="Times New Roman"/>
              </a:rPr>
              <a:t> </a:t>
            </a:r>
            <a:r>
              <a:rPr sz="2200" dirty="0">
                <a:latin typeface="Times New Roman"/>
                <a:cs typeface="Times New Roman"/>
              </a:rPr>
              <a:t>255.</a:t>
            </a:r>
          </a:p>
          <a:p>
            <a:pPr>
              <a:lnSpc>
                <a:spcPct val="100000"/>
              </a:lnSpc>
              <a:spcBef>
                <a:spcPts val="15"/>
              </a:spcBef>
              <a:buChar char="⚫"/>
            </a:pPr>
            <a:endParaRPr sz="3200" dirty="0">
              <a:latin typeface="Times New Roman"/>
              <a:cs typeface="Times New Roman"/>
            </a:endParaRPr>
          </a:p>
          <a:p>
            <a:pPr marL="287020" marR="5080" indent="-274955" algn="just">
              <a:lnSpc>
                <a:spcPct val="100000"/>
              </a:lnSpc>
              <a:buClr>
                <a:srgbClr val="8BACAD"/>
              </a:buClr>
              <a:buSzPct val="95454"/>
              <a:buFont typeface="Segoe UI Symbol"/>
              <a:buChar char="⚫"/>
              <a:tabLst>
                <a:tab pos="287655" algn="l"/>
              </a:tabLst>
            </a:pPr>
            <a:r>
              <a:rPr sz="2200" spc="-5" dirty="0">
                <a:latin typeface="Times New Roman"/>
                <a:cs typeface="Times New Roman"/>
              </a:rPr>
              <a:t>Furthermore, the IP </a:t>
            </a:r>
            <a:r>
              <a:rPr sz="2200" dirty="0">
                <a:latin typeface="Times New Roman"/>
                <a:cs typeface="Times New Roman"/>
              </a:rPr>
              <a:t>address </a:t>
            </a:r>
            <a:r>
              <a:rPr sz="2200" spc="-5" dirty="0">
                <a:latin typeface="Times New Roman"/>
                <a:cs typeface="Times New Roman"/>
              </a:rPr>
              <a:t>is logically separated into two </a:t>
            </a:r>
            <a:r>
              <a:rPr sz="2200" dirty="0">
                <a:latin typeface="Times New Roman"/>
                <a:cs typeface="Times New Roman"/>
              </a:rPr>
              <a:t>distinct </a:t>
            </a:r>
            <a:r>
              <a:rPr sz="2200" spc="5" dirty="0">
                <a:latin typeface="Times New Roman"/>
                <a:cs typeface="Times New Roman"/>
              </a:rPr>
              <a:t> </a:t>
            </a:r>
            <a:r>
              <a:rPr sz="2200" spc="-5" dirty="0">
                <a:latin typeface="Times New Roman"/>
                <a:cs typeface="Times New Roman"/>
              </a:rPr>
              <a:t>components: the network ID and the </a:t>
            </a:r>
            <a:r>
              <a:rPr sz="2200" spc="-10" dirty="0">
                <a:latin typeface="Times New Roman"/>
                <a:cs typeface="Times New Roman"/>
              </a:rPr>
              <a:t>host </a:t>
            </a:r>
            <a:r>
              <a:rPr sz="2200" spc="-5" dirty="0">
                <a:latin typeface="Times New Roman"/>
                <a:cs typeface="Times New Roman"/>
              </a:rPr>
              <a:t>ID. </a:t>
            </a:r>
            <a:r>
              <a:rPr sz="2200" dirty="0">
                <a:latin typeface="Times New Roman"/>
                <a:cs typeface="Times New Roman"/>
              </a:rPr>
              <a:t>The </a:t>
            </a:r>
            <a:r>
              <a:rPr sz="2200" spc="-5" dirty="0">
                <a:latin typeface="Times New Roman"/>
                <a:cs typeface="Times New Roman"/>
              </a:rPr>
              <a:t>network ID is used </a:t>
            </a:r>
            <a:r>
              <a:rPr sz="2200" dirty="0">
                <a:latin typeface="Times New Roman"/>
                <a:cs typeface="Times New Roman"/>
              </a:rPr>
              <a:t> </a:t>
            </a:r>
            <a:r>
              <a:rPr sz="2200" spc="-5" dirty="0">
                <a:latin typeface="Times New Roman"/>
                <a:cs typeface="Times New Roman"/>
              </a:rPr>
              <a:t>to identify</a:t>
            </a:r>
            <a:r>
              <a:rPr sz="2200" spc="540" dirty="0">
                <a:latin typeface="Times New Roman"/>
                <a:cs typeface="Times New Roman"/>
              </a:rPr>
              <a:t> </a:t>
            </a:r>
            <a:r>
              <a:rPr sz="2200" spc="-5" dirty="0">
                <a:latin typeface="Times New Roman"/>
                <a:cs typeface="Times New Roman"/>
              </a:rPr>
              <a:t>the subnet upon which the host resides. The host ID is </a:t>
            </a:r>
            <a:r>
              <a:rPr sz="2200" dirty="0">
                <a:latin typeface="Times New Roman"/>
                <a:cs typeface="Times New Roman"/>
              </a:rPr>
              <a:t> </a:t>
            </a:r>
            <a:r>
              <a:rPr sz="2200" spc="-5" dirty="0">
                <a:latin typeface="Times New Roman"/>
                <a:cs typeface="Times New Roman"/>
              </a:rPr>
              <a:t>used to</a:t>
            </a:r>
            <a:r>
              <a:rPr sz="2200" spc="10" dirty="0">
                <a:latin typeface="Times New Roman"/>
                <a:cs typeface="Times New Roman"/>
              </a:rPr>
              <a:t> </a:t>
            </a:r>
            <a:r>
              <a:rPr sz="2200" spc="-5" dirty="0">
                <a:latin typeface="Times New Roman"/>
                <a:cs typeface="Times New Roman"/>
              </a:rPr>
              <a:t>identify</a:t>
            </a:r>
            <a:r>
              <a:rPr sz="2200"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host</a:t>
            </a:r>
            <a:r>
              <a:rPr sz="2200" spc="-10" dirty="0">
                <a:latin typeface="Times New Roman"/>
                <a:cs typeface="Times New Roman"/>
              </a:rPr>
              <a:t> </a:t>
            </a:r>
            <a:r>
              <a:rPr sz="2200" spc="-5" dirty="0">
                <a:latin typeface="Times New Roman"/>
                <a:cs typeface="Times New Roman"/>
              </a:rPr>
              <a:t>itself</a:t>
            </a:r>
            <a:r>
              <a:rPr sz="2200" spc="15" dirty="0">
                <a:latin typeface="Times New Roman"/>
                <a:cs typeface="Times New Roman"/>
              </a:rPr>
              <a:t> </a:t>
            </a:r>
            <a:r>
              <a:rPr sz="2200" spc="-5" dirty="0">
                <a:latin typeface="Times New Roman"/>
                <a:cs typeface="Times New Roman"/>
              </a:rPr>
              <a:t>within</a:t>
            </a:r>
            <a:r>
              <a:rPr sz="2200" spc="-10"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given</a:t>
            </a:r>
            <a:r>
              <a:rPr sz="2200" spc="5" dirty="0">
                <a:latin typeface="Times New Roman"/>
                <a:cs typeface="Times New Roman"/>
              </a:rPr>
              <a:t> </a:t>
            </a:r>
            <a:r>
              <a:rPr sz="2200" spc="-5" dirty="0">
                <a:latin typeface="Times New Roman"/>
                <a:cs typeface="Times New Roman"/>
              </a:rPr>
              <a:t>subnet.</a:t>
            </a:r>
            <a:endParaRPr sz="2200" dirty="0">
              <a:latin typeface="Times New Roman"/>
              <a:cs typeface="Times New Roman"/>
            </a:endParaRPr>
          </a:p>
          <a:p>
            <a:pPr>
              <a:lnSpc>
                <a:spcPct val="100000"/>
              </a:lnSpc>
              <a:spcBef>
                <a:spcPts val="20"/>
              </a:spcBef>
            </a:pPr>
            <a:endParaRPr sz="3200" dirty="0">
              <a:latin typeface="Times New Roman"/>
              <a:cs typeface="Times New Roman"/>
            </a:endParaRPr>
          </a:p>
          <a:p>
            <a:pPr marL="287020" indent="-274955">
              <a:lnSpc>
                <a:spcPct val="100000"/>
              </a:lnSpc>
              <a:buClr>
                <a:srgbClr val="8BACAD"/>
              </a:buClr>
              <a:buSzPct val="93181"/>
              <a:buFont typeface="Wingdings"/>
              <a:buChar char=""/>
              <a:tabLst>
                <a:tab pos="287655" algn="l"/>
              </a:tabLst>
            </a:pPr>
            <a:r>
              <a:rPr sz="2200" b="1" spc="-5" dirty="0">
                <a:solidFill>
                  <a:srgbClr val="006FC0"/>
                </a:solidFill>
                <a:latin typeface="Times New Roman"/>
                <a:cs typeface="Times New Roman"/>
              </a:rPr>
              <a:t>IP</a:t>
            </a:r>
            <a:r>
              <a:rPr sz="2200" b="1" spc="-125" dirty="0">
                <a:solidFill>
                  <a:srgbClr val="006FC0"/>
                </a:solidFill>
                <a:latin typeface="Times New Roman"/>
                <a:cs typeface="Times New Roman"/>
              </a:rPr>
              <a:t> </a:t>
            </a:r>
            <a:r>
              <a:rPr sz="2200" b="1" spc="-10" dirty="0">
                <a:solidFill>
                  <a:srgbClr val="006FC0"/>
                </a:solidFill>
                <a:latin typeface="Times New Roman"/>
                <a:cs typeface="Times New Roman"/>
              </a:rPr>
              <a:t>addresses</a:t>
            </a:r>
            <a:r>
              <a:rPr sz="2200" b="1" dirty="0">
                <a:solidFill>
                  <a:srgbClr val="006FC0"/>
                </a:solidFill>
                <a:latin typeface="Times New Roman"/>
                <a:cs typeface="Times New Roman"/>
              </a:rPr>
              <a:t> </a:t>
            </a:r>
            <a:r>
              <a:rPr sz="2200" b="1" spc="-5" dirty="0">
                <a:solidFill>
                  <a:srgbClr val="006FC0"/>
                </a:solidFill>
                <a:latin typeface="Times New Roman"/>
                <a:cs typeface="Times New Roman"/>
              </a:rPr>
              <a:t>can</a:t>
            </a:r>
            <a:r>
              <a:rPr sz="2200" b="1" spc="5" dirty="0">
                <a:solidFill>
                  <a:srgbClr val="006FC0"/>
                </a:solidFill>
                <a:latin typeface="Times New Roman"/>
                <a:cs typeface="Times New Roman"/>
              </a:rPr>
              <a:t> </a:t>
            </a:r>
            <a:r>
              <a:rPr sz="2200" b="1" spc="-5" dirty="0">
                <a:solidFill>
                  <a:srgbClr val="006FC0"/>
                </a:solidFill>
                <a:latin typeface="Times New Roman"/>
                <a:cs typeface="Times New Roman"/>
              </a:rPr>
              <a:t>be</a:t>
            </a:r>
            <a:r>
              <a:rPr sz="2200" b="1" dirty="0">
                <a:solidFill>
                  <a:srgbClr val="006FC0"/>
                </a:solidFill>
                <a:latin typeface="Times New Roman"/>
                <a:cs typeface="Times New Roman"/>
              </a:rPr>
              <a:t> </a:t>
            </a:r>
            <a:r>
              <a:rPr sz="2200" b="1" spc="-5" dirty="0">
                <a:solidFill>
                  <a:srgbClr val="006FC0"/>
                </a:solidFill>
                <a:latin typeface="Times New Roman"/>
                <a:cs typeface="Times New Roman"/>
              </a:rPr>
              <a:t>displayed</a:t>
            </a:r>
            <a:r>
              <a:rPr sz="2200" b="1" dirty="0">
                <a:solidFill>
                  <a:srgbClr val="006FC0"/>
                </a:solidFill>
                <a:latin typeface="Times New Roman"/>
                <a:cs typeface="Times New Roman"/>
              </a:rPr>
              <a:t> </a:t>
            </a:r>
            <a:r>
              <a:rPr sz="2200" b="1" spc="-5" dirty="0">
                <a:solidFill>
                  <a:srgbClr val="006FC0"/>
                </a:solidFill>
                <a:latin typeface="Times New Roman"/>
                <a:cs typeface="Times New Roman"/>
              </a:rPr>
              <a:t>in</a:t>
            </a:r>
            <a:r>
              <a:rPr sz="2200" b="1" dirty="0">
                <a:solidFill>
                  <a:srgbClr val="006FC0"/>
                </a:solidFill>
                <a:latin typeface="Times New Roman"/>
                <a:cs typeface="Times New Roman"/>
              </a:rPr>
              <a:t> </a:t>
            </a:r>
            <a:r>
              <a:rPr sz="2200" b="1" spc="-10" dirty="0">
                <a:solidFill>
                  <a:srgbClr val="006FC0"/>
                </a:solidFill>
                <a:latin typeface="Times New Roman"/>
                <a:cs typeface="Times New Roman"/>
              </a:rPr>
              <a:t>three</a:t>
            </a:r>
            <a:r>
              <a:rPr sz="2200" b="1" spc="5" dirty="0">
                <a:solidFill>
                  <a:srgbClr val="006FC0"/>
                </a:solidFill>
                <a:latin typeface="Times New Roman"/>
                <a:cs typeface="Times New Roman"/>
              </a:rPr>
              <a:t> </a:t>
            </a:r>
            <a:r>
              <a:rPr sz="2200" b="1" spc="-5" dirty="0">
                <a:solidFill>
                  <a:srgbClr val="006FC0"/>
                </a:solidFill>
                <a:latin typeface="Times New Roman"/>
                <a:cs typeface="Times New Roman"/>
              </a:rPr>
              <a:t>typical</a:t>
            </a:r>
            <a:r>
              <a:rPr sz="2200" b="1" dirty="0">
                <a:solidFill>
                  <a:srgbClr val="006FC0"/>
                </a:solidFill>
                <a:latin typeface="Times New Roman"/>
                <a:cs typeface="Times New Roman"/>
              </a:rPr>
              <a:t> </a:t>
            </a:r>
            <a:r>
              <a:rPr sz="2200" b="1" spc="-5" dirty="0">
                <a:solidFill>
                  <a:srgbClr val="006FC0"/>
                </a:solidFill>
                <a:latin typeface="Times New Roman"/>
                <a:cs typeface="Times New Roman"/>
              </a:rPr>
              <a:t>formats:</a:t>
            </a:r>
            <a:endParaRPr sz="2200" dirty="0">
              <a:latin typeface="Times New Roman"/>
              <a:cs typeface="Times New Roman"/>
            </a:endParaRPr>
          </a:p>
          <a:p>
            <a:pPr marL="287020" marR="104139" indent="-274955">
              <a:lnSpc>
                <a:spcPct val="100000"/>
              </a:lnSpc>
              <a:spcBef>
                <a:spcPts val="530"/>
              </a:spcBef>
              <a:buClr>
                <a:srgbClr val="8BACAD"/>
              </a:buClr>
              <a:buSzPct val="93181"/>
              <a:buFont typeface="Segoe UI Symbol"/>
              <a:buChar char="⚫"/>
              <a:tabLst>
                <a:tab pos="356870" algn="l"/>
                <a:tab pos="357505" algn="l"/>
              </a:tabLst>
            </a:pPr>
            <a:r>
              <a:rPr dirty="0"/>
              <a:t>	</a:t>
            </a:r>
            <a:r>
              <a:rPr sz="2200" spc="-5" dirty="0">
                <a:latin typeface="Times New Roman"/>
                <a:cs typeface="Times New Roman"/>
              </a:rPr>
              <a:t>Binary notation</a:t>
            </a:r>
            <a:r>
              <a:rPr sz="2200" dirty="0">
                <a:latin typeface="Times New Roman"/>
                <a:cs typeface="Times New Roman"/>
              </a:rPr>
              <a:t> </a:t>
            </a:r>
            <a:r>
              <a:rPr sz="2200" spc="-5" dirty="0">
                <a:latin typeface="Times New Roman"/>
                <a:cs typeface="Times New Roman"/>
              </a:rPr>
              <a:t>is</a:t>
            </a:r>
            <a:r>
              <a:rPr sz="2200" spc="5"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10" dirty="0">
                <a:latin typeface="Times New Roman"/>
                <a:cs typeface="Times New Roman"/>
              </a:rPr>
              <a:t>format</a:t>
            </a:r>
            <a:r>
              <a:rPr sz="2200" spc="25" dirty="0">
                <a:latin typeface="Times New Roman"/>
                <a:cs typeface="Times New Roman"/>
              </a:rPr>
              <a:t> </a:t>
            </a:r>
            <a:r>
              <a:rPr sz="2200" spc="-5" dirty="0">
                <a:latin typeface="Times New Roman"/>
                <a:cs typeface="Times New Roman"/>
              </a:rPr>
              <a:t>that</a:t>
            </a:r>
            <a:r>
              <a:rPr sz="2200" dirty="0">
                <a:latin typeface="Times New Roman"/>
                <a:cs typeface="Times New Roman"/>
              </a:rPr>
              <a:t> </a:t>
            </a:r>
            <a:r>
              <a:rPr sz="2200" spc="-5" dirty="0">
                <a:latin typeface="Times New Roman"/>
                <a:cs typeface="Times New Roman"/>
              </a:rPr>
              <a:t>systems</a:t>
            </a:r>
            <a:r>
              <a:rPr sz="2200" spc="5" dirty="0">
                <a:latin typeface="Times New Roman"/>
                <a:cs typeface="Times New Roman"/>
              </a:rPr>
              <a:t> </a:t>
            </a:r>
            <a:r>
              <a:rPr sz="2200" spc="-5" dirty="0">
                <a:latin typeface="Times New Roman"/>
                <a:cs typeface="Times New Roman"/>
              </a:rPr>
              <a:t>on</a:t>
            </a:r>
            <a:r>
              <a:rPr sz="2200" dirty="0">
                <a:latin typeface="Times New Roman"/>
                <a:cs typeface="Times New Roman"/>
              </a:rPr>
              <a:t> </a:t>
            </a:r>
            <a:r>
              <a:rPr sz="2200" spc="-5" dirty="0">
                <a:latin typeface="Times New Roman"/>
                <a:cs typeface="Times New Roman"/>
              </a:rPr>
              <a:t>the </a:t>
            </a:r>
            <a:r>
              <a:rPr sz="2200" dirty="0">
                <a:latin typeface="Times New Roman"/>
                <a:cs typeface="Times New Roman"/>
              </a:rPr>
              <a:t> </a:t>
            </a:r>
            <a:r>
              <a:rPr sz="2200" spc="-5" dirty="0">
                <a:latin typeface="Times New Roman"/>
                <a:cs typeface="Times New Roman"/>
              </a:rPr>
              <a:t>network use to process </a:t>
            </a:r>
            <a:r>
              <a:rPr sz="2200" dirty="0">
                <a:latin typeface="Times New Roman"/>
                <a:cs typeface="Times New Roman"/>
              </a:rPr>
              <a:t>the </a:t>
            </a:r>
            <a:r>
              <a:rPr sz="2200" spc="-5" dirty="0">
                <a:latin typeface="Times New Roman"/>
                <a:cs typeface="Times New Roman"/>
              </a:rPr>
              <a:t>address. An example of binary notation is </a:t>
            </a:r>
            <a:r>
              <a:rPr sz="2200" spc="-535" dirty="0">
                <a:latin typeface="Times New Roman"/>
                <a:cs typeface="Times New Roman"/>
              </a:rPr>
              <a:t> </a:t>
            </a:r>
            <a:r>
              <a:rPr sz="2200" b="1" spc="-10" dirty="0">
                <a:solidFill>
                  <a:srgbClr val="006FC0"/>
                </a:solidFill>
                <a:latin typeface="Times New Roman"/>
                <a:cs typeface="Times New Roman"/>
              </a:rPr>
              <a:t>11000000.10101000.00000001.01100100.</a:t>
            </a:r>
            <a:endParaRPr sz="2200" dirty="0">
              <a:latin typeface="Times New Roman"/>
              <a:cs typeface="Times New Roman"/>
            </a:endParaRPr>
          </a:p>
          <a:p>
            <a:pPr marL="287020" marR="192405" indent="-274955">
              <a:lnSpc>
                <a:spcPct val="100000"/>
              </a:lnSpc>
              <a:spcBef>
                <a:spcPts val="530"/>
              </a:spcBef>
              <a:buClr>
                <a:srgbClr val="8BACAD"/>
              </a:buClr>
              <a:buSzPct val="93181"/>
              <a:buFont typeface="Segoe UI Symbol"/>
              <a:buChar char="⚫"/>
              <a:tabLst>
                <a:tab pos="356870" algn="l"/>
                <a:tab pos="357505" algn="l"/>
              </a:tabLst>
            </a:pPr>
            <a:r>
              <a:rPr sz="2200" dirty="0">
                <a:latin typeface="Times New Roman"/>
                <a:cs typeface="Times New Roman"/>
              </a:rPr>
              <a:t> </a:t>
            </a:r>
            <a:r>
              <a:rPr sz="2200" spc="-5" dirty="0">
                <a:latin typeface="Times New Roman"/>
                <a:cs typeface="Times New Roman"/>
              </a:rPr>
              <a:t>Hexadecimal</a:t>
            </a:r>
            <a:r>
              <a:rPr sz="2200" spc="35" dirty="0">
                <a:latin typeface="Times New Roman"/>
                <a:cs typeface="Times New Roman"/>
              </a:rPr>
              <a:t> </a:t>
            </a:r>
            <a:r>
              <a:rPr sz="2200" spc="-5" dirty="0">
                <a:latin typeface="Times New Roman"/>
                <a:cs typeface="Times New Roman"/>
              </a:rPr>
              <a:t>notation</a:t>
            </a:r>
            <a:r>
              <a:rPr sz="2200" dirty="0">
                <a:latin typeface="Times New Roman"/>
                <a:cs typeface="Times New Roman"/>
              </a:rPr>
              <a:t> </a:t>
            </a:r>
            <a:r>
              <a:rPr sz="2200" spc="-5" dirty="0">
                <a:latin typeface="Times New Roman"/>
                <a:cs typeface="Times New Roman"/>
              </a:rPr>
              <a:t>is</a:t>
            </a:r>
            <a:r>
              <a:rPr sz="2200" spc="-15"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10" dirty="0">
                <a:latin typeface="Times New Roman"/>
                <a:cs typeface="Times New Roman"/>
              </a:rPr>
              <a:t>format</a:t>
            </a:r>
            <a:r>
              <a:rPr sz="2200" spc="35" dirty="0">
                <a:latin typeface="Times New Roman"/>
                <a:cs typeface="Times New Roman"/>
              </a:rPr>
              <a:t> </a:t>
            </a:r>
            <a:r>
              <a:rPr sz="2200" dirty="0">
                <a:latin typeface="Times New Roman"/>
                <a:cs typeface="Times New Roman"/>
              </a:rPr>
              <a:t>typically </a:t>
            </a:r>
            <a:r>
              <a:rPr sz="2200" spc="-535" dirty="0">
                <a:latin typeface="Times New Roman"/>
                <a:cs typeface="Times New Roman"/>
              </a:rPr>
              <a:t> </a:t>
            </a:r>
            <a:r>
              <a:rPr sz="2200" spc="-5" dirty="0">
                <a:latin typeface="Times New Roman"/>
                <a:cs typeface="Times New Roman"/>
              </a:rPr>
              <a:t>used when </a:t>
            </a:r>
            <a:r>
              <a:rPr sz="2200" dirty="0">
                <a:latin typeface="Times New Roman"/>
                <a:cs typeface="Times New Roman"/>
              </a:rPr>
              <a:t>identifying </a:t>
            </a:r>
            <a:r>
              <a:rPr sz="2200" spc="-5" dirty="0">
                <a:latin typeface="Times New Roman"/>
                <a:cs typeface="Times New Roman"/>
              </a:rPr>
              <a:t>IPv6 addresses. An example of hexadecimal </a:t>
            </a:r>
            <a:r>
              <a:rPr sz="2200" dirty="0">
                <a:latin typeface="Times New Roman"/>
                <a:cs typeface="Times New Roman"/>
              </a:rPr>
              <a:t> </a:t>
            </a:r>
            <a:r>
              <a:rPr sz="2200" spc="-5" dirty="0">
                <a:latin typeface="Times New Roman"/>
                <a:cs typeface="Times New Roman"/>
              </a:rPr>
              <a:t>notation of</a:t>
            </a:r>
            <a:r>
              <a:rPr sz="2200" dirty="0">
                <a:latin typeface="Times New Roman"/>
                <a:cs typeface="Times New Roman"/>
              </a:rPr>
              <a:t> </a:t>
            </a:r>
            <a:r>
              <a:rPr sz="2200" spc="-5" dirty="0">
                <a:latin typeface="Times New Roman"/>
                <a:cs typeface="Times New Roman"/>
              </a:rPr>
              <a:t>an IPv4 address</a:t>
            </a:r>
            <a:r>
              <a:rPr sz="2200" spc="-10" dirty="0">
                <a:latin typeface="Times New Roman"/>
                <a:cs typeface="Times New Roman"/>
              </a:rPr>
              <a:t> </a:t>
            </a:r>
            <a:r>
              <a:rPr sz="2200" spc="-5" dirty="0">
                <a:latin typeface="Times New Roman"/>
                <a:cs typeface="Times New Roman"/>
              </a:rPr>
              <a:t>is</a:t>
            </a:r>
            <a:r>
              <a:rPr sz="2200" spc="20" dirty="0">
                <a:latin typeface="Times New Roman"/>
                <a:cs typeface="Times New Roman"/>
              </a:rPr>
              <a:t> </a:t>
            </a:r>
            <a:r>
              <a:rPr sz="2200" b="1" dirty="0">
                <a:solidFill>
                  <a:srgbClr val="006FC0"/>
                </a:solidFill>
                <a:latin typeface="Times New Roman"/>
                <a:cs typeface="Times New Roman"/>
              </a:rPr>
              <a:t>C0.A8.01.64</a:t>
            </a:r>
            <a:endParaRPr sz="2200" dirty="0">
              <a:latin typeface="Times New Roman"/>
              <a:cs typeface="Times New Roman"/>
            </a:endParaRPr>
          </a:p>
        </p:txBody>
      </p:sp>
      <p:sp>
        <p:nvSpPr>
          <p:cNvPr id="4" name="Google Shape;176;p24">
            <a:extLst>
              <a:ext uri="{FF2B5EF4-FFF2-40B4-BE49-F238E27FC236}">
                <a16:creationId xmlns:a16="http://schemas.microsoft.com/office/drawing/2014/main" id="{F58F8ADE-874E-DE5A-D6EA-E77390D8DC5B}"/>
              </a:ext>
            </a:extLst>
          </p:cNvPr>
          <p:cNvSpPr txBox="1">
            <a:spLocks/>
          </p:cNvSpPr>
          <p:nvPr/>
        </p:nvSpPr>
        <p:spPr>
          <a:xfrm>
            <a:off x="3124200" y="6462268"/>
            <a:ext cx="2895600" cy="24469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50393"/>
            <a:ext cx="1224915" cy="514350"/>
          </a:xfrm>
          <a:prstGeom prst="rect">
            <a:avLst/>
          </a:prstGeom>
        </p:spPr>
        <p:txBody>
          <a:bodyPr vert="horz" wrap="square" lIns="0" tIns="13335" rIns="0" bIns="0" rtlCol="0">
            <a:spAutoFit/>
          </a:bodyPr>
          <a:lstStyle/>
          <a:p>
            <a:pPr marL="12700">
              <a:lnSpc>
                <a:spcPct val="100000"/>
              </a:lnSpc>
              <a:spcBef>
                <a:spcPts val="105"/>
              </a:spcBef>
            </a:pPr>
            <a:r>
              <a:rPr dirty="0"/>
              <a:t>Cont…</a:t>
            </a:r>
          </a:p>
        </p:txBody>
      </p:sp>
      <p:sp>
        <p:nvSpPr>
          <p:cNvPr id="3" name="object 3"/>
          <p:cNvSpPr txBox="1"/>
          <p:nvPr/>
        </p:nvSpPr>
        <p:spPr>
          <a:xfrm>
            <a:off x="535940" y="1005077"/>
            <a:ext cx="8070215" cy="940435"/>
          </a:xfrm>
          <a:prstGeom prst="rect">
            <a:avLst/>
          </a:prstGeom>
        </p:spPr>
        <p:txBody>
          <a:bodyPr vert="horz" wrap="square" lIns="0" tIns="13335" rIns="0" bIns="0" rtlCol="0">
            <a:spAutoFit/>
          </a:bodyPr>
          <a:lstStyle/>
          <a:p>
            <a:pPr marL="287020" marR="5080" indent="-274955" algn="just">
              <a:lnSpc>
                <a:spcPct val="100000"/>
              </a:lnSpc>
              <a:spcBef>
                <a:spcPts val="105"/>
              </a:spcBef>
              <a:buClr>
                <a:srgbClr val="8BACAD"/>
              </a:buClr>
              <a:buSzPct val="95000"/>
              <a:buFont typeface="Segoe UI Symbol"/>
              <a:buChar char="⚫"/>
              <a:tabLst>
                <a:tab pos="287655" algn="l"/>
              </a:tabLst>
            </a:pPr>
            <a:r>
              <a:rPr sz="2000" dirty="0">
                <a:latin typeface="Times New Roman"/>
                <a:cs typeface="Times New Roman"/>
              </a:rPr>
              <a:t>Dotted-decimal</a:t>
            </a:r>
            <a:r>
              <a:rPr sz="2000" spc="5" dirty="0">
                <a:latin typeface="Times New Roman"/>
                <a:cs typeface="Times New Roman"/>
              </a:rPr>
              <a:t> </a:t>
            </a:r>
            <a:r>
              <a:rPr sz="2000" dirty="0">
                <a:latin typeface="Times New Roman"/>
                <a:cs typeface="Times New Roman"/>
              </a:rPr>
              <a:t>notation</a:t>
            </a:r>
            <a:r>
              <a:rPr sz="2000" spc="5" dirty="0">
                <a:latin typeface="Times New Roman"/>
                <a:cs typeface="Times New Roman"/>
              </a:rPr>
              <a:t> </a:t>
            </a:r>
            <a:r>
              <a:rPr sz="2000" dirty="0">
                <a:latin typeface="Times New Roman"/>
                <a:cs typeface="Times New Roman"/>
              </a:rPr>
              <a:t>is</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format</a:t>
            </a:r>
            <a:r>
              <a:rPr sz="2000" dirty="0">
                <a:latin typeface="Times New Roman"/>
                <a:cs typeface="Times New Roman"/>
              </a:rPr>
              <a:t> that</a:t>
            </a:r>
            <a:r>
              <a:rPr sz="2000" spc="5" dirty="0">
                <a:latin typeface="Times New Roman"/>
                <a:cs typeface="Times New Roman"/>
              </a:rPr>
              <a:t> </a:t>
            </a:r>
            <a:r>
              <a:rPr sz="2000" dirty="0">
                <a:latin typeface="Times New Roman"/>
                <a:cs typeface="Times New Roman"/>
              </a:rPr>
              <a:t>is </a:t>
            </a:r>
            <a:r>
              <a:rPr sz="2000" spc="5" dirty="0">
                <a:latin typeface="Times New Roman"/>
                <a:cs typeface="Times New Roman"/>
              </a:rPr>
              <a:t> </a:t>
            </a:r>
            <a:r>
              <a:rPr sz="2000" spc="-5" dirty="0">
                <a:latin typeface="Times New Roman"/>
                <a:cs typeface="Times New Roman"/>
              </a:rPr>
              <a:t>typically </a:t>
            </a:r>
            <a:r>
              <a:rPr sz="2000" dirty="0">
                <a:latin typeface="Times New Roman"/>
                <a:cs typeface="Times New Roman"/>
              </a:rPr>
              <a:t>used for </a:t>
            </a:r>
            <a:r>
              <a:rPr sz="2000" spc="-5" dirty="0">
                <a:latin typeface="Times New Roman"/>
                <a:cs typeface="Times New Roman"/>
              </a:rPr>
              <a:t>displaying </a:t>
            </a:r>
            <a:r>
              <a:rPr sz="2000" dirty="0">
                <a:latin typeface="Times New Roman"/>
                <a:cs typeface="Times New Roman"/>
              </a:rPr>
              <a:t>the IP address in a human-readable </a:t>
            </a:r>
            <a:r>
              <a:rPr sz="2000" spc="-5" dirty="0">
                <a:latin typeface="Times New Roman"/>
                <a:cs typeface="Times New Roman"/>
              </a:rPr>
              <a:t>format. </a:t>
            </a:r>
            <a:r>
              <a:rPr sz="2000" dirty="0">
                <a:latin typeface="Times New Roman"/>
                <a:cs typeface="Times New Roman"/>
              </a:rPr>
              <a:t>An </a:t>
            </a:r>
            <a:r>
              <a:rPr sz="2000" spc="5" dirty="0">
                <a:latin typeface="Times New Roman"/>
                <a:cs typeface="Times New Roman"/>
              </a:rPr>
              <a:t> </a:t>
            </a:r>
            <a:r>
              <a:rPr sz="2000" spc="-5" dirty="0">
                <a:latin typeface="Times New Roman"/>
                <a:cs typeface="Times New Roman"/>
              </a:rPr>
              <a:t>example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dotted-decimal</a:t>
            </a:r>
            <a:r>
              <a:rPr sz="2000" spc="-5" dirty="0">
                <a:latin typeface="Times New Roman"/>
                <a:cs typeface="Times New Roman"/>
              </a:rPr>
              <a:t> </a:t>
            </a:r>
            <a:r>
              <a:rPr sz="2000" dirty="0">
                <a:latin typeface="Times New Roman"/>
                <a:cs typeface="Times New Roman"/>
              </a:rPr>
              <a:t>notation</a:t>
            </a:r>
            <a:r>
              <a:rPr sz="2000" spc="10" dirty="0">
                <a:latin typeface="Times New Roman"/>
                <a:cs typeface="Times New Roman"/>
              </a:rPr>
              <a:t> </a:t>
            </a:r>
            <a:r>
              <a:rPr sz="2000" dirty="0">
                <a:latin typeface="Times New Roman"/>
                <a:cs typeface="Times New Roman"/>
              </a:rPr>
              <a:t>is</a:t>
            </a:r>
            <a:r>
              <a:rPr sz="2000" spc="5" dirty="0">
                <a:latin typeface="Times New Roman"/>
                <a:cs typeface="Times New Roman"/>
              </a:rPr>
              <a:t> </a:t>
            </a:r>
            <a:r>
              <a:rPr sz="2000" b="1" spc="5" dirty="0">
                <a:solidFill>
                  <a:srgbClr val="006FC0"/>
                </a:solidFill>
                <a:latin typeface="Times New Roman"/>
                <a:cs typeface="Times New Roman"/>
              </a:rPr>
              <a:t>192.168.1.100</a:t>
            </a:r>
            <a:endParaRPr sz="2000" dirty="0">
              <a:latin typeface="Times New Roman"/>
              <a:cs typeface="Times New Roman"/>
            </a:endParaRPr>
          </a:p>
        </p:txBody>
      </p:sp>
      <p:sp>
        <p:nvSpPr>
          <p:cNvPr id="4" name="object 4"/>
          <p:cNvSpPr txBox="1"/>
          <p:nvPr/>
        </p:nvSpPr>
        <p:spPr>
          <a:xfrm>
            <a:off x="3096895" y="6370421"/>
            <a:ext cx="339725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Fig</a:t>
            </a:r>
            <a:r>
              <a:rPr sz="2000" spc="5" dirty="0">
                <a:latin typeface="Times New Roman"/>
                <a:cs typeface="Times New Roman"/>
              </a:rPr>
              <a:t>u</a:t>
            </a:r>
            <a:r>
              <a:rPr sz="2000" dirty="0">
                <a:latin typeface="Times New Roman"/>
                <a:cs typeface="Times New Roman"/>
              </a:rPr>
              <a:t>re</a:t>
            </a:r>
            <a:r>
              <a:rPr sz="2000" spc="10" dirty="0">
                <a:latin typeface="Times New Roman"/>
                <a:cs typeface="Times New Roman"/>
              </a:rPr>
              <a:t> </a:t>
            </a:r>
            <a:r>
              <a:rPr sz="2000" dirty="0">
                <a:latin typeface="Times New Roman"/>
                <a:cs typeface="Times New Roman"/>
              </a:rPr>
              <a:t>3: Str</a:t>
            </a:r>
            <a:r>
              <a:rPr sz="2000" spc="10" dirty="0">
                <a:latin typeface="Times New Roman"/>
                <a:cs typeface="Times New Roman"/>
              </a:rPr>
              <a:t>u</a:t>
            </a:r>
            <a:r>
              <a:rPr sz="2000" dirty="0">
                <a:latin typeface="Times New Roman"/>
                <a:cs typeface="Times New Roman"/>
              </a:rPr>
              <a:t>c</a:t>
            </a:r>
            <a:r>
              <a:rPr sz="2000" spc="-10" dirty="0">
                <a:latin typeface="Times New Roman"/>
                <a:cs typeface="Times New Roman"/>
              </a:rPr>
              <a:t>t</a:t>
            </a:r>
            <a:r>
              <a:rPr sz="2000" dirty="0">
                <a:latin typeface="Times New Roman"/>
                <a:cs typeface="Times New Roman"/>
              </a:rPr>
              <a:t>u</a:t>
            </a:r>
            <a:r>
              <a:rPr sz="2000" spc="5" dirty="0">
                <a:latin typeface="Times New Roman"/>
                <a:cs typeface="Times New Roman"/>
              </a:rPr>
              <a:t>r</a:t>
            </a:r>
            <a:r>
              <a:rPr sz="2000" dirty="0">
                <a:latin typeface="Times New Roman"/>
                <a:cs typeface="Times New Roman"/>
              </a:rPr>
              <a:t>e </a:t>
            </a:r>
            <a:r>
              <a:rPr sz="2000" spc="5" dirty="0">
                <a:latin typeface="Times New Roman"/>
                <a:cs typeface="Times New Roman"/>
              </a:rPr>
              <a:t>o</a:t>
            </a:r>
            <a:r>
              <a:rPr sz="2000" dirty="0">
                <a:latin typeface="Times New Roman"/>
                <a:cs typeface="Times New Roman"/>
              </a:rPr>
              <a:t>f</a:t>
            </a:r>
            <a:r>
              <a:rPr sz="2000" spc="5" dirty="0">
                <a:latin typeface="Times New Roman"/>
                <a:cs typeface="Times New Roman"/>
              </a:rPr>
              <a:t> </a:t>
            </a:r>
            <a:r>
              <a:rPr sz="2000" dirty="0">
                <a:latin typeface="Times New Roman"/>
                <a:cs typeface="Times New Roman"/>
              </a:rPr>
              <a:t>IP</a:t>
            </a:r>
            <a:r>
              <a:rPr sz="2000" spc="-170" dirty="0">
                <a:latin typeface="Times New Roman"/>
                <a:cs typeface="Times New Roman"/>
              </a:rPr>
              <a:t> </a:t>
            </a:r>
            <a:r>
              <a:rPr sz="2000" dirty="0">
                <a:latin typeface="Times New Roman"/>
                <a:cs typeface="Times New Roman"/>
              </a:rPr>
              <a:t>A</a:t>
            </a:r>
            <a:r>
              <a:rPr sz="2000" spc="10" dirty="0">
                <a:latin typeface="Times New Roman"/>
                <a:cs typeface="Times New Roman"/>
              </a:rPr>
              <a:t>d</a:t>
            </a:r>
            <a:r>
              <a:rPr sz="2000" dirty="0">
                <a:latin typeface="Times New Roman"/>
                <a:cs typeface="Times New Roman"/>
              </a:rPr>
              <a:t>d</a:t>
            </a:r>
            <a:r>
              <a:rPr sz="2000" spc="5" dirty="0">
                <a:latin typeface="Times New Roman"/>
                <a:cs typeface="Times New Roman"/>
              </a:rPr>
              <a:t>r</a:t>
            </a:r>
            <a:r>
              <a:rPr sz="2000" dirty="0">
                <a:latin typeface="Times New Roman"/>
                <a:cs typeface="Times New Roman"/>
              </a:rPr>
              <a:t>ess</a:t>
            </a:r>
            <a:endParaRPr sz="2000">
              <a:latin typeface="Times New Roman"/>
              <a:cs typeface="Times New Roman"/>
            </a:endParaRPr>
          </a:p>
        </p:txBody>
      </p:sp>
      <p:pic>
        <p:nvPicPr>
          <p:cNvPr id="5" name="object 5"/>
          <p:cNvPicPr/>
          <p:nvPr/>
        </p:nvPicPr>
        <p:blipFill>
          <a:blip r:embed="rId2" cstate="print"/>
          <a:stretch>
            <a:fillRect/>
          </a:stretch>
        </p:blipFill>
        <p:spPr>
          <a:xfrm>
            <a:off x="611123" y="2205227"/>
            <a:ext cx="7921752" cy="38877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0454"/>
            <a:ext cx="6474460" cy="772160"/>
          </a:xfrm>
          <a:prstGeom prst="rect">
            <a:avLst/>
          </a:prstGeom>
        </p:spPr>
        <p:txBody>
          <a:bodyPr vert="horz" wrap="square" lIns="0" tIns="12065" rIns="0" bIns="0" rtlCol="0">
            <a:spAutoFit/>
          </a:bodyPr>
          <a:lstStyle/>
          <a:p>
            <a:pPr marL="12700">
              <a:lnSpc>
                <a:spcPct val="100000"/>
              </a:lnSpc>
              <a:spcBef>
                <a:spcPts val="95"/>
              </a:spcBef>
            </a:pPr>
            <a:r>
              <a:rPr lang="en-IN" sz="4900" spc="-5" dirty="0"/>
              <a:t>                Network Layer</a:t>
            </a:r>
            <a:endParaRPr sz="4900" dirty="0"/>
          </a:p>
        </p:txBody>
      </p:sp>
      <p:sp>
        <p:nvSpPr>
          <p:cNvPr id="3" name="object 3"/>
          <p:cNvSpPr txBox="1"/>
          <p:nvPr/>
        </p:nvSpPr>
        <p:spPr>
          <a:xfrm>
            <a:off x="425602" y="1102614"/>
            <a:ext cx="8075143" cy="4813497"/>
          </a:xfrm>
          <a:prstGeom prst="rect">
            <a:avLst/>
          </a:prstGeom>
        </p:spPr>
        <p:txBody>
          <a:bodyPr vert="horz" wrap="square" lIns="0" tIns="12065" rIns="0" bIns="0" rtlCol="0">
            <a:spAutoFit/>
          </a:bodyPr>
          <a:lstStyle/>
          <a:p>
            <a:pPr marL="342900" indent="-342900" algn="just" rtl="0" fontAlgn="base">
              <a:buFont typeface="Arial" panose="020B0604020202020204" pitchFamily="34" charset="0"/>
              <a:buChar char="•"/>
            </a:pPr>
            <a:r>
              <a:rPr lang="en-US" sz="2400" dirty="0">
                <a:solidFill>
                  <a:srgbClr val="273239"/>
                </a:solidFill>
                <a:latin typeface="Nunito" pitchFamily="2" charset="0"/>
              </a:rPr>
              <a:t>M</a:t>
            </a:r>
            <a:r>
              <a:rPr lang="en-US" sz="2400" b="0" i="0" dirty="0">
                <a:solidFill>
                  <a:srgbClr val="273239"/>
                </a:solidFill>
                <a:effectLst/>
                <a:latin typeface="Nunito" pitchFamily="2" charset="0"/>
              </a:rPr>
              <a:t>ajorly focuses on getting packets from the source to the destination, routing error handling, and congestion control.</a:t>
            </a:r>
          </a:p>
          <a:p>
            <a:pPr algn="l" fontAlgn="base">
              <a:buFont typeface="Arial" panose="020B0604020202020204" pitchFamily="34" charset="0"/>
              <a:buChar char="•"/>
            </a:pPr>
            <a:r>
              <a:rPr lang="en-US" sz="2400" b="1" i="0" dirty="0">
                <a:solidFill>
                  <a:srgbClr val="273239"/>
                </a:solidFill>
                <a:effectLst/>
                <a:latin typeface="Nunito" pitchFamily="2" charset="0"/>
              </a:rPr>
              <a:t>Addressing:</a:t>
            </a:r>
            <a:r>
              <a:rPr lang="en-US" sz="2400" b="0" i="0" dirty="0">
                <a:solidFill>
                  <a:srgbClr val="273239"/>
                </a:solidFill>
                <a:effectLst/>
                <a:latin typeface="Nunito" pitchFamily="2" charset="0"/>
              </a:rPr>
              <a:t> Maintains the address at the frame header of both source and destination and performs addressing to detect various devices in the network.</a:t>
            </a:r>
          </a:p>
          <a:p>
            <a:pPr algn="l" fontAlgn="base">
              <a:buFont typeface="Arial" panose="020B0604020202020204" pitchFamily="34" charset="0"/>
              <a:buChar char="•"/>
            </a:pPr>
            <a:r>
              <a:rPr lang="en-US" sz="2400" b="1" i="0" dirty="0">
                <a:solidFill>
                  <a:srgbClr val="273239"/>
                </a:solidFill>
                <a:effectLst/>
                <a:latin typeface="Nunito" pitchFamily="2" charset="0"/>
              </a:rPr>
              <a:t>Packeting:</a:t>
            </a:r>
            <a:r>
              <a:rPr lang="en-US" sz="2400" b="0" i="0" dirty="0">
                <a:solidFill>
                  <a:srgbClr val="273239"/>
                </a:solidFill>
                <a:effectLst/>
                <a:latin typeface="Nunito" pitchFamily="2" charset="0"/>
              </a:rPr>
              <a:t> This is performed by Internet Protocol. The network layer converts the packets from its upper layer.</a:t>
            </a:r>
          </a:p>
          <a:p>
            <a:pPr algn="l" fontAlgn="base">
              <a:buFont typeface="Arial" panose="020B0604020202020204" pitchFamily="34" charset="0"/>
              <a:buChar char="•"/>
            </a:pPr>
            <a:r>
              <a:rPr lang="en-US" sz="2400" b="1" i="0" dirty="0">
                <a:solidFill>
                  <a:srgbClr val="273239"/>
                </a:solidFill>
                <a:effectLst/>
                <a:latin typeface="Nunito" pitchFamily="2" charset="0"/>
              </a:rPr>
              <a:t>Routing:</a:t>
            </a:r>
            <a:r>
              <a:rPr lang="en-US" sz="2400" b="0" i="0" dirty="0">
                <a:solidFill>
                  <a:srgbClr val="273239"/>
                </a:solidFill>
                <a:effectLst/>
                <a:latin typeface="Nunito" pitchFamily="2" charset="0"/>
              </a:rPr>
              <a:t> It is the most important functionality. The network layer chooses the most relevant and best path for the data transmission from source to destination.</a:t>
            </a:r>
          </a:p>
          <a:p>
            <a:pPr algn="l" fontAlgn="base">
              <a:buFont typeface="Arial" panose="020B0604020202020204" pitchFamily="34" charset="0"/>
              <a:buChar char="•"/>
            </a:pPr>
            <a:r>
              <a:rPr lang="en-US" sz="2400" b="1" i="0" dirty="0">
                <a:solidFill>
                  <a:srgbClr val="273239"/>
                </a:solidFill>
                <a:effectLst/>
                <a:latin typeface="Nunito" pitchFamily="2" charset="0"/>
              </a:rPr>
              <a:t>Inter-networking:</a:t>
            </a:r>
            <a:r>
              <a:rPr lang="en-US" sz="2400" b="0" i="0" dirty="0">
                <a:solidFill>
                  <a:srgbClr val="273239"/>
                </a:solidFill>
                <a:effectLst/>
                <a:latin typeface="Nunito" pitchFamily="2" charset="0"/>
              </a:rPr>
              <a:t> It works to deliver a logical connection across multiple devices.</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31368"/>
            <a:ext cx="4264660" cy="574675"/>
          </a:xfrm>
          <a:prstGeom prst="rect">
            <a:avLst/>
          </a:prstGeom>
        </p:spPr>
        <p:txBody>
          <a:bodyPr vert="horz" wrap="square" lIns="0" tIns="12700" rIns="0" bIns="0" rtlCol="0">
            <a:spAutoFit/>
          </a:bodyPr>
          <a:lstStyle/>
          <a:p>
            <a:pPr marL="12700">
              <a:lnSpc>
                <a:spcPct val="100000"/>
              </a:lnSpc>
              <a:spcBef>
                <a:spcPts val="100"/>
              </a:spcBef>
            </a:pPr>
            <a:r>
              <a:rPr sz="3600" spc="-5" dirty="0"/>
              <a:t>Classes</a:t>
            </a:r>
            <a:r>
              <a:rPr sz="3600" spc="-25" dirty="0"/>
              <a:t> </a:t>
            </a:r>
            <a:r>
              <a:rPr sz="3600" dirty="0"/>
              <a:t>of</a:t>
            </a:r>
            <a:r>
              <a:rPr sz="3600" spc="-20" dirty="0"/>
              <a:t> </a:t>
            </a:r>
            <a:r>
              <a:rPr sz="3600" dirty="0"/>
              <a:t>IP</a:t>
            </a:r>
            <a:r>
              <a:rPr sz="3600" spc="-150" dirty="0"/>
              <a:t> </a:t>
            </a:r>
            <a:r>
              <a:rPr sz="3600" dirty="0"/>
              <a:t>addresses</a:t>
            </a:r>
            <a:endParaRPr sz="3600"/>
          </a:p>
        </p:txBody>
      </p:sp>
      <p:sp>
        <p:nvSpPr>
          <p:cNvPr id="3" name="object 3"/>
          <p:cNvSpPr txBox="1"/>
          <p:nvPr/>
        </p:nvSpPr>
        <p:spPr>
          <a:xfrm>
            <a:off x="535940" y="1337563"/>
            <a:ext cx="8074025" cy="4477385"/>
          </a:xfrm>
          <a:prstGeom prst="rect">
            <a:avLst/>
          </a:prstGeom>
        </p:spPr>
        <p:txBody>
          <a:bodyPr vert="horz" wrap="square" lIns="0" tIns="13335" rIns="0" bIns="0" rtlCol="0">
            <a:spAutoFit/>
          </a:bodyPr>
          <a:lstStyle/>
          <a:p>
            <a:pPr marL="287020" indent="-274955">
              <a:lnSpc>
                <a:spcPct val="100000"/>
              </a:lnSpc>
              <a:spcBef>
                <a:spcPts val="105"/>
              </a:spcBef>
              <a:buClr>
                <a:srgbClr val="8BACAD"/>
              </a:buClr>
              <a:buSzPct val="95000"/>
              <a:buFont typeface="Segoe UI Symbol"/>
              <a:buChar char="⚫"/>
              <a:tabLst>
                <a:tab pos="287020" algn="l"/>
                <a:tab pos="287655" algn="l"/>
              </a:tabLst>
            </a:pPr>
            <a:r>
              <a:rPr sz="2000" spc="-5" dirty="0">
                <a:latin typeface="Times New Roman"/>
                <a:cs typeface="Times New Roman"/>
              </a:rPr>
              <a:t>Different</a:t>
            </a:r>
            <a:r>
              <a:rPr sz="2000" spc="450" dirty="0">
                <a:latin typeface="Times New Roman"/>
                <a:cs typeface="Times New Roman"/>
              </a:rPr>
              <a:t> </a:t>
            </a:r>
            <a:r>
              <a:rPr sz="2000" spc="-5" dirty="0">
                <a:latin typeface="Times New Roman"/>
                <a:cs typeface="Times New Roman"/>
              </a:rPr>
              <a:t>networks</a:t>
            </a:r>
            <a:r>
              <a:rPr sz="2000" spc="465" dirty="0">
                <a:latin typeface="Times New Roman"/>
                <a:cs typeface="Times New Roman"/>
              </a:rPr>
              <a:t> </a:t>
            </a:r>
            <a:r>
              <a:rPr sz="2000" spc="-5" dirty="0">
                <a:latin typeface="Times New Roman"/>
                <a:cs typeface="Times New Roman"/>
              </a:rPr>
              <a:t>have</a:t>
            </a:r>
            <a:r>
              <a:rPr sz="2000" spc="455" dirty="0">
                <a:latin typeface="Times New Roman"/>
                <a:cs typeface="Times New Roman"/>
              </a:rPr>
              <a:t> </a:t>
            </a:r>
            <a:r>
              <a:rPr sz="2000" spc="-10" dirty="0">
                <a:latin typeface="Times New Roman"/>
                <a:cs typeface="Times New Roman"/>
              </a:rPr>
              <a:t>different</a:t>
            </a:r>
            <a:r>
              <a:rPr sz="2000" spc="470" dirty="0">
                <a:latin typeface="Times New Roman"/>
                <a:cs typeface="Times New Roman"/>
              </a:rPr>
              <a:t> </a:t>
            </a:r>
            <a:r>
              <a:rPr sz="2000" spc="-5" dirty="0">
                <a:latin typeface="Times New Roman"/>
                <a:cs typeface="Times New Roman"/>
              </a:rPr>
              <a:t>sizes.</a:t>
            </a:r>
            <a:r>
              <a:rPr sz="2000" spc="465" dirty="0">
                <a:latin typeface="Times New Roman"/>
                <a:cs typeface="Times New Roman"/>
              </a:rPr>
              <a:t> </a:t>
            </a:r>
            <a:r>
              <a:rPr sz="2000" spc="-20" dirty="0">
                <a:latin typeface="Times New Roman"/>
                <a:cs typeface="Times New Roman"/>
              </a:rPr>
              <a:t>Basically,</a:t>
            </a:r>
            <a:r>
              <a:rPr sz="2000" spc="465" dirty="0">
                <a:latin typeface="Times New Roman"/>
                <a:cs typeface="Times New Roman"/>
              </a:rPr>
              <a:t> </a:t>
            </a:r>
            <a:r>
              <a:rPr sz="2000" spc="-5" dirty="0">
                <a:latin typeface="Times New Roman"/>
                <a:cs typeface="Times New Roman"/>
              </a:rPr>
              <a:t>there</a:t>
            </a:r>
            <a:r>
              <a:rPr sz="2000" spc="455" dirty="0">
                <a:latin typeface="Times New Roman"/>
                <a:cs typeface="Times New Roman"/>
              </a:rPr>
              <a:t> </a:t>
            </a:r>
            <a:r>
              <a:rPr sz="2000" dirty="0">
                <a:latin typeface="Times New Roman"/>
                <a:cs typeface="Times New Roman"/>
              </a:rPr>
              <a:t>are</a:t>
            </a:r>
            <a:r>
              <a:rPr sz="2000" spc="465" dirty="0">
                <a:latin typeface="Times New Roman"/>
                <a:cs typeface="Times New Roman"/>
              </a:rPr>
              <a:t> </a:t>
            </a:r>
            <a:r>
              <a:rPr sz="2000" spc="-5" dirty="0">
                <a:latin typeface="Times New Roman"/>
                <a:cs typeface="Times New Roman"/>
              </a:rPr>
              <a:t>many</a:t>
            </a:r>
            <a:r>
              <a:rPr sz="2000" spc="465" dirty="0">
                <a:latin typeface="Times New Roman"/>
                <a:cs typeface="Times New Roman"/>
              </a:rPr>
              <a:t> </a:t>
            </a:r>
            <a:r>
              <a:rPr sz="2000" spc="-5" dirty="0">
                <a:latin typeface="Times New Roman"/>
                <a:cs typeface="Times New Roman"/>
              </a:rPr>
              <a:t>small</a:t>
            </a:r>
            <a:endParaRPr sz="2000">
              <a:latin typeface="Times New Roman"/>
              <a:cs typeface="Times New Roman"/>
            </a:endParaRPr>
          </a:p>
          <a:p>
            <a:pPr marL="287020">
              <a:lnSpc>
                <a:spcPct val="100000"/>
              </a:lnSpc>
            </a:pPr>
            <a:r>
              <a:rPr sz="2000" dirty="0">
                <a:latin typeface="Times New Roman"/>
                <a:cs typeface="Times New Roman"/>
              </a:rPr>
              <a:t>networks</a:t>
            </a:r>
            <a:r>
              <a:rPr sz="2000" spc="-4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few</a:t>
            </a:r>
            <a:r>
              <a:rPr sz="2000" spc="-10" dirty="0">
                <a:latin typeface="Times New Roman"/>
                <a:cs typeface="Times New Roman"/>
              </a:rPr>
              <a:t> large</a:t>
            </a:r>
            <a:r>
              <a:rPr sz="2000" spc="-20" dirty="0">
                <a:latin typeface="Times New Roman"/>
                <a:cs typeface="Times New Roman"/>
              </a:rPr>
              <a:t> </a:t>
            </a:r>
            <a:r>
              <a:rPr sz="2000" dirty="0">
                <a:latin typeface="Times New Roman"/>
                <a:cs typeface="Times New Roman"/>
              </a:rPr>
              <a:t>networks.</a:t>
            </a:r>
            <a:endParaRPr sz="2000">
              <a:latin typeface="Times New Roman"/>
              <a:cs typeface="Times New Roman"/>
            </a:endParaRPr>
          </a:p>
          <a:p>
            <a:pPr>
              <a:lnSpc>
                <a:spcPct val="100000"/>
              </a:lnSpc>
              <a:spcBef>
                <a:spcPts val="25"/>
              </a:spcBef>
            </a:pPr>
            <a:endParaRPr sz="2900">
              <a:latin typeface="Times New Roman"/>
              <a:cs typeface="Times New Roman"/>
            </a:endParaRPr>
          </a:p>
          <a:p>
            <a:pPr marL="287020" indent="-274955">
              <a:lnSpc>
                <a:spcPct val="100000"/>
              </a:lnSpc>
              <a:buClr>
                <a:srgbClr val="8BACAD"/>
              </a:buClr>
              <a:buSzPct val="95000"/>
              <a:buFont typeface="Segoe UI Symbol"/>
              <a:buChar char="⚫"/>
              <a:tabLst>
                <a:tab pos="287020" algn="l"/>
                <a:tab pos="287655" algn="l"/>
                <a:tab pos="692150" algn="l"/>
                <a:tab pos="1606550" algn="l"/>
                <a:tab pos="2583815" algn="l"/>
                <a:tab pos="3060700" algn="l"/>
                <a:tab pos="3411220" algn="l"/>
                <a:tab pos="4156710" algn="l"/>
                <a:tab pos="5055870" algn="l"/>
                <a:tab pos="5821680" algn="l"/>
                <a:tab pos="6442075" algn="l"/>
                <a:tab pos="7341234" algn="l"/>
              </a:tabLst>
            </a:pPr>
            <a:r>
              <a:rPr sz="2000" spc="-145" dirty="0">
                <a:latin typeface="Times New Roman"/>
                <a:cs typeface="Times New Roman"/>
              </a:rPr>
              <a:t>T</a:t>
            </a:r>
            <a:r>
              <a:rPr sz="2000" dirty="0">
                <a:latin typeface="Times New Roman"/>
                <a:cs typeface="Times New Roman"/>
              </a:rPr>
              <a:t>o	p</a:t>
            </a:r>
            <a:r>
              <a:rPr sz="2000" spc="-15" dirty="0">
                <a:latin typeface="Times New Roman"/>
                <a:cs typeface="Times New Roman"/>
              </a:rPr>
              <a:t>r</a:t>
            </a:r>
            <a:r>
              <a:rPr sz="2000" dirty="0">
                <a:latin typeface="Times New Roman"/>
                <a:cs typeface="Times New Roman"/>
              </a:rPr>
              <a:t>ovide	</a:t>
            </a:r>
            <a:r>
              <a:rPr sz="2000" spc="-15" dirty="0">
                <a:latin typeface="Times New Roman"/>
                <a:cs typeface="Times New Roman"/>
              </a:rPr>
              <a:t>e</a:t>
            </a:r>
            <a:r>
              <a:rPr sz="2000" spc="-45" dirty="0">
                <a:latin typeface="Times New Roman"/>
                <a:cs typeface="Times New Roman"/>
              </a:rPr>
              <a:t>f</a:t>
            </a:r>
            <a:r>
              <a:rPr sz="2000" dirty="0">
                <a:latin typeface="Times New Roman"/>
                <a:cs typeface="Times New Roman"/>
              </a:rPr>
              <a:t>fic</a:t>
            </a:r>
            <a:r>
              <a:rPr sz="2000" spc="-10" dirty="0">
                <a:latin typeface="Times New Roman"/>
                <a:cs typeface="Times New Roman"/>
              </a:rPr>
              <a:t>i</a:t>
            </a:r>
            <a:r>
              <a:rPr sz="2000" spc="-15" dirty="0">
                <a:latin typeface="Times New Roman"/>
                <a:cs typeface="Times New Roman"/>
              </a:rPr>
              <a:t>e</a:t>
            </a:r>
            <a:r>
              <a:rPr sz="2000" dirty="0">
                <a:latin typeface="Times New Roman"/>
                <a:cs typeface="Times New Roman"/>
              </a:rPr>
              <a:t>nt	use	</a:t>
            </a:r>
            <a:r>
              <a:rPr sz="2000" spc="-10" dirty="0">
                <a:latin typeface="Times New Roman"/>
                <a:cs typeface="Times New Roman"/>
              </a:rPr>
              <a:t>o</a:t>
            </a:r>
            <a:r>
              <a:rPr sz="2000" dirty="0">
                <a:latin typeface="Times New Roman"/>
                <a:cs typeface="Times New Roman"/>
              </a:rPr>
              <a:t>f	</a:t>
            </a:r>
            <a:r>
              <a:rPr sz="2000" spc="-10" dirty="0">
                <a:latin typeface="Times New Roman"/>
                <a:cs typeface="Times New Roman"/>
              </a:rPr>
              <a:t>32</a:t>
            </a:r>
            <a:r>
              <a:rPr sz="2000" spc="5" dirty="0">
                <a:latin typeface="Times New Roman"/>
                <a:cs typeface="Times New Roman"/>
              </a:rPr>
              <a:t>-</a:t>
            </a:r>
            <a:r>
              <a:rPr sz="2000" dirty="0">
                <a:latin typeface="Times New Roman"/>
                <a:cs typeface="Times New Roman"/>
              </a:rPr>
              <a:t>b</a:t>
            </a:r>
            <a:r>
              <a:rPr sz="2000" spc="-15" dirty="0">
                <a:latin typeface="Times New Roman"/>
                <a:cs typeface="Times New Roman"/>
              </a:rPr>
              <a:t>i</a:t>
            </a:r>
            <a:r>
              <a:rPr sz="2000" dirty="0">
                <a:latin typeface="Times New Roman"/>
                <a:cs typeface="Times New Roman"/>
              </a:rPr>
              <a:t>t	</a:t>
            </a:r>
            <a:r>
              <a:rPr sz="2000" spc="-15" dirty="0">
                <a:latin typeface="Times New Roman"/>
                <a:cs typeface="Times New Roman"/>
              </a:rPr>
              <a:t>a</a:t>
            </a:r>
            <a:r>
              <a:rPr sz="2000" dirty="0">
                <a:latin typeface="Times New Roman"/>
                <a:cs typeface="Times New Roman"/>
              </a:rPr>
              <a:t>ddr</a:t>
            </a:r>
            <a:r>
              <a:rPr sz="2000" spc="-10" dirty="0">
                <a:latin typeface="Times New Roman"/>
                <a:cs typeface="Times New Roman"/>
              </a:rPr>
              <a:t>e</a:t>
            </a:r>
            <a:r>
              <a:rPr sz="2000" spc="-15" dirty="0">
                <a:latin typeface="Times New Roman"/>
                <a:cs typeface="Times New Roman"/>
              </a:rPr>
              <a:t>s</a:t>
            </a:r>
            <a:r>
              <a:rPr sz="2000" dirty="0">
                <a:latin typeface="Times New Roman"/>
                <a:cs typeface="Times New Roman"/>
              </a:rPr>
              <a:t>s	</a:t>
            </a:r>
            <a:r>
              <a:rPr sz="2000" spc="-15" dirty="0">
                <a:latin typeface="Times New Roman"/>
                <a:cs typeface="Times New Roman"/>
              </a:rPr>
              <a:t>s</a:t>
            </a:r>
            <a:r>
              <a:rPr sz="2000" dirty="0">
                <a:latin typeface="Times New Roman"/>
                <a:cs typeface="Times New Roman"/>
              </a:rPr>
              <a:t>pac</a:t>
            </a:r>
            <a:r>
              <a:rPr sz="2000" spc="-15" dirty="0">
                <a:latin typeface="Times New Roman"/>
                <a:cs typeface="Times New Roman"/>
              </a:rPr>
              <a:t>e</a:t>
            </a:r>
            <a:r>
              <a:rPr sz="2000" dirty="0">
                <a:latin typeface="Times New Roman"/>
                <a:cs typeface="Times New Roman"/>
              </a:rPr>
              <a:t>,	IPv4	d</a:t>
            </a:r>
            <a:r>
              <a:rPr sz="2000" spc="-10" dirty="0">
                <a:latin typeface="Times New Roman"/>
                <a:cs typeface="Times New Roman"/>
              </a:rPr>
              <a:t>e</a:t>
            </a:r>
            <a:r>
              <a:rPr sz="2000" dirty="0">
                <a:latin typeface="Times New Roman"/>
                <a:cs typeface="Times New Roman"/>
              </a:rPr>
              <a:t>f</a:t>
            </a:r>
            <a:r>
              <a:rPr sz="2000" spc="-15" dirty="0">
                <a:latin typeface="Times New Roman"/>
                <a:cs typeface="Times New Roman"/>
              </a:rPr>
              <a:t>i</a:t>
            </a:r>
            <a:r>
              <a:rPr sz="2000" dirty="0">
                <a:latin typeface="Times New Roman"/>
                <a:cs typeface="Times New Roman"/>
              </a:rPr>
              <a:t>n</a:t>
            </a:r>
            <a:r>
              <a:rPr sz="2000" spc="-10" dirty="0">
                <a:latin typeface="Times New Roman"/>
                <a:cs typeface="Times New Roman"/>
              </a:rPr>
              <a:t>e</a:t>
            </a:r>
            <a:r>
              <a:rPr sz="2000" dirty="0">
                <a:latin typeface="Times New Roman"/>
                <a:cs typeface="Times New Roman"/>
              </a:rPr>
              <a:t>d	sev</a:t>
            </a:r>
            <a:r>
              <a:rPr sz="2000" spc="-10" dirty="0">
                <a:latin typeface="Times New Roman"/>
                <a:cs typeface="Times New Roman"/>
              </a:rPr>
              <a:t>e</a:t>
            </a:r>
            <a:r>
              <a:rPr sz="2000" dirty="0">
                <a:latin typeface="Times New Roman"/>
                <a:cs typeface="Times New Roman"/>
              </a:rPr>
              <a:t>ral</a:t>
            </a:r>
            <a:endParaRPr sz="2000">
              <a:latin typeface="Times New Roman"/>
              <a:cs typeface="Times New Roman"/>
            </a:endParaRPr>
          </a:p>
          <a:p>
            <a:pPr marL="287020">
              <a:lnSpc>
                <a:spcPct val="100000"/>
              </a:lnSpc>
            </a:pPr>
            <a:r>
              <a:rPr sz="2000" b="1" spc="-5" dirty="0">
                <a:solidFill>
                  <a:srgbClr val="006FC0"/>
                </a:solidFill>
                <a:latin typeface="Times New Roman"/>
                <a:cs typeface="Times New Roman"/>
              </a:rPr>
              <a:t>address</a:t>
            </a:r>
            <a:r>
              <a:rPr sz="2000" b="1" spc="-40" dirty="0">
                <a:solidFill>
                  <a:srgbClr val="006FC0"/>
                </a:solidFill>
                <a:latin typeface="Times New Roman"/>
                <a:cs typeface="Times New Roman"/>
              </a:rPr>
              <a:t> </a:t>
            </a:r>
            <a:r>
              <a:rPr sz="2000" b="1" dirty="0">
                <a:solidFill>
                  <a:srgbClr val="006FC0"/>
                </a:solidFill>
                <a:latin typeface="Times New Roman"/>
                <a:cs typeface="Times New Roman"/>
              </a:rPr>
              <a:t>classes</a:t>
            </a:r>
            <a:r>
              <a:rPr sz="2000" b="1" spc="-25" dirty="0">
                <a:solidFill>
                  <a:srgbClr val="006FC0"/>
                </a:solidFill>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associated</a:t>
            </a:r>
            <a:r>
              <a:rPr sz="2000" spc="-35"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spc="-5" dirty="0">
                <a:latin typeface="Times New Roman"/>
                <a:cs typeface="Times New Roman"/>
              </a:rPr>
              <a:t>formats:</a:t>
            </a:r>
            <a:endParaRPr sz="2000">
              <a:latin typeface="Times New Roman"/>
              <a:cs typeface="Times New Roman"/>
            </a:endParaRPr>
          </a:p>
          <a:p>
            <a:pPr>
              <a:lnSpc>
                <a:spcPct val="100000"/>
              </a:lnSpc>
              <a:spcBef>
                <a:spcPts val="25"/>
              </a:spcBef>
            </a:pPr>
            <a:endParaRPr sz="2900">
              <a:latin typeface="Times New Roman"/>
              <a:cs typeface="Times New Roman"/>
            </a:endParaRPr>
          </a:p>
          <a:p>
            <a:pPr marL="287020" indent="-274955">
              <a:lnSpc>
                <a:spcPct val="100000"/>
              </a:lnSpc>
              <a:spcBef>
                <a:spcPts val="5"/>
              </a:spcBef>
              <a:buClr>
                <a:srgbClr val="8BACAD"/>
              </a:buClr>
              <a:buSzPct val="95000"/>
              <a:buFont typeface="Wingdings"/>
              <a:buChar char=""/>
              <a:tabLst>
                <a:tab pos="287655" algn="l"/>
              </a:tabLst>
            </a:pPr>
            <a:r>
              <a:rPr sz="2000" b="1" dirty="0">
                <a:solidFill>
                  <a:srgbClr val="006FC0"/>
                </a:solidFill>
                <a:latin typeface="Times New Roman"/>
                <a:cs typeface="Times New Roman"/>
              </a:rPr>
              <a:t>Class</a:t>
            </a:r>
            <a:r>
              <a:rPr sz="2000" b="1" spc="-130" dirty="0">
                <a:solidFill>
                  <a:srgbClr val="006FC0"/>
                </a:solidFill>
                <a:latin typeface="Times New Roman"/>
                <a:cs typeface="Times New Roman"/>
              </a:rPr>
              <a:t> </a:t>
            </a:r>
            <a:r>
              <a:rPr sz="2000" b="1" spc="5" dirty="0">
                <a:solidFill>
                  <a:srgbClr val="006FC0"/>
                </a:solidFill>
                <a:latin typeface="Times New Roman"/>
                <a:cs typeface="Times New Roman"/>
              </a:rPr>
              <a:t>A</a:t>
            </a:r>
            <a:r>
              <a:rPr sz="2000" b="1" dirty="0">
                <a:latin typeface="Times New Roman"/>
                <a:cs typeface="Times New Roman"/>
              </a:rPr>
              <a:t>:</a:t>
            </a:r>
            <a:r>
              <a:rPr sz="2000" b="1" spc="-20" dirty="0">
                <a:latin typeface="Times New Roman"/>
                <a:cs typeface="Times New Roman"/>
              </a:rPr>
              <a:t> </a:t>
            </a:r>
            <a:r>
              <a:rPr sz="2000" dirty="0">
                <a:latin typeface="Times New Roman"/>
                <a:cs typeface="Times New Roman"/>
              </a:rPr>
              <a:t>a</a:t>
            </a:r>
            <a:r>
              <a:rPr sz="2000" spc="-10" dirty="0">
                <a:latin typeface="Times New Roman"/>
                <a:cs typeface="Times New Roman"/>
              </a:rPr>
              <a:t>l</a:t>
            </a:r>
            <a:r>
              <a:rPr sz="2000" dirty="0">
                <a:latin typeface="Times New Roman"/>
                <a:cs typeface="Times New Roman"/>
              </a:rPr>
              <a:t>lows</a:t>
            </a:r>
            <a:r>
              <a:rPr sz="2000" spc="-15" dirty="0">
                <a:latin typeface="Times New Roman"/>
                <a:cs typeface="Times New Roman"/>
              </a:rPr>
              <a:t> </a:t>
            </a:r>
            <a:r>
              <a:rPr sz="2000" spc="5" dirty="0">
                <a:latin typeface="Times New Roman"/>
                <a:cs typeface="Times New Roman"/>
              </a:rPr>
              <a:t>12</a:t>
            </a:r>
            <a:r>
              <a:rPr sz="2000" dirty="0">
                <a:latin typeface="Times New Roman"/>
                <a:cs typeface="Times New Roman"/>
              </a:rPr>
              <a:t>8</a:t>
            </a:r>
            <a:r>
              <a:rPr sz="2000" spc="-20" dirty="0">
                <a:latin typeface="Times New Roman"/>
                <a:cs typeface="Times New Roman"/>
              </a:rPr>
              <a:t> </a:t>
            </a:r>
            <a:r>
              <a:rPr sz="2000" dirty="0">
                <a:latin typeface="Times New Roman"/>
                <a:cs typeface="Times New Roman"/>
              </a:rPr>
              <a:t>netw</a:t>
            </a:r>
            <a:r>
              <a:rPr sz="2000" spc="5" dirty="0">
                <a:latin typeface="Times New Roman"/>
                <a:cs typeface="Times New Roman"/>
              </a:rPr>
              <a:t>o</a:t>
            </a:r>
            <a:r>
              <a:rPr sz="2000" dirty="0">
                <a:latin typeface="Times New Roman"/>
                <a:cs typeface="Times New Roman"/>
              </a:rPr>
              <a:t>r</a:t>
            </a:r>
            <a:r>
              <a:rPr sz="2000" spc="5" dirty="0">
                <a:latin typeface="Times New Roman"/>
                <a:cs typeface="Times New Roman"/>
              </a:rPr>
              <a:t>k</a:t>
            </a:r>
            <a:r>
              <a:rPr sz="2000" spc="-15" dirty="0">
                <a:latin typeface="Times New Roman"/>
                <a:cs typeface="Times New Roman"/>
              </a:rPr>
              <a:t>s</a:t>
            </a:r>
            <a:r>
              <a:rPr sz="2000" dirty="0">
                <a:latin typeface="Times New Roman"/>
                <a:cs typeface="Times New Roman"/>
              </a:rPr>
              <a:t>,</a:t>
            </a:r>
            <a:r>
              <a:rPr sz="2000" spc="-25" dirty="0">
                <a:latin typeface="Times New Roman"/>
                <a:cs typeface="Times New Roman"/>
              </a:rPr>
              <a:t> </a:t>
            </a:r>
            <a:r>
              <a:rPr sz="2000" spc="5" dirty="0">
                <a:latin typeface="Times New Roman"/>
                <a:cs typeface="Times New Roman"/>
              </a:rPr>
              <a:t>1</a:t>
            </a:r>
            <a:r>
              <a:rPr sz="2000" dirty="0">
                <a:latin typeface="Times New Roman"/>
                <a:cs typeface="Times New Roman"/>
              </a:rPr>
              <a:t>6</a:t>
            </a:r>
            <a:r>
              <a:rPr sz="2000" spc="-15" dirty="0">
                <a:latin typeface="Times New Roman"/>
                <a:cs typeface="Times New Roman"/>
              </a:rPr>
              <a:t> </a:t>
            </a:r>
            <a:r>
              <a:rPr sz="2000" spc="-25" dirty="0">
                <a:latin typeface="Times New Roman"/>
                <a:cs typeface="Times New Roman"/>
              </a:rPr>
              <a:t>m</a:t>
            </a:r>
            <a:r>
              <a:rPr sz="2000" dirty="0">
                <a:latin typeface="Times New Roman"/>
                <a:cs typeface="Times New Roman"/>
              </a:rPr>
              <a:t>i</a:t>
            </a:r>
            <a:r>
              <a:rPr sz="2000" spc="-10" dirty="0">
                <a:latin typeface="Times New Roman"/>
                <a:cs typeface="Times New Roman"/>
              </a:rPr>
              <a:t>l</a:t>
            </a:r>
            <a:r>
              <a:rPr sz="2000" dirty="0">
                <a:latin typeface="Times New Roman"/>
                <a:cs typeface="Times New Roman"/>
              </a:rPr>
              <a:t>l</a:t>
            </a:r>
            <a:r>
              <a:rPr sz="2000" spc="-10" dirty="0">
                <a:latin typeface="Times New Roman"/>
                <a:cs typeface="Times New Roman"/>
              </a:rPr>
              <a:t>i</a:t>
            </a:r>
            <a:r>
              <a:rPr sz="2000" dirty="0">
                <a:latin typeface="Times New Roman"/>
                <a:cs typeface="Times New Roman"/>
              </a:rPr>
              <a:t>on</a:t>
            </a:r>
            <a:r>
              <a:rPr sz="2000" spc="5" dirty="0">
                <a:latin typeface="Times New Roman"/>
                <a:cs typeface="Times New Roman"/>
              </a:rPr>
              <a:t> </a:t>
            </a:r>
            <a:r>
              <a:rPr sz="2000" dirty="0">
                <a:latin typeface="Times New Roman"/>
                <a:cs typeface="Times New Roman"/>
              </a:rPr>
              <a:t>h</a:t>
            </a:r>
            <a:r>
              <a:rPr sz="2000" spc="10" dirty="0">
                <a:latin typeface="Times New Roman"/>
                <a:cs typeface="Times New Roman"/>
              </a:rPr>
              <a:t>o</a:t>
            </a:r>
            <a:r>
              <a:rPr sz="2000" dirty="0">
                <a:latin typeface="Times New Roman"/>
                <a:cs typeface="Times New Roman"/>
              </a:rPr>
              <a:t>sts</a:t>
            </a:r>
            <a:r>
              <a:rPr sz="2000" spc="-35" dirty="0">
                <a:latin typeface="Times New Roman"/>
                <a:cs typeface="Times New Roman"/>
              </a:rPr>
              <a:t> </a:t>
            </a:r>
            <a:r>
              <a:rPr sz="2000" spc="-5" dirty="0">
                <a:latin typeface="Times New Roman"/>
                <a:cs typeface="Times New Roman"/>
              </a:rPr>
              <a:t>eac</a:t>
            </a:r>
            <a:r>
              <a:rPr sz="2000" spc="5" dirty="0">
                <a:latin typeface="Times New Roman"/>
                <a:cs typeface="Times New Roman"/>
              </a:rPr>
              <a:t>h</a:t>
            </a:r>
            <a:r>
              <a:rPr sz="2000" dirty="0">
                <a:latin typeface="Times New Roman"/>
                <a:cs typeface="Times New Roman"/>
              </a:rPr>
              <a:t>.</a:t>
            </a:r>
            <a:endParaRPr sz="2000">
              <a:latin typeface="Times New Roman"/>
              <a:cs typeface="Times New Roman"/>
            </a:endParaRPr>
          </a:p>
          <a:p>
            <a:pPr marL="12700">
              <a:lnSpc>
                <a:spcPct val="100000"/>
              </a:lnSpc>
              <a:spcBef>
                <a:spcPts val="480"/>
              </a:spcBef>
            </a:pPr>
            <a:r>
              <a:rPr sz="2000" dirty="0">
                <a:latin typeface="Times New Roman"/>
                <a:cs typeface="Times New Roman"/>
              </a:rPr>
              <a:t>The</a:t>
            </a:r>
            <a:r>
              <a:rPr sz="2000" spc="120" dirty="0">
                <a:latin typeface="Times New Roman"/>
                <a:cs typeface="Times New Roman"/>
              </a:rPr>
              <a:t> </a:t>
            </a:r>
            <a:r>
              <a:rPr sz="2000" spc="-5" dirty="0">
                <a:latin typeface="Times New Roman"/>
                <a:cs typeface="Times New Roman"/>
              </a:rPr>
              <a:t>IP</a:t>
            </a:r>
            <a:r>
              <a:rPr sz="2000" spc="45" dirty="0">
                <a:latin typeface="Times New Roman"/>
                <a:cs typeface="Times New Roman"/>
              </a:rPr>
              <a:t> </a:t>
            </a:r>
            <a:r>
              <a:rPr sz="2000" spc="-5" dirty="0">
                <a:latin typeface="Times New Roman"/>
                <a:cs typeface="Times New Roman"/>
              </a:rPr>
              <a:t>address</a:t>
            </a:r>
            <a:r>
              <a:rPr sz="2000" spc="105" dirty="0">
                <a:latin typeface="Times New Roman"/>
                <a:cs typeface="Times New Roman"/>
              </a:rPr>
              <a:t> </a:t>
            </a:r>
            <a:r>
              <a:rPr sz="2000" spc="-5" dirty="0">
                <a:latin typeface="Times New Roman"/>
                <a:cs typeface="Times New Roman"/>
              </a:rPr>
              <a:t>start</a:t>
            </a:r>
            <a:r>
              <a:rPr sz="2000" spc="120" dirty="0">
                <a:latin typeface="Times New Roman"/>
                <a:cs typeface="Times New Roman"/>
              </a:rPr>
              <a:t> </a:t>
            </a:r>
            <a:r>
              <a:rPr sz="2000" spc="-5" dirty="0">
                <a:latin typeface="Times New Roman"/>
                <a:cs typeface="Times New Roman"/>
              </a:rPr>
              <a:t>from</a:t>
            </a:r>
            <a:r>
              <a:rPr sz="2000" spc="100" dirty="0">
                <a:latin typeface="Times New Roman"/>
                <a:cs typeface="Times New Roman"/>
              </a:rPr>
              <a:t> </a:t>
            </a:r>
            <a:r>
              <a:rPr sz="2000" spc="-5" dirty="0">
                <a:solidFill>
                  <a:srgbClr val="006FC0"/>
                </a:solidFill>
                <a:latin typeface="Times New Roman"/>
                <a:cs typeface="Times New Roman"/>
              </a:rPr>
              <a:t>1.0.0.0</a:t>
            </a:r>
            <a:r>
              <a:rPr sz="2000" spc="120" dirty="0">
                <a:solidFill>
                  <a:srgbClr val="006FC0"/>
                </a:solidFill>
                <a:latin typeface="Times New Roman"/>
                <a:cs typeface="Times New Roman"/>
              </a:rPr>
              <a:t> </a:t>
            </a:r>
            <a:r>
              <a:rPr sz="2000" spc="-5" dirty="0">
                <a:latin typeface="Times New Roman"/>
                <a:cs typeface="Times New Roman"/>
              </a:rPr>
              <a:t>to</a:t>
            </a:r>
            <a:r>
              <a:rPr sz="2000" spc="110" dirty="0">
                <a:latin typeface="Times New Roman"/>
                <a:cs typeface="Times New Roman"/>
              </a:rPr>
              <a:t> </a:t>
            </a:r>
            <a:r>
              <a:rPr sz="2000" spc="-5" dirty="0">
                <a:solidFill>
                  <a:srgbClr val="006FC0"/>
                </a:solidFill>
                <a:latin typeface="Times New Roman"/>
                <a:cs typeface="Times New Roman"/>
              </a:rPr>
              <a:t>127.255.255.255</a:t>
            </a:r>
            <a:r>
              <a:rPr sz="2000" spc="-5" dirty="0">
                <a:latin typeface="Times New Roman"/>
                <a:cs typeface="Times New Roman"/>
              </a:rPr>
              <a:t>,</a:t>
            </a:r>
            <a:r>
              <a:rPr sz="2000" spc="125" dirty="0">
                <a:latin typeface="Times New Roman"/>
                <a:cs typeface="Times New Roman"/>
              </a:rPr>
              <a:t> </a:t>
            </a:r>
            <a:r>
              <a:rPr sz="2000" spc="-5" dirty="0">
                <a:latin typeface="Times New Roman"/>
                <a:cs typeface="Times New Roman"/>
              </a:rPr>
              <a:t>and</a:t>
            </a:r>
            <a:r>
              <a:rPr sz="2000" spc="120" dirty="0">
                <a:latin typeface="Times New Roman"/>
                <a:cs typeface="Times New Roman"/>
              </a:rPr>
              <a:t> </a:t>
            </a:r>
            <a:r>
              <a:rPr sz="2000" spc="-5" dirty="0">
                <a:latin typeface="Times New Roman"/>
                <a:cs typeface="Times New Roman"/>
              </a:rPr>
              <a:t>the</a:t>
            </a:r>
            <a:r>
              <a:rPr sz="2000" spc="120" dirty="0">
                <a:latin typeface="Times New Roman"/>
                <a:cs typeface="Times New Roman"/>
              </a:rPr>
              <a:t> </a:t>
            </a:r>
            <a:r>
              <a:rPr sz="2000" spc="-5" dirty="0">
                <a:latin typeface="Times New Roman"/>
                <a:cs typeface="Times New Roman"/>
              </a:rPr>
              <a:t>mask</a:t>
            </a:r>
            <a:r>
              <a:rPr sz="2000" spc="125" dirty="0">
                <a:latin typeface="Times New Roman"/>
                <a:cs typeface="Times New Roman"/>
              </a:rPr>
              <a:t> </a:t>
            </a:r>
            <a:r>
              <a:rPr sz="2000" spc="-5" dirty="0">
                <a:latin typeface="Times New Roman"/>
                <a:cs typeface="Times New Roman"/>
              </a:rPr>
              <a:t>address</a:t>
            </a:r>
            <a:r>
              <a:rPr sz="2000" spc="120" dirty="0">
                <a:latin typeface="Times New Roman"/>
                <a:cs typeface="Times New Roman"/>
              </a:rPr>
              <a:t> </a:t>
            </a:r>
            <a:r>
              <a:rPr sz="2000" spc="-5" dirty="0">
                <a:latin typeface="Times New Roman"/>
                <a:cs typeface="Times New Roman"/>
              </a:rPr>
              <a:t>is</a:t>
            </a:r>
            <a:endParaRPr sz="2000">
              <a:latin typeface="Times New Roman"/>
              <a:cs typeface="Times New Roman"/>
            </a:endParaRPr>
          </a:p>
          <a:p>
            <a:pPr marL="12700">
              <a:lnSpc>
                <a:spcPct val="100000"/>
              </a:lnSpc>
            </a:pPr>
            <a:r>
              <a:rPr sz="2000" b="1" dirty="0">
                <a:solidFill>
                  <a:srgbClr val="006FC0"/>
                </a:solidFill>
                <a:latin typeface="Times New Roman"/>
                <a:cs typeface="Times New Roman"/>
              </a:rPr>
              <a:t>255.0.0.0</a:t>
            </a:r>
            <a:endParaRPr sz="2000">
              <a:latin typeface="Times New Roman"/>
              <a:cs typeface="Times New Roman"/>
            </a:endParaRPr>
          </a:p>
          <a:p>
            <a:pPr>
              <a:lnSpc>
                <a:spcPct val="100000"/>
              </a:lnSpc>
              <a:spcBef>
                <a:spcPts val="25"/>
              </a:spcBef>
            </a:pPr>
            <a:endParaRPr sz="2900">
              <a:latin typeface="Times New Roman"/>
              <a:cs typeface="Times New Roman"/>
            </a:endParaRPr>
          </a:p>
          <a:p>
            <a:pPr marL="287020" indent="-274955">
              <a:lnSpc>
                <a:spcPct val="100000"/>
              </a:lnSpc>
              <a:buClr>
                <a:srgbClr val="8BACAD"/>
              </a:buClr>
              <a:buSzPct val="95000"/>
              <a:buFont typeface="Wingdings"/>
              <a:buChar char=""/>
              <a:tabLst>
                <a:tab pos="287655" algn="l"/>
              </a:tabLst>
            </a:pPr>
            <a:r>
              <a:rPr sz="2000" b="1" dirty="0">
                <a:solidFill>
                  <a:srgbClr val="006FC0"/>
                </a:solidFill>
                <a:latin typeface="Times New Roman"/>
                <a:cs typeface="Times New Roman"/>
              </a:rPr>
              <a:t>Class</a:t>
            </a:r>
            <a:r>
              <a:rPr sz="2000" b="1" spc="-25" dirty="0">
                <a:solidFill>
                  <a:srgbClr val="006FC0"/>
                </a:solidFill>
                <a:latin typeface="Times New Roman"/>
                <a:cs typeface="Times New Roman"/>
              </a:rPr>
              <a:t> </a:t>
            </a:r>
            <a:r>
              <a:rPr sz="2000" b="1" spc="-5" dirty="0">
                <a:solidFill>
                  <a:srgbClr val="006FC0"/>
                </a:solidFill>
                <a:latin typeface="Times New Roman"/>
                <a:cs typeface="Times New Roman"/>
              </a:rPr>
              <a:t>B: </a:t>
            </a:r>
            <a:r>
              <a:rPr sz="2000" dirty="0">
                <a:latin typeface="Times New Roman"/>
                <a:cs typeface="Times New Roman"/>
              </a:rPr>
              <a:t>allows</a:t>
            </a:r>
            <a:r>
              <a:rPr sz="2000" spc="-20" dirty="0">
                <a:latin typeface="Times New Roman"/>
                <a:cs typeface="Times New Roman"/>
              </a:rPr>
              <a:t> </a:t>
            </a:r>
            <a:r>
              <a:rPr sz="2000" spc="5" dirty="0">
                <a:latin typeface="Times New Roman"/>
                <a:cs typeface="Times New Roman"/>
              </a:rPr>
              <a:t>16,382</a:t>
            </a:r>
            <a:r>
              <a:rPr sz="2000" spc="-40" dirty="0">
                <a:latin typeface="Times New Roman"/>
                <a:cs typeface="Times New Roman"/>
              </a:rPr>
              <a:t> </a:t>
            </a:r>
            <a:r>
              <a:rPr sz="2000" dirty="0">
                <a:latin typeface="Times New Roman"/>
                <a:cs typeface="Times New Roman"/>
              </a:rPr>
              <a:t>networks,</a:t>
            </a:r>
            <a:r>
              <a:rPr sz="2000" spc="-35" dirty="0">
                <a:latin typeface="Times New Roman"/>
                <a:cs typeface="Times New Roman"/>
              </a:rPr>
              <a:t> </a:t>
            </a:r>
            <a:r>
              <a:rPr sz="2000" spc="5" dirty="0">
                <a:latin typeface="Times New Roman"/>
                <a:cs typeface="Times New Roman"/>
              </a:rPr>
              <a:t>65,534</a:t>
            </a:r>
            <a:r>
              <a:rPr sz="2000" spc="-45" dirty="0">
                <a:latin typeface="Times New Roman"/>
                <a:cs typeface="Times New Roman"/>
              </a:rPr>
              <a:t> </a:t>
            </a:r>
            <a:r>
              <a:rPr sz="2000" dirty="0">
                <a:latin typeface="Times New Roman"/>
                <a:cs typeface="Times New Roman"/>
              </a:rPr>
              <a:t>hosts</a:t>
            </a:r>
            <a:r>
              <a:rPr sz="2000" spc="-35" dirty="0">
                <a:latin typeface="Times New Roman"/>
                <a:cs typeface="Times New Roman"/>
              </a:rPr>
              <a:t> </a:t>
            </a:r>
            <a:r>
              <a:rPr sz="2000" spc="-5" dirty="0">
                <a:latin typeface="Times New Roman"/>
                <a:cs typeface="Times New Roman"/>
              </a:rPr>
              <a:t>each.</a:t>
            </a:r>
            <a:endParaRPr sz="2000">
              <a:latin typeface="Times New Roman"/>
              <a:cs typeface="Times New Roman"/>
            </a:endParaRPr>
          </a:p>
          <a:p>
            <a:pPr marL="12700" marR="5080" indent="59055">
              <a:lnSpc>
                <a:spcPct val="100000"/>
              </a:lnSpc>
              <a:spcBef>
                <a:spcPts val="480"/>
              </a:spcBef>
            </a:pPr>
            <a:r>
              <a:rPr sz="2000" dirty="0">
                <a:latin typeface="Times New Roman"/>
                <a:cs typeface="Times New Roman"/>
              </a:rPr>
              <a:t>The</a:t>
            </a:r>
            <a:r>
              <a:rPr sz="2000" spc="55" dirty="0">
                <a:latin typeface="Times New Roman"/>
                <a:cs typeface="Times New Roman"/>
              </a:rPr>
              <a:t> </a:t>
            </a:r>
            <a:r>
              <a:rPr sz="2000" dirty="0">
                <a:latin typeface="Times New Roman"/>
                <a:cs typeface="Times New Roman"/>
              </a:rPr>
              <a:t>IP</a:t>
            </a:r>
            <a:r>
              <a:rPr sz="2000" spc="-10" dirty="0">
                <a:latin typeface="Times New Roman"/>
                <a:cs typeface="Times New Roman"/>
              </a:rPr>
              <a:t> </a:t>
            </a:r>
            <a:r>
              <a:rPr sz="2000" spc="-5" dirty="0">
                <a:latin typeface="Times New Roman"/>
                <a:cs typeface="Times New Roman"/>
              </a:rPr>
              <a:t>address</a:t>
            </a:r>
            <a:r>
              <a:rPr sz="2000" spc="70" dirty="0">
                <a:latin typeface="Times New Roman"/>
                <a:cs typeface="Times New Roman"/>
              </a:rPr>
              <a:t> </a:t>
            </a:r>
            <a:r>
              <a:rPr sz="2000" spc="-5" dirty="0">
                <a:latin typeface="Times New Roman"/>
                <a:cs typeface="Times New Roman"/>
              </a:rPr>
              <a:t>start</a:t>
            </a:r>
            <a:r>
              <a:rPr sz="2000" spc="55" dirty="0">
                <a:latin typeface="Times New Roman"/>
                <a:cs typeface="Times New Roman"/>
              </a:rPr>
              <a:t> </a:t>
            </a:r>
            <a:r>
              <a:rPr sz="2000" dirty="0">
                <a:latin typeface="Times New Roman"/>
                <a:cs typeface="Times New Roman"/>
              </a:rPr>
              <a:t>from</a:t>
            </a:r>
            <a:r>
              <a:rPr sz="2000" spc="45" dirty="0">
                <a:latin typeface="Times New Roman"/>
                <a:cs typeface="Times New Roman"/>
              </a:rPr>
              <a:t> </a:t>
            </a:r>
            <a:r>
              <a:rPr sz="2000" dirty="0">
                <a:solidFill>
                  <a:srgbClr val="006FC0"/>
                </a:solidFill>
                <a:latin typeface="Times New Roman"/>
                <a:cs typeface="Times New Roman"/>
              </a:rPr>
              <a:t>128.0.0.0</a:t>
            </a:r>
            <a:r>
              <a:rPr sz="2000" spc="70" dirty="0">
                <a:solidFill>
                  <a:srgbClr val="006FC0"/>
                </a:solidFill>
                <a:latin typeface="Times New Roman"/>
                <a:cs typeface="Times New Roman"/>
              </a:rPr>
              <a:t> </a:t>
            </a:r>
            <a:r>
              <a:rPr sz="2000" spc="-5" dirty="0">
                <a:latin typeface="Times New Roman"/>
                <a:cs typeface="Times New Roman"/>
              </a:rPr>
              <a:t>to</a:t>
            </a:r>
            <a:r>
              <a:rPr sz="2000" spc="60" dirty="0">
                <a:latin typeface="Times New Roman"/>
                <a:cs typeface="Times New Roman"/>
              </a:rPr>
              <a:t> </a:t>
            </a:r>
            <a:r>
              <a:rPr sz="2000" spc="-5" dirty="0">
                <a:solidFill>
                  <a:srgbClr val="006FC0"/>
                </a:solidFill>
                <a:latin typeface="Times New Roman"/>
                <a:cs typeface="Times New Roman"/>
              </a:rPr>
              <a:t>191.255.255.255</a:t>
            </a:r>
            <a:r>
              <a:rPr sz="2000" spc="-5" dirty="0">
                <a:latin typeface="Times New Roman"/>
                <a:cs typeface="Times New Roman"/>
              </a:rPr>
              <a:t>,</a:t>
            </a:r>
            <a:r>
              <a:rPr sz="2000" spc="65" dirty="0">
                <a:latin typeface="Times New Roman"/>
                <a:cs typeface="Times New Roman"/>
              </a:rPr>
              <a:t> </a:t>
            </a:r>
            <a:r>
              <a:rPr sz="2000" spc="-5" dirty="0">
                <a:latin typeface="Times New Roman"/>
                <a:cs typeface="Times New Roman"/>
              </a:rPr>
              <a:t>and</a:t>
            </a:r>
            <a:r>
              <a:rPr sz="2000" spc="80" dirty="0">
                <a:latin typeface="Times New Roman"/>
                <a:cs typeface="Times New Roman"/>
              </a:rPr>
              <a:t> </a:t>
            </a:r>
            <a:r>
              <a:rPr sz="2000" spc="-5" dirty="0">
                <a:latin typeface="Times New Roman"/>
                <a:cs typeface="Times New Roman"/>
              </a:rPr>
              <a:t>the</a:t>
            </a:r>
            <a:r>
              <a:rPr sz="2000" spc="65" dirty="0">
                <a:latin typeface="Times New Roman"/>
                <a:cs typeface="Times New Roman"/>
              </a:rPr>
              <a:t> </a:t>
            </a:r>
            <a:r>
              <a:rPr sz="2000" spc="-5" dirty="0">
                <a:latin typeface="Times New Roman"/>
                <a:cs typeface="Times New Roman"/>
              </a:rPr>
              <a:t>mask</a:t>
            </a:r>
            <a:r>
              <a:rPr sz="2000" spc="75" dirty="0">
                <a:latin typeface="Times New Roman"/>
                <a:cs typeface="Times New Roman"/>
              </a:rPr>
              <a:t> </a:t>
            </a:r>
            <a:r>
              <a:rPr sz="2000" spc="-5" dirty="0">
                <a:latin typeface="Times New Roman"/>
                <a:cs typeface="Times New Roman"/>
              </a:rPr>
              <a:t>address </a:t>
            </a:r>
            <a:r>
              <a:rPr sz="2000" spc="-484"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b="1" dirty="0">
                <a:solidFill>
                  <a:srgbClr val="006FC0"/>
                </a:solidFill>
                <a:latin typeface="Times New Roman"/>
                <a:cs typeface="Times New Roman"/>
              </a:rPr>
              <a:t>255.255.0.0</a:t>
            </a:r>
            <a:endParaRPr sz="2000">
              <a:latin typeface="Times New Roman"/>
              <a:cs typeface="Times New Roman"/>
            </a:endParaRPr>
          </a:p>
        </p:txBody>
      </p:sp>
      <p:sp>
        <p:nvSpPr>
          <p:cNvPr id="4" name="Google Shape;176;p24">
            <a:extLst>
              <a:ext uri="{FF2B5EF4-FFF2-40B4-BE49-F238E27FC236}">
                <a16:creationId xmlns:a16="http://schemas.microsoft.com/office/drawing/2014/main" id="{6F923787-6B5B-F786-AD2C-E20916E59ED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431368"/>
            <a:ext cx="4264660" cy="574675"/>
          </a:xfrm>
          <a:prstGeom prst="rect">
            <a:avLst/>
          </a:prstGeom>
        </p:spPr>
        <p:txBody>
          <a:bodyPr vert="horz" wrap="square" lIns="0" tIns="12700" rIns="0" bIns="0" rtlCol="0">
            <a:spAutoFit/>
          </a:bodyPr>
          <a:lstStyle/>
          <a:p>
            <a:pPr marL="12700">
              <a:lnSpc>
                <a:spcPct val="100000"/>
              </a:lnSpc>
              <a:spcBef>
                <a:spcPts val="100"/>
              </a:spcBef>
            </a:pPr>
            <a:r>
              <a:rPr sz="3600" spc="-5" dirty="0"/>
              <a:t>Classes</a:t>
            </a:r>
            <a:r>
              <a:rPr sz="3600" spc="-25" dirty="0"/>
              <a:t> </a:t>
            </a:r>
            <a:r>
              <a:rPr sz="3600" dirty="0"/>
              <a:t>of</a:t>
            </a:r>
            <a:r>
              <a:rPr sz="3600" spc="-20" dirty="0"/>
              <a:t> </a:t>
            </a:r>
            <a:r>
              <a:rPr sz="3600" dirty="0"/>
              <a:t>IP</a:t>
            </a:r>
            <a:r>
              <a:rPr sz="3600" spc="-150" dirty="0"/>
              <a:t> </a:t>
            </a:r>
            <a:r>
              <a:rPr sz="3600" dirty="0"/>
              <a:t>addresses</a:t>
            </a:r>
            <a:endParaRPr sz="3600"/>
          </a:p>
        </p:txBody>
      </p:sp>
      <p:sp>
        <p:nvSpPr>
          <p:cNvPr id="9" name="object 9"/>
          <p:cNvSpPr txBox="1"/>
          <p:nvPr/>
        </p:nvSpPr>
        <p:spPr>
          <a:xfrm>
            <a:off x="535940" y="1192784"/>
            <a:ext cx="8073390" cy="4525645"/>
          </a:xfrm>
          <a:prstGeom prst="rect">
            <a:avLst/>
          </a:prstGeom>
        </p:spPr>
        <p:txBody>
          <a:bodyPr vert="horz" wrap="square" lIns="0" tIns="12700" rIns="0" bIns="0" rtlCol="0">
            <a:spAutoFit/>
          </a:bodyPr>
          <a:lstStyle/>
          <a:p>
            <a:pPr marL="287020" indent="-274955">
              <a:lnSpc>
                <a:spcPct val="100000"/>
              </a:lnSpc>
              <a:spcBef>
                <a:spcPts val="100"/>
              </a:spcBef>
              <a:buClr>
                <a:srgbClr val="8BACAD"/>
              </a:buClr>
              <a:buSzPct val="93750"/>
              <a:buFont typeface="Wingdings"/>
              <a:buChar char=""/>
              <a:tabLst>
                <a:tab pos="287655" algn="l"/>
              </a:tabLst>
            </a:pPr>
            <a:r>
              <a:rPr sz="2400" b="1" spc="-5" dirty="0">
                <a:solidFill>
                  <a:srgbClr val="006FC0"/>
                </a:solidFill>
                <a:latin typeface="Times New Roman"/>
                <a:cs typeface="Times New Roman"/>
              </a:rPr>
              <a:t>Class C:</a:t>
            </a:r>
            <a:r>
              <a:rPr sz="2400" b="1" spc="15" dirty="0">
                <a:solidFill>
                  <a:srgbClr val="006FC0"/>
                </a:solidFill>
                <a:latin typeface="Times New Roman"/>
                <a:cs typeface="Times New Roman"/>
              </a:rPr>
              <a:t> </a:t>
            </a:r>
            <a:r>
              <a:rPr sz="2400" dirty="0">
                <a:latin typeface="Times New Roman"/>
                <a:cs typeface="Times New Roman"/>
              </a:rPr>
              <a:t>allows</a:t>
            </a:r>
            <a:r>
              <a:rPr sz="2400" spc="-15" dirty="0">
                <a:latin typeface="Times New Roman"/>
                <a:cs typeface="Times New Roman"/>
              </a:rPr>
              <a:t> </a:t>
            </a:r>
            <a:r>
              <a:rPr sz="2400" dirty="0">
                <a:latin typeface="Times New Roman"/>
                <a:cs typeface="Times New Roman"/>
              </a:rPr>
              <a:t>2 </a:t>
            </a:r>
            <a:r>
              <a:rPr sz="2400" spc="-5" dirty="0">
                <a:latin typeface="Times New Roman"/>
                <a:cs typeface="Times New Roman"/>
              </a:rPr>
              <a:t>million</a:t>
            </a:r>
            <a:r>
              <a:rPr sz="2400" spc="-20" dirty="0">
                <a:latin typeface="Times New Roman"/>
                <a:cs typeface="Times New Roman"/>
              </a:rPr>
              <a:t> </a:t>
            </a:r>
            <a:r>
              <a:rPr sz="2400" dirty="0">
                <a:latin typeface="Times New Roman"/>
                <a:cs typeface="Times New Roman"/>
              </a:rPr>
              <a:t>networks,</a:t>
            </a:r>
            <a:r>
              <a:rPr sz="2400" spc="-10" dirty="0">
                <a:latin typeface="Times New Roman"/>
                <a:cs typeface="Times New Roman"/>
              </a:rPr>
              <a:t> </a:t>
            </a:r>
            <a:r>
              <a:rPr sz="2400" dirty="0">
                <a:latin typeface="Times New Roman"/>
                <a:cs typeface="Times New Roman"/>
              </a:rPr>
              <a:t>254 </a:t>
            </a:r>
            <a:r>
              <a:rPr sz="2400" spc="-5" dirty="0">
                <a:latin typeface="Times New Roman"/>
                <a:cs typeface="Times New Roman"/>
              </a:rPr>
              <a:t>hosts</a:t>
            </a:r>
            <a:r>
              <a:rPr sz="2400" spc="-10" dirty="0">
                <a:latin typeface="Times New Roman"/>
                <a:cs typeface="Times New Roman"/>
              </a:rPr>
              <a:t> </a:t>
            </a:r>
            <a:r>
              <a:rPr sz="2400" dirty="0">
                <a:latin typeface="Times New Roman"/>
                <a:cs typeface="Times New Roman"/>
              </a:rPr>
              <a:t>each.</a:t>
            </a:r>
            <a:endParaRPr sz="2400">
              <a:latin typeface="Times New Roman"/>
              <a:cs typeface="Times New Roman"/>
            </a:endParaRPr>
          </a:p>
          <a:p>
            <a:pPr marL="241300">
              <a:lnSpc>
                <a:spcPct val="100000"/>
              </a:lnSpc>
              <a:spcBef>
                <a:spcPts val="2014"/>
              </a:spcBef>
            </a:pP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IP</a:t>
            </a:r>
            <a:r>
              <a:rPr sz="2400" spc="-55" dirty="0">
                <a:latin typeface="Times New Roman"/>
                <a:cs typeface="Times New Roman"/>
              </a:rPr>
              <a:t> </a:t>
            </a:r>
            <a:r>
              <a:rPr sz="2400" spc="-5" dirty="0">
                <a:latin typeface="Times New Roman"/>
                <a:cs typeface="Times New Roman"/>
              </a:rPr>
              <a:t>address</a:t>
            </a:r>
            <a:r>
              <a:rPr sz="2400" spc="40" dirty="0">
                <a:latin typeface="Times New Roman"/>
                <a:cs typeface="Times New Roman"/>
              </a:rPr>
              <a:t> </a:t>
            </a:r>
            <a:r>
              <a:rPr sz="2400" dirty="0">
                <a:latin typeface="Times New Roman"/>
                <a:cs typeface="Times New Roman"/>
              </a:rPr>
              <a:t>start</a:t>
            </a:r>
            <a:r>
              <a:rPr sz="2400" spc="40" dirty="0">
                <a:latin typeface="Times New Roman"/>
                <a:cs typeface="Times New Roman"/>
              </a:rPr>
              <a:t> </a:t>
            </a:r>
            <a:r>
              <a:rPr sz="2400" spc="-5" dirty="0">
                <a:latin typeface="Times New Roman"/>
                <a:cs typeface="Times New Roman"/>
              </a:rPr>
              <a:t>from</a:t>
            </a:r>
            <a:r>
              <a:rPr sz="2400" spc="15" dirty="0">
                <a:latin typeface="Times New Roman"/>
                <a:cs typeface="Times New Roman"/>
              </a:rPr>
              <a:t> </a:t>
            </a:r>
            <a:r>
              <a:rPr sz="2400" spc="-5" dirty="0">
                <a:solidFill>
                  <a:srgbClr val="006FC0"/>
                </a:solidFill>
                <a:latin typeface="Times New Roman"/>
                <a:cs typeface="Times New Roman"/>
              </a:rPr>
              <a:t>192.0.0.0</a:t>
            </a:r>
            <a:r>
              <a:rPr sz="2400" spc="45" dirty="0">
                <a:solidFill>
                  <a:srgbClr val="006FC0"/>
                </a:solidFill>
                <a:latin typeface="Times New Roman"/>
                <a:cs typeface="Times New Roman"/>
              </a:rPr>
              <a:t> </a:t>
            </a:r>
            <a:r>
              <a:rPr sz="2400" dirty="0">
                <a:solidFill>
                  <a:srgbClr val="006FC0"/>
                </a:solidFill>
                <a:latin typeface="Times New Roman"/>
                <a:cs typeface="Times New Roman"/>
              </a:rPr>
              <a:t>to</a:t>
            </a:r>
            <a:r>
              <a:rPr sz="2400" spc="35" dirty="0">
                <a:solidFill>
                  <a:srgbClr val="006FC0"/>
                </a:solidFill>
                <a:latin typeface="Times New Roman"/>
                <a:cs typeface="Times New Roman"/>
              </a:rPr>
              <a:t> </a:t>
            </a:r>
            <a:r>
              <a:rPr sz="2400" spc="-5" dirty="0">
                <a:solidFill>
                  <a:srgbClr val="006FC0"/>
                </a:solidFill>
                <a:latin typeface="Times New Roman"/>
                <a:cs typeface="Times New Roman"/>
              </a:rPr>
              <a:t>223.255.255.255</a:t>
            </a:r>
            <a:r>
              <a:rPr sz="2400" spc="-5" dirty="0">
                <a:latin typeface="Times New Roman"/>
                <a:cs typeface="Times New Roman"/>
              </a:rPr>
              <a:t>,</a:t>
            </a:r>
            <a:r>
              <a:rPr sz="2400" spc="3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the</a:t>
            </a:r>
            <a:endParaRPr sz="2400">
              <a:latin typeface="Times New Roman"/>
              <a:cs typeface="Times New Roman"/>
            </a:endParaRPr>
          </a:p>
          <a:p>
            <a:pPr marL="241300">
              <a:lnSpc>
                <a:spcPct val="100000"/>
              </a:lnSpc>
              <a:spcBef>
                <a:spcPts val="1440"/>
              </a:spcBef>
            </a:pPr>
            <a:r>
              <a:rPr sz="2400" spc="-5" dirty="0">
                <a:latin typeface="Times New Roman"/>
                <a:cs typeface="Times New Roman"/>
              </a:rPr>
              <a:t>mask</a:t>
            </a:r>
            <a:r>
              <a:rPr sz="2400" spc="-20" dirty="0">
                <a:latin typeface="Times New Roman"/>
                <a:cs typeface="Times New Roman"/>
              </a:rPr>
              <a:t> </a:t>
            </a:r>
            <a:r>
              <a:rPr sz="2400" dirty="0">
                <a:latin typeface="Times New Roman"/>
                <a:cs typeface="Times New Roman"/>
              </a:rPr>
              <a:t>address</a:t>
            </a:r>
            <a:r>
              <a:rPr sz="2400" spc="-25"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b="1" dirty="0">
                <a:solidFill>
                  <a:srgbClr val="006FC0"/>
                </a:solidFill>
                <a:latin typeface="Times New Roman"/>
                <a:cs typeface="Times New Roman"/>
              </a:rPr>
              <a:t>255.255.255.0</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15"/>
              </a:spcBef>
            </a:pPr>
            <a:endParaRPr sz="2150">
              <a:latin typeface="Times New Roman"/>
              <a:cs typeface="Times New Roman"/>
            </a:endParaRPr>
          </a:p>
          <a:p>
            <a:pPr marL="287020" marR="5080" indent="-274955">
              <a:lnSpc>
                <a:spcPct val="150000"/>
              </a:lnSpc>
              <a:buClr>
                <a:srgbClr val="8BACAD"/>
              </a:buClr>
              <a:buSzPct val="93750"/>
              <a:buFont typeface="Wingdings"/>
              <a:buChar char=""/>
              <a:tabLst>
                <a:tab pos="287655" algn="l"/>
                <a:tab pos="1201420" algn="l"/>
                <a:tab pos="1743710" algn="l"/>
                <a:tab pos="3079115" algn="l"/>
                <a:tab pos="4415790" algn="l"/>
                <a:tab pos="5107940" algn="l"/>
                <a:tab pos="5588635" algn="l"/>
                <a:tab pos="6720840" algn="l"/>
                <a:tab pos="7466330" algn="l"/>
              </a:tabLst>
            </a:pPr>
            <a:r>
              <a:rPr sz="2400" b="1" spc="-5" dirty="0">
                <a:solidFill>
                  <a:srgbClr val="006FC0"/>
                </a:solidFill>
                <a:latin typeface="Times New Roman"/>
                <a:cs typeface="Times New Roman"/>
              </a:rPr>
              <a:t>Class</a:t>
            </a:r>
            <a:r>
              <a:rPr sz="2400" b="1" dirty="0">
                <a:solidFill>
                  <a:srgbClr val="006FC0"/>
                </a:solidFill>
                <a:latin typeface="Times New Roman"/>
                <a:cs typeface="Times New Roman"/>
              </a:rPr>
              <a:t>	</a:t>
            </a:r>
            <a:r>
              <a:rPr sz="2400" b="1" spc="-10" dirty="0">
                <a:solidFill>
                  <a:srgbClr val="006FC0"/>
                </a:solidFill>
                <a:latin typeface="Times New Roman"/>
                <a:cs typeface="Times New Roman"/>
              </a:rPr>
              <a:t>D</a:t>
            </a:r>
            <a:r>
              <a:rPr sz="2400" b="1" dirty="0">
                <a:solidFill>
                  <a:srgbClr val="006FC0"/>
                </a:solidFill>
                <a:latin typeface="Times New Roman"/>
                <a:cs typeface="Times New Roman"/>
              </a:rPr>
              <a:t>:	</a:t>
            </a:r>
            <a:r>
              <a:rPr sz="2400" spc="-20" dirty="0">
                <a:latin typeface="Times New Roman"/>
                <a:cs typeface="Times New Roman"/>
              </a:rPr>
              <a:t>m</a:t>
            </a:r>
            <a:r>
              <a:rPr sz="2400" dirty="0">
                <a:latin typeface="Times New Roman"/>
                <a:cs typeface="Times New Roman"/>
              </a:rPr>
              <a:t>ul</a:t>
            </a:r>
            <a:r>
              <a:rPr sz="2400" spc="5" dirty="0">
                <a:latin typeface="Times New Roman"/>
                <a:cs typeface="Times New Roman"/>
              </a:rPr>
              <a:t>t</a:t>
            </a:r>
            <a:r>
              <a:rPr sz="2400" dirty="0">
                <a:latin typeface="Times New Roman"/>
                <a:cs typeface="Times New Roman"/>
              </a:rPr>
              <a:t>ica</a:t>
            </a:r>
            <a:r>
              <a:rPr sz="2400" spc="-15" dirty="0">
                <a:latin typeface="Times New Roman"/>
                <a:cs typeface="Times New Roman"/>
              </a:rPr>
              <a:t>s</a:t>
            </a:r>
            <a:r>
              <a:rPr sz="2400" dirty="0">
                <a:latin typeface="Times New Roman"/>
                <a:cs typeface="Times New Roman"/>
              </a:rPr>
              <a:t>t	</a:t>
            </a:r>
            <a:r>
              <a:rPr sz="2400" spc="-15" dirty="0">
                <a:latin typeface="Times New Roman"/>
                <a:cs typeface="Times New Roman"/>
              </a:rPr>
              <a:t>n</a:t>
            </a:r>
            <a:r>
              <a:rPr sz="2400" dirty="0">
                <a:latin typeface="Times New Roman"/>
                <a:cs typeface="Times New Roman"/>
              </a:rPr>
              <a:t>etwo</a:t>
            </a:r>
            <a:r>
              <a:rPr sz="2400" spc="5" dirty="0">
                <a:latin typeface="Times New Roman"/>
                <a:cs typeface="Times New Roman"/>
              </a:rPr>
              <a:t>r</a:t>
            </a:r>
            <a:r>
              <a:rPr sz="2400" spc="-5" dirty="0">
                <a:latin typeface="Times New Roman"/>
                <a:cs typeface="Times New Roman"/>
              </a:rPr>
              <a:t>ks</a:t>
            </a:r>
            <a:r>
              <a:rPr sz="2400" dirty="0">
                <a:latin typeface="Times New Roman"/>
                <a:cs typeface="Times New Roman"/>
              </a:rPr>
              <a:t>	T</a:t>
            </a:r>
            <a:r>
              <a:rPr sz="2400" spc="-15" dirty="0">
                <a:latin typeface="Times New Roman"/>
                <a:cs typeface="Times New Roman"/>
              </a:rPr>
              <a:t>h</a:t>
            </a:r>
            <a:r>
              <a:rPr sz="2400" dirty="0">
                <a:latin typeface="Times New Roman"/>
                <a:cs typeface="Times New Roman"/>
              </a:rPr>
              <a:t>e	</a:t>
            </a:r>
            <a:r>
              <a:rPr sz="2400" spc="-5" dirty="0">
                <a:latin typeface="Times New Roman"/>
                <a:cs typeface="Times New Roman"/>
              </a:rPr>
              <a:t>IP</a:t>
            </a:r>
            <a:r>
              <a:rPr sz="2400" dirty="0">
                <a:latin typeface="Times New Roman"/>
                <a:cs typeface="Times New Roman"/>
              </a:rPr>
              <a:t>	addr</a:t>
            </a:r>
            <a:r>
              <a:rPr sz="2400" spc="-15" dirty="0">
                <a:latin typeface="Times New Roman"/>
                <a:cs typeface="Times New Roman"/>
              </a:rPr>
              <a:t>e</a:t>
            </a:r>
            <a:r>
              <a:rPr sz="2400" spc="-5" dirty="0">
                <a:latin typeface="Times New Roman"/>
                <a:cs typeface="Times New Roman"/>
              </a:rPr>
              <a:t>ss</a:t>
            </a:r>
            <a:r>
              <a:rPr sz="2400" dirty="0">
                <a:latin typeface="Times New Roman"/>
                <a:cs typeface="Times New Roman"/>
              </a:rPr>
              <a:t>	</a:t>
            </a:r>
            <a:r>
              <a:rPr sz="2400" spc="-5" dirty="0">
                <a:latin typeface="Times New Roman"/>
                <a:cs typeface="Times New Roman"/>
              </a:rPr>
              <a:t>st</a:t>
            </a:r>
            <a:r>
              <a:rPr sz="2400" dirty="0">
                <a:latin typeface="Times New Roman"/>
                <a:cs typeface="Times New Roman"/>
              </a:rPr>
              <a:t>art	fr</a:t>
            </a:r>
            <a:r>
              <a:rPr sz="2400" spc="5" dirty="0">
                <a:latin typeface="Times New Roman"/>
                <a:cs typeface="Times New Roman"/>
              </a:rPr>
              <a:t>o</a:t>
            </a:r>
            <a:r>
              <a:rPr sz="2400" dirty="0">
                <a:latin typeface="Times New Roman"/>
                <a:cs typeface="Times New Roman"/>
              </a:rPr>
              <a:t>m  </a:t>
            </a:r>
            <a:r>
              <a:rPr sz="2400" spc="-5" dirty="0">
                <a:latin typeface="Times New Roman"/>
                <a:cs typeface="Times New Roman"/>
              </a:rPr>
              <a:t>224.0.0.0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239.255.255.255.</a:t>
            </a:r>
            <a:endParaRPr sz="2400">
              <a:latin typeface="Times New Roman"/>
              <a:cs typeface="Times New Roman"/>
            </a:endParaRPr>
          </a:p>
          <a:p>
            <a:pPr marL="287020" indent="-274955">
              <a:lnSpc>
                <a:spcPct val="100000"/>
              </a:lnSpc>
              <a:spcBef>
                <a:spcPts val="2014"/>
              </a:spcBef>
              <a:buClr>
                <a:srgbClr val="8BACAD"/>
              </a:buClr>
              <a:buSzPct val="93750"/>
              <a:buFont typeface="Wingdings"/>
              <a:buChar char=""/>
              <a:tabLst>
                <a:tab pos="287655" algn="l"/>
                <a:tab pos="1122045" algn="l"/>
                <a:tab pos="1568450" algn="l"/>
                <a:tab pos="2742565" algn="l"/>
                <a:tab pos="3239135" algn="l"/>
                <a:tab pos="4108450" algn="l"/>
                <a:tab pos="4730115" algn="l"/>
                <a:tab pos="5530215" algn="l"/>
                <a:tab pos="6129655" algn="l"/>
                <a:tab pos="6508750" algn="l"/>
                <a:tab pos="7107555" algn="l"/>
                <a:tab pos="7687309" algn="l"/>
              </a:tabLst>
            </a:pPr>
            <a:r>
              <a:rPr sz="2400" b="1" dirty="0">
                <a:solidFill>
                  <a:srgbClr val="006FC0"/>
                </a:solidFill>
                <a:latin typeface="Times New Roman"/>
                <a:cs typeface="Times New Roman"/>
              </a:rPr>
              <a:t>Class	</a:t>
            </a:r>
            <a:r>
              <a:rPr sz="2400" b="1" spc="-10" dirty="0">
                <a:solidFill>
                  <a:srgbClr val="006FC0"/>
                </a:solidFill>
                <a:latin typeface="Times New Roman"/>
                <a:cs typeface="Times New Roman"/>
              </a:rPr>
              <a:t>E</a:t>
            </a:r>
            <a:r>
              <a:rPr sz="2400" b="1" dirty="0">
                <a:solidFill>
                  <a:srgbClr val="006FC0"/>
                </a:solidFill>
                <a:latin typeface="Times New Roman"/>
                <a:cs typeface="Times New Roman"/>
              </a:rPr>
              <a:t>:	</a:t>
            </a:r>
            <a:r>
              <a:rPr sz="2400" dirty="0">
                <a:latin typeface="Times New Roman"/>
                <a:cs typeface="Times New Roman"/>
              </a:rPr>
              <a:t>reserved	</a:t>
            </a:r>
            <a:r>
              <a:rPr sz="2400" spc="-10" dirty="0">
                <a:latin typeface="Times New Roman"/>
                <a:cs typeface="Times New Roman"/>
              </a:rPr>
              <a:t>f</a:t>
            </a:r>
            <a:r>
              <a:rPr sz="2400" dirty="0">
                <a:latin typeface="Times New Roman"/>
                <a:cs typeface="Times New Roman"/>
              </a:rPr>
              <a:t>or	</a:t>
            </a:r>
            <a:r>
              <a:rPr sz="2400" spc="-10" dirty="0">
                <a:latin typeface="Times New Roman"/>
                <a:cs typeface="Times New Roman"/>
              </a:rPr>
              <a:t>f</a:t>
            </a:r>
            <a:r>
              <a:rPr sz="2400" dirty="0">
                <a:latin typeface="Times New Roman"/>
                <a:cs typeface="Times New Roman"/>
              </a:rPr>
              <a:t>uture	use.	From	</a:t>
            </a:r>
            <a:r>
              <a:rPr sz="2400" spc="-5" dirty="0">
                <a:latin typeface="Times New Roman"/>
                <a:cs typeface="Times New Roman"/>
              </a:rPr>
              <a:t>24</a:t>
            </a:r>
            <a:r>
              <a:rPr sz="2400" dirty="0">
                <a:latin typeface="Times New Roman"/>
                <a:cs typeface="Times New Roman"/>
              </a:rPr>
              <a:t>0	to	</a:t>
            </a:r>
            <a:r>
              <a:rPr sz="2400" spc="-5" dirty="0">
                <a:latin typeface="Times New Roman"/>
                <a:cs typeface="Times New Roman"/>
              </a:rPr>
              <a:t>25</a:t>
            </a:r>
            <a:r>
              <a:rPr sz="2400" dirty="0">
                <a:latin typeface="Times New Roman"/>
                <a:cs typeface="Times New Roman"/>
              </a:rPr>
              <a:t>5	and	</a:t>
            </a:r>
            <a:r>
              <a:rPr sz="2400" spc="-10" dirty="0">
                <a:latin typeface="Times New Roman"/>
                <a:cs typeface="Times New Roman"/>
              </a:rPr>
              <a:t>t</a:t>
            </a:r>
            <a:r>
              <a:rPr sz="2400" dirty="0">
                <a:latin typeface="Times New Roman"/>
                <a:cs typeface="Times New Roman"/>
              </a:rPr>
              <a:t>he</a:t>
            </a:r>
            <a:endParaRPr sz="2400">
              <a:latin typeface="Times New Roman"/>
              <a:cs typeface="Times New Roman"/>
            </a:endParaRPr>
          </a:p>
          <a:p>
            <a:pPr marL="287020">
              <a:lnSpc>
                <a:spcPct val="100000"/>
              </a:lnSpc>
              <a:spcBef>
                <a:spcPts val="1445"/>
              </a:spcBef>
            </a:pPr>
            <a:r>
              <a:rPr sz="2400" spc="-5" dirty="0">
                <a:latin typeface="Times New Roman"/>
                <a:cs typeface="Times New Roman"/>
              </a:rPr>
              <a:t>255.255.255.255 </a:t>
            </a:r>
            <a:r>
              <a:rPr sz="2400" dirty="0">
                <a:latin typeface="Times New Roman"/>
                <a:cs typeface="Times New Roman"/>
              </a:rPr>
              <a:t>used</a:t>
            </a:r>
            <a:r>
              <a:rPr sz="2400" spc="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broadcast</a:t>
            </a:r>
            <a:r>
              <a:rPr sz="2400" spc="-1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all</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subnet.</a:t>
            </a:r>
            <a:endParaRPr sz="2400">
              <a:latin typeface="Times New Roman"/>
              <a:cs typeface="Times New Roman"/>
            </a:endParaRPr>
          </a:p>
        </p:txBody>
      </p:sp>
      <p:sp>
        <p:nvSpPr>
          <p:cNvPr id="2" name="Google Shape;176;p24">
            <a:extLst>
              <a:ext uri="{FF2B5EF4-FFF2-40B4-BE49-F238E27FC236}">
                <a16:creationId xmlns:a16="http://schemas.microsoft.com/office/drawing/2014/main" id="{D193ACA3-28E8-33C1-E9EB-79B70CECDA82}"/>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250393"/>
            <a:ext cx="1021080" cy="514350"/>
          </a:xfrm>
          <a:prstGeom prst="rect">
            <a:avLst/>
          </a:prstGeom>
        </p:spPr>
        <p:txBody>
          <a:bodyPr vert="horz" wrap="square" lIns="0" tIns="13335" rIns="0" bIns="0" rtlCol="0">
            <a:spAutoFit/>
          </a:bodyPr>
          <a:lstStyle/>
          <a:p>
            <a:pPr marL="12700">
              <a:lnSpc>
                <a:spcPct val="100000"/>
              </a:lnSpc>
              <a:spcBef>
                <a:spcPts val="105"/>
              </a:spcBef>
            </a:pPr>
            <a:r>
              <a:rPr dirty="0"/>
              <a:t>Cont..</a:t>
            </a:r>
          </a:p>
        </p:txBody>
      </p:sp>
      <p:sp>
        <p:nvSpPr>
          <p:cNvPr id="9" name="object 9"/>
          <p:cNvSpPr txBox="1"/>
          <p:nvPr/>
        </p:nvSpPr>
        <p:spPr>
          <a:xfrm>
            <a:off x="535940" y="932814"/>
            <a:ext cx="8074025" cy="1860125"/>
          </a:xfrm>
          <a:prstGeom prst="rect">
            <a:avLst/>
          </a:prstGeom>
        </p:spPr>
        <p:txBody>
          <a:bodyPr vert="horz" wrap="square" lIns="0" tIns="13335" rIns="0" bIns="0" rtlCol="0">
            <a:spAutoFit/>
          </a:bodyPr>
          <a:lstStyle/>
          <a:p>
            <a:pPr marL="287020" marR="5080" indent="-274955" algn="just">
              <a:lnSpc>
                <a:spcPct val="100000"/>
              </a:lnSpc>
              <a:spcBef>
                <a:spcPts val="105"/>
              </a:spcBef>
              <a:buClr>
                <a:srgbClr val="8BACAD"/>
              </a:buClr>
              <a:buSzPct val="95000"/>
              <a:buFont typeface="Segoe UI Symbol"/>
              <a:buChar char="⚫"/>
              <a:tabLst>
                <a:tab pos="287655" algn="l"/>
              </a:tabLst>
            </a:pPr>
            <a:r>
              <a:rPr sz="2400" spc="5" dirty="0">
                <a:latin typeface="Times New Roman"/>
                <a:cs typeface="Times New Roman"/>
              </a:rPr>
              <a:t>One </a:t>
            </a:r>
            <a:r>
              <a:rPr sz="2400" spc="-5" dirty="0">
                <a:latin typeface="Times New Roman"/>
                <a:cs typeface="Times New Roman"/>
              </a:rPr>
              <a:t>of the benefits </a:t>
            </a:r>
            <a:r>
              <a:rPr sz="2400" dirty="0">
                <a:latin typeface="Times New Roman"/>
                <a:cs typeface="Times New Roman"/>
              </a:rPr>
              <a:t>of </a:t>
            </a:r>
            <a:r>
              <a:rPr sz="2400" spc="-5" dirty="0">
                <a:latin typeface="Times New Roman"/>
                <a:cs typeface="Times New Roman"/>
              </a:rPr>
              <a:t>classful addresses is that they provide </a:t>
            </a:r>
            <a:r>
              <a:rPr sz="2400" dirty="0">
                <a:latin typeface="Times New Roman"/>
                <a:cs typeface="Times New Roman"/>
              </a:rPr>
              <a:t>a </a:t>
            </a:r>
            <a:r>
              <a:rPr sz="2400" spc="-5" dirty="0">
                <a:latin typeface="Times New Roman"/>
                <a:cs typeface="Times New Roman"/>
              </a:rPr>
              <a:t>hierarchy to </a:t>
            </a:r>
            <a:r>
              <a:rPr sz="2400" dirty="0">
                <a:latin typeface="Times New Roman"/>
                <a:cs typeface="Times New Roman"/>
              </a:rPr>
              <a:t> the </a:t>
            </a:r>
            <a:r>
              <a:rPr sz="2400" spc="-5" dirty="0">
                <a:latin typeface="Times New Roman"/>
                <a:cs typeface="Times New Roman"/>
              </a:rPr>
              <a:t>network</a:t>
            </a:r>
            <a:r>
              <a:rPr sz="2400" dirty="0">
                <a:latin typeface="Times New Roman"/>
                <a:cs typeface="Times New Roman"/>
              </a:rPr>
              <a:t> </a:t>
            </a:r>
            <a:r>
              <a:rPr sz="2400" spc="-5" dirty="0">
                <a:latin typeface="Times New Roman"/>
                <a:cs typeface="Times New Roman"/>
              </a:rPr>
              <a:t>through</a:t>
            </a:r>
            <a:r>
              <a:rPr sz="2400" dirty="0">
                <a:latin typeface="Times New Roman"/>
                <a:cs typeface="Times New Roman"/>
              </a:rPr>
              <a:t> </a:t>
            </a:r>
            <a:r>
              <a:rPr sz="2400" spc="-5" dirty="0">
                <a:latin typeface="Times New Roman"/>
                <a:cs typeface="Times New Roman"/>
              </a:rPr>
              <a:t>the</a:t>
            </a:r>
            <a:r>
              <a:rPr sz="2400" dirty="0">
                <a:latin typeface="Times New Roman"/>
                <a:cs typeface="Times New Roman"/>
              </a:rPr>
              <a:t> </a:t>
            </a:r>
            <a:r>
              <a:rPr sz="2400" spc="-10" dirty="0">
                <a:latin typeface="Times New Roman"/>
                <a:cs typeface="Times New Roman"/>
              </a:rPr>
              <a:t>use</a:t>
            </a:r>
            <a:r>
              <a:rPr sz="2400" spc="-5" dirty="0">
                <a:latin typeface="Times New Roman"/>
                <a:cs typeface="Times New Roman"/>
              </a:rPr>
              <a:t> of</a:t>
            </a:r>
            <a:r>
              <a:rPr sz="2400" dirty="0">
                <a:latin typeface="Times New Roman"/>
                <a:cs typeface="Times New Roman"/>
              </a:rPr>
              <a:t> </a:t>
            </a:r>
            <a:r>
              <a:rPr sz="2400" spc="-5" dirty="0">
                <a:latin typeface="Times New Roman"/>
                <a:cs typeface="Times New Roman"/>
              </a:rPr>
              <a:t>the</a:t>
            </a:r>
            <a:r>
              <a:rPr sz="2400" dirty="0">
                <a:latin typeface="Times New Roman"/>
                <a:cs typeface="Times New Roman"/>
              </a:rPr>
              <a:t> </a:t>
            </a:r>
            <a:r>
              <a:rPr sz="2400" spc="-5" dirty="0">
                <a:latin typeface="Times New Roman"/>
                <a:cs typeface="Times New Roman"/>
              </a:rPr>
              <a:t>network </a:t>
            </a:r>
            <a:r>
              <a:rPr sz="2400" dirty="0">
                <a:latin typeface="Times New Roman"/>
                <a:cs typeface="Times New Roman"/>
              </a:rPr>
              <a:t>ID.</a:t>
            </a:r>
            <a:r>
              <a:rPr sz="2400" spc="5" dirty="0">
                <a:latin typeface="Times New Roman"/>
                <a:cs typeface="Times New Roman"/>
              </a:rPr>
              <a:t> </a:t>
            </a:r>
            <a:r>
              <a:rPr sz="2400" dirty="0">
                <a:latin typeface="Times New Roman"/>
                <a:cs typeface="Times New Roman"/>
              </a:rPr>
              <a:t>This </a:t>
            </a:r>
            <a:r>
              <a:rPr sz="2400" spc="-5" dirty="0">
                <a:latin typeface="Times New Roman"/>
                <a:cs typeface="Times New Roman"/>
              </a:rPr>
              <a:t>translates</a:t>
            </a:r>
            <a:r>
              <a:rPr sz="2400" dirty="0">
                <a:latin typeface="Times New Roman"/>
                <a:cs typeface="Times New Roman"/>
              </a:rPr>
              <a:t> </a:t>
            </a:r>
            <a:r>
              <a:rPr sz="2400" spc="-5" dirty="0">
                <a:latin typeface="Times New Roman"/>
                <a:cs typeface="Times New Roman"/>
              </a:rPr>
              <a:t>into an </a:t>
            </a:r>
            <a:r>
              <a:rPr sz="2400" dirty="0">
                <a:latin typeface="Times New Roman"/>
                <a:cs typeface="Times New Roman"/>
              </a:rPr>
              <a:t> </a:t>
            </a:r>
            <a:r>
              <a:rPr sz="2400" spc="-10" dirty="0">
                <a:latin typeface="Times New Roman"/>
                <a:cs typeface="Times New Roman"/>
              </a:rPr>
              <a:t>efficient </a:t>
            </a:r>
            <a:r>
              <a:rPr sz="2400" spc="-5" dirty="0">
                <a:latin typeface="Times New Roman"/>
                <a:cs typeface="Times New Roman"/>
              </a:rPr>
              <a:t>routing environment because it </a:t>
            </a:r>
            <a:r>
              <a:rPr sz="2400" spc="-10" dirty="0">
                <a:latin typeface="Times New Roman"/>
                <a:cs typeface="Times New Roman"/>
              </a:rPr>
              <a:t>is </a:t>
            </a:r>
            <a:r>
              <a:rPr sz="2400" dirty="0">
                <a:latin typeface="Times New Roman"/>
                <a:cs typeface="Times New Roman"/>
              </a:rPr>
              <a:t>easy </a:t>
            </a:r>
            <a:r>
              <a:rPr sz="2400" spc="-5" dirty="0">
                <a:latin typeface="Times New Roman"/>
                <a:cs typeface="Times New Roman"/>
              </a:rPr>
              <a:t>for </a:t>
            </a:r>
            <a:r>
              <a:rPr sz="2400" dirty="0">
                <a:latin typeface="Times New Roman"/>
                <a:cs typeface="Times New Roman"/>
              </a:rPr>
              <a:t>a </a:t>
            </a:r>
            <a:r>
              <a:rPr sz="2400" spc="-5" dirty="0">
                <a:latin typeface="Times New Roman"/>
                <a:cs typeface="Times New Roman"/>
              </a:rPr>
              <a:t>router </a:t>
            </a:r>
            <a:r>
              <a:rPr sz="2400" spc="-10" dirty="0">
                <a:latin typeface="Times New Roman"/>
                <a:cs typeface="Times New Roman"/>
              </a:rPr>
              <a:t>to </a:t>
            </a:r>
            <a:r>
              <a:rPr sz="2400" spc="-5" dirty="0">
                <a:latin typeface="Times New Roman"/>
                <a:cs typeface="Times New Roman"/>
              </a:rPr>
              <a:t>determine </a:t>
            </a:r>
            <a:r>
              <a:rPr sz="2400" dirty="0">
                <a:latin typeface="Times New Roman"/>
                <a:cs typeface="Times New Roman"/>
              </a:rPr>
              <a:t> what</a:t>
            </a:r>
            <a:r>
              <a:rPr sz="2400" spc="-15" dirty="0">
                <a:latin typeface="Times New Roman"/>
                <a:cs typeface="Times New Roman"/>
              </a:rPr>
              <a:t> </a:t>
            </a:r>
            <a:r>
              <a:rPr sz="2400" dirty="0">
                <a:latin typeface="Times New Roman"/>
                <a:cs typeface="Times New Roman"/>
              </a:rPr>
              <a:t>networks</a:t>
            </a:r>
            <a:r>
              <a:rPr sz="2400" spc="-25" dirty="0">
                <a:latin typeface="Times New Roman"/>
                <a:cs typeface="Times New Roman"/>
              </a:rPr>
              <a:t> </a:t>
            </a:r>
            <a:r>
              <a:rPr sz="2400" spc="-5" dirty="0">
                <a:latin typeface="Times New Roman"/>
                <a:cs typeface="Times New Roman"/>
              </a:rPr>
              <a:t>can</a:t>
            </a:r>
            <a:r>
              <a:rPr sz="2400" spc="5" dirty="0">
                <a:latin typeface="Times New Roman"/>
                <a:cs typeface="Times New Roman"/>
              </a:rPr>
              <a:t> </a:t>
            </a:r>
            <a:r>
              <a:rPr sz="2400" dirty="0">
                <a:latin typeface="Times New Roman"/>
                <a:cs typeface="Times New Roman"/>
              </a:rPr>
              <a:t>be</a:t>
            </a:r>
            <a:r>
              <a:rPr sz="2400" spc="-5" dirty="0">
                <a:latin typeface="Times New Roman"/>
                <a:cs typeface="Times New Roman"/>
              </a:rPr>
              <a:t> </a:t>
            </a:r>
            <a:r>
              <a:rPr sz="2400" dirty="0">
                <a:latin typeface="Times New Roman"/>
                <a:cs typeface="Times New Roman"/>
              </a:rPr>
              <a:t>grouped</a:t>
            </a:r>
            <a:r>
              <a:rPr sz="2400" spc="-35" dirty="0">
                <a:latin typeface="Times New Roman"/>
                <a:cs typeface="Times New Roman"/>
              </a:rPr>
              <a:t> </a:t>
            </a:r>
            <a:r>
              <a:rPr sz="2400" dirty="0">
                <a:latin typeface="Times New Roman"/>
                <a:cs typeface="Times New Roman"/>
              </a:rPr>
              <a:t>together</a:t>
            </a:r>
            <a:r>
              <a:rPr sz="2400" spc="-1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treated</a:t>
            </a:r>
            <a:r>
              <a:rPr sz="2400" spc="-10" dirty="0">
                <a:latin typeface="Times New Roman"/>
                <a:cs typeface="Times New Roman"/>
              </a:rPr>
              <a:t> </a:t>
            </a:r>
            <a:r>
              <a:rPr sz="2400" spc="-5"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single</a:t>
            </a:r>
            <a:r>
              <a:rPr sz="2400" spc="-20" dirty="0">
                <a:latin typeface="Times New Roman"/>
                <a:cs typeface="Times New Roman"/>
              </a:rPr>
              <a:t> </a:t>
            </a:r>
            <a:r>
              <a:rPr sz="2400" dirty="0">
                <a:latin typeface="Times New Roman"/>
                <a:cs typeface="Times New Roman"/>
              </a:rPr>
              <a:t>routing</a:t>
            </a:r>
            <a:r>
              <a:rPr sz="2400" spc="-30" dirty="0">
                <a:latin typeface="Times New Roman"/>
                <a:cs typeface="Times New Roman"/>
              </a:rPr>
              <a:t> </a:t>
            </a:r>
            <a:r>
              <a:rPr sz="2400" spc="-25" dirty="0">
                <a:latin typeface="Times New Roman"/>
                <a:cs typeface="Times New Roman"/>
              </a:rPr>
              <a:t>entry.</a:t>
            </a:r>
            <a:endParaRPr sz="2400" dirty="0">
              <a:latin typeface="Times New Roman"/>
              <a:cs typeface="Times New Roman"/>
            </a:endParaRPr>
          </a:p>
        </p:txBody>
      </p:sp>
      <p:pic>
        <p:nvPicPr>
          <p:cNvPr id="10" name="object 10"/>
          <p:cNvPicPr/>
          <p:nvPr/>
        </p:nvPicPr>
        <p:blipFill>
          <a:blip r:embed="rId2" cstate="print"/>
          <a:stretch>
            <a:fillRect/>
          </a:stretch>
        </p:blipFill>
        <p:spPr>
          <a:xfrm>
            <a:off x="684275" y="2709690"/>
            <a:ext cx="7541892" cy="3614909"/>
          </a:xfrm>
          <a:prstGeom prst="rect">
            <a:avLst/>
          </a:prstGeom>
        </p:spPr>
      </p:pic>
      <p:sp>
        <p:nvSpPr>
          <p:cNvPr id="2" name="Google Shape;176;p24">
            <a:extLst>
              <a:ext uri="{FF2B5EF4-FFF2-40B4-BE49-F238E27FC236}">
                <a16:creationId xmlns:a16="http://schemas.microsoft.com/office/drawing/2014/main" id="{DFEADF31-E379-9C65-B171-F88C4D48FF1B}"/>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64946"/>
            <a:ext cx="6108700" cy="574040"/>
          </a:xfrm>
          <a:prstGeom prst="rect">
            <a:avLst/>
          </a:prstGeom>
        </p:spPr>
        <p:txBody>
          <a:bodyPr vert="horz" wrap="square" lIns="0" tIns="12700" rIns="0" bIns="0" rtlCol="0">
            <a:spAutoFit/>
          </a:bodyPr>
          <a:lstStyle/>
          <a:p>
            <a:pPr marL="12700">
              <a:lnSpc>
                <a:spcPct val="100000"/>
              </a:lnSpc>
              <a:spcBef>
                <a:spcPts val="100"/>
              </a:spcBef>
            </a:pPr>
            <a:r>
              <a:rPr sz="3600" spc="-5" dirty="0"/>
              <a:t>Strategies</a:t>
            </a:r>
            <a:r>
              <a:rPr sz="3600" spc="5" dirty="0"/>
              <a:t> </a:t>
            </a:r>
            <a:r>
              <a:rPr sz="3600" spc="-5" dirty="0"/>
              <a:t>to</a:t>
            </a:r>
            <a:r>
              <a:rPr sz="3600" spc="20" dirty="0"/>
              <a:t> </a:t>
            </a:r>
            <a:r>
              <a:rPr sz="3600" spc="-5" dirty="0"/>
              <a:t>Conserve</a:t>
            </a:r>
            <a:r>
              <a:rPr sz="3600" spc="-180" dirty="0"/>
              <a:t> </a:t>
            </a:r>
            <a:r>
              <a:rPr sz="3600" spc="-5" dirty="0"/>
              <a:t>Addresses</a:t>
            </a:r>
            <a:endParaRPr sz="3600"/>
          </a:p>
        </p:txBody>
      </p:sp>
      <p:sp>
        <p:nvSpPr>
          <p:cNvPr id="3" name="object 3"/>
          <p:cNvSpPr txBox="1"/>
          <p:nvPr/>
        </p:nvSpPr>
        <p:spPr>
          <a:xfrm>
            <a:off x="535940" y="1219022"/>
            <a:ext cx="8085455" cy="3538220"/>
          </a:xfrm>
          <a:prstGeom prst="rect">
            <a:avLst/>
          </a:prstGeom>
        </p:spPr>
        <p:txBody>
          <a:bodyPr vert="horz" wrap="square" lIns="0" tIns="12700" rIns="0" bIns="0" rtlCol="0">
            <a:spAutoFit/>
          </a:bodyPr>
          <a:lstStyle/>
          <a:p>
            <a:pPr marL="287020" marR="5080" indent="-274955" algn="just">
              <a:lnSpc>
                <a:spcPct val="100000"/>
              </a:lnSpc>
              <a:spcBef>
                <a:spcPts val="100"/>
              </a:spcBef>
              <a:buClr>
                <a:srgbClr val="8BACAD"/>
              </a:buClr>
              <a:buSzPct val="93750"/>
              <a:buFont typeface="Segoe UI Symbol"/>
              <a:buChar char="⚫"/>
              <a:tabLst>
                <a:tab pos="287655" algn="l"/>
              </a:tabLst>
            </a:pPr>
            <a:r>
              <a:rPr sz="2400" spc="-5" dirty="0">
                <a:latin typeface="Times New Roman"/>
                <a:cs typeface="Times New Roman"/>
              </a:rPr>
              <a:t>Several</a:t>
            </a:r>
            <a:r>
              <a:rPr sz="2400" spc="575" dirty="0">
                <a:latin typeface="Times New Roman"/>
                <a:cs typeface="Times New Roman"/>
              </a:rPr>
              <a:t> </a:t>
            </a:r>
            <a:r>
              <a:rPr sz="2400" spc="-5" dirty="0">
                <a:latin typeface="Times New Roman"/>
                <a:cs typeface="Times New Roman"/>
              </a:rPr>
              <a:t>strategies</a:t>
            </a:r>
            <a:r>
              <a:rPr sz="2400" spc="580" dirty="0">
                <a:latin typeface="Times New Roman"/>
                <a:cs typeface="Times New Roman"/>
              </a:rPr>
              <a:t> </a:t>
            </a:r>
            <a:r>
              <a:rPr sz="2400" dirty="0">
                <a:latin typeface="Times New Roman"/>
                <a:cs typeface="Times New Roman"/>
              </a:rPr>
              <a:t>have</a:t>
            </a:r>
            <a:r>
              <a:rPr sz="2400" spc="565" dirty="0">
                <a:latin typeface="Times New Roman"/>
                <a:cs typeface="Times New Roman"/>
              </a:rPr>
              <a:t> </a:t>
            </a:r>
            <a:r>
              <a:rPr sz="2400" dirty="0">
                <a:latin typeface="Times New Roman"/>
                <a:cs typeface="Times New Roman"/>
              </a:rPr>
              <a:t>been</a:t>
            </a:r>
            <a:r>
              <a:rPr sz="2400" spc="575" dirty="0">
                <a:latin typeface="Times New Roman"/>
                <a:cs typeface="Times New Roman"/>
              </a:rPr>
              <a:t> </a:t>
            </a:r>
            <a:r>
              <a:rPr sz="2400" spc="-5" dirty="0">
                <a:latin typeface="Times New Roman"/>
                <a:cs typeface="Times New Roman"/>
              </a:rPr>
              <a:t>developed</a:t>
            </a:r>
            <a:r>
              <a:rPr sz="2400" spc="570" dirty="0">
                <a:latin typeface="Times New Roman"/>
                <a:cs typeface="Times New Roman"/>
              </a:rPr>
              <a:t> </a:t>
            </a:r>
            <a:r>
              <a:rPr sz="2400" dirty="0">
                <a:latin typeface="Times New Roman"/>
                <a:cs typeface="Times New Roman"/>
              </a:rPr>
              <a:t>and</a:t>
            </a:r>
            <a:r>
              <a:rPr sz="2400" spc="560" dirty="0">
                <a:latin typeface="Times New Roman"/>
                <a:cs typeface="Times New Roman"/>
              </a:rPr>
              <a:t> </a:t>
            </a:r>
            <a:r>
              <a:rPr sz="2400" spc="-5" dirty="0">
                <a:latin typeface="Times New Roman"/>
                <a:cs typeface="Times New Roman"/>
              </a:rPr>
              <a:t>implemented</a:t>
            </a:r>
            <a:r>
              <a:rPr sz="2400" spc="570" dirty="0">
                <a:latin typeface="Times New Roman"/>
                <a:cs typeface="Times New Roman"/>
              </a:rPr>
              <a:t> </a:t>
            </a:r>
            <a:r>
              <a:rPr sz="2400" dirty="0">
                <a:latin typeface="Times New Roman"/>
                <a:cs typeface="Times New Roman"/>
              </a:rPr>
              <a:t>to </a:t>
            </a:r>
            <a:r>
              <a:rPr sz="2400" spc="-590" dirty="0">
                <a:latin typeface="Times New Roman"/>
                <a:cs typeface="Times New Roman"/>
              </a:rPr>
              <a:t> </a:t>
            </a:r>
            <a:r>
              <a:rPr sz="2400" dirty="0">
                <a:latin typeface="Times New Roman"/>
                <a:cs typeface="Times New Roman"/>
              </a:rPr>
              <a:t>help the </a:t>
            </a:r>
            <a:r>
              <a:rPr sz="2400" spc="-5" dirty="0">
                <a:latin typeface="Times New Roman"/>
                <a:cs typeface="Times New Roman"/>
              </a:rPr>
              <a:t>Internet community </a:t>
            </a:r>
            <a:r>
              <a:rPr sz="2400" dirty="0">
                <a:latin typeface="Times New Roman"/>
                <a:cs typeface="Times New Roman"/>
              </a:rPr>
              <a:t>on how </a:t>
            </a:r>
            <a:r>
              <a:rPr sz="2400" spc="-5" dirty="0">
                <a:latin typeface="Times New Roman"/>
                <a:cs typeface="Times New Roman"/>
              </a:rPr>
              <a:t>provides </a:t>
            </a:r>
            <a:r>
              <a:rPr sz="2400" dirty="0">
                <a:latin typeface="Times New Roman"/>
                <a:cs typeface="Times New Roman"/>
              </a:rPr>
              <a:t>a good </a:t>
            </a:r>
            <a:r>
              <a:rPr sz="2400" spc="-5" dirty="0">
                <a:latin typeface="Times New Roman"/>
                <a:cs typeface="Times New Roman"/>
              </a:rPr>
              <a:t>managing </a:t>
            </a:r>
            <a:r>
              <a:rPr sz="2400" spc="-58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spc="-5" dirty="0">
                <a:latin typeface="Times New Roman"/>
                <a:cs typeface="Times New Roman"/>
              </a:rPr>
              <a:t>IP</a:t>
            </a:r>
            <a:r>
              <a:rPr sz="2400" dirty="0">
                <a:latin typeface="Times New Roman"/>
                <a:cs typeface="Times New Roman"/>
              </a:rPr>
              <a:t> addresses.</a:t>
            </a:r>
            <a:r>
              <a:rPr sz="2400" spc="5" dirty="0">
                <a:latin typeface="Times New Roman"/>
                <a:cs typeface="Times New Roman"/>
              </a:rPr>
              <a:t> </a:t>
            </a:r>
            <a:r>
              <a:rPr sz="2400" dirty="0">
                <a:latin typeface="Times New Roman"/>
                <a:cs typeface="Times New Roman"/>
              </a:rPr>
              <a:t>These</a:t>
            </a:r>
            <a:r>
              <a:rPr sz="2400" spc="5" dirty="0">
                <a:latin typeface="Times New Roman"/>
                <a:cs typeface="Times New Roman"/>
              </a:rPr>
              <a:t> </a:t>
            </a:r>
            <a:r>
              <a:rPr sz="2400" spc="-5" dirty="0">
                <a:latin typeface="Times New Roman"/>
                <a:cs typeface="Times New Roman"/>
              </a:rPr>
              <a:t>strategies</a:t>
            </a:r>
            <a:r>
              <a:rPr sz="2400" dirty="0">
                <a:latin typeface="Times New Roman"/>
                <a:cs typeface="Times New Roman"/>
              </a:rPr>
              <a:t> help</a:t>
            </a:r>
            <a:r>
              <a:rPr sz="2400" spc="5" dirty="0">
                <a:latin typeface="Times New Roman"/>
                <a:cs typeface="Times New Roman"/>
              </a:rPr>
              <a:t> </a:t>
            </a:r>
            <a:r>
              <a:rPr sz="2400" spc="-5" dirty="0">
                <a:latin typeface="Times New Roman"/>
                <a:cs typeface="Times New Roman"/>
              </a:rPr>
              <a:t>reduce</a:t>
            </a:r>
            <a:r>
              <a:rPr sz="2400" dirty="0">
                <a:latin typeface="Times New Roman"/>
                <a:cs typeface="Times New Roman"/>
              </a:rPr>
              <a:t> </a:t>
            </a:r>
            <a:r>
              <a:rPr sz="2400" spc="-5" dirty="0">
                <a:latin typeface="Times New Roman"/>
                <a:cs typeface="Times New Roman"/>
              </a:rPr>
              <a:t>the</a:t>
            </a:r>
            <a:r>
              <a:rPr sz="2400" dirty="0">
                <a:latin typeface="Times New Roman"/>
                <a:cs typeface="Times New Roman"/>
              </a:rPr>
              <a:t> load</a:t>
            </a:r>
            <a:r>
              <a:rPr sz="2400" spc="5" dirty="0">
                <a:latin typeface="Times New Roman"/>
                <a:cs typeface="Times New Roman"/>
              </a:rPr>
              <a:t> </a:t>
            </a:r>
            <a:r>
              <a:rPr sz="2400" spc="-15" dirty="0">
                <a:latin typeface="Times New Roman"/>
                <a:cs typeface="Times New Roman"/>
              </a:rPr>
              <a:t>on </a:t>
            </a:r>
            <a:r>
              <a:rPr sz="2400" spc="-10" dirty="0">
                <a:latin typeface="Times New Roman"/>
                <a:cs typeface="Times New Roman"/>
              </a:rPr>
              <a:t> </a:t>
            </a:r>
            <a:r>
              <a:rPr sz="2400" dirty="0">
                <a:latin typeface="Times New Roman"/>
                <a:cs typeface="Times New Roman"/>
              </a:rPr>
              <a:t>Internet </a:t>
            </a:r>
            <a:r>
              <a:rPr sz="2400" spc="-5" dirty="0">
                <a:latin typeface="Times New Roman"/>
                <a:cs typeface="Times New Roman"/>
              </a:rPr>
              <a:t>routers </a:t>
            </a:r>
            <a:r>
              <a:rPr sz="2400" dirty="0">
                <a:latin typeface="Times New Roman"/>
                <a:cs typeface="Times New Roman"/>
              </a:rPr>
              <a:t>and </a:t>
            </a:r>
            <a:r>
              <a:rPr sz="2400" spc="-5" dirty="0">
                <a:latin typeface="Times New Roman"/>
                <a:cs typeface="Times New Roman"/>
              </a:rPr>
              <a:t>help administrators use globally unique IP </a:t>
            </a:r>
            <a:r>
              <a:rPr sz="2400" dirty="0">
                <a:latin typeface="Times New Roman"/>
                <a:cs typeface="Times New Roman"/>
              </a:rPr>
              <a:t> addresses </a:t>
            </a:r>
            <a:r>
              <a:rPr sz="2400" spc="-5" dirty="0">
                <a:latin typeface="Times New Roman"/>
                <a:cs typeface="Times New Roman"/>
              </a:rPr>
              <a:t>more </a:t>
            </a:r>
            <a:r>
              <a:rPr sz="2400" spc="-20" dirty="0">
                <a:latin typeface="Times New Roman"/>
                <a:cs typeface="Times New Roman"/>
              </a:rPr>
              <a:t>efficiently. </a:t>
            </a:r>
            <a:r>
              <a:rPr sz="2400" spc="-5" dirty="0">
                <a:latin typeface="Times New Roman"/>
                <a:cs typeface="Times New Roman"/>
              </a:rPr>
              <a:t>There </a:t>
            </a:r>
            <a:r>
              <a:rPr sz="2400" dirty="0">
                <a:latin typeface="Times New Roman"/>
                <a:cs typeface="Times New Roman"/>
              </a:rPr>
              <a:t>are two </a:t>
            </a:r>
            <a:r>
              <a:rPr sz="2400" spc="-5" dirty="0">
                <a:latin typeface="Times New Roman"/>
                <a:cs typeface="Times New Roman"/>
              </a:rPr>
              <a:t>common strategies, </a:t>
            </a:r>
            <a:r>
              <a:rPr sz="2400" dirty="0">
                <a:latin typeface="Times New Roman"/>
                <a:cs typeface="Times New Roman"/>
              </a:rPr>
              <a:t> </a:t>
            </a:r>
            <a:r>
              <a:rPr sz="2400" spc="-5" dirty="0">
                <a:latin typeface="Times New Roman"/>
                <a:cs typeface="Times New Roman"/>
              </a:rPr>
              <a:t>which </a:t>
            </a:r>
            <a:r>
              <a:rPr sz="2400" dirty="0">
                <a:latin typeface="Times New Roman"/>
                <a:cs typeface="Times New Roman"/>
              </a:rPr>
              <a:t>are:</a:t>
            </a:r>
            <a:endParaRPr sz="2400">
              <a:latin typeface="Times New Roman"/>
              <a:cs typeface="Times New Roman"/>
            </a:endParaRPr>
          </a:p>
          <a:p>
            <a:pPr>
              <a:lnSpc>
                <a:spcPct val="100000"/>
              </a:lnSpc>
              <a:spcBef>
                <a:spcPts val="10"/>
              </a:spcBef>
              <a:buClr>
                <a:srgbClr val="8BACAD"/>
              </a:buClr>
              <a:buFont typeface="Segoe UI Symbol"/>
              <a:buChar char="⚫"/>
            </a:pPr>
            <a:endParaRPr sz="3500">
              <a:latin typeface="Times New Roman"/>
              <a:cs typeface="Times New Roman"/>
            </a:endParaRPr>
          </a:p>
          <a:p>
            <a:pPr marL="287020" indent="-274955">
              <a:lnSpc>
                <a:spcPct val="100000"/>
              </a:lnSpc>
              <a:spcBef>
                <a:spcPts val="5"/>
              </a:spcBef>
              <a:buClr>
                <a:srgbClr val="8BACAD"/>
              </a:buClr>
              <a:buSzPct val="93750"/>
              <a:buFont typeface="Segoe UI Symbol"/>
              <a:buChar char="⚫"/>
              <a:tabLst>
                <a:tab pos="287655" algn="l"/>
              </a:tabLst>
            </a:pPr>
            <a:r>
              <a:rPr sz="2400" dirty="0">
                <a:latin typeface="Times New Roman"/>
                <a:cs typeface="Times New Roman"/>
              </a:rPr>
              <a:t>Priv</a:t>
            </a:r>
            <a:r>
              <a:rPr sz="2400" spc="5" dirty="0">
                <a:latin typeface="Times New Roman"/>
                <a:cs typeface="Times New Roman"/>
              </a:rPr>
              <a:t>a</a:t>
            </a:r>
            <a:r>
              <a:rPr sz="2400" dirty="0">
                <a:latin typeface="Times New Roman"/>
                <a:cs typeface="Times New Roman"/>
              </a:rPr>
              <a:t>te</a:t>
            </a:r>
            <a:r>
              <a:rPr sz="2400" spc="-150" dirty="0">
                <a:latin typeface="Times New Roman"/>
                <a:cs typeface="Times New Roman"/>
              </a:rPr>
              <a:t> </a:t>
            </a:r>
            <a:r>
              <a:rPr sz="2400" spc="-5" dirty="0">
                <a:latin typeface="Times New Roman"/>
                <a:cs typeface="Times New Roman"/>
              </a:rPr>
              <a:t>Address</a:t>
            </a:r>
            <a:r>
              <a:rPr sz="2400" dirty="0">
                <a:latin typeface="Times New Roman"/>
                <a:cs typeface="Times New Roman"/>
              </a:rPr>
              <a:t>ing</a:t>
            </a:r>
            <a:endParaRPr sz="2400">
              <a:latin typeface="Times New Roman"/>
              <a:cs typeface="Times New Roman"/>
            </a:endParaRPr>
          </a:p>
          <a:p>
            <a:pPr marL="287020" indent="-274955">
              <a:lnSpc>
                <a:spcPct val="100000"/>
              </a:lnSpc>
              <a:spcBef>
                <a:spcPts val="575"/>
              </a:spcBef>
              <a:buClr>
                <a:srgbClr val="8BACAD"/>
              </a:buClr>
              <a:buSzPct val="93750"/>
              <a:buFont typeface="Segoe UI Symbol"/>
              <a:buChar char="⚫"/>
              <a:tabLst>
                <a:tab pos="287655" algn="l"/>
              </a:tabLst>
            </a:pPr>
            <a:r>
              <a:rPr sz="2400" dirty="0">
                <a:latin typeface="Times New Roman"/>
                <a:cs typeface="Times New Roman"/>
              </a:rPr>
              <a:t>Classless</a:t>
            </a:r>
            <a:r>
              <a:rPr sz="2400" spc="-35" dirty="0">
                <a:latin typeface="Times New Roman"/>
                <a:cs typeface="Times New Roman"/>
              </a:rPr>
              <a:t> </a:t>
            </a:r>
            <a:r>
              <a:rPr sz="2400" spc="-5" dirty="0">
                <a:latin typeface="Times New Roman"/>
                <a:cs typeface="Times New Roman"/>
              </a:rPr>
              <a:t>Inter-Domain</a:t>
            </a:r>
            <a:r>
              <a:rPr sz="2400" spc="-25" dirty="0">
                <a:latin typeface="Times New Roman"/>
                <a:cs typeface="Times New Roman"/>
              </a:rPr>
              <a:t> </a:t>
            </a:r>
            <a:r>
              <a:rPr sz="2400" dirty="0">
                <a:latin typeface="Times New Roman"/>
                <a:cs typeface="Times New Roman"/>
              </a:rPr>
              <a:t>Routing</a:t>
            </a:r>
            <a:r>
              <a:rPr sz="2400" spc="-20" dirty="0">
                <a:latin typeface="Times New Roman"/>
                <a:cs typeface="Times New Roman"/>
              </a:rPr>
              <a:t> </a:t>
            </a:r>
            <a:r>
              <a:rPr sz="2400" spc="-5" dirty="0">
                <a:latin typeface="Times New Roman"/>
                <a:cs typeface="Times New Roman"/>
              </a:rPr>
              <a:t>(CIDR)</a:t>
            </a:r>
            <a:endParaRPr sz="2400">
              <a:latin typeface="Times New Roman"/>
              <a:cs typeface="Times New Roman"/>
            </a:endParaRPr>
          </a:p>
        </p:txBody>
      </p:sp>
      <p:sp>
        <p:nvSpPr>
          <p:cNvPr id="4" name="Google Shape;176;p24">
            <a:extLst>
              <a:ext uri="{FF2B5EF4-FFF2-40B4-BE49-F238E27FC236}">
                <a16:creationId xmlns:a16="http://schemas.microsoft.com/office/drawing/2014/main" id="{7B43F1A3-3F43-6C07-528A-8E0487457609}"/>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94843"/>
            <a:ext cx="2590165" cy="513715"/>
          </a:xfrm>
          <a:prstGeom prst="rect">
            <a:avLst/>
          </a:prstGeom>
        </p:spPr>
        <p:txBody>
          <a:bodyPr vert="horz" wrap="square" lIns="0" tIns="13335" rIns="0" bIns="0" rtlCol="0">
            <a:spAutoFit/>
          </a:bodyPr>
          <a:lstStyle/>
          <a:p>
            <a:pPr marL="12700">
              <a:lnSpc>
                <a:spcPct val="100000"/>
              </a:lnSpc>
              <a:spcBef>
                <a:spcPts val="105"/>
              </a:spcBef>
            </a:pPr>
            <a:r>
              <a:rPr dirty="0"/>
              <a:t>Private</a:t>
            </a:r>
            <a:r>
              <a:rPr spc="-195" dirty="0"/>
              <a:t> </a:t>
            </a:r>
            <a:r>
              <a:rPr dirty="0"/>
              <a:t>Ad</a:t>
            </a:r>
            <a:r>
              <a:rPr spc="10" dirty="0"/>
              <a:t>d</a:t>
            </a:r>
            <a:r>
              <a:rPr dirty="0"/>
              <a:t>ress</a:t>
            </a:r>
          </a:p>
        </p:txBody>
      </p:sp>
      <p:sp>
        <p:nvSpPr>
          <p:cNvPr id="3" name="object 3"/>
          <p:cNvSpPr txBox="1"/>
          <p:nvPr/>
        </p:nvSpPr>
        <p:spPr>
          <a:xfrm>
            <a:off x="535940" y="1076959"/>
            <a:ext cx="8075295" cy="3379470"/>
          </a:xfrm>
          <a:prstGeom prst="rect">
            <a:avLst/>
          </a:prstGeom>
        </p:spPr>
        <p:txBody>
          <a:bodyPr vert="horz" wrap="square" lIns="0" tIns="13335" rIns="0" bIns="0" rtlCol="0">
            <a:spAutoFit/>
          </a:bodyPr>
          <a:lstStyle/>
          <a:p>
            <a:pPr marL="287020" marR="5080" indent="-274955" algn="just">
              <a:lnSpc>
                <a:spcPct val="100000"/>
              </a:lnSpc>
              <a:spcBef>
                <a:spcPts val="105"/>
              </a:spcBef>
              <a:buClr>
                <a:srgbClr val="8BACAD"/>
              </a:buClr>
              <a:buSzPct val="95000"/>
              <a:buFont typeface="Segoe UI Symbol"/>
              <a:buChar char="⚫"/>
              <a:tabLst>
                <a:tab pos="287655" algn="l"/>
              </a:tabLst>
            </a:pPr>
            <a:r>
              <a:rPr sz="2000" dirty="0">
                <a:latin typeface="Times New Roman"/>
                <a:cs typeface="Times New Roman"/>
              </a:rPr>
              <a:t>It </a:t>
            </a:r>
            <a:r>
              <a:rPr sz="2000" spc="-5" dirty="0">
                <a:latin typeface="Times New Roman"/>
                <a:cs typeface="Times New Roman"/>
              </a:rPr>
              <a:t>means </a:t>
            </a:r>
            <a:r>
              <a:rPr sz="2000" dirty="0">
                <a:latin typeface="Times New Roman"/>
                <a:cs typeface="Times New Roman"/>
              </a:rPr>
              <a:t>If </a:t>
            </a:r>
            <a:r>
              <a:rPr sz="2000" spc="-5" dirty="0">
                <a:latin typeface="Times New Roman"/>
                <a:cs typeface="Times New Roman"/>
              </a:rPr>
              <a:t>the internetwork </a:t>
            </a:r>
            <a:r>
              <a:rPr sz="2000" spc="-10" dirty="0">
                <a:latin typeface="Times New Roman"/>
                <a:cs typeface="Times New Roman"/>
              </a:rPr>
              <a:t>is </a:t>
            </a:r>
            <a:r>
              <a:rPr sz="2000" spc="-5" dirty="0">
                <a:latin typeface="Times New Roman"/>
                <a:cs typeface="Times New Roman"/>
              </a:rPr>
              <a:t>limited to one </a:t>
            </a:r>
            <a:r>
              <a:rPr sz="2000" spc="-10" dirty="0">
                <a:latin typeface="Times New Roman"/>
                <a:cs typeface="Times New Roman"/>
              </a:rPr>
              <a:t>organization, </a:t>
            </a:r>
            <a:r>
              <a:rPr sz="2000" dirty="0">
                <a:latin typeface="Times New Roman"/>
                <a:cs typeface="Times New Roman"/>
              </a:rPr>
              <a:t>the </a:t>
            </a:r>
            <a:r>
              <a:rPr sz="2000" spc="-5" dirty="0">
                <a:latin typeface="Times New Roman"/>
                <a:cs typeface="Times New Roman"/>
              </a:rPr>
              <a:t>IP addresses </a:t>
            </a:r>
            <a:r>
              <a:rPr sz="2000" dirty="0">
                <a:latin typeface="Times New Roman"/>
                <a:cs typeface="Times New Roman"/>
              </a:rPr>
              <a:t> need only be unique </a:t>
            </a:r>
            <a:r>
              <a:rPr sz="2000" spc="-5" dirty="0">
                <a:latin typeface="Times New Roman"/>
                <a:cs typeface="Times New Roman"/>
              </a:rPr>
              <a:t>within that organization. Only networks that interface </a:t>
            </a:r>
            <a:r>
              <a:rPr sz="2000" dirty="0">
                <a:latin typeface="Times New Roman"/>
                <a:cs typeface="Times New Roman"/>
              </a:rPr>
              <a:t> with</a:t>
            </a:r>
            <a:r>
              <a:rPr sz="2000" spc="5" dirty="0">
                <a:latin typeface="Times New Roman"/>
                <a:cs typeface="Times New Roman"/>
              </a:rPr>
              <a:t> </a:t>
            </a:r>
            <a:r>
              <a:rPr sz="2000" spc="-5" dirty="0">
                <a:latin typeface="Times New Roman"/>
                <a:cs typeface="Times New Roman"/>
              </a:rPr>
              <a:t>public</a:t>
            </a:r>
            <a:r>
              <a:rPr sz="2000" dirty="0">
                <a:latin typeface="Times New Roman"/>
                <a:cs typeface="Times New Roman"/>
              </a:rPr>
              <a:t> </a:t>
            </a:r>
            <a:r>
              <a:rPr sz="2000" spc="-5" dirty="0">
                <a:latin typeface="Times New Roman"/>
                <a:cs typeface="Times New Roman"/>
              </a:rPr>
              <a:t>networks</a:t>
            </a:r>
            <a:r>
              <a:rPr sz="2000" dirty="0">
                <a:latin typeface="Times New Roman"/>
                <a:cs typeface="Times New Roman"/>
              </a:rPr>
              <a:t> </a:t>
            </a:r>
            <a:r>
              <a:rPr sz="2000" spc="-5" dirty="0">
                <a:latin typeface="Times New Roman"/>
                <a:cs typeface="Times New Roman"/>
              </a:rPr>
              <a:t>such</a:t>
            </a:r>
            <a:r>
              <a:rPr sz="2000" dirty="0">
                <a:latin typeface="Times New Roman"/>
                <a:cs typeface="Times New Roman"/>
              </a:rPr>
              <a:t> </a:t>
            </a:r>
            <a:r>
              <a:rPr sz="2000" spc="-5" dirty="0">
                <a:latin typeface="Times New Roman"/>
                <a:cs typeface="Times New Roman"/>
              </a:rPr>
              <a:t>as</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Internet</a:t>
            </a:r>
            <a:r>
              <a:rPr sz="2000" dirty="0">
                <a:latin typeface="Times New Roman"/>
                <a:cs typeface="Times New Roman"/>
              </a:rPr>
              <a:t> </a:t>
            </a:r>
            <a:r>
              <a:rPr sz="2000" spc="-5" dirty="0">
                <a:latin typeface="Times New Roman"/>
                <a:cs typeface="Times New Roman"/>
              </a:rPr>
              <a:t>need</a:t>
            </a:r>
            <a:r>
              <a:rPr sz="2000" dirty="0">
                <a:latin typeface="Times New Roman"/>
                <a:cs typeface="Times New Roman"/>
              </a:rPr>
              <a:t> public </a:t>
            </a:r>
            <a:r>
              <a:rPr sz="2000" spc="-5" dirty="0">
                <a:latin typeface="Times New Roman"/>
                <a:cs typeface="Times New Roman"/>
              </a:rPr>
              <a:t>addresses.</a:t>
            </a:r>
            <a:r>
              <a:rPr sz="2000" dirty="0">
                <a:latin typeface="Times New Roman"/>
                <a:cs typeface="Times New Roman"/>
              </a:rPr>
              <a:t> </a:t>
            </a:r>
            <a:r>
              <a:rPr sz="2000" spc="-5" dirty="0">
                <a:latin typeface="Times New Roman"/>
                <a:cs typeface="Times New Roman"/>
              </a:rPr>
              <a:t>Using </a:t>
            </a:r>
            <a:r>
              <a:rPr sz="2000" spc="-484" dirty="0">
                <a:latin typeface="Times New Roman"/>
                <a:cs typeface="Times New Roman"/>
              </a:rPr>
              <a:t> </a:t>
            </a:r>
            <a:r>
              <a:rPr sz="2000" dirty="0">
                <a:latin typeface="Times New Roman"/>
                <a:cs typeface="Times New Roman"/>
              </a:rPr>
              <a:t>public </a:t>
            </a:r>
            <a:r>
              <a:rPr sz="2000" spc="-5" dirty="0">
                <a:latin typeface="Times New Roman"/>
                <a:cs typeface="Times New Roman"/>
              </a:rPr>
              <a:t>addresses </a:t>
            </a:r>
            <a:r>
              <a:rPr sz="2000" dirty="0">
                <a:latin typeface="Times New Roman"/>
                <a:cs typeface="Times New Roman"/>
              </a:rPr>
              <a:t>on </a:t>
            </a:r>
            <a:r>
              <a:rPr sz="2000" spc="-5" dirty="0">
                <a:latin typeface="Times New Roman"/>
                <a:cs typeface="Times New Roman"/>
              </a:rPr>
              <a:t>the outside </a:t>
            </a:r>
            <a:r>
              <a:rPr sz="2000" spc="-10" dirty="0">
                <a:latin typeface="Times New Roman"/>
                <a:cs typeface="Times New Roman"/>
              </a:rPr>
              <a:t>and </a:t>
            </a:r>
            <a:r>
              <a:rPr sz="2000" spc="-5" dirty="0">
                <a:latin typeface="Times New Roman"/>
                <a:cs typeface="Times New Roman"/>
              </a:rPr>
              <a:t>private addresses </a:t>
            </a:r>
            <a:r>
              <a:rPr sz="2000" dirty="0">
                <a:latin typeface="Times New Roman"/>
                <a:cs typeface="Times New Roman"/>
              </a:rPr>
              <a:t>for </a:t>
            </a:r>
            <a:r>
              <a:rPr sz="2000" spc="-5" dirty="0">
                <a:latin typeface="Times New Roman"/>
                <a:cs typeface="Times New Roman"/>
              </a:rPr>
              <a:t>inside networks </a:t>
            </a:r>
            <a:r>
              <a:rPr sz="2000" spc="-10" dirty="0">
                <a:latin typeface="Times New Roman"/>
                <a:cs typeface="Times New Roman"/>
              </a:rPr>
              <a:t>is </a:t>
            </a:r>
            <a:r>
              <a:rPr sz="2000" spc="-5" dirty="0">
                <a:latin typeface="Times New Roman"/>
                <a:cs typeface="Times New Roman"/>
              </a:rPr>
              <a:t> </a:t>
            </a:r>
            <a:r>
              <a:rPr sz="2000" dirty="0">
                <a:latin typeface="Times New Roman"/>
                <a:cs typeface="Times New Roman"/>
              </a:rPr>
              <a:t>very</a:t>
            </a:r>
            <a:r>
              <a:rPr sz="2000" spc="-30" dirty="0">
                <a:latin typeface="Times New Roman"/>
                <a:cs typeface="Times New Roman"/>
              </a:rPr>
              <a:t> </a:t>
            </a:r>
            <a:r>
              <a:rPr sz="2000" spc="-5" dirty="0">
                <a:latin typeface="Times New Roman"/>
                <a:cs typeface="Times New Roman"/>
              </a:rPr>
              <a:t>effective.</a:t>
            </a:r>
            <a:endParaRPr sz="2000">
              <a:latin typeface="Times New Roman"/>
              <a:cs typeface="Times New Roman"/>
            </a:endParaRPr>
          </a:p>
          <a:p>
            <a:pPr marL="12700">
              <a:lnSpc>
                <a:spcPct val="100000"/>
              </a:lnSpc>
              <a:spcBef>
                <a:spcPts val="480"/>
              </a:spcBef>
            </a:pPr>
            <a:r>
              <a:rPr sz="2000" b="1" dirty="0">
                <a:solidFill>
                  <a:srgbClr val="006FC0"/>
                </a:solidFill>
                <a:latin typeface="Times New Roman"/>
                <a:cs typeface="Times New Roman"/>
              </a:rPr>
              <a:t>Pr</a:t>
            </a:r>
            <a:r>
              <a:rPr sz="2000" b="1" spc="-10" dirty="0">
                <a:solidFill>
                  <a:srgbClr val="006FC0"/>
                </a:solidFill>
                <a:latin typeface="Times New Roman"/>
                <a:cs typeface="Times New Roman"/>
              </a:rPr>
              <a:t>i</a:t>
            </a:r>
            <a:r>
              <a:rPr sz="2000" b="1" dirty="0">
                <a:solidFill>
                  <a:srgbClr val="006FC0"/>
                </a:solidFill>
                <a:latin typeface="Times New Roman"/>
                <a:cs typeface="Times New Roman"/>
              </a:rPr>
              <a:t>v</a:t>
            </a:r>
            <a:r>
              <a:rPr sz="2000" b="1" spc="10" dirty="0">
                <a:solidFill>
                  <a:srgbClr val="006FC0"/>
                </a:solidFill>
                <a:latin typeface="Times New Roman"/>
                <a:cs typeface="Times New Roman"/>
              </a:rPr>
              <a:t>a</a:t>
            </a:r>
            <a:r>
              <a:rPr sz="2000" b="1" dirty="0">
                <a:solidFill>
                  <a:srgbClr val="006FC0"/>
                </a:solidFill>
                <a:latin typeface="Times New Roman"/>
                <a:cs typeface="Times New Roman"/>
              </a:rPr>
              <a:t>te</a:t>
            </a:r>
            <a:r>
              <a:rPr sz="2000" b="1" spc="-135" dirty="0">
                <a:solidFill>
                  <a:srgbClr val="006FC0"/>
                </a:solidFill>
                <a:latin typeface="Times New Roman"/>
                <a:cs typeface="Times New Roman"/>
              </a:rPr>
              <a:t> </a:t>
            </a:r>
            <a:r>
              <a:rPr sz="2000" b="1" dirty="0">
                <a:solidFill>
                  <a:srgbClr val="006FC0"/>
                </a:solidFill>
                <a:latin typeface="Times New Roman"/>
                <a:cs typeface="Times New Roman"/>
              </a:rPr>
              <a:t>Add</a:t>
            </a:r>
            <a:r>
              <a:rPr sz="2000" b="1" spc="-40" dirty="0">
                <a:solidFill>
                  <a:srgbClr val="006FC0"/>
                </a:solidFill>
                <a:latin typeface="Times New Roman"/>
                <a:cs typeface="Times New Roman"/>
              </a:rPr>
              <a:t>r</a:t>
            </a:r>
            <a:r>
              <a:rPr sz="2000" b="1" dirty="0">
                <a:solidFill>
                  <a:srgbClr val="006FC0"/>
                </a:solidFill>
                <a:latin typeface="Times New Roman"/>
                <a:cs typeface="Times New Roman"/>
              </a:rPr>
              <a:t>esses</a:t>
            </a:r>
            <a:r>
              <a:rPr sz="2000" b="1" spc="5" dirty="0">
                <a:solidFill>
                  <a:srgbClr val="006FC0"/>
                </a:solidFill>
                <a:latin typeface="Times New Roman"/>
                <a:cs typeface="Times New Roman"/>
              </a:rPr>
              <a:t>:</a:t>
            </a:r>
            <a:r>
              <a:rPr sz="2000" b="1" dirty="0">
                <a:solidFill>
                  <a:srgbClr val="006FC0"/>
                </a:solidFill>
                <a:latin typeface="Times New Roman"/>
                <a:cs typeface="Times New Roman"/>
              </a:rPr>
              <a:t>-</a:t>
            </a:r>
            <a:endParaRPr sz="2000">
              <a:latin typeface="Times New Roman"/>
              <a:cs typeface="Times New Roman"/>
            </a:endParaRPr>
          </a:p>
          <a:p>
            <a:pPr marL="12700">
              <a:lnSpc>
                <a:spcPct val="100000"/>
              </a:lnSpc>
              <a:spcBef>
                <a:spcPts val="480"/>
              </a:spcBef>
            </a:pPr>
            <a:r>
              <a:rPr sz="2000" dirty="0">
                <a:latin typeface="Times New Roman"/>
                <a:cs typeface="Times New Roman"/>
              </a:rPr>
              <a:t>RFC1918</a:t>
            </a:r>
            <a:r>
              <a:rPr sz="2000" spc="-10" dirty="0">
                <a:latin typeface="Times New Roman"/>
                <a:cs typeface="Times New Roman"/>
              </a:rPr>
              <a:t> </a:t>
            </a:r>
            <a:r>
              <a:rPr sz="2000" dirty="0">
                <a:latin typeface="Times New Roman"/>
                <a:cs typeface="Times New Roman"/>
              </a:rPr>
              <a:t>designates</a:t>
            </a:r>
            <a:r>
              <a:rPr sz="2000" spc="-45" dirty="0">
                <a:latin typeface="Times New Roman"/>
                <a:cs typeface="Times New Roman"/>
              </a:rPr>
              <a:t> </a:t>
            </a:r>
            <a:r>
              <a:rPr sz="2000" dirty="0">
                <a:latin typeface="Times New Roman"/>
                <a:cs typeface="Times New Roman"/>
              </a:rPr>
              <a:t>three</a:t>
            </a:r>
            <a:r>
              <a:rPr sz="2000" spc="-20" dirty="0">
                <a:latin typeface="Times New Roman"/>
                <a:cs typeface="Times New Roman"/>
              </a:rPr>
              <a:t> </a:t>
            </a:r>
            <a:r>
              <a:rPr sz="2000" dirty="0">
                <a:latin typeface="Times New Roman"/>
                <a:cs typeface="Times New Roman"/>
              </a:rPr>
              <a:t>ranges</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IP</a:t>
            </a:r>
            <a:r>
              <a:rPr sz="2000" spc="-75" dirty="0">
                <a:latin typeface="Times New Roman"/>
                <a:cs typeface="Times New Roman"/>
              </a:rPr>
              <a:t> </a:t>
            </a:r>
            <a:r>
              <a:rPr sz="2000" dirty="0">
                <a:latin typeface="Times New Roman"/>
                <a:cs typeface="Times New Roman"/>
              </a:rPr>
              <a:t>addresses</a:t>
            </a:r>
            <a:r>
              <a:rPr sz="2000" spc="-45"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private:</a:t>
            </a:r>
            <a:endParaRPr sz="2000">
              <a:latin typeface="Times New Roman"/>
              <a:cs typeface="Times New Roman"/>
            </a:endParaRPr>
          </a:p>
          <a:p>
            <a:pPr marL="351155" indent="-339090">
              <a:lnSpc>
                <a:spcPct val="100000"/>
              </a:lnSpc>
              <a:spcBef>
                <a:spcPts val="480"/>
              </a:spcBef>
              <a:buClr>
                <a:srgbClr val="8BACAD"/>
              </a:buClr>
              <a:buSzPct val="95000"/>
              <a:buFont typeface="Segoe UI Symbol"/>
              <a:buChar char="⚫"/>
              <a:tabLst>
                <a:tab pos="351155" algn="l"/>
                <a:tab pos="351790" algn="l"/>
              </a:tabLst>
            </a:pPr>
            <a:r>
              <a:rPr sz="2000" dirty="0">
                <a:latin typeface="Times New Roman"/>
                <a:cs typeface="Times New Roman"/>
              </a:rPr>
              <a:t>10.0.0.0</a:t>
            </a:r>
            <a:r>
              <a:rPr sz="2000" spc="-50" dirty="0">
                <a:latin typeface="Times New Roman"/>
                <a:cs typeface="Times New Roman"/>
              </a:rPr>
              <a:t> </a:t>
            </a:r>
            <a:r>
              <a:rPr sz="2000" dirty="0">
                <a:latin typeface="Times New Roman"/>
                <a:cs typeface="Times New Roman"/>
              </a:rPr>
              <a:t>through</a:t>
            </a:r>
            <a:r>
              <a:rPr sz="2000" spc="-40" dirty="0">
                <a:latin typeface="Times New Roman"/>
                <a:cs typeface="Times New Roman"/>
              </a:rPr>
              <a:t> </a:t>
            </a:r>
            <a:r>
              <a:rPr sz="2000" dirty="0">
                <a:latin typeface="Times New Roman"/>
                <a:cs typeface="Times New Roman"/>
              </a:rPr>
              <a:t>10.255.255.255</a:t>
            </a:r>
            <a:endParaRPr sz="2000">
              <a:latin typeface="Times New Roman"/>
              <a:cs typeface="Times New Roman"/>
            </a:endParaRPr>
          </a:p>
          <a:p>
            <a:pPr marL="351155" indent="-339090">
              <a:lnSpc>
                <a:spcPct val="100000"/>
              </a:lnSpc>
              <a:spcBef>
                <a:spcPts val="480"/>
              </a:spcBef>
              <a:buClr>
                <a:srgbClr val="8BACAD"/>
              </a:buClr>
              <a:buSzPct val="95000"/>
              <a:buFont typeface="Segoe UI Symbol"/>
              <a:buChar char="⚫"/>
              <a:tabLst>
                <a:tab pos="351155" algn="l"/>
                <a:tab pos="351790" algn="l"/>
              </a:tabLst>
            </a:pPr>
            <a:r>
              <a:rPr sz="2000" dirty="0">
                <a:latin typeface="Times New Roman"/>
                <a:cs typeface="Times New Roman"/>
              </a:rPr>
              <a:t>172.16.0.0</a:t>
            </a:r>
            <a:r>
              <a:rPr sz="2000" spc="-50" dirty="0">
                <a:latin typeface="Times New Roman"/>
                <a:cs typeface="Times New Roman"/>
              </a:rPr>
              <a:t> </a:t>
            </a:r>
            <a:r>
              <a:rPr sz="2000" dirty="0">
                <a:latin typeface="Times New Roman"/>
                <a:cs typeface="Times New Roman"/>
              </a:rPr>
              <a:t>through</a:t>
            </a:r>
            <a:r>
              <a:rPr sz="2000" spc="-40" dirty="0">
                <a:latin typeface="Times New Roman"/>
                <a:cs typeface="Times New Roman"/>
              </a:rPr>
              <a:t> </a:t>
            </a:r>
            <a:r>
              <a:rPr sz="2000" dirty="0">
                <a:latin typeface="Times New Roman"/>
                <a:cs typeface="Times New Roman"/>
              </a:rPr>
              <a:t>172.31.255.255</a:t>
            </a:r>
            <a:endParaRPr sz="2000">
              <a:latin typeface="Times New Roman"/>
              <a:cs typeface="Times New Roman"/>
            </a:endParaRPr>
          </a:p>
          <a:p>
            <a:pPr marL="351155" indent="-339090">
              <a:lnSpc>
                <a:spcPct val="100000"/>
              </a:lnSpc>
              <a:spcBef>
                <a:spcPts val="484"/>
              </a:spcBef>
              <a:buClr>
                <a:srgbClr val="8BACAD"/>
              </a:buClr>
              <a:buSzPct val="95000"/>
              <a:buFont typeface="Segoe UI Symbol"/>
              <a:buChar char="⚫"/>
              <a:tabLst>
                <a:tab pos="351155" algn="l"/>
                <a:tab pos="351790" algn="l"/>
              </a:tabLst>
            </a:pPr>
            <a:r>
              <a:rPr sz="2000" dirty="0">
                <a:latin typeface="Times New Roman"/>
                <a:cs typeface="Times New Roman"/>
              </a:rPr>
              <a:t>192.168.0.0</a:t>
            </a:r>
            <a:r>
              <a:rPr sz="2000" spc="-50" dirty="0">
                <a:latin typeface="Times New Roman"/>
                <a:cs typeface="Times New Roman"/>
              </a:rPr>
              <a:t> </a:t>
            </a:r>
            <a:r>
              <a:rPr sz="2000" dirty="0">
                <a:latin typeface="Times New Roman"/>
                <a:cs typeface="Times New Roman"/>
              </a:rPr>
              <a:t>through</a:t>
            </a:r>
            <a:r>
              <a:rPr sz="2000" spc="-45" dirty="0">
                <a:latin typeface="Times New Roman"/>
                <a:cs typeface="Times New Roman"/>
              </a:rPr>
              <a:t> </a:t>
            </a:r>
            <a:r>
              <a:rPr sz="2000" dirty="0">
                <a:latin typeface="Times New Roman"/>
                <a:cs typeface="Times New Roman"/>
              </a:rPr>
              <a:t>192.168.255.255</a:t>
            </a:r>
            <a:endParaRPr sz="2000">
              <a:latin typeface="Times New Roman"/>
              <a:cs typeface="Times New Roman"/>
            </a:endParaRPr>
          </a:p>
        </p:txBody>
      </p:sp>
      <p:pic>
        <p:nvPicPr>
          <p:cNvPr id="4" name="object 4"/>
          <p:cNvPicPr/>
          <p:nvPr/>
        </p:nvPicPr>
        <p:blipFill>
          <a:blip r:embed="rId2" cstate="print"/>
          <a:stretch>
            <a:fillRect/>
          </a:stretch>
        </p:blipFill>
        <p:spPr>
          <a:xfrm>
            <a:off x="899160" y="4581144"/>
            <a:ext cx="7200900" cy="1898904"/>
          </a:xfrm>
          <a:prstGeom prst="rect">
            <a:avLst/>
          </a:prstGeom>
        </p:spPr>
      </p:pic>
      <p:sp>
        <p:nvSpPr>
          <p:cNvPr id="5" name="Google Shape;176;p24">
            <a:extLst>
              <a:ext uri="{FF2B5EF4-FFF2-40B4-BE49-F238E27FC236}">
                <a16:creationId xmlns:a16="http://schemas.microsoft.com/office/drawing/2014/main" id="{FD659A5E-1633-E9DF-7D80-7878F2999072}"/>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533" y="466420"/>
            <a:ext cx="1224915" cy="514350"/>
          </a:xfrm>
          <a:prstGeom prst="rect">
            <a:avLst/>
          </a:prstGeom>
        </p:spPr>
        <p:txBody>
          <a:bodyPr vert="horz" wrap="square" lIns="0" tIns="13335" rIns="0" bIns="0" rtlCol="0">
            <a:spAutoFit/>
          </a:bodyPr>
          <a:lstStyle/>
          <a:p>
            <a:pPr marL="12700">
              <a:lnSpc>
                <a:spcPct val="100000"/>
              </a:lnSpc>
              <a:spcBef>
                <a:spcPts val="105"/>
              </a:spcBef>
            </a:pPr>
            <a:r>
              <a:rPr dirty="0"/>
              <a:t>Cont…</a:t>
            </a:r>
          </a:p>
        </p:txBody>
      </p:sp>
      <p:pic>
        <p:nvPicPr>
          <p:cNvPr id="3" name="object 3"/>
          <p:cNvPicPr/>
          <p:nvPr/>
        </p:nvPicPr>
        <p:blipFill>
          <a:blip r:embed="rId2" cstate="print"/>
          <a:stretch>
            <a:fillRect/>
          </a:stretch>
        </p:blipFill>
        <p:spPr>
          <a:xfrm>
            <a:off x="179831" y="981447"/>
            <a:ext cx="8699144" cy="5360389"/>
          </a:xfrm>
          <a:prstGeom prst="rect">
            <a:avLst/>
          </a:prstGeom>
        </p:spPr>
      </p:pic>
      <p:sp>
        <p:nvSpPr>
          <p:cNvPr id="4" name="Google Shape;176;p24">
            <a:extLst>
              <a:ext uri="{FF2B5EF4-FFF2-40B4-BE49-F238E27FC236}">
                <a16:creationId xmlns:a16="http://schemas.microsoft.com/office/drawing/2014/main" id="{2E2B029C-5F41-E18B-4226-2E0FF319FA92}"/>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50393"/>
            <a:ext cx="1123315" cy="514350"/>
          </a:xfrm>
          <a:prstGeom prst="rect">
            <a:avLst/>
          </a:prstGeom>
        </p:spPr>
        <p:txBody>
          <a:bodyPr vert="horz" wrap="square" lIns="0" tIns="13335" rIns="0" bIns="0" rtlCol="0">
            <a:spAutoFit/>
          </a:bodyPr>
          <a:lstStyle/>
          <a:p>
            <a:pPr marL="12700">
              <a:lnSpc>
                <a:spcPct val="100000"/>
              </a:lnSpc>
              <a:spcBef>
                <a:spcPts val="105"/>
              </a:spcBef>
            </a:pPr>
            <a:r>
              <a:rPr dirty="0"/>
              <a:t>Cont...</a:t>
            </a:r>
          </a:p>
        </p:txBody>
      </p:sp>
      <p:sp>
        <p:nvSpPr>
          <p:cNvPr id="3" name="object 3"/>
          <p:cNvSpPr txBox="1"/>
          <p:nvPr/>
        </p:nvSpPr>
        <p:spPr>
          <a:xfrm>
            <a:off x="535940" y="728573"/>
            <a:ext cx="8074025" cy="2647315"/>
          </a:xfrm>
          <a:prstGeom prst="rect">
            <a:avLst/>
          </a:prstGeom>
        </p:spPr>
        <p:txBody>
          <a:bodyPr vert="horz" wrap="square" lIns="0" tIns="73660" rIns="0" bIns="0" rtlCol="0">
            <a:spAutoFit/>
          </a:bodyPr>
          <a:lstStyle/>
          <a:p>
            <a:pPr marL="287020" indent="-274955" algn="just">
              <a:lnSpc>
                <a:spcPct val="100000"/>
              </a:lnSpc>
              <a:spcBef>
                <a:spcPts val="580"/>
              </a:spcBef>
              <a:buClr>
                <a:srgbClr val="8BACAD"/>
              </a:buClr>
              <a:buSzPct val="95000"/>
              <a:buFont typeface="Segoe UI Symbol"/>
              <a:buChar char="⚫"/>
              <a:tabLst>
                <a:tab pos="287655" algn="l"/>
              </a:tabLst>
            </a:pPr>
            <a:r>
              <a:rPr sz="2000" dirty="0">
                <a:latin typeface="Times New Roman"/>
                <a:cs typeface="Times New Roman"/>
              </a:rPr>
              <a:t>There</a:t>
            </a:r>
            <a:r>
              <a:rPr sz="2000" spc="-20" dirty="0">
                <a:latin typeface="Times New Roman"/>
                <a:cs typeface="Times New Roman"/>
              </a:rPr>
              <a:t> </a:t>
            </a:r>
            <a:r>
              <a:rPr sz="2000" dirty="0">
                <a:latin typeface="Times New Roman"/>
                <a:cs typeface="Times New Roman"/>
              </a:rPr>
              <a:t>are</a:t>
            </a:r>
            <a:r>
              <a:rPr sz="2000" spc="-5" dirty="0">
                <a:latin typeface="Times New Roman"/>
                <a:cs typeface="Times New Roman"/>
              </a:rPr>
              <a:t> </a:t>
            </a:r>
            <a:r>
              <a:rPr sz="2000" dirty="0">
                <a:latin typeface="Times New Roman"/>
                <a:cs typeface="Times New Roman"/>
              </a:rPr>
              <a:t>two ways</a:t>
            </a:r>
            <a:r>
              <a:rPr sz="2000" spc="-5" dirty="0">
                <a:latin typeface="Times New Roman"/>
                <a:cs typeface="Times New Roman"/>
              </a:rPr>
              <a:t> to</a:t>
            </a:r>
            <a:r>
              <a:rPr sz="2000" dirty="0">
                <a:latin typeface="Times New Roman"/>
                <a:cs typeface="Times New Roman"/>
              </a:rPr>
              <a:t> convert</a:t>
            </a:r>
            <a:r>
              <a:rPr sz="2000" spc="-3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private</a:t>
            </a:r>
            <a:r>
              <a:rPr sz="2000" spc="-35" dirty="0">
                <a:latin typeface="Times New Roman"/>
                <a:cs typeface="Times New Roman"/>
              </a:rPr>
              <a:t> </a:t>
            </a:r>
            <a:r>
              <a:rPr sz="2000" dirty="0">
                <a:latin typeface="Times New Roman"/>
                <a:cs typeface="Times New Roman"/>
              </a:rPr>
              <a:t>address</a:t>
            </a:r>
            <a:r>
              <a:rPr sz="2000" spc="-25" dirty="0">
                <a:latin typeface="Times New Roman"/>
                <a:cs typeface="Times New Roman"/>
              </a:rPr>
              <a:t> </a:t>
            </a:r>
            <a:r>
              <a:rPr sz="2000" spc="-5" dirty="0">
                <a:latin typeface="Times New Roman"/>
                <a:cs typeface="Times New Roman"/>
              </a:rPr>
              <a:t>to</a:t>
            </a:r>
            <a:r>
              <a:rPr sz="2000" dirty="0">
                <a:latin typeface="Times New Roman"/>
                <a:cs typeface="Times New Roman"/>
              </a:rPr>
              <a:t> public</a:t>
            </a:r>
            <a:r>
              <a:rPr sz="2000" spc="-35" dirty="0">
                <a:latin typeface="Times New Roman"/>
                <a:cs typeface="Times New Roman"/>
              </a:rPr>
              <a:t> </a:t>
            </a:r>
            <a:r>
              <a:rPr sz="2000" dirty="0">
                <a:latin typeface="Times New Roman"/>
                <a:cs typeface="Times New Roman"/>
              </a:rPr>
              <a:t>address:</a:t>
            </a:r>
            <a:endParaRPr sz="2000">
              <a:latin typeface="Times New Roman"/>
              <a:cs typeface="Times New Roman"/>
            </a:endParaRPr>
          </a:p>
          <a:p>
            <a:pPr marL="12700" algn="just">
              <a:lnSpc>
                <a:spcPct val="100000"/>
              </a:lnSpc>
              <a:spcBef>
                <a:spcPts val="480"/>
              </a:spcBef>
            </a:pPr>
            <a:r>
              <a:rPr sz="1900" b="1" spc="-5" dirty="0">
                <a:solidFill>
                  <a:srgbClr val="8BACAD"/>
                </a:solidFill>
                <a:latin typeface="Times New Roman"/>
                <a:cs typeface="Times New Roman"/>
              </a:rPr>
              <a:t>1.    </a:t>
            </a:r>
            <a:r>
              <a:rPr sz="1900" b="1" spc="-195" dirty="0">
                <a:solidFill>
                  <a:srgbClr val="8BACAD"/>
                </a:solidFill>
                <a:latin typeface="Times New Roman"/>
                <a:cs typeface="Times New Roman"/>
              </a:rPr>
              <a:t> </a:t>
            </a:r>
            <a:r>
              <a:rPr sz="2000" b="1" dirty="0">
                <a:latin typeface="Times New Roman"/>
                <a:cs typeface="Times New Roman"/>
              </a:rPr>
              <a:t>Ne</a:t>
            </a:r>
            <a:r>
              <a:rPr sz="2000" b="1" spc="5" dirty="0">
                <a:latin typeface="Times New Roman"/>
                <a:cs typeface="Times New Roman"/>
              </a:rPr>
              <a:t>t</a:t>
            </a:r>
            <a:r>
              <a:rPr sz="2000" b="1" spc="-10" dirty="0">
                <a:latin typeface="Times New Roman"/>
                <a:cs typeface="Times New Roman"/>
              </a:rPr>
              <a:t>w</a:t>
            </a:r>
            <a:r>
              <a:rPr sz="2000" b="1" dirty="0">
                <a:latin typeface="Times New Roman"/>
                <a:cs typeface="Times New Roman"/>
              </a:rPr>
              <a:t>ork</a:t>
            </a:r>
            <a:r>
              <a:rPr sz="2000" b="1" spc="-125" dirty="0">
                <a:latin typeface="Times New Roman"/>
                <a:cs typeface="Times New Roman"/>
              </a:rPr>
              <a:t> </a:t>
            </a:r>
            <a:r>
              <a:rPr sz="2000" b="1" dirty="0">
                <a:latin typeface="Times New Roman"/>
                <a:cs typeface="Times New Roman"/>
              </a:rPr>
              <a:t>Add</a:t>
            </a:r>
            <a:r>
              <a:rPr sz="2000" b="1" spc="-40" dirty="0">
                <a:latin typeface="Times New Roman"/>
                <a:cs typeface="Times New Roman"/>
              </a:rPr>
              <a:t>r</a:t>
            </a:r>
            <a:r>
              <a:rPr sz="2000" b="1" dirty="0">
                <a:latin typeface="Times New Roman"/>
                <a:cs typeface="Times New Roman"/>
              </a:rPr>
              <a:t>ess</a:t>
            </a:r>
            <a:r>
              <a:rPr sz="2000" b="1" spc="-55" dirty="0">
                <a:latin typeface="Times New Roman"/>
                <a:cs typeface="Times New Roman"/>
              </a:rPr>
              <a:t> </a:t>
            </a:r>
            <a:r>
              <a:rPr sz="2000" b="1" spc="-150" dirty="0">
                <a:latin typeface="Times New Roman"/>
                <a:cs typeface="Times New Roman"/>
              </a:rPr>
              <a:t>T</a:t>
            </a:r>
            <a:r>
              <a:rPr sz="2000" b="1" dirty="0">
                <a:latin typeface="Times New Roman"/>
                <a:cs typeface="Times New Roman"/>
              </a:rPr>
              <a:t>ranslation</a:t>
            </a:r>
            <a:r>
              <a:rPr sz="2000" b="1" spc="-40" dirty="0">
                <a:latin typeface="Times New Roman"/>
                <a:cs typeface="Times New Roman"/>
              </a:rPr>
              <a:t> </a:t>
            </a:r>
            <a:r>
              <a:rPr sz="2000" b="1" spc="5" dirty="0">
                <a:latin typeface="Times New Roman"/>
                <a:cs typeface="Times New Roman"/>
              </a:rPr>
              <a:t>(N</a:t>
            </a:r>
            <a:r>
              <a:rPr sz="2000" b="1" spc="-140" dirty="0">
                <a:latin typeface="Times New Roman"/>
                <a:cs typeface="Times New Roman"/>
              </a:rPr>
              <a:t>A</a:t>
            </a:r>
            <a:r>
              <a:rPr sz="2000" b="1" spc="-10" dirty="0">
                <a:latin typeface="Times New Roman"/>
                <a:cs typeface="Times New Roman"/>
              </a:rPr>
              <a:t>T</a:t>
            </a:r>
            <a:r>
              <a:rPr sz="2000" b="1" dirty="0">
                <a:latin typeface="Times New Roman"/>
                <a:cs typeface="Times New Roman"/>
              </a:rPr>
              <a:t>).</a:t>
            </a:r>
            <a:endParaRPr sz="2000">
              <a:latin typeface="Times New Roman"/>
              <a:cs typeface="Times New Roman"/>
            </a:endParaRPr>
          </a:p>
          <a:p>
            <a:pPr marL="12700" marR="5080" algn="just">
              <a:lnSpc>
                <a:spcPct val="100000"/>
              </a:lnSpc>
              <a:spcBef>
                <a:spcPts val="480"/>
              </a:spcBef>
            </a:pPr>
            <a:r>
              <a:rPr sz="2000" dirty="0">
                <a:latin typeface="Times New Roman"/>
                <a:cs typeface="Times New Roman"/>
              </a:rPr>
              <a:t>This </a:t>
            </a:r>
            <a:r>
              <a:rPr sz="2000" spc="-5" dirty="0">
                <a:latin typeface="Times New Roman"/>
                <a:cs typeface="Times New Roman"/>
              </a:rPr>
              <a:t>technique has been used to convert </a:t>
            </a:r>
            <a:r>
              <a:rPr sz="2000" dirty="0">
                <a:latin typeface="Times New Roman"/>
                <a:cs typeface="Times New Roman"/>
              </a:rPr>
              <a:t>the </a:t>
            </a:r>
            <a:r>
              <a:rPr sz="2000" spc="-5" dirty="0">
                <a:latin typeface="Times New Roman"/>
                <a:cs typeface="Times New Roman"/>
              </a:rPr>
              <a:t>private address </a:t>
            </a:r>
            <a:r>
              <a:rPr sz="2000" spc="-10" dirty="0">
                <a:latin typeface="Times New Roman"/>
                <a:cs typeface="Times New Roman"/>
              </a:rPr>
              <a:t>to </a:t>
            </a:r>
            <a:r>
              <a:rPr sz="2000" spc="-5" dirty="0">
                <a:latin typeface="Times New Roman"/>
                <a:cs typeface="Times New Roman"/>
              </a:rPr>
              <a:t>public address, </a:t>
            </a:r>
            <a:r>
              <a:rPr sz="2000" dirty="0">
                <a:latin typeface="Times New Roman"/>
                <a:cs typeface="Times New Roman"/>
              </a:rPr>
              <a:t> the </a:t>
            </a:r>
            <a:r>
              <a:rPr sz="2000" b="1" spc="-45" dirty="0">
                <a:solidFill>
                  <a:srgbClr val="006FC0"/>
                </a:solidFill>
                <a:latin typeface="Times New Roman"/>
                <a:cs typeface="Times New Roman"/>
              </a:rPr>
              <a:t>NAT </a:t>
            </a:r>
            <a:r>
              <a:rPr sz="2000" spc="-5" dirty="0">
                <a:latin typeface="Times New Roman"/>
                <a:cs typeface="Times New Roman"/>
              </a:rPr>
              <a:t>allowing </a:t>
            </a:r>
            <a:r>
              <a:rPr sz="2000" spc="5" dirty="0">
                <a:latin typeface="Times New Roman"/>
                <a:cs typeface="Times New Roman"/>
              </a:rPr>
              <a:t>us </a:t>
            </a:r>
            <a:r>
              <a:rPr sz="2000" spc="-10" dirty="0">
                <a:latin typeface="Times New Roman"/>
                <a:cs typeface="Times New Roman"/>
              </a:rPr>
              <a:t>to </a:t>
            </a:r>
            <a:r>
              <a:rPr sz="2000" spc="-5" dirty="0">
                <a:latin typeface="Times New Roman"/>
                <a:cs typeface="Times New Roman"/>
              </a:rPr>
              <a:t>access the internet and </a:t>
            </a:r>
            <a:r>
              <a:rPr sz="2000" dirty="0">
                <a:latin typeface="Times New Roman"/>
                <a:cs typeface="Times New Roman"/>
              </a:rPr>
              <a:t>get </a:t>
            </a:r>
            <a:r>
              <a:rPr sz="2000" spc="-5" dirty="0">
                <a:latin typeface="Times New Roman"/>
                <a:cs typeface="Times New Roman"/>
              </a:rPr>
              <a:t>services. The basic idea, </a:t>
            </a:r>
            <a:r>
              <a:rPr sz="2000" spc="-20" dirty="0">
                <a:latin typeface="Times New Roman"/>
                <a:cs typeface="Times New Roman"/>
              </a:rPr>
              <a:t>is </a:t>
            </a:r>
            <a:r>
              <a:rPr sz="2000" spc="-15"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spc="-5" dirty="0">
                <a:latin typeface="Times New Roman"/>
                <a:cs typeface="Times New Roman"/>
              </a:rPr>
              <a:t>technique</a:t>
            </a:r>
            <a:r>
              <a:rPr sz="2000" dirty="0">
                <a:latin typeface="Times New Roman"/>
                <a:cs typeface="Times New Roman"/>
              </a:rPr>
              <a:t> </a:t>
            </a:r>
            <a:r>
              <a:rPr sz="2000" spc="-5" dirty="0">
                <a:latin typeface="Times New Roman"/>
                <a:cs typeface="Times New Roman"/>
              </a:rPr>
              <a:t>used</a:t>
            </a:r>
            <a:r>
              <a:rPr sz="2000" dirty="0">
                <a:latin typeface="Times New Roman"/>
                <a:cs typeface="Times New Roman"/>
              </a:rPr>
              <a:t> </a:t>
            </a:r>
            <a:r>
              <a:rPr sz="2000" spc="-5" dirty="0">
                <a:latin typeface="Times New Roman"/>
                <a:cs typeface="Times New Roman"/>
              </a:rPr>
              <a:t>pool</a:t>
            </a:r>
            <a:r>
              <a:rPr sz="2000" dirty="0">
                <a:latin typeface="Times New Roman"/>
                <a:cs typeface="Times New Roman"/>
              </a:rPr>
              <a:t> </a:t>
            </a:r>
            <a:r>
              <a:rPr sz="2000" spc="-5" dirty="0">
                <a:latin typeface="Times New Roman"/>
                <a:cs typeface="Times New Roman"/>
              </a:rPr>
              <a:t>of</a:t>
            </a:r>
            <a:r>
              <a:rPr sz="2000" dirty="0">
                <a:latin typeface="Times New Roman"/>
                <a:cs typeface="Times New Roman"/>
              </a:rPr>
              <a:t> </a:t>
            </a:r>
            <a:r>
              <a:rPr sz="2000" spc="-5" dirty="0">
                <a:latin typeface="Times New Roman"/>
                <a:cs typeface="Times New Roman"/>
              </a:rPr>
              <a:t>public</a:t>
            </a:r>
            <a:r>
              <a:rPr sz="2000" dirty="0">
                <a:latin typeface="Times New Roman"/>
                <a:cs typeface="Times New Roman"/>
              </a:rPr>
              <a:t> </a:t>
            </a:r>
            <a:r>
              <a:rPr sz="2000" spc="-5" dirty="0">
                <a:latin typeface="Times New Roman"/>
                <a:cs typeface="Times New Roman"/>
              </a:rPr>
              <a:t>addresses</a:t>
            </a:r>
            <a:r>
              <a:rPr sz="2000"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spc="-5" dirty="0">
                <a:latin typeface="Times New Roman"/>
                <a:cs typeface="Times New Roman"/>
              </a:rPr>
              <a:t>assign</a:t>
            </a:r>
            <a:r>
              <a:rPr sz="2000" dirty="0">
                <a:latin typeface="Times New Roman"/>
                <a:cs typeface="Times New Roman"/>
              </a:rPr>
              <a:t> </a:t>
            </a:r>
            <a:r>
              <a:rPr sz="2000" spc="-5" dirty="0">
                <a:latin typeface="Times New Roman"/>
                <a:cs typeface="Times New Roman"/>
              </a:rPr>
              <a:t>for</a:t>
            </a:r>
            <a:r>
              <a:rPr sz="2000" dirty="0">
                <a:latin typeface="Times New Roman"/>
                <a:cs typeface="Times New Roman"/>
              </a:rPr>
              <a:t> </a:t>
            </a:r>
            <a:r>
              <a:rPr sz="2000" spc="-5" dirty="0">
                <a:latin typeface="Times New Roman"/>
                <a:cs typeface="Times New Roman"/>
              </a:rPr>
              <a:t>each</a:t>
            </a:r>
            <a:r>
              <a:rPr sz="2000" spc="490" dirty="0">
                <a:latin typeface="Times New Roman"/>
                <a:cs typeface="Times New Roman"/>
              </a:rPr>
              <a:t> </a:t>
            </a:r>
            <a:r>
              <a:rPr sz="2000" spc="-5" dirty="0">
                <a:latin typeface="Times New Roman"/>
                <a:cs typeface="Times New Roman"/>
              </a:rPr>
              <a:t>private </a:t>
            </a:r>
            <a:r>
              <a:rPr sz="2000" dirty="0">
                <a:latin typeface="Times New Roman"/>
                <a:cs typeface="Times New Roman"/>
              </a:rPr>
              <a:t> address one </a:t>
            </a:r>
            <a:r>
              <a:rPr sz="2000" spc="-5" dirty="0">
                <a:latin typeface="Times New Roman"/>
                <a:cs typeface="Times New Roman"/>
              </a:rPr>
              <a:t>public address. </a:t>
            </a:r>
            <a:r>
              <a:rPr sz="2000" dirty="0">
                <a:latin typeface="Times New Roman"/>
                <a:cs typeface="Times New Roman"/>
              </a:rPr>
              <a:t>Thus, </a:t>
            </a:r>
            <a:r>
              <a:rPr sz="2000" spc="-5" dirty="0">
                <a:latin typeface="Times New Roman"/>
                <a:cs typeface="Times New Roman"/>
              </a:rPr>
              <a:t>this </a:t>
            </a:r>
            <a:r>
              <a:rPr sz="2000" dirty="0">
                <a:latin typeface="Times New Roman"/>
                <a:cs typeface="Times New Roman"/>
              </a:rPr>
              <a:t>way </a:t>
            </a:r>
            <a:r>
              <a:rPr sz="2000" spc="-5" dirty="0">
                <a:latin typeface="Times New Roman"/>
                <a:cs typeface="Times New Roman"/>
              </a:rPr>
              <a:t>is </a:t>
            </a:r>
            <a:r>
              <a:rPr sz="2000" spc="-10" dirty="0">
                <a:latin typeface="Times New Roman"/>
                <a:cs typeface="Times New Roman"/>
              </a:rPr>
              <a:t>inefficient </a:t>
            </a:r>
            <a:r>
              <a:rPr sz="2000" spc="5" dirty="0">
                <a:latin typeface="Times New Roman"/>
                <a:cs typeface="Times New Roman"/>
              </a:rPr>
              <a:t>due </a:t>
            </a:r>
            <a:r>
              <a:rPr sz="2000" spc="-10" dirty="0">
                <a:latin typeface="Times New Roman"/>
                <a:cs typeface="Times New Roman"/>
              </a:rPr>
              <a:t>to </a:t>
            </a:r>
            <a:r>
              <a:rPr sz="2000" spc="-5" dirty="0">
                <a:latin typeface="Times New Roman"/>
                <a:cs typeface="Times New Roman"/>
              </a:rPr>
              <a:t>the fact, that </a:t>
            </a:r>
            <a:r>
              <a:rPr sz="2000" dirty="0">
                <a:latin typeface="Times New Roman"/>
                <a:cs typeface="Times New Roman"/>
              </a:rPr>
              <a:t> </a:t>
            </a:r>
            <a:r>
              <a:rPr sz="2000" spc="-5" dirty="0">
                <a:latin typeface="Times New Roman"/>
                <a:cs typeface="Times New Roman"/>
              </a:rPr>
              <a:t>there are cost and </a:t>
            </a:r>
            <a:r>
              <a:rPr sz="2000" dirty="0">
                <a:latin typeface="Times New Roman"/>
                <a:cs typeface="Times New Roman"/>
              </a:rPr>
              <a:t>delay </a:t>
            </a:r>
            <a:r>
              <a:rPr sz="2000" spc="-5" dirty="0">
                <a:latin typeface="Times New Roman"/>
                <a:cs typeface="Times New Roman"/>
              </a:rPr>
              <a:t>associated with this operation. </a:t>
            </a:r>
            <a:r>
              <a:rPr sz="2000" dirty="0">
                <a:solidFill>
                  <a:srgbClr val="006FC0"/>
                </a:solidFill>
                <a:latin typeface="Times New Roman"/>
                <a:cs typeface="Times New Roman"/>
              </a:rPr>
              <a:t>The </a:t>
            </a:r>
            <a:r>
              <a:rPr sz="2000" spc="-5" dirty="0">
                <a:solidFill>
                  <a:srgbClr val="006FC0"/>
                </a:solidFill>
                <a:latin typeface="Times New Roman"/>
                <a:cs typeface="Times New Roman"/>
              </a:rPr>
              <a:t>table and the figure </a:t>
            </a:r>
            <a:r>
              <a:rPr sz="2000" spc="-484" dirty="0">
                <a:solidFill>
                  <a:srgbClr val="006FC0"/>
                </a:solidFill>
                <a:latin typeface="Times New Roman"/>
                <a:cs typeface="Times New Roman"/>
              </a:rPr>
              <a:t> </a:t>
            </a:r>
            <a:r>
              <a:rPr sz="2000" dirty="0">
                <a:solidFill>
                  <a:srgbClr val="006FC0"/>
                </a:solidFill>
                <a:latin typeface="Times New Roman"/>
                <a:cs typeface="Times New Roman"/>
              </a:rPr>
              <a:t>below</a:t>
            </a:r>
            <a:r>
              <a:rPr sz="2000" spc="-15" dirty="0">
                <a:solidFill>
                  <a:srgbClr val="006FC0"/>
                </a:solidFill>
                <a:latin typeface="Times New Roman"/>
                <a:cs typeface="Times New Roman"/>
              </a:rPr>
              <a:t> </a:t>
            </a:r>
            <a:r>
              <a:rPr sz="2000" dirty="0">
                <a:solidFill>
                  <a:srgbClr val="006FC0"/>
                </a:solidFill>
                <a:latin typeface="Times New Roman"/>
                <a:cs typeface="Times New Roman"/>
              </a:rPr>
              <a:t>show</a:t>
            </a:r>
            <a:r>
              <a:rPr sz="2000" spc="-10" dirty="0">
                <a:solidFill>
                  <a:srgbClr val="006FC0"/>
                </a:solidFill>
                <a:latin typeface="Times New Roman"/>
                <a:cs typeface="Times New Roman"/>
              </a:rPr>
              <a:t> </a:t>
            </a:r>
            <a:r>
              <a:rPr sz="2000" spc="5" dirty="0">
                <a:solidFill>
                  <a:srgbClr val="006FC0"/>
                </a:solidFill>
                <a:latin typeface="Times New Roman"/>
                <a:cs typeface="Times New Roman"/>
              </a:rPr>
              <a:t>how</a:t>
            </a:r>
            <a:r>
              <a:rPr sz="2000" spc="-15" dirty="0">
                <a:solidFill>
                  <a:srgbClr val="006FC0"/>
                </a:solidFill>
                <a:latin typeface="Times New Roman"/>
                <a:cs typeface="Times New Roman"/>
              </a:rPr>
              <a:t> </a:t>
            </a:r>
            <a:r>
              <a:rPr sz="2000" dirty="0">
                <a:solidFill>
                  <a:srgbClr val="006FC0"/>
                </a:solidFill>
                <a:latin typeface="Times New Roman"/>
                <a:cs typeface="Times New Roman"/>
              </a:rPr>
              <a:t>the</a:t>
            </a:r>
            <a:r>
              <a:rPr sz="2000" spc="-10" dirty="0">
                <a:solidFill>
                  <a:srgbClr val="006FC0"/>
                </a:solidFill>
                <a:latin typeface="Times New Roman"/>
                <a:cs typeface="Times New Roman"/>
              </a:rPr>
              <a:t> </a:t>
            </a:r>
            <a:r>
              <a:rPr sz="2000" spc="-70" dirty="0">
                <a:solidFill>
                  <a:srgbClr val="006FC0"/>
                </a:solidFill>
                <a:latin typeface="Times New Roman"/>
                <a:cs typeface="Times New Roman"/>
              </a:rPr>
              <a:t>NAT</a:t>
            </a:r>
            <a:r>
              <a:rPr sz="2000" spc="-45" dirty="0">
                <a:solidFill>
                  <a:srgbClr val="006FC0"/>
                </a:solidFill>
                <a:latin typeface="Times New Roman"/>
                <a:cs typeface="Times New Roman"/>
              </a:rPr>
              <a:t> </a:t>
            </a:r>
            <a:r>
              <a:rPr sz="2000" spc="-5" dirty="0">
                <a:solidFill>
                  <a:srgbClr val="006FC0"/>
                </a:solidFill>
                <a:latin typeface="Times New Roman"/>
                <a:cs typeface="Times New Roman"/>
              </a:rPr>
              <a:t>make</a:t>
            </a:r>
            <a:r>
              <a:rPr sz="2000" dirty="0">
                <a:solidFill>
                  <a:srgbClr val="006FC0"/>
                </a:solidFill>
                <a:latin typeface="Times New Roman"/>
                <a:cs typeface="Times New Roman"/>
              </a:rPr>
              <a:t> the</a:t>
            </a:r>
            <a:r>
              <a:rPr sz="2000" spc="-10" dirty="0">
                <a:solidFill>
                  <a:srgbClr val="006FC0"/>
                </a:solidFill>
                <a:latin typeface="Times New Roman"/>
                <a:cs typeface="Times New Roman"/>
              </a:rPr>
              <a:t> </a:t>
            </a:r>
            <a:r>
              <a:rPr sz="2000" dirty="0">
                <a:solidFill>
                  <a:srgbClr val="006FC0"/>
                </a:solidFill>
                <a:latin typeface="Times New Roman"/>
                <a:cs typeface="Times New Roman"/>
              </a:rPr>
              <a:t>mapping.</a:t>
            </a:r>
            <a:endParaRPr sz="2000">
              <a:latin typeface="Times New Roman"/>
              <a:cs typeface="Times New Roman"/>
            </a:endParaRPr>
          </a:p>
        </p:txBody>
      </p:sp>
      <p:graphicFrame>
        <p:nvGraphicFramePr>
          <p:cNvPr id="4" name="object 4"/>
          <p:cNvGraphicFramePr>
            <a:graphicFrameLocks noGrp="1"/>
          </p:cNvGraphicFramePr>
          <p:nvPr/>
        </p:nvGraphicFramePr>
        <p:xfrm>
          <a:off x="605205" y="3710685"/>
          <a:ext cx="4104640" cy="981453"/>
        </p:xfrm>
        <a:graphic>
          <a:graphicData uri="http://schemas.openxmlformats.org/drawingml/2006/table">
            <a:tbl>
              <a:tblPr firstRow="1" bandRow="1">
                <a:tableStyleId>{2D5ABB26-0587-4C30-8999-92F81FD0307C}</a:tableStyleId>
              </a:tblPr>
              <a:tblGrid>
                <a:gridCol w="1725295">
                  <a:extLst>
                    <a:ext uri="{9D8B030D-6E8A-4147-A177-3AD203B41FA5}">
                      <a16:colId xmlns:a16="http://schemas.microsoft.com/office/drawing/2014/main" val="20000"/>
                    </a:ext>
                  </a:extLst>
                </a:gridCol>
                <a:gridCol w="2379345">
                  <a:extLst>
                    <a:ext uri="{9D8B030D-6E8A-4147-A177-3AD203B41FA5}">
                      <a16:colId xmlns:a16="http://schemas.microsoft.com/office/drawing/2014/main" val="20001"/>
                    </a:ext>
                  </a:extLst>
                </a:gridCol>
              </a:tblGrid>
              <a:tr h="245363">
                <a:tc>
                  <a:txBody>
                    <a:bodyPr/>
                    <a:lstStyle/>
                    <a:p>
                      <a:pPr marL="68580">
                        <a:lnSpc>
                          <a:spcPct val="100000"/>
                        </a:lnSpc>
                        <a:spcBef>
                          <a:spcPts val="60"/>
                        </a:spcBef>
                      </a:pPr>
                      <a:r>
                        <a:rPr sz="1400" b="1" spc="-10" dirty="0">
                          <a:solidFill>
                            <a:srgbClr val="FFFFFF"/>
                          </a:solidFill>
                          <a:latin typeface="Times New Roman"/>
                          <a:cs typeface="Times New Roman"/>
                        </a:rPr>
                        <a:t>P</a:t>
                      </a:r>
                      <a:r>
                        <a:rPr sz="1400" b="1" dirty="0">
                          <a:solidFill>
                            <a:srgbClr val="FFFFFF"/>
                          </a:solidFill>
                          <a:latin typeface="Times New Roman"/>
                          <a:cs typeface="Times New Roman"/>
                        </a:rPr>
                        <a:t>rivate</a:t>
                      </a:r>
                      <a:r>
                        <a:rPr sz="1400" b="1" spc="-105" dirty="0">
                          <a:solidFill>
                            <a:srgbClr val="FFFFFF"/>
                          </a:solidFill>
                          <a:latin typeface="Times New Roman"/>
                          <a:cs typeface="Times New Roman"/>
                        </a:rPr>
                        <a:t> </a:t>
                      </a:r>
                      <a:r>
                        <a:rPr sz="1400" b="1" spc="-10" dirty="0">
                          <a:solidFill>
                            <a:srgbClr val="FFFFFF"/>
                          </a:solidFill>
                          <a:latin typeface="Times New Roman"/>
                          <a:cs typeface="Times New Roman"/>
                        </a:rPr>
                        <a:t>A</a:t>
                      </a:r>
                      <a:r>
                        <a:rPr sz="1400" b="1" dirty="0">
                          <a:solidFill>
                            <a:srgbClr val="FFFFFF"/>
                          </a:solidFill>
                          <a:latin typeface="Times New Roman"/>
                          <a:cs typeface="Times New Roman"/>
                        </a:rPr>
                        <a:t>dd</a:t>
                      </a:r>
                      <a:r>
                        <a:rPr sz="1400" b="1" spc="-3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s</a:t>
                      </a:r>
                      <a:endParaRPr sz="1400">
                        <a:latin typeface="Times New Roman"/>
                        <a:cs typeface="Times New Roman"/>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ct val="100000"/>
                        </a:lnSpc>
                        <a:spcBef>
                          <a:spcPts val="60"/>
                        </a:spcBef>
                      </a:pPr>
                      <a:r>
                        <a:rPr sz="1400" b="1" spc="-10" dirty="0">
                          <a:solidFill>
                            <a:srgbClr val="FFFFFF"/>
                          </a:solidFill>
                          <a:latin typeface="Times New Roman"/>
                          <a:cs typeface="Times New Roman"/>
                        </a:rPr>
                        <a:t>P</a:t>
                      </a:r>
                      <a:r>
                        <a:rPr sz="1400" b="1" dirty="0">
                          <a:solidFill>
                            <a:srgbClr val="FFFFFF"/>
                          </a:solidFill>
                          <a:latin typeface="Times New Roman"/>
                          <a:cs typeface="Times New Roman"/>
                        </a:rPr>
                        <a:t>ublic</a:t>
                      </a:r>
                      <a:r>
                        <a:rPr sz="1400" b="1" spc="-110" dirty="0">
                          <a:solidFill>
                            <a:srgbClr val="FFFFFF"/>
                          </a:solidFill>
                          <a:latin typeface="Times New Roman"/>
                          <a:cs typeface="Times New Roman"/>
                        </a:rPr>
                        <a:t> </a:t>
                      </a:r>
                      <a:r>
                        <a:rPr sz="1400" b="1" spc="-10" dirty="0">
                          <a:solidFill>
                            <a:srgbClr val="FFFFFF"/>
                          </a:solidFill>
                          <a:latin typeface="Times New Roman"/>
                          <a:cs typeface="Times New Roman"/>
                        </a:rPr>
                        <a:t>A</a:t>
                      </a:r>
                      <a:r>
                        <a:rPr sz="1400" b="1" dirty="0">
                          <a:solidFill>
                            <a:srgbClr val="FFFFFF"/>
                          </a:solidFill>
                          <a:latin typeface="Times New Roman"/>
                          <a:cs typeface="Times New Roman"/>
                        </a:rPr>
                        <a:t>dd</a:t>
                      </a:r>
                      <a:r>
                        <a:rPr sz="1400" b="1" spc="-3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s</a:t>
                      </a:r>
                      <a:endParaRPr sz="1400">
                        <a:latin typeface="Times New Roman"/>
                        <a:cs typeface="Times New Roman"/>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extLst>
                  <a:ext uri="{0D108BD9-81ED-4DB2-BD59-A6C34878D82A}">
                    <a16:rowId xmlns:a16="http://schemas.microsoft.com/office/drawing/2014/main" val="10000"/>
                  </a:ext>
                </a:extLst>
              </a:tr>
              <a:tr h="245363">
                <a:tc>
                  <a:txBody>
                    <a:bodyPr/>
                    <a:lstStyle/>
                    <a:p>
                      <a:pPr marL="68580">
                        <a:lnSpc>
                          <a:spcPct val="100000"/>
                        </a:lnSpc>
                        <a:spcBef>
                          <a:spcPts val="55"/>
                        </a:spcBef>
                      </a:pPr>
                      <a:r>
                        <a:rPr sz="1400" b="1" dirty="0">
                          <a:solidFill>
                            <a:srgbClr val="FFFFFF"/>
                          </a:solidFill>
                          <a:latin typeface="Times New Roman"/>
                          <a:cs typeface="Times New Roman"/>
                        </a:rPr>
                        <a:t>192.68.5.1</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16248"/>
                    </a:solidFill>
                  </a:tcPr>
                </a:tc>
                <a:tc>
                  <a:txBody>
                    <a:bodyPr/>
                    <a:lstStyle/>
                    <a:p>
                      <a:pPr marL="68580">
                        <a:lnSpc>
                          <a:spcPct val="100000"/>
                        </a:lnSpc>
                        <a:spcBef>
                          <a:spcPts val="55"/>
                        </a:spcBef>
                      </a:pPr>
                      <a:r>
                        <a:rPr sz="1400" dirty="0">
                          <a:latin typeface="Times New Roman"/>
                          <a:cs typeface="Times New Roman"/>
                        </a:rPr>
                        <a:t>200.1.1.2</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1"/>
                  </a:ext>
                </a:extLst>
              </a:tr>
              <a:tr h="245363">
                <a:tc>
                  <a:txBody>
                    <a:bodyPr/>
                    <a:lstStyle/>
                    <a:p>
                      <a:pPr marL="68580">
                        <a:lnSpc>
                          <a:spcPct val="100000"/>
                        </a:lnSpc>
                        <a:spcBef>
                          <a:spcPts val="60"/>
                        </a:spcBef>
                      </a:pPr>
                      <a:r>
                        <a:rPr sz="1400" b="1" dirty="0">
                          <a:solidFill>
                            <a:srgbClr val="FFFFFF"/>
                          </a:solidFill>
                          <a:latin typeface="Times New Roman"/>
                          <a:cs typeface="Times New Roman"/>
                        </a:rPr>
                        <a:t>192.68.5.2</a:t>
                      </a:r>
                      <a:endParaRPr sz="1400">
                        <a:latin typeface="Times New Roman"/>
                        <a:cs typeface="Times New Roman"/>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ct val="100000"/>
                        </a:lnSpc>
                        <a:spcBef>
                          <a:spcPts val="60"/>
                        </a:spcBef>
                      </a:pPr>
                      <a:r>
                        <a:rPr sz="1400" dirty="0">
                          <a:latin typeface="Times New Roman"/>
                          <a:cs typeface="Times New Roman"/>
                        </a:rPr>
                        <a:t>200.1.1.3</a:t>
                      </a:r>
                      <a:endParaRPr sz="1400">
                        <a:latin typeface="Times New Roman"/>
                        <a:cs typeface="Times New Roman"/>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2"/>
                  </a:ext>
                </a:extLst>
              </a:tr>
              <a:tr h="245364">
                <a:tc>
                  <a:txBody>
                    <a:bodyPr/>
                    <a:lstStyle/>
                    <a:p>
                      <a:pPr marL="68580">
                        <a:lnSpc>
                          <a:spcPct val="100000"/>
                        </a:lnSpc>
                        <a:spcBef>
                          <a:spcPts val="55"/>
                        </a:spcBef>
                      </a:pPr>
                      <a:r>
                        <a:rPr sz="1400" b="1" dirty="0">
                          <a:solidFill>
                            <a:srgbClr val="FFFFFF"/>
                          </a:solidFill>
                          <a:latin typeface="Times New Roman"/>
                          <a:cs typeface="Times New Roman"/>
                        </a:rPr>
                        <a:t>192.68.5.3</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ct val="100000"/>
                        </a:lnSpc>
                        <a:spcBef>
                          <a:spcPts val="55"/>
                        </a:spcBef>
                      </a:pPr>
                      <a:r>
                        <a:rPr sz="1400" dirty="0">
                          <a:latin typeface="Times New Roman"/>
                          <a:cs typeface="Times New Roman"/>
                        </a:rPr>
                        <a:t>200.1.1.4</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3"/>
                  </a:ext>
                </a:extLst>
              </a:tr>
            </a:tbl>
          </a:graphicData>
        </a:graphic>
      </p:graphicFrame>
      <p:pic>
        <p:nvPicPr>
          <p:cNvPr id="5" name="object 5"/>
          <p:cNvPicPr/>
          <p:nvPr/>
        </p:nvPicPr>
        <p:blipFill>
          <a:blip r:embed="rId2" cstate="print"/>
          <a:stretch>
            <a:fillRect/>
          </a:stretch>
        </p:blipFill>
        <p:spPr>
          <a:xfrm>
            <a:off x="2769107" y="4869179"/>
            <a:ext cx="5943600" cy="1455421"/>
          </a:xfrm>
          <a:prstGeom prst="rect">
            <a:avLst/>
          </a:prstGeom>
        </p:spPr>
      </p:pic>
      <p:sp>
        <p:nvSpPr>
          <p:cNvPr id="6" name="Google Shape;176;p24">
            <a:extLst>
              <a:ext uri="{FF2B5EF4-FFF2-40B4-BE49-F238E27FC236}">
                <a16:creationId xmlns:a16="http://schemas.microsoft.com/office/drawing/2014/main" id="{E24B43C5-C1ED-61A8-707F-A2E4B76CC4D0}"/>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94843"/>
            <a:ext cx="1021715" cy="513715"/>
          </a:xfrm>
          <a:prstGeom prst="rect">
            <a:avLst/>
          </a:prstGeom>
        </p:spPr>
        <p:txBody>
          <a:bodyPr vert="horz" wrap="square" lIns="0" tIns="13335" rIns="0" bIns="0" rtlCol="0">
            <a:spAutoFit/>
          </a:bodyPr>
          <a:lstStyle/>
          <a:p>
            <a:pPr marL="12700">
              <a:lnSpc>
                <a:spcPct val="100000"/>
              </a:lnSpc>
              <a:spcBef>
                <a:spcPts val="105"/>
              </a:spcBef>
            </a:pPr>
            <a:r>
              <a:rPr dirty="0"/>
              <a:t>Co</a:t>
            </a:r>
            <a:r>
              <a:rPr spc="5" dirty="0"/>
              <a:t>n</a:t>
            </a:r>
            <a:r>
              <a:rPr dirty="0"/>
              <a:t>t..</a:t>
            </a:r>
          </a:p>
        </p:txBody>
      </p:sp>
      <p:sp>
        <p:nvSpPr>
          <p:cNvPr id="3" name="object 3"/>
          <p:cNvSpPr txBox="1"/>
          <p:nvPr/>
        </p:nvSpPr>
        <p:spPr>
          <a:xfrm>
            <a:off x="535940" y="856155"/>
            <a:ext cx="8351520" cy="2054225"/>
          </a:xfrm>
          <a:prstGeom prst="rect">
            <a:avLst/>
          </a:prstGeom>
        </p:spPr>
        <p:txBody>
          <a:bodyPr vert="horz" wrap="square" lIns="0" tIns="87630" rIns="0" bIns="0" rtlCol="0">
            <a:spAutoFit/>
          </a:bodyPr>
          <a:lstStyle/>
          <a:p>
            <a:pPr marL="12700" algn="just">
              <a:lnSpc>
                <a:spcPct val="100000"/>
              </a:lnSpc>
              <a:spcBef>
                <a:spcPts val="690"/>
              </a:spcBef>
            </a:pPr>
            <a:r>
              <a:rPr sz="2250" b="1" spc="10" dirty="0">
                <a:solidFill>
                  <a:srgbClr val="8BACAD"/>
                </a:solidFill>
                <a:latin typeface="Times New Roman"/>
                <a:cs typeface="Times New Roman"/>
              </a:rPr>
              <a:t>2.  </a:t>
            </a:r>
            <a:r>
              <a:rPr sz="2250" b="1" spc="60" dirty="0">
                <a:solidFill>
                  <a:srgbClr val="8BACAD"/>
                </a:solidFill>
                <a:latin typeface="Times New Roman"/>
                <a:cs typeface="Times New Roman"/>
              </a:rPr>
              <a:t> </a:t>
            </a:r>
            <a:r>
              <a:rPr sz="2400" b="1" dirty="0">
                <a:solidFill>
                  <a:srgbClr val="006FC0"/>
                </a:solidFill>
                <a:latin typeface="Times New Roman"/>
                <a:cs typeface="Times New Roman"/>
              </a:rPr>
              <a:t>Port</a:t>
            </a:r>
            <a:r>
              <a:rPr sz="2400" b="1" spc="-145" dirty="0">
                <a:solidFill>
                  <a:srgbClr val="006FC0"/>
                </a:solidFill>
                <a:latin typeface="Times New Roman"/>
                <a:cs typeface="Times New Roman"/>
              </a:rPr>
              <a:t> </a:t>
            </a:r>
            <a:r>
              <a:rPr sz="2400" b="1" spc="-10" dirty="0">
                <a:solidFill>
                  <a:srgbClr val="006FC0"/>
                </a:solidFill>
                <a:latin typeface="Times New Roman"/>
                <a:cs typeface="Times New Roman"/>
              </a:rPr>
              <a:t>Address</a:t>
            </a:r>
            <a:r>
              <a:rPr sz="2400" b="1" spc="-20" dirty="0">
                <a:solidFill>
                  <a:srgbClr val="006FC0"/>
                </a:solidFill>
                <a:latin typeface="Times New Roman"/>
                <a:cs typeface="Times New Roman"/>
              </a:rPr>
              <a:t> Translation </a:t>
            </a:r>
            <a:r>
              <a:rPr sz="2400" b="1" spc="-65" dirty="0">
                <a:solidFill>
                  <a:srgbClr val="006FC0"/>
                </a:solidFill>
                <a:latin typeface="Times New Roman"/>
                <a:cs typeface="Times New Roman"/>
              </a:rPr>
              <a:t>(PAT).</a:t>
            </a:r>
            <a:endParaRPr sz="2400">
              <a:latin typeface="Times New Roman"/>
              <a:cs typeface="Times New Roman"/>
            </a:endParaRPr>
          </a:p>
          <a:p>
            <a:pPr marL="12700" marR="5080" algn="just">
              <a:lnSpc>
                <a:spcPct val="100000"/>
              </a:lnSpc>
              <a:spcBef>
                <a:spcPts val="500"/>
              </a:spcBef>
            </a:pPr>
            <a:r>
              <a:rPr sz="2000" spc="-30" dirty="0">
                <a:latin typeface="Times New Roman"/>
                <a:cs typeface="Times New Roman"/>
              </a:rPr>
              <a:t>It’s </a:t>
            </a:r>
            <a:r>
              <a:rPr sz="2000" spc="-5" dirty="0">
                <a:latin typeface="Times New Roman"/>
                <a:cs typeface="Times New Roman"/>
              </a:rPr>
              <a:t>another technique used to </a:t>
            </a:r>
            <a:r>
              <a:rPr sz="2000" dirty="0">
                <a:latin typeface="Times New Roman"/>
                <a:cs typeface="Times New Roman"/>
              </a:rPr>
              <a:t>convert </a:t>
            </a:r>
            <a:r>
              <a:rPr sz="2000" spc="-5" dirty="0">
                <a:latin typeface="Times New Roman"/>
                <a:cs typeface="Times New Roman"/>
              </a:rPr>
              <a:t>the private address </a:t>
            </a:r>
            <a:r>
              <a:rPr sz="2000" spc="-10" dirty="0">
                <a:latin typeface="Times New Roman"/>
                <a:cs typeface="Times New Roman"/>
              </a:rPr>
              <a:t>to </a:t>
            </a:r>
            <a:r>
              <a:rPr sz="2000" spc="-5" dirty="0">
                <a:latin typeface="Times New Roman"/>
                <a:cs typeface="Times New Roman"/>
              </a:rPr>
              <a:t>public. During </a:t>
            </a:r>
            <a:r>
              <a:rPr sz="2000" spc="-140" dirty="0">
                <a:latin typeface="Times New Roman"/>
                <a:cs typeface="Times New Roman"/>
              </a:rPr>
              <a:t>PAT, </a:t>
            </a:r>
            <a:r>
              <a:rPr sz="2000" spc="-135" dirty="0">
                <a:latin typeface="Times New Roman"/>
                <a:cs typeface="Times New Roman"/>
              </a:rPr>
              <a:t> </a:t>
            </a:r>
            <a:r>
              <a:rPr sz="2000" spc="-5" dirty="0">
                <a:latin typeface="Times New Roman"/>
                <a:cs typeface="Times New Roman"/>
              </a:rPr>
              <a:t>each computer </a:t>
            </a:r>
            <a:r>
              <a:rPr sz="2000" dirty="0">
                <a:latin typeface="Times New Roman"/>
                <a:cs typeface="Times New Roman"/>
              </a:rPr>
              <a:t>on LAN </a:t>
            </a:r>
            <a:r>
              <a:rPr sz="2000" spc="-5" dirty="0">
                <a:latin typeface="Times New Roman"/>
                <a:cs typeface="Times New Roman"/>
              </a:rPr>
              <a:t>is translated </a:t>
            </a:r>
            <a:r>
              <a:rPr sz="2000" spc="-10" dirty="0">
                <a:latin typeface="Times New Roman"/>
                <a:cs typeface="Times New Roman"/>
              </a:rPr>
              <a:t>to </a:t>
            </a:r>
            <a:r>
              <a:rPr sz="2000" spc="-5" dirty="0">
                <a:latin typeface="Times New Roman"/>
                <a:cs typeface="Times New Roman"/>
              </a:rPr>
              <a:t>the same </a:t>
            </a:r>
            <a:r>
              <a:rPr sz="2000" dirty="0">
                <a:latin typeface="Times New Roman"/>
                <a:cs typeface="Times New Roman"/>
              </a:rPr>
              <a:t>IP </a:t>
            </a:r>
            <a:r>
              <a:rPr sz="2000" spc="-5" dirty="0">
                <a:latin typeface="Times New Roman"/>
                <a:cs typeface="Times New Roman"/>
              </a:rPr>
              <a:t>address (public), </a:t>
            </a:r>
            <a:r>
              <a:rPr sz="2000" dirty="0">
                <a:latin typeface="Times New Roman"/>
                <a:cs typeface="Times New Roman"/>
              </a:rPr>
              <a:t>but with a </a:t>
            </a:r>
            <a:r>
              <a:rPr sz="2000" spc="5" dirty="0">
                <a:latin typeface="Times New Roman"/>
                <a:cs typeface="Times New Roman"/>
              </a:rPr>
              <a:t> </a:t>
            </a:r>
            <a:r>
              <a:rPr sz="2000" spc="-10" dirty="0">
                <a:latin typeface="Times New Roman"/>
                <a:cs typeface="Times New Roman"/>
              </a:rPr>
              <a:t>different </a:t>
            </a:r>
            <a:r>
              <a:rPr sz="2000" dirty="0">
                <a:latin typeface="Times New Roman"/>
                <a:cs typeface="Times New Roman"/>
              </a:rPr>
              <a:t>port </a:t>
            </a:r>
            <a:r>
              <a:rPr sz="2000" spc="-5" dirty="0">
                <a:latin typeface="Times New Roman"/>
                <a:cs typeface="Times New Roman"/>
              </a:rPr>
              <a:t>number assignment. This </a:t>
            </a:r>
            <a:r>
              <a:rPr sz="2000" dirty="0">
                <a:latin typeface="Times New Roman"/>
                <a:cs typeface="Times New Roman"/>
              </a:rPr>
              <a:t>way </a:t>
            </a:r>
            <a:r>
              <a:rPr sz="2000" spc="-10" dirty="0">
                <a:latin typeface="Times New Roman"/>
                <a:cs typeface="Times New Roman"/>
              </a:rPr>
              <a:t>is </a:t>
            </a:r>
            <a:r>
              <a:rPr sz="2000" spc="-5" dirty="0">
                <a:latin typeface="Times New Roman"/>
                <a:cs typeface="Times New Roman"/>
              </a:rPr>
              <a:t>much better than the </a:t>
            </a:r>
            <a:r>
              <a:rPr sz="2000" spc="-70" dirty="0">
                <a:latin typeface="Times New Roman"/>
                <a:cs typeface="Times New Roman"/>
              </a:rPr>
              <a:t>NAT </a:t>
            </a:r>
            <a:r>
              <a:rPr sz="2000" dirty="0">
                <a:latin typeface="Times New Roman"/>
                <a:cs typeface="Times New Roman"/>
              </a:rPr>
              <a:t>because </a:t>
            </a:r>
            <a:r>
              <a:rPr sz="2000" spc="5" dirty="0">
                <a:latin typeface="Times New Roman"/>
                <a:cs typeface="Times New Roman"/>
              </a:rPr>
              <a:t> </a:t>
            </a:r>
            <a:r>
              <a:rPr sz="2000" dirty="0">
                <a:latin typeface="Times New Roman"/>
                <a:cs typeface="Times New Roman"/>
              </a:rPr>
              <a:t>we </a:t>
            </a:r>
            <a:r>
              <a:rPr sz="2000" spc="-5" dirty="0">
                <a:latin typeface="Times New Roman"/>
                <a:cs typeface="Times New Roman"/>
              </a:rPr>
              <a:t>can </a:t>
            </a:r>
            <a:r>
              <a:rPr sz="2000" dirty="0">
                <a:latin typeface="Times New Roman"/>
                <a:cs typeface="Times New Roman"/>
              </a:rPr>
              <a:t>use one </a:t>
            </a:r>
            <a:r>
              <a:rPr sz="2000" spc="-5" dirty="0">
                <a:latin typeface="Times New Roman"/>
                <a:cs typeface="Times New Roman"/>
              </a:rPr>
              <a:t>public address </a:t>
            </a:r>
            <a:r>
              <a:rPr sz="2000" spc="-10" dirty="0">
                <a:latin typeface="Times New Roman"/>
                <a:cs typeface="Times New Roman"/>
              </a:rPr>
              <a:t>to </a:t>
            </a:r>
            <a:r>
              <a:rPr sz="2000" spc="-5" dirty="0">
                <a:latin typeface="Times New Roman"/>
                <a:cs typeface="Times New Roman"/>
              </a:rPr>
              <a:t>translate any private address, therefore we saved </a:t>
            </a:r>
            <a:r>
              <a:rPr sz="2000" spc="-484"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cost.</a:t>
            </a:r>
            <a:r>
              <a:rPr sz="2000" spc="-5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table</a:t>
            </a:r>
            <a:r>
              <a:rPr sz="2000" spc="-25" dirty="0">
                <a:latin typeface="Times New Roman"/>
                <a:cs typeface="Times New Roman"/>
              </a:rPr>
              <a:t> </a:t>
            </a:r>
            <a:r>
              <a:rPr sz="2000" dirty="0">
                <a:latin typeface="Times New Roman"/>
                <a:cs typeface="Times New Roman"/>
              </a:rPr>
              <a:t>below</a:t>
            </a:r>
            <a:r>
              <a:rPr sz="2000" spc="-20" dirty="0">
                <a:latin typeface="Times New Roman"/>
                <a:cs typeface="Times New Roman"/>
              </a:rPr>
              <a:t> </a:t>
            </a:r>
            <a:r>
              <a:rPr sz="2000" dirty="0">
                <a:latin typeface="Times New Roman"/>
                <a:cs typeface="Times New Roman"/>
              </a:rPr>
              <a:t>shows</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process</a:t>
            </a:r>
            <a:r>
              <a:rPr sz="2000" spc="-5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130" dirty="0">
                <a:latin typeface="Times New Roman"/>
                <a:cs typeface="Times New Roman"/>
              </a:rPr>
              <a:t>PAT</a:t>
            </a:r>
            <a:endParaRPr sz="2000">
              <a:latin typeface="Times New Roman"/>
              <a:cs typeface="Times New Roman"/>
            </a:endParaRPr>
          </a:p>
        </p:txBody>
      </p:sp>
      <p:sp>
        <p:nvSpPr>
          <p:cNvPr id="4" name="object 4"/>
          <p:cNvSpPr txBox="1"/>
          <p:nvPr/>
        </p:nvSpPr>
        <p:spPr>
          <a:xfrm>
            <a:off x="535940" y="4408423"/>
            <a:ext cx="8228965" cy="1916430"/>
          </a:xfrm>
          <a:prstGeom prst="rect">
            <a:avLst/>
          </a:prstGeom>
        </p:spPr>
        <p:txBody>
          <a:bodyPr vert="horz" wrap="square" lIns="0" tIns="12700" rIns="0" bIns="0" rtlCol="0">
            <a:spAutoFit/>
          </a:bodyPr>
          <a:lstStyle/>
          <a:p>
            <a:pPr marL="287020" marR="368935" indent="-274955">
              <a:lnSpc>
                <a:spcPct val="100000"/>
              </a:lnSpc>
              <a:spcBef>
                <a:spcPts val="100"/>
              </a:spcBef>
              <a:buClr>
                <a:srgbClr val="8BACAD"/>
              </a:buClr>
              <a:buSzPct val="95000"/>
              <a:buFont typeface="Segoe UI Symbol"/>
              <a:buChar char="⚫"/>
              <a:tabLst>
                <a:tab pos="287020" algn="l"/>
                <a:tab pos="287655" algn="l"/>
              </a:tabLst>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port</a:t>
            </a:r>
            <a:r>
              <a:rPr sz="2000" spc="-30" dirty="0">
                <a:latin typeface="Times New Roman"/>
                <a:cs typeface="Times New Roman"/>
              </a:rPr>
              <a:t> </a:t>
            </a:r>
            <a:r>
              <a:rPr sz="2000" dirty="0">
                <a:latin typeface="Times New Roman"/>
                <a:cs typeface="Times New Roman"/>
              </a:rPr>
              <a:t>address</a:t>
            </a:r>
            <a:r>
              <a:rPr sz="2000" spc="-25" dirty="0">
                <a:latin typeface="Times New Roman"/>
                <a:cs typeface="Times New Roman"/>
              </a:rPr>
              <a:t> </a:t>
            </a:r>
            <a:r>
              <a:rPr sz="2000" dirty="0">
                <a:latin typeface="Times New Roman"/>
                <a:cs typeface="Times New Roman"/>
              </a:rPr>
              <a:t>will</a:t>
            </a:r>
            <a:r>
              <a:rPr sz="2000" spc="-5" dirty="0">
                <a:latin typeface="Times New Roman"/>
                <a:cs typeface="Times New Roman"/>
              </a:rPr>
              <a:t> </a:t>
            </a:r>
            <a:r>
              <a:rPr sz="2000" dirty="0">
                <a:latin typeface="Times New Roman"/>
                <a:cs typeface="Times New Roman"/>
              </a:rPr>
              <a:t>be </a:t>
            </a:r>
            <a:r>
              <a:rPr sz="2000" spc="-5" dirty="0">
                <a:latin typeface="Times New Roman"/>
                <a:cs typeface="Times New Roman"/>
              </a:rPr>
              <a:t>any </a:t>
            </a:r>
            <a:r>
              <a:rPr sz="2000" dirty="0">
                <a:latin typeface="Times New Roman"/>
                <a:cs typeface="Times New Roman"/>
              </a:rPr>
              <a:t>random</a:t>
            </a:r>
            <a:r>
              <a:rPr sz="2000" spc="-40" dirty="0">
                <a:latin typeface="Times New Roman"/>
                <a:cs typeface="Times New Roman"/>
              </a:rPr>
              <a:t> </a:t>
            </a:r>
            <a:r>
              <a:rPr sz="2000" spc="-5" dirty="0">
                <a:latin typeface="Times New Roman"/>
                <a:cs typeface="Times New Roman"/>
              </a:rPr>
              <a:t>number</a:t>
            </a:r>
            <a:r>
              <a:rPr sz="2000" spc="-1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allowed</a:t>
            </a:r>
            <a:r>
              <a:rPr sz="2000" spc="-10" dirty="0">
                <a:latin typeface="Times New Roman"/>
                <a:cs typeface="Times New Roman"/>
              </a:rPr>
              <a:t> </a:t>
            </a:r>
            <a:r>
              <a:rPr sz="2000" dirty="0">
                <a:latin typeface="Times New Roman"/>
                <a:cs typeface="Times New Roman"/>
              </a:rPr>
              <a:t>range,</a:t>
            </a:r>
            <a:r>
              <a:rPr sz="2000" spc="-2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the </a:t>
            </a:r>
            <a:r>
              <a:rPr sz="2000" spc="-484" dirty="0">
                <a:latin typeface="Times New Roman"/>
                <a:cs typeface="Times New Roman"/>
              </a:rPr>
              <a:t> </a:t>
            </a:r>
            <a:r>
              <a:rPr sz="2000" dirty="0">
                <a:latin typeface="Times New Roman"/>
                <a:cs typeface="Times New Roman"/>
              </a:rPr>
              <a:t>device</a:t>
            </a:r>
            <a:r>
              <a:rPr sz="2000" spc="-25" dirty="0">
                <a:latin typeface="Times New Roman"/>
                <a:cs typeface="Times New Roman"/>
              </a:rPr>
              <a:t> </a:t>
            </a:r>
            <a:r>
              <a:rPr sz="2000" dirty="0">
                <a:latin typeface="Times New Roman"/>
                <a:cs typeface="Times New Roman"/>
              </a:rPr>
              <a:t>created</a:t>
            </a:r>
            <a:r>
              <a:rPr sz="2000" spc="-15" dirty="0">
                <a:latin typeface="Times New Roman"/>
                <a:cs typeface="Times New Roman"/>
              </a:rPr>
              <a:t> </a:t>
            </a:r>
            <a:r>
              <a:rPr sz="2000" spc="-5" dirty="0">
                <a:latin typeface="Times New Roman"/>
                <a:cs typeface="Times New Roman"/>
              </a:rPr>
              <a:t>it</a:t>
            </a:r>
            <a:r>
              <a:rPr sz="2000" spc="-10" dirty="0">
                <a:latin typeface="Times New Roman"/>
                <a:cs typeface="Times New Roman"/>
              </a:rPr>
              <a:t> </a:t>
            </a:r>
            <a:r>
              <a:rPr sz="2000" dirty="0">
                <a:latin typeface="Times New Roman"/>
                <a:cs typeface="Times New Roman"/>
              </a:rPr>
              <a:t>when</a:t>
            </a:r>
            <a:r>
              <a:rPr sz="2000" spc="-15" dirty="0">
                <a:latin typeface="Times New Roman"/>
                <a:cs typeface="Times New Roman"/>
              </a:rPr>
              <a:t> </a:t>
            </a:r>
            <a:r>
              <a:rPr sz="2000" dirty="0">
                <a:latin typeface="Times New Roman"/>
                <a:cs typeface="Times New Roman"/>
              </a:rPr>
              <a:t>wants</a:t>
            </a:r>
            <a:r>
              <a:rPr sz="2000" spc="-1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spc="-5" dirty="0">
                <a:latin typeface="Times New Roman"/>
                <a:cs typeface="Times New Roman"/>
              </a:rPr>
              <a:t>access</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internet.</a:t>
            </a:r>
            <a:endParaRPr sz="2000">
              <a:latin typeface="Times New Roman"/>
              <a:cs typeface="Times New Roman"/>
            </a:endParaRPr>
          </a:p>
          <a:p>
            <a:pPr marL="287020" marR="5080" indent="-274955">
              <a:lnSpc>
                <a:spcPct val="100000"/>
              </a:lnSpc>
              <a:spcBef>
                <a:spcPts val="480"/>
              </a:spcBef>
              <a:buClr>
                <a:srgbClr val="8BACAD"/>
              </a:buClr>
              <a:buSzPct val="95000"/>
              <a:buFont typeface="Segoe UI Symbol"/>
              <a:buChar char="⚫"/>
              <a:tabLst>
                <a:tab pos="287020" algn="l"/>
                <a:tab pos="287655" algn="l"/>
              </a:tabLst>
            </a:pPr>
            <a:r>
              <a:rPr sz="2000" dirty="0">
                <a:latin typeface="Times New Roman"/>
                <a:cs typeface="Times New Roman"/>
              </a:rPr>
              <a:t>The packet</a:t>
            </a:r>
            <a:r>
              <a:rPr sz="2000" spc="-25" dirty="0">
                <a:latin typeface="Times New Roman"/>
                <a:cs typeface="Times New Roman"/>
              </a:rPr>
              <a:t> </a:t>
            </a:r>
            <a:r>
              <a:rPr sz="2000" dirty="0">
                <a:latin typeface="Times New Roman"/>
                <a:cs typeface="Times New Roman"/>
              </a:rPr>
              <a:t>will</a:t>
            </a:r>
            <a:r>
              <a:rPr sz="2000" spc="-15" dirty="0">
                <a:latin typeface="Times New Roman"/>
                <a:cs typeface="Times New Roman"/>
              </a:rPr>
              <a:t> </a:t>
            </a:r>
            <a:r>
              <a:rPr sz="2000" dirty="0">
                <a:latin typeface="Times New Roman"/>
                <a:cs typeface="Times New Roman"/>
              </a:rPr>
              <a:t>contain</a:t>
            </a:r>
            <a:r>
              <a:rPr sz="2000" spc="-3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port</a:t>
            </a:r>
            <a:r>
              <a:rPr sz="2000" spc="-25" dirty="0">
                <a:latin typeface="Times New Roman"/>
                <a:cs typeface="Times New Roman"/>
              </a:rPr>
              <a:t> </a:t>
            </a:r>
            <a:r>
              <a:rPr sz="2000" spc="-5" dirty="0">
                <a:latin typeface="Times New Roman"/>
                <a:cs typeface="Times New Roman"/>
              </a:rPr>
              <a:t>number</a:t>
            </a:r>
            <a:r>
              <a:rPr sz="2000" spc="-15"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assign</a:t>
            </a:r>
            <a:r>
              <a:rPr sz="2000" spc="-25"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device</a:t>
            </a:r>
            <a:r>
              <a:rPr sz="2000" spc="-20"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dirty="0">
                <a:latin typeface="Times New Roman"/>
                <a:cs typeface="Times New Roman"/>
              </a:rPr>
              <a:t>wants</a:t>
            </a:r>
            <a:r>
              <a:rPr sz="2000" spc="-25" dirty="0">
                <a:latin typeface="Times New Roman"/>
                <a:cs typeface="Times New Roman"/>
              </a:rPr>
              <a:t> </a:t>
            </a:r>
            <a:r>
              <a:rPr sz="2000" dirty="0">
                <a:latin typeface="Times New Roman"/>
                <a:cs typeface="Times New Roman"/>
              </a:rPr>
              <a:t>to </a:t>
            </a:r>
            <a:r>
              <a:rPr sz="2000" spc="-484" dirty="0">
                <a:latin typeface="Times New Roman"/>
                <a:cs typeface="Times New Roman"/>
              </a:rPr>
              <a:t> </a:t>
            </a:r>
            <a:r>
              <a:rPr sz="2000" spc="-5" dirty="0">
                <a:latin typeface="Times New Roman"/>
                <a:cs typeface="Times New Roman"/>
              </a:rPr>
              <a:t>access </a:t>
            </a:r>
            <a:r>
              <a:rPr sz="2000" dirty="0">
                <a:latin typeface="Times New Roman"/>
                <a:cs typeface="Times New Roman"/>
              </a:rPr>
              <a:t>the internet and through this port </a:t>
            </a:r>
            <a:r>
              <a:rPr sz="2000" spc="-15" dirty="0">
                <a:latin typeface="Times New Roman"/>
                <a:cs typeface="Times New Roman"/>
              </a:rPr>
              <a:t>number, </a:t>
            </a:r>
            <a:r>
              <a:rPr sz="2000" dirty="0">
                <a:latin typeface="Times New Roman"/>
                <a:cs typeface="Times New Roman"/>
              </a:rPr>
              <a:t>the router when get the </a:t>
            </a:r>
            <a:r>
              <a:rPr sz="2000" spc="5" dirty="0">
                <a:latin typeface="Times New Roman"/>
                <a:cs typeface="Times New Roman"/>
              </a:rPr>
              <a:t> </a:t>
            </a:r>
            <a:r>
              <a:rPr sz="2000" dirty="0">
                <a:latin typeface="Times New Roman"/>
                <a:cs typeface="Times New Roman"/>
              </a:rPr>
              <a:t>response </a:t>
            </a:r>
            <a:r>
              <a:rPr sz="2000" spc="-5" dirty="0">
                <a:latin typeface="Times New Roman"/>
                <a:cs typeface="Times New Roman"/>
              </a:rPr>
              <a:t>message will </a:t>
            </a:r>
            <a:r>
              <a:rPr sz="2000" dirty="0">
                <a:latin typeface="Times New Roman"/>
                <a:cs typeface="Times New Roman"/>
              </a:rPr>
              <a:t>translate it and </a:t>
            </a:r>
            <a:r>
              <a:rPr sz="2000" spc="-5" dirty="0">
                <a:latin typeface="Times New Roman"/>
                <a:cs typeface="Times New Roman"/>
              </a:rPr>
              <a:t>make map </a:t>
            </a:r>
            <a:r>
              <a:rPr sz="2000" dirty="0">
                <a:latin typeface="Times New Roman"/>
                <a:cs typeface="Times New Roman"/>
              </a:rPr>
              <a:t>this </a:t>
            </a:r>
            <a:r>
              <a:rPr sz="2000" spc="-5" dirty="0">
                <a:latin typeface="Times New Roman"/>
                <a:cs typeface="Times New Roman"/>
              </a:rPr>
              <a:t>message </a:t>
            </a:r>
            <a:r>
              <a:rPr sz="2000" dirty="0">
                <a:latin typeface="Times New Roman"/>
                <a:cs typeface="Times New Roman"/>
              </a:rPr>
              <a:t>to it is private </a:t>
            </a:r>
            <a:r>
              <a:rPr sz="2000" spc="5" dirty="0">
                <a:latin typeface="Times New Roman"/>
                <a:cs typeface="Times New Roman"/>
              </a:rPr>
              <a:t> </a:t>
            </a:r>
            <a:r>
              <a:rPr sz="2000" dirty="0">
                <a:latin typeface="Times New Roman"/>
                <a:cs typeface="Times New Roman"/>
              </a:rPr>
              <a:t>address</a:t>
            </a:r>
            <a:r>
              <a:rPr sz="2000" spc="-35" dirty="0">
                <a:latin typeface="Times New Roman"/>
                <a:cs typeface="Times New Roman"/>
              </a:rPr>
              <a:t> </a:t>
            </a:r>
            <a:r>
              <a:rPr sz="2000" dirty="0">
                <a:latin typeface="Times New Roman"/>
                <a:cs typeface="Times New Roman"/>
              </a:rPr>
              <a:t>based</a:t>
            </a:r>
            <a:r>
              <a:rPr sz="2000" spc="-30" dirty="0">
                <a:latin typeface="Times New Roman"/>
                <a:cs typeface="Times New Roman"/>
              </a:rPr>
              <a:t> </a:t>
            </a:r>
            <a:r>
              <a:rPr sz="2000" dirty="0">
                <a:latin typeface="Times New Roman"/>
                <a:cs typeface="Times New Roman"/>
              </a:rPr>
              <a:t>on the</a:t>
            </a:r>
            <a:r>
              <a:rPr sz="2000" spc="-10" dirty="0">
                <a:latin typeface="Times New Roman"/>
                <a:cs typeface="Times New Roman"/>
              </a:rPr>
              <a:t> </a:t>
            </a:r>
            <a:r>
              <a:rPr sz="2000" dirty="0">
                <a:latin typeface="Times New Roman"/>
                <a:cs typeface="Times New Roman"/>
              </a:rPr>
              <a:t>port</a:t>
            </a:r>
            <a:r>
              <a:rPr sz="2000" spc="-35" dirty="0">
                <a:latin typeface="Times New Roman"/>
                <a:cs typeface="Times New Roman"/>
              </a:rPr>
              <a:t> </a:t>
            </a:r>
            <a:r>
              <a:rPr sz="2000" spc="-15" dirty="0">
                <a:latin typeface="Times New Roman"/>
                <a:cs typeface="Times New Roman"/>
              </a:rPr>
              <a:t>number.</a:t>
            </a:r>
            <a:endParaRPr sz="2000">
              <a:latin typeface="Times New Roman"/>
              <a:cs typeface="Times New Roman"/>
            </a:endParaRPr>
          </a:p>
        </p:txBody>
      </p:sp>
      <p:graphicFrame>
        <p:nvGraphicFramePr>
          <p:cNvPr id="5" name="object 5"/>
          <p:cNvGraphicFramePr>
            <a:graphicFrameLocks noGrp="1"/>
          </p:cNvGraphicFramePr>
          <p:nvPr/>
        </p:nvGraphicFramePr>
        <p:xfrm>
          <a:off x="1685289" y="3350640"/>
          <a:ext cx="5937249" cy="936115"/>
        </p:xfrm>
        <a:graphic>
          <a:graphicData uri="http://schemas.openxmlformats.org/drawingml/2006/table">
            <a:tbl>
              <a:tblPr firstRow="1" bandRow="1">
                <a:tableStyleId>{2D5ABB26-0587-4C30-8999-92F81FD0307C}</a:tableStyleId>
              </a:tblPr>
              <a:tblGrid>
                <a:gridCol w="1483995">
                  <a:extLst>
                    <a:ext uri="{9D8B030D-6E8A-4147-A177-3AD203B41FA5}">
                      <a16:colId xmlns:a16="http://schemas.microsoft.com/office/drawing/2014/main" val="20000"/>
                    </a:ext>
                  </a:extLst>
                </a:gridCol>
                <a:gridCol w="1483995">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1484629">
                  <a:extLst>
                    <a:ext uri="{9D8B030D-6E8A-4147-A177-3AD203B41FA5}">
                      <a16:colId xmlns:a16="http://schemas.microsoft.com/office/drawing/2014/main" val="20003"/>
                    </a:ext>
                  </a:extLst>
                </a:gridCol>
              </a:tblGrid>
              <a:tr h="312039">
                <a:tc>
                  <a:txBody>
                    <a:bodyPr/>
                    <a:lstStyle/>
                    <a:p>
                      <a:pPr marL="68580">
                        <a:lnSpc>
                          <a:spcPct val="100000"/>
                        </a:lnSpc>
                        <a:spcBef>
                          <a:spcPts val="55"/>
                        </a:spcBef>
                      </a:pPr>
                      <a:r>
                        <a:rPr sz="1400" b="1" spc="-10" dirty="0">
                          <a:solidFill>
                            <a:srgbClr val="FFFFFF"/>
                          </a:solidFill>
                          <a:latin typeface="Times New Roman"/>
                          <a:cs typeface="Times New Roman"/>
                        </a:rPr>
                        <a:t>P</a:t>
                      </a:r>
                      <a:r>
                        <a:rPr sz="1400" b="1" dirty="0">
                          <a:solidFill>
                            <a:srgbClr val="FFFFFF"/>
                          </a:solidFill>
                          <a:latin typeface="Times New Roman"/>
                          <a:cs typeface="Times New Roman"/>
                        </a:rPr>
                        <a:t>rivate</a:t>
                      </a:r>
                      <a:r>
                        <a:rPr sz="1400" b="1" spc="-100" dirty="0">
                          <a:solidFill>
                            <a:srgbClr val="FFFFFF"/>
                          </a:solidFill>
                          <a:latin typeface="Times New Roman"/>
                          <a:cs typeface="Times New Roman"/>
                        </a:rPr>
                        <a:t> </a:t>
                      </a:r>
                      <a:r>
                        <a:rPr sz="1400" b="1" spc="-10" dirty="0">
                          <a:solidFill>
                            <a:srgbClr val="FFFFFF"/>
                          </a:solidFill>
                          <a:latin typeface="Times New Roman"/>
                          <a:cs typeface="Times New Roman"/>
                        </a:rPr>
                        <a:t>A</a:t>
                      </a:r>
                      <a:r>
                        <a:rPr sz="1400" b="1" dirty="0">
                          <a:solidFill>
                            <a:srgbClr val="FFFFFF"/>
                          </a:solidFill>
                          <a:latin typeface="Times New Roman"/>
                          <a:cs typeface="Times New Roman"/>
                        </a:rPr>
                        <a:t>dd</a:t>
                      </a:r>
                      <a:r>
                        <a:rPr sz="1400" b="1" spc="-3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s</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ct val="100000"/>
                        </a:lnSpc>
                        <a:spcBef>
                          <a:spcPts val="55"/>
                        </a:spcBef>
                      </a:pPr>
                      <a:r>
                        <a:rPr sz="1400" b="1" spc="-5" dirty="0">
                          <a:solidFill>
                            <a:srgbClr val="FFFFFF"/>
                          </a:solidFill>
                          <a:latin typeface="Times New Roman"/>
                          <a:cs typeface="Times New Roman"/>
                        </a:rPr>
                        <a:t>Port</a:t>
                      </a:r>
                      <a:r>
                        <a:rPr sz="1400" b="1" spc="-45" dirty="0">
                          <a:solidFill>
                            <a:srgbClr val="FFFFFF"/>
                          </a:solidFill>
                          <a:latin typeface="Times New Roman"/>
                          <a:cs typeface="Times New Roman"/>
                        </a:rPr>
                        <a:t> </a:t>
                      </a:r>
                      <a:r>
                        <a:rPr sz="1400" b="1" spc="-5" dirty="0">
                          <a:solidFill>
                            <a:srgbClr val="FFFFFF"/>
                          </a:solidFill>
                          <a:latin typeface="Times New Roman"/>
                          <a:cs typeface="Times New Roman"/>
                        </a:rPr>
                        <a:t>address</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ct val="100000"/>
                        </a:lnSpc>
                        <a:spcBef>
                          <a:spcPts val="55"/>
                        </a:spcBef>
                      </a:pPr>
                      <a:r>
                        <a:rPr sz="1400" b="1" spc="-10" dirty="0">
                          <a:solidFill>
                            <a:srgbClr val="FFFFFF"/>
                          </a:solidFill>
                          <a:latin typeface="Times New Roman"/>
                          <a:cs typeface="Times New Roman"/>
                        </a:rPr>
                        <a:t>P</a:t>
                      </a:r>
                      <a:r>
                        <a:rPr sz="1400" b="1" dirty="0">
                          <a:solidFill>
                            <a:srgbClr val="FFFFFF"/>
                          </a:solidFill>
                          <a:latin typeface="Times New Roman"/>
                          <a:cs typeface="Times New Roman"/>
                        </a:rPr>
                        <a:t>ublic</a:t>
                      </a:r>
                      <a:r>
                        <a:rPr sz="1400" b="1" spc="-105" dirty="0">
                          <a:solidFill>
                            <a:srgbClr val="FFFFFF"/>
                          </a:solidFill>
                          <a:latin typeface="Times New Roman"/>
                          <a:cs typeface="Times New Roman"/>
                        </a:rPr>
                        <a:t> </a:t>
                      </a:r>
                      <a:r>
                        <a:rPr sz="1400" b="1" spc="-10" dirty="0">
                          <a:solidFill>
                            <a:srgbClr val="FFFFFF"/>
                          </a:solidFill>
                          <a:latin typeface="Times New Roman"/>
                          <a:cs typeface="Times New Roman"/>
                        </a:rPr>
                        <a:t>A</a:t>
                      </a:r>
                      <a:r>
                        <a:rPr sz="1400" b="1" dirty="0">
                          <a:solidFill>
                            <a:srgbClr val="FFFFFF"/>
                          </a:solidFill>
                          <a:latin typeface="Times New Roman"/>
                          <a:cs typeface="Times New Roman"/>
                        </a:rPr>
                        <a:t>dd</a:t>
                      </a:r>
                      <a:r>
                        <a:rPr sz="1400" b="1" spc="-3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s</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ct val="100000"/>
                        </a:lnSpc>
                        <a:spcBef>
                          <a:spcPts val="55"/>
                        </a:spcBef>
                      </a:pPr>
                      <a:r>
                        <a:rPr sz="1400" b="1" spc="-5" dirty="0">
                          <a:solidFill>
                            <a:srgbClr val="FFFFFF"/>
                          </a:solidFill>
                          <a:latin typeface="Times New Roman"/>
                          <a:cs typeface="Times New Roman"/>
                        </a:rPr>
                        <a:t>Port</a:t>
                      </a:r>
                      <a:r>
                        <a:rPr sz="1400" b="1" spc="-45" dirty="0">
                          <a:solidFill>
                            <a:srgbClr val="FFFFFF"/>
                          </a:solidFill>
                          <a:latin typeface="Times New Roman"/>
                          <a:cs typeface="Times New Roman"/>
                        </a:rPr>
                        <a:t> </a:t>
                      </a:r>
                      <a:r>
                        <a:rPr sz="1400" b="1" spc="-5" dirty="0">
                          <a:solidFill>
                            <a:srgbClr val="FFFFFF"/>
                          </a:solidFill>
                          <a:latin typeface="Times New Roman"/>
                          <a:cs typeface="Times New Roman"/>
                        </a:rPr>
                        <a:t>Number</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extLst>
                  <a:ext uri="{0D108BD9-81ED-4DB2-BD59-A6C34878D82A}">
                    <a16:rowId xmlns:a16="http://schemas.microsoft.com/office/drawing/2014/main" val="10000"/>
                  </a:ext>
                </a:extLst>
              </a:tr>
              <a:tr h="312038">
                <a:tc>
                  <a:txBody>
                    <a:bodyPr/>
                    <a:lstStyle/>
                    <a:p>
                      <a:pPr marL="68580">
                        <a:lnSpc>
                          <a:spcPct val="100000"/>
                        </a:lnSpc>
                        <a:spcBef>
                          <a:spcPts val="55"/>
                        </a:spcBef>
                      </a:pPr>
                      <a:r>
                        <a:rPr sz="1400" b="1" dirty="0">
                          <a:solidFill>
                            <a:srgbClr val="FFFFFF"/>
                          </a:solidFill>
                          <a:latin typeface="Times New Roman"/>
                          <a:cs typeface="Times New Roman"/>
                        </a:rPr>
                        <a:t>192.68.1.3</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16248"/>
                    </a:solidFill>
                  </a:tcPr>
                </a:tc>
                <a:tc>
                  <a:txBody>
                    <a:bodyPr/>
                    <a:lstStyle/>
                    <a:p>
                      <a:pPr marL="68580">
                        <a:lnSpc>
                          <a:spcPct val="100000"/>
                        </a:lnSpc>
                        <a:spcBef>
                          <a:spcPts val="55"/>
                        </a:spcBef>
                      </a:pPr>
                      <a:r>
                        <a:rPr sz="1400" spc="5" dirty="0">
                          <a:latin typeface="Times New Roman"/>
                          <a:cs typeface="Times New Roman"/>
                        </a:rPr>
                        <a:t>50133</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ct val="100000"/>
                        </a:lnSpc>
                        <a:spcBef>
                          <a:spcPts val="55"/>
                        </a:spcBef>
                      </a:pPr>
                      <a:r>
                        <a:rPr sz="1400" dirty="0">
                          <a:latin typeface="Times New Roman"/>
                          <a:cs typeface="Times New Roman"/>
                        </a:rPr>
                        <a:t>200.0.1.2</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ct val="100000"/>
                        </a:lnSpc>
                        <a:spcBef>
                          <a:spcPts val="55"/>
                        </a:spcBef>
                      </a:pPr>
                      <a:r>
                        <a:rPr sz="1400" dirty="0">
                          <a:latin typeface="Times New Roman"/>
                          <a:cs typeface="Times New Roman"/>
                        </a:rPr>
                        <a:t>1</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1"/>
                  </a:ext>
                </a:extLst>
              </a:tr>
              <a:tr h="312038">
                <a:tc>
                  <a:txBody>
                    <a:bodyPr/>
                    <a:lstStyle/>
                    <a:p>
                      <a:pPr marL="68580">
                        <a:lnSpc>
                          <a:spcPct val="100000"/>
                        </a:lnSpc>
                        <a:spcBef>
                          <a:spcPts val="55"/>
                        </a:spcBef>
                      </a:pPr>
                      <a:r>
                        <a:rPr sz="1400" b="1" dirty="0">
                          <a:solidFill>
                            <a:srgbClr val="FFFFFF"/>
                          </a:solidFill>
                          <a:latin typeface="Times New Roman"/>
                          <a:cs typeface="Times New Roman"/>
                        </a:rPr>
                        <a:t>192.68.1.5</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ct val="100000"/>
                        </a:lnSpc>
                        <a:spcBef>
                          <a:spcPts val="55"/>
                        </a:spcBef>
                      </a:pPr>
                      <a:r>
                        <a:rPr sz="1400" spc="5" dirty="0">
                          <a:latin typeface="Times New Roman"/>
                          <a:cs typeface="Times New Roman"/>
                        </a:rPr>
                        <a:t>63887</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ct val="100000"/>
                        </a:lnSpc>
                        <a:spcBef>
                          <a:spcPts val="55"/>
                        </a:spcBef>
                      </a:pPr>
                      <a:r>
                        <a:rPr sz="1400" dirty="0">
                          <a:latin typeface="Times New Roman"/>
                          <a:cs typeface="Times New Roman"/>
                        </a:rPr>
                        <a:t>200.0.1.2</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ct val="100000"/>
                        </a:lnSpc>
                        <a:spcBef>
                          <a:spcPts val="55"/>
                        </a:spcBef>
                      </a:pPr>
                      <a:r>
                        <a:rPr sz="1400" dirty="0">
                          <a:latin typeface="Times New Roman"/>
                          <a:cs typeface="Times New Roman"/>
                        </a:rPr>
                        <a:t>2</a:t>
                      </a:r>
                      <a:endParaRPr sz="1400">
                        <a:latin typeface="Times New Roman"/>
                        <a:cs typeface="Times New Roman"/>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2"/>
                  </a:ext>
                </a:extLst>
              </a:tr>
            </a:tbl>
          </a:graphicData>
        </a:graphic>
      </p:graphicFrame>
      <p:sp>
        <p:nvSpPr>
          <p:cNvPr id="6" name="Google Shape;176;p24">
            <a:extLst>
              <a:ext uri="{FF2B5EF4-FFF2-40B4-BE49-F238E27FC236}">
                <a16:creationId xmlns:a16="http://schemas.microsoft.com/office/drawing/2014/main" id="{6B8B0300-29D6-0AF5-6C8F-C0F0767A95F5}"/>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79087"/>
            <a:ext cx="5575300" cy="521297"/>
          </a:xfrm>
          <a:prstGeom prst="rect">
            <a:avLst/>
          </a:prstGeom>
        </p:spPr>
        <p:txBody>
          <a:bodyPr vert="horz" wrap="square" lIns="0" tIns="13335" rIns="0" bIns="0" rtlCol="0">
            <a:spAutoFit/>
          </a:bodyPr>
          <a:lstStyle/>
          <a:p>
            <a:pPr marL="12700">
              <a:lnSpc>
                <a:spcPct val="100000"/>
              </a:lnSpc>
              <a:spcBef>
                <a:spcPts val="105"/>
              </a:spcBef>
            </a:pPr>
            <a:r>
              <a:rPr dirty="0"/>
              <a:t>Addressing</a:t>
            </a:r>
            <a:r>
              <a:rPr spc="-50" dirty="0"/>
              <a:t> </a:t>
            </a:r>
            <a:r>
              <a:rPr dirty="0"/>
              <a:t>without</a:t>
            </a:r>
            <a:r>
              <a:rPr spc="-40" dirty="0"/>
              <a:t> </a:t>
            </a:r>
            <a:r>
              <a:rPr dirty="0"/>
              <a:t>Subnets</a:t>
            </a:r>
          </a:p>
        </p:txBody>
      </p:sp>
      <p:sp>
        <p:nvSpPr>
          <p:cNvPr id="3" name="object 3"/>
          <p:cNvSpPr txBox="1"/>
          <p:nvPr/>
        </p:nvSpPr>
        <p:spPr>
          <a:xfrm>
            <a:off x="510540" y="1364995"/>
            <a:ext cx="8633460" cy="5071260"/>
          </a:xfrm>
          <a:prstGeom prst="rect">
            <a:avLst/>
          </a:prstGeom>
        </p:spPr>
        <p:txBody>
          <a:bodyPr vert="horz" wrap="square" lIns="0" tIns="13335" rIns="0" bIns="0" rtlCol="0">
            <a:spAutoFit/>
          </a:bodyPr>
          <a:lstStyle/>
          <a:p>
            <a:pPr marL="312420" marR="232410" indent="-274955">
              <a:lnSpc>
                <a:spcPct val="100000"/>
              </a:lnSpc>
              <a:spcBef>
                <a:spcPts val="105"/>
              </a:spcBef>
              <a:buClr>
                <a:srgbClr val="8BACAD"/>
              </a:buClr>
              <a:buSzPct val="95000"/>
              <a:buFont typeface="Segoe UI Symbol"/>
              <a:buChar char="⚫"/>
              <a:tabLst>
                <a:tab pos="312420" algn="l"/>
                <a:tab pos="313055" algn="l"/>
              </a:tabLst>
            </a:pPr>
            <a:r>
              <a:rPr sz="2400" dirty="0">
                <a:latin typeface="Times New Roman"/>
                <a:cs typeface="Times New Roman"/>
              </a:rPr>
              <a:t>If</a:t>
            </a:r>
            <a:r>
              <a:rPr sz="2400" spc="-20" dirty="0">
                <a:latin typeface="Times New Roman"/>
                <a:cs typeface="Times New Roman"/>
              </a:rPr>
              <a:t> </a:t>
            </a:r>
            <a:r>
              <a:rPr sz="2400" dirty="0">
                <a:latin typeface="Times New Roman"/>
                <a:cs typeface="Times New Roman"/>
              </a:rPr>
              <a:t>we</a:t>
            </a:r>
            <a:r>
              <a:rPr sz="2400" spc="10" dirty="0">
                <a:latin typeface="Times New Roman"/>
                <a:cs typeface="Times New Roman"/>
              </a:rPr>
              <a:t> </a:t>
            </a:r>
            <a:r>
              <a:rPr sz="2400" dirty="0">
                <a:latin typeface="Times New Roman"/>
                <a:cs typeface="Times New Roman"/>
              </a:rPr>
              <a:t>have</a:t>
            </a:r>
            <a:r>
              <a:rPr sz="2400" spc="-2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spc="-5" dirty="0">
                <a:latin typeface="Times New Roman"/>
                <a:cs typeface="Times New Roman"/>
              </a:rPr>
              <a:t>class </a:t>
            </a:r>
            <a:r>
              <a:rPr sz="2400" dirty="0">
                <a:latin typeface="Times New Roman"/>
                <a:cs typeface="Times New Roman"/>
              </a:rPr>
              <a:t>B</a:t>
            </a:r>
            <a:r>
              <a:rPr sz="2400" spc="5" dirty="0">
                <a:latin typeface="Times New Roman"/>
                <a:cs typeface="Times New Roman"/>
              </a:rPr>
              <a:t> </a:t>
            </a:r>
            <a:r>
              <a:rPr sz="2400" spc="-5" dirty="0">
                <a:latin typeface="Times New Roman"/>
                <a:cs typeface="Times New Roman"/>
              </a:rPr>
              <a:t>with</a:t>
            </a:r>
            <a:r>
              <a:rPr sz="2400" spc="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Flat</a:t>
            </a:r>
            <a:r>
              <a:rPr sz="2400" spc="-15" dirty="0">
                <a:latin typeface="Times New Roman"/>
                <a:cs typeface="Times New Roman"/>
              </a:rPr>
              <a:t> </a:t>
            </a:r>
            <a:r>
              <a:rPr sz="2400" dirty="0">
                <a:latin typeface="Times New Roman"/>
                <a:cs typeface="Times New Roman"/>
              </a:rPr>
              <a:t>Network,</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number</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host</a:t>
            </a:r>
            <a:r>
              <a:rPr sz="2400" spc="-25" dirty="0">
                <a:latin typeface="Times New Roman"/>
                <a:cs typeface="Times New Roman"/>
              </a:rPr>
              <a:t> </a:t>
            </a:r>
            <a:r>
              <a:rPr sz="2400" dirty="0">
                <a:latin typeface="Times New Roman"/>
                <a:cs typeface="Times New Roman"/>
              </a:rPr>
              <a:t>will</a:t>
            </a:r>
            <a:r>
              <a:rPr sz="2400" spc="-15" dirty="0">
                <a:latin typeface="Times New Roman"/>
                <a:cs typeface="Times New Roman"/>
              </a:rPr>
              <a:t> </a:t>
            </a:r>
            <a:r>
              <a:rPr sz="2400" dirty="0">
                <a:latin typeface="Times New Roman"/>
                <a:cs typeface="Times New Roman"/>
              </a:rPr>
              <a:t>be </a:t>
            </a:r>
            <a:r>
              <a:rPr sz="2400" spc="-5" dirty="0">
                <a:latin typeface="Times New Roman"/>
                <a:cs typeface="Times New Roman"/>
              </a:rPr>
              <a:t>more </a:t>
            </a:r>
            <a:r>
              <a:rPr sz="2400" spc="-484" dirty="0">
                <a:latin typeface="Times New Roman"/>
                <a:cs typeface="Times New Roman"/>
              </a:rPr>
              <a:t> </a:t>
            </a:r>
            <a:r>
              <a:rPr sz="2400" dirty="0">
                <a:latin typeface="Times New Roman"/>
                <a:cs typeface="Times New Roman"/>
              </a:rPr>
              <a:t>than</a:t>
            </a:r>
            <a:r>
              <a:rPr sz="2400" spc="-20" dirty="0">
                <a:latin typeface="Times New Roman"/>
                <a:cs typeface="Times New Roman"/>
              </a:rPr>
              <a:t> </a:t>
            </a:r>
            <a:r>
              <a:rPr sz="2400" spc="5" dirty="0">
                <a:latin typeface="Times New Roman"/>
                <a:cs typeface="Times New Roman"/>
              </a:rPr>
              <a:t>2</a:t>
            </a:r>
            <a:r>
              <a:rPr sz="2400" spc="7" baseline="25641" dirty="0">
                <a:latin typeface="Times New Roman"/>
                <a:cs typeface="Times New Roman"/>
              </a:rPr>
              <a:t>16</a:t>
            </a:r>
            <a:r>
              <a:rPr sz="2400" spc="5" dirty="0">
                <a:latin typeface="Times New Roman"/>
                <a:cs typeface="Times New Roman"/>
              </a:rPr>
              <a:t>=65536</a:t>
            </a:r>
            <a:r>
              <a:rPr sz="2400" spc="-40" dirty="0">
                <a:latin typeface="Times New Roman"/>
                <a:cs typeface="Times New Roman"/>
              </a:rPr>
              <a:t> </a:t>
            </a:r>
            <a:r>
              <a:rPr sz="2400" dirty="0">
                <a:latin typeface="Times New Roman"/>
                <a:cs typeface="Times New Roman"/>
              </a:rPr>
              <a:t>hosts,</a:t>
            </a:r>
          </a:p>
          <a:p>
            <a:pPr marL="312420" marR="30480" indent="-274955">
              <a:lnSpc>
                <a:spcPct val="100000"/>
              </a:lnSpc>
              <a:spcBef>
                <a:spcPts val="480"/>
              </a:spcBef>
              <a:buClr>
                <a:srgbClr val="8BACAD"/>
              </a:buClr>
              <a:buSzPct val="95000"/>
              <a:buFont typeface="Segoe UI Symbol"/>
              <a:buChar char="⚫"/>
              <a:tabLst>
                <a:tab pos="312420" algn="l"/>
                <a:tab pos="313055" algn="l"/>
              </a:tabLst>
            </a:pPr>
            <a:r>
              <a:rPr sz="2400" dirty="0">
                <a:latin typeface="Times New Roman"/>
                <a:cs typeface="Times New Roman"/>
              </a:rPr>
              <a:t>So</a:t>
            </a:r>
            <a:r>
              <a:rPr sz="2400" spc="5"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problem</a:t>
            </a:r>
            <a:r>
              <a:rPr sz="2400" spc="-4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here,</a:t>
            </a:r>
            <a:r>
              <a:rPr sz="2400" spc="-5" dirty="0">
                <a:latin typeface="Times New Roman"/>
                <a:cs typeface="Times New Roman"/>
              </a:rPr>
              <a:t> </a:t>
            </a:r>
            <a:r>
              <a:rPr sz="2400" dirty="0">
                <a:latin typeface="Times New Roman"/>
                <a:cs typeface="Times New Roman"/>
              </a:rPr>
              <a:t>that</a:t>
            </a:r>
            <a:r>
              <a:rPr sz="2400" spc="-15" dirty="0">
                <a:latin typeface="Times New Roman"/>
                <a:cs typeface="Times New Roman"/>
              </a:rPr>
              <a:t> </a:t>
            </a:r>
            <a:r>
              <a:rPr sz="2400" dirty="0">
                <a:latin typeface="Times New Roman"/>
                <a:cs typeface="Times New Roman"/>
              </a:rPr>
              <a:t>managing</a:t>
            </a:r>
            <a:r>
              <a:rPr sz="2400" spc="-10" dirty="0">
                <a:latin typeface="Times New Roman"/>
                <a:cs typeface="Times New Roman"/>
              </a:rPr>
              <a:t> </a:t>
            </a:r>
            <a:r>
              <a:rPr sz="2400" spc="-5" dirty="0">
                <a:latin typeface="Times New Roman"/>
                <a:cs typeface="Times New Roman"/>
              </a:rPr>
              <a:t>this</a:t>
            </a:r>
            <a:r>
              <a:rPr sz="2400" spc="-20" dirty="0">
                <a:latin typeface="Times New Roman"/>
                <a:cs typeface="Times New Roman"/>
              </a:rPr>
              <a:t> </a:t>
            </a:r>
            <a:r>
              <a:rPr sz="2400" dirty="0">
                <a:latin typeface="Times New Roman"/>
                <a:cs typeface="Times New Roman"/>
              </a:rPr>
              <a:t>network</a:t>
            </a:r>
            <a:r>
              <a:rPr sz="2400" spc="-20" dirty="0">
                <a:latin typeface="Times New Roman"/>
                <a:cs typeface="Times New Roman"/>
              </a:rPr>
              <a:t> </a:t>
            </a:r>
            <a:r>
              <a:rPr sz="2400" dirty="0">
                <a:latin typeface="Times New Roman"/>
                <a:cs typeface="Times New Roman"/>
              </a:rPr>
              <a:t>with</a:t>
            </a:r>
            <a:r>
              <a:rPr sz="2400" spc="-10" dirty="0">
                <a:latin typeface="Times New Roman"/>
                <a:cs typeface="Times New Roman"/>
              </a:rPr>
              <a:t> </a:t>
            </a:r>
            <a:r>
              <a:rPr sz="2400" spc="-5" dirty="0">
                <a:latin typeface="Times New Roman"/>
                <a:cs typeface="Times New Roman"/>
              </a:rPr>
              <a:t>this</a:t>
            </a:r>
            <a:r>
              <a:rPr sz="2400" spc="-20" dirty="0">
                <a:latin typeface="Times New Roman"/>
                <a:cs typeface="Times New Roman"/>
              </a:rPr>
              <a:t> </a:t>
            </a:r>
            <a:r>
              <a:rPr sz="2400" spc="-5" dirty="0">
                <a:latin typeface="Times New Roman"/>
                <a:cs typeface="Times New Roman"/>
              </a:rPr>
              <a:t>number</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host </a:t>
            </a:r>
            <a:r>
              <a:rPr sz="2400" spc="-484" dirty="0">
                <a:latin typeface="Times New Roman"/>
                <a:cs typeface="Times New Roman"/>
              </a:rPr>
              <a:t> </a:t>
            </a:r>
            <a:r>
              <a:rPr sz="2400" dirty="0">
                <a:latin typeface="Times New Roman"/>
                <a:cs typeface="Times New Roman"/>
              </a:rPr>
              <a:t>is too </a:t>
            </a:r>
            <a:r>
              <a:rPr sz="2400" spc="-5" dirty="0">
                <a:latin typeface="Times New Roman"/>
                <a:cs typeface="Times New Roman"/>
              </a:rPr>
              <a:t>tricky </a:t>
            </a:r>
            <a:r>
              <a:rPr sz="2400" dirty="0">
                <a:latin typeface="Times New Roman"/>
                <a:cs typeface="Times New Roman"/>
              </a:rPr>
              <a:t>and the </a:t>
            </a:r>
            <a:r>
              <a:rPr sz="2400" spc="-5" dirty="0">
                <a:latin typeface="Times New Roman"/>
                <a:cs typeface="Times New Roman"/>
              </a:rPr>
              <a:t>performance </a:t>
            </a:r>
            <a:r>
              <a:rPr sz="2400" dirty="0">
                <a:latin typeface="Times New Roman"/>
                <a:cs typeface="Times New Roman"/>
              </a:rPr>
              <a:t>of this network will get down because of </a:t>
            </a:r>
            <a:r>
              <a:rPr sz="2400" spc="5" dirty="0">
                <a:latin typeface="Times New Roman"/>
                <a:cs typeface="Times New Roman"/>
              </a:rPr>
              <a:t> </a:t>
            </a:r>
            <a:r>
              <a:rPr sz="2400" dirty="0">
                <a:latin typeface="Times New Roman"/>
                <a:cs typeface="Times New Roman"/>
              </a:rPr>
              <a:t>the heavy load. In other word</a:t>
            </a:r>
            <a:r>
              <a:rPr lang="en-IN" sz="2400" dirty="0">
                <a:latin typeface="Times New Roman"/>
                <a:cs typeface="Times New Roman"/>
              </a:rPr>
              <a:t>s</a:t>
            </a:r>
            <a:r>
              <a:rPr sz="2400" dirty="0">
                <a:latin typeface="Times New Roman"/>
                <a:cs typeface="Times New Roman"/>
              </a:rPr>
              <a:t>, any single broadcast can slowdown the </a:t>
            </a:r>
            <a:r>
              <a:rPr sz="2400" spc="5" dirty="0">
                <a:latin typeface="Times New Roman"/>
                <a:cs typeface="Times New Roman"/>
              </a:rPr>
              <a:t> </a:t>
            </a:r>
            <a:r>
              <a:rPr sz="2400" dirty="0">
                <a:latin typeface="Times New Roman"/>
                <a:cs typeface="Times New Roman"/>
              </a:rPr>
              <a:t>network.</a:t>
            </a:r>
          </a:p>
          <a:p>
            <a:pPr>
              <a:lnSpc>
                <a:spcPct val="100000"/>
              </a:lnSpc>
              <a:spcBef>
                <a:spcPts val="25"/>
              </a:spcBef>
              <a:buClr>
                <a:srgbClr val="8BACAD"/>
              </a:buClr>
              <a:buFont typeface="Segoe UI Symbol"/>
              <a:buChar char="⚫"/>
            </a:pPr>
            <a:endParaRPr sz="2400" dirty="0">
              <a:latin typeface="Times New Roman"/>
              <a:cs typeface="Times New Roman"/>
            </a:endParaRPr>
          </a:p>
          <a:p>
            <a:pPr marL="312420" marR="652780" indent="-274955">
              <a:lnSpc>
                <a:spcPct val="100000"/>
              </a:lnSpc>
              <a:spcBef>
                <a:spcPts val="5"/>
              </a:spcBef>
              <a:buClr>
                <a:srgbClr val="8BACAD"/>
              </a:buClr>
              <a:buSzPct val="95000"/>
              <a:buFont typeface="Segoe UI Symbol"/>
              <a:buChar char="⚫"/>
              <a:tabLst>
                <a:tab pos="312420" algn="l"/>
                <a:tab pos="313055" algn="l"/>
              </a:tabLst>
            </a:pPr>
            <a:r>
              <a:rPr sz="2400" dirty="0">
                <a:latin typeface="Times New Roman"/>
                <a:cs typeface="Times New Roman"/>
              </a:rPr>
              <a:t>Therefore, the solution is </a:t>
            </a:r>
            <a:r>
              <a:rPr sz="2400" spc="-5" dirty="0">
                <a:latin typeface="Times New Roman"/>
                <a:cs typeface="Times New Roman"/>
              </a:rPr>
              <a:t>the </a:t>
            </a:r>
            <a:r>
              <a:rPr sz="2400" dirty="0">
                <a:solidFill>
                  <a:srgbClr val="006FC0"/>
                </a:solidFill>
                <a:latin typeface="Times New Roman"/>
                <a:cs typeface="Times New Roman"/>
              </a:rPr>
              <a:t>subnetting</a:t>
            </a:r>
            <a:r>
              <a:rPr sz="2400" dirty="0">
                <a:latin typeface="Times New Roman"/>
                <a:cs typeface="Times New Roman"/>
              </a:rPr>
              <a:t>. Subnetting </a:t>
            </a:r>
            <a:r>
              <a:rPr sz="2400" spc="-5" dirty="0">
                <a:latin typeface="Times New Roman"/>
                <a:cs typeface="Times New Roman"/>
              </a:rPr>
              <a:t>means </a:t>
            </a:r>
            <a:r>
              <a:rPr sz="2400" dirty="0">
                <a:latin typeface="Times New Roman"/>
                <a:cs typeface="Times New Roman"/>
              </a:rPr>
              <a:t>divide or </a:t>
            </a:r>
            <a:r>
              <a:rPr sz="2400" spc="5" dirty="0">
                <a:latin typeface="Times New Roman"/>
                <a:cs typeface="Times New Roman"/>
              </a:rPr>
              <a:t> </a:t>
            </a:r>
            <a:r>
              <a:rPr sz="2400" dirty="0">
                <a:latin typeface="Times New Roman"/>
                <a:cs typeface="Times New Roman"/>
              </a:rPr>
              <a:t>separate</a:t>
            </a:r>
            <a:r>
              <a:rPr sz="2400" spc="-3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single</a:t>
            </a:r>
            <a:r>
              <a:rPr sz="2400" spc="-25" dirty="0">
                <a:latin typeface="Times New Roman"/>
                <a:cs typeface="Times New Roman"/>
              </a:rPr>
              <a:t> </a:t>
            </a:r>
            <a:r>
              <a:rPr sz="2400" dirty="0">
                <a:latin typeface="Times New Roman"/>
                <a:cs typeface="Times New Roman"/>
              </a:rPr>
              <a:t>network</a:t>
            </a:r>
            <a:r>
              <a:rPr sz="2400" spc="-40" dirty="0">
                <a:latin typeface="Times New Roman"/>
                <a:cs typeface="Times New Roman"/>
              </a:rPr>
              <a:t> </a:t>
            </a:r>
            <a:r>
              <a:rPr sz="2400" dirty="0">
                <a:latin typeface="Times New Roman"/>
                <a:cs typeface="Times New Roman"/>
              </a:rPr>
              <a:t>into</a:t>
            </a:r>
            <a:r>
              <a:rPr sz="2400" spc="-15" dirty="0">
                <a:latin typeface="Times New Roman"/>
                <a:cs typeface="Times New Roman"/>
              </a:rPr>
              <a:t> </a:t>
            </a:r>
            <a:r>
              <a:rPr sz="2400" spc="-5" dirty="0">
                <a:latin typeface="Times New Roman"/>
                <a:cs typeface="Times New Roman"/>
              </a:rPr>
              <a:t>multiple </a:t>
            </a:r>
            <a:r>
              <a:rPr sz="2400" dirty="0">
                <a:latin typeface="Times New Roman"/>
                <a:cs typeface="Times New Roman"/>
              </a:rPr>
              <a:t>networks</a:t>
            </a:r>
            <a:r>
              <a:rPr sz="2400" spc="-45" dirty="0">
                <a:latin typeface="Times New Roman"/>
                <a:cs typeface="Times New Roman"/>
              </a:rPr>
              <a:t> </a:t>
            </a:r>
            <a:r>
              <a:rPr sz="2400" dirty="0">
                <a:latin typeface="Times New Roman"/>
                <a:cs typeface="Times New Roman"/>
              </a:rPr>
              <a:t>that</a:t>
            </a:r>
            <a:r>
              <a:rPr sz="2400" spc="-15" dirty="0">
                <a:latin typeface="Times New Roman"/>
                <a:cs typeface="Times New Roman"/>
              </a:rPr>
              <a:t> </a:t>
            </a:r>
            <a:r>
              <a:rPr sz="2400" dirty="0">
                <a:latin typeface="Times New Roman"/>
                <a:cs typeface="Times New Roman"/>
              </a:rPr>
              <a:t>can reduce</a:t>
            </a:r>
            <a:r>
              <a:rPr sz="2400" spc="-25" dirty="0">
                <a:latin typeface="Times New Roman"/>
                <a:cs typeface="Times New Roman"/>
              </a:rPr>
              <a:t> </a:t>
            </a:r>
            <a:r>
              <a:rPr sz="2400" dirty="0">
                <a:latin typeface="Times New Roman"/>
                <a:cs typeface="Times New Roman"/>
              </a:rPr>
              <a:t>the </a:t>
            </a:r>
            <a:r>
              <a:rPr sz="2400" spc="-484" dirty="0">
                <a:latin typeface="Times New Roman"/>
                <a:cs typeface="Times New Roman"/>
              </a:rPr>
              <a:t> </a:t>
            </a:r>
            <a:r>
              <a:rPr sz="2400" dirty="0">
                <a:latin typeface="Times New Roman"/>
                <a:cs typeface="Times New Roman"/>
              </a:rPr>
              <a:t>loading</a:t>
            </a:r>
            <a:r>
              <a:rPr sz="2400" spc="-30" dirty="0">
                <a:latin typeface="Times New Roman"/>
                <a:cs typeface="Times New Roman"/>
              </a:rPr>
              <a:t> </a:t>
            </a:r>
            <a:r>
              <a:rPr sz="2400" dirty="0">
                <a:latin typeface="Times New Roman"/>
                <a:cs typeface="Times New Roman"/>
              </a:rPr>
              <a:t>from</a:t>
            </a:r>
            <a:r>
              <a:rPr sz="2400" spc="-40" dirty="0">
                <a:latin typeface="Times New Roman"/>
                <a:cs typeface="Times New Roman"/>
              </a:rPr>
              <a:t> </a:t>
            </a:r>
            <a:r>
              <a:rPr sz="2400" spc="5" dirty="0">
                <a:latin typeface="Times New Roman"/>
                <a:cs typeface="Times New Roman"/>
              </a:rPr>
              <a:t>one</a:t>
            </a:r>
            <a:r>
              <a:rPr sz="2400" spc="-10" dirty="0">
                <a:latin typeface="Times New Roman"/>
                <a:cs typeface="Times New Roman"/>
              </a:rPr>
              <a:t> </a:t>
            </a:r>
            <a:r>
              <a:rPr sz="2400" dirty="0">
                <a:latin typeface="Times New Roman"/>
                <a:cs typeface="Times New Roman"/>
              </a:rPr>
              <a:t>network.</a:t>
            </a:r>
          </a:p>
          <a:p>
            <a:pPr marL="312420" indent="-274955">
              <a:lnSpc>
                <a:spcPct val="100000"/>
              </a:lnSpc>
              <a:spcBef>
                <a:spcPts val="480"/>
              </a:spcBef>
              <a:buClr>
                <a:srgbClr val="8BACAD"/>
              </a:buClr>
              <a:buSzPct val="95000"/>
              <a:buFont typeface="Segoe UI Symbol"/>
              <a:buChar char="⚫"/>
              <a:tabLst>
                <a:tab pos="312420" algn="l"/>
                <a:tab pos="313055" algn="l"/>
              </a:tabLst>
            </a:pPr>
            <a:r>
              <a:rPr sz="2400" dirty="0">
                <a:solidFill>
                  <a:srgbClr val="006FC0"/>
                </a:solidFill>
                <a:latin typeface="Times New Roman"/>
                <a:cs typeface="Times New Roman"/>
              </a:rPr>
              <a:t>The</a:t>
            </a:r>
            <a:r>
              <a:rPr sz="2400" spc="-10" dirty="0">
                <a:solidFill>
                  <a:srgbClr val="006FC0"/>
                </a:solidFill>
                <a:latin typeface="Times New Roman"/>
                <a:cs typeface="Times New Roman"/>
              </a:rPr>
              <a:t> </a:t>
            </a:r>
            <a:r>
              <a:rPr sz="2400" dirty="0">
                <a:solidFill>
                  <a:srgbClr val="006FC0"/>
                </a:solidFill>
                <a:latin typeface="Times New Roman"/>
                <a:cs typeface="Times New Roman"/>
              </a:rPr>
              <a:t>advantage</a:t>
            </a:r>
            <a:r>
              <a:rPr sz="2400" spc="-45" dirty="0">
                <a:solidFill>
                  <a:srgbClr val="006FC0"/>
                </a:solidFill>
                <a:latin typeface="Times New Roman"/>
                <a:cs typeface="Times New Roman"/>
              </a:rPr>
              <a:t> </a:t>
            </a:r>
            <a:r>
              <a:rPr sz="2400" dirty="0">
                <a:solidFill>
                  <a:srgbClr val="006FC0"/>
                </a:solidFill>
                <a:latin typeface="Times New Roman"/>
                <a:cs typeface="Times New Roman"/>
              </a:rPr>
              <a:t>of</a:t>
            </a:r>
            <a:r>
              <a:rPr sz="2400" spc="-20" dirty="0">
                <a:solidFill>
                  <a:srgbClr val="006FC0"/>
                </a:solidFill>
                <a:latin typeface="Times New Roman"/>
                <a:cs typeface="Times New Roman"/>
              </a:rPr>
              <a:t> </a:t>
            </a:r>
            <a:r>
              <a:rPr sz="2400" dirty="0">
                <a:solidFill>
                  <a:srgbClr val="006FC0"/>
                </a:solidFill>
                <a:latin typeface="Times New Roman"/>
                <a:cs typeface="Times New Roman"/>
              </a:rPr>
              <a:t>using</a:t>
            </a:r>
            <a:r>
              <a:rPr sz="2400" spc="-40" dirty="0">
                <a:solidFill>
                  <a:srgbClr val="006FC0"/>
                </a:solidFill>
                <a:latin typeface="Times New Roman"/>
                <a:cs typeface="Times New Roman"/>
              </a:rPr>
              <a:t> </a:t>
            </a:r>
            <a:r>
              <a:rPr sz="2400" dirty="0">
                <a:solidFill>
                  <a:srgbClr val="006FC0"/>
                </a:solidFill>
                <a:latin typeface="Times New Roman"/>
                <a:cs typeface="Times New Roman"/>
              </a:rPr>
              <a:t>subnetting</a:t>
            </a:r>
            <a:r>
              <a:rPr sz="2400" spc="-50" dirty="0">
                <a:solidFill>
                  <a:srgbClr val="006FC0"/>
                </a:solidFill>
                <a:latin typeface="Times New Roman"/>
                <a:cs typeface="Times New Roman"/>
              </a:rPr>
              <a:t> </a:t>
            </a:r>
            <a:r>
              <a:rPr sz="2400" dirty="0">
                <a:solidFill>
                  <a:srgbClr val="006FC0"/>
                </a:solidFill>
                <a:latin typeface="Times New Roman"/>
                <a:cs typeface="Times New Roman"/>
              </a:rPr>
              <a:t>is:-</a:t>
            </a:r>
            <a:endParaRPr sz="2400" dirty="0">
              <a:latin typeface="Times New Roman"/>
              <a:cs typeface="Times New Roman"/>
            </a:endParaRPr>
          </a:p>
          <a:p>
            <a:pPr marL="545465" lvl="1" indent="-254000">
              <a:lnSpc>
                <a:spcPct val="100000"/>
              </a:lnSpc>
              <a:spcBef>
                <a:spcPts val="480"/>
              </a:spcBef>
              <a:buAutoNum type="arabicPeriod"/>
              <a:tabLst>
                <a:tab pos="546100" algn="l"/>
              </a:tabLst>
            </a:pPr>
            <a:r>
              <a:rPr sz="2400" dirty="0">
                <a:latin typeface="Times New Roman"/>
                <a:cs typeface="Times New Roman"/>
              </a:rPr>
              <a:t>Reduce</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traffic</a:t>
            </a:r>
            <a:r>
              <a:rPr sz="2400" spc="-4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increase</a:t>
            </a:r>
            <a:r>
              <a:rPr sz="2400" spc="-3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performance.</a:t>
            </a:r>
            <a:endParaRPr sz="2400" dirty="0">
              <a:latin typeface="Times New Roman"/>
              <a:cs typeface="Times New Roman"/>
            </a:endParaRPr>
          </a:p>
          <a:p>
            <a:pPr marL="541020" lvl="1" indent="-249554">
              <a:lnSpc>
                <a:spcPct val="100000"/>
              </a:lnSpc>
              <a:spcBef>
                <a:spcPts val="480"/>
              </a:spcBef>
              <a:buAutoNum type="arabicPeriod"/>
              <a:tabLst>
                <a:tab pos="541655" algn="l"/>
              </a:tabLst>
            </a:pPr>
            <a:r>
              <a:rPr sz="2400" dirty="0">
                <a:latin typeface="Times New Roman"/>
                <a:cs typeface="Times New Roman"/>
              </a:rPr>
              <a:t>The </a:t>
            </a:r>
            <a:r>
              <a:rPr sz="2400" spc="-10" dirty="0">
                <a:latin typeface="Times New Roman"/>
                <a:cs typeface="Times New Roman"/>
              </a:rPr>
              <a:t>smaller</a:t>
            </a:r>
            <a:r>
              <a:rPr sz="2400" spc="10" dirty="0">
                <a:latin typeface="Times New Roman"/>
                <a:cs typeface="Times New Roman"/>
              </a:rPr>
              <a:t> </a:t>
            </a:r>
            <a:r>
              <a:rPr sz="2400" dirty="0">
                <a:latin typeface="Times New Roman"/>
                <a:cs typeface="Times New Roman"/>
              </a:rPr>
              <a:t>network</a:t>
            </a:r>
            <a:r>
              <a:rPr sz="2400" spc="-35" dirty="0">
                <a:latin typeface="Times New Roman"/>
                <a:cs typeface="Times New Roman"/>
              </a:rPr>
              <a:t> </a:t>
            </a:r>
            <a:r>
              <a:rPr sz="2400" dirty="0">
                <a:latin typeface="Times New Roman"/>
                <a:cs typeface="Times New Roman"/>
              </a:rPr>
              <a:t>can </a:t>
            </a:r>
            <a:r>
              <a:rPr sz="2400" spc="-5" dirty="0">
                <a:latin typeface="Times New Roman"/>
                <a:cs typeface="Times New Roman"/>
              </a:rPr>
              <a:t>easier</a:t>
            </a:r>
            <a:r>
              <a:rPr sz="2400" spc="-20" dirty="0">
                <a:latin typeface="Times New Roman"/>
                <a:cs typeface="Times New Roman"/>
              </a:rPr>
              <a:t> </a:t>
            </a:r>
            <a:r>
              <a:rPr sz="2400" dirty="0">
                <a:latin typeface="Times New Roman"/>
                <a:cs typeface="Times New Roman"/>
              </a:rPr>
              <a:t>to </a:t>
            </a:r>
            <a:r>
              <a:rPr sz="2400" spc="-5" dirty="0">
                <a:latin typeface="Times New Roman"/>
                <a:cs typeface="Times New Roman"/>
              </a:rPr>
              <a:t>manage.</a:t>
            </a:r>
            <a:endParaRPr sz="2400" dirty="0">
              <a:latin typeface="Times New Roman"/>
              <a:cs typeface="Times New Roman"/>
            </a:endParaRPr>
          </a:p>
        </p:txBody>
      </p:sp>
      <p:sp>
        <p:nvSpPr>
          <p:cNvPr id="4" name="Google Shape;176;p24">
            <a:extLst>
              <a:ext uri="{FF2B5EF4-FFF2-40B4-BE49-F238E27FC236}">
                <a16:creationId xmlns:a16="http://schemas.microsoft.com/office/drawing/2014/main" id="{9B2DDEFB-AFAA-A309-EDD0-257C7DE26182}"/>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19363"/>
            <a:ext cx="2603500" cy="520655"/>
          </a:xfrm>
          <a:prstGeom prst="rect">
            <a:avLst/>
          </a:prstGeom>
        </p:spPr>
        <p:txBody>
          <a:bodyPr vert="horz" wrap="square" lIns="0" tIns="12700" rIns="0" bIns="0" rtlCol="0">
            <a:spAutoFit/>
          </a:bodyPr>
          <a:lstStyle/>
          <a:p>
            <a:pPr marL="12700">
              <a:lnSpc>
                <a:spcPct val="100000"/>
              </a:lnSpc>
              <a:spcBef>
                <a:spcPts val="100"/>
              </a:spcBef>
            </a:pPr>
            <a:r>
              <a:rPr dirty="0"/>
              <a:t>Sub</a:t>
            </a:r>
            <a:r>
              <a:rPr spc="5" dirty="0"/>
              <a:t>n</a:t>
            </a:r>
            <a:r>
              <a:rPr dirty="0"/>
              <a:t>etting</a:t>
            </a:r>
          </a:p>
        </p:txBody>
      </p:sp>
      <p:sp>
        <p:nvSpPr>
          <p:cNvPr id="3" name="object 3"/>
          <p:cNvSpPr txBox="1"/>
          <p:nvPr/>
        </p:nvSpPr>
        <p:spPr>
          <a:xfrm>
            <a:off x="535940" y="1003553"/>
            <a:ext cx="8073390" cy="3464560"/>
          </a:xfrm>
          <a:prstGeom prst="rect">
            <a:avLst/>
          </a:prstGeom>
        </p:spPr>
        <p:txBody>
          <a:bodyPr vert="horz" wrap="square" lIns="0" tIns="12700" rIns="0" bIns="0" rtlCol="0">
            <a:spAutoFit/>
          </a:bodyPr>
          <a:lstStyle/>
          <a:p>
            <a:pPr marL="287020" marR="5715" indent="-274955" algn="just">
              <a:lnSpc>
                <a:spcPct val="100000"/>
              </a:lnSpc>
              <a:spcBef>
                <a:spcPts val="100"/>
              </a:spcBef>
              <a:buClr>
                <a:srgbClr val="8BACAD"/>
              </a:buClr>
              <a:buSzPct val="93750"/>
              <a:buFont typeface="Segoe UI Symbol"/>
              <a:buChar char="⚫"/>
              <a:tabLst>
                <a:tab pos="287655" algn="l"/>
              </a:tabLst>
            </a:pPr>
            <a:r>
              <a:rPr sz="2400" spc="-5" dirty="0">
                <a:latin typeface="Times New Roman"/>
                <a:cs typeface="Times New Roman"/>
              </a:rPr>
              <a:t>As</a:t>
            </a:r>
            <a:r>
              <a:rPr sz="2400" dirty="0">
                <a:latin typeface="Times New Roman"/>
                <a:cs typeface="Times New Roman"/>
              </a:rPr>
              <a:t> the</a:t>
            </a:r>
            <a:r>
              <a:rPr sz="2400" spc="5" dirty="0">
                <a:latin typeface="Times New Roman"/>
                <a:cs typeface="Times New Roman"/>
              </a:rPr>
              <a:t> </a:t>
            </a:r>
            <a:r>
              <a:rPr sz="2400" spc="-5" dirty="0">
                <a:latin typeface="Times New Roman"/>
                <a:cs typeface="Times New Roman"/>
              </a:rPr>
              <a:t>number</a:t>
            </a:r>
            <a:r>
              <a:rPr sz="2400" dirty="0">
                <a:latin typeface="Times New Roman"/>
                <a:cs typeface="Times New Roman"/>
              </a:rPr>
              <a:t> </a:t>
            </a:r>
            <a:r>
              <a:rPr sz="2400" spc="5" dirty="0">
                <a:latin typeface="Times New Roman"/>
                <a:cs typeface="Times New Roman"/>
              </a:rPr>
              <a:t>of</a:t>
            </a:r>
            <a:r>
              <a:rPr sz="2400" spc="10" dirty="0">
                <a:latin typeface="Times New Roman"/>
                <a:cs typeface="Times New Roman"/>
              </a:rPr>
              <a:t> </a:t>
            </a:r>
            <a:r>
              <a:rPr sz="2400" dirty="0">
                <a:latin typeface="Times New Roman"/>
                <a:cs typeface="Times New Roman"/>
              </a:rPr>
              <a:t>distinct</a:t>
            </a:r>
            <a:r>
              <a:rPr sz="2400" spc="5" dirty="0">
                <a:latin typeface="Times New Roman"/>
                <a:cs typeface="Times New Roman"/>
              </a:rPr>
              <a:t> </a:t>
            </a:r>
            <a:r>
              <a:rPr sz="2400" spc="-5" dirty="0">
                <a:latin typeface="Times New Roman"/>
                <a:cs typeface="Times New Roman"/>
              </a:rPr>
              <a:t>local</a:t>
            </a:r>
            <a:r>
              <a:rPr sz="2400" dirty="0">
                <a:latin typeface="Times New Roman"/>
                <a:cs typeface="Times New Roman"/>
              </a:rPr>
              <a:t> networks</a:t>
            </a:r>
            <a:r>
              <a:rPr sz="2400" spc="5" dirty="0">
                <a:latin typeface="Times New Roman"/>
                <a:cs typeface="Times New Roman"/>
              </a:rPr>
              <a:t> </a:t>
            </a:r>
            <a:r>
              <a:rPr sz="2400" spc="-5" dirty="0">
                <a:latin typeface="Times New Roman"/>
                <a:cs typeface="Times New Roman"/>
              </a:rPr>
              <a:t>grows,</a:t>
            </a:r>
            <a:r>
              <a:rPr sz="2400" spc="590" dirty="0">
                <a:latin typeface="Times New Roman"/>
                <a:cs typeface="Times New Roman"/>
              </a:rPr>
              <a:t> </a:t>
            </a:r>
            <a:r>
              <a:rPr sz="2400" spc="-5" dirty="0">
                <a:latin typeface="Times New Roman"/>
                <a:cs typeface="Times New Roman"/>
              </a:rPr>
              <a:t>managing </a:t>
            </a:r>
            <a:r>
              <a:rPr sz="2400" spc="-585" dirty="0">
                <a:latin typeface="Times New Roman"/>
                <a:cs typeface="Times New Roman"/>
              </a:rPr>
              <a:t> </a:t>
            </a:r>
            <a:r>
              <a:rPr sz="2400" dirty="0">
                <a:latin typeface="Times New Roman"/>
                <a:cs typeface="Times New Roman"/>
              </a:rPr>
              <a:t>them </a:t>
            </a:r>
            <a:r>
              <a:rPr sz="2400" spc="-5" dirty="0">
                <a:latin typeface="Times New Roman"/>
                <a:cs typeface="Times New Roman"/>
              </a:rPr>
              <a:t>become </a:t>
            </a:r>
            <a:r>
              <a:rPr sz="2400" dirty="0">
                <a:latin typeface="Times New Roman"/>
                <a:cs typeface="Times New Roman"/>
              </a:rPr>
              <a:t>a </a:t>
            </a:r>
            <a:r>
              <a:rPr sz="2400" spc="-5" dirty="0">
                <a:latin typeface="Times New Roman"/>
                <a:cs typeface="Times New Roman"/>
              </a:rPr>
              <a:t>serious headache. Every time </a:t>
            </a:r>
            <a:r>
              <a:rPr sz="2400" dirty="0">
                <a:latin typeface="Times New Roman"/>
                <a:cs typeface="Times New Roman"/>
              </a:rPr>
              <a:t>a </a:t>
            </a:r>
            <a:r>
              <a:rPr sz="2400" spc="-10" dirty="0">
                <a:latin typeface="Times New Roman"/>
                <a:cs typeface="Times New Roman"/>
              </a:rPr>
              <a:t>new </a:t>
            </a:r>
            <a:r>
              <a:rPr sz="2400" dirty="0">
                <a:latin typeface="Times New Roman"/>
                <a:cs typeface="Times New Roman"/>
              </a:rPr>
              <a:t>network </a:t>
            </a:r>
            <a:r>
              <a:rPr sz="2400" spc="-15" dirty="0">
                <a:latin typeface="Times New Roman"/>
                <a:cs typeface="Times New Roman"/>
              </a:rPr>
              <a:t>is </a:t>
            </a:r>
            <a:r>
              <a:rPr sz="2400" spc="-10" dirty="0">
                <a:latin typeface="Times New Roman"/>
                <a:cs typeface="Times New Roman"/>
              </a:rPr>
              <a:t> </a:t>
            </a:r>
            <a:r>
              <a:rPr sz="2400" spc="-5" dirty="0">
                <a:latin typeface="Times New Roman"/>
                <a:cs typeface="Times New Roman"/>
              </a:rPr>
              <a:t>installed the </a:t>
            </a:r>
            <a:r>
              <a:rPr sz="2400" dirty="0">
                <a:latin typeface="Times New Roman"/>
                <a:cs typeface="Times New Roman"/>
              </a:rPr>
              <a:t>system </a:t>
            </a:r>
            <a:r>
              <a:rPr sz="2400" spc="-5" dirty="0">
                <a:latin typeface="Times New Roman"/>
                <a:cs typeface="Times New Roman"/>
              </a:rPr>
              <a:t>administrator </a:t>
            </a:r>
            <a:r>
              <a:rPr sz="2400" spc="-10" dirty="0">
                <a:latin typeface="Times New Roman"/>
                <a:cs typeface="Times New Roman"/>
              </a:rPr>
              <a:t>must </a:t>
            </a:r>
            <a:r>
              <a:rPr sz="2400" spc="-5" dirty="0">
                <a:latin typeface="Times New Roman"/>
                <a:cs typeface="Times New Roman"/>
              </a:rPr>
              <a:t>contact NIC </a:t>
            </a:r>
            <a:r>
              <a:rPr sz="2400" dirty="0">
                <a:latin typeface="Times New Roman"/>
                <a:cs typeface="Times New Roman"/>
              </a:rPr>
              <a:t>to </a:t>
            </a:r>
            <a:r>
              <a:rPr sz="2400" spc="-5" dirty="0">
                <a:latin typeface="Times New Roman"/>
                <a:cs typeface="Times New Roman"/>
              </a:rPr>
              <a:t>get </a:t>
            </a:r>
            <a:r>
              <a:rPr sz="2400" dirty="0">
                <a:latin typeface="Times New Roman"/>
                <a:cs typeface="Times New Roman"/>
              </a:rPr>
              <a:t>a </a:t>
            </a:r>
            <a:r>
              <a:rPr sz="2400" spc="5" dirty="0">
                <a:latin typeface="Times New Roman"/>
                <a:cs typeface="Times New Roman"/>
              </a:rPr>
              <a:t> </a:t>
            </a:r>
            <a:r>
              <a:rPr sz="2400" spc="-5" dirty="0">
                <a:latin typeface="Times New Roman"/>
                <a:cs typeface="Times New Roman"/>
              </a:rPr>
              <a:t>new</a:t>
            </a:r>
            <a:r>
              <a:rPr sz="2400" spc="-10" dirty="0">
                <a:latin typeface="Times New Roman"/>
                <a:cs typeface="Times New Roman"/>
              </a:rPr>
              <a:t> </a:t>
            </a:r>
            <a:r>
              <a:rPr sz="2400" dirty="0">
                <a:latin typeface="Times New Roman"/>
                <a:cs typeface="Times New Roman"/>
              </a:rPr>
              <a:t>network </a:t>
            </a:r>
            <a:r>
              <a:rPr sz="2400" spc="-25" dirty="0">
                <a:latin typeface="Times New Roman"/>
                <a:cs typeface="Times New Roman"/>
              </a:rPr>
              <a:t>number.</a:t>
            </a:r>
            <a:endParaRPr sz="2400">
              <a:latin typeface="Times New Roman"/>
              <a:cs typeface="Times New Roman"/>
            </a:endParaRPr>
          </a:p>
          <a:p>
            <a:pPr>
              <a:lnSpc>
                <a:spcPct val="100000"/>
              </a:lnSpc>
              <a:spcBef>
                <a:spcPts val="5"/>
              </a:spcBef>
              <a:buClr>
                <a:srgbClr val="8BACAD"/>
              </a:buClr>
              <a:buFont typeface="Segoe UI Symbol"/>
              <a:buChar char="⚫"/>
            </a:pPr>
            <a:endParaRPr sz="3500">
              <a:latin typeface="Times New Roman"/>
              <a:cs typeface="Times New Roman"/>
            </a:endParaRPr>
          </a:p>
          <a:p>
            <a:pPr marL="287020" marR="5080" indent="-274955" algn="just">
              <a:lnSpc>
                <a:spcPct val="100000"/>
              </a:lnSpc>
              <a:spcBef>
                <a:spcPts val="5"/>
              </a:spcBef>
              <a:buClr>
                <a:srgbClr val="8BACAD"/>
              </a:buClr>
              <a:buSzPct val="93750"/>
              <a:buFont typeface="Segoe UI Symbol"/>
              <a:buChar char="⚫"/>
              <a:tabLst>
                <a:tab pos="287655" algn="l"/>
              </a:tabLst>
            </a:pPr>
            <a:r>
              <a:rPr sz="2400" dirty="0">
                <a:latin typeface="Times New Roman"/>
                <a:cs typeface="Times New Roman"/>
              </a:rPr>
              <a:t>The</a:t>
            </a:r>
            <a:r>
              <a:rPr sz="2400" spc="305" dirty="0">
                <a:latin typeface="Times New Roman"/>
                <a:cs typeface="Times New Roman"/>
              </a:rPr>
              <a:t> </a:t>
            </a:r>
            <a:r>
              <a:rPr sz="2400" spc="-5" dirty="0">
                <a:latin typeface="Times New Roman"/>
                <a:cs typeface="Times New Roman"/>
              </a:rPr>
              <a:t>solution</a:t>
            </a:r>
            <a:r>
              <a:rPr sz="2400" spc="310" dirty="0">
                <a:latin typeface="Times New Roman"/>
                <a:cs typeface="Times New Roman"/>
              </a:rPr>
              <a:t> </a:t>
            </a:r>
            <a:r>
              <a:rPr sz="2400" dirty="0">
                <a:latin typeface="Times New Roman"/>
                <a:cs typeface="Times New Roman"/>
              </a:rPr>
              <a:t>to</a:t>
            </a:r>
            <a:r>
              <a:rPr sz="2400" spc="305" dirty="0">
                <a:latin typeface="Times New Roman"/>
                <a:cs typeface="Times New Roman"/>
              </a:rPr>
              <a:t> </a:t>
            </a:r>
            <a:r>
              <a:rPr sz="2400" dirty="0">
                <a:latin typeface="Times New Roman"/>
                <a:cs typeface="Times New Roman"/>
              </a:rPr>
              <a:t>the</a:t>
            </a:r>
            <a:r>
              <a:rPr sz="2400" spc="315" dirty="0">
                <a:latin typeface="Times New Roman"/>
                <a:cs typeface="Times New Roman"/>
              </a:rPr>
              <a:t> </a:t>
            </a:r>
            <a:r>
              <a:rPr sz="2400" dirty="0">
                <a:latin typeface="Times New Roman"/>
                <a:cs typeface="Times New Roman"/>
              </a:rPr>
              <a:t>problem</a:t>
            </a:r>
            <a:r>
              <a:rPr sz="2400" spc="290" dirty="0">
                <a:latin typeface="Times New Roman"/>
                <a:cs typeface="Times New Roman"/>
              </a:rPr>
              <a:t> </a:t>
            </a:r>
            <a:r>
              <a:rPr sz="2400" dirty="0">
                <a:latin typeface="Times New Roman"/>
                <a:cs typeface="Times New Roman"/>
              </a:rPr>
              <a:t>is</a:t>
            </a:r>
            <a:r>
              <a:rPr sz="2400" spc="310" dirty="0">
                <a:latin typeface="Times New Roman"/>
                <a:cs typeface="Times New Roman"/>
              </a:rPr>
              <a:t> </a:t>
            </a:r>
            <a:r>
              <a:rPr sz="2400" dirty="0">
                <a:latin typeface="Times New Roman"/>
                <a:cs typeface="Times New Roman"/>
              </a:rPr>
              <a:t>to</a:t>
            </a:r>
            <a:r>
              <a:rPr sz="2400" spc="310" dirty="0">
                <a:latin typeface="Times New Roman"/>
                <a:cs typeface="Times New Roman"/>
              </a:rPr>
              <a:t> </a:t>
            </a:r>
            <a:r>
              <a:rPr sz="2400" spc="-5" dirty="0">
                <a:latin typeface="Times New Roman"/>
                <a:cs typeface="Times New Roman"/>
              </a:rPr>
              <a:t>allow</a:t>
            </a:r>
            <a:r>
              <a:rPr sz="2400" spc="300" dirty="0">
                <a:latin typeface="Times New Roman"/>
                <a:cs typeface="Times New Roman"/>
              </a:rPr>
              <a:t> </a:t>
            </a:r>
            <a:r>
              <a:rPr sz="2400" dirty="0">
                <a:latin typeface="Times New Roman"/>
                <a:cs typeface="Times New Roman"/>
              </a:rPr>
              <a:t>a</a:t>
            </a:r>
            <a:r>
              <a:rPr sz="2400" spc="315" dirty="0">
                <a:latin typeface="Times New Roman"/>
                <a:cs typeface="Times New Roman"/>
              </a:rPr>
              <a:t> </a:t>
            </a:r>
            <a:r>
              <a:rPr sz="2400" dirty="0">
                <a:latin typeface="Times New Roman"/>
                <a:cs typeface="Times New Roman"/>
              </a:rPr>
              <a:t>network</a:t>
            </a:r>
            <a:r>
              <a:rPr sz="2400" spc="310" dirty="0">
                <a:latin typeface="Times New Roman"/>
                <a:cs typeface="Times New Roman"/>
              </a:rPr>
              <a:t> </a:t>
            </a:r>
            <a:r>
              <a:rPr sz="2400" dirty="0">
                <a:latin typeface="Times New Roman"/>
                <a:cs typeface="Times New Roman"/>
              </a:rPr>
              <a:t>to</a:t>
            </a:r>
            <a:r>
              <a:rPr sz="2400" spc="310" dirty="0">
                <a:latin typeface="Times New Roman"/>
                <a:cs typeface="Times New Roman"/>
              </a:rPr>
              <a:t> </a:t>
            </a:r>
            <a:r>
              <a:rPr sz="2400" dirty="0">
                <a:latin typeface="Times New Roman"/>
                <a:cs typeface="Times New Roman"/>
              </a:rPr>
              <a:t>be</a:t>
            </a:r>
            <a:r>
              <a:rPr sz="2400" spc="305" dirty="0">
                <a:latin typeface="Times New Roman"/>
                <a:cs typeface="Times New Roman"/>
              </a:rPr>
              <a:t> </a:t>
            </a:r>
            <a:r>
              <a:rPr sz="2400" spc="-5" dirty="0">
                <a:latin typeface="Times New Roman"/>
                <a:cs typeface="Times New Roman"/>
              </a:rPr>
              <a:t>split </a:t>
            </a:r>
            <a:r>
              <a:rPr sz="2400" spc="-585" dirty="0">
                <a:latin typeface="Times New Roman"/>
                <a:cs typeface="Times New Roman"/>
              </a:rPr>
              <a:t> </a:t>
            </a:r>
            <a:r>
              <a:rPr sz="2400" spc="-5" dirty="0">
                <a:latin typeface="Times New Roman"/>
                <a:cs typeface="Times New Roman"/>
              </a:rPr>
              <a:t>into several independent parts </a:t>
            </a:r>
            <a:r>
              <a:rPr sz="2400" dirty="0">
                <a:latin typeface="Times New Roman"/>
                <a:cs typeface="Times New Roman"/>
              </a:rPr>
              <a:t>for </a:t>
            </a:r>
            <a:r>
              <a:rPr sz="2400" spc="-5" dirty="0">
                <a:latin typeface="Times New Roman"/>
                <a:cs typeface="Times New Roman"/>
              </a:rPr>
              <a:t>internal use but still act like </a:t>
            </a:r>
            <a:r>
              <a:rPr sz="2400" dirty="0">
                <a:latin typeface="Times New Roman"/>
                <a:cs typeface="Times New Roman"/>
              </a:rPr>
              <a:t>a </a:t>
            </a:r>
            <a:r>
              <a:rPr sz="2400" spc="-585" dirty="0">
                <a:latin typeface="Times New Roman"/>
                <a:cs typeface="Times New Roman"/>
              </a:rPr>
              <a:t> </a:t>
            </a:r>
            <a:r>
              <a:rPr sz="2400" dirty="0">
                <a:latin typeface="Times New Roman"/>
                <a:cs typeface="Times New Roman"/>
              </a:rPr>
              <a:t>single </a:t>
            </a:r>
            <a:r>
              <a:rPr sz="2400" spc="-5" dirty="0">
                <a:latin typeface="Times New Roman"/>
                <a:cs typeface="Times New Roman"/>
              </a:rPr>
              <a:t>network </a:t>
            </a:r>
            <a:r>
              <a:rPr sz="2400" dirty="0">
                <a:latin typeface="Times New Roman"/>
                <a:cs typeface="Times New Roman"/>
              </a:rPr>
              <a:t>to the </a:t>
            </a:r>
            <a:r>
              <a:rPr sz="2400" spc="-5" dirty="0">
                <a:latin typeface="Times New Roman"/>
                <a:cs typeface="Times New Roman"/>
              </a:rPr>
              <a:t>outside world. </a:t>
            </a:r>
            <a:r>
              <a:rPr sz="2400" dirty="0">
                <a:latin typeface="Times New Roman"/>
                <a:cs typeface="Times New Roman"/>
              </a:rPr>
              <a:t>In the </a:t>
            </a:r>
            <a:r>
              <a:rPr sz="2400" spc="-5" dirty="0">
                <a:latin typeface="Times New Roman"/>
                <a:cs typeface="Times New Roman"/>
              </a:rPr>
              <a:t>internet literature </a:t>
            </a:r>
            <a:r>
              <a:rPr sz="2400" dirty="0">
                <a:latin typeface="Times New Roman"/>
                <a:cs typeface="Times New Roman"/>
              </a:rPr>
              <a:t> these</a:t>
            </a:r>
            <a:r>
              <a:rPr sz="2400" spc="-25" dirty="0">
                <a:latin typeface="Times New Roman"/>
                <a:cs typeface="Times New Roman"/>
              </a:rPr>
              <a:t> </a:t>
            </a:r>
            <a:r>
              <a:rPr sz="2400" spc="-5" dirty="0">
                <a:latin typeface="Times New Roman"/>
                <a:cs typeface="Times New Roman"/>
              </a:rPr>
              <a:t>parts </a:t>
            </a:r>
            <a:r>
              <a:rPr sz="2400" dirty="0">
                <a:latin typeface="Times New Roman"/>
                <a:cs typeface="Times New Roman"/>
              </a:rPr>
              <a:t>are called</a:t>
            </a:r>
            <a:r>
              <a:rPr sz="2400" spc="-30" dirty="0">
                <a:latin typeface="Times New Roman"/>
                <a:cs typeface="Times New Roman"/>
              </a:rPr>
              <a:t> </a:t>
            </a:r>
            <a:r>
              <a:rPr sz="2400" b="1" dirty="0">
                <a:solidFill>
                  <a:srgbClr val="006FC0"/>
                </a:solidFill>
                <a:latin typeface="Times New Roman"/>
                <a:cs typeface="Times New Roman"/>
              </a:rPr>
              <a:t>subnets</a:t>
            </a:r>
            <a:r>
              <a:rPr sz="2400" dirty="0">
                <a:latin typeface="Times New Roman"/>
                <a:cs typeface="Times New Roman"/>
              </a:rPr>
              <a:t>.</a:t>
            </a:r>
            <a:endParaRPr sz="2400">
              <a:latin typeface="Times New Roman"/>
              <a:cs typeface="Times New Roman"/>
            </a:endParaRPr>
          </a:p>
        </p:txBody>
      </p:sp>
      <p:sp>
        <p:nvSpPr>
          <p:cNvPr id="4" name="Google Shape;176;p24">
            <a:extLst>
              <a:ext uri="{FF2B5EF4-FFF2-40B4-BE49-F238E27FC236}">
                <a16:creationId xmlns:a16="http://schemas.microsoft.com/office/drawing/2014/main" id="{9F9FF23C-8210-A05D-350A-6C259A835A69}"/>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685800" y="1828800"/>
            <a:ext cx="7814945" cy="3890168"/>
          </a:xfrm>
          <a:prstGeom prst="rect">
            <a:avLst/>
          </a:prstGeom>
        </p:spPr>
        <p:txBody>
          <a:bodyPr vert="horz" wrap="square" lIns="0" tIns="12065" rIns="0" bIns="0" rtlCol="0">
            <a:spAutoFit/>
          </a:bodyPr>
          <a:lstStyle/>
          <a:p>
            <a:pPr marL="514350" indent="-514350" algn="l" fontAlgn="base">
              <a:buAutoNum type="arabicPeriod"/>
            </a:pPr>
            <a:r>
              <a:rPr lang="en-US" sz="2800" b="1" i="0" dirty="0">
                <a:solidFill>
                  <a:srgbClr val="273239"/>
                </a:solidFill>
                <a:effectLst/>
                <a:latin typeface="Nunito" pitchFamily="2" charset="0"/>
              </a:rPr>
              <a:t>Store and Forward packet switching</a:t>
            </a:r>
          </a:p>
          <a:p>
            <a:pPr algn="l" fontAlgn="base"/>
            <a:endParaRPr lang="en-US" sz="2800" b="1" i="0" dirty="0">
              <a:solidFill>
                <a:srgbClr val="273239"/>
              </a:solidFill>
              <a:effectLst/>
              <a:latin typeface="Nunito" pitchFamily="2" charset="0"/>
            </a:endParaRPr>
          </a:p>
          <a:p>
            <a:pPr algn="just" rtl="0" fontAlgn="base"/>
            <a:r>
              <a:rPr lang="en-US" sz="2800" b="0" i="0" dirty="0">
                <a:solidFill>
                  <a:srgbClr val="273239"/>
                </a:solidFill>
                <a:effectLst/>
                <a:latin typeface="Nunito" pitchFamily="2" charset="0"/>
              </a:rPr>
              <a:t>The host sends the packet to the nearest router. This packet is stored there until it has fully arrived once the link is fully processed by verifying the checksum then it is forwarded to the next router till it reaches the destination. </a:t>
            </a:r>
          </a:p>
          <a:p>
            <a:pPr algn="just" rtl="0" fontAlgn="base"/>
            <a:r>
              <a:rPr lang="en-US" sz="2800" b="0" i="0" dirty="0">
                <a:solidFill>
                  <a:srgbClr val="273239"/>
                </a:solidFill>
                <a:effectLst/>
                <a:latin typeface="Nunito" pitchFamily="2" charset="0"/>
              </a:rPr>
              <a:t>This mechanism is called “Store and Forward packet switching.”</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803386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38785"/>
            <a:ext cx="2524125" cy="514350"/>
          </a:xfrm>
          <a:prstGeom prst="rect">
            <a:avLst/>
          </a:prstGeom>
        </p:spPr>
        <p:txBody>
          <a:bodyPr vert="horz" wrap="square" lIns="0" tIns="13335" rIns="0" bIns="0" rtlCol="0">
            <a:spAutoFit/>
          </a:bodyPr>
          <a:lstStyle/>
          <a:p>
            <a:pPr marL="12700">
              <a:lnSpc>
                <a:spcPct val="100000"/>
              </a:lnSpc>
              <a:spcBef>
                <a:spcPts val="105"/>
              </a:spcBef>
            </a:pPr>
            <a:r>
              <a:rPr dirty="0"/>
              <a:t>Subnet</a:t>
            </a:r>
            <a:r>
              <a:rPr spc="-85" dirty="0"/>
              <a:t> </a:t>
            </a:r>
            <a:r>
              <a:rPr dirty="0"/>
              <a:t>masks:-</a:t>
            </a:r>
          </a:p>
        </p:txBody>
      </p:sp>
      <p:sp>
        <p:nvSpPr>
          <p:cNvPr id="3" name="object 3"/>
          <p:cNvSpPr txBox="1"/>
          <p:nvPr/>
        </p:nvSpPr>
        <p:spPr>
          <a:xfrm>
            <a:off x="535940" y="1220546"/>
            <a:ext cx="8075295" cy="1855470"/>
          </a:xfrm>
          <a:prstGeom prst="rect">
            <a:avLst/>
          </a:prstGeom>
        </p:spPr>
        <p:txBody>
          <a:bodyPr vert="horz" wrap="square" lIns="0" tIns="13335" rIns="0" bIns="0" rtlCol="0">
            <a:spAutoFit/>
          </a:bodyPr>
          <a:lstStyle/>
          <a:p>
            <a:pPr marL="287020" marR="5080" indent="-274955" algn="just">
              <a:lnSpc>
                <a:spcPct val="100000"/>
              </a:lnSpc>
              <a:spcBef>
                <a:spcPts val="105"/>
              </a:spcBef>
              <a:buClr>
                <a:srgbClr val="8BACAD"/>
              </a:buClr>
              <a:buSzPct val="95000"/>
              <a:buFont typeface="Segoe UI Symbol"/>
              <a:buChar char="⚫"/>
              <a:tabLst>
                <a:tab pos="287655" algn="l"/>
              </a:tabLst>
            </a:pPr>
            <a:r>
              <a:rPr sz="2000" dirty="0">
                <a:latin typeface="Times New Roman"/>
                <a:cs typeface="Times New Roman"/>
              </a:rPr>
              <a:t>A </a:t>
            </a:r>
            <a:r>
              <a:rPr sz="2000" spc="-5" dirty="0">
                <a:latin typeface="Times New Roman"/>
                <a:cs typeface="Times New Roman"/>
              </a:rPr>
              <a:t>mask</a:t>
            </a:r>
            <a:r>
              <a:rPr sz="2000" dirty="0">
                <a:latin typeface="Times New Roman"/>
                <a:cs typeface="Times New Roman"/>
              </a:rPr>
              <a:t> </a:t>
            </a:r>
            <a:r>
              <a:rPr sz="2000" spc="-5" dirty="0">
                <a:latin typeface="Times New Roman"/>
                <a:cs typeface="Times New Roman"/>
              </a:rPr>
              <a:t>is</a:t>
            </a:r>
            <a:r>
              <a:rPr sz="2000" dirty="0">
                <a:latin typeface="Times New Roman"/>
                <a:cs typeface="Times New Roman"/>
              </a:rPr>
              <a:t> a</a:t>
            </a:r>
            <a:r>
              <a:rPr sz="2000" spc="5" dirty="0">
                <a:latin typeface="Times New Roman"/>
                <a:cs typeface="Times New Roman"/>
              </a:rPr>
              <a:t> </a:t>
            </a:r>
            <a:r>
              <a:rPr sz="2000" dirty="0">
                <a:latin typeface="Times New Roman"/>
                <a:cs typeface="Times New Roman"/>
              </a:rPr>
              <a:t>32-bit</a:t>
            </a:r>
            <a:r>
              <a:rPr sz="2000" spc="5" dirty="0">
                <a:latin typeface="Times New Roman"/>
                <a:cs typeface="Times New Roman"/>
              </a:rPr>
              <a:t> </a:t>
            </a:r>
            <a:r>
              <a:rPr sz="2000" dirty="0">
                <a:latin typeface="Times New Roman"/>
                <a:cs typeface="Times New Roman"/>
              </a:rPr>
              <a:t>binary</a:t>
            </a:r>
            <a:r>
              <a:rPr sz="2000" spc="5" dirty="0">
                <a:latin typeface="Times New Roman"/>
                <a:cs typeface="Times New Roman"/>
              </a:rPr>
              <a:t> </a:t>
            </a:r>
            <a:r>
              <a:rPr sz="2000" spc="-5" dirty="0">
                <a:latin typeface="Times New Roman"/>
                <a:cs typeface="Times New Roman"/>
              </a:rPr>
              <a:t>number</a:t>
            </a:r>
            <a:r>
              <a:rPr sz="2000" dirty="0">
                <a:latin typeface="Times New Roman"/>
                <a:cs typeface="Times New Roman"/>
              </a:rPr>
              <a:t> that</a:t>
            </a:r>
            <a:r>
              <a:rPr sz="2000" spc="5" dirty="0">
                <a:latin typeface="Times New Roman"/>
                <a:cs typeface="Times New Roman"/>
              </a:rPr>
              <a:t> </a:t>
            </a:r>
            <a:r>
              <a:rPr sz="2000" spc="-10" dirty="0">
                <a:latin typeface="Times New Roman"/>
                <a:cs typeface="Times New Roman"/>
              </a:rPr>
              <a:t>is</a:t>
            </a:r>
            <a:r>
              <a:rPr sz="2000" spc="-5" dirty="0">
                <a:latin typeface="Times New Roman"/>
                <a:cs typeface="Times New Roman"/>
              </a:rPr>
              <a:t> expressed</a:t>
            </a:r>
            <a:r>
              <a:rPr sz="2000"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5" dirty="0">
                <a:latin typeface="Times New Roman"/>
                <a:cs typeface="Times New Roman"/>
              </a:rPr>
              <a:t>dotted</a:t>
            </a:r>
            <a:r>
              <a:rPr sz="2000" dirty="0">
                <a:latin typeface="Times New Roman"/>
                <a:cs typeface="Times New Roman"/>
              </a:rPr>
              <a:t> </a:t>
            </a:r>
            <a:r>
              <a:rPr sz="2000" spc="-5" dirty="0">
                <a:latin typeface="Times New Roman"/>
                <a:cs typeface="Times New Roman"/>
              </a:rPr>
              <a:t>decimal </a:t>
            </a:r>
            <a:r>
              <a:rPr sz="2000" dirty="0">
                <a:latin typeface="Times New Roman"/>
                <a:cs typeface="Times New Roman"/>
              </a:rPr>
              <a:t> </a:t>
            </a:r>
            <a:r>
              <a:rPr sz="2000" spc="-5" dirty="0">
                <a:latin typeface="Times New Roman"/>
                <a:cs typeface="Times New Roman"/>
              </a:rPr>
              <a:t>notation. By default, </a:t>
            </a:r>
            <a:r>
              <a:rPr sz="2000" dirty="0">
                <a:latin typeface="Times New Roman"/>
                <a:cs typeface="Times New Roman"/>
              </a:rPr>
              <a:t>a </a:t>
            </a:r>
            <a:r>
              <a:rPr sz="2000" spc="-5" dirty="0">
                <a:latin typeface="Times New Roman"/>
                <a:cs typeface="Times New Roman"/>
              </a:rPr>
              <a:t>mask contains two fields, the </a:t>
            </a:r>
            <a:r>
              <a:rPr sz="2000" dirty="0">
                <a:latin typeface="Times New Roman"/>
                <a:cs typeface="Times New Roman"/>
              </a:rPr>
              <a:t>network </a:t>
            </a:r>
            <a:r>
              <a:rPr sz="2000" spc="-5" dirty="0">
                <a:latin typeface="Times New Roman"/>
                <a:cs typeface="Times New Roman"/>
              </a:rPr>
              <a:t>field and the </a:t>
            </a:r>
            <a:r>
              <a:rPr sz="2000" dirty="0">
                <a:latin typeface="Times New Roman"/>
                <a:cs typeface="Times New Roman"/>
              </a:rPr>
              <a:t> host</a:t>
            </a:r>
            <a:r>
              <a:rPr sz="2000" spc="5" dirty="0">
                <a:latin typeface="Times New Roman"/>
                <a:cs typeface="Times New Roman"/>
              </a:rPr>
              <a:t> </a:t>
            </a:r>
            <a:r>
              <a:rPr sz="2000" spc="-5" dirty="0">
                <a:latin typeface="Times New Roman"/>
                <a:cs typeface="Times New Roman"/>
              </a:rPr>
              <a:t>field.</a:t>
            </a:r>
            <a:r>
              <a:rPr sz="2000" dirty="0">
                <a:latin typeface="Times New Roman"/>
                <a:cs typeface="Times New Roman"/>
              </a:rPr>
              <a:t> </a:t>
            </a:r>
            <a:r>
              <a:rPr sz="2000" spc="-5" dirty="0">
                <a:latin typeface="Times New Roman"/>
                <a:cs typeface="Times New Roman"/>
              </a:rPr>
              <a:t>These</a:t>
            </a:r>
            <a:r>
              <a:rPr sz="2000" dirty="0">
                <a:latin typeface="Times New Roman"/>
                <a:cs typeface="Times New Roman"/>
              </a:rPr>
              <a:t> </a:t>
            </a:r>
            <a:r>
              <a:rPr sz="2000" spc="-5" dirty="0">
                <a:latin typeface="Times New Roman"/>
                <a:cs typeface="Times New Roman"/>
              </a:rPr>
              <a:t>correspond</a:t>
            </a:r>
            <a:r>
              <a:rPr sz="2000" dirty="0">
                <a:latin typeface="Times New Roman"/>
                <a:cs typeface="Times New Roman"/>
              </a:rPr>
              <a:t> </a:t>
            </a:r>
            <a:r>
              <a:rPr sz="2000" spc="-10" dirty="0">
                <a:latin typeface="Times New Roman"/>
                <a:cs typeface="Times New Roman"/>
              </a:rPr>
              <a:t>to</a:t>
            </a:r>
            <a:r>
              <a:rPr sz="2000" spc="-5" dirty="0">
                <a:latin typeface="Times New Roman"/>
                <a:cs typeface="Times New Roman"/>
              </a:rPr>
              <a:t> the</a:t>
            </a:r>
            <a:r>
              <a:rPr sz="2000" dirty="0">
                <a:latin typeface="Times New Roman"/>
                <a:cs typeface="Times New Roman"/>
              </a:rPr>
              <a:t> </a:t>
            </a:r>
            <a:r>
              <a:rPr sz="2000" spc="-5" dirty="0">
                <a:latin typeface="Times New Roman"/>
                <a:cs typeface="Times New Roman"/>
              </a:rPr>
              <a:t>network</a:t>
            </a:r>
            <a:r>
              <a:rPr sz="2000" dirty="0">
                <a:latin typeface="Times New Roman"/>
                <a:cs typeface="Times New Roman"/>
              </a:rPr>
              <a:t> </a:t>
            </a:r>
            <a:r>
              <a:rPr sz="2000" spc="-5" dirty="0">
                <a:latin typeface="Times New Roman"/>
                <a:cs typeface="Times New Roman"/>
              </a:rPr>
              <a:t>number</a:t>
            </a:r>
            <a:r>
              <a:rPr sz="2000"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locally </a:t>
            </a:r>
            <a:r>
              <a:rPr sz="2000" dirty="0">
                <a:latin typeface="Times New Roman"/>
                <a:cs typeface="Times New Roman"/>
              </a:rPr>
              <a:t> </a:t>
            </a:r>
            <a:r>
              <a:rPr sz="2000" spc="-5" dirty="0">
                <a:latin typeface="Times New Roman"/>
                <a:cs typeface="Times New Roman"/>
              </a:rPr>
              <a:t>administered part of the network address. When </a:t>
            </a:r>
            <a:r>
              <a:rPr sz="2000" spc="-10" dirty="0">
                <a:latin typeface="Times New Roman"/>
                <a:cs typeface="Times New Roman"/>
              </a:rPr>
              <a:t>an </a:t>
            </a:r>
            <a:r>
              <a:rPr sz="2000" spc="-5" dirty="0">
                <a:latin typeface="Times New Roman"/>
                <a:cs typeface="Times New Roman"/>
              </a:rPr>
              <a:t>administrator subnets, </a:t>
            </a:r>
            <a:r>
              <a:rPr sz="2000" dirty="0">
                <a:latin typeface="Times New Roman"/>
                <a:cs typeface="Times New Roman"/>
              </a:rPr>
              <a:t> they are </a:t>
            </a:r>
            <a:r>
              <a:rPr sz="2000" spc="-10" dirty="0">
                <a:latin typeface="Times New Roman"/>
                <a:cs typeface="Times New Roman"/>
              </a:rPr>
              <a:t>adjusting </a:t>
            </a:r>
            <a:r>
              <a:rPr sz="2000" dirty="0">
                <a:latin typeface="Times New Roman"/>
                <a:cs typeface="Times New Roman"/>
              </a:rPr>
              <a:t>the </a:t>
            </a:r>
            <a:r>
              <a:rPr sz="2000" spc="-5" dirty="0">
                <a:latin typeface="Times New Roman"/>
                <a:cs typeface="Times New Roman"/>
              </a:rPr>
              <a:t>way they </a:t>
            </a:r>
            <a:r>
              <a:rPr sz="2000" dirty="0">
                <a:latin typeface="Times New Roman"/>
                <a:cs typeface="Times New Roman"/>
              </a:rPr>
              <a:t>view </a:t>
            </a:r>
            <a:r>
              <a:rPr sz="2000" spc="-5" dirty="0">
                <a:latin typeface="Times New Roman"/>
                <a:cs typeface="Times New Roman"/>
              </a:rPr>
              <a:t>the IP </a:t>
            </a:r>
            <a:r>
              <a:rPr sz="2000" dirty="0">
                <a:latin typeface="Times New Roman"/>
                <a:cs typeface="Times New Roman"/>
              </a:rPr>
              <a:t>address. </a:t>
            </a:r>
            <a:r>
              <a:rPr sz="2000" spc="-35" dirty="0">
                <a:latin typeface="Times New Roman"/>
                <a:cs typeface="Times New Roman"/>
              </a:rPr>
              <a:t>Table </a:t>
            </a:r>
            <a:r>
              <a:rPr sz="2000" dirty="0">
                <a:latin typeface="Times New Roman"/>
                <a:cs typeface="Times New Roman"/>
              </a:rPr>
              <a:t>1: </a:t>
            </a:r>
            <a:r>
              <a:rPr sz="2000" spc="-5" dirty="0">
                <a:latin typeface="Times New Roman"/>
                <a:cs typeface="Times New Roman"/>
              </a:rPr>
              <a:t>Default masks </a:t>
            </a:r>
            <a:r>
              <a:rPr sz="2000" dirty="0">
                <a:latin typeface="Times New Roman"/>
                <a:cs typeface="Times New Roman"/>
              </a:rPr>
              <a:t> for</a:t>
            </a:r>
            <a:r>
              <a:rPr sz="2000" spc="-35" dirty="0">
                <a:latin typeface="Times New Roman"/>
                <a:cs typeface="Times New Roman"/>
              </a:rPr>
              <a:t> </a:t>
            </a:r>
            <a:r>
              <a:rPr sz="2000" dirty="0">
                <a:latin typeface="Times New Roman"/>
                <a:cs typeface="Times New Roman"/>
              </a:rPr>
              <a:t>classful</a:t>
            </a:r>
            <a:r>
              <a:rPr sz="2000" spc="-35" dirty="0">
                <a:latin typeface="Times New Roman"/>
                <a:cs typeface="Times New Roman"/>
              </a:rPr>
              <a:t> </a:t>
            </a:r>
            <a:r>
              <a:rPr sz="2000" dirty="0">
                <a:latin typeface="Times New Roman"/>
                <a:cs typeface="Times New Roman"/>
              </a:rPr>
              <a:t>addressing</a:t>
            </a:r>
            <a:endParaRPr sz="2000">
              <a:latin typeface="Times New Roman"/>
              <a:cs typeface="Times New Roman"/>
            </a:endParaRPr>
          </a:p>
        </p:txBody>
      </p:sp>
      <p:pic>
        <p:nvPicPr>
          <p:cNvPr id="4" name="object 4"/>
          <p:cNvPicPr/>
          <p:nvPr/>
        </p:nvPicPr>
        <p:blipFill>
          <a:blip r:embed="rId2" cstate="print"/>
          <a:stretch>
            <a:fillRect/>
          </a:stretch>
        </p:blipFill>
        <p:spPr>
          <a:xfrm>
            <a:off x="972311" y="3572255"/>
            <a:ext cx="7127748" cy="2449068"/>
          </a:xfrm>
          <a:prstGeom prst="rect">
            <a:avLst/>
          </a:prstGeom>
        </p:spPr>
      </p:pic>
      <p:sp>
        <p:nvSpPr>
          <p:cNvPr id="5" name="Google Shape;176;p24">
            <a:extLst>
              <a:ext uri="{FF2B5EF4-FFF2-40B4-BE49-F238E27FC236}">
                <a16:creationId xmlns:a16="http://schemas.microsoft.com/office/drawing/2014/main" id="{92BE569D-D35E-3FE6-F556-F0224300674D}"/>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22833"/>
            <a:ext cx="1224915" cy="513715"/>
          </a:xfrm>
          <a:prstGeom prst="rect">
            <a:avLst/>
          </a:prstGeom>
        </p:spPr>
        <p:txBody>
          <a:bodyPr vert="horz" wrap="square" lIns="0" tIns="12700" rIns="0" bIns="0" rtlCol="0">
            <a:spAutoFit/>
          </a:bodyPr>
          <a:lstStyle/>
          <a:p>
            <a:pPr marL="12700">
              <a:lnSpc>
                <a:spcPct val="100000"/>
              </a:lnSpc>
              <a:spcBef>
                <a:spcPts val="100"/>
              </a:spcBef>
            </a:pPr>
            <a:r>
              <a:rPr dirty="0"/>
              <a:t>Co</a:t>
            </a:r>
            <a:r>
              <a:rPr spc="5" dirty="0"/>
              <a:t>n</a:t>
            </a:r>
            <a:r>
              <a:rPr dirty="0"/>
              <a:t>t…</a:t>
            </a:r>
          </a:p>
        </p:txBody>
      </p:sp>
      <p:sp>
        <p:nvSpPr>
          <p:cNvPr id="3" name="object 3"/>
          <p:cNvSpPr txBox="1"/>
          <p:nvPr/>
        </p:nvSpPr>
        <p:spPr>
          <a:xfrm>
            <a:off x="535940" y="860806"/>
            <a:ext cx="6492875" cy="330835"/>
          </a:xfrm>
          <a:prstGeom prst="rect">
            <a:avLst/>
          </a:prstGeom>
        </p:spPr>
        <p:txBody>
          <a:bodyPr vert="horz" wrap="square" lIns="0" tIns="13335" rIns="0" bIns="0" rtlCol="0">
            <a:spAutoFit/>
          </a:bodyPr>
          <a:lstStyle/>
          <a:p>
            <a:pPr marL="287020" indent="-274955">
              <a:lnSpc>
                <a:spcPct val="100000"/>
              </a:lnSpc>
              <a:spcBef>
                <a:spcPts val="105"/>
              </a:spcBef>
              <a:buClr>
                <a:srgbClr val="8BACAD"/>
              </a:buClr>
              <a:buSzPct val="95000"/>
              <a:buFont typeface="Wingdings"/>
              <a:buChar char=""/>
              <a:tabLst>
                <a:tab pos="287655" algn="l"/>
              </a:tabLst>
            </a:pPr>
            <a:r>
              <a:rPr sz="2000" dirty="0">
                <a:latin typeface="Times New Roman"/>
                <a:cs typeface="Times New Roman"/>
              </a:rPr>
              <a:t>Routers</a:t>
            </a:r>
            <a:r>
              <a:rPr sz="2000" spc="-3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hosts</a:t>
            </a:r>
            <a:r>
              <a:rPr sz="2000" spc="-35" dirty="0">
                <a:latin typeface="Times New Roman"/>
                <a:cs typeface="Times New Roman"/>
              </a:rPr>
              <a:t> </a:t>
            </a:r>
            <a:r>
              <a:rPr sz="2000" spc="-5" dirty="0">
                <a:latin typeface="Times New Roman"/>
                <a:cs typeface="Times New Roman"/>
              </a:rPr>
              <a:t>still</a:t>
            </a:r>
            <a:r>
              <a:rPr sz="2000" spc="-15" dirty="0">
                <a:latin typeface="Times New Roman"/>
                <a:cs typeface="Times New Roman"/>
              </a:rPr>
              <a:t> </a:t>
            </a:r>
            <a:r>
              <a:rPr sz="2000" spc="-5" dirty="0">
                <a:latin typeface="Times New Roman"/>
                <a:cs typeface="Times New Roman"/>
              </a:rPr>
              <a:t>assume class</a:t>
            </a:r>
            <a:r>
              <a:rPr sz="2000" spc="-20" dirty="0">
                <a:latin typeface="Times New Roman"/>
                <a:cs typeface="Times New Roman"/>
              </a:rPr>
              <a:t> </a:t>
            </a:r>
            <a:r>
              <a:rPr sz="2000" dirty="0">
                <a:latin typeface="Times New Roman"/>
                <a:cs typeface="Times New Roman"/>
              </a:rPr>
              <a:t>subnet</a:t>
            </a:r>
            <a:r>
              <a:rPr sz="2000" spc="-35" dirty="0">
                <a:latin typeface="Times New Roman"/>
                <a:cs typeface="Times New Roman"/>
              </a:rPr>
              <a:t> </a:t>
            </a:r>
            <a:r>
              <a:rPr sz="2000" spc="-5" dirty="0">
                <a:latin typeface="Times New Roman"/>
                <a:cs typeface="Times New Roman"/>
              </a:rPr>
              <a:t>masks</a:t>
            </a:r>
            <a:r>
              <a:rPr sz="2000" spc="10"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default:</a:t>
            </a:r>
            <a:endParaRPr sz="2000">
              <a:latin typeface="Times New Roman"/>
              <a:cs typeface="Times New Roman"/>
            </a:endParaRPr>
          </a:p>
        </p:txBody>
      </p:sp>
      <p:graphicFrame>
        <p:nvGraphicFramePr>
          <p:cNvPr id="4" name="object 4"/>
          <p:cNvGraphicFramePr>
            <a:graphicFrameLocks noGrp="1"/>
          </p:cNvGraphicFramePr>
          <p:nvPr/>
        </p:nvGraphicFramePr>
        <p:xfrm>
          <a:off x="516890" y="1266978"/>
          <a:ext cx="4272915" cy="1375247"/>
        </p:xfrm>
        <a:graphic>
          <a:graphicData uri="http://schemas.openxmlformats.org/drawingml/2006/table">
            <a:tbl>
              <a:tblPr firstRow="1" bandRow="1">
                <a:tableStyleId>{2D5ABB26-0587-4C30-8999-92F81FD0307C}</a:tableStyleId>
              </a:tblPr>
              <a:tblGrid>
                <a:gridCol w="1475105">
                  <a:extLst>
                    <a:ext uri="{9D8B030D-6E8A-4147-A177-3AD203B41FA5}">
                      <a16:colId xmlns:a16="http://schemas.microsoft.com/office/drawing/2014/main" val="20000"/>
                    </a:ext>
                  </a:extLst>
                </a:gridCol>
                <a:gridCol w="1006475">
                  <a:extLst>
                    <a:ext uri="{9D8B030D-6E8A-4147-A177-3AD203B41FA5}">
                      <a16:colId xmlns:a16="http://schemas.microsoft.com/office/drawing/2014/main" val="20001"/>
                    </a:ext>
                  </a:extLst>
                </a:gridCol>
                <a:gridCol w="1791335">
                  <a:extLst>
                    <a:ext uri="{9D8B030D-6E8A-4147-A177-3AD203B41FA5}">
                      <a16:colId xmlns:a16="http://schemas.microsoft.com/office/drawing/2014/main" val="20002"/>
                    </a:ext>
                  </a:extLst>
                </a:gridCol>
              </a:tblGrid>
              <a:tr h="323668">
                <a:tc>
                  <a:txBody>
                    <a:bodyPr/>
                    <a:lstStyle/>
                    <a:p>
                      <a:pPr marL="306070" indent="-274955">
                        <a:lnSpc>
                          <a:spcPts val="2185"/>
                        </a:lnSpc>
                        <a:buClr>
                          <a:srgbClr val="8BACAD"/>
                        </a:buClr>
                        <a:buSzPct val="95000"/>
                        <a:buFont typeface="Segoe UI Symbol"/>
                        <a:buChar char="⚫"/>
                        <a:tabLst>
                          <a:tab pos="306070" algn="l"/>
                          <a:tab pos="306705" algn="l"/>
                        </a:tabLst>
                      </a:pPr>
                      <a:r>
                        <a:rPr sz="2000" dirty="0">
                          <a:latin typeface="Times New Roman"/>
                          <a:cs typeface="Times New Roman"/>
                        </a:rPr>
                        <a:t>C</a:t>
                      </a:r>
                      <a:r>
                        <a:rPr sz="2000" spc="-10" dirty="0">
                          <a:latin typeface="Times New Roman"/>
                          <a:cs typeface="Times New Roman"/>
                        </a:rPr>
                        <a:t>l</a:t>
                      </a:r>
                      <a:r>
                        <a:rPr sz="2000" dirty="0">
                          <a:latin typeface="Times New Roman"/>
                          <a:cs typeface="Times New Roman"/>
                        </a:rPr>
                        <a:t>ass</a:t>
                      </a:r>
                      <a:r>
                        <a:rPr sz="2000" spc="-120" dirty="0">
                          <a:latin typeface="Times New Roman"/>
                          <a:cs typeface="Times New Roman"/>
                        </a:rPr>
                        <a:t> </a:t>
                      </a:r>
                      <a:r>
                        <a:rPr sz="2000" dirty="0">
                          <a:latin typeface="Times New Roman"/>
                          <a:cs typeface="Times New Roman"/>
                        </a:rPr>
                        <a:t>A</a:t>
                      </a:r>
                      <a:endParaRPr sz="2000">
                        <a:latin typeface="Times New Roman"/>
                        <a:cs typeface="Times New Roman"/>
                      </a:endParaRPr>
                    </a:p>
                  </a:txBody>
                  <a:tcPr marL="0" marR="0" marT="0" marB="0"/>
                </a:tc>
                <a:tc>
                  <a:txBody>
                    <a:bodyPr/>
                    <a:lstStyle/>
                    <a:p>
                      <a:pPr marL="385445">
                        <a:lnSpc>
                          <a:spcPts val="2185"/>
                        </a:lnSpc>
                      </a:pPr>
                      <a:r>
                        <a:rPr sz="2000" spc="-5" dirty="0">
                          <a:latin typeface="Times New Roman"/>
                          <a:cs typeface="Times New Roman"/>
                        </a:rPr>
                        <a:t>/8</a:t>
                      </a:r>
                      <a:endParaRPr sz="2000">
                        <a:latin typeface="Times New Roman"/>
                        <a:cs typeface="Times New Roman"/>
                      </a:endParaRPr>
                    </a:p>
                  </a:txBody>
                  <a:tcPr marL="0" marR="0" marT="0" marB="0"/>
                </a:tc>
                <a:tc>
                  <a:txBody>
                    <a:bodyPr/>
                    <a:lstStyle/>
                    <a:p>
                      <a:pPr marL="294005">
                        <a:lnSpc>
                          <a:spcPts val="2185"/>
                        </a:lnSpc>
                      </a:pPr>
                      <a:r>
                        <a:rPr sz="2000" dirty="0">
                          <a:latin typeface="Times New Roman"/>
                          <a:cs typeface="Times New Roman"/>
                        </a:rPr>
                        <a:t>255.0.0.0</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66119">
                <a:tc>
                  <a:txBody>
                    <a:bodyPr/>
                    <a:lstStyle/>
                    <a:p>
                      <a:pPr marL="306070" indent="-274955">
                        <a:lnSpc>
                          <a:spcPct val="100000"/>
                        </a:lnSpc>
                        <a:spcBef>
                          <a:spcPts val="114"/>
                        </a:spcBef>
                        <a:buClr>
                          <a:srgbClr val="8BACAD"/>
                        </a:buClr>
                        <a:buSzPct val="95000"/>
                        <a:buFont typeface="Segoe UI Symbol"/>
                        <a:buChar char="⚫"/>
                        <a:tabLst>
                          <a:tab pos="306070" algn="l"/>
                          <a:tab pos="306705" algn="l"/>
                        </a:tabLst>
                      </a:pPr>
                      <a:r>
                        <a:rPr sz="2000" spc="-5" dirty="0">
                          <a:latin typeface="Times New Roman"/>
                          <a:cs typeface="Times New Roman"/>
                        </a:rPr>
                        <a:t>Class</a:t>
                      </a:r>
                      <a:r>
                        <a:rPr sz="2000" spc="-45" dirty="0">
                          <a:latin typeface="Times New Roman"/>
                          <a:cs typeface="Times New Roman"/>
                        </a:rPr>
                        <a:t> </a:t>
                      </a:r>
                      <a:r>
                        <a:rPr sz="2000" dirty="0">
                          <a:latin typeface="Times New Roman"/>
                          <a:cs typeface="Times New Roman"/>
                        </a:rPr>
                        <a:t>B</a:t>
                      </a:r>
                      <a:endParaRPr sz="2000">
                        <a:latin typeface="Times New Roman"/>
                        <a:cs typeface="Times New Roman"/>
                      </a:endParaRPr>
                    </a:p>
                  </a:txBody>
                  <a:tcPr marL="0" marR="0" marT="14604" marB="0"/>
                </a:tc>
                <a:tc>
                  <a:txBody>
                    <a:bodyPr/>
                    <a:lstStyle/>
                    <a:p>
                      <a:pPr marL="385445">
                        <a:lnSpc>
                          <a:spcPct val="100000"/>
                        </a:lnSpc>
                        <a:spcBef>
                          <a:spcPts val="114"/>
                        </a:spcBef>
                      </a:pPr>
                      <a:r>
                        <a:rPr sz="2000" dirty="0">
                          <a:latin typeface="Times New Roman"/>
                          <a:cs typeface="Times New Roman"/>
                        </a:rPr>
                        <a:t>/16</a:t>
                      </a:r>
                      <a:endParaRPr sz="2000">
                        <a:latin typeface="Times New Roman"/>
                        <a:cs typeface="Times New Roman"/>
                      </a:endParaRPr>
                    </a:p>
                  </a:txBody>
                  <a:tcPr marL="0" marR="0" marT="14604" marB="0"/>
                </a:tc>
                <a:tc>
                  <a:txBody>
                    <a:bodyPr/>
                    <a:lstStyle/>
                    <a:p>
                      <a:pPr marL="294005">
                        <a:lnSpc>
                          <a:spcPct val="100000"/>
                        </a:lnSpc>
                        <a:spcBef>
                          <a:spcPts val="114"/>
                        </a:spcBef>
                      </a:pPr>
                      <a:r>
                        <a:rPr sz="2000" dirty="0">
                          <a:latin typeface="Times New Roman"/>
                          <a:cs typeface="Times New Roman"/>
                        </a:rPr>
                        <a:t>255.255.0.0</a:t>
                      </a:r>
                      <a:endParaRPr sz="2000">
                        <a:latin typeface="Times New Roman"/>
                        <a:cs typeface="Times New Roman"/>
                      </a:endParaRPr>
                    </a:p>
                  </a:txBody>
                  <a:tcPr marL="0" marR="0" marT="14604" marB="0"/>
                </a:tc>
                <a:extLst>
                  <a:ext uri="{0D108BD9-81ED-4DB2-BD59-A6C34878D82A}">
                    <a16:rowId xmlns:a16="http://schemas.microsoft.com/office/drawing/2014/main" val="10001"/>
                  </a:ext>
                </a:extLst>
              </a:tr>
              <a:tr h="377789">
                <a:tc>
                  <a:txBody>
                    <a:bodyPr/>
                    <a:lstStyle/>
                    <a:p>
                      <a:pPr marL="306070" indent="-274955">
                        <a:lnSpc>
                          <a:spcPct val="100000"/>
                        </a:lnSpc>
                        <a:spcBef>
                          <a:spcPts val="114"/>
                        </a:spcBef>
                        <a:buClr>
                          <a:srgbClr val="8BACAD"/>
                        </a:buClr>
                        <a:buSzPct val="95000"/>
                        <a:buFont typeface="Segoe UI Symbol"/>
                        <a:buChar char="⚫"/>
                        <a:tabLst>
                          <a:tab pos="306070" algn="l"/>
                          <a:tab pos="306705" algn="l"/>
                        </a:tabLst>
                      </a:pPr>
                      <a:r>
                        <a:rPr sz="2000" spc="-5" dirty="0">
                          <a:latin typeface="Times New Roman"/>
                          <a:cs typeface="Times New Roman"/>
                        </a:rPr>
                        <a:t>Class</a:t>
                      </a:r>
                      <a:r>
                        <a:rPr sz="2000" spc="-45" dirty="0">
                          <a:latin typeface="Times New Roman"/>
                          <a:cs typeface="Times New Roman"/>
                        </a:rPr>
                        <a:t> </a:t>
                      </a:r>
                      <a:r>
                        <a:rPr sz="2000" dirty="0">
                          <a:latin typeface="Times New Roman"/>
                          <a:cs typeface="Times New Roman"/>
                        </a:rPr>
                        <a:t>C</a:t>
                      </a:r>
                      <a:endParaRPr sz="2000">
                        <a:latin typeface="Times New Roman"/>
                        <a:cs typeface="Times New Roman"/>
                      </a:endParaRPr>
                    </a:p>
                  </a:txBody>
                  <a:tcPr marL="0" marR="0" marT="14604" marB="0"/>
                </a:tc>
                <a:tc>
                  <a:txBody>
                    <a:bodyPr/>
                    <a:lstStyle/>
                    <a:p>
                      <a:pPr marL="385445">
                        <a:lnSpc>
                          <a:spcPct val="100000"/>
                        </a:lnSpc>
                        <a:spcBef>
                          <a:spcPts val="114"/>
                        </a:spcBef>
                      </a:pPr>
                      <a:r>
                        <a:rPr sz="2000" dirty="0">
                          <a:latin typeface="Times New Roman"/>
                          <a:cs typeface="Times New Roman"/>
                        </a:rPr>
                        <a:t>/24</a:t>
                      </a:r>
                      <a:endParaRPr sz="2000">
                        <a:latin typeface="Times New Roman"/>
                        <a:cs typeface="Times New Roman"/>
                      </a:endParaRPr>
                    </a:p>
                  </a:txBody>
                  <a:tcPr marL="0" marR="0" marT="14604" marB="0"/>
                </a:tc>
                <a:tc>
                  <a:txBody>
                    <a:bodyPr/>
                    <a:lstStyle/>
                    <a:p>
                      <a:pPr marL="294005">
                        <a:lnSpc>
                          <a:spcPct val="100000"/>
                        </a:lnSpc>
                        <a:spcBef>
                          <a:spcPts val="114"/>
                        </a:spcBef>
                      </a:pPr>
                      <a:r>
                        <a:rPr sz="2000" dirty="0">
                          <a:latin typeface="Times New Roman"/>
                          <a:cs typeface="Times New Roman"/>
                        </a:rPr>
                        <a:t>255.255.255.0</a:t>
                      </a:r>
                      <a:endParaRPr sz="2000">
                        <a:latin typeface="Times New Roman"/>
                        <a:cs typeface="Times New Roman"/>
                      </a:endParaRPr>
                    </a:p>
                  </a:txBody>
                  <a:tcPr marL="0" marR="0" marT="14604" marB="0"/>
                </a:tc>
                <a:extLst>
                  <a:ext uri="{0D108BD9-81ED-4DB2-BD59-A6C34878D82A}">
                    <a16:rowId xmlns:a16="http://schemas.microsoft.com/office/drawing/2014/main" val="10002"/>
                  </a:ext>
                </a:extLst>
              </a:tr>
              <a:tr h="307671">
                <a:tc>
                  <a:txBody>
                    <a:bodyPr/>
                    <a:lstStyle/>
                    <a:p>
                      <a:pPr marL="31750">
                        <a:lnSpc>
                          <a:spcPts val="2200"/>
                        </a:lnSpc>
                        <a:spcBef>
                          <a:spcPts val="120"/>
                        </a:spcBef>
                      </a:pPr>
                      <a:r>
                        <a:rPr sz="1900" dirty="0">
                          <a:solidFill>
                            <a:srgbClr val="8BACAD"/>
                          </a:solidFill>
                          <a:latin typeface="Segoe UI Symbol"/>
                          <a:cs typeface="Segoe UI Symbol"/>
                        </a:rPr>
                        <a:t>⚫</a:t>
                      </a:r>
                      <a:endParaRPr sz="1900">
                        <a:latin typeface="Segoe UI Symbol"/>
                        <a:cs typeface="Segoe UI Symbol"/>
                      </a:endParaRPr>
                    </a:p>
                  </a:txBody>
                  <a:tcPr marL="0" marR="0" marT="1524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535940" y="2689987"/>
            <a:ext cx="6417945" cy="330835"/>
          </a:xfrm>
          <a:prstGeom prst="rect">
            <a:avLst/>
          </a:prstGeom>
        </p:spPr>
        <p:txBody>
          <a:bodyPr vert="horz" wrap="square" lIns="0" tIns="13335" rIns="0" bIns="0" rtlCol="0">
            <a:spAutoFit/>
          </a:bodyPr>
          <a:lstStyle/>
          <a:p>
            <a:pPr marL="287020" indent="-274955">
              <a:lnSpc>
                <a:spcPct val="100000"/>
              </a:lnSpc>
              <a:spcBef>
                <a:spcPts val="105"/>
              </a:spcBef>
              <a:buClr>
                <a:srgbClr val="8BACAD"/>
              </a:buClr>
              <a:buSzPct val="95000"/>
              <a:buFont typeface="Segoe UI Symbol"/>
              <a:buChar char="⚫"/>
              <a:tabLst>
                <a:tab pos="287020" algn="l"/>
                <a:tab pos="287655" algn="l"/>
              </a:tabLst>
            </a:pPr>
            <a:r>
              <a:rPr sz="2000" dirty="0">
                <a:latin typeface="Times New Roman"/>
                <a:cs typeface="Times New Roman"/>
              </a:rPr>
              <a:t>The figure</a:t>
            </a:r>
            <a:r>
              <a:rPr sz="2000" spc="-30" dirty="0">
                <a:latin typeface="Times New Roman"/>
                <a:cs typeface="Times New Roman"/>
              </a:rPr>
              <a:t> </a:t>
            </a:r>
            <a:r>
              <a:rPr sz="2000" dirty="0">
                <a:latin typeface="Times New Roman"/>
                <a:cs typeface="Times New Roman"/>
              </a:rPr>
              <a:t>below</a:t>
            </a:r>
            <a:r>
              <a:rPr sz="2000" spc="-15" dirty="0">
                <a:latin typeface="Times New Roman"/>
                <a:cs typeface="Times New Roman"/>
              </a:rPr>
              <a:t> </a:t>
            </a:r>
            <a:r>
              <a:rPr sz="2000" dirty="0">
                <a:latin typeface="Times New Roman"/>
                <a:cs typeface="Times New Roman"/>
              </a:rPr>
              <a:t>gives</a:t>
            </a:r>
            <a:r>
              <a:rPr sz="2000" spc="-35" dirty="0">
                <a:latin typeface="Times New Roman"/>
                <a:cs typeface="Times New Roman"/>
              </a:rPr>
              <a:t> </a:t>
            </a:r>
            <a:r>
              <a:rPr sz="2000" dirty="0">
                <a:latin typeface="Times New Roman"/>
                <a:cs typeface="Times New Roman"/>
              </a:rPr>
              <a:t>an </a:t>
            </a:r>
            <a:r>
              <a:rPr sz="2000" spc="-5" dirty="0">
                <a:latin typeface="Times New Roman"/>
                <a:cs typeface="Times New Roman"/>
              </a:rPr>
              <a:t>example</a:t>
            </a:r>
            <a:r>
              <a:rPr sz="2000" spc="-10"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spc="-5" dirty="0">
                <a:latin typeface="Times New Roman"/>
                <a:cs typeface="Times New Roman"/>
              </a:rPr>
              <a:t>class</a:t>
            </a:r>
            <a:r>
              <a:rPr sz="2000" spc="-10" dirty="0">
                <a:latin typeface="Times New Roman"/>
                <a:cs typeface="Times New Roman"/>
              </a:rPr>
              <a:t> </a:t>
            </a:r>
            <a:r>
              <a:rPr sz="2000" dirty="0">
                <a:latin typeface="Times New Roman"/>
                <a:cs typeface="Times New Roman"/>
              </a:rPr>
              <a:t>C </a:t>
            </a:r>
            <a:r>
              <a:rPr sz="2000" spc="-5" dirty="0">
                <a:latin typeface="Times New Roman"/>
                <a:cs typeface="Times New Roman"/>
              </a:rPr>
              <a:t>mask</a:t>
            </a:r>
            <a:r>
              <a:rPr sz="2000" spc="5" dirty="0">
                <a:latin typeface="Times New Roman"/>
                <a:cs typeface="Times New Roman"/>
              </a:rPr>
              <a:t> </a:t>
            </a:r>
            <a:r>
              <a:rPr sz="2000" dirty="0">
                <a:latin typeface="Times New Roman"/>
                <a:cs typeface="Times New Roman"/>
              </a:rPr>
              <a:t>address:</a:t>
            </a:r>
            <a:endParaRPr sz="2000">
              <a:latin typeface="Times New Roman"/>
              <a:cs typeface="Times New Roman"/>
            </a:endParaRPr>
          </a:p>
        </p:txBody>
      </p:sp>
      <p:sp>
        <p:nvSpPr>
          <p:cNvPr id="6" name="object 6"/>
          <p:cNvSpPr txBox="1"/>
          <p:nvPr/>
        </p:nvSpPr>
        <p:spPr>
          <a:xfrm>
            <a:off x="535940" y="5616651"/>
            <a:ext cx="7969884"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first</a:t>
            </a:r>
            <a:r>
              <a:rPr sz="2000" spc="-35" dirty="0">
                <a:latin typeface="Times New Roman"/>
                <a:cs typeface="Times New Roman"/>
              </a:rPr>
              <a:t> </a:t>
            </a:r>
            <a:r>
              <a:rPr sz="2000" dirty="0">
                <a:latin typeface="Times New Roman"/>
                <a:cs typeface="Times New Roman"/>
              </a:rPr>
              <a:t>three</a:t>
            </a:r>
            <a:r>
              <a:rPr sz="2000" spc="-20" dirty="0">
                <a:latin typeface="Times New Roman"/>
                <a:cs typeface="Times New Roman"/>
              </a:rPr>
              <a:t> </a:t>
            </a:r>
            <a:r>
              <a:rPr sz="2000" spc="-5" dirty="0">
                <a:latin typeface="Times New Roman"/>
                <a:cs typeface="Times New Roman"/>
              </a:rPr>
              <a:t>octets</a:t>
            </a:r>
            <a:r>
              <a:rPr sz="2000" dirty="0">
                <a:latin typeface="Times New Roman"/>
                <a:cs typeface="Times New Roman"/>
              </a:rPr>
              <a:t> represent</a:t>
            </a:r>
            <a:r>
              <a:rPr sz="2000" spc="-4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network</a:t>
            </a:r>
            <a:r>
              <a:rPr sz="2000" spc="-20" dirty="0">
                <a:latin typeface="Times New Roman"/>
                <a:cs typeface="Times New Roman"/>
              </a:rPr>
              <a:t> </a:t>
            </a:r>
            <a:r>
              <a:rPr sz="2000" dirty="0">
                <a:latin typeface="Times New Roman"/>
                <a:cs typeface="Times New Roman"/>
              </a:rPr>
              <a:t>part</a:t>
            </a:r>
            <a:r>
              <a:rPr sz="2000" spc="-2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last</a:t>
            </a:r>
            <a:r>
              <a:rPr sz="2000" spc="-10" dirty="0">
                <a:latin typeface="Times New Roman"/>
                <a:cs typeface="Times New Roman"/>
              </a:rPr>
              <a:t> </a:t>
            </a:r>
            <a:r>
              <a:rPr sz="2000" dirty="0">
                <a:latin typeface="Times New Roman"/>
                <a:cs typeface="Times New Roman"/>
              </a:rPr>
              <a:t>octet</a:t>
            </a:r>
            <a:r>
              <a:rPr sz="2000" spc="-25" dirty="0">
                <a:latin typeface="Times New Roman"/>
                <a:cs typeface="Times New Roman"/>
              </a:rPr>
              <a:t> </a:t>
            </a:r>
            <a:r>
              <a:rPr sz="2000" dirty="0">
                <a:latin typeface="Times New Roman"/>
                <a:cs typeface="Times New Roman"/>
              </a:rPr>
              <a:t>represent</a:t>
            </a:r>
            <a:r>
              <a:rPr sz="2000" spc="-45" dirty="0">
                <a:latin typeface="Times New Roman"/>
                <a:cs typeface="Times New Roman"/>
              </a:rPr>
              <a:t> </a:t>
            </a:r>
            <a:r>
              <a:rPr sz="2000" dirty="0">
                <a:latin typeface="Times New Roman"/>
                <a:cs typeface="Times New Roman"/>
              </a:rPr>
              <a:t>the</a:t>
            </a:r>
            <a:endParaRPr sz="2000">
              <a:latin typeface="Times New Roman"/>
              <a:cs typeface="Times New Roman"/>
            </a:endParaRPr>
          </a:p>
          <a:p>
            <a:pPr marL="12700">
              <a:lnSpc>
                <a:spcPct val="100000"/>
              </a:lnSpc>
              <a:spcBef>
                <a:spcPts val="5"/>
              </a:spcBef>
            </a:pPr>
            <a:r>
              <a:rPr sz="2000" dirty="0">
                <a:latin typeface="Times New Roman"/>
                <a:cs typeface="Times New Roman"/>
              </a:rPr>
              <a:t>host</a:t>
            </a:r>
            <a:r>
              <a:rPr sz="2000" spc="-65" dirty="0">
                <a:latin typeface="Times New Roman"/>
                <a:cs typeface="Times New Roman"/>
              </a:rPr>
              <a:t> </a:t>
            </a:r>
            <a:r>
              <a:rPr sz="2000" dirty="0">
                <a:latin typeface="Times New Roman"/>
                <a:cs typeface="Times New Roman"/>
              </a:rPr>
              <a:t>part.</a:t>
            </a:r>
            <a:endParaRPr sz="2000">
              <a:latin typeface="Times New Roman"/>
              <a:cs typeface="Times New Roman"/>
            </a:endParaRPr>
          </a:p>
        </p:txBody>
      </p:sp>
      <p:pic>
        <p:nvPicPr>
          <p:cNvPr id="7" name="object 7"/>
          <p:cNvPicPr/>
          <p:nvPr/>
        </p:nvPicPr>
        <p:blipFill>
          <a:blip r:embed="rId2" cstate="print"/>
          <a:stretch>
            <a:fillRect/>
          </a:stretch>
        </p:blipFill>
        <p:spPr>
          <a:xfrm>
            <a:off x="1115567" y="3285744"/>
            <a:ext cx="6408420" cy="2185416"/>
          </a:xfrm>
          <a:prstGeom prst="rect">
            <a:avLst/>
          </a:prstGeom>
        </p:spPr>
      </p:pic>
      <p:sp>
        <p:nvSpPr>
          <p:cNvPr id="8" name="Google Shape;176;p24">
            <a:extLst>
              <a:ext uri="{FF2B5EF4-FFF2-40B4-BE49-F238E27FC236}">
                <a16:creationId xmlns:a16="http://schemas.microsoft.com/office/drawing/2014/main" id="{616097E0-A3FF-DCE6-859F-A1C7BBB26043}"/>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Co</a:t>
            </a:r>
            <a:r>
              <a:rPr spc="5" dirty="0"/>
              <a:t>n</a:t>
            </a:r>
            <a:r>
              <a:rPr dirty="0"/>
              <a:t>t...</a:t>
            </a:r>
          </a:p>
        </p:txBody>
      </p:sp>
      <p:sp>
        <p:nvSpPr>
          <p:cNvPr id="3" name="object 3"/>
          <p:cNvSpPr txBox="1"/>
          <p:nvPr/>
        </p:nvSpPr>
        <p:spPr>
          <a:xfrm>
            <a:off x="628650" y="1434465"/>
            <a:ext cx="8149590" cy="3989070"/>
          </a:xfrm>
          <a:prstGeom prst="rect">
            <a:avLst/>
          </a:prstGeom>
        </p:spPr>
        <p:txBody>
          <a:bodyPr vert="horz" wrap="square" lIns="0" tIns="12700" rIns="0" bIns="0" rtlCol="0">
            <a:spAutoFit/>
          </a:bodyPr>
          <a:lstStyle/>
          <a:p>
            <a:pPr marL="325120" marR="140335" indent="-274955">
              <a:lnSpc>
                <a:spcPct val="150000"/>
              </a:lnSpc>
              <a:spcBef>
                <a:spcPts val="100"/>
              </a:spcBef>
              <a:buClr>
                <a:srgbClr val="8BACAD"/>
              </a:buClr>
              <a:buSzPct val="95000"/>
              <a:buFont typeface="Segoe UI Symbol"/>
              <a:buChar char="⚫"/>
              <a:tabLst>
                <a:tab pos="325120" algn="l"/>
                <a:tab pos="325755" algn="l"/>
              </a:tabLst>
            </a:pPr>
            <a:r>
              <a:rPr sz="2000" dirty="0">
                <a:latin typeface="Times New Roman"/>
                <a:cs typeface="Times New Roman"/>
              </a:rPr>
              <a:t>There</a:t>
            </a:r>
            <a:r>
              <a:rPr sz="2000" spc="-20" dirty="0">
                <a:latin typeface="Times New Roman"/>
                <a:cs typeface="Times New Roman"/>
              </a:rPr>
              <a:t> </a:t>
            </a:r>
            <a:r>
              <a:rPr sz="2000" dirty="0">
                <a:latin typeface="Times New Roman"/>
                <a:cs typeface="Times New Roman"/>
              </a:rPr>
              <a:t>three</a:t>
            </a:r>
            <a:r>
              <a:rPr sz="2000" spc="-15" dirty="0">
                <a:latin typeface="Times New Roman"/>
                <a:cs typeface="Times New Roman"/>
              </a:rPr>
              <a:t> </a:t>
            </a:r>
            <a:r>
              <a:rPr sz="2000" spc="-5" dirty="0">
                <a:latin typeface="Times New Roman"/>
                <a:cs typeface="Times New Roman"/>
              </a:rPr>
              <a:t>important</a:t>
            </a:r>
            <a:r>
              <a:rPr sz="2000" spc="-20" dirty="0">
                <a:latin typeface="Times New Roman"/>
                <a:cs typeface="Times New Roman"/>
              </a:rPr>
              <a:t> </a:t>
            </a:r>
            <a:r>
              <a:rPr sz="2000" dirty="0">
                <a:latin typeface="Times New Roman"/>
                <a:cs typeface="Times New Roman"/>
              </a:rPr>
              <a:t>things</a:t>
            </a:r>
            <a:r>
              <a:rPr sz="2000" spc="-30"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should</a:t>
            </a:r>
            <a:r>
              <a:rPr sz="2000" spc="-25" dirty="0">
                <a:latin typeface="Times New Roman"/>
                <a:cs typeface="Times New Roman"/>
              </a:rPr>
              <a:t> </a:t>
            </a:r>
            <a:r>
              <a:rPr sz="2000" dirty="0">
                <a:latin typeface="Times New Roman"/>
                <a:cs typeface="Times New Roman"/>
              </a:rPr>
              <a:t>be</a:t>
            </a:r>
            <a:r>
              <a:rPr sz="2000" spc="5" dirty="0">
                <a:latin typeface="Times New Roman"/>
                <a:cs typeface="Times New Roman"/>
              </a:rPr>
              <a:t> </a:t>
            </a:r>
            <a:r>
              <a:rPr sz="2000" spc="-5" dirty="0">
                <a:latin typeface="Times New Roman"/>
                <a:cs typeface="Times New Roman"/>
              </a:rPr>
              <a:t>taken</a:t>
            </a:r>
            <a:r>
              <a:rPr sz="2000" spc="-10" dirty="0">
                <a:latin typeface="Times New Roman"/>
                <a:cs typeface="Times New Roman"/>
              </a:rPr>
              <a:t> </a:t>
            </a:r>
            <a:r>
              <a:rPr sz="2000" dirty="0">
                <a:latin typeface="Times New Roman"/>
                <a:cs typeface="Times New Roman"/>
              </a:rPr>
              <a:t>into</a:t>
            </a:r>
            <a:r>
              <a:rPr sz="2000" spc="-15" dirty="0">
                <a:latin typeface="Times New Roman"/>
                <a:cs typeface="Times New Roman"/>
              </a:rPr>
              <a:t> </a:t>
            </a:r>
            <a:r>
              <a:rPr sz="2000" spc="5" dirty="0">
                <a:latin typeface="Times New Roman"/>
                <a:cs typeface="Times New Roman"/>
              </a:rPr>
              <a:t>our</a:t>
            </a:r>
            <a:r>
              <a:rPr sz="2000" spc="-25" dirty="0">
                <a:latin typeface="Times New Roman"/>
                <a:cs typeface="Times New Roman"/>
              </a:rPr>
              <a:t> </a:t>
            </a:r>
            <a:r>
              <a:rPr sz="2000" dirty="0">
                <a:latin typeface="Times New Roman"/>
                <a:cs typeface="Times New Roman"/>
              </a:rPr>
              <a:t>account</a:t>
            </a:r>
            <a:r>
              <a:rPr sz="2000" spc="-10" dirty="0">
                <a:latin typeface="Times New Roman"/>
                <a:cs typeface="Times New Roman"/>
              </a:rPr>
              <a:t> </a:t>
            </a:r>
            <a:r>
              <a:rPr sz="2000" dirty="0">
                <a:latin typeface="Times New Roman"/>
                <a:cs typeface="Times New Roman"/>
              </a:rPr>
              <a:t>when</a:t>
            </a:r>
            <a:r>
              <a:rPr sz="2000" spc="-10" dirty="0">
                <a:latin typeface="Times New Roman"/>
                <a:cs typeface="Times New Roman"/>
              </a:rPr>
              <a:t> </a:t>
            </a:r>
            <a:r>
              <a:rPr sz="2000" dirty="0">
                <a:latin typeface="Times New Roman"/>
                <a:cs typeface="Times New Roman"/>
              </a:rPr>
              <a:t>we </a:t>
            </a:r>
            <a:r>
              <a:rPr sz="2000" spc="-484" dirty="0">
                <a:latin typeface="Times New Roman"/>
                <a:cs typeface="Times New Roman"/>
              </a:rPr>
              <a:t> </a:t>
            </a:r>
            <a:r>
              <a:rPr sz="2000" dirty="0">
                <a:latin typeface="Times New Roman"/>
                <a:cs typeface="Times New Roman"/>
              </a:rPr>
              <a:t>thinking</a:t>
            </a:r>
            <a:r>
              <a:rPr sz="2000" spc="-45" dirty="0">
                <a:latin typeface="Times New Roman"/>
                <a:cs typeface="Times New Roman"/>
              </a:rPr>
              <a:t> </a:t>
            </a:r>
            <a:r>
              <a:rPr sz="2000" dirty="0">
                <a:latin typeface="Times New Roman"/>
                <a:cs typeface="Times New Roman"/>
              </a:rPr>
              <a:t>about</a:t>
            </a:r>
            <a:r>
              <a:rPr sz="2000" spc="-35" dirty="0">
                <a:latin typeface="Times New Roman"/>
                <a:cs typeface="Times New Roman"/>
              </a:rPr>
              <a:t> </a:t>
            </a:r>
            <a:r>
              <a:rPr sz="2000" dirty="0">
                <a:latin typeface="Times New Roman"/>
                <a:cs typeface="Times New Roman"/>
              </a:rPr>
              <a:t>subnetting:-</a:t>
            </a:r>
          </a:p>
          <a:p>
            <a:pPr marL="508000" indent="-457834">
              <a:lnSpc>
                <a:spcPct val="100000"/>
              </a:lnSpc>
              <a:spcBef>
                <a:spcPts val="1680"/>
              </a:spcBef>
              <a:buClr>
                <a:srgbClr val="8BACAD"/>
              </a:buClr>
              <a:buSzPct val="95000"/>
              <a:buAutoNum type="arabicPeriod"/>
              <a:tabLst>
                <a:tab pos="508000" algn="l"/>
                <a:tab pos="508634" algn="l"/>
              </a:tabLst>
            </a:pPr>
            <a:r>
              <a:rPr sz="2000" dirty="0">
                <a:latin typeface="Times New Roman"/>
                <a:cs typeface="Times New Roman"/>
              </a:rPr>
              <a:t>Network</a:t>
            </a:r>
            <a:r>
              <a:rPr sz="2000" spc="-30"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first</a:t>
            </a:r>
            <a:r>
              <a:rPr sz="2000" spc="-30" dirty="0">
                <a:latin typeface="Times New Roman"/>
                <a:cs typeface="Times New Roman"/>
              </a:rPr>
              <a:t> </a:t>
            </a:r>
            <a:r>
              <a:rPr sz="2000" spc="5" dirty="0">
                <a:latin typeface="Times New Roman"/>
                <a:cs typeface="Times New Roman"/>
              </a:rPr>
              <a:t>one</a:t>
            </a:r>
            <a:endParaRPr sz="2000" dirty="0">
              <a:latin typeface="Times New Roman"/>
              <a:cs typeface="Times New Roman"/>
            </a:endParaRPr>
          </a:p>
          <a:p>
            <a:pPr marL="508000" indent="-457834">
              <a:lnSpc>
                <a:spcPct val="100000"/>
              </a:lnSpc>
              <a:spcBef>
                <a:spcPts val="1680"/>
              </a:spcBef>
              <a:buClr>
                <a:srgbClr val="8BACAD"/>
              </a:buClr>
              <a:buSzPct val="95000"/>
              <a:buAutoNum type="arabicPeriod"/>
              <a:tabLst>
                <a:tab pos="508000" algn="l"/>
                <a:tab pos="508634" algn="l"/>
              </a:tabLst>
            </a:pPr>
            <a:r>
              <a:rPr sz="2000" dirty="0">
                <a:latin typeface="Times New Roman"/>
                <a:cs typeface="Times New Roman"/>
              </a:rPr>
              <a:t>Broadcast</a:t>
            </a:r>
            <a:r>
              <a:rPr sz="2000" spc="-50"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last</a:t>
            </a:r>
            <a:r>
              <a:rPr sz="2000" spc="-20" dirty="0">
                <a:latin typeface="Times New Roman"/>
                <a:cs typeface="Times New Roman"/>
              </a:rPr>
              <a:t> </a:t>
            </a:r>
            <a:r>
              <a:rPr sz="2000" spc="5" dirty="0">
                <a:latin typeface="Times New Roman"/>
                <a:cs typeface="Times New Roman"/>
              </a:rPr>
              <a:t>one</a:t>
            </a:r>
            <a:endParaRPr sz="2000" dirty="0">
              <a:latin typeface="Times New Roman"/>
              <a:cs typeface="Times New Roman"/>
            </a:endParaRPr>
          </a:p>
          <a:p>
            <a:pPr marL="508000" indent="-457834">
              <a:lnSpc>
                <a:spcPct val="100000"/>
              </a:lnSpc>
              <a:spcBef>
                <a:spcPts val="1680"/>
              </a:spcBef>
              <a:buClr>
                <a:srgbClr val="8BACAD"/>
              </a:buClr>
              <a:buSzPct val="95000"/>
              <a:buAutoNum type="arabicPeriod"/>
              <a:tabLst>
                <a:tab pos="508000" algn="l"/>
                <a:tab pos="508634" algn="l"/>
              </a:tabLst>
            </a:pPr>
            <a:r>
              <a:rPr sz="2000" dirty="0">
                <a:latin typeface="Times New Roman"/>
                <a:cs typeface="Times New Roman"/>
              </a:rPr>
              <a:t>Host</a:t>
            </a:r>
            <a:r>
              <a:rPr sz="2000" spc="-30" dirty="0">
                <a:latin typeface="Times New Roman"/>
                <a:cs typeface="Times New Roman"/>
              </a:rPr>
              <a:t> </a:t>
            </a:r>
            <a:r>
              <a:rPr sz="2000" dirty="0">
                <a:latin typeface="Times New Roman"/>
                <a:cs typeface="Times New Roman"/>
              </a:rPr>
              <a:t>addresses</a:t>
            </a:r>
            <a:r>
              <a:rPr sz="2000" spc="-45"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everything</a:t>
            </a:r>
            <a:r>
              <a:rPr sz="2000" spc="-30"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between</a:t>
            </a:r>
          </a:p>
          <a:p>
            <a:pPr>
              <a:lnSpc>
                <a:spcPct val="100000"/>
              </a:lnSpc>
            </a:pPr>
            <a:endParaRPr sz="2200" dirty="0">
              <a:latin typeface="Times New Roman"/>
              <a:cs typeface="Times New Roman"/>
            </a:endParaRPr>
          </a:p>
          <a:p>
            <a:pPr>
              <a:lnSpc>
                <a:spcPct val="100000"/>
              </a:lnSpc>
              <a:spcBef>
                <a:spcPts val="10"/>
              </a:spcBef>
            </a:pPr>
            <a:endParaRPr sz="2800" dirty="0">
              <a:latin typeface="Times New Roman"/>
              <a:cs typeface="Times New Roman"/>
            </a:endParaRPr>
          </a:p>
          <a:p>
            <a:pPr marL="50800">
              <a:lnSpc>
                <a:spcPct val="100000"/>
              </a:lnSpc>
              <a:spcBef>
                <a:spcPts val="5"/>
              </a:spcBef>
            </a:pPr>
            <a:r>
              <a:rPr sz="2000" dirty="0">
                <a:latin typeface="Times New Roman"/>
                <a:cs typeface="Times New Roman"/>
              </a:rPr>
              <a:t>As</a:t>
            </a:r>
            <a:r>
              <a:rPr sz="2000" spc="195" dirty="0">
                <a:latin typeface="Times New Roman"/>
                <a:cs typeface="Times New Roman"/>
              </a:rPr>
              <a:t> </a:t>
            </a:r>
            <a:r>
              <a:rPr sz="2000" spc="-5" dirty="0">
                <a:latin typeface="Times New Roman"/>
                <a:cs typeface="Times New Roman"/>
              </a:rPr>
              <a:t>well</a:t>
            </a:r>
            <a:r>
              <a:rPr sz="2000" spc="175" dirty="0">
                <a:latin typeface="Times New Roman"/>
                <a:cs typeface="Times New Roman"/>
              </a:rPr>
              <a:t> </a:t>
            </a:r>
            <a:r>
              <a:rPr sz="2000" dirty="0">
                <a:latin typeface="Times New Roman"/>
                <a:cs typeface="Times New Roman"/>
              </a:rPr>
              <a:t>as,</a:t>
            </a:r>
            <a:r>
              <a:rPr sz="2000" spc="185" dirty="0">
                <a:latin typeface="Times New Roman"/>
                <a:cs typeface="Times New Roman"/>
              </a:rPr>
              <a:t> </a:t>
            </a:r>
            <a:r>
              <a:rPr sz="2000" spc="-10" dirty="0">
                <a:latin typeface="Times New Roman"/>
                <a:cs typeface="Times New Roman"/>
              </a:rPr>
              <a:t>to</a:t>
            </a:r>
            <a:r>
              <a:rPr sz="2000" spc="195" dirty="0">
                <a:latin typeface="Times New Roman"/>
                <a:cs typeface="Times New Roman"/>
              </a:rPr>
              <a:t> </a:t>
            </a:r>
            <a:r>
              <a:rPr sz="2000" spc="-5" dirty="0">
                <a:latin typeface="Times New Roman"/>
                <a:cs typeface="Times New Roman"/>
              </a:rPr>
              <a:t>find</a:t>
            </a:r>
            <a:r>
              <a:rPr sz="2000" spc="200" dirty="0">
                <a:latin typeface="Times New Roman"/>
                <a:cs typeface="Times New Roman"/>
              </a:rPr>
              <a:t> </a:t>
            </a:r>
            <a:r>
              <a:rPr sz="2000" spc="-5" dirty="0">
                <a:latin typeface="Times New Roman"/>
                <a:cs typeface="Times New Roman"/>
              </a:rPr>
              <a:t>the</a:t>
            </a:r>
            <a:r>
              <a:rPr sz="2000" spc="185" dirty="0">
                <a:latin typeface="Times New Roman"/>
                <a:cs typeface="Times New Roman"/>
              </a:rPr>
              <a:t> </a:t>
            </a:r>
            <a:r>
              <a:rPr sz="2000" spc="-5" dirty="0">
                <a:latin typeface="Times New Roman"/>
                <a:cs typeface="Times New Roman"/>
              </a:rPr>
              <a:t>number</a:t>
            </a:r>
            <a:r>
              <a:rPr sz="2000" spc="195" dirty="0">
                <a:latin typeface="Times New Roman"/>
                <a:cs typeface="Times New Roman"/>
              </a:rPr>
              <a:t> </a:t>
            </a:r>
            <a:r>
              <a:rPr sz="2000" spc="-5" dirty="0">
                <a:latin typeface="Times New Roman"/>
                <a:cs typeface="Times New Roman"/>
              </a:rPr>
              <a:t>of</a:t>
            </a:r>
            <a:r>
              <a:rPr sz="2000" spc="190" dirty="0">
                <a:latin typeface="Times New Roman"/>
                <a:cs typeface="Times New Roman"/>
              </a:rPr>
              <a:t> </a:t>
            </a:r>
            <a:r>
              <a:rPr sz="2000" spc="-5" dirty="0">
                <a:latin typeface="Times New Roman"/>
                <a:cs typeface="Times New Roman"/>
              </a:rPr>
              <a:t>hosts</a:t>
            </a:r>
            <a:r>
              <a:rPr sz="2000" spc="180" dirty="0">
                <a:latin typeface="Times New Roman"/>
                <a:cs typeface="Times New Roman"/>
              </a:rPr>
              <a:t> </a:t>
            </a:r>
            <a:r>
              <a:rPr sz="2000" spc="-5" dirty="0">
                <a:latin typeface="Times New Roman"/>
                <a:cs typeface="Times New Roman"/>
              </a:rPr>
              <a:t>per</a:t>
            </a:r>
            <a:r>
              <a:rPr sz="2000" spc="190" dirty="0">
                <a:latin typeface="Times New Roman"/>
                <a:cs typeface="Times New Roman"/>
              </a:rPr>
              <a:t> </a:t>
            </a:r>
            <a:r>
              <a:rPr sz="2000" spc="-5" dirty="0">
                <a:latin typeface="Times New Roman"/>
                <a:cs typeface="Times New Roman"/>
              </a:rPr>
              <a:t>subnet.</a:t>
            </a:r>
            <a:r>
              <a:rPr sz="2000" spc="185" dirty="0">
                <a:latin typeface="Times New Roman"/>
                <a:cs typeface="Times New Roman"/>
              </a:rPr>
              <a:t> </a:t>
            </a:r>
            <a:r>
              <a:rPr sz="2000" spc="-75" dirty="0">
                <a:latin typeface="Times New Roman"/>
                <a:cs typeface="Times New Roman"/>
              </a:rPr>
              <a:t>We</a:t>
            </a:r>
            <a:r>
              <a:rPr sz="2000" spc="185" dirty="0">
                <a:latin typeface="Times New Roman"/>
                <a:cs typeface="Times New Roman"/>
              </a:rPr>
              <a:t> </a:t>
            </a:r>
            <a:r>
              <a:rPr sz="2000" spc="-5" dirty="0">
                <a:latin typeface="Times New Roman"/>
                <a:cs typeface="Times New Roman"/>
              </a:rPr>
              <a:t>can</a:t>
            </a:r>
            <a:r>
              <a:rPr sz="2000" spc="195" dirty="0">
                <a:latin typeface="Times New Roman"/>
                <a:cs typeface="Times New Roman"/>
              </a:rPr>
              <a:t> </a:t>
            </a:r>
            <a:r>
              <a:rPr sz="2000" dirty="0">
                <a:latin typeface="Times New Roman"/>
                <a:cs typeface="Times New Roman"/>
              </a:rPr>
              <a:t>use</a:t>
            </a:r>
            <a:r>
              <a:rPr sz="2000" spc="170" dirty="0">
                <a:latin typeface="Times New Roman"/>
                <a:cs typeface="Times New Roman"/>
              </a:rPr>
              <a:t> </a:t>
            </a:r>
            <a:r>
              <a:rPr sz="2000" spc="-5" dirty="0">
                <a:latin typeface="Times New Roman"/>
                <a:cs typeface="Times New Roman"/>
              </a:rPr>
              <a:t>formal</a:t>
            </a:r>
            <a:r>
              <a:rPr sz="2000" spc="185" dirty="0">
                <a:latin typeface="Times New Roman"/>
                <a:cs typeface="Times New Roman"/>
              </a:rPr>
              <a:t> </a:t>
            </a:r>
            <a:r>
              <a:rPr sz="2000" dirty="0">
                <a:latin typeface="Times New Roman"/>
                <a:cs typeface="Times New Roman"/>
              </a:rPr>
              <a:t>2</a:t>
            </a:r>
            <a:r>
              <a:rPr sz="1950" baseline="25641" dirty="0">
                <a:latin typeface="Times New Roman"/>
                <a:cs typeface="Times New Roman"/>
              </a:rPr>
              <a:t>x</a:t>
            </a:r>
            <a:r>
              <a:rPr sz="1950" spc="67" baseline="25641" dirty="0">
                <a:latin typeface="Times New Roman"/>
                <a:cs typeface="Times New Roman"/>
              </a:rPr>
              <a:t> </a:t>
            </a:r>
            <a:r>
              <a:rPr sz="2000" spc="-10" dirty="0">
                <a:latin typeface="Times New Roman"/>
                <a:cs typeface="Times New Roman"/>
              </a:rPr>
              <a:t>-2,</a:t>
            </a:r>
            <a:endParaRPr sz="2000" dirty="0">
              <a:latin typeface="Times New Roman"/>
              <a:cs typeface="Times New Roman"/>
            </a:endParaRPr>
          </a:p>
          <a:p>
            <a:pPr marL="50800">
              <a:lnSpc>
                <a:spcPct val="100000"/>
              </a:lnSpc>
              <a:spcBef>
                <a:spcPts val="1200"/>
              </a:spcBef>
            </a:pPr>
            <a:r>
              <a:rPr sz="2000" dirty="0">
                <a:latin typeface="Times New Roman"/>
                <a:cs typeface="Times New Roman"/>
              </a:rPr>
              <a:t>where</a:t>
            </a:r>
            <a:r>
              <a:rPr sz="2000" spc="-20" dirty="0">
                <a:latin typeface="Times New Roman"/>
                <a:cs typeface="Times New Roman"/>
              </a:rPr>
              <a:t> </a:t>
            </a:r>
            <a:r>
              <a:rPr sz="2000" dirty="0">
                <a:latin typeface="Times New Roman"/>
                <a:cs typeface="Times New Roman"/>
              </a:rPr>
              <a:t>(x)</a:t>
            </a:r>
            <a:r>
              <a:rPr sz="2000" spc="-30"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number</a:t>
            </a:r>
            <a:r>
              <a:rPr sz="2000" spc="-10" dirty="0">
                <a:latin typeface="Times New Roman"/>
                <a:cs typeface="Times New Roman"/>
              </a:rPr>
              <a:t> </a:t>
            </a:r>
            <a:r>
              <a:rPr sz="2000" dirty="0">
                <a:latin typeface="Times New Roman"/>
                <a:cs typeface="Times New Roman"/>
              </a:rPr>
              <a:t>of</a:t>
            </a:r>
            <a:r>
              <a:rPr sz="2000" spc="484" dirty="0">
                <a:latin typeface="Times New Roman"/>
                <a:cs typeface="Times New Roman"/>
              </a:rPr>
              <a:t> </a:t>
            </a:r>
            <a:r>
              <a:rPr sz="2000" dirty="0">
                <a:latin typeface="Times New Roman"/>
                <a:cs typeface="Times New Roman"/>
              </a:rPr>
              <a:t>unmasked</a:t>
            </a:r>
            <a:r>
              <a:rPr sz="2000" spc="-15" dirty="0">
                <a:latin typeface="Times New Roman"/>
                <a:cs typeface="Times New Roman"/>
              </a:rPr>
              <a:t> </a:t>
            </a:r>
            <a:r>
              <a:rPr sz="2000" spc="-5" dirty="0">
                <a:latin typeface="Times New Roman"/>
                <a:cs typeface="Times New Roman"/>
              </a:rPr>
              <a:t>bits</a:t>
            </a:r>
            <a:r>
              <a:rPr sz="2000" spc="-25" dirty="0">
                <a:latin typeface="Times New Roman"/>
                <a:cs typeface="Times New Roman"/>
              </a:rPr>
              <a:t> </a:t>
            </a:r>
            <a:r>
              <a:rPr sz="2000" spc="-20" dirty="0">
                <a:latin typeface="Times New Roman"/>
                <a:cs typeface="Times New Roman"/>
              </a:rPr>
              <a:t>(0’s)</a:t>
            </a:r>
            <a:r>
              <a:rPr sz="2000" spc="-45" dirty="0">
                <a:latin typeface="Times New Roman"/>
                <a:cs typeface="Times New Roman"/>
              </a:rPr>
              <a:t> </a:t>
            </a:r>
            <a:r>
              <a:rPr sz="2000" dirty="0">
                <a:latin typeface="Times New Roman"/>
                <a:cs typeface="Times New Roman"/>
              </a:rPr>
              <a:t>.</a:t>
            </a:r>
          </a:p>
        </p:txBody>
      </p:sp>
      <p:sp>
        <p:nvSpPr>
          <p:cNvPr id="4" name="Google Shape;176;p24">
            <a:extLst>
              <a:ext uri="{FF2B5EF4-FFF2-40B4-BE49-F238E27FC236}">
                <a16:creationId xmlns:a16="http://schemas.microsoft.com/office/drawing/2014/main" id="{F35BB1DC-1937-3B6C-86C4-3B73E3350C72}"/>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Co</a:t>
            </a:r>
            <a:r>
              <a:rPr spc="5" dirty="0"/>
              <a:t>n</a:t>
            </a:r>
            <a:r>
              <a:rPr dirty="0"/>
              <a:t>t...</a:t>
            </a:r>
          </a:p>
        </p:txBody>
      </p:sp>
      <p:sp>
        <p:nvSpPr>
          <p:cNvPr id="3" name="object 3"/>
          <p:cNvSpPr txBox="1"/>
          <p:nvPr/>
        </p:nvSpPr>
        <p:spPr>
          <a:xfrm>
            <a:off x="498475" y="1495425"/>
            <a:ext cx="8147050" cy="3867150"/>
          </a:xfrm>
          <a:prstGeom prst="rect">
            <a:avLst/>
          </a:prstGeom>
        </p:spPr>
        <p:txBody>
          <a:bodyPr vert="horz" wrap="square" lIns="0" tIns="12700" rIns="0" bIns="0" rtlCol="0">
            <a:spAutoFit/>
          </a:bodyPr>
          <a:lstStyle/>
          <a:p>
            <a:pPr marL="325120" marR="40005" indent="-274955" algn="just">
              <a:lnSpc>
                <a:spcPct val="150000"/>
              </a:lnSpc>
              <a:spcBef>
                <a:spcPts val="100"/>
              </a:spcBef>
              <a:buClr>
                <a:srgbClr val="8BACAD"/>
              </a:buClr>
              <a:buSzPct val="95000"/>
              <a:buFont typeface="Segoe UI Symbol"/>
              <a:buChar char="⚫"/>
              <a:tabLst>
                <a:tab pos="325755" algn="l"/>
              </a:tabLst>
            </a:pPr>
            <a:r>
              <a:rPr sz="2000" dirty="0">
                <a:latin typeface="Times New Roman"/>
                <a:cs typeface="Times New Roman"/>
              </a:rPr>
              <a:t>For </a:t>
            </a:r>
            <a:r>
              <a:rPr sz="2000" spc="-5" dirty="0">
                <a:latin typeface="Times New Roman"/>
                <a:cs typeface="Times New Roman"/>
              </a:rPr>
              <a:t>example, </a:t>
            </a:r>
            <a:r>
              <a:rPr sz="2000" spc="-10" dirty="0">
                <a:latin typeface="Times New Roman"/>
                <a:cs typeface="Times New Roman"/>
              </a:rPr>
              <a:t>in 11000000, </a:t>
            </a:r>
            <a:r>
              <a:rPr sz="2000" spc="-5" dirty="0">
                <a:latin typeface="Times New Roman"/>
                <a:cs typeface="Times New Roman"/>
              </a:rPr>
              <a:t>the number of zeros gives us </a:t>
            </a:r>
            <a:r>
              <a:rPr sz="2000" spc="5" dirty="0">
                <a:latin typeface="Constantia"/>
                <a:cs typeface="Constantia"/>
              </a:rPr>
              <a:t>2</a:t>
            </a:r>
            <a:r>
              <a:rPr sz="1950" spc="7" baseline="25641" dirty="0">
                <a:latin typeface="Constantia"/>
                <a:cs typeface="Constantia"/>
              </a:rPr>
              <a:t>6 </a:t>
            </a:r>
            <a:r>
              <a:rPr sz="2000" dirty="0">
                <a:latin typeface="Times New Roman"/>
                <a:cs typeface="Times New Roman"/>
              </a:rPr>
              <a:t>– 2 </a:t>
            </a:r>
            <a:r>
              <a:rPr sz="2000" spc="-5" dirty="0">
                <a:latin typeface="Times New Roman"/>
                <a:cs typeface="Times New Roman"/>
              </a:rPr>
              <a:t>=62 hosts. </a:t>
            </a:r>
            <a:r>
              <a:rPr sz="2000" spc="-10" dirty="0">
                <a:latin typeface="Times New Roman"/>
                <a:cs typeface="Times New Roman"/>
              </a:rPr>
              <a:t>In </a:t>
            </a:r>
            <a:r>
              <a:rPr sz="2000" spc="-5" dirty="0">
                <a:latin typeface="Times New Roman"/>
                <a:cs typeface="Times New Roman"/>
              </a:rPr>
              <a:t> </a:t>
            </a:r>
            <a:r>
              <a:rPr sz="2000" dirty="0">
                <a:latin typeface="Times New Roman"/>
                <a:cs typeface="Times New Roman"/>
              </a:rPr>
              <a:t>this</a:t>
            </a:r>
            <a:r>
              <a:rPr sz="2000" spc="200" dirty="0">
                <a:latin typeface="Times New Roman"/>
                <a:cs typeface="Times New Roman"/>
              </a:rPr>
              <a:t> </a:t>
            </a:r>
            <a:r>
              <a:rPr sz="2000" spc="-5" dirty="0">
                <a:latin typeface="Times New Roman"/>
                <a:cs typeface="Times New Roman"/>
              </a:rPr>
              <a:t>example,</a:t>
            </a:r>
            <a:r>
              <a:rPr sz="2000" spc="225" dirty="0">
                <a:latin typeface="Times New Roman"/>
                <a:cs typeface="Times New Roman"/>
              </a:rPr>
              <a:t> </a:t>
            </a:r>
            <a:r>
              <a:rPr sz="2000" spc="-5" dirty="0">
                <a:latin typeface="Times New Roman"/>
                <a:cs typeface="Times New Roman"/>
              </a:rPr>
              <a:t>there</a:t>
            </a:r>
            <a:r>
              <a:rPr sz="2000" spc="229" dirty="0">
                <a:latin typeface="Times New Roman"/>
                <a:cs typeface="Times New Roman"/>
              </a:rPr>
              <a:t> </a:t>
            </a:r>
            <a:r>
              <a:rPr sz="2000" spc="-5" dirty="0">
                <a:latin typeface="Times New Roman"/>
                <a:cs typeface="Times New Roman"/>
              </a:rPr>
              <a:t>are</a:t>
            </a:r>
            <a:r>
              <a:rPr sz="2000" spc="210" dirty="0">
                <a:latin typeface="Times New Roman"/>
                <a:cs typeface="Times New Roman"/>
              </a:rPr>
              <a:t> </a:t>
            </a:r>
            <a:r>
              <a:rPr sz="2000" spc="-5" dirty="0">
                <a:latin typeface="Times New Roman"/>
                <a:cs typeface="Times New Roman"/>
              </a:rPr>
              <a:t>62</a:t>
            </a:r>
            <a:r>
              <a:rPr sz="2000" spc="215" dirty="0">
                <a:latin typeface="Times New Roman"/>
                <a:cs typeface="Times New Roman"/>
              </a:rPr>
              <a:t> </a:t>
            </a:r>
            <a:r>
              <a:rPr sz="2000" dirty="0">
                <a:latin typeface="Times New Roman"/>
                <a:cs typeface="Times New Roman"/>
              </a:rPr>
              <a:t>hosts</a:t>
            </a:r>
            <a:r>
              <a:rPr sz="2000" spc="204" dirty="0">
                <a:latin typeface="Times New Roman"/>
                <a:cs typeface="Times New Roman"/>
              </a:rPr>
              <a:t> </a:t>
            </a:r>
            <a:r>
              <a:rPr sz="2000" spc="-5" dirty="0">
                <a:latin typeface="Times New Roman"/>
                <a:cs typeface="Times New Roman"/>
              </a:rPr>
              <a:t>per</a:t>
            </a:r>
            <a:r>
              <a:rPr sz="2000" spc="210" dirty="0">
                <a:latin typeface="Times New Roman"/>
                <a:cs typeface="Times New Roman"/>
              </a:rPr>
              <a:t> </a:t>
            </a:r>
            <a:r>
              <a:rPr sz="2000" spc="-5" dirty="0">
                <a:latin typeface="Times New Roman"/>
                <a:cs typeface="Times New Roman"/>
              </a:rPr>
              <a:t>subnet</a:t>
            </a:r>
            <a:r>
              <a:rPr sz="2000" spc="210" dirty="0">
                <a:latin typeface="Times New Roman"/>
                <a:cs typeface="Times New Roman"/>
              </a:rPr>
              <a:t> </a:t>
            </a:r>
            <a:r>
              <a:rPr sz="2000" dirty="0">
                <a:latin typeface="Times New Roman"/>
                <a:cs typeface="Times New Roman"/>
              </a:rPr>
              <a:t>and</a:t>
            </a:r>
            <a:r>
              <a:rPr sz="2000" spc="220" dirty="0">
                <a:latin typeface="Times New Roman"/>
                <a:cs typeface="Times New Roman"/>
              </a:rPr>
              <a:t> </a:t>
            </a:r>
            <a:r>
              <a:rPr sz="2000" dirty="0">
                <a:latin typeface="Times New Roman"/>
                <a:cs typeface="Times New Roman"/>
              </a:rPr>
              <a:t>we</a:t>
            </a:r>
            <a:r>
              <a:rPr sz="2000" spc="220" dirty="0">
                <a:latin typeface="Times New Roman"/>
                <a:cs typeface="Times New Roman"/>
              </a:rPr>
              <a:t> </a:t>
            </a:r>
            <a:r>
              <a:rPr sz="2000" spc="-5" dirty="0">
                <a:latin typeface="Times New Roman"/>
                <a:cs typeface="Times New Roman"/>
              </a:rPr>
              <a:t>make</a:t>
            </a:r>
            <a:r>
              <a:rPr sz="2000" spc="210" dirty="0">
                <a:latin typeface="Times New Roman"/>
                <a:cs typeface="Times New Roman"/>
              </a:rPr>
              <a:t> </a:t>
            </a:r>
            <a:r>
              <a:rPr sz="2000" spc="-5" dirty="0">
                <a:latin typeface="Times New Roman"/>
                <a:cs typeface="Times New Roman"/>
              </a:rPr>
              <a:t>subtract</a:t>
            </a:r>
            <a:r>
              <a:rPr sz="2000" spc="210" dirty="0">
                <a:latin typeface="Times New Roman"/>
                <a:cs typeface="Times New Roman"/>
              </a:rPr>
              <a:t> </a:t>
            </a:r>
            <a:r>
              <a:rPr sz="2000" spc="-5" dirty="0">
                <a:latin typeface="Times New Roman"/>
                <a:cs typeface="Times New Roman"/>
              </a:rPr>
              <a:t>because </a:t>
            </a:r>
            <a:r>
              <a:rPr sz="2000" spc="-490" dirty="0">
                <a:latin typeface="Times New Roman"/>
                <a:cs typeface="Times New Roman"/>
              </a:rPr>
              <a:t> </a:t>
            </a:r>
            <a:r>
              <a:rPr sz="2000" dirty="0">
                <a:latin typeface="Times New Roman"/>
                <a:cs typeface="Times New Roman"/>
              </a:rPr>
              <a:t>the </a:t>
            </a:r>
            <a:r>
              <a:rPr sz="2000" spc="-5" dirty="0">
                <a:latin typeface="Times New Roman"/>
                <a:cs typeface="Times New Roman"/>
              </a:rPr>
              <a:t>first IP address </a:t>
            </a:r>
            <a:r>
              <a:rPr sz="2000" dirty="0">
                <a:latin typeface="Times New Roman"/>
                <a:cs typeface="Times New Roman"/>
              </a:rPr>
              <a:t>reserve </a:t>
            </a:r>
            <a:r>
              <a:rPr sz="2000" spc="-5" dirty="0">
                <a:latin typeface="Times New Roman"/>
                <a:cs typeface="Times New Roman"/>
              </a:rPr>
              <a:t>for the network </a:t>
            </a:r>
            <a:r>
              <a:rPr sz="2000" dirty="0">
                <a:latin typeface="Times New Roman"/>
                <a:cs typeface="Times New Roman"/>
              </a:rPr>
              <a:t>address </a:t>
            </a:r>
            <a:r>
              <a:rPr sz="2000" spc="-5" dirty="0">
                <a:latin typeface="Times New Roman"/>
                <a:cs typeface="Times New Roman"/>
              </a:rPr>
              <a:t>and the last </a:t>
            </a:r>
            <a:r>
              <a:rPr sz="2000" spc="5" dirty="0">
                <a:latin typeface="Times New Roman"/>
                <a:cs typeface="Times New Roman"/>
              </a:rPr>
              <a:t>one </a:t>
            </a:r>
            <a:r>
              <a:rPr sz="2000" spc="-5" dirty="0">
                <a:latin typeface="Times New Roman"/>
                <a:cs typeface="Times New Roman"/>
              </a:rPr>
              <a:t>for the </a:t>
            </a:r>
            <a:r>
              <a:rPr sz="2000" dirty="0">
                <a:latin typeface="Times New Roman"/>
                <a:cs typeface="Times New Roman"/>
              </a:rPr>
              <a:t> network</a:t>
            </a:r>
            <a:r>
              <a:rPr sz="2000" spc="-40" dirty="0">
                <a:latin typeface="Times New Roman"/>
                <a:cs typeface="Times New Roman"/>
              </a:rPr>
              <a:t> </a:t>
            </a:r>
            <a:r>
              <a:rPr sz="2000" dirty="0">
                <a:latin typeface="Times New Roman"/>
                <a:cs typeface="Times New Roman"/>
              </a:rPr>
              <a:t>broadcast.</a:t>
            </a:r>
          </a:p>
          <a:p>
            <a:pPr>
              <a:lnSpc>
                <a:spcPct val="100000"/>
              </a:lnSpc>
              <a:buClr>
                <a:srgbClr val="8BACAD"/>
              </a:buClr>
              <a:buFont typeface="Segoe UI Symbol"/>
              <a:buChar char="⚫"/>
            </a:pPr>
            <a:endParaRPr sz="2200" dirty="0">
              <a:latin typeface="Times New Roman"/>
              <a:cs typeface="Times New Roman"/>
            </a:endParaRPr>
          </a:p>
          <a:p>
            <a:pPr marL="332740" marR="43180" indent="-282575" algn="just">
              <a:lnSpc>
                <a:spcPct val="170000"/>
              </a:lnSpc>
              <a:spcBef>
                <a:spcPts val="1550"/>
              </a:spcBef>
              <a:buClr>
                <a:srgbClr val="8BACAD"/>
              </a:buClr>
              <a:buSzPct val="95000"/>
              <a:buFont typeface="Segoe UI Symbol"/>
              <a:buChar char="⚫"/>
              <a:tabLst>
                <a:tab pos="325755" algn="l"/>
              </a:tabLst>
            </a:pPr>
            <a:r>
              <a:rPr sz="2000" dirty="0">
                <a:latin typeface="Times New Roman"/>
                <a:cs typeface="Times New Roman"/>
              </a:rPr>
              <a:t>While when we want </a:t>
            </a:r>
            <a:r>
              <a:rPr sz="2000" spc="-5" dirty="0">
                <a:latin typeface="Times New Roman"/>
                <a:cs typeface="Times New Roman"/>
              </a:rPr>
              <a:t>to </a:t>
            </a:r>
            <a:r>
              <a:rPr sz="2000" dirty="0">
                <a:latin typeface="Times New Roman"/>
                <a:cs typeface="Times New Roman"/>
              </a:rPr>
              <a:t>find </a:t>
            </a:r>
            <a:r>
              <a:rPr sz="2000" spc="-5" dirty="0">
                <a:latin typeface="Times New Roman"/>
                <a:cs typeface="Times New Roman"/>
              </a:rPr>
              <a:t>number </a:t>
            </a:r>
            <a:r>
              <a:rPr sz="2000" dirty="0">
                <a:latin typeface="Times New Roman"/>
                <a:cs typeface="Times New Roman"/>
              </a:rPr>
              <a:t>of networks, we </a:t>
            </a:r>
            <a:r>
              <a:rPr sz="2000" spc="-5" dirty="0">
                <a:latin typeface="Times New Roman"/>
                <a:cs typeface="Times New Roman"/>
              </a:rPr>
              <a:t>can </a:t>
            </a:r>
            <a:r>
              <a:rPr sz="2000" dirty="0">
                <a:latin typeface="Times New Roman"/>
                <a:cs typeface="Times New Roman"/>
              </a:rPr>
              <a:t>use this </a:t>
            </a:r>
            <a:r>
              <a:rPr sz="2000" spc="-5" dirty="0">
                <a:latin typeface="Times New Roman"/>
                <a:cs typeface="Times New Roman"/>
              </a:rPr>
              <a:t>formal </a:t>
            </a:r>
            <a:r>
              <a:rPr sz="2000" spc="10" dirty="0">
                <a:latin typeface="Times New Roman"/>
                <a:cs typeface="Times New Roman"/>
              </a:rPr>
              <a:t>2</a:t>
            </a:r>
            <a:r>
              <a:rPr sz="1950" spc="15" baseline="25641" dirty="0">
                <a:latin typeface="Times New Roman"/>
                <a:cs typeface="Times New Roman"/>
              </a:rPr>
              <a:t>y </a:t>
            </a:r>
            <a:r>
              <a:rPr sz="1950" spc="22" baseline="25641" dirty="0">
                <a:latin typeface="Times New Roman"/>
                <a:cs typeface="Times New Roman"/>
              </a:rPr>
              <a:t> </a:t>
            </a:r>
            <a:r>
              <a:rPr sz="2000" dirty="0">
                <a:latin typeface="Times New Roman"/>
                <a:cs typeface="Times New Roman"/>
              </a:rPr>
              <a:t>Where</a:t>
            </a:r>
            <a:r>
              <a:rPr sz="2000" spc="70" dirty="0">
                <a:latin typeface="Times New Roman"/>
                <a:cs typeface="Times New Roman"/>
              </a:rPr>
              <a:t> </a:t>
            </a:r>
            <a:r>
              <a:rPr sz="2000" dirty="0">
                <a:latin typeface="Times New Roman"/>
                <a:cs typeface="Times New Roman"/>
              </a:rPr>
              <a:t>Y</a:t>
            </a:r>
            <a:r>
              <a:rPr sz="2000" spc="484" dirty="0">
                <a:latin typeface="Times New Roman"/>
                <a:cs typeface="Times New Roman"/>
              </a:rPr>
              <a:t> </a:t>
            </a:r>
            <a:r>
              <a:rPr sz="2000" spc="-5" dirty="0">
                <a:latin typeface="Times New Roman"/>
                <a:cs typeface="Times New Roman"/>
              </a:rPr>
              <a:t>represent</a:t>
            </a:r>
            <a:r>
              <a:rPr sz="2000" spc="65" dirty="0">
                <a:latin typeface="Times New Roman"/>
                <a:cs typeface="Times New Roman"/>
              </a:rPr>
              <a:t> </a:t>
            </a:r>
            <a:r>
              <a:rPr sz="2000" spc="-5" dirty="0">
                <a:latin typeface="Times New Roman"/>
                <a:cs typeface="Times New Roman"/>
              </a:rPr>
              <a:t>the</a:t>
            </a:r>
            <a:r>
              <a:rPr sz="2000" spc="70" dirty="0">
                <a:latin typeface="Times New Roman"/>
                <a:cs typeface="Times New Roman"/>
              </a:rPr>
              <a:t> </a:t>
            </a:r>
            <a:r>
              <a:rPr sz="2000" spc="-5" dirty="0">
                <a:latin typeface="Times New Roman"/>
                <a:cs typeface="Times New Roman"/>
              </a:rPr>
              <a:t>number</a:t>
            </a:r>
            <a:r>
              <a:rPr sz="2000" spc="75" dirty="0">
                <a:latin typeface="Times New Roman"/>
                <a:cs typeface="Times New Roman"/>
              </a:rPr>
              <a:t> </a:t>
            </a:r>
            <a:r>
              <a:rPr sz="2000" dirty="0">
                <a:latin typeface="Times New Roman"/>
                <a:cs typeface="Times New Roman"/>
              </a:rPr>
              <a:t>of</a:t>
            </a:r>
            <a:r>
              <a:rPr sz="2000" spc="65" dirty="0">
                <a:latin typeface="Times New Roman"/>
                <a:cs typeface="Times New Roman"/>
              </a:rPr>
              <a:t> </a:t>
            </a:r>
            <a:r>
              <a:rPr sz="2000" spc="-5" dirty="0">
                <a:latin typeface="Times New Roman"/>
                <a:cs typeface="Times New Roman"/>
              </a:rPr>
              <a:t>masked</a:t>
            </a:r>
            <a:r>
              <a:rPr sz="2000" spc="70" dirty="0">
                <a:latin typeface="Times New Roman"/>
                <a:cs typeface="Times New Roman"/>
              </a:rPr>
              <a:t> </a:t>
            </a:r>
            <a:r>
              <a:rPr sz="2000" spc="-5" dirty="0">
                <a:latin typeface="Times New Roman"/>
                <a:cs typeface="Times New Roman"/>
              </a:rPr>
              <a:t>bits,</a:t>
            </a:r>
            <a:r>
              <a:rPr sz="2000" spc="70" dirty="0">
                <a:latin typeface="Times New Roman"/>
                <a:cs typeface="Times New Roman"/>
              </a:rPr>
              <a:t> </a:t>
            </a:r>
            <a:r>
              <a:rPr sz="2000" spc="-25" dirty="0">
                <a:latin typeface="Times New Roman"/>
                <a:cs typeface="Times New Roman"/>
              </a:rPr>
              <a:t>(1’s).</a:t>
            </a:r>
            <a:r>
              <a:rPr sz="2000" spc="75" dirty="0">
                <a:latin typeface="Times New Roman"/>
                <a:cs typeface="Times New Roman"/>
              </a:rPr>
              <a:t> </a:t>
            </a:r>
            <a:r>
              <a:rPr sz="2000" dirty="0">
                <a:latin typeface="Times New Roman"/>
                <a:cs typeface="Times New Roman"/>
              </a:rPr>
              <a:t>For</a:t>
            </a:r>
            <a:r>
              <a:rPr sz="2000" spc="70" dirty="0">
                <a:latin typeface="Times New Roman"/>
                <a:cs typeface="Times New Roman"/>
              </a:rPr>
              <a:t> </a:t>
            </a:r>
            <a:r>
              <a:rPr sz="2000" spc="-5" dirty="0">
                <a:latin typeface="Times New Roman"/>
                <a:cs typeface="Times New Roman"/>
              </a:rPr>
              <a:t>example,</a:t>
            </a:r>
            <a:r>
              <a:rPr sz="2000" spc="70" dirty="0">
                <a:latin typeface="Times New Roman"/>
                <a:cs typeface="Times New Roman"/>
              </a:rPr>
              <a:t> </a:t>
            </a:r>
            <a:r>
              <a:rPr sz="2000" spc="-5" dirty="0">
                <a:latin typeface="Times New Roman"/>
                <a:cs typeface="Times New Roman"/>
              </a:rPr>
              <a:t>in</a:t>
            </a:r>
            <a:endParaRPr sz="2000" dirty="0">
              <a:latin typeface="Times New Roman"/>
              <a:cs typeface="Times New Roman"/>
            </a:endParaRPr>
          </a:p>
          <a:p>
            <a:pPr marL="332740">
              <a:lnSpc>
                <a:spcPct val="100000"/>
              </a:lnSpc>
              <a:spcBef>
                <a:spcPts val="1200"/>
              </a:spcBef>
            </a:pPr>
            <a:r>
              <a:rPr sz="2000" spc="-10" dirty="0">
                <a:latin typeface="Times New Roman"/>
                <a:cs typeface="Times New Roman"/>
              </a:rPr>
              <a:t>11000000,</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number</a:t>
            </a:r>
            <a:r>
              <a:rPr sz="2000" spc="-1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ones</a:t>
            </a:r>
            <a:r>
              <a:rPr sz="2000" spc="-25" dirty="0">
                <a:latin typeface="Times New Roman"/>
                <a:cs typeface="Times New Roman"/>
              </a:rPr>
              <a:t> </a:t>
            </a:r>
            <a:r>
              <a:rPr sz="2000" dirty="0">
                <a:latin typeface="Times New Roman"/>
                <a:cs typeface="Times New Roman"/>
              </a:rPr>
              <a:t>gives</a:t>
            </a:r>
            <a:r>
              <a:rPr sz="2000" spc="-25" dirty="0">
                <a:latin typeface="Times New Roman"/>
                <a:cs typeface="Times New Roman"/>
              </a:rPr>
              <a:t> </a:t>
            </a:r>
            <a:r>
              <a:rPr sz="2000" dirty="0">
                <a:latin typeface="Times New Roman"/>
                <a:cs typeface="Times New Roman"/>
              </a:rPr>
              <a:t>us</a:t>
            </a:r>
            <a:r>
              <a:rPr sz="2000" spc="-10" dirty="0">
                <a:latin typeface="Times New Roman"/>
                <a:cs typeface="Times New Roman"/>
              </a:rPr>
              <a:t> </a:t>
            </a:r>
            <a:r>
              <a:rPr sz="2000" spc="15" dirty="0">
                <a:latin typeface="Cambria Math"/>
                <a:cs typeface="Cambria Math"/>
              </a:rPr>
              <a:t>2</a:t>
            </a:r>
            <a:r>
              <a:rPr sz="2175" spc="22" baseline="28735" dirty="0">
                <a:latin typeface="Cambria Math"/>
                <a:cs typeface="Cambria Math"/>
              </a:rPr>
              <a:t>2</a:t>
            </a:r>
            <a:r>
              <a:rPr sz="2175" spc="412" baseline="28735" dirty="0">
                <a:latin typeface="Cambria Math"/>
                <a:cs typeface="Cambria Math"/>
              </a:rPr>
              <a:t> </a:t>
            </a:r>
            <a:r>
              <a:rPr sz="2000" dirty="0">
                <a:latin typeface="Times New Roman"/>
                <a:cs typeface="Times New Roman"/>
              </a:rPr>
              <a:t>=4</a:t>
            </a:r>
          </a:p>
        </p:txBody>
      </p:sp>
      <p:sp>
        <p:nvSpPr>
          <p:cNvPr id="4" name="Google Shape;176;p24">
            <a:extLst>
              <a:ext uri="{FF2B5EF4-FFF2-40B4-BE49-F238E27FC236}">
                <a16:creationId xmlns:a16="http://schemas.microsoft.com/office/drawing/2014/main" id="{148891CF-AF5D-D2F2-BAA2-84693F4C0790}"/>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267081"/>
            <a:ext cx="5732780" cy="513715"/>
          </a:xfrm>
          <a:prstGeom prst="rect">
            <a:avLst/>
          </a:prstGeom>
        </p:spPr>
        <p:txBody>
          <a:bodyPr vert="horz" wrap="square" lIns="0" tIns="12700" rIns="0" bIns="0" rtlCol="0">
            <a:spAutoFit/>
          </a:bodyPr>
          <a:lstStyle/>
          <a:p>
            <a:pPr marL="12700">
              <a:lnSpc>
                <a:spcPct val="100000"/>
              </a:lnSpc>
              <a:spcBef>
                <a:spcPts val="100"/>
              </a:spcBef>
            </a:pPr>
            <a:r>
              <a:rPr dirty="0"/>
              <a:t>Res</a:t>
            </a:r>
            <a:r>
              <a:rPr spc="5" dirty="0"/>
              <a:t>e</a:t>
            </a:r>
            <a:r>
              <a:rPr dirty="0"/>
              <a:t>rv</a:t>
            </a:r>
            <a:r>
              <a:rPr spc="5" dirty="0"/>
              <a:t>e</a:t>
            </a:r>
            <a:r>
              <a:rPr dirty="0"/>
              <a:t>d</a:t>
            </a:r>
            <a:r>
              <a:rPr spc="-25" dirty="0"/>
              <a:t> </a:t>
            </a:r>
            <a:r>
              <a:rPr dirty="0"/>
              <a:t>a</a:t>
            </a:r>
            <a:r>
              <a:rPr spc="5" dirty="0"/>
              <a:t>n</a:t>
            </a:r>
            <a:r>
              <a:rPr dirty="0"/>
              <a:t>d Restricted</a:t>
            </a:r>
            <a:r>
              <a:rPr spc="-195" dirty="0"/>
              <a:t> </a:t>
            </a:r>
            <a:r>
              <a:rPr dirty="0"/>
              <a:t>Ad</a:t>
            </a:r>
            <a:r>
              <a:rPr spc="10" dirty="0"/>
              <a:t>d</a:t>
            </a:r>
            <a:r>
              <a:rPr dirty="0"/>
              <a:t>res</a:t>
            </a:r>
            <a:r>
              <a:rPr spc="5" dirty="0"/>
              <a:t>s</a:t>
            </a:r>
            <a:r>
              <a:rPr dirty="0"/>
              <a:t>es</a:t>
            </a:r>
          </a:p>
        </p:txBody>
      </p:sp>
      <p:sp>
        <p:nvSpPr>
          <p:cNvPr id="9" name="object 9"/>
          <p:cNvSpPr txBox="1"/>
          <p:nvPr/>
        </p:nvSpPr>
        <p:spPr>
          <a:xfrm>
            <a:off x="535940" y="931290"/>
            <a:ext cx="8281034" cy="1854835"/>
          </a:xfrm>
          <a:prstGeom prst="rect">
            <a:avLst/>
          </a:prstGeom>
        </p:spPr>
        <p:txBody>
          <a:bodyPr vert="horz" wrap="square" lIns="0" tIns="12700" rIns="0" bIns="0" rtlCol="0">
            <a:spAutoFit/>
          </a:bodyPr>
          <a:lstStyle/>
          <a:p>
            <a:pPr marL="287020" marR="5080" indent="-274955" algn="just">
              <a:lnSpc>
                <a:spcPct val="100000"/>
              </a:lnSpc>
              <a:spcBef>
                <a:spcPts val="100"/>
              </a:spcBef>
              <a:buClr>
                <a:srgbClr val="8BACAD"/>
              </a:buClr>
              <a:buSzPct val="93750"/>
              <a:buFont typeface="Segoe UI Symbol"/>
              <a:buChar char="⚫"/>
              <a:tabLst>
                <a:tab pos="287655" algn="l"/>
              </a:tabLst>
            </a:pPr>
            <a:r>
              <a:rPr sz="2400" dirty="0">
                <a:latin typeface="Times New Roman"/>
                <a:cs typeface="Times New Roman"/>
              </a:rPr>
              <a:t>In any </a:t>
            </a:r>
            <a:r>
              <a:rPr sz="2400" spc="-5" dirty="0">
                <a:latin typeface="Times New Roman"/>
                <a:cs typeface="Times New Roman"/>
              </a:rPr>
              <a:t>subnet, there are certain addresses that cannot </a:t>
            </a:r>
            <a:r>
              <a:rPr sz="2400" spc="-10" dirty="0">
                <a:latin typeface="Times New Roman"/>
                <a:cs typeface="Times New Roman"/>
              </a:rPr>
              <a:t>be </a:t>
            </a:r>
            <a:r>
              <a:rPr sz="2400" spc="-5" dirty="0">
                <a:latin typeface="Times New Roman"/>
                <a:cs typeface="Times New Roman"/>
              </a:rPr>
              <a:t>assigned </a:t>
            </a:r>
            <a:r>
              <a:rPr sz="2400" dirty="0">
                <a:latin typeface="Times New Roman"/>
                <a:cs typeface="Times New Roman"/>
              </a:rPr>
              <a:t> to an </a:t>
            </a:r>
            <a:r>
              <a:rPr sz="2400" spc="-5" dirty="0">
                <a:latin typeface="Times New Roman"/>
                <a:cs typeface="Times New Roman"/>
              </a:rPr>
              <a:t>individual device </a:t>
            </a:r>
            <a:r>
              <a:rPr sz="2400" dirty="0">
                <a:latin typeface="Times New Roman"/>
                <a:cs typeface="Times New Roman"/>
              </a:rPr>
              <a:t>because </a:t>
            </a:r>
            <a:r>
              <a:rPr sz="2400" spc="-5" dirty="0">
                <a:latin typeface="Times New Roman"/>
                <a:cs typeface="Times New Roman"/>
              </a:rPr>
              <a:t>they </a:t>
            </a:r>
            <a:r>
              <a:rPr sz="2400" dirty="0">
                <a:latin typeface="Times New Roman"/>
                <a:cs typeface="Times New Roman"/>
              </a:rPr>
              <a:t>have a </a:t>
            </a:r>
            <a:r>
              <a:rPr sz="2400" spc="-5" dirty="0">
                <a:latin typeface="Times New Roman"/>
                <a:cs typeface="Times New Roman"/>
              </a:rPr>
              <a:t>special purpose. </a:t>
            </a:r>
            <a:r>
              <a:rPr sz="2400" dirty="0">
                <a:latin typeface="Times New Roman"/>
                <a:cs typeface="Times New Roman"/>
              </a:rPr>
              <a:t>The </a:t>
            </a:r>
            <a:r>
              <a:rPr sz="2400" spc="5" dirty="0">
                <a:latin typeface="Times New Roman"/>
                <a:cs typeface="Times New Roman"/>
              </a:rPr>
              <a:t> </a:t>
            </a:r>
            <a:r>
              <a:rPr sz="2400" dirty="0">
                <a:latin typeface="Times New Roman"/>
                <a:cs typeface="Times New Roman"/>
              </a:rPr>
              <a:t>subnet </a:t>
            </a:r>
            <a:r>
              <a:rPr sz="2400" spc="-5" dirty="0">
                <a:latin typeface="Times New Roman"/>
                <a:cs typeface="Times New Roman"/>
              </a:rPr>
              <a:t>address </a:t>
            </a:r>
            <a:r>
              <a:rPr sz="2400" dirty="0">
                <a:latin typeface="Times New Roman"/>
                <a:cs typeface="Times New Roman"/>
              </a:rPr>
              <a:t>is the </a:t>
            </a:r>
            <a:r>
              <a:rPr sz="2400" spc="-5" dirty="0">
                <a:latin typeface="Times New Roman"/>
                <a:cs typeface="Times New Roman"/>
              </a:rPr>
              <a:t>first </a:t>
            </a:r>
            <a:r>
              <a:rPr sz="2400" dirty="0">
                <a:latin typeface="Times New Roman"/>
                <a:cs typeface="Times New Roman"/>
              </a:rPr>
              <a:t>address </a:t>
            </a:r>
            <a:r>
              <a:rPr sz="2400" spc="-5" dirty="0">
                <a:latin typeface="Times New Roman"/>
                <a:cs typeface="Times New Roman"/>
              </a:rPr>
              <a:t>in </a:t>
            </a:r>
            <a:r>
              <a:rPr sz="2400" dirty="0">
                <a:latin typeface="Times New Roman"/>
                <a:cs typeface="Times New Roman"/>
              </a:rPr>
              <a:t>a range </a:t>
            </a:r>
            <a:r>
              <a:rPr sz="2400" spc="-5" dirty="0">
                <a:latin typeface="Times New Roman"/>
                <a:cs typeface="Times New Roman"/>
              </a:rPr>
              <a:t>that identifies </a:t>
            </a:r>
            <a:r>
              <a:rPr sz="2400" dirty="0">
                <a:latin typeface="Times New Roman"/>
                <a:cs typeface="Times New Roman"/>
              </a:rPr>
              <a:t>the </a:t>
            </a:r>
            <a:r>
              <a:rPr sz="2400" spc="5" dirty="0">
                <a:latin typeface="Times New Roman"/>
                <a:cs typeface="Times New Roman"/>
              </a:rPr>
              <a:t> </a:t>
            </a:r>
            <a:r>
              <a:rPr sz="2400" dirty="0">
                <a:latin typeface="Times New Roman"/>
                <a:cs typeface="Times New Roman"/>
              </a:rPr>
              <a:t>subnet. </a:t>
            </a:r>
            <a:r>
              <a:rPr sz="2400" spc="-5" dirty="0">
                <a:latin typeface="Times New Roman"/>
                <a:cs typeface="Times New Roman"/>
              </a:rPr>
              <a:t>The broadcast address </a:t>
            </a:r>
            <a:r>
              <a:rPr sz="2400" dirty="0">
                <a:latin typeface="Times New Roman"/>
                <a:cs typeface="Times New Roman"/>
              </a:rPr>
              <a:t>is the </a:t>
            </a:r>
            <a:r>
              <a:rPr sz="2400" spc="-5" dirty="0">
                <a:latin typeface="Times New Roman"/>
                <a:cs typeface="Times New Roman"/>
              </a:rPr>
              <a:t>last address in </a:t>
            </a:r>
            <a:r>
              <a:rPr sz="2400" dirty="0">
                <a:latin typeface="Times New Roman"/>
                <a:cs typeface="Times New Roman"/>
              </a:rPr>
              <a:t>the range, and </a:t>
            </a:r>
            <a:r>
              <a:rPr sz="2400" spc="-585" dirty="0">
                <a:latin typeface="Times New Roman"/>
                <a:cs typeface="Times New Roman"/>
              </a:rPr>
              <a:t> </a:t>
            </a:r>
            <a:r>
              <a:rPr sz="2400" dirty="0">
                <a:latin typeface="Times New Roman"/>
                <a:cs typeface="Times New Roman"/>
              </a:rPr>
              <a:t>all</a:t>
            </a:r>
            <a:r>
              <a:rPr sz="2400" spc="-20" dirty="0">
                <a:latin typeface="Times New Roman"/>
                <a:cs typeface="Times New Roman"/>
              </a:rPr>
              <a:t> </a:t>
            </a:r>
            <a:r>
              <a:rPr sz="2400" spc="-5" dirty="0">
                <a:latin typeface="Times New Roman"/>
                <a:cs typeface="Times New Roman"/>
              </a:rPr>
              <a:t>hosts</a:t>
            </a:r>
            <a:r>
              <a:rPr sz="2400" spc="-10" dirty="0">
                <a:latin typeface="Times New Roman"/>
                <a:cs typeface="Times New Roman"/>
              </a:rPr>
              <a:t> </a:t>
            </a:r>
            <a:r>
              <a:rPr sz="2400" dirty="0">
                <a:latin typeface="Times New Roman"/>
                <a:cs typeface="Times New Roman"/>
              </a:rPr>
              <a:t>on the</a:t>
            </a:r>
            <a:r>
              <a:rPr sz="2400" spc="-5" dirty="0">
                <a:latin typeface="Times New Roman"/>
                <a:cs typeface="Times New Roman"/>
              </a:rPr>
              <a:t> </a:t>
            </a:r>
            <a:r>
              <a:rPr sz="2400" dirty="0">
                <a:latin typeface="Times New Roman"/>
                <a:cs typeface="Times New Roman"/>
              </a:rPr>
              <a:t>subnet</a:t>
            </a:r>
            <a:r>
              <a:rPr sz="2400" spc="-10" dirty="0">
                <a:latin typeface="Times New Roman"/>
                <a:cs typeface="Times New Roman"/>
              </a:rPr>
              <a:t> </a:t>
            </a:r>
            <a:r>
              <a:rPr sz="2400" dirty="0">
                <a:latin typeface="Times New Roman"/>
                <a:cs typeface="Times New Roman"/>
              </a:rPr>
              <a:t>receive</a:t>
            </a:r>
            <a:r>
              <a:rPr sz="2400" spc="-25" dirty="0">
                <a:latin typeface="Times New Roman"/>
                <a:cs typeface="Times New Roman"/>
              </a:rPr>
              <a:t> </a:t>
            </a:r>
            <a:r>
              <a:rPr sz="2400" spc="-10" dirty="0">
                <a:latin typeface="Times New Roman"/>
                <a:cs typeface="Times New Roman"/>
              </a:rPr>
              <a:t>traffic </a:t>
            </a:r>
            <a:r>
              <a:rPr sz="2400" dirty="0">
                <a:latin typeface="Times New Roman"/>
                <a:cs typeface="Times New Roman"/>
              </a:rPr>
              <a:t>if</a:t>
            </a:r>
            <a:r>
              <a:rPr sz="2400" spc="-10" dirty="0">
                <a:latin typeface="Times New Roman"/>
                <a:cs typeface="Times New Roman"/>
              </a:rPr>
              <a:t> </a:t>
            </a:r>
            <a:r>
              <a:rPr sz="2400" dirty="0">
                <a:latin typeface="Times New Roman"/>
                <a:cs typeface="Times New Roman"/>
              </a:rPr>
              <a:t>anything</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sent</a:t>
            </a:r>
            <a:r>
              <a:rPr sz="2400" spc="-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it.</a:t>
            </a:r>
            <a:endParaRPr sz="2400">
              <a:latin typeface="Times New Roman"/>
              <a:cs typeface="Times New Roman"/>
            </a:endParaRPr>
          </a:p>
        </p:txBody>
      </p:sp>
      <p:sp>
        <p:nvSpPr>
          <p:cNvPr id="10" name="object 10"/>
          <p:cNvSpPr txBox="1"/>
          <p:nvPr/>
        </p:nvSpPr>
        <p:spPr>
          <a:xfrm>
            <a:off x="535940" y="3711702"/>
            <a:ext cx="8281034" cy="1123315"/>
          </a:xfrm>
          <a:prstGeom prst="rect">
            <a:avLst/>
          </a:prstGeom>
        </p:spPr>
        <p:txBody>
          <a:bodyPr vert="horz" wrap="square" lIns="0" tIns="12700" rIns="0" bIns="0" rtlCol="0">
            <a:spAutoFit/>
          </a:bodyPr>
          <a:lstStyle/>
          <a:p>
            <a:pPr marL="287020" marR="5080" indent="-274955" algn="just">
              <a:lnSpc>
                <a:spcPct val="100000"/>
              </a:lnSpc>
              <a:spcBef>
                <a:spcPts val="100"/>
              </a:spcBef>
              <a:buClr>
                <a:srgbClr val="8BACAD"/>
              </a:buClr>
              <a:buSzPct val="93750"/>
              <a:buFont typeface="Segoe UI Symbol"/>
              <a:buChar char="⚫"/>
              <a:tabLst>
                <a:tab pos="287655" algn="l"/>
              </a:tabLst>
            </a:pPr>
            <a:r>
              <a:rPr sz="2400" spc="-5" dirty="0">
                <a:latin typeface="Times New Roman"/>
                <a:cs typeface="Times New Roman"/>
              </a:rPr>
              <a:t>Assume</a:t>
            </a:r>
            <a:r>
              <a:rPr sz="2400" dirty="0">
                <a:latin typeface="Times New Roman"/>
                <a:cs typeface="Times New Roman"/>
              </a:rPr>
              <a:t> that</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subnet</a:t>
            </a:r>
            <a:r>
              <a:rPr sz="2400" spc="5" dirty="0">
                <a:latin typeface="Times New Roman"/>
                <a:cs typeface="Times New Roman"/>
              </a:rPr>
              <a:t> </a:t>
            </a:r>
            <a:r>
              <a:rPr sz="2400" dirty="0">
                <a:latin typeface="Times New Roman"/>
                <a:cs typeface="Times New Roman"/>
              </a:rPr>
              <a:t>address</a:t>
            </a:r>
            <a:r>
              <a:rPr sz="2400" spc="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b="1" dirty="0">
                <a:solidFill>
                  <a:srgbClr val="006FC0"/>
                </a:solidFill>
                <a:latin typeface="Times New Roman"/>
                <a:cs typeface="Times New Roman"/>
              </a:rPr>
              <a:t>172.31.9.0</a:t>
            </a:r>
            <a:r>
              <a:rPr sz="2400" b="1" spc="5" dirty="0">
                <a:solidFill>
                  <a:srgbClr val="006FC0"/>
                </a:solidFill>
                <a:latin typeface="Times New Roman"/>
                <a:cs typeface="Times New Roman"/>
              </a:rPr>
              <a:t> </a:t>
            </a:r>
            <a:r>
              <a:rPr sz="2400" dirty="0">
                <a:latin typeface="Times New Roman"/>
                <a:cs typeface="Times New Roman"/>
              </a:rPr>
              <a:t>with</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spc="-5" dirty="0">
                <a:latin typeface="Times New Roman"/>
                <a:cs typeface="Times New Roman"/>
              </a:rPr>
              <a:t>mask</a:t>
            </a:r>
            <a:r>
              <a:rPr sz="2400" dirty="0">
                <a:latin typeface="Times New Roman"/>
                <a:cs typeface="Times New Roman"/>
              </a:rPr>
              <a:t> </a:t>
            </a:r>
            <a:r>
              <a:rPr sz="2400" spc="10" dirty="0">
                <a:latin typeface="Times New Roman"/>
                <a:cs typeface="Times New Roman"/>
              </a:rPr>
              <a:t>of </a:t>
            </a:r>
            <a:r>
              <a:rPr sz="2400" spc="15" dirty="0">
                <a:latin typeface="Times New Roman"/>
                <a:cs typeface="Times New Roman"/>
              </a:rPr>
              <a:t> </a:t>
            </a:r>
            <a:r>
              <a:rPr sz="2400" b="1" spc="-5" dirty="0">
                <a:solidFill>
                  <a:srgbClr val="006FC0"/>
                </a:solidFill>
                <a:latin typeface="Times New Roman"/>
                <a:cs typeface="Times New Roman"/>
              </a:rPr>
              <a:t>255.255.255.0</a:t>
            </a:r>
            <a:r>
              <a:rPr sz="2400" spc="-5" dirty="0">
                <a:latin typeface="Times New Roman"/>
                <a:cs typeface="Times New Roman"/>
              </a:rPr>
              <a:t>.</a:t>
            </a:r>
            <a:r>
              <a:rPr sz="2400" spc="580" dirty="0">
                <a:latin typeface="Times New Roman"/>
                <a:cs typeface="Times New Roman"/>
              </a:rPr>
              <a:t> </a:t>
            </a:r>
            <a:r>
              <a:rPr sz="2400" dirty="0">
                <a:latin typeface="Times New Roman"/>
                <a:cs typeface="Times New Roman"/>
              </a:rPr>
              <a:t>The</a:t>
            </a:r>
            <a:r>
              <a:rPr sz="2400" spc="570" dirty="0">
                <a:latin typeface="Times New Roman"/>
                <a:cs typeface="Times New Roman"/>
              </a:rPr>
              <a:t> </a:t>
            </a:r>
            <a:r>
              <a:rPr sz="2400" dirty="0">
                <a:latin typeface="Times New Roman"/>
                <a:cs typeface="Times New Roman"/>
              </a:rPr>
              <a:t>subnet</a:t>
            </a:r>
            <a:r>
              <a:rPr sz="2400" spc="570" dirty="0">
                <a:latin typeface="Times New Roman"/>
                <a:cs typeface="Times New Roman"/>
              </a:rPr>
              <a:t> </a:t>
            </a:r>
            <a:r>
              <a:rPr sz="2400" dirty="0">
                <a:latin typeface="Times New Roman"/>
                <a:cs typeface="Times New Roman"/>
              </a:rPr>
              <a:t>address</a:t>
            </a:r>
            <a:r>
              <a:rPr sz="2400" spc="570" dirty="0">
                <a:latin typeface="Times New Roman"/>
                <a:cs typeface="Times New Roman"/>
              </a:rPr>
              <a:t> </a:t>
            </a:r>
            <a:r>
              <a:rPr sz="2400" dirty="0">
                <a:latin typeface="Times New Roman"/>
                <a:cs typeface="Times New Roman"/>
              </a:rPr>
              <a:t>is</a:t>
            </a:r>
            <a:r>
              <a:rPr sz="2400" spc="580" dirty="0">
                <a:latin typeface="Times New Roman"/>
                <a:cs typeface="Times New Roman"/>
              </a:rPr>
              <a:t> </a:t>
            </a:r>
            <a:r>
              <a:rPr sz="2400" b="1" spc="-5" dirty="0">
                <a:solidFill>
                  <a:srgbClr val="006FC0"/>
                </a:solidFill>
                <a:latin typeface="Times New Roman"/>
                <a:cs typeface="Times New Roman"/>
              </a:rPr>
              <a:t>172.31.9.0</a:t>
            </a:r>
            <a:r>
              <a:rPr sz="2400" spc="-5" dirty="0">
                <a:latin typeface="Times New Roman"/>
                <a:cs typeface="Times New Roman"/>
              </a:rPr>
              <a:t>,</a:t>
            </a:r>
            <a:r>
              <a:rPr sz="2400" spc="580" dirty="0">
                <a:latin typeface="Times New Roman"/>
                <a:cs typeface="Times New Roman"/>
              </a:rPr>
              <a:t> </a:t>
            </a:r>
            <a:r>
              <a:rPr sz="2400" dirty="0">
                <a:latin typeface="Times New Roman"/>
                <a:cs typeface="Times New Roman"/>
              </a:rPr>
              <a:t>and</a:t>
            </a:r>
            <a:r>
              <a:rPr sz="2400" spc="570" dirty="0">
                <a:latin typeface="Times New Roman"/>
                <a:cs typeface="Times New Roman"/>
              </a:rPr>
              <a:t> </a:t>
            </a:r>
            <a:r>
              <a:rPr sz="2400" spc="-5" dirty="0">
                <a:latin typeface="Times New Roman"/>
                <a:cs typeface="Times New Roman"/>
              </a:rPr>
              <a:t>the </a:t>
            </a:r>
            <a:r>
              <a:rPr sz="2400" spc="-590" dirty="0">
                <a:latin typeface="Times New Roman"/>
                <a:cs typeface="Times New Roman"/>
              </a:rPr>
              <a:t> </a:t>
            </a:r>
            <a:r>
              <a:rPr sz="2400" dirty="0">
                <a:latin typeface="Times New Roman"/>
                <a:cs typeface="Times New Roman"/>
              </a:rPr>
              <a:t>broadcast</a:t>
            </a:r>
            <a:r>
              <a:rPr sz="2400" spc="-15" dirty="0">
                <a:latin typeface="Times New Roman"/>
                <a:cs typeface="Times New Roman"/>
              </a:rPr>
              <a:t> </a:t>
            </a:r>
            <a:r>
              <a:rPr sz="2400" dirty="0">
                <a:latin typeface="Times New Roman"/>
                <a:cs typeface="Times New Roman"/>
              </a:rPr>
              <a:t>address is</a:t>
            </a:r>
            <a:r>
              <a:rPr sz="2400" spc="-15" dirty="0">
                <a:latin typeface="Times New Roman"/>
                <a:cs typeface="Times New Roman"/>
              </a:rPr>
              <a:t> </a:t>
            </a:r>
            <a:r>
              <a:rPr sz="2400" b="1" dirty="0">
                <a:solidFill>
                  <a:srgbClr val="006FC0"/>
                </a:solidFill>
                <a:latin typeface="Times New Roman"/>
                <a:cs typeface="Times New Roman"/>
              </a:rPr>
              <a:t>172.31.9.255</a:t>
            </a:r>
            <a:r>
              <a:rPr sz="2400" b="1" dirty="0">
                <a:latin typeface="Times New Roman"/>
                <a:cs typeface="Times New Roman"/>
              </a:rPr>
              <a:t>.</a:t>
            </a:r>
            <a:endParaRPr sz="2400">
              <a:latin typeface="Times New Roman"/>
              <a:cs typeface="Times New Roman"/>
            </a:endParaRPr>
          </a:p>
        </p:txBody>
      </p:sp>
      <p:sp>
        <p:nvSpPr>
          <p:cNvPr id="2" name="Google Shape;176;p24">
            <a:extLst>
              <a:ext uri="{FF2B5EF4-FFF2-40B4-BE49-F238E27FC236}">
                <a16:creationId xmlns:a16="http://schemas.microsoft.com/office/drawing/2014/main" id="{F101CAE2-B424-0A01-9D63-06373FA4F2A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938" y="341502"/>
            <a:ext cx="6595745" cy="513715"/>
          </a:xfrm>
          <a:prstGeom prst="rect">
            <a:avLst/>
          </a:prstGeom>
        </p:spPr>
        <p:txBody>
          <a:bodyPr vert="horz" wrap="square" lIns="0" tIns="12700" rIns="0" bIns="0" rtlCol="0">
            <a:spAutoFit/>
          </a:bodyPr>
          <a:lstStyle/>
          <a:p>
            <a:pPr marL="12700">
              <a:lnSpc>
                <a:spcPct val="100000"/>
              </a:lnSpc>
              <a:spcBef>
                <a:spcPts val="100"/>
              </a:spcBef>
            </a:pPr>
            <a:r>
              <a:rPr dirty="0"/>
              <a:t>Classless </a:t>
            </a:r>
            <a:r>
              <a:rPr spc="-5" dirty="0"/>
              <a:t>Inter-Domain</a:t>
            </a:r>
            <a:r>
              <a:rPr spc="-50" dirty="0"/>
              <a:t> </a:t>
            </a:r>
            <a:r>
              <a:rPr dirty="0"/>
              <a:t>Routing</a:t>
            </a:r>
            <a:r>
              <a:rPr spc="-30" dirty="0"/>
              <a:t> </a:t>
            </a:r>
            <a:r>
              <a:rPr dirty="0"/>
              <a:t>(CIDR</a:t>
            </a:r>
            <a:r>
              <a:rPr dirty="0">
                <a:solidFill>
                  <a:srgbClr val="7E7E7E"/>
                </a:solidFill>
                <a:latin typeface="Constantia"/>
                <a:cs typeface="Constantia"/>
              </a:rPr>
              <a:t>)</a:t>
            </a:r>
          </a:p>
        </p:txBody>
      </p:sp>
      <p:sp>
        <p:nvSpPr>
          <p:cNvPr id="3" name="object 3"/>
          <p:cNvSpPr txBox="1"/>
          <p:nvPr/>
        </p:nvSpPr>
        <p:spPr>
          <a:xfrm>
            <a:off x="474370" y="1075435"/>
            <a:ext cx="8084184" cy="3830320"/>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8BACAD"/>
              </a:buClr>
              <a:buSzPct val="93750"/>
              <a:buFont typeface="Segoe UI Symbol"/>
              <a:buChar char="⚫"/>
              <a:tabLst>
                <a:tab pos="287020" algn="l"/>
              </a:tabLst>
            </a:pPr>
            <a:r>
              <a:rPr sz="2400" spc="-5" dirty="0">
                <a:latin typeface="Times New Roman"/>
                <a:cs typeface="Times New Roman"/>
              </a:rPr>
              <a:t>Classless</a:t>
            </a:r>
            <a:r>
              <a:rPr sz="2400" dirty="0">
                <a:latin typeface="Times New Roman"/>
                <a:cs typeface="Times New Roman"/>
              </a:rPr>
              <a:t> </a:t>
            </a:r>
            <a:r>
              <a:rPr sz="2400" spc="-5" dirty="0">
                <a:latin typeface="Times New Roman"/>
                <a:cs typeface="Times New Roman"/>
              </a:rPr>
              <a:t>Inter</a:t>
            </a:r>
            <a:r>
              <a:rPr sz="2400" dirty="0">
                <a:latin typeface="Times New Roman"/>
                <a:cs typeface="Times New Roman"/>
              </a:rPr>
              <a:t> </a:t>
            </a:r>
            <a:r>
              <a:rPr sz="2400" spc="-5" dirty="0">
                <a:latin typeface="Times New Roman"/>
                <a:cs typeface="Times New Roman"/>
              </a:rPr>
              <a:t>Domain</a:t>
            </a:r>
            <a:r>
              <a:rPr sz="2400" dirty="0">
                <a:latin typeface="Times New Roman"/>
                <a:cs typeface="Times New Roman"/>
              </a:rPr>
              <a:t> Routing</a:t>
            </a:r>
            <a:r>
              <a:rPr sz="2400" spc="5" dirty="0">
                <a:latin typeface="Times New Roman"/>
                <a:cs typeface="Times New Roman"/>
              </a:rPr>
              <a:t> </a:t>
            </a:r>
            <a:r>
              <a:rPr sz="2400" dirty="0">
                <a:latin typeface="Times New Roman"/>
                <a:cs typeface="Times New Roman"/>
              </a:rPr>
              <a:t>(CIDR)</a:t>
            </a:r>
            <a:r>
              <a:rPr sz="2400" spc="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spc="-5" dirty="0">
                <a:latin typeface="Times New Roman"/>
                <a:cs typeface="Times New Roman"/>
              </a:rPr>
              <a:t>method</a:t>
            </a:r>
            <a:r>
              <a:rPr sz="2400" dirty="0">
                <a:latin typeface="Times New Roman"/>
                <a:cs typeface="Times New Roman"/>
              </a:rPr>
              <a:t> for </a:t>
            </a:r>
            <a:r>
              <a:rPr sz="2400" spc="5" dirty="0">
                <a:latin typeface="Times New Roman"/>
                <a:cs typeface="Times New Roman"/>
              </a:rPr>
              <a:t> </a:t>
            </a:r>
            <a:r>
              <a:rPr sz="2400" spc="-5" dirty="0">
                <a:latin typeface="Times New Roman"/>
                <a:cs typeface="Times New Roman"/>
              </a:rPr>
              <a:t>assigning IP </a:t>
            </a:r>
            <a:r>
              <a:rPr sz="2400" dirty="0">
                <a:latin typeface="Times New Roman"/>
                <a:cs typeface="Times New Roman"/>
              </a:rPr>
              <a:t>addresses without using the </a:t>
            </a:r>
            <a:r>
              <a:rPr sz="2400" spc="-5" dirty="0">
                <a:latin typeface="Times New Roman"/>
                <a:cs typeface="Times New Roman"/>
              </a:rPr>
              <a:t>standard IP address </a:t>
            </a:r>
            <a:r>
              <a:rPr sz="2400" dirty="0">
                <a:latin typeface="Times New Roman"/>
                <a:cs typeface="Times New Roman"/>
              </a:rPr>
              <a:t> classes </a:t>
            </a:r>
            <a:r>
              <a:rPr sz="2400" spc="-5" dirty="0">
                <a:latin typeface="Times New Roman"/>
                <a:cs typeface="Times New Roman"/>
              </a:rPr>
              <a:t>like </a:t>
            </a:r>
            <a:r>
              <a:rPr sz="2400" dirty="0">
                <a:latin typeface="Times New Roman"/>
                <a:cs typeface="Times New Roman"/>
              </a:rPr>
              <a:t>Class </a:t>
            </a:r>
            <a:r>
              <a:rPr sz="2400" spc="-5" dirty="0">
                <a:latin typeface="Times New Roman"/>
                <a:cs typeface="Times New Roman"/>
              </a:rPr>
              <a:t>A, </a:t>
            </a:r>
            <a:r>
              <a:rPr sz="2400" dirty="0">
                <a:latin typeface="Times New Roman"/>
                <a:cs typeface="Times New Roman"/>
              </a:rPr>
              <a:t>Class B or Class </a:t>
            </a:r>
            <a:r>
              <a:rPr sz="2400" spc="-5" dirty="0">
                <a:latin typeface="Times New Roman"/>
                <a:cs typeface="Times New Roman"/>
              </a:rPr>
              <a:t>C. </a:t>
            </a:r>
            <a:r>
              <a:rPr sz="2400" dirty="0">
                <a:latin typeface="Times New Roman"/>
                <a:cs typeface="Times New Roman"/>
              </a:rPr>
              <a:t>In </a:t>
            </a:r>
            <a:r>
              <a:rPr sz="2400" spc="-5" dirty="0">
                <a:latin typeface="Times New Roman"/>
                <a:cs typeface="Times New Roman"/>
              </a:rPr>
              <a:t>CIDR </a:t>
            </a:r>
            <a:r>
              <a:rPr sz="2400" dirty="0">
                <a:latin typeface="Times New Roman"/>
                <a:cs typeface="Times New Roman"/>
              </a:rPr>
              <a:t>, an IP </a:t>
            </a:r>
            <a:r>
              <a:rPr sz="2400" spc="5" dirty="0">
                <a:latin typeface="Times New Roman"/>
                <a:cs typeface="Times New Roman"/>
              </a:rPr>
              <a:t> </a:t>
            </a:r>
            <a:r>
              <a:rPr sz="2400" dirty="0">
                <a:latin typeface="Times New Roman"/>
                <a:cs typeface="Times New Roman"/>
              </a:rPr>
              <a:t>address</a:t>
            </a:r>
            <a:r>
              <a:rPr sz="2400" spc="225" dirty="0">
                <a:latin typeface="Times New Roman"/>
                <a:cs typeface="Times New Roman"/>
              </a:rPr>
              <a:t> </a:t>
            </a:r>
            <a:r>
              <a:rPr sz="2400" dirty="0">
                <a:latin typeface="Times New Roman"/>
                <a:cs typeface="Times New Roman"/>
              </a:rPr>
              <a:t>is</a:t>
            </a:r>
            <a:r>
              <a:rPr sz="2400" spc="215" dirty="0">
                <a:latin typeface="Times New Roman"/>
                <a:cs typeface="Times New Roman"/>
              </a:rPr>
              <a:t> </a:t>
            </a:r>
            <a:r>
              <a:rPr sz="2400" spc="-5" dirty="0">
                <a:latin typeface="Times New Roman"/>
                <a:cs typeface="Times New Roman"/>
              </a:rPr>
              <a:t>represented</a:t>
            </a:r>
            <a:r>
              <a:rPr sz="2400" spc="220" dirty="0">
                <a:latin typeface="Times New Roman"/>
                <a:cs typeface="Times New Roman"/>
              </a:rPr>
              <a:t> </a:t>
            </a:r>
            <a:r>
              <a:rPr sz="2400" spc="-10" dirty="0">
                <a:latin typeface="Times New Roman"/>
                <a:cs typeface="Times New Roman"/>
              </a:rPr>
              <a:t>as</a:t>
            </a:r>
            <a:r>
              <a:rPr sz="2400" spc="215" dirty="0">
                <a:latin typeface="Times New Roman"/>
                <a:cs typeface="Times New Roman"/>
              </a:rPr>
              <a:t> </a:t>
            </a:r>
            <a:r>
              <a:rPr sz="2400" b="1" dirty="0">
                <a:solidFill>
                  <a:srgbClr val="FF0000"/>
                </a:solidFill>
                <a:latin typeface="Times New Roman"/>
                <a:cs typeface="Times New Roman"/>
              </a:rPr>
              <a:t>A.B.C.D</a:t>
            </a:r>
            <a:r>
              <a:rPr sz="2400" b="1" spc="225" dirty="0">
                <a:solidFill>
                  <a:srgbClr val="FF0000"/>
                </a:solidFill>
                <a:latin typeface="Times New Roman"/>
                <a:cs typeface="Times New Roman"/>
              </a:rPr>
              <a:t> </a:t>
            </a:r>
            <a:r>
              <a:rPr sz="2400" b="1" spc="-5" dirty="0">
                <a:solidFill>
                  <a:srgbClr val="FF0000"/>
                </a:solidFill>
                <a:latin typeface="Times New Roman"/>
                <a:cs typeface="Times New Roman"/>
              </a:rPr>
              <a:t>/n</a:t>
            </a:r>
            <a:r>
              <a:rPr sz="2400" spc="-5" dirty="0">
                <a:latin typeface="Times New Roman"/>
                <a:cs typeface="Times New Roman"/>
              </a:rPr>
              <a:t>,</a:t>
            </a:r>
            <a:r>
              <a:rPr sz="2400" spc="225" dirty="0">
                <a:latin typeface="Times New Roman"/>
                <a:cs typeface="Times New Roman"/>
              </a:rPr>
              <a:t> </a:t>
            </a:r>
            <a:r>
              <a:rPr sz="2400" dirty="0">
                <a:latin typeface="Times New Roman"/>
                <a:cs typeface="Times New Roman"/>
              </a:rPr>
              <a:t>where</a:t>
            </a:r>
            <a:r>
              <a:rPr sz="2400" spc="220" dirty="0">
                <a:latin typeface="Times New Roman"/>
                <a:cs typeface="Times New Roman"/>
              </a:rPr>
              <a:t> </a:t>
            </a:r>
            <a:r>
              <a:rPr sz="2400" spc="-5" dirty="0">
                <a:latin typeface="Times New Roman"/>
                <a:cs typeface="Times New Roman"/>
              </a:rPr>
              <a:t>"/n"</a:t>
            </a:r>
            <a:r>
              <a:rPr sz="2400" spc="215" dirty="0">
                <a:latin typeface="Times New Roman"/>
                <a:cs typeface="Times New Roman"/>
              </a:rPr>
              <a:t> </a:t>
            </a:r>
            <a:r>
              <a:rPr sz="2400" dirty="0">
                <a:latin typeface="Times New Roman"/>
                <a:cs typeface="Times New Roman"/>
              </a:rPr>
              <a:t>is</a:t>
            </a:r>
            <a:r>
              <a:rPr sz="2400" spc="215" dirty="0">
                <a:latin typeface="Times New Roman"/>
                <a:cs typeface="Times New Roman"/>
              </a:rPr>
              <a:t> </a:t>
            </a:r>
            <a:r>
              <a:rPr sz="2400" spc="-5" dirty="0">
                <a:latin typeface="Times New Roman"/>
                <a:cs typeface="Times New Roman"/>
              </a:rPr>
              <a:t>called</a:t>
            </a:r>
            <a:r>
              <a:rPr sz="2400" spc="204" dirty="0">
                <a:latin typeface="Times New Roman"/>
                <a:cs typeface="Times New Roman"/>
              </a:rPr>
              <a:t> </a:t>
            </a:r>
            <a:r>
              <a:rPr sz="2400" dirty="0">
                <a:latin typeface="Times New Roman"/>
                <a:cs typeface="Times New Roman"/>
              </a:rPr>
              <a:t>the </a:t>
            </a:r>
            <a:r>
              <a:rPr sz="2400" spc="-590" dirty="0">
                <a:latin typeface="Times New Roman"/>
                <a:cs typeface="Times New Roman"/>
              </a:rPr>
              <a:t> </a:t>
            </a:r>
            <a:r>
              <a:rPr sz="2400" spc="-5" dirty="0">
                <a:latin typeface="Times New Roman"/>
                <a:cs typeface="Times New Roman"/>
              </a:rPr>
              <a:t>IP prefix </a:t>
            </a:r>
            <a:r>
              <a:rPr sz="2400" dirty="0">
                <a:latin typeface="Times New Roman"/>
                <a:cs typeface="Times New Roman"/>
              </a:rPr>
              <a:t>or network </a:t>
            </a:r>
            <a:r>
              <a:rPr sz="2400" spc="-5" dirty="0">
                <a:latin typeface="Times New Roman"/>
                <a:cs typeface="Times New Roman"/>
              </a:rPr>
              <a:t>prefix. </a:t>
            </a:r>
            <a:r>
              <a:rPr sz="2400" dirty="0">
                <a:latin typeface="Times New Roman"/>
                <a:cs typeface="Times New Roman"/>
              </a:rPr>
              <a:t>The IP </a:t>
            </a:r>
            <a:r>
              <a:rPr sz="2400" spc="-5" dirty="0">
                <a:latin typeface="Times New Roman"/>
                <a:cs typeface="Times New Roman"/>
              </a:rPr>
              <a:t>prefix identifies the number </a:t>
            </a:r>
            <a:r>
              <a:rPr sz="2400" spc="-58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significant</a:t>
            </a:r>
            <a:r>
              <a:rPr sz="2400" spc="-35" dirty="0">
                <a:latin typeface="Times New Roman"/>
                <a:cs typeface="Times New Roman"/>
              </a:rPr>
              <a:t> </a:t>
            </a:r>
            <a:r>
              <a:rPr sz="2400" dirty="0">
                <a:latin typeface="Times New Roman"/>
                <a:cs typeface="Times New Roman"/>
              </a:rPr>
              <a:t>bits</a:t>
            </a:r>
            <a:r>
              <a:rPr sz="2400" spc="-15" dirty="0">
                <a:latin typeface="Times New Roman"/>
                <a:cs typeface="Times New Roman"/>
              </a:rPr>
              <a:t> </a:t>
            </a:r>
            <a:r>
              <a:rPr sz="2400" dirty="0">
                <a:latin typeface="Times New Roman"/>
                <a:cs typeface="Times New Roman"/>
              </a:rPr>
              <a:t>used</a:t>
            </a:r>
            <a:r>
              <a:rPr sz="2400" spc="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identify</a:t>
            </a:r>
            <a:r>
              <a:rPr sz="2400" spc="-2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network.</a:t>
            </a:r>
            <a:endParaRPr sz="2400">
              <a:latin typeface="Times New Roman"/>
              <a:cs typeface="Times New Roman"/>
            </a:endParaRPr>
          </a:p>
          <a:p>
            <a:pPr>
              <a:lnSpc>
                <a:spcPct val="100000"/>
              </a:lnSpc>
              <a:spcBef>
                <a:spcPts val="10"/>
              </a:spcBef>
              <a:buClr>
                <a:srgbClr val="8BACAD"/>
              </a:buClr>
              <a:buFont typeface="Segoe UI Symbol"/>
              <a:buChar char="⚫"/>
            </a:pPr>
            <a:endParaRPr sz="3500">
              <a:latin typeface="Times New Roman"/>
              <a:cs typeface="Times New Roman"/>
            </a:endParaRPr>
          </a:p>
          <a:p>
            <a:pPr marL="287020" marR="13970" indent="-274320" algn="just">
              <a:lnSpc>
                <a:spcPct val="100000"/>
              </a:lnSpc>
              <a:buClr>
                <a:srgbClr val="8BACAD"/>
              </a:buClr>
              <a:buSzPct val="93750"/>
              <a:buFont typeface="Segoe UI Symbol"/>
              <a:buChar char="⚫"/>
              <a:tabLst>
                <a:tab pos="287020" algn="l"/>
              </a:tabLst>
            </a:pPr>
            <a:r>
              <a:rPr sz="2400" spc="-5" dirty="0">
                <a:latin typeface="Times New Roman"/>
                <a:cs typeface="Times New Roman"/>
              </a:rPr>
              <a:t>Example, </a:t>
            </a:r>
            <a:r>
              <a:rPr sz="2400" dirty="0">
                <a:latin typeface="Times New Roman"/>
                <a:cs typeface="Times New Roman"/>
              </a:rPr>
              <a:t>192.9.205.22 /18 </a:t>
            </a:r>
            <a:r>
              <a:rPr sz="2400" spc="-5" dirty="0">
                <a:latin typeface="Times New Roman"/>
                <a:cs typeface="Times New Roman"/>
              </a:rPr>
              <a:t>means, </a:t>
            </a:r>
            <a:r>
              <a:rPr sz="2400" dirty="0">
                <a:latin typeface="Times New Roman"/>
                <a:cs typeface="Times New Roman"/>
              </a:rPr>
              <a:t>the </a:t>
            </a:r>
            <a:r>
              <a:rPr sz="2400" spc="-5" dirty="0">
                <a:latin typeface="Times New Roman"/>
                <a:cs typeface="Times New Roman"/>
              </a:rPr>
              <a:t>first </a:t>
            </a:r>
            <a:r>
              <a:rPr sz="2400" dirty="0">
                <a:latin typeface="Times New Roman"/>
                <a:cs typeface="Times New Roman"/>
              </a:rPr>
              <a:t>18 </a:t>
            </a:r>
            <a:r>
              <a:rPr sz="2400" spc="-5" dirty="0">
                <a:latin typeface="Times New Roman"/>
                <a:cs typeface="Times New Roman"/>
              </a:rPr>
              <a:t>bits </a:t>
            </a:r>
            <a:r>
              <a:rPr sz="2400" dirty="0">
                <a:latin typeface="Times New Roman"/>
                <a:cs typeface="Times New Roman"/>
              </a:rPr>
              <a:t>are used </a:t>
            </a:r>
            <a:r>
              <a:rPr sz="2400" spc="5" dirty="0">
                <a:latin typeface="Times New Roman"/>
                <a:cs typeface="Times New Roman"/>
              </a:rPr>
              <a:t>to </a:t>
            </a:r>
            <a:r>
              <a:rPr sz="2400" spc="10" dirty="0">
                <a:latin typeface="Times New Roman"/>
                <a:cs typeface="Times New Roman"/>
              </a:rPr>
              <a:t> </a:t>
            </a:r>
            <a:r>
              <a:rPr sz="2400" spc="-5" dirty="0">
                <a:latin typeface="Times New Roman"/>
                <a:cs typeface="Times New Roman"/>
              </a:rPr>
              <a:t>represent the network </a:t>
            </a:r>
            <a:r>
              <a:rPr sz="2400" dirty="0">
                <a:latin typeface="Times New Roman"/>
                <a:cs typeface="Times New Roman"/>
              </a:rPr>
              <a:t>and the </a:t>
            </a:r>
            <a:r>
              <a:rPr sz="2400" spc="-5" dirty="0">
                <a:latin typeface="Times New Roman"/>
                <a:cs typeface="Times New Roman"/>
              </a:rPr>
              <a:t>remaining </a:t>
            </a:r>
            <a:r>
              <a:rPr sz="2400" dirty="0">
                <a:latin typeface="Times New Roman"/>
                <a:cs typeface="Times New Roman"/>
              </a:rPr>
              <a:t>14 </a:t>
            </a:r>
            <a:r>
              <a:rPr sz="2400" spc="-5" dirty="0">
                <a:latin typeface="Times New Roman"/>
                <a:cs typeface="Times New Roman"/>
              </a:rPr>
              <a:t>bits </a:t>
            </a:r>
            <a:r>
              <a:rPr sz="2400" dirty="0">
                <a:latin typeface="Times New Roman"/>
                <a:cs typeface="Times New Roman"/>
              </a:rPr>
              <a:t>are used </a:t>
            </a:r>
            <a:r>
              <a:rPr sz="2400" spc="-10" dirty="0">
                <a:latin typeface="Times New Roman"/>
                <a:cs typeface="Times New Roman"/>
              </a:rPr>
              <a:t>to </a:t>
            </a:r>
            <a:r>
              <a:rPr sz="2400" spc="-5" dirty="0">
                <a:latin typeface="Times New Roman"/>
                <a:cs typeface="Times New Roman"/>
              </a:rPr>
              <a:t> </a:t>
            </a:r>
            <a:r>
              <a:rPr sz="2400" dirty="0">
                <a:latin typeface="Times New Roman"/>
                <a:cs typeface="Times New Roman"/>
              </a:rPr>
              <a:t>identify</a:t>
            </a:r>
            <a:r>
              <a:rPr sz="2400" spc="-30" dirty="0">
                <a:latin typeface="Times New Roman"/>
                <a:cs typeface="Times New Roman"/>
              </a:rPr>
              <a:t> </a:t>
            </a:r>
            <a:r>
              <a:rPr sz="2400" dirty="0">
                <a:latin typeface="Times New Roman"/>
                <a:cs typeface="Times New Roman"/>
              </a:rPr>
              <a:t>hosts.</a:t>
            </a:r>
            <a:endParaRPr sz="240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DC693E4-8411-43E7-9361-E357D0D1C59A}"/>
                  </a:ext>
                </a:extLst>
              </p14:cNvPr>
              <p14:cNvContentPartPr/>
              <p14:nvPr/>
            </p14:nvContentPartPr>
            <p14:xfrm>
              <a:off x="267120" y="126720"/>
              <a:ext cx="8658360" cy="6486480"/>
            </p14:xfrm>
          </p:contentPart>
        </mc:Choice>
        <mc:Fallback xmlns="">
          <p:pic>
            <p:nvPicPr>
              <p:cNvPr id="4" name="Ink 3">
                <a:extLst>
                  <a:ext uri="{FF2B5EF4-FFF2-40B4-BE49-F238E27FC236}">
                    <a16:creationId xmlns:a16="http://schemas.microsoft.com/office/drawing/2014/main" id="{3DC693E4-8411-43E7-9361-E357D0D1C59A}"/>
                  </a:ext>
                </a:extLst>
              </p:cNvPr>
              <p:cNvPicPr/>
              <p:nvPr/>
            </p:nvPicPr>
            <p:blipFill>
              <a:blip r:embed="rId3"/>
              <a:stretch>
                <a:fillRect/>
              </a:stretch>
            </p:blipFill>
            <p:spPr>
              <a:xfrm>
                <a:off x="257760" y="117360"/>
                <a:ext cx="8677080" cy="6505200"/>
              </a:xfrm>
              <a:prstGeom prst="rect">
                <a:avLst/>
              </a:prstGeom>
            </p:spPr>
          </p:pic>
        </mc:Fallback>
      </mc:AlternateContent>
      <p:sp>
        <p:nvSpPr>
          <p:cNvPr id="5" name="Google Shape;176;p24">
            <a:extLst>
              <a:ext uri="{FF2B5EF4-FFF2-40B4-BE49-F238E27FC236}">
                <a16:creationId xmlns:a16="http://schemas.microsoft.com/office/drawing/2014/main" id="{950676E9-9EBC-E080-4F2F-B4E65BB76A13}"/>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866" y="715771"/>
            <a:ext cx="8149590" cy="4359910"/>
          </a:xfrm>
          <a:prstGeom prst="rect">
            <a:avLst/>
          </a:prstGeom>
        </p:spPr>
        <p:txBody>
          <a:bodyPr vert="horz" wrap="square" lIns="0" tIns="13335" rIns="0" bIns="0" rtlCol="0">
            <a:spAutoFit/>
          </a:bodyPr>
          <a:lstStyle/>
          <a:p>
            <a:pPr marL="354965" marR="237490" indent="-342900" algn="just">
              <a:lnSpc>
                <a:spcPct val="100000"/>
              </a:lnSpc>
              <a:spcBef>
                <a:spcPts val="105"/>
              </a:spcBef>
              <a:buFont typeface="Wingdings"/>
              <a:buChar char=""/>
              <a:tabLst>
                <a:tab pos="355600" algn="l"/>
              </a:tabLst>
            </a:pPr>
            <a:r>
              <a:rPr sz="2000" spc="-30" dirty="0">
                <a:latin typeface="Times New Roman"/>
                <a:cs typeface="Times New Roman"/>
              </a:rPr>
              <a:t>It’s</a:t>
            </a:r>
            <a:r>
              <a:rPr sz="2000" spc="-25" dirty="0">
                <a:latin typeface="Times New Roman"/>
                <a:cs typeface="Times New Roman"/>
              </a:rPr>
              <a:t> </a:t>
            </a:r>
            <a:r>
              <a:rPr sz="2000" spc="-5" dirty="0">
                <a:latin typeface="Times New Roman"/>
                <a:cs typeface="Times New Roman"/>
              </a:rPr>
              <a:t>basically the method </a:t>
            </a:r>
            <a:r>
              <a:rPr sz="2000" spc="-10" dirty="0">
                <a:latin typeface="Times New Roman"/>
                <a:cs typeface="Times New Roman"/>
              </a:rPr>
              <a:t>that </a:t>
            </a:r>
            <a:r>
              <a:rPr sz="2000" dirty="0">
                <a:latin typeface="Times New Roman"/>
                <a:cs typeface="Times New Roman"/>
              </a:rPr>
              <a:t>ISPs </a:t>
            </a:r>
            <a:r>
              <a:rPr sz="2000" spc="-5" dirty="0">
                <a:latin typeface="Times New Roman"/>
                <a:cs typeface="Times New Roman"/>
              </a:rPr>
              <a:t>(Internet Service Providers) </a:t>
            </a:r>
            <a:r>
              <a:rPr sz="2000" dirty="0">
                <a:latin typeface="Times New Roman"/>
                <a:cs typeface="Times New Roman"/>
              </a:rPr>
              <a:t>use </a:t>
            </a:r>
            <a:r>
              <a:rPr sz="2000" spc="-20" dirty="0">
                <a:latin typeface="Times New Roman"/>
                <a:cs typeface="Times New Roman"/>
              </a:rPr>
              <a:t>to </a:t>
            </a:r>
            <a:r>
              <a:rPr sz="2000" spc="-15" dirty="0">
                <a:latin typeface="Times New Roman"/>
                <a:cs typeface="Times New Roman"/>
              </a:rPr>
              <a:t> </a:t>
            </a:r>
            <a:r>
              <a:rPr sz="2000" dirty="0">
                <a:latin typeface="Times New Roman"/>
                <a:cs typeface="Times New Roman"/>
              </a:rPr>
              <a:t>allocate an </a:t>
            </a:r>
            <a:r>
              <a:rPr sz="2000" spc="-5" dirty="0">
                <a:latin typeface="Times New Roman"/>
                <a:cs typeface="Times New Roman"/>
              </a:rPr>
              <a:t>amount of</a:t>
            </a:r>
            <a:r>
              <a:rPr sz="2000" spc="985" dirty="0">
                <a:latin typeface="Times New Roman"/>
                <a:cs typeface="Times New Roman"/>
              </a:rPr>
              <a:t> </a:t>
            </a:r>
            <a:r>
              <a:rPr sz="2000" spc="-5" dirty="0">
                <a:latin typeface="Times New Roman"/>
                <a:cs typeface="Times New Roman"/>
              </a:rPr>
              <a:t>addresses </a:t>
            </a:r>
            <a:r>
              <a:rPr sz="2000" spc="-10" dirty="0">
                <a:latin typeface="Times New Roman"/>
                <a:cs typeface="Times New Roman"/>
              </a:rPr>
              <a:t>to </a:t>
            </a:r>
            <a:r>
              <a:rPr sz="2000" dirty="0">
                <a:latin typeface="Times New Roman"/>
                <a:cs typeface="Times New Roman"/>
              </a:rPr>
              <a:t>a </a:t>
            </a:r>
            <a:r>
              <a:rPr sz="2000" spc="-20" dirty="0">
                <a:latin typeface="Times New Roman"/>
                <a:cs typeface="Times New Roman"/>
              </a:rPr>
              <a:t>company,</a:t>
            </a:r>
            <a:r>
              <a:rPr sz="2000" spc="459" dirty="0">
                <a:latin typeface="Times New Roman"/>
                <a:cs typeface="Times New Roman"/>
              </a:rPr>
              <a:t> </a:t>
            </a:r>
            <a:r>
              <a:rPr sz="2000" dirty="0">
                <a:latin typeface="Times New Roman"/>
                <a:cs typeface="Times New Roman"/>
              </a:rPr>
              <a:t>a </a:t>
            </a:r>
            <a:r>
              <a:rPr sz="2000" spc="-10" dirty="0">
                <a:latin typeface="Times New Roman"/>
                <a:cs typeface="Times New Roman"/>
              </a:rPr>
              <a:t>home—a </a:t>
            </a:r>
            <a:r>
              <a:rPr sz="2000" spc="-15" dirty="0">
                <a:latin typeface="Times New Roman"/>
                <a:cs typeface="Times New Roman"/>
              </a:rPr>
              <a:t>customer. </a:t>
            </a:r>
            <a:r>
              <a:rPr sz="2000" spc="-10" dirty="0">
                <a:latin typeface="Times New Roman"/>
                <a:cs typeface="Times New Roman"/>
              </a:rPr>
              <a:t> </a:t>
            </a:r>
            <a:r>
              <a:rPr sz="2000" dirty="0">
                <a:latin typeface="Times New Roman"/>
                <a:cs typeface="Times New Roman"/>
              </a:rPr>
              <a:t>They</a:t>
            </a:r>
            <a:r>
              <a:rPr sz="2000" spc="-15" dirty="0">
                <a:latin typeface="Times New Roman"/>
                <a:cs typeface="Times New Roman"/>
              </a:rPr>
              <a:t> </a:t>
            </a:r>
            <a:r>
              <a:rPr sz="2000" dirty="0">
                <a:latin typeface="Times New Roman"/>
                <a:cs typeface="Times New Roman"/>
              </a:rPr>
              <a:t>provide</a:t>
            </a:r>
            <a:r>
              <a:rPr sz="2000" spc="-40" dirty="0">
                <a:latin typeface="Times New Roman"/>
                <a:cs typeface="Times New Roman"/>
              </a:rPr>
              <a:t> </a:t>
            </a:r>
            <a:r>
              <a:rPr sz="2000" dirty="0">
                <a:latin typeface="Times New Roman"/>
                <a:cs typeface="Times New Roman"/>
              </a:rPr>
              <a:t>addresses</a:t>
            </a:r>
            <a:r>
              <a:rPr sz="2000" spc="-25"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a certain</a:t>
            </a:r>
            <a:r>
              <a:rPr sz="2000" spc="-15" dirty="0">
                <a:latin typeface="Times New Roman"/>
                <a:cs typeface="Times New Roman"/>
              </a:rPr>
              <a:t> </a:t>
            </a:r>
            <a:r>
              <a:rPr sz="2000" dirty="0">
                <a:latin typeface="Times New Roman"/>
                <a:cs typeface="Times New Roman"/>
              </a:rPr>
              <a:t>block</a:t>
            </a:r>
            <a:r>
              <a:rPr sz="2000" spc="-30" dirty="0">
                <a:latin typeface="Times New Roman"/>
                <a:cs typeface="Times New Roman"/>
              </a:rPr>
              <a:t> </a:t>
            </a:r>
            <a:r>
              <a:rPr sz="2000" spc="-5" dirty="0">
                <a:latin typeface="Times New Roman"/>
                <a:cs typeface="Times New Roman"/>
              </a:rPr>
              <a:t>size</a:t>
            </a:r>
            <a:endParaRPr sz="2000">
              <a:latin typeface="Times New Roman"/>
              <a:cs typeface="Times New Roman"/>
            </a:endParaRPr>
          </a:p>
          <a:p>
            <a:pPr>
              <a:lnSpc>
                <a:spcPct val="100000"/>
              </a:lnSpc>
              <a:spcBef>
                <a:spcPts val="10"/>
              </a:spcBef>
              <a:buFont typeface="Wingdings"/>
              <a:buChar char=""/>
            </a:pPr>
            <a:endParaRPr sz="2200">
              <a:latin typeface="Times New Roman"/>
              <a:cs typeface="Times New Roman"/>
            </a:endParaRPr>
          </a:p>
          <a:p>
            <a:pPr marL="372745" marR="219075" indent="-343535" algn="just">
              <a:lnSpc>
                <a:spcPct val="100000"/>
              </a:lnSpc>
              <a:buFont typeface="Wingdings"/>
              <a:buChar char=""/>
              <a:tabLst>
                <a:tab pos="373380" algn="l"/>
              </a:tabLst>
            </a:pPr>
            <a:r>
              <a:rPr sz="2000" spc="-5" dirty="0">
                <a:latin typeface="Times New Roman"/>
                <a:cs typeface="Times New Roman"/>
              </a:rPr>
              <a:t>When you receive </a:t>
            </a:r>
            <a:r>
              <a:rPr sz="2000" dirty="0">
                <a:latin typeface="Times New Roman"/>
                <a:cs typeface="Times New Roman"/>
              </a:rPr>
              <a:t>a </a:t>
            </a:r>
            <a:r>
              <a:rPr sz="2000" spc="-5" dirty="0">
                <a:latin typeface="Times New Roman"/>
                <a:cs typeface="Times New Roman"/>
              </a:rPr>
              <a:t>block of addresses from an </a:t>
            </a:r>
            <a:r>
              <a:rPr sz="2000" spc="-55" dirty="0">
                <a:latin typeface="Times New Roman"/>
                <a:cs typeface="Times New Roman"/>
              </a:rPr>
              <a:t>ISP,</a:t>
            </a:r>
            <a:r>
              <a:rPr sz="2000" spc="390" dirty="0">
                <a:latin typeface="Times New Roman"/>
                <a:cs typeface="Times New Roman"/>
              </a:rPr>
              <a:t> </a:t>
            </a:r>
            <a:r>
              <a:rPr sz="2000" dirty="0">
                <a:latin typeface="Times New Roman"/>
                <a:cs typeface="Times New Roman"/>
              </a:rPr>
              <a:t>what </a:t>
            </a:r>
            <a:r>
              <a:rPr sz="2000" spc="-5" dirty="0">
                <a:latin typeface="Times New Roman"/>
                <a:cs typeface="Times New Roman"/>
              </a:rPr>
              <a:t>you </a:t>
            </a:r>
            <a:r>
              <a:rPr sz="2000" dirty="0">
                <a:latin typeface="Times New Roman"/>
                <a:cs typeface="Times New Roman"/>
              </a:rPr>
              <a:t>get </a:t>
            </a:r>
            <a:r>
              <a:rPr sz="2000" spc="-5" dirty="0">
                <a:latin typeface="Times New Roman"/>
                <a:cs typeface="Times New Roman"/>
              </a:rPr>
              <a:t>will </a:t>
            </a:r>
            <a:r>
              <a:rPr sz="2000" dirty="0">
                <a:latin typeface="Times New Roman"/>
                <a:cs typeface="Times New Roman"/>
              </a:rPr>
              <a:t> </a:t>
            </a:r>
            <a:r>
              <a:rPr sz="2000" spc="-5" dirty="0">
                <a:latin typeface="Times New Roman"/>
                <a:cs typeface="Times New Roman"/>
              </a:rPr>
              <a:t>look something like</a:t>
            </a:r>
            <a:r>
              <a:rPr sz="2000" dirty="0">
                <a:latin typeface="Times New Roman"/>
                <a:cs typeface="Times New Roman"/>
              </a:rPr>
              <a:t> </a:t>
            </a:r>
            <a:r>
              <a:rPr sz="2000" spc="-5" dirty="0">
                <a:latin typeface="Times New Roman"/>
                <a:cs typeface="Times New Roman"/>
              </a:rPr>
              <a:t>this: 192.168.10.32/28. </a:t>
            </a:r>
            <a:r>
              <a:rPr sz="2000" dirty="0">
                <a:latin typeface="Times New Roman"/>
                <a:cs typeface="Times New Roman"/>
              </a:rPr>
              <a:t>This </a:t>
            </a:r>
            <a:r>
              <a:rPr sz="2000" spc="-5" dirty="0">
                <a:latin typeface="Times New Roman"/>
                <a:cs typeface="Times New Roman"/>
              </a:rPr>
              <a:t>is telling </a:t>
            </a:r>
            <a:r>
              <a:rPr sz="2000" dirty="0">
                <a:latin typeface="Times New Roman"/>
                <a:cs typeface="Times New Roman"/>
              </a:rPr>
              <a:t>you </a:t>
            </a:r>
            <a:r>
              <a:rPr sz="2000" spc="-5" dirty="0">
                <a:latin typeface="Times New Roman"/>
                <a:cs typeface="Times New Roman"/>
              </a:rPr>
              <a:t>what </a:t>
            </a:r>
            <a:r>
              <a:rPr sz="2000" spc="-10" dirty="0">
                <a:latin typeface="Times New Roman"/>
                <a:cs typeface="Times New Roman"/>
              </a:rPr>
              <a:t>your </a:t>
            </a:r>
            <a:r>
              <a:rPr sz="2000" spc="-5" dirty="0">
                <a:latin typeface="Times New Roman"/>
                <a:cs typeface="Times New Roman"/>
              </a:rPr>
              <a:t> subnet mask </a:t>
            </a:r>
            <a:r>
              <a:rPr sz="2000" spc="-10" dirty="0">
                <a:latin typeface="Times New Roman"/>
                <a:cs typeface="Times New Roman"/>
              </a:rPr>
              <a:t>is. </a:t>
            </a:r>
            <a:r>
              <a:rPr sz="2000" dirty="0">
                <a:latin typeface="Times New Roman"/>
                <a:cs typeface="Times New Roman"/>
              </a:rPr>
              <a:t>The </a:t>
            </a:r>
            <a:r>
              <a:rPr sz="2000" spc="-5" dirty="0">
                <a:latin typeface="Times New Roman"/>
                <a:cs typeface="Times New Roman"/>
              </a:rPr>
              <a:t>slash notation (/)</a:t>
            </a:r>
            <a:r>
              <a:rPr sz="2000" dirty="0">
                <a:latin typeface="Times New Roman"/>
                <a:cs typeface="Times New Roman"/>
              </a:rPr>
              <a:t> </a:t>
            </a:r>
            <a:r>
              <a:rPr sz="2000" spc="-5" dirty="0">
                <a:latin typeface="Times New Roman"/>
                <a:cs typeface="Times New Roman"/>
              </a:rPr>
              <a:t>means </a:t>
            </a:r>
            <a:r>
              <a:rPr sz="2000" dirty="0">
                <a:latin typeface="Times New Roman"/>
                <a:cs typeface="Times New Roman"/>
              </a:rPr>
              <a:t>how </a:t>
            </a:r>
            <a:r>
              <a:rPr sz="2000" spc="-5" dirty="0">
                <a:latin typeface="Times New Roman"/>
                <a:cs typeface="Times New Roman"/>
              </a:rPr>
              <a:t>many </a:t>
            </a:r>
            <a:r>
              <a:rPr sz="2000" dirty="0">
                <a:latin typeface="Times New Roman"/>
                <a:cs typeface="Times New Roman"/>
              </a:rPr>
              <a:t>bits are </a:t>
            </a:r>
            <a:r>
              <a:rPr sz="2000" spc="-5" dirty="0">
                <a:latin typeface="Times New Roman"/>
                <a:cs typeface="Times New Roman"/>
              </a:rPr>
              <a:t>turned </a:t>
            </a:r>
            <a:r>
              <a:rPr sz="2000" spc="-10" dirty="0">
                <a:latin typeface="Times New Roman"/>
                <a:cs typeface="Times New Roman"/>
              </a:rPr>
              <a:t>on </a:t>
            </a:r>
            <a:r>
              <a:rPr sz="2000" spc="-484" dirty="0">
                <a:latin typeface="Times New Roman"/>
                <a:cs typeface="Times New Roman"/>
              </a:rPr>
              <a:t> </a:t>
            </a:r>
            <a:r>
              <a:rPr sz="2000" dirty="0">
                <a:latin typeface="Times New Roman"/>
                <a:cs typeface="Times New Roman"/>
              </a:rPr>
              <a:t>(1s).</a:t>
            </a:r>
            <a:endParaRPr sz="2000">
              <a:latin typeface="Times New Roman"/>
              <a:cs typeface="Times New Roman"/>
            </a:endParaRPr>
          </a:p>
          <a:p>
            <a:pPr>
              <a:lnSpc>
                <a:spcPct val="100000"/>
              </a:lnSpc>
              <a:spcBef>
                <a:spcPts val="20"/>
              </a:spcBef>
              <a:buFont typeface="Wingdings"/>
              <a:buChar char=""/>
            </a:pPr>
            <a:endParaRPr sz="2400">
              <a:latin typeface="Times New Roman"/>
              <a:cs typeface="Times New Roman"/>
            </a:endParaRPr>
          </a:p>
          <a:p>
            <a:pPr marL="372745" marR="5080" indent="-343535" algn="just">
              <a:lnSpc>
                <a:spcPct val="100000"/>
              </a:lnSpc>
              <a:buFont typeface="Wingdings"/>
              <a:buChar char=""/>
              <a:tabLst>
                <a:tab pos="373380" algn="l"/>
              </a:tabLst>
            </a:pPr>
            <a:r>
              <a:rPr sz="2000" dirty="0">
                <a:latin typeface="Times New Roman"/>
                <a:cs typeface="Times New Roman"/>
              </a:rPr>
              <a:t>The </a:t>
            </a:r>
            <a:r>
              <a:rPr sz="2000" spc="-5" dirty="0">
                <a:latin typeface="Times New Roman"/>
                <a:cs typeface="Times New Roman"/>
              </a:rPr>
              <a:t>Class </a:t>
            </a:r>
            <a:r>
              <a:rPr sz="2000" dirty="0">
                <a:latin typeface="Times New Roman"/>
                <a:cs typeface="Times New Roman"/>
              </a:rPr>
              <a:t>A </a:t>
            </a:r>
            <a:r>
              <a:rPr sz="2000" spc="-5" dirty="0">
                <a:latin typeface="Times New Roman"/>
                <a:cs typeface="Times New Roman"/>
              </a:rPr>
              <a:t>default subnet mask, which </a:t>
            </a:r>
            <a:r>
              <a:rPr sz="2000" spc="-10" dirty="0">
                <a:latin typeface="Times New Roman"/>
                <a:cs typeface="Times New Roman"/>
              </a:rPr>
              <a:t>is </a:t>
            </a:r>
            <a:r>
              <a:rPr sz="2000" dirty="0">
                <a:latin typeface="Times New Roman"/>
                <a:cs typeface="Times New Roman"/>
              </a:rPr>
              <a:t>255.0.0.0. </a:t>
            </a:r>
            <a:r>
              <a:rPr sz="2000" spc="-5" dirty="0">
                <a:latin typeface="Times New Roman"/>
                <a:cs typeface="Times New Roman"/>
              </a:rPr>
              <a:t>This means that </a:t>
            </a:r>
            <a:r>
              <a:rPr sz="2000" dirty="0">
                <a:latin typeface="Times New Roman"/>
                <a:cs typeface="Times New Roman"/>
              </a:rPr>
              <a:t>the </a:t>
            </a:r>
            <a:r>
              <a:rPr sz="2000" spc="5" dirty="0">
                <a:latin typeface="Times New Roman"/>
                <a:cs typeface="Times New Roman"/>
              </a:rPr>
              <a:t> </a:t>
            </a:r>
            <a:r>
              <a:rPr sz="2000" spc="-5" dirty="0">
                <a:latin typeface="Times New Roman"/>
                <a:cs typeface="Times New Roman"/>
              </a:rPr>
              <a:t>first</a:t>
            </a:r>
            <a:r>
              <a:rPr sz="2000" spc="490" dirty="0">
                <a:latin typeface="Times New Roman"/>
                <a:cs typeface="Times New Roman"/>
              </a:rPr>
              <a:t>  </a:t>
            </a:r>
            <a:r>
              <a:rPr sz="2000" dirty="0">
                <a:latin typeface="Times New Roman"/>
                <a:cs typeface="Times New Roman"/>
              </a:rPr>
              <a:t>byte </a:t>
            </a:r>
            <a:r>
              <a:rPr sz="2000" spc="-5" dirty="0">
                <a:latin typeface="Times New Roman"/>
                <a:cs typeface="Times New Roman"/>
              </a:rPr>
              <a:t>of the subnet mask is </a:t>
            </a:r>
            <a:r>
              <a:rPr sz="2000" dirty="0">
                <a:latin typeface="Times New Roman"/>
                <a:cs typeface="Times New Roman"/>
              </a:rPr>
              <a:t>all ones </a:t>
            </a:r>
            <a:r>
              <a:rPr sz="2000" spc="-5" dirty="0">
                <a:latin typeface="Times New Roman"/>
                <a:cs typeface="Times New Roman"/>
              </a:rPr>
              <a:t>(1s), or </a:t>
            </a:r>
            <a:r>
              <a:rPr sz="2000" spc="-65" dirty="0">
                <a:latin typeface="Times New Roman"/>
                <a:cs typeface="Times New Roman"/>
              </a:rPr>
              <a:t>11111111. </a:t>
            </a:r>
            <a:r>
              <a:rPr sz="2000" spc="-5" dirty="0">
                <a:latin typeface="Times New Roman"/>
                <a:cs typeface="Times New Roman"/>
              </a:rPr>
              <a:t>When referring </a:t>
            </a:r>
            <a:r>
              <a:rPr sz="2000" dirty="0">
                <a:latin typeface="Times New Roman"/>
                <a:cs typeface="Times New Roman"/>
              </a:rPr>
              <a:t> </a:t>
            </a:r>
            <a:r>
              <a:rPr sz="2000" spc="-5" dirty="0">
                <a:latin typeface="Times New Roman"/>
                <a:cs typeface="Times New Roman"/>
              </a:rPr>
              <a:t>to </a:t>
            </a:r>
            <a:r>
              <a:rPr sz="2000" dirty="0">
                <a:latin typeface="Times New Roman"/>
                <a:cs typeface="Times New Roman"/>
              </a:rPr>
              <a:t>a </a:t>
            </a:r>
            <a:r>
              <a:rPr sz="2000" spc="-10" dirty="0">
                <a:latin typeface="Times New Roman"/>
                <a:cs typeface="Times New Roman"/>
              </a:rPr>
              <a:t>slash </a:t>
            </a:r>
            <a:r>
              <a:rPr sz="2000" spc="-5" dirty="0">
                <a:latin typeface="Times New Roman"/>
                <a:cs typeface="Times New Roman"/>
              </a:rPr>
              <a:t>notation, you</a:t>
            </a:r>
            <a:r>
              <a:rPr sz="2000" dirty="0">
                <a:latin typeface="Times New Roman"/>
                <a:cs typeface="Times New Roman"/>
              </a:rPr>
              <a:t> need </a:t>
            </a:r>
            <a:r>
              <a:rPr sz="2000" spc="-5" dirty="0">
                <a:latin typeface="Times New Roman"/>
                <a:cs typeface="Times New Roman"/>
              </a:rPr>
              <a:t>to count all </a:t>
            </a:r>
            <a:r>
              <a:rPr sz="2000" dirty="0">
                <a:latin typeface="Times New Roman"/>
                <a:cs typeface="Times New Roman"/>
              </a:rPr>
              <a:t>the 1s </a:t>
            </a:r>
            <a:r>
              <a:rPr sz="2000" spc="-5" dirty="0">
                <a:latin typeface="Times New Roman"/>
                <a:cs typeface="Times New Roman"/>
              </a:rPr>
              <a:t>bits to figure </a:t>
            </a:r>
            <a:r>
              <a:rPr sz="2000" dirty="0">
                <a:latin typeface="Times New Roman"/>
                <a:cs typeface="Times New Roman"/>
              </a:rPr>
              <a:t>out </a:t>
            </a:r>
            <a:r>
              <a:rPr sz="2000" spc="-5" dirty="0">
                <a:latin typeface="Times New Roman"/>
                <a:cs typeface="Times New Roman"/>
              </a:rPr>
              <a:t>your </a:t>
            </a:r>
            <a:r>
              <a:rPr sz="2000" spc="-10" dirty="0">
                <a:latin typeface="Times New Roman"/>
                <a:cs typeface="Times New Roman"/>
              </a:rPr>
              <a:t>mask. </a:t>
            </a:r>
            <a:r>
              <a:rPr sz="2000" spc="-484" dirty="0">
                <a:latin typeface="Times New Roman"/>
                <a:cs typeface="Times New Roman"/>
              </a:rPr>
              <a:t> </a:t>
            </a:r>
            <a:r>
              <a:rPr sz="2000" dirty="0">
                <a:latin typeface="Times New Roman"/>
                <a:cs typeface="Times New Roman"/>
              </a:rPr>
              <a:t>The 255.0.0.0 </a:t>
            </a:r>
            <a:r>
              <a:rPr sz="2000" spc="-10" dirty="0">
                <a:latin typeface="Times New Roman"/>
                <a:cs typeface="Times New Roman"/>
              </a:rPr>
              <a:t>is </a:t>
            </a:r>
            <a:r>
              <a:rPr sz="2000" spc="-5" dirty="0">
                <a:latin typeface="Times New Roman"/>
                <a:cs typeface="Times New Roman"/>
              </a:rPr>
              <a:t>considered </a:t>
            </a:r>
            <a:r>
              <a:rPr sz="2000" dirty="0">
                <a:latin typeface="Times New Roman"/>
                <a:cs typeface="Times New Roman"/>
              </a:rPr>
              <a:t>a </a:t>
            </a:r>
            <a:r>
              <a:rPr sz="2000" spc="-5" dirty="0">
                <a:latin typeface="Times New Roman"/>
                <a:cs typeface="Times New Roman"/>
              </a:rPr>
              <a:t>/8 </a:t>
            </a:r>
            <a:r>
              <a:rPr sz="2000" dirty="0">
                <a:latin typeface="Times New Roman"/>
                <a:cs typeface="Times New Roman"/>
              </a:rPr>
              <a:t>because</a:t>
            </a:r>
            <a:r>
              <a:rPr sz="2000" spc="5" dirty="0">
                <a:latin typeface="Times New Roman"/>
                <a:cs typeface="Times New Roman"/>
              </a:rPr>
              <a:t> </a:t>
            </a:r>
            <a:r>
              <a:rPr sz="2000" spc="-5" dirty="0">
                <a:latin typeface="Times New Roman"/>
                <a:cs typeface="Times New Roman"/>
              </a:rPr>
              <a:t>it </a:t>
            </a:r>
            <a:r>
              <a:rPr sz="2000" dirty="0">
                <a:latin typeface="Times New Roman"/>
                <a:cs typeface="Times New Roman"/>
              </a:rPr>
              <a:t>has 8 </a:t>
            </a:r>
            <a:r>
              <a:rPr sz="2000" spc="-5" dirty="0">
                <a:latin typeface="Times New Roman"/>
                <a:cs typeface="Times New Roman"/>
              </a:rPr>
              <a:t>bits </a:t>
            </a:r>
            <a:r>
              <a:rPr sz="2000" dirty="0">
                <a:latin typeface="Times New Roman"/>
                <a:cs typeface="Times New Roman"/>
              </a:rPr>
              <a:t>that are </a:t>
            </a:r>
            <a:r>
              <a:rPr sz="2000" spc="-5" dirty="0">
                <a:latin typeface="Times New Roman"/>
                <a:cs typeface="Times New Roman"/>
              </a:rPr>
              <a:t>1s—that </a:t>
            </a:r>
            <a:r>
              <a:rPr sz="2000" spc="-10" dirty="0">
                <a:latin typeface="Times New Roman"/>
                <a:cs typeface="Times New Roman"/>
              </a:rPr>
              <a:t>is, </a:t>
            </a:r>
            <a:r>
              <a:rPr sz="2000" dirty="0">
                <a:latin typeface="Times New Roman"/>
                <a:cs typeface="Times New Roman"/>
              </a:rPr>
              <a:t>8 </a:t>
            </a:r>
            <a:r>
              <a:rPr sz="2000" spc="5" dirty="0">
                <a:latin typeface="Times New Roman"/>
                <a:cs typeface="Times New Roman"/>
              </a:rPr>
              <a:t> </a:t>
            </a:r>
            <a:r>
              <a:rPr sz="2000" dirty="0">
                <a:latin typeface="Times New Roman"/>
                <a:cs typeface="Times New Roman"/>
              </a:rPr>
              <a:t>bits</a:t>
            </a:r>
            <a:r>
              <a:rPr sz="2000" spc="-30"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turned</a:t>
            </a:r>
            <a:r>
              <a:rPr sz="2000" spc="-40" dirty="0">
                <a:latin typeface="Times New Roman"/>
                <a:cs typeface="Times New Roman"/>
              </a:rPr>
              <a:t> </a:t>
            </a:r>
            <a:r>
              <a:rPr sz="2000" spc="5" dirty="0">
                <a:latin typeface="Times New Roman"/>
                <a:cs typeface="Times New Roman"/>
              </a:rPr>
              <a:t>on</a:t>
            </a:r>
            <a:endParaRPr sz="200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8975C7A-0889-4833-BF26-173D22DDE00B}"/>
                  </a:ext>
                </a:extLst>
              </p14:cNvPr>
              <p14:cNvContentPartPr/>
              <p14:nvPr/>
            </p14:nvContentPartPr>
            <p14:xfrm>
              <a:off x="1350360" y="57600"/>
              <a:ext cx="6909840" cy="6792480"/>
            </p14:xfrm>
          </p:contentPart>
        </mc:Choice>
        <mc:Fallback xmlns="">
          <p:pic>
            <p:nvPicPr>
              <p:cNvPr id="3" name="Ink 2">
                <a:extLst>
                  <a:ext uri="{FF2B5EF4-FFF2-40B4-BE49-F238E27FC236}">
                    <a16:creationId xmlns:a16="http://schemas.microsoft.com/office/drawing/2014/main" id="{A8975C7A-0889-4833-BF26-173D22DDE00B}"/>
                  </a:ext>
                </a:extLst>
              </p:cNvPr>
              <p:cNvPicPr/>
              <p:nvPr/>
            </p:nvPicPr>
            <p:blipFill>
              <a:blip r:embed="rId3"/>
              <a:stretch>
                <a:fillRect/>
              </a:stretch>
            </p:blipFill>
            <p:spPr>
              <a:xfrm>
                <a:off x="1341000" y="48240"/>
                <a:ext cx="6928560" cy="6811200"/>
              </a:xfrm>
              <a:prstGeom prst="rect">
                <a:avLst/>
              </a:prstGeom>
            </p:spPr>
          </p:pic>
        </mc:Fallback>
      </mc:AlternateContent>
      <p:sp>
        <p:nvSpPr>
          <p:cNvPr id="4" name="Google Shape;176;p24">
            <a:extLst>
              <a:ext uri="{FF2B5EF4-FFF2-40B4-BE49-F238E27FC236}">
                <a16:creationId xmlns:a16="http://schemas.microsoft.com/office/drawing/2014/main" id="{522B08E3-DD6C-4850-7D00-0CAC094A9CBB}"/>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5751" y="372618"/>
            <a:ext cx="4897755"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7E7E7E"/>
                </a:solidFill>
              </a:rPr>
              <a:t>Subnetting</a:t>
            </a:r>
            <a:r>
              <a:rPr spc="-45" dirty="0">
                <a:solidFill>
                  <a:srgbClr val="7E7E7E"/>
                </a:solidFill>
              </a:rPr>
              <a:t> </a:t>
            </a:r>
            <a:r>
              <a:rPr dirty="0">
                <a:solidFill>
                  <a:srgbClr val="7E7E7E"/>
                </a:solidFill>
              </a:rPr>
              <a:t>Class</a:t>
            </a:r>
            <a:r>
              <a:rPr spc="-15" dirty="0">
                <a:solidFill>
                  <a:srgbClr val="7E7E7E"/>
                </a:solidFill>
              </a:rPr>
              <a:t> </a:t>
            </a:r>
            <a:r>
              <a:rPr dirty="0">
                <a:solidFill>
                  <a:srgbClr val="7E7E7E"/>
                </a:solidFill>
              </a:rPr>
              <a:t>C</a:t>
            </a:r>
            <a:r>
              <a:rPr spc="-180" dirty="0">
                <a:solidFill>
                  <a:srgbClr val="7E7E7E"/>
                </a:solidFill>
              </a:rPr>
              <a:t> </a:t>
            </a:r>
            <a:r>
              <a:rPr dirty="0">
                <a:solidFill>
                  <a:srgbClr val="7E7E7E"/>
                </a:solidFill>
              </a:rPr>
              <a:t>Addresses</a:t>
            </a:r>
          </a:p>
        </p:txBody>
      </p:sp>
      <p:sp>
        <p:nvSpPr>
          <p:cNvPr id="3" name="object 3"/>
          <p:cNvSpPr txBox="1"/>
          <p:nvPr/>
        </p:nvSpPr>
        <p:spPr>
          <a:xfrm>
            <a:off x="435965" y="1187495"/>
            <a:ext cx="7200265" cy="1492250"/>
          </a:xfrm>
          <a:prstGeom prst="rect">
            <a:avLst/>
          </a:prstGeom>
        </p:spPr>
        <p:txBody>
          <a:bodyPr vert="horz" wrap="square" lIns="0" tIns="135890" rIns="0" bIns="0" rtlCol="0">
            <a:spAutoFit/>
          </a:bodyPr>
          <a:lstStyle/>
          <a:p>
            <a:pPr marL="356235" indent="-200660">
              <a:lnSpc>
                <a:spcPct val="100000"/>
              </a:lnSpc>
              <a:spcBef>
                <a:spcPts val="1070"/>
              </a:spcBef>
              <a:buSzPct val="95000"/>
              <a:buFont typeface="Wingdings"/>
              <a:buChar char=""/>
              <a:tabLst>
                <a:tab pos="356235" algn="l"/>
              </a:tabLst>
            </a:pP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spc="-5" dirty="0">
                <a:latin typeface="Times New Roman"/>
                <a:cs typeface="Times New Roman"/>
              </a:rPr>
              <a:t>Class</a:t>
            </a:r>
            <a:r>
              <a:rPr sz="2000" spc="-10" dirty="0">
                <a:latin typeface="Times New Roman"/>
                <a:cs typeface="Times New Roman"/>
              </a:rPr>
              <a:t> </a:t>
            </a:r>
            <a:r>
              <a:rPr sz="2000" dirty="0">
                <a:latin typeface="Times New Roman"/>
                <a:cs typeface="Times New Roman"/>
              </a:rPr>
              <a:t>C</a:t>
            </a:r>
            <a:r>
              <a:rPr sz="2000" spc="5" dirty="0">
                <a:latin typeface="Times New Roman"/>
                <a:cs typeface="Times New Roman"/>
              </a:rPr>
              <a:t> </a:t>
            </a:r>
            <a:r>
              <a:rPr sz="2000" dirty="0">
                <a:latin typeface="Times New Roman"/>
                <a:cs typeface="Times New Roman"/>
              </a:rPr>
              <a:t>address,</a:t>
            </a:r>
            <a:r>
              <a:rPr sz="2000" spc="-35" dirty="0">
                <a:latin typeface="Times New Roman"/>
                <a:cs typeface="Times New Roman"/>
              </a:rPr>
              <a:t> </a:t>
            </a:r>
            <a:r>
              <a:rPr sz="2000" dirty="0">
                <a:latin typeface="Times New Roman"/>
                <a:cs typeface="Times New Roman"/>
              </a:rPr>
              <a:t>only</a:t>
            </a:r>
            <a:r>
              <a:rPr sz="2000" spc="-20" dirty="0">
                <a:latin typeface="Times New Roman"/>
                <a:cs typeface="Times New Roman"/>
              </a:rPr>
              <a:t> </a:t>
            </a:r>
            <a:r>
              <a:rPr sz="2000" dirty="0">
                <a:latin typeface="Times New Roman"/>
                <a:cs typeface="Times New Roman"/>
              </a:rPr>
              <a:t>8</a:t>
            </a:r>
            <a:r>
              <a:rPr sz="2000" spc="5" dirty="0">
                <a:latin typeface="Times New Roman"/>
                <a:cs typeface="Times New Roman"/>
              </a:rPr>
              <a:t> </a:t>
            </a:r>
            <a:r>
              <a:rPr sz="2000" spc="-5" dirty="0">
                <a:latin typeface="Times New Roman"/>
                <a:cs typeface="Times New Roman"/>
              </a:rPr>
              <a:t>bits</a:t>
            </a:r>
            <a:r>
              <a:rPr sz="2000" spc="-1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available</a:t>
            </a:r>
            <a:r>
              <a:rPr sz="2000" spc="-20" dirty="0">
                <a:latin typeface="Times New Roman"/>
                <a:cs typeface="Times New Roman"/>
              </a:rPr>
              <a:t> </a:t>
            </a:r>
            <a:r>
              <a:rPr sz="2000" dirty="0">
                <a:latin typeface="Times New Roman"/>
                <a:cs typeface="Times New Roman"/>
              </a:rPr>
              <a:t>for</a:t>
            </a:r>
            <a:r>
              <a:rPr sz="2000" spc="-25" dirty="0">
                <a:latin typeface="Times New Roman"/>
                <a:cs typeface="Times New Roman"/>
              </a:rPr>
              <a:t> </a:t>
            </a:r>
            <a:r>
              <a:rPr sz="2000" dirty="0">
                <a:latin typeface="Times New Roman"/>
                <a:cs typeface="Times New Roman"/>
              </a:rPr>
              <a:t>defining</a:t>
            </a:r>
            <a:r>
              <a:rPr sz="2000" spc="-4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hosts</a:t>
            </a:r>
            <a:endParaRPr sz="2000">
              <a:latin typeface="Times New Roman"/>
              <a:cs typeface="Times New Roman"/>
            </a:endParaRPr>
          </a:p>
          <a:p>
            <a:pPr marL="276860" marR="101600" indent="-276860">
              <a:lnSpc>
                <a:spcPct val="100000"/>
              </a:lnSpc>
              <a:spcBef>
                <a:spcPts val="969"/>
              </a:spcBef>
              <a:buFont typeface="Wingdings"/>
              <a:buChar char=""/>
              <a:tabLst>
                <a:tab pos="276860" algn="l"/>
                <a:tab pos="4282440" algn="l"/>
              </a:tabLst>
            </a:pPr>
            <a:r>
              <a:rPr sz="2000" dirty="0">
                <a:latin typeface="Times New Roman"/>
                <a:cs typeface="Times New Roman"/>
              </a:rPr>
              <a:t>that</a:t>
            </a:r>
            <a:r>
              <a:rPr sz="2000" spc="-35" dirty="0">
                <a:latin typeface="Times New Roman"/>
                <a:cs typeface="Times New Roman"/>
              </a:rPr>
              <a:t> </a:t>
            </a:r>
            <a:r>
              <a:rPr sz="2000" dirty="0">
                <a:latin typeface="Times New Roman"/>
                <a:cs typeface="Times New Roman"/>
              </a:rPr>
              <a:t>subnet</a:t>
            </a:r>
            <a:r>
              <a:rPr sz="2000" spc="475" dirty="0">
                <a:latin typeface="Times New Roman"/>
                <a:cs typeface="Times New Roman"/>
              </a:rPr>
              <a:t> </a:t>
            </a:r>
            <a:r>
              <a:rPr sz="2000" spc="-5" dirty="0">
                <a:latin typeface="Times New Roman"/>
                <a:cs typeface="Times New Roman"/>
              </a:rPr>
              <a:t>bits</a:t>
            </a:r>
            <a:r>
              <a:rPr sz="2000" spc="-25" dirty="0">
                <a:latin typeface="Times New Roman"/>
                <a:cs typeface="Times New Roman"/>
              </a:rPr>
              <a:t> </a:t>
            </a:r>
            <a:r>
              <a:rPr sz="2000" dirty="0">
                <a:latin typeface="Times New Roman"/>
                <a:cs typeface="Times New Roman"/>
              </a:rPr>
              <a:t>start</a:t>
            </a:r>
            <a:r>
              <a:rPr sz="2000" spc="-20" dirty="0">
                <a:latin typeface="Times New Roman"/>
                <a:cs typeface="Times New Roman"/>
              </a:rPr>
              <a:t> </a:t>
            </a:r>
            <a:r>
              <a:rPr sz="2000" dirty="0">
                <a:latin typeface="Times New Roman"/>
                <a:cs typeface="Times New Roman"/>
              </a:rPr>
              <a:t>at</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left</a:t>
            </a:r>
            <a:r>
              <a:rPr sz="2000" spc="-2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go to</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right</a:t>
            </a:r>
            <a:r>
              <a:rPr sz="2000" spc="-30" dirty="0">
                <a:latin typeface="Times New Roman"/>
                <a:cs typeface="Times New Roman"/>
              </a:rPr>
              <a:t> </a:t>
            </a:r>
            <a:r>
              <a:rPr sz="2000" dirty="0">
                <a:latin typeface="Times New Roman"/>
                <a:cs typeface="Times New Roman"/>
              </a:rPr>
              <a:t>without</a:t>
            </a:r>
            <a:r>
              <a:rPr sz="2000" spc="-30" dirty="0">
                <a:latin typeface="Times New Roman"/>
                <a:cs typeface="Times New Roman"/>
              </a:rPr>
              <a:t> </a:t>
            </a:r>
            <a:r>
              <a:rPr sz="2000" dirty="0">
                <a:latin typeface="Times New Roman"/>
                <a:cs typeface="Times New Roman"/>
              </a:rPr>
              <a:t>skipping </a:t>
            </a:r>
            <a:r>
              <a:rPr sz="2000" spc="-484" dirty="0">
                <a:latin typeface="Times New Roman"/>
                <a:cs typeface="Times New Roman"/>
              </a:rPr>
              <a:t> </a:t>
            </a:r>
            <a:r>
              <a:rPr sz="2000" dirty="0">
                <a:latin typeface="Times New Roman"/>
                <a:cs typeface="Times New Roman"/>
              </a:rPr>
              <a:t>bits.</a:t>
            </a:r>
            <a:r>
              <a:rPr sz="2000" spc="-55" dirty="0">
                <a:latin typeface="Times New Roman"/>
                <a:cs typeface="Times New Roman"/>
              </a:rPr>
              <a:t> </a:t>
            </a:r>
            <a:r>
              <a:rPr sz="2000" dirty="0">
                <a:latin typeface="Times New Roman"/>
                <a:cs typeface="Times New Roman"/>
              </a:rPr>
              <a:t>This </a:t>
            </a:r>
            <a:r>
              <a:rPr sz="2000" spc="-5" dirty="0">
                <a:latin typeface="Times New Roman"/>
                <a:cs typeface="Times New Roman"/>
              </a:rPr>
              <a:t>means</a:t>
            </a:r>
            <a:r>
              <a:rPr sz="2000" spc="5" dirty="0">
                <a:latin typeface="Times New Roman"/>
                <a:cs typeface="Times New Roman"/>
              </a:rPr>
              <a:t> </a:t>
            </a:r>
            <a:r>
              <a:rPr sz="2000" dirty="0">
                <a:latin typeface="Times New Roman"/>
                <a:cs typeface="Times New Roman"/>
              </a:rPr>
              <a:t>that</a:t>
            </a:r>
            <a:r>
              <a:rPr sz="2000" spc="-10" dirty="0">
                <a:latin typeface="Times New Roman"/>
                <a:cs typeface="Times New Roman"/>
              </a:rPr>
              <a:t> </a:t>
            </a:r>
            <a:r>
              <a:rPr sz="2000" dirty="0">
                <a:latin typeface="Times New Roman"/>
                <a:cs typeface="Times New Roman"/>
              </a:rPr>
              <a:t>the only</a:t>
            </a:r>
            <a:r>
              <a:rPr sz="2000" spc="-25" dirty="0">
                <a:latin typeface="Times New Roman"/>
                <a:cs typeface="Times New Roman"/>
              </a:rPr>
              <a:t> </a:t>
            </a:r>
            <a:r>
              <a:rPr sz="2000" spc="-5" dirty="0">
                <a:latin typeface="Times New Roman"/>
                <a:cs typeface="Times New Roman"/>
              </a:rPr>
              <a:t>Class </a:t>
            </a:r>
            <a:r>
              <a:rPr sz="2000" dirty="0">
                <a:latin typeface="Times New Roman"/>
                <a:cs typeface="Times New Roman"/>
              </a:rPr>
              <a:t>C	subnet </a:t>
            </a:r>
            <a:r>
              <a:rPr sz="2000" spc="-5" dirty="0">
                <a:latin typeface="Times New Roman"/>
                <a:cs typeface="Times New Roman"/>
              </a:rPr>
              <a:t>masks </a:t>
            </a:r>
            <a:r>
              <a:rPr sz="2000" dirty="0">
                <a:latin typeface="Times New Roman"/>
                <a:cs typeface="Times New Roman"/>
              </a:rPr>
              <a:t>can be </a:t>
            </a:r>
            <a:r>
              <a:rPr sz="2000" spc="-5" dirty="0">
                <a:latin typeface="Times New Roman"/>
                <a:cs typeface="Times New Roman"/>
              </a:rPr>
              <a:t>the </a:t>
            </a:r>
            <a:r>
              <a:rPr sz="2000" dirty="0">
                <a:latin typeface="Times New Roman"/>
                <a:cs typeface="Times New Roman"/>
              </a:rPr>
              <a:t> following:</a:t>
            </a:r>
            <a:endParaRPr sz="2000">
              <a:latin typeface="Times New Roman"/>
              <a:cs typeface="Times New Roman"/>
            </a:endParaRPr>
          </a:p>
        </p:txBody>
      </p:sp>
      <p:pic>
        <p:nvPicPr>
          <p:cNvPr id="4" name="object 4"/>
          <p:cNvPicPr/>
          <p:nvPr/>
        </p:nvPicPr>
        <p:blipFill>
          <a:blip r:embed="rId2" cstate="print"/>
          <a:stretch>
            <a:fillRect/>
          </a:stretch>
        </p:blipFill>
        <p:spPr>
          <a:xfrm>
            <a:off x="550163" y="2656332"/>
            <a:ext cx="4288536" cy="1691639"/>
          </a:xfrm>
          <a:prstGeom prst="rect">
            <a:avLst/>
          </a:prstGeom>
        </p:spPr>
      </p:pic>
      <p:sp>
        <p:nvSpPr>
          <p:cNvPr id="5" name="object 5"/>
          <p:cNvSpPr txBox="1"/>
          <p:nvPr/>
        </p:nvSpPr>
        <p:spPr>
          <a:xfrm>
            <a:off x="435965" y="4263516"/>
            <a:ext cx="7620634" cy="2112645"/>
          </a:xfrm>
          <a:prstGeom prst="rect">
            <a:avLst/>
          </a:prstGeom>
        </p:spPr>
        <p:txBody>
          <a:bodyPr vert="horz" wrap="square" lIns="0" tIns="149860" rIns="0" bIns="0" rtlCol="0">
            <a:spAutoFit/>
          </a:bodyPr>
          <a:lstStyle/>
          <a:p>
            <a:pPr marL="12700">
              <a:lnSpc>
                <a:spcPct val="100000"/>
              </a:lnSpc>
              <a:spcBef>
                <a:spcPts val="1180"/>
              </a:spcBef>
            </a:pPr>
            <a:r>
              <a:rPr sz="1800" b="1" i="1" dirty="0">
                <a:solidFill>
                  <a:srgbClr val="006FC0"/>
                </a:solidFill>
                <a:latin typeface="Constantia"/>
                <a:cs typeface="Constantia"/>
              </a:rPr>
              <a:t>The</a:t>
            </a:r>
            <a:r>
              <a:rPr sz="1800" b="1" i="1" spc="-15" dirty="0">
                <a:solidFill>
                  <a:srgbClr val="006FC0"/>
                </a:solidFill>
                <a:latin typeface="Constantia"/>
                <a:cs typeface="Constantia"/>
              </a:rPr>
              <a:t> Fast</a:t>
            </a:r>
            <a:r>
              <a:rPr sz="1800" b="1" i="1" spc="-40" dirty="0">
                <a:solidFill>
                  <a:srgbClr val="006FC0"/>
                </a:solidFill>
                <a:latin typeface="Constantia"/>
                <a:cs typeface="Constantia"/>
              </a:rPr>
              <a:t> Way</a:t>
            </a:r>
            <a:r>
              <a:rPr sz="1800" b="1" i="1" spc="-5" dirty="0">
                <a:solidFill>
                  <a:srgbClr val="006FC0"/>
                </a:solidFill>
                <a:latin typeface="Constantia"/>
                <a:cs typeface="Constantia"/>
              </a:rPr>
              <a:t> </a:t>
            </a:r>
            <a:r>
              <a:rPr sz="1800" b="1" i="1" spc="-15" dirty="0">
                <a:solidFill>
                  <a:srgbClr val="006FC0"/>
                </a:solidFill>
                <a:latin typeface="Constantia"/>
                <a:cs typeface="Constantia"/>
              </a:rPr>
              <a:t>Method:</a:t>
            </a:r>
            <a:r>
              <a:rPr sz="1800" b="1" i="1" spc="-25" dirty="0">
                <a:solidFill>
                  <a:srgbClr val="006FC0"/>
                </a:solidFill>
                <a:latin typeface="Constantia"/>
                <a:cs typeface="Constantia"/>
              </a:rPr>
              <a:t> </a:t>
            </a:r>
            <a:r>
              <a:rPr sz="1800" b="1" i="1" spc="-5" dirty="0">
                <a:solidFill>
                  <a:srgbClr val="006FC0"/>
                </a:solidFill>
                <a:latin typeface="Constantia"/>
                <a:cs typeface="Constantia"/>
              </a:rPr>
              <a:t>Subnetting</a:t>
            </a:r>
            <a:r>
              <a:rPr sz="1800" b="1" i="1" dirty="0">
                <a:solidFill>
                  <a:srgbClr val="006FC0"/>
                </a:solidFill>
                <a:latin typeface="Constantia"/>
                <a:cs typeface="Constantia"/>
              </a:rPr>
              <a:t> a</a:t>
            </a:r>
            <a:r>
              <a:rPr sz="1800" b="1" i="1" spc="-5" dirty="0">
                <a:solidFill>
                  <a:srgbClr val="006FC0"/>
                </a:solidFill>
                <a:latin typeface="Constantia"/>
                <a:cs typeface="Constantia"/>
              </a:rPr>
              <a:t> Class</a:t>
            </a:r>
            <a:r>
              <a:rPr sz="1800" b="1" i="1" dirty="0">
                <a:solidFill>
                  <a:srgbClr val="006FC0"/>
                </a:solidFill>
                <a:latin typeface="Constantia"/>
                <a:cs typeface="Constantia"/>
              </a:rPr>
              <a:t> C</a:t>
            </a:r>
            <a:r>
              <a:rPr sz="1800" b="1" i="1" spc="-50" dirty="0">
                <a:solidFill>
                  <a:srgbClr val="006FC0"/>
                </a:solidFill>
                <a:latin typeface="Constantia"/>
                <a:cs typeface="Constantia"/>
              </a:rPr>
              <a:t> </a:t>
            </a:r>
            <a:r>
              <a:rPr sz="1800" b="1" i="1" spc="-15" dirty="0">
                <a:solidFill>
                  <a:srgbClr val="006FC0"/>
                </a:solidFill>
                <a:latin typeface="Constantia"/>
                <a:cs typeface="Constantia"/>
              </a:rPr>
              <a:t>Address</a:t>
            </a:r>
            <a:endParaRPr sz="1800">
              <a:latin typeface="Constantia"/>
              <a:cs typeface="Constantia"/>
            </a:endParaRPr>
          </a:p>
          <a:p>
            <a:pPr marL="83820" marR="375920">
              <a:lnSpc>
                <a:spcPct val="104099"/>
              </a:lnSpc>
              <a:spcBef>
                <a:spcPts val="994"/>
              </a:spcBef>
              <a:tabLst>
                <a:tab pos="3155950" algn="l"/>
              </a:tabLst>
            </a:pPr>
            <a:r>
              <a:rPr sz="1800" dirty="0">
                <a:latin typeface="Times New Roman"/>
                <a:cs typeface="Times New Roman"/>
              </a:rPr>
              <a:t>start by using the second subnet </a:t>
            </a:r>
            <a:r>
              <a:rPr sz="1800" spc="-5" dirty="0">
                <a:latin typeface="Times New Roman"/>
                <a:cs typeface="Times New Roman"/>
              </a:rPr>
              <a:t>mask </a:t>
            </a:r>
            <a:r>
              <a:rPr sz="1800" dirty="0">
                <a:latin typeface="Times New Roman"/>
                <a:cs typeface="Times New Roman"/>
              </a:rPr>
              <a:t>available with a Class C address, which </a:t>
            </a:r>
            <a:r>
              <a:rPr sz="1800" spc="-434" dirty="0">
                <a:latin typeface="Times New Roman"/>
                <a:cs typeface="Times New Roman"/>
              </a:rPr>
              <a:t> </a:t>
            </a:r>
            <a:r>
              <a:rPr sz="2700" baseline="3086" dirty="0">
                <a:latin typeface="Times New Roman"/>
                <a:cs typeface="Times New Roman"/>
              </a:rPr>
              <a:t>borrows 2</a:t>
            </a:r>
            <a:r>
              <a:rPr sz="2700" spc="15" baseline="3086" dirty="0">
                <a:latin typeface="Times New Roman"/>
                <a:cs typeface="Times New Roman"/>
              </a:rPr>
              <a:t> </a:t>
            </a:r>
            <a:r>
              <a:rPr sz="2700" baseline="3086" dirty="0">
                <a:latin typeface="Times New Roman"/>
                <a:cs typeface="Times New Roman"/>
              </a:rPr>
              <a:t>bits</a:t>
            </a:r>
            <a:r>
              <a:rPr sz="2700" spc="682" baseline="3086" dirty="0">
                <a:latin typeface="Times New Roman"/>
                <a:cs typeface="Times New Roman"/>
              </a:rPr>
              <a:t> </a:t>
            </a:r>
            <a:r>
              <a:rPr sz="2700" baseline="3086" dirty="0">
                <a:latin typeface="Times New Roman"/>
                <a:cs typeface="Times New Roman"/>
              </a:rPr>
              <a:t>for</a:t>
            </a:r>
            <a:r>
              <a:rPr sz="2700" spc="-52" baseline="3086" dirty="0">
                <a:latin typeface="Times New Roman"/>
                <a:cs typeface="Times New Roman"/>
              </a:rPr>
              <a:t> </a:t>
            </a:r>
            <a:r>
              <a:rPr sz="2700" baseline="3086" dirty="0">
                <a:latin typeface="Times New Roman"/>
                <a:cs typeface="Times New Roman"/>
              </a:rPr>
              <a:t>subnetting	</a:t>
            </a:r>
            <a:r>
              <a:rPr sz="1800" dirty="0">
                <a:latin typeface="Times New Roman"/>
                <a:cs typeface="Times New Roman"/>
              </a:rPr>
              <a:t>192 = </a:t>
            </a:r>
            <a:r>
              <a:rPr sz="1800" spc="-10" dirty="0">
                <a:latin typeface="Times New Roman"/>
                <a:cs typeface="Times New Roman"/>
              </a:rPr>
              <a:t>11000000</a:t>
            </a:r>
            <a:endParaRPr sz="1800">
              <a:latin typeface="Times New Roman"/>
              <a:cs typeface="Times New Roman"/>
            </a:endParaRPr>
          </a:p>
          <a:p>
            <a:pPr marL="155575" marR="5080">
              <a:lnSpc>
                <a:spcPct val="100000"/>
              </a:lnSpc>
              <a:spcBef>
                <a:spcPts val="1215"/>
              </a:spcBef>
            </a:pPr>
            <a:r>
              <a:rPr sz="1800" dirty="0">
                <a:latin typeface="Times New Roman"/>
                <a:cs typeface="Times New Roman"/>
              </a:rPr>
              <a:t>The 1s </a:t>
            </a:r>
            <a:r>
              <a:rPr sz="1800" spc="-5" dirty="0">
                <a:latin typeface="Times New Roman"/>
                <a:cs typeface="Times New Roman"/>
              </a:rPr>
              <a:t>represent </a:t>
            </a:r>
            <a:r>
              <a:rPr sz="1800" dirty="0">
                <a:latin typeface="Times New Roman"/>
                <a:cs typeface="Times New Roman"/>
              </a:rPr>
              <a:t>the </a:t>
            </a:r>
            <a:r>
              <a:rPr sz="1800" spc="-5" dirty="0">
                <a:latin typeface="Times New Roman"/>
                <a:cs typeface="Times New Roman"/>
              </a:rPr>
              <a:t>subnet bits, </a:t>
            </a:r>
            <a:r>
              <a:rPr sz="1800" dirty="0">
                <a:latin typeface="Times New Roman"/>
                <a:cs typeface="Times New Roman"/>
              </a:rPr>
              <a:t>and the </a:t>
            </a:r>
            <a:r>
              <a:rPr sz="1800" spc="-35" dirty="0">
                <a:latin typeface="Times New Roman"/>
                <a:cs typeface="Times New Roman"/>
              </a:rPr>
              <a:t>0’s </a:t>
            </a:r>
            <a:r>
              <a:rPr sz="1800" dirty="0">
                <a:latin typeface="Times New Roman"/>
                <a:cs typeface="Times New Roman"/>
              </a:rPr>
              <a:t>represent the host bits available in </a:t>
            </a:r>
            <a:r>
              <a:rPr sz="1800" spc="5" dirty="0">
                <a:latin typeface="Times New Roman"/>
                <a:cs typeface="Times New Roman"/>
              </a:rPr>
              <a:t> </a:t>
            </a:r>
            <a:r>
              <a:rPr sz="1800" dirty="0">
                <a:latin typeface="Times New Roman"/>
                <a:cs typeface="Times New Roman"/>
              </a:rPr>
              <a:t>each</a:t>
            </a:r>
            <a:r>
              <a:rPr sz="1800" spc="-20" dirty="0">
                <a:latin typeface="Times New Roman"/>
                <a:cs typeface="Times New Roman"/>
              </a:rPr>
              <a:t> </a:t>
            </a:r>
            <a:r>
              <a:rPr sz="1800" dirty="0">
                <a:latin typeface="Times New Roman"/>
                <a:cs typeface="Times New Roman"/>
              </a:rPr>
              <a:t>subnet.</a:t>
            </a:r>
            <a:r>
              <a:rPr sz="1800" spc="-5" dirty="0">
                <a:latin typeface="Times New Roman"/>
                <a:cs typeface="Times New Roman"/>
              </a:rPr>
              <a:t> </a:t>
            </a:r>
            <a:r>
              <a:rPr sz="1800" dirty="0">
                <a:latin typeface="Times New Roman"/>
                <a:cs typeface="Times New Roman"/>
              </a:rPr>
              <a:t>192</a:t>
            </a:r>
            <a:r>
              <a:rPr sz="1800" spc="-5" dirty="0">
                <a:latin typeface="Times New Roman"/>
                <a:cs typeface="Times New Roman"/>
              </a:rPr>
              <a:t> </a:t>
            </a:r>
            <a:r>
              <a:rPr sz="1800" dirty="0">
                <a:latin typeface="Times New Roman"/>
                <a:cs typeface="Times New Roman"/>
              </a:rPr>
              <a:t>provides</a:t>
            </a:r>
            <a:r>
              <a:rPr sz="1800" spc="-15" dirty="0">
                <a:latin typeface="Times New Roman"/>
                <a:cs typeface="Times New Roman"/>
              </a:rPr>
              <a:t> </a:t>
            </a:r>
            <a:r>
              <a:rPr sz="1800" dirty="0">
                <a:latin typeface="Times New Roman"/>
                <a:cs typeface="Times New Roman"/>
              </a:rPr>
              <a:t>2</a:t>
            </a:r>
            <a:r>
              <a:rPr sz="1800" spc="-15" dirty="0">
                <a:latin typeface="Times New Roman"/>
                <a:cs typeface="Times New Roman"/>
              </a:rPr>
              <a:t> </a:t>
            </a:r>
            <a:r>
              <a:rPr sz="1800" dirty="0">
                <a:latin typeface="Times New Roman"/>
                <a:cs typeface="Times New Roman"/>
              </a:rPr>
              <a:t>bits</a:t>
            </a:r>
            <a:r>
              <a:rPr sz="1800" spc="-5" dirty="0">
                <a:latin typeface="Times New Roman"/>
                <a:cs typeface="Times New Roman"/>
              </a:rPr>
              <a:t> </a:t>
            </a:r>
            <a:r>
              <a:rPr sz="1800" dirty="0">
                <a:latin typeface="Times New Roman"/>
                <a:cs typeface="Times New Roman"/>
              </a:rPr>
              <a:t>for subnetting</a:t>
            </a:r>
            <a:r>
              <a:rPr sz="1800" spc="-1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6</a:t>
            </a:r>
            <a:r>
              <a:rPr sz="1800" spc="-10" dirty="0">
                <a:latin typeface="Times New Roman"/>
                <a:cs typeface="Times New Roman"/>
              </a:rPr>
              <a:t> </a:t>
            </a:r>
            <a:r>
              <a:rPr sz="1800" dirty="0">
                <a:latin typeface="Times New Roman"/>
                <a:cs typeface="Times New Roman"/>
              </a:rPr>
              <a:t>bits</a:t>
            </a:r>
            <a:r>
              <a:rPr sz="1800" spc="-20" dirty="0">
                <a:latin typeface="Times New Roman"/>
                <a:cs typeface="Times New Roman"/>
              </a:rPr>
              <a:t> </a:t>
            </a:r>
            <a:r>
              <a:rPr sz="1800" dirty="0">
                <a:latin typeface="Times New Roman"/>
                <a:cs typeface="Times New Roman"/>
              </a:rPr>
              <a:t>for defining</a:t>
            </a:r>
            <a:r>
              <a:rPr sz="1800" spc="-20" dirty="0">
                <a:latin typeface="Times New Roman"/>
                <a:cs typeface="Times New Roman"/>
              </a:rPr>
              <a:t> </a:t>
            </a:r>
            <a:r>
              <a:rPr sz="1800" dirty="0">
                <a:latin typeface="Times New Roman"/>
                <a:cs typeface="Times New Roman"/>
              </a:rPr>
              <a:t>the</a:t>
            </a:r>
            <a:r>
              <a:rPr sz="1800" spc="-5" dirty="0">
                <a:latin typeface="Times New Roman"/>
                <a:cs typeface="Times New Roman"/>
              </a:rPr>
              <a:t> hosts </a:t>
            </a:r>
            <a:r>
              <a:rPr sz="1800" dirty="0">
                <a:latin typeface="Times New Roman"/>
                <a:cs typeface="Times New Roman"/>
              </a:rPr>
              <a:t>in </a:t>
            </a:r>
            <a:r>
              <a:rPr sz="1800" spc="-434" dirty="0">
                <a:latin typeface="Times New Roman"/>
                <a:cs typeface="Times New Roman"/>
              </a:rPr>
              <a:t> </a:t>
            </a:r>
            <a:r>
              <a:rPr sz="1800" dirty="0">
                <a:latin typeface="Times New Roman"/>
                <a:cs typeface="Times New Roman"/>
              </a:rPr>
              <a:t>each</a:t>
            </a:r>
            <a:r>
              <a:rPr sz="1800" spc="-20" dirty="0">
                <a:latin typeface="Times New Roman"/>
                <a:cs typeface="Times New Roman"/>
              </a:rPr>
              <a:t> </a:t>
            </a:r>
            <a:r>
              <a:rPr sz="1800" dirty="0">
                <a:latin typeface="Times New Roman"/>
                <a:cs typeface="Times New Roman"/>
              </a:rPr>
              <a:t>subnet.</a:t>
            </a:r>
            <a:endParaRPr sz="1800">
              <a:latin typeface="Times New Roman"/>
              <a:cs typeface="Times New Roman"/>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2BCD4D2-4893-42DF-A6A0-1867886EFC91}"/>
                  </a:ext>
                </a:extLst>
              </p14:cNvPr>
              <p14:cNvContentPartPr/>
              <p14:nvPr/>
            </p14:nvContentPartPr>
            <p14:xfrm>
              <a:off x="2235600" y="3343320"/>
              <a:ext cx="1402560" cy="918720"/>
            </p14:xfrm>
          </p:contentPart>
        </mc:Choice>
        <mc:Fallback xmlns="">
          <p:pic>
            <p:nvPicPr>
              <p:cNvPr id="6" name="Ink 5">
                <a:extLst>
                  <a:ext uri="{FF2B5EF4-FFF2-40B4-BE49-F238E27FC236}">
                    <a16:creationId xmlns:a16="http://schemas.microsoft.com/office/drawing/2014/main" id="{C2BCD4D2-4893-42DF-A6A0-1867886EFC91}"/>
                  </a:ext>
                </a:extLst>
              </p:cNvPr>
              <p:cNvPicPr/>
              <p:nvPr/>
            </p:nvPicPr>
            <p:blipFill>
              <a:blip r:embed="rId4"/>
              <a:stretch>
                <a:fillRect/>
              </a:stretch>
            </p:blipFill>
            <p:spPr>
              <a:xfrm>
                <a:off x="2226240" y="3333960"/>
                <a:ext cx="1421280" cy="937440"/>
              </a:xfrm>
              <a:prstGeom prst="rect">
                <a:avLst/>
              </a:prstGeom>
            </p:spPr>
          </p:pic>
        </mc:Fallback>
      </mc:AlternateContent>
      <p:sp>
        <p:nvSpPr>
          <p:cNvPr id="7" name="Google Shape;176;p24">
            <a:extLst>
              <a:ext uri="{FF2B5EF4-FFF2-40B4-BE49-F238E27FC236}">
                <a16:creationId xmlns:a16="http://schemas.microsoft.com/office/drawing/2014/main" id="{AFD96936-9949-6ADC-F98E-184FE046B1D0}"/>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59" y="1165860"/>
            <a:ext cx="9121140" cy="5201920"/>
            <a:chOff x="22859" y="1165860"/>
            <a:chExt cx="9121140" cy="5201920"/>
          </a:xfrm>
        </p:grpSpPr>
        <p:pic>
          <p:nvPicPr>
            <p:cNvPr id="3" name="object 3"/>
            <p:cNvPicPr/>
            <p:nvPr/>
          </p:nvPicPr>
          <p:blipFill>
            <a:blip r:embed="rId2" cstate="print"/>
            <a:stretch>
              <a:fillRect/>
            </a:stretch>
          </p:blipFill>
          <p:spPr>
            <a:xfrm>
              <a:off x="1353312" y="1165860"/>
              <a:ext cx="7790688" cy="5201412"/>
            </a:xfrm>
            <a:prstGeom prst="rect">
              <a:avLst/>
            </a:prstGeom>
          </p:spPr>
        </p:pic>
        <p:pic>
          <p:nvPicPr>
            <p:cNvPr id="4" name="object 4"/>
            <p:cNvPicPr/>
            <p:nvPr/>
          </p:nvPicPr>
          <p:blipFill>
            <a:blip r:embed="rId3" cstate="print"/>
            <a:stretch>
              <a:fillRect/>
            </a:stretch>
          </p:blipFill>
          <p:spPr>
            <a:xfrm>
              <a:off x="1548384" y="1360932"/>
              <a:ext cx="7341108" cy="4613148"/>
            </a:xfrm>
            <a:prstGeom prst="rect">
              <a:avLst/>
            </a:prstGeom>
          </p:spPr>
        </p:pic>
        <p:pic>
          <p:nvPicPr>
            <p:cNvPr id="5" name="object 5"/>
            <p:cNvPicPr/>
            <p:nvPr/>
          </p:nvPicPr>
          <p:blipFill>
            <a:blip r:embed="rId4" cstate="print"/>
            <a:stretch>
              <a:fillRect/>
            </a:stretch>
          </p:blipFill>
          <p:spPr>
            <a:xfrm>
              <a:off x="22859" y="2950464"/>
              <a:ext cx="1717548" cy="1432560"/>
            </a:xfrm>
            <a:prstGeom prst="rect">
              <a:avLst/>
            </a:prstGeom>
          </p:spPr>
        </p:pic>
        <p:pic>
          <p:nvPicPr>
            <p:cNvPr id="6" name="object 6"/>
            <p:cNvPicPr/>
            <p:nvPr/>
          </p:nvPicPr>
          <p:blipFill>
            <a:blip r:embed="rId5" cstate="print"/>
            <a:stretch>
              <a:fillRect/>
            </a:stretch>
          </p:blipFill>
          <p:spPr>
            <a:xfrm>
              <a:off x="214883" y="3142488"/>
              <a:ext cx="1333500" cy="1048512"/>
            </a:xfrm>
            <a:prstGeom prst="rect">
              <a:avLst/>
            </a:prstGeom>
          </p:spPr>
        </p:pic>
      </p:gr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C1B6200-44A1-4494-9BFC-75806B084AC0}"/>
                  </a:ext>
                </a:extLst>
              </p14:cNvPr>
              <p14:cNvContentPartPr/>
              <p14:nvPr/>
            </p14:nvContentPartPr>
            <p14:xfrm>
              <a:off x="3653280" y="1541520"/>
              <a:ext cx="2346480" cy="270360"/>
            </p14:xfrm>
          </p:contentPart>
        </mc:Choice>
        <mc:Fallback xmlns="">
          <p:pic>
            <p:nvPicPr>
              <p:cNvPr id="7" name="Ink 6">
                <a:extLst>
                  <a:ext uri="{FF2B5EF4-FFF2-40B4-BE49-F238E27FC236}">
                    <a16:creationId xmlns:a16="http://schemas.microsoft.com/office/drawing/2014/main" id="{6C1B6200-44A1-4494-9BFC-75806B084AC0}"/>
                  </a:ext>
                </a:extLst>
              </p:cNvPr>
              <p:cNvPicPr/>
              <p:nvPr/>
            </p:nvPicPr>
            <p:blipFill>
              <a:blip r:embed="rId7"/>
              <a:stretch>
                <a:fillRect/>
              </a:stretch>
            </p:blipFill>
            <p:spPr>
              <a:xfrm>
                <a:off x="3643920" y="1532160"/>
                <a:ext cx="2365200" cy="289080"/>
              </a:xfrm>
              <a:prstGeom prst="rect">
                <a:avLst/>
              </a:prstGeom>
            </p:spPr>
          </p:pic>
        </mc:Fallback>
      </mc:AlternateContent>
      <p:sp>
        <p:nvSpPr>
          <p:cNvPr id="8" name="Google Shape;176;p24">
            <a:extLst>
              <a:ext uri="{FF2B5EF4-FFF2-40B4-BE49-F238E27FC236}">
                <a16:creationId xmlns:a16="http://schemas.microsoft.com/office/drawing/2014/main" id="{9EAA3A09-A03E-219C-1B5C-252F76C4A9F0}"/>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0831" y="1146047"/>
            <a:ext cx="7932420" cy="4980940"/>
            <a:chOff x="560831" y="1146047"/>
            <a:chExt cx="7932420" cy="4980940"/>
          </a:xfrm>
        </p:grpSpPr>
        <p:pic>
          <p:nvPicPr>
            <p:cNvPr id="3" name="object 3"/>
            <p:cNvPicPr/>
            <p:nvPr/>
          </p:nvPicPr>
          <p:blipFill>
            <a:blip r:embed="rId2" cstate="print"/>
            <a:stretch>
              <a:fillRect/>
            </a:stretch>
          </p:blipFill>
          <p:spPr>
            <a:xfrm>
              <a:off x="560831" y="1146047"/>
              <a:ext cx="7932420" cy="4980432"/>
            </a:xfrm>
            <a:prstGeom prst="rect">
              <a:avLst/>
            </a:prstGeom>
          </p:spPr>
        </p:pic>
        <p:pic>
          <p:nvPicPr>
            <p:cNvPr id="4" name="object 4"/>
            <p:cNvPicPr/>
            <p:nvPr/>
          </p:nvPicPr>
          <p:blipFill>
            <a:blip r:embed="rId3" cstate="print"/>
            <a:stretch>
              <a:fillRect/>
            </a:stretch>
          </p:blipFill>
          <p:spPr>
            <a:xfrm>
              <a:off x="755903" y="1341119"/>
              <a:ext cx="7344156" cy="4392168"/>
            </a:xfrm>
            <a:prstGeom prst="rect">
              <a:avLst/>
            </a:prstGeom>
          </p:spPr>
        </p:pic>
      </p:grpSp>
      <p:sp>
        <p:nvSpPr>
          <p:cNvPr id="5" name="Google Shape;176;p24">
            <a:extLst>
              <a:ext uri="{FF2B5EF4-FFF2-40B4-BE49-F238E27FC236}">
                <a16:creationId xmlns:a16="http://schemas.microsoft.com/office/drawing/2014/main" id="{6E54A93D-178C-0FDF-0BD6-2EDC97B57A54}"/>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425602" y="990600"/>
            <a:ext cx="8870798" cy="5613716"/>
          </a:xfrm>
          <a:prstGeom prst="rect">
            <a:avLst/>
          </a:prstGeom>
        </p:spPr>
        <p:txBody>
          <a:bodyPr vert="horz" wrap="square" lIns="0" tIns="12065" rIns="0" bIns="0" rtlCol="0">
            <a:spAutoFit/>
          </a:bodyPr>
          <a:lstStyle/>
          <a:p>
            <a:pPr algn="l" fontAlgn="base"/>
            <a:r>
              <a:rPr lang="en-US" sz="2800" b="1" i="0" dirty="0">
                <a:solidFill>
                  <a:srgbClr val="273239"/>
                </a:solidFill>
                <a:effectLst/>
                <a:latin typeface="Nunito" pitchFamily="2" charset="0"/>
              </a:rPr>
              <a:t>2. Services provided to the Transport Layer</a:t>
            </a:r>
          </a:p>
          <a:p>
            <a:pPr algn="just" rtl="0" fontAlgn="base"/>
            <a:r>
              <a:rPr lang="en-US" sz="2800" b="0" i="0" dirty="0">
                <a:solidFill>
                  <a:srgbClr val="273239"/>
                </a:solidFill>
                <a:effectLst/>
                <a:latin typeface="Nunito" pitchFamily="2" charset="0"/>
              </a:rPr>
              <a:t>Through the network/transport layer interface, the network layer transfers its </a:t>
            </a:r>
            <a:r>
              <a:rPr lang="en-US" sz="2800" b="1" i="0" dirty="0">
                <a:solidFill>
                  <a:srgbClr val="273239"/>
                </a:solidFill>
                <a:effectLst/>
                <a:latin typeface="Nunito" pitchFamily="2" charset="0"/>
              </a:rPr>
              <a:t>patterns</a:t>
            </a:r>
            <a:r>
              <a:rPr lang="en-US" sz="2800" b="0" i="0" dirty="0">
                <a:solidFill>
                  <a:srgbClr val="273239"/>
                </a:solidFill>
                <a:effectLst/>
                <a:latin typeface="Nunito" pitchFamily="2" charset="0"/>
              </a:rPr>
              <a:t> services to the transport layer. </a:t>
            </a:r>
          </a:p>
          <a:p>
            <a:pPr algn="just" rtl="0" fontAlgn="base"/>
            <a:r>
              <a:rPr lang="en-US" sz="2800" b="0" i="0" dirty="0">
                <a:solidFill>
                  <a:srgbClr val="273239"/>
                </a:solidFill>
                <a:effectLst/>
                <a:latin typeface="Nunito" pitchFamily="2" charset="0"/>
              </a:rPr>
              <a:t> But before providing these services to the transfer layer, the following goals must be kept in mind:-</a:t>
            </a:r>
          </a:p>
          <a:p>
            <a:pPr algn="l" fontAlgn="base">
              <a:buFont typeface="Arial" panose="020B0604020202020204" pitchFamily="34" charset="0"/>
              <a:buChar char="•"/>
            </a:pPr>
            <a:r>
              <a:rPr lang="en-US" sz="2800" b="0" i="0" dirty="0">
                <a:solidFill>
                  <a:srgbClr val="273239"/>
                </a:solidFill>
                <a:effectLst/>
                <a:latin typeface="Nunito" pitchFamily="2" charset="0"/>
              </a:rPr>
              <a:t>Offering services must not depend on router technology.</a:t>
            </a:r>
          </a:p>
          <a:p>
            <a:pPr algn="l" fontAlgn="base">
              <a:buFont typeface="Arial" panose="020B0604020202020204" pitchFamily="34" charset="0"/>
              <a:buChar char="•"/>
            </a:pPr>
            <a:r>
              <a:rPr lang="en-US" sz="2800" b="0" i="0" dirty="0">
                <a:solidFill>
                  <a:srgbClr val="273239"/>
                </a:solidFill>
                <a:effectLst/>
                <a:latin typeface="Nunito" pitchFamily="2" charset="0"/>
              </a:rPr>
              <a:t>The transport layer needs to be protected from the type, number, and topology of the available router.</a:t>
            </a:r>
          </a:p>
          <a:p>
            <a:pPr algn="l" fontAlgn="base">
              <a:buFont typeface="Arial" panose="020B0604020202020204" pitchFamily="34" charset="0"/>
              <a:buChar char="•"/>
            </a:pPr>
            <a:r>
              <a:rPr lang="en-US" sz="2800" b="0" i="0" dirty="0">
                <a:solidFill>
                  <a:srgbClr val="273239"/>
                </a:solidFill>
                <a:effectLst/>
                <a:latin typeface="Nunito" pitchFamily="2" charset="0"/>
              </a:rPr>
              <a:t>The network addresses for the transport layer should use uniform numbering patterns</a:t>
            </a:r>
            <a:r>
              <a:rPr lang="en-US" sz="2800" b="1" i="0" dirty="0">
                <a:solidFill>
                  <a:srgbClr val="273239"/>
                </a:solidFill>
                <a:effectLst/>
                <a:latin typeface="Nunito" pitchFamily="2" charset="0"/>
              </a:rPr>
              <a:t>,</a:t>
            </a:r>
            <a:r>
              <a:rPr lang="en-US" sz="2800" b="0" i="0" dirty="0">
                <a:solidFill>
                  <a:srgbClr val="273239"/>
                </a:solidFill>
                <a:effectLst/>
                <a:latin typeface="Nunito" pitchFamily="2" charset="0"/>
              </a:rPr>
              <a:t> also at LAN and WAN connections.</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140130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6556" y="232918"/>
            <a:ext cx="4898390" cy="513715"/>
          </a:xfrm>
          <a:prstGeom prst="rect">
            <a:avLst/>
          </a:prstGeom>
        </p:spPr>
        <p:txBody>
          <a:bodyPr vert="horz" wrap="square" lIns="0" tIns="12700" rIns="0" bIns="0" rtlCol="0">
            <a:spAutoFit/>
          </a:bodyPr>
          <a:lstStyle/>
          <a:p>
            <a:pPr marL="12700">
              <a:lnSpc>
                <a:spcPct val="100000"/>
              </a:lnSpc>
              <a:spcBef>
                <a:spcPts val="100"/>
              </a:spcBef>
            </a:pPr>
            <a:r>
              <a:rPr dirty="0"/>
              <a:t>Subnetting</a:t>
            </a:r>
            <a:r>
              <a:rPr spc="-45" dirty="0"/>
              <a:t> </a:t>
            </a:r>
            <a:r>
              <a:rPr dirty="0"/>
              <a:t>Class</a:t>
            </a:r>
            <a:r>
              <a:rPr spc="-15" dirty="0"/>
              <a:t> </a:t>
            </a:r>
            <a:r>
              <a:rPr dirty="0"/>
              <a:t>B</a:t>
            </a:r>
            <a:r>
              <a:rPr spc="-180" dirty="0"/>
              <a:t> </a:t>
            </a:r>
            <a:r>
              <a:rPr dirty="0"/>
              <a:t>Addresses</a:t>
            </a:r>
          </a:p>
        </p:txBody>
      </p:sp>
      <p:sp>
        <p:nvSpPr>
          <p:cNvPr id="3" name="object 3"/>
          <p:cNvSpPr txBox="1"/>
          <p:nvPr/>
        </p:nvSpPr>
        <p:spPr>
          <a:xfrm>
            <a:off x="755091" y="895857"/>
            <a:ext cx="6900545" cy="635635"/>
          </a:xfrm>
          <a:prstGeom prst="rect">
            <a:avLst/>
          </a:prstGeom>
        </p:spPr>
        <p:txBody>
          <a:bodyPr vert="horz" wrap="square" lIns="0" tIns="13335" rIns="0" bIns="0" rtlCol="0">
            <a:spAutoFit/>
          </a:bodyPr>
          <a:lstStyle/>
          <a:p>
            <a:pPr marL="12700" marR="5080">
              <a:lnSpc>
                <a:spcPct val="100000"/>
              </a:lnSpc>
              <a:spcBef>
                <a:spcPts val="105"/>
              </a:spcBef>
              <a:tabLst>
                <a:tab pos="4420870" algn="l"/>
              </a:tabLst>
            </a:pPr>
            <a:r>
              <a:rPr sz="2000" spc="-5" dirty="0">
                <a:latin typeface="Times New Roman"/>
                <a:cs typeface="Times New Roman"/>
              </a:rPr>
              <a:t>Class </a:t>
            </a:r>
            <a:r>
              <a:rPr sz="2000" dirty="0">
                <a:latin typeface="Times New Roman"/>
                <a:cs typeface="Times New Roman"/>
              </a:rPr>
              <a:t>B</a:t>
            </a:r>
            <a:r>
              <a:rPr sz="2000" spc="10" dirty="0">
                <a:latin typeface="Times New Roman"/>
                <a:cs typeface="Times New Roman"/>
              </a:rPr>
              <a:t> </a:t>
            </a:r>
            <a:r>
              <a:rPr sz="2000" dirty="0">
                <a:latin typeface="Times New Roman"/>
                <a:cs typeface="Times New Roman"/>
              </a:rPr>
              <a:t>subnet</a:t>
            </a:r>
            <a:r>
              <a:rPr sz="2000" spc="-25" dirty="0">
                <a:latin typeface="Times New Roman"/>
                <a:cs typeface="Times New Roman"/>
              </a:rPr>
              <a:t> </a:t>
            </a:r>
            <a:r>
              <a:rPr sz="2000" spc="-5" dirty="0">
                <a:latin typeface="Times New Roman"/>
                <a:cs typeface="Times New Roman"/>
              </a:rPr>
              <a:t>masks</a:t>
            </a:r>
            <a:r>
              <a:rPr sz="2000" spc="10" dirty="0">
                <a:latin typeface="Times New Roman"/>
                <a:cs typeface="Times New Roman"/>
              </a:rPr>
              <a:t> </a:t>
            </a:r>
            <a:r>
              <a:rPr sz="2000" dirty="0">
                <a:latin typeface="Times New Roman"/>
                <a:cs typeface="Times New Roman"/>
              </a:rPr>
              <a:t>first.</a:t>
            </a:r>
            <a:r>
              <a:rPr sz="2000" spc="-20" dirty="0">
                <a:latin typeface="Times New Roman"/>
                <a:cs typeface="Times New Roman"/>
              </a:rPr>
              <a:t> </a:t>
            </a:r>
            <a:r>
              <a:rPr sz="2000" dirty="0">
                <a:latin typeface="Times New Roman"/>
                <a:cs typeface="Times New Roman"/>
              </a:rPr>
              <a:t>Notice</a:t>
            </a:r>
            <a:r>
              <a:rPr sz="2000" spc="-15"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dirty="0">
                <a:latin typeface="Times New Roman"/>
                <a:cs typeface="Times New Roman"/>
              </a:rPr>
              <a:t>we	have</a:t>
            </a:r>
            <a:r>
              <a:rPr sz="2000" spc="-3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lot</a:t>
            </a:r>
            <a:r>
              <a:rPr sz="2000" spc="-35" dirty="0">
                <a:latin typeface="Times New Roman"/>
                <a:cs typeface="Times New Roman"/>
              </a:rPr>
              <a:t> </a:t>
            </a:r>
            <a:r>
              <a:rPr sz="2000" spc="-5" dirty="0">
                <a:latin typeface="Times New Roman"/>
                <a:cs typeface="Times New Roman"/>
              </a:rPr>
              <a:t>more</a:t>
            </a:r>
            <a:r>
              <a:rPr sz="2000" spc="-10" dirty="0">
                <a:latin typeface="Times New Roman"/>
                <a:cs typeface="Times New Roman"/>
              </a:rPr>
              <a:t> </a:t>
            </a:r>
            <a:r>
              <a:rPr sz="2000" spc="-5" dirty="0">
                <a:latin typeface="Times New Roman"/>
                <a:cs typeface="Times New Roman"/>
              </a:rPr>
              <a:t>possible </a:t>
            </a:r>
            <a:r>
              <a:rPr sz="2000" spc="-484" dirty="0">
                <a:latin typeface="Times New Roman"/>
                <a:cs typeface="Times New Roman"/>
              </a:rPr>
              <a:t> </a:t>
            </a:r>
            <a:r>
              <a:rPr sz="2000" dirty="0">
                <a:latin typeface="Times New Roman"/>
                <a:cs typeface="Times New Roman"/>
              </a:rPr>
              <a:t>subnet</a:t>
            </a:r>
            <a:r>
              <a:rPr sz="2000" spc="-40" dirty="0">
                <a:latin typeface="Times New Roman"/>
                <a:cs typeface="Times New Roman"/>
              </a:rPr>
              <a:t> </a:t>
            </a:r>
            <a:r>
              <a:rPr sz="2000" spc="-5" dirty="0">
                <a:latin typeface="Times New Roman"/>
                <a:cs typeface="Times New Roman"/>
              </a:rPr>
              <a:t>masks</a:t>
            </a:r>
            <a:r>
              <a:rPr sz="2000" dirty="0">
                <a:latin typeface="Times New Roman"/>
                <a:cs typeface="Times New Roman"/>
              </a:rPr>
              <a:t> </a:t>
            </a:r>
            <a:r>
              <a:rPr sz="2000" spc="-5" dirty="0">
                <a:latin typeface="Times New Roman"/>
                <a:cs typeface="Times New Roman"/>
              </a:rPr>
              <a:t>than</a:t>
            </a:r>
            <a:r>
              <a:rPr sz="2000" spc="-15"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do</a:t>
            </a:r>
            <a:r>
              <a:rPr sz="2000" spc="-10"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Class</a:t>
            </a:r>
            <a:r>
              <a:rPr sz="2000" spc="-10" dirty="0">
                <a:latin typeface="Times New Roman"/>
                <a:cs typeface="Times New Roman"/>
              </a:rPr>
              <a:t> </a:t>
            </a:r>
            <a:r>
              <a:rPr sz="2000" dirty="0">
                <a:latin typeface="Times New Roman"/>
                <a:cs typeface="Times New Roman"/>
              </a:rPr>
              <a:t>C</a:t>
            </a:r>
            <a:r>
              <a:rPr sz="2000" spc="5" dirty="0">
                <a:latin typeface="Times New Roman"/>
                <a:cs typeface="Times New Roman"/>
              </a:rPr>
              <a:t> </a:t>
            </a:r>
            <a:r>
              <a:rPr sz="2000" dirty="0">
                <a:latin typeface="Times New Roman"/>
                <a:cs typeface="Times New Roman"/>
              </a:rPr>
              <a:t>network</a:t>
            </a:r>
            <a:endParaRPr sz="2000">
              <a:latin typeface="Times New Roman"/>
              <a:cs typeface="Times New Roman"/>
            </a:endParaRPr>
          </a:p>
        </p:txBody>
      </p:sp>
      <p:grpSp>
        <p:nvGrpSpPr>
          <p:cNvPr id="4" name="object 4"/>
          <p:cNvGrpSpPr/>
          <p:nvPr/>
        </p:nvGrpSpPr>
        <p:grpSpPr>
          <a:xfrm>
            <a:off x="1496567" y="1450847"/>
            <a:ext cx="5701665" cy="2413000"/>
            <a:chOff x="1496567" y="1450847"/>
            <a:chExt cx="5701665" cy="2413000"/>
          </a:xfrm>
        </p:grpSpPr>
        <p:pic>
          <p:nvPicPr>
            <p:cNvPr id="5" name="object 5"/>
            <p:cNvPicPr/>
            <p:nvPr/>
          </p:nvPicPr>
          <p:blipFill>
            <a:blip r:embed="rId2" cstate="print"/>
            <a:stretch>
              <a:fillRect/>
            </a:stretch>
          </p:blipFill>
          <p:spPr>
            <a:xfrm>
              <a:off x="1496567" y="1450847"/>
              <a:ext cx="5701283" cy="2412491"/>
            </a:xfrm>
            <a:prstGeom prst="rect">
              <a:avLst/>
            </a:prstGeom>
          </p:spPr>
        </p:pic>
        <p:pic>
          <p:nvPicPr>
            <p:cNvPr id="6" name="object 6"/>
            <p:cNvPicPr/>
            <p:nvPr/>
          </p:nvPicPr>
          <p:blipFill>
            <a:blip r:embed="rId3" cstate="print"/>
            <a:stretch>
              <a:fillRect/>
            </a:stretch>
          </p:blipFill>
          <p:spPr>
            <a:xfrm>
              <a:off x="1691639" y="1645919"/>
              <a:ext cx="5113020" cy="1824227"/>
            </a:xfrm>
            <a:prstGeom prst="rect">
              <a:avLst/>
            </a:prstGeom>
          </p:spPr>
        </p:pic>
      </p:grpSp>
      <p:sp>
        <p:nvSpPr>
          <p:cNvPr id="7" name="object 7"/>
          <p:cNvSpPr txBox="1"/>
          <p:nvPr/>
        </p:nvSpPr>
        <p:spPr>
          <a:xfrm>
            <a:off x="978508" y="3741801"/>
            <a:ext cx="7632091" cy="2564805"/>
          </a:xfrm>
          <a:prstGeom prst="rect">
            <a:avLst/>
          </a:prstGeom>
        </p:spPr>
        <p:txBody>
          <a:bodyPr vert="horz" wrap="square" lIns="0" tIns="12700" rIns="0" bIns="0" rtlCol="0">
            <a:spAutoFit/>
          </a:bodyPr>
          <a:lstStyle/>
          <a:p>
            <a:pPr marL="12700" marR="97790" algn="just">
              <a:lnSpc>
                <a:spcPct val="100000"/>
              </a:lnSpc>
              <a:spcBef>
                <a:spcPts val="100"/>
              </a:spcBef>
            </a:pPr>
            <a:r>
              <a:rPr sz="2000" spc="-75" dirty="0">
                <a:latin typeface="Times New Roman"/>
                <a:cs typeface="Times New Roman"/>
              </a:rPr>
              <a:t>We </a:t>
            </a:r>
            <a:r>
              <a:rPr sz="2000" spc="-5" dirty="0">
                <a:latin typeface="Times New Roman"/>
                <a:cs typeface="Times New Roman"/>
              </a:rPr>
              <a:t>know the Class </a:t>
            </a:r>
            <a:r>
              <a:rPr sz="2000" dirty="0">
                <a:latin typeface="Times New Roman"/>
                <a:cs typeface="Times New Roman"/>
              </a:rPr>
              <a:t>B network </a:t>
            </a:r>
            <a:r>
              <a:rPr sz="2000" spc="-5" dirty="0">
                <a:latin typeface="Times New Roman"/>
                <a:cs typeface="Times New Roman"/>
              </a:rPr>
              <a:t>address </a:t>
            </a:r>
            <a:r>
              <a:rPr sz="2000" dirty="0">
                <a:latin typeface="Times New Roman"/>
                <a:cs typeface="Times New Roman"/>
              </a:rPr>
              <a:t>has 16 </a:t>
            </a:r>
            <a:r>
              <a:rPr sz="2000" spc="-10" dirty="0">
                <a:latin typeface="Times New Roman"/>
                <a:cs typeface="Times New Roman"/>
              </a:rPr>
              <a:t>bits </a:t>
            </a:r>
            <a:r>
              <a:rPr sz="2000" spc="-5" dirty="0">
                <a:latin typeface="Times New Roman"/>
                <a:cs typeface="Times New Roman"/>
              </a:rPr>
              <a:t>available for </a:t>
            </a:r>
            <a:r>
              <a:rPr sz="2000" dirty="0">
                <a:latin typeface="Times New Roman"/>
                <a:cs typeface="Times New Roman"/>
              </a:rPr>
              <a:t>host </a:t>
            </a:r>
            <a:r>
              <a:rPr sz="2000" spc="5" dirty="0">
                <a:latin typeface="Times New Roman"/>
                <a:cs typeface="Times New Roman"/>
              </a:rPr>
              <a:t> </a:t>
            </a:r>
            <a:r>
              <a:rPr sz="2000" spc="-5" dirty="0">
                <a:latin typeface="Times New Roman"/>
                <a:cs typeface="Times New Roman"/>
              </a:rPr>
              <a:t>addressing. This means </a:t>
            </a:r>
            <a:r>
              <a:rPr sz="2000" dirty="0">
                <a:latin typeface="Times New Roman"/>
                <a:cs typeface="Times New Roman"/>
              </a:rPr>
              <a:t>we</a:t>
            </a:r>
            <a:r>
              <a:rPr sz="2000" spc="5" dirty="0">
                <a:latin typeface="Times New Roman"/>
                <a:cs typeface="Times New Roman"/>
              </a:rPr>
              <a:t> </a:t>
            </a:r>
            <a:r>
              <a:rPr sz="2000" spc="-5" dirty="0">
                <a:latin typeface="Times New Roman"/>
                <a:cs typeface="Times New Roman"/>
              </a:rPr>
              <a:t>can </a:t>
            </a:r>
            <a:r>
              <a:rPr sz="2000" dirty="0">
                <a:latin typeface="Times New Roman"/>
                <a:cs typeface="Times New Roman"/>
              </a:rPr>
              <a:t>use </a:t>
            </a:r>
            <a:r>
              <a:rPr sz="2000" spc="-5" dirty="0">
                <a:latin typeface="Times New Roman"/>
                <a:cs typeface="Times New Roman"/>
              </a:rPr>
              <a:t>up </a:t>
            </a:r>
            <a:r>
              <a:rPr sz="2000" spc="-10" dirty="0">
                <a:latin typeface="Times New Roman"/>
                <a:cs typeface="Times New Roman"/>
              </a:rPr>
              <a:t>to </a:t>
            </a:r>
            <a:r>
              <a:rPr sz="2000" spc="-5" dirty="0">
                <a:latin typeface="Times New Roman"/>
                <a:cs typeface="Times New Roman"/>
              </a:rPr>
              <a:t>14 bits for subnetting </a:t>
            </a:r>
            <a:r>
              <a:rPr sz="2000" dirty="0">
                <a:latin typeface="Times New Roman"/>
                <a:cs typeface="Times New Roman"/>
              </a:rPr>
              <a:t> (because</a:t>
            </a:r>
            <a:r>
              <a:rPr sz="2000" spc="-30"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dirty="0">
                <a:latin typeface="Times New Roman"/>
                <a:cs typeface="Times New Roman"/>
              </a:rPr>
              <a:t>have</a:t>
            </a:r>
            <a:r>
              <a:rPr sz="2000" spc="-5" dirty="0">
                <a:latin typeface="Times New Roman"/>
                <a:cs typeface="Times New Roman"/>
              </a:rPr>
              <a:t> to leave</a:t>
            </a:r>
            <a:r>
              <a:rPr sz="2000" spc="-10" dirty="0">
                <a:latin typeface="Times New Roman"/>
                <a:cs typeface="Times New Roman"/>
              </a:rPr>
              <a:t> </a:t>
            </a:r>
            <a:r>
              <a:rPr sz="2000" spc="-5" dirty="0">
                <a:latin typeface="Times New Roman"/>
                <a:cs typeface="Times New Roman"/>
              </a:rPr>
              <a:t>at least</a:t>
            </a:r>
            <a:r>
              <a:rPr sz="2000" spc="-15" dirty="0">
                <a:latin typeface="Times New Roman"/>
                <a:cs typeface="Times New Roman"/>
              </a:rPr>
              <a:t> </a:t>
            </a:r>
            <a:r>
              <a:rPr sz="2000" dirty="0">
                <a:latin typeface="Times New Roman"/>
                <a:cs typeface="Times New Roman"/>
              </a:rPr>
              <a:t>2 bits</a:t>
            </a:r>
            <a:r>
              <a:rPr sz="2000" spc="-25" dirty="0">
                <a:latin typeface="Times New Roman"/>
                <a:cs typeface="Times New Roman"/>
              </a:rPr>
              <a:t> </a:t>
            </a:r>
            <a:r>
              <a:rPr sz="2000" dirty="0">
                <a:latin typeface="Times New Roman"/>
                <a:cs typeface="Times New Roman"/>
              </a:rPr>
              <a:t>for</a:t>
            </a:r>
            <a:r>
              <a:rPr sz="2000" spc="-20" dirty="0">
                <a:latin typeface="Times New Roman"/>
                <a:cs typeface="Times New Roman"/>
              </a:rPr>
              <a:t> </a:t>
            </a:r>
            <a:r>
              <a:rPr sz="2000" dirty="0">
                <a:latin typeface="Times New Roman"/>
                <a:cs typeface="Times New Roman"/>
              </a:rPr>
              <a:t>host</a:t>
            </a:r>
            <a:r>
              <a:rPr sz="2000" spc="-25" dirty="0">
                <a:latin typeface="Times New Roman"/>
                <a:cs typeface="Times New Roman"/>
              </a:rPr>
              <a:t> </a:t>
            </a:r>
            <a:r>
              <a:rPr sz="2000" dirty="0">
                <a:latin typeface="Times New Roman"/>
                <a:cs typeface="Times New Roman"/>
              </a:rPr>
              <a:t>addressing).</a:t>
            </a:r>
            <a:endParaRPr sz="2000">
              <a:latin typeface="Times New Roman"/>
              <a:cs typeface="Times New Roman"/>
            </a:endParaRPr>
          </a:p>
          <a:p>
            <a:pPr>
              <a:lnSpc>
                <a:spcPct val="100000"/>
              </a:lnSpc>
              <a:spcBef>
                <a:spcPts val="55"/>
              </a:spcBef>
            </a:pPr>
            <a:endParaRPr sz="2500">
              <a:latin typeface="Times New Roman"/>
              <a:cs typeface="Times New Roman"/>
            </a:endParaRPr>
          </a:p>
          <a:p>
            <a:pPr marL="34925" marR="5080" algn="just">
              <a:lnSpc>
                <a:spcPct val="100000"/>
              </a:lnSpc>
            </a:pPr>
            <a:r>
              <a:rPr sz="2000" dirty="0">
                <a:latin typeface="Times New Roman"/>
                <a:cs typeface="Times New Roman"/>
              </a:rPr>
              <a:t>The process </a:t>
            </a:r>
            <a:r>
              <a:rPr sz="2000" spc="-5" dirty="0">
                <a:latin typeface="Times New Roman"/>
                <a:cs typeface="Times New Roman"/>
              </a:rPr>
              <a:t>of subnetting </a:t>
            </a:r>
            <a:r>
              <a:rPr sz="2000" dirty="0">
                <a:latin typeface="Times New Roman"/>
                <a:cs typeface="Times New Roman"/>
              </a:rPr>
              <a:t>a </a:t>
            </a:r>
            <a:r>
              <a:rPr sz="2000" spc="-5" dirty="0">
                <a:latin typeface="Times New Roman"/>
                <a:cs typeface="Times New Roman"/>
              </a:rPr>
              <a:t>Class </a:t>
            </a:r>
            <a:r>
              <a:rPr sz="2000" dirty="0">
                <a:latin typeface="Times New Roman"/>
                <a:cs typeface="Times New Roman"/>
              </a:rPr>
              <a:t>B network </a:t>
            </a:r>
            <a:r>
              <a:rPr sz="2000" spc="-5" dirty="0">
                <a:latin typeface="Times New Roman"/>
                <a:cs typeface="Times New Roman"/>
              </a:rPr>
              <a:t>is pretty much the same </a:t>
            </a:r>
            <a:r>
              <a:rPr sz="2000" spc="-484" dirty="0">
                <a:latin typeface="Times New Roman"/>
                <a:cs typeface="Times New Roman"/>
              </a:rPr>
              <a:t> </a:t>
            </a:r>
            <a:r>
              <a:rPr sz="2000" spc="-5" dirty="0">
                <a:latin typeface="Times New Roman"/>
                <a:cs typeface="Times New Roman"/>
              </a:rPr>
              <a:t>as</a:t>
            </a:r>
            <a:r>
              <a:rPr sz="2000" dirty="0">
                <a:latin typeface="Times New Roman"/>
                <a:cs typeface="Times New Roman"/>
              </a:rPr>
              <a:t> </a:t>
            </a:r>
            <a:r>
              <a:rPr sz="2000" spc="-10" dirty="0">
                <a:latin typeface="Times New Roman"/>
                <a:cs typeface="Times New Roman"/>
              </a:rPr>
              <a:t>it</a:t>
            </a:r>
            <a:r>
              <a:rPr sz="2000" spc="-5" dirty="0">
                <a:latin typeface="Times New Roman"/>
                <a:cs typeface="Times New Roman"/>
              </a:rPr>
              <a:t> </a:t>
            </a:r>
            <a:r>
              <a:rPr sz="2000" spc="-10" dirty="0">
                <a:latin typeface="Times New Roman"/>
                <a:cs typeface="Times New Roman"/>
              </a:rPr>
              <a:t>is </a:t>
            </a:r>
            <a:r>
              <a:rPr sz="2000" spc="-5" dirty="0">
                <a:latin typeface="Times New Roman"/>
                <a:cs typeface="Times New Roman"/>
              </a:rPr>
              <a:t>for </a:t>
            </a:r>
            <a:r>
              <a:rPr sz="2000" dirty="0">
                <a:latin typeface="Times New Roman"/>
                <a:cs typeface="Times New Roman"/>
              </a:rPr>
              <a:t>a </a:t>
            </a:r>
            <a:r>
              <a:rPr sz="2000" spc="-5" dirty="0">
                <a:latin typeface="Times New Roman"/>
                <a:cs typeface="Times New Roman"/>
              </a:rPr>
              <a:t>Class C,</a:t>
            </a:r>
            <a:r>
              <a:rPr sz="2000" dirty="0">
                <a:latin typeface="Times New Roman"/>
                <a:cs typeface="Times New Roman"/>
              </a:rPr>
              <a:t> </a:t>
            </a:r>
            <a:r>
              <a:rPr sz="2000" spc="-5" dirty="0">
                <a:latin typeface="Times New Roman"/>
                <a:cs typeface="Times New Roman"/>
              </a:rPr>
              <a:t>except </a:t>
            </a:r>
            <a:r>
              <a:rPr sz="2000" dirty="0">
                <a:latin typeface="Times New Roman"/>
                <a:cs typeface="Times New Roman"/>
              </a:rPr>
              <a:t>that </a:t>
            </a:r>
            <a:r>
              <a:rPr sz="2000" spc="-5" dirty="0">
                <a:latin typeface="Times New Roman"/>
                <a:cs typeface="Times New Roman"/>
              </a:rPr>
              <a:t>you</a:t>
            </a:r>
            <a:r>
              <a:rPr sz="2000" dirty="0">
                <a:latin typeface="Times New Roman"/>
                <a:cs typeface="Times New Roman"/>
              </a:rPr>
              <a:t> </a:t>
            </a:r>
            <a:r>
              <a:rPr sz="2000" spc="-5" dirty="0">
                <a:latin typeface="Times New Roman"/>
                <a:cs typeface="Times New Roman"/>
              </a:rPr>
              <a:t>just have</a:t>
            </a:r>
            <a:r>
              <a:rPr sz="2000" spc="490" dirty="0">
                <a:latin typeface="Times New Roman"/>
                <a:cs typeface="Times New Roman"/>
              </a:rPr>
              <a:t> </a:t>
            </a:r>
            <a:r>
              <a:rPr sz="2000" spc="-5" dirty="0">
                <a:latin typeface="Times New Roman"/>
                <a:cs typeface="Times New Roman"/>
              </a:rPr>
              <a:t>more </a:t>
            </a:r>
            <a:r>
              <a:rPr sz="2000" dirty="0">
                <a:latin typeface="Times New Roman"/>
                <a:cs typeface="Times New Roman"/>
              </a:rPr>
              <a:t>host </a:t>
            </a:r>
            <a:r>
              <a:rPr sz="2000" spc="-5" dirty="0">
                <a:latin typeface="Times New Roman"/>
                <a:cs typeface="Times New Roman"/>
              </a:rPr>
              <a:t>bits. </a:t>
            </a:r>
            <a:r>
              <a:rPr sz="2000" dirty="0">
                <a:latin typeface="Times New Roman"/>
                <a:cs typeface="Times New Roman"/>
              </a:rPr>
              <a:t>Use </a:t>
            </a:r>
            <a:r>
              <a:rPr sz="2000" spc="-484" dirty="0">
                <a:latin typeface="Times New Roman"/>
                <a:cs typeface="Times New Roman"/>
              </a:rPr>
              <a:t> </a:t>
            </a:r>
            <a:r>
              <a:rPr sz="2000" dirty="0">
                <a:latin typeface="Times New Roman"/>
                <a:cs typeface="Times New Roman"/>
              </a:rPr>
              <a:t>the </a:t>
            </a:r>
            <a:r>
              <a:rPr sz="2000" spc="-5" dirty="0">
                <a:latin typeface="Times New Roman"/>
                <a:cs typeface="Times New Roman"/>
              </a:rPr>
              <a:t>same subnet numbers for </a:t>
            </a:r>
            <a:r>
              <a:rPr sz="2000" dirty="0">
                <a:latin typeface="Times New Roman"/>
                <a:cs typeface="Times New Roman"/>
              </a:rPr>
              <a:t>the </a:t>
            </a:r>
            <a:r>
              <a:rPr sz="2000" spc="-5" dirty="0">
                <a:latin typeface="Times New Roman"/>
                <a:cs typeface="Times New Roman"/>
              </a:rPr>
              <a:t>third octet with Class </a:t>
            </a:r>
            <a:r>
              <a:rPr sz="2000" dirty="0">
                <a:latin typeface="Times New Roman"/>
                <a:cs typeface="Times New Roman"/>
              </a:rPr>
              <a:t>B </a:t>
            </a:r>
            <a:r>
              <a:rPr sz="2000" spc="-5" dirty="0">
                <a:latin typeface="Times New Roman"/>
                <a:cs typeface="Times New Roman"/>
              </a:rPr>
              <a:t>that </a:t>
            </a:r>
            <a:r>
              <a:rPr sz="2000" spc="-10" dirty="0">
                <a:latin typeface="Times New Roman"/>
                <a:cs typeface="Times New Roman"/>
              </a:rPr>
              <a:t>you </a:t>
            </a:r>
            <a:r>
              <a:rPr sz="2000" spc="-5" dirty="0">
                <a:latin typeface="Times New Roman"/>
                <a:cs typeface="Times New Roman"/>
              </a:rPr>
              <a:t> used for the </a:t>
            </a:r>
            <a:r>
              <a:rPr sz="2000" dirty="0">
                <a:latin typeface="Times New Roman"/>
                <a:cs typeface="Times New Roman"/>
              </a:rPr>
              <a:t>fourth </a:t>
            </a:r>
            <a:r>
              <a:rPr sz="2000" spc="-5" dirty="0">
                <a:latin typeface="Times New Roman"/>
                <a:cs typeface="Times New Roman"/>
              </a:rPr>
              <a:t>octet with Class C, </a:t>
            </a:r>
            <a:r>
              <a:rPr sz="2000" dirty="0">
                <a:latin typeface="Times New Roman"/>
                <a:cs typeface="Times New Roman"/>
              </a:rPr>
              <a:t>but </a:t>
            </a:r>
            <a:r>
              <a:rPr sz="2000" spc="-5" dirty="0">
                <a:latin typeface="Times New Roman"/>
                <a:cs typeface="Times New Roman"/>
              </a:rPr>
              <a:t>add </a:t>
            </a:r>
            <a:r>
              <a:rPr sz="2000" dirty="0">
                <a:latin typeface="Times New Roman"/>
                <a:cs typeface="Times New Roman"/>
              </a:rPr>
              <a:t>a </a:t>
            </a:r>
            <a:r>
              <a:rPr sz="2000" spc="-10" dirty="0">
                <a:latin typeface="Times New Roman"/>
                <a:cs typeface="Times New Roman"/>
              </a:rPr>
              <a:t>zero to </a:t>
            </a:r>
            <a:r>
              <a:rPr sz="2000" spc="-5" dirty="0">
                <a:latin typeface="Times New Roman"/>
                <a:cs typeface="Times New Roman"/>
              </a:rPr>
              <a:t>the network </a:t>
            </a:r>
            <a:r>
              <a:rPr sz="2000" dirty="0">
                <a:latin typeface="Times New Roman"/>
                <a:cs typeface="Times New Roman"/>
              </a:rPr>
              <a:t> portion</a:t>
            </a:r>
            <a:endParaRPr sz="2000">
              <a:latin typeface="Times New Roman"/>
              <a:cs typeface="Times New Roman"/>
            </a:endParaRPr>
          </a:p>
        </p:txBody>
      </p:sp>
      <p:sp>
        <p:nvSpPr>
          <p:cNvPr id="8" name="Google Shape;176;p24">
            <a:extLst>
              <a:ext uri="{FF2B5EF4-FFF2-40B4-BE49-F238E27FC236}">
                <a16:creationId xmlns:a16="http://schemas.microsoft.com/office/drawing/2014/main" id="{6C5552E3-B3CC-00D7-6013-2A490B9B2BC6}"/>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6142" y="384174"/>
            <a:ext cx="2474595" cy="75692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imes New Roman"/>
                <a:cs typeface="Times New Roman"/>
              </a:rPr>
              <a:t>Example</a:t>
            </a:r>
            <a:r>
              <a:rPr sz="1600" spc="40" dirty="0">
                <a:latin typeface="Times New Roman"/>
                <a:cs typeface="Times New Roman"/>
              </a:rPr>
              <a:t> </a:t>
            </a:r>
            <a:r>
              <a:rPr sz="1600" spc="-5" dirty="0">
                <a:latin typeface="Times New Roman"/>
                <a:cs typeface="Times New Roman"/>
              </a:rPr>
              <a:t>255.255.192.0</a:t>
            </a:r>
            <a:r>
              <a:rPr sz="1600" spc="-25" dirty="0">
                <a:latin typeface="Times New Roman"/>
                <a:cs typeface="Times New Roman"/>
              </a:rPr>
              <a:t> </a:t>
            </a:r>
            <a:r>
              <a:rPr sz="1600" spc="-5" dirty="0">
                <a:latin typeface="Times New Roman"/>
                <a:cs typeface="Times New Roman"/>
              </a:rPr>
              <a:t>(/18)</a:t>
            </a:r>
            <a:endParaRPr sz="1600">
              <a:latin typeface="Times New Roman"/>
              <a:cs typeface="Times New Roman"/>
            </a:endParaRPr>
          </a:p>
          <a:p>
            <a:pPr marL="12700">
              <a:lnSpc>
                <a:spcPct val="100000"/>
              </a:lnSpc>
            </a:pPr>
            <a:r>
              <a:rPr sz="1600" spc="-5" dirty="0">
                <a:latin typeface="Times New Roman"/>
                <a:cs typeface="Times New Roman"/>
              </a:rPr>
              <a:t>172.16.0.0</a:t>
            </a:r>
            <a:r>
              <a:rPr sz="1600" spc="-20" dirty="0">
                <a:latin typeface="Times New Roman"/>
                <a:cs typeface="Times New Roman"/>
              </a:rPr>
              <a:t> </a:t>
            </a:r>
            <a:r>
              <a:rPr sz="1600" spc="-5" dirty="0">
                <a:latin typeface="Times New Roman"/>
                <a:cs typeface="Times New Roman"/>
              </a:rPr>
              <a:t>=</a:t>
            </a:r>
            <a:r>
              <a:rPr sz="1600" spc="-15" dirty="0">
                <a:latin typeface="Times New Roman"/>
                <a:cs typeface="Times New Roman"/>
              </a:rPr>
              <a:t> </a:t>
            </a:r>
            <a:r>
              <a:rPr sz="1600" spc="-5" dirty="0">
                <a:latin typeface="Times New Roman"/>
                <a:cs typeface="Times New Roman"/>
              </a:rPr>
              <a:t>Network</a:t>
            </a:r>
            <a:r>
              <a:rPr sz="1600" spc="5" dirty="0">
                <a:latin typeface="Times New Roman"/>
                <a:cs typeface="Times New Roman"/>
              </a:rPr>
              <a:t> </a:t>
            </a:r>
            <a:r>
              <a:rPr sz="1600" spc="-5" dirty="0">
                <a:latin typeface="Times New Roman"/>
                <a:cs typeface="Times New Roman"/>
              </a:rPr>
              <a:t>address</a:t>
            </a:r>
            <a:endParaRPr sz="1600">
              <a:latin typeface="Times New Roman"/>
              <a:cs typeface="Times New Roman"/>
            </a:endParaRPr>
          </a:p>
          <a:p>
            <a:pPr marL="12700">
              <a:lnSpc>
                <a:spcPct val="100000"/>
              </a:lnSpc>
            </a:pPr>
            <a:r>
              <a:rPr sz="1600" spc="-5" dirty="0">
                <a:latin typeface="Times New Roman"/>
                <a:cs typeface="Times New Roman"/>
              </a:rPr>
              <a:t>255.255.192.0</a:t>
            </a:r>
            <a:r>
              <a:rPr sz="1600" spc="-30" dirty="0">
                <a:latin typeface="Times New Roman"/>
                <a:cs typeface="Times New Roman"/>
              </a:rPr>
              <a:t> </a:t>
            </a:r>
            <a:r>
              <a:rPr sz="1600" spc="-5" dirty="0">
                <a:latin typeface="Times New Roman"/>
                <a:cs typeface="Times New Roman"/>
              </a:rPr>
              <a:t>= Subnet</a:t>
            </a:r>
            <a:r>
              <a:rPr sz="1600" spc="5" dirty="0">
                <a:latin typeface="Times New Roman"/>
                <a:cs typeface="Times New Roman"/>
              </a:rPr>
              <a:t> </a:t>
            </a:r>
            <a:r>
              <a:rPr sz="1600" spc="-15" dirty="0">
                <a:latin typeface="Times New Roman"/>
                <a:cs typeface="Times New Roman"/>
              </a:rPr>
              <a:t>mask</a:t>
            </a:r>
            <a:endParaRPr sz="1600">
              <a:latin typeface="Times New Roman"/>
              <a:cs typeface="Times New Roman"/>
            </a:endParaRPr>
          </a:p>
        </p:txBody>
      </p:sp>
      <p:grpSp>
        <p:nvGrpSpPr>
          <p:cNvPr id="3" name="object 3"/>
          <p:cNvGrpSpPr/>
          <p:nvPr/>
        </p:nvGrpSpPr>
        <p:grpSpPr>
          <a:xfrm>
            <a:off x="376427" y="1143000"/>
            <a:ext cx="7231380" cy="4800600"/>
            <a:chOff x="376427" y="1143000"/>
            <a:chExt cx="7231380" cy="5715000"/>
          </a:xfrm>
        </p:grpSpPr>
        <p:pic>
          <p:nvPicPr>
            <p:cNvPr id="4" name="object 4"/>
            <p:cNvPicPr/>
            <p:nvPr/>
          </p:nvPicPr>
          <p:blipFill>
            <a:blip r:embed="rId2" cstate="print"/>
            <a:stretch>
              <a:fillRect/>
            </a:stretch>
          </p:blipFill>
          <p:spPr>
            <a:xfrm>
              <a:off x="714755" y="1143000"/>
              <a:ext cx="6665976" cy="1278636"/>
            </a:xfrm>
            <a:prstGeom prst="rect">
              <a:avLst/>
            </a:prstGeom>
          </p:spPr>
        </p:pic>
        <p:pic>
          <p:nvPicPr>
            <p:cNvPr id="5" name="object 5"/>
            <p:cNvPicPr/>
            <p:nvPr/>
          </p:nvPicPr>
          <p:blipFill>
            <a:blip r:embed="rId3" cstate="print"/>
            <a:stretch>
              <a:fillRect/>
            </a:stretch>
          </p:blipFill>
          <p:spPr>
            <a:xfrm>
              <a:off x="376427" y="2357627"/>
              <a:ext cx="7231380" cy="1446276"/>
            </a:xfrm>
            <a:prstGeom prst="rect">
              <a:avLst/>
            </a:prstGeom>
          </p:spPr>
        </p:pic>
        <p:pic>
          <p:nvPicPr>
            <p:cNvPr id="6" name="object 6"/>
            <p:cNvPicPr/>
            <p:nvPr/>
          </p:nvPicPr>
          <p:blipFill>
            <a:blip r:embed="rId4" cstate="print"/>
            <a:stretch>
              <a:fillRect/>
            </a:stretch>
          </p:blipFill>
          <p:spPr>
            <a:xfrm>
              <a:off x="571499" y="2552700"/>
              <a:ext cx="6643116" cy="858012"/>
            </a:xfrm>
            <a:prstGeom prst="rect">
              <a:avLst/>
            </a:prstGeom>
          </p:spPr>
        </p:pic>
        <p:pic>
          <p:nvPicPr>
            <p:cNvPr id="7" name="object 7"/>
            <p:cNvPicPr/>
            <p:nvPr/>
          </p:nvPicPr>
          <p:blipFill>
            <a:blip r:embed="rId5" cstate="print"/>
            <a:stretch>
              <a:fillRect/>
            </a:stretch>
          </p:blipFill>
          <p:spPr>
            <a:xfrm>
              <a:off x="534923" y="3454907"/>
              <a:ext cx="6894576" cy="3403091"/>
            </a:xfrm>
            <a:prstGeom prst="rect">
              <a:avLst/>
            </a:prstGeom>
          </p:spPr>
        </p:pic>
        <p:pic>
          <p:nvPicPr>
            <p:cNvPr id="8" name="object 8"/>
            <p:cNvPicPr/>
            <p:nvPr/>
          </p:nvPicPr>
          <p:blipFill>
            <a:blip r:embed="rId6" cstate="print"/>
            <a:stretch>
              <a:fillRect/>
            </a:stretch>
          </p:blipFill>
          <p:spPr>
            <a:xfrm>
              <a:off x="729995" y="3649978"/>
              <a:ext cx="6306311" cy="3194304"/>
            </a:xfrm>
            <a:prstGeom prst="rect">
              <a:avLst/>
            </a:prstGeom>
          </p:spPr>
        </p:pic>
      </p:grpSp>
      <p:sp>
        <p:nvSpPr>
          <p:cNvPr id="9" name="Google Shape;176;p24">
            <a:extLst>
              <a:ext uri="{FF2B5EF4-FFF2-40B4-BE49-F238E27FC236}">
                <a16:creationId xmlns:a16="http://schemas.microsoft.com/office/drawing/2014/main" id="{020A64F2-0710-D4A2-1245-9EA96F70FF2B}"/>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662" y="309752"/>
            <a:ext cx="4875530" cy="513715"/>
          </a:xfrm>
          <a:prstGeom prst="rect">
            <a:avLst/>
          </a:prstGeom>
        </p:spPr>
        <p:txBody>
          <a:bodyPr vert="horz" wrap="square" lIns="0" tIns="12700" rIns="0" bIns="0" rtlCol="0">
            <a:spAutoFit/>
          </a:bodyPr>
          <a:lstStyle/>
          <a:p>
            <a:pPr marL="12700">
              <a:lnSpc>
                <a:spcPct val="100000"/>
              </a:lnSpc>
              <a:spcBef>
                <a:spcPts val="100"/>
              </a:spcBef>
            </a:pPr>
            <a:r>
              <a:rPr dirty="0"/>
              <a:t>Sub</a:t>
            </a:r>
            <a:r>
              <a:rPr spc="5" dirty="0"/>
              <a:t>n</a:t>
            </a:r>
            <a:r>
              <a:rPr dirty="0"/>
              <a:t>etting</a:t>
            </a:r>
            <a:r>
              <a:rPr spc="-30" dirty="0"/>
              <a:t> </a:t>
            </a:r>
            <a:r>
              <a:rPr dirty="0"/>
              <a:t>Class</a:t>
            </a:r>
            <a:r>
              <a:rPr spc="-175" dirty="0"/>
              <a:t> </a:t>
            </a:r>
            <a:r>
              <a:rPr dirty="0"/>
              <a:t>A</a:t>
            </a:r>
            <a:r>
              <a:rPr spc="-355" dirty="0"/>
              <a:t> </a:t>
            </a:r>
            <a:r>
              <a:rPr dirty="0"/>
              <a:t>Ad</a:t>
            </a:r>
            <a:r>
              <a:rPr spc="10" dirty="0"/>
              <a:t>d</a:t>
            </a:r>
            <a:r>
              <a:rPr dirty="0"/>
              <a:t>res</a:t>
            </a:r>
            <a:r>
              <a:rPr spc="5" dirty="0"/>
              <a:t>s</a:t>
            </a:r>
            <a:r>
              <a:rPr dirty="0"/>
              <a:t>es</a:t>
            </a:r>
          </a:p>
        </p:txBody>
      </p:sp>
      <p:sp>
        <p:nvSpPr>
          <p:cNvPr id="3" name="object 3"/>
          <p:cNvSpPr txBox="1"/>
          <p:nvPr/>
        </p:nvSpPr>
        <p:spPr>
          <a:xfrm>
            <a:off x="496316" y="1028445"/>
            <a:ext cx="7254240" cy="1245235"/>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Times New Roman"/>
                <a:cs typeface="Times New Roman"/>
              </a:rPr>
              <a:t>Class</a:t>
            </a:r>
            <a:r>
              <a:rPr sz="2000" spc="-120" dirty="0">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subnetting</a:t>
            </a:r>
            <a:r>
              <a:rPr sz="2000" spc="-2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spc="5" dirty="0">
                <a:latin typeface="Times New Roman"/>
                <a:cs typeface="Times New Roman"/>
              </a:rPr>
              <a:t>not</a:t>
            </a:r>
            <a:r>
              <a:rPr sz="2000" spc="-25" dirty="0">
                <a:latin typeface="Times New Roman"/>
                <a:cs typeface="Times New Roman"/>
              </a:rPr>
              <a:t> </a:t>
            </a:r>
            <a:r>
              <a:rPr sz="2000" spc="-5" dirty="0">
                <a:latin typeface="Times New Roman"/>
                <a:cs typeface="Times New Roman"/>
              </a:rPr>
              <a:t>performed</a:t>
            </a:r>
            <a:r>
              <a:rPr sz="2000" spc="-25" dirty="0">
                <a:latin typeface="Times New Roman"/>
                <a:cs typeface="Times New Roman"/>
              </a:rPr>
              <a:t> </a:t>
            </a:r>
            <a:r>
              <a:rPr sz="2000" dirty="0">
                <a:latin typeface="Times New Roman"/>
                <a:cs typeface="Times New Roman"/>
              </a:rPr>
              <a:t>any</a:t>
            </a:r>
            <a:r>
              <a:rPr sz="2000" spc="-10" dirty="0">
                <a:latin typeface="Times New Roman"/>
                <a:cs typeface="Times New Roman"/>
              </a:rPr>
              <a:t> </a:t>
            </a:r>
            <a:r>
              <a:rPr sz="2000" spc="-5" dirty="0">
                <a:latin typeface="Times New Roman"/>
                <a:cs typeface="Times New Roman"/>
              </a:rPr>
              <a:t>differently</a:t>
            </a:r>
            <a:r>
              <a:rPr sz="2000" spc="-40" dirty="0">
                <a:latin typeface="Times New Roman"/>
                <a:cs typeface="Times New Roman"/>
              </a:rPr>
              <a:t> </a:t>
            </a:r>
            <a:r>
              <a:rPr sz="2000" dirty="0">
                <a:latin typeface="Times New Roman"/>
                <a:cs typeface="Times New Roman"/>
              </a:rPr>
              <a:t>from</a:t>
            </a:r>
            <a:r>
              <a:rPr sz="2000" spc="-25" dirty="0">
                <a:latin typeface="Times New Roman"/>
                <a:cs typeface="Times New Roman"/>
              </a:rPr>
              <a:t> </a:t>
            </a:r>
            <a:r>
              <a:rPr sz="2000" dirty="0">
                <a:latin typeface="Times New Roman"/>
                <a:cs typeface="Times New Roman"/>
              </a:rPr>
              <a:t>Classes</a:t>
            </a:r>
            <a:r>
              <a:rPr sz="2000" spc="-20" dirty="0">
                <a:latin typeface="Times New Roman"/>
                <a:cs typeface="Times New Roman"/>
              </a:rPr>
              <a:t> </a:t>
            </a:r>
            <a:r>
              <a:rPr sz="2000" dirty="0">
                <a:latin typeface="Times New Roman"/>
                <a:cs typeface="Times New Roman"/>
              </a:rPr>
              <a:t>B</a:t>
            </a:r>
            <a:r>
              <a:rPr sz="2000" spc="15" dirty="0">
                <a:latin typeface="Times New Roman"/>
                <a:cs typeface="Times New Roman"/>
              </a:rPr>
              <a:t> </a:t>
            </a:r>
            <a:r>
              <a:rPr sz="2000" dirty="0">
                <a:latin typeface="Times New Roman"/>
                <a:cs typeface="Times New Roman"/>
              </a:rPr>
              <a:t>and </a:t>
            </a:r>
            <a:r>
              <a:rPr sz="2000" spc="-484" dirty="0">
                <a:latin typeface="Times New Roman"/>
                <a:cs typeface="Times New Roman"/>
              </a:rPr>
              <a:t> </a:t>
            </a:r>
            <a:r>
              <a:rPr sz="2000" dirty="0">
                <a:latin typeface="Times New Roman"/>
                <a:cs typeface="Times New Roman"/>
              </a:rPr>
              <a:t>C, but there are 24 bits to play with instead of the 16 in a </a:t>
            </a:r>
            <a:r>
              <a:rPr sz="2000" spc="-5" dirty="0">
                <a:latin typeface="Times New Roman"/>
                <a:cs typeface="Times New Roman"/>
              </a:rPr>
              <a:t>Class </a:t>
            </a:r>
            <a:r>
              <a:rPr sz="2000" dirty="0">
                <a:latin typeface="Times New Roman"/>
                <a:cs typeface="Times New Roman"/>
              </a:rPr>
              <a:t>B </a:t>
            </a:r>
            <a:r>
              <a:rPr sz="2000" spc="5" dirty="0">
                <a:latin typeface="Times New Roman"/>
                <a:cs typeface="Times New Roman"/>
              </a:rPr>
              <a:t> </a:t>
            </a:r>
            <a:r>
              <a:rPr sz="2000" dirty="0">
                <a:latin typeface="Times New Roman"/>
                <a:cs typeface="Times New Roman"/>
              </a:rPr>
              <a:t>address and the 8 </a:t>
            </a:r>
            <a:r>
              <a:rPr sz="2000" spc="-5" dirty="0">
                <a:latin typeface="Times New Roman"/>
                <a:cs typeface="Times New Roman"/>
              </a:rPr>
              <a:t>in </a:t>
            </a:r>
            <a:r>
              <a:rPr sz="2000" dirty="0">
                <a:latin typeface="Times New Roman"/>
                <a:cs typeface="Times New Roman"/>
              </a:rPr>
              <a:t>a </a:t>
            </a:r>
            <a:r>
              <a:rPr sz="2000" spc="-5" dirty="0">
                <a:latin typeface="Times New Roman"/>
                <a:cs typeface="Times New Roman"/>
              </a:rPr>
              <a:t>Class </a:t>
            </a:r>
            <a:r>
              <a:rPr sz="2000" dirty="0">
                <a:latin typeface="Times New Roman"/>
                <a:cs typeface="Times New Roman"/>
              </a:rPr>
              <a:t>C address. </a:t>
            </a:r>
            <a:r>
              <a:rPr sz="2000" spc="-25" dirty="0">
                <a:latin typeface="Times New Roman"/>
                <a:cs typeface="Times New Roman"/>
              </a:rPr>
              <a:t>Let’s </a:t>
            </a:r>
            <a:r>
              <a:rPr sz="2000" spc="-5" dirty="0">
                <a:latin typeface="Times New Roman"/>
                <a:cs typeface="Times New Roman"/>
              </a:rPr>
              <a:t>start </a:t>
            </a:r>
            <a:r>
              <a:rPr sz="2000" dirty="0">
                <a:latin typeface="Times New Roman"/>
                <a:cs typeface="Times New Roman"/>
              </a:rPr>
              <a:t>by </a:t>
            </a:r>
            <a:r>
              <a:rPr sz="2000" spc="-5" dirty="0">
                <a:latin typeface="Times New Roman"/>
                <a:cs typeface="Times New Roman"/>
              </a:rPr>
              <a:t>listing all the </a:t>
            </a:r>
            <a:r>
              <a:rPr sz="2000" dirty="0">
                <a:latin typeface="Times New Roman"/>
                <a:cs typeface="Times New Roman"/>
              </a:rPr>
              <a:t> </a:t>
            </a:r>
            <a:r>
              <a:rPr sz="2000" spc="-5" dirty="0">
                <a:latin typeface="Times New Roman"/>
                <a:cs typeface="Times New Roman"/>
              </a:rPr>
              <a:t>Class</a:t>
            </a:r>
            <a:r>
              <a:rPr sz="2000" spc="-125" dirty="0">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subnets.</a:t>
            </a:r>
            <a:endParaRPr sz="2000">
              <a:latin typeface="Times New Roman"/>
              <a:cs typeface="Times New Roman"/>
            </a:endParaRPr>
          </a:p>
        </p:txBody>
      </p:sp>
      <p:grpSp>
        <p:nvGrpSpPr>
          <p:cNvPr id="4" name="object 4"/>
          <p:cNvGrpSpPr/>
          <p:nvPr/>
        </p:nvGrpSpPr>
        <p:grpSpPr>
          <a:xfrm>
            <a:off x="992124" y="2308860"/>
            <a:ext cx="5945505" cy="2954020"/>
            <a:chOff x="992124" y="2308860"/>
            <a:chExt cx="5945505" cy="2954020"/>
          </a:xfrm>
        </p:grpSpPr>
        <p:pic>
          <p:nvPicPr>
            <p:cNvPr id="5" name="object 5"/>
            <p:cNvPicPr/>
            <p:nvPr/>
          </p:nvPicPr>
          <p:blipFill>
            <a:blip r:embed="rId2" cstate="print"/>
            <a:stretch>
              <a:fillRect/>
            </a:stretch>
          </p:blipFill>
          <p:spPr>
            <a:xfrm>
              <a:off x="992124" y="2308860"/>
              <a:ext cx="5945124" cy="2953512"/>
            </a:xfrm>
            <a:prstGeom prst="rect">
              <a:avLst/>
            </a:prstGeom>
          </p:spPr>
        </p:pic>
        <p:pic>
          <p:nvPicPr>
            <p:cNvPr id="6" name="object 6"/>
            <p:cNvPicPr/>
            <p:nvPr/>
          </p:nvPicPr>
          <p:blipFill>
            <a:blip r:embed="rId3" cstate="print"/>
            <a:stretch>
              <a:fillRect/>
            </a:stretch>
          </p:blipFill>
          <p:spPr>
            <a:xfrm>
              <a:off x="1187196" y="2503932"/>
              <a:ext cx="5356859" cy="2365248"/>
            </a:xfrm>
            <a:prstGeom prst="rect">
              <a:avLst/>
            </a:prstGeom>
          </p:spPr>
        </p:pic>
      </p:grpSp>
      <p:sp>
        <p:nvSpPr>
          <p:cNvPr id="7" name="object 7"/>
          <p:cNvSpPr txBox="1"/>
          <p:nvPr/>
        </p:nvSpPr>
        <p:spPr>
          <a:xfrm>
            <a:off x="650240" y="5194553"/>
            <a:ext cx="7381240" cy="940435"/>
          </a:xfrm>
          <a:prstGeom prst="rect">
            <a:avLst/>
          </a:prstGeom>
        </p:spPr>
        <p:txBody>
          <a:bodyPr vert="horz" wrap="square" lIns="0" tIns="12700" rIns="0" bIns="0" rtlCol="0">
            <a:spAutoFit/>
          </a:bodyPr>
          <a:lstStyle/>
          <a:p>
            <a:pPr marL="12700" marR="5080" algn="just">
              <a:lnSpc>
                <a:spcPct val="100000"/>
              </a:lnSpc>
              <a:spcBef>
                <a:spcPts val="100"/>
              </a:spcBef>
            </a:pPr>
            <a:r>
              <a:rPr sz="2000" spc="-65" dirty="0">
                <a:latin typeface="Times New Roman"/>
                <a:cs typeface="Times New Roman"/>
              </a:rPr>
              <a:t>You </a:t>
            </a:r>
            <a:r>
              <a:rPr sz="2000" spc="-5" dirty="0">
                <a:latin typeface="Times New Roman"/>
                <a:cs typeface="Times New Roman"/>
              </a:rPr>
              <a:t>must leave </a:t>
            </a:r>
            <a:r>
              <a:rPr sz="2000" dirty="0">
                <a:latin typeface="Times New Roman"/>
                <a:cs typeface="Times New Roman"/>
              </a:rPr>
              <a:t>at </a:t>
            </a:r>
            <a:r>
              <a:rPr sz="2000" spc="-5" dirty="0">
                <a:latin typeface="Times New Roman"/>
                <a:cs typeface="Times New Roman"/>
              </a:rPr>
              <a:t>least </a:t>
            </a:r>
            <a:r>
              <a:rPr sz="2000" dirty="0">
                <a:latin typeface="Times New Roman"/>
                <a:cs typeface="Times New Roman"/>
              </a:rPr>
              <a:t>2 </a:t>
            </a:r>
            <a:r>
              <a:rPr sz="2000" spc="-5" dirty="0">
                <a:latin typeface="Times New Roman"/>
                <a:cs typeface="Times New Roman"/>
              </a:rPr>
              <a:t>bits </a:t>
            </a:r>
            <a:r>
              <a:rPr sz="2000" dirty="0">
                <a:latin typeface="Times New Roman"/>
                <a:cs typeface="Times New Roman"/>
              </a:rPr>
              <a:t>for defining hosts. </a:t>
            </a:r>
            <a:r>
              <a:rPr sz="2000" spc="5" dirty="0">
                <a:latin typeface="Times New Roman"/>
                <a:cs typeface="Times New Roman"/>
              </a:rPr>
              <a:t>And </a:t>
            </a:r>
            <a:r>
              <a:rPr sz="2000" dirty="0">
                <a:latin typeface="Times New Roman"/>
                <a:cs typeface="Times New Roman"/>
              </a:rPr>
              <a:t>I hope you </a:t>
            </a:r>
            <a:r>
              <a:rPr sz="2000" spc="-5" dirty="0">
                <a:latin typeface="Times New Roman"/>
                <a:cs typeface="Times New Roman"/>
              </a:rPr>
              <a:t>can </a:t>
            </a:r>
            <a:r>
              <a:rPr sz="2000" dirty="0">
                <a:latin typeface="Times New Roman"/>
                <a:cs typeface="Times New Roman"/>
              </a:rPr>
              <a:t>see </a:t>
            </a:r>
            <a:r>
              <a:rPr sz="2000" spc="-484"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pattern</a:t>
            </a:r>
            <a:r>
              <a:rPr sz="2000" spc="-25"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spc="-30" dirty="0">
                <a:latin typeface="Times New Roman"/>
                <a:cs typeface="Times New Roman"/>
              </a:rPr>
              <a:t>now.</a:t>
            </a:r>
            <a:r>
              <a:rPr sz="2000" spc="-20" dirty="0">
                <a:latin typeface="Times New Roman"/>
                <a:cs typeface="Times New Roman"/>
              </a:rPr>
              <a:t> </a:t>
            </a:r>
            <a:r>
              <a:rPr sz="2000" spc="-15" dirty="0">
                <a:latin typeface="Times New Roman"/>
                <a:cs typeface="Times New Roman"/>
              </a:rPr>
              <a:t>Remember,</a:t>
            </a:r>
            <a:r>
              <a:rPr sz="2000" spc="15" dirty="0">
                <a:latin typeface="Times New Roman"/>
                <a:cs typeface="Times New Roman"/>
              </a:rPr>
              <a:t> </a:t>
            </a:r>
            <a:r>
              <a:rPr sz="2000" dirty="0">
                <a:latin typeface="Times New Roman"/>
                <a:cs typeface="Times New Roman"/>
              </a:rPr>
              <a:t>we’re</a:t>
            </a:r>
            <a:r>
              <a:rPr sz="2000" spc="-20" dirty="0">
                <a:latin typeface="Times New Roman"/>
                <a:cs typeface="Times New Roman"/>
              </a:rPr>
              <a:t> </a:t>
            </a:r>
            <a:r>
              <a:rPr sz="2000" dirty="0">
                <a:latin typeface="Times New Roman"/>
                <a:cs typeface="Times New Roman"/>
              </a:rPr>
              <a:t>going</a:t>
            </a:r>
            <a:r>
              <a:rPr sz="2000" spc="-30"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do</a:t>
            </a:r>
            <a:r>
              <a:rPr sz="2000" spc="-10" dirty="0">
                <a:latin typeface="Times New Roman"/>
                <a:cs typeface="Times New Roman"/>
              </a:rPr>
              <a:t> </a:t>
            </a:r>
            <a:r>
              <a:rPr sz="2000" dirty="0">
                <a:latin typeface="Times New Roman"/>
                <a:cs typeface="Times New Roman"/>
              </a:rPr>
              <a:t>this</a:t>
            </a:r>
            <a:r>
              <a:rPr sz="2000" spc="-25" dirty="0">
                <a:latin typeface="Times New Roman"/>
                <a:cs typeface="Times New Roman"/>
              </a:rPr>
              <a:t> </a:t>
            </a:r>
            <a:r>
              <a:rPr sz="2000" dirty="0">
                <a:latin typeface="Times New Roman"/>
                <a:cs typeface="Times New Roman"/>
              </a:rPr>
              <a:t>the</a:t>
            </a:r>
            <a:r>
              <a:rPr sz="2000" spc="-10" dirty="0">
                <a:latin typeface="Times New Roman"/>
                <a:cs typeface="Times New Roman"/>
              </a:rPr>
              <a:t> same</a:t>
            </a:r>
            <a:r>
              <a:rPr sz="2000" dirty="0">
                <a:latin typeface="Times New Roman"/>
                <a:cs typeface="Times New Roman"/>
              </a:rPr>
              <a:t> way</a:t>
            </a:r>
            <a:r>
              <a:rPr sz="2000" spc="-10"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a </a:t>
            </a:r>
            <a:r>
              <a:rPr sz="2000" spc="-490" dirty="0">
                <a:latin typeface="Times New Roman"/>
                <a:cs typeface="Times New Roman"/>
              </a:rPr>
              <a:t> </a:t>
            </a:r>
            <a:r>
              <a:rPr sz="2000" spc="-5" dirty="0">
                <a:latin typeface="Times New Roman"/>
                <a:cs typeface="Times New Roman"/>
              </a:rPr>
              <a:t>Class</a:t>
            </a:r>
            <a:r>
              <a:rPr sz="2000" spc="-15" dirty="0">
                <a:latin typeface="Times New Roman"/>
                <a:cs typeface="Times New Roman"/>
              </a:rPr>
              <a:t> </a:t>
            </a:r>
            <a:r>
              <a:rPr sz="2000" dirty="0">
                <a:latin typeface="Times New Roman"/>
                <a:cs typeface="Times New Roman"/>
              </a:rPr>
              <a:t>B or</a:t>
            </a:r>
            <a:r>
              <a:rPr sz="2000" spc="-15" dirty="0">
                <a:latin typeface="Times New Roman"/>
                <a:cs typeface="Times New Roman"/>
              </a:rPr>
              <a:t> </a:t>
            </a:r>
            <a:r>
              <a:rPr sz="2000" dirty="0">
                <a:latin typeface="Times New Roman"/>
                <a:cs typeface="Times New Roman"/>
              </a:rPr>
              <a:t>C</a:t>
            </a:r>
            <a:r>
              <a:rPr sz="2000" spc="5" dirty="0">
                <a:latin typeface="Times New Roman"/>
                <a:cs typeface="Times New Roman"/>
              </a:rPr>
              <a:t> </a:t>
            </a:r>
            <a:r>
              <a:rPr sz="2000" dirty="0">
                <a:latin typeface="Times New Roman"/>
                <a:cs typeface="Times New Roman"/>
              </a:rPr>
              <a:t>subnet.</a:t>
            </a:r>
            <a:endParaRPr sz="2000">
              <a:latin typeface="Times New Roman"/>
              <a:cs typeface="Times New Roman"/>
            </a:endParaRPr>
          </a:p>
        </p:txBody>
      </p:sp>
      <p:sp>
        <p:nvSpPr>
          <p:cNvPr id="8" name="Google Shape;176;p24">
            <a:extLst>
              <a:ext uri="{FF2B5EF4-FFF2-40B4-BE49-F238E27FC236}">
                <a16:creationId xmlns:a16="http://schemas.microsoft.com/office/drawing/2014/main" id="{DF9405A8-2F7C-4513-8278-5BDE24B04BBA}"/>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9683" y="947927"/>
            <a:ext cx="8107680" cy="5300473"/>
            <a:chOff x="519683" y="947927"/>
            <a:chExt cx="8107680" cy="5610225"/>
          </a:xfrm>
        </p:grpSpPr>
        <p:pic>
          <p:nvPicPr>
            <p:cNvPr id="3" name="object 3"/>
            <p:cNvPicPr/>
            <p:nvPr/>
          </p:nvPicPr>
          <p:blipFill>
            <a:blip r:embed="rId2" cstate="print"/>
            <a:stretch>
              <a:fillRect/>
            </a:stretch>
          </p:blipFill>
          <p:spPr>
            <a:xfrm>
              <a:off x="519683" y="947927"/>
              <a:ext cx="8107680" cy="5609844"/>
            </a:xfrm>
            <a:prstGeom prst="rect">
              <a:avLst/>
            </a:prstGeom>
          </p:spPr>
        </p:pic>
        <p:pic>
          <p:nvPicPr>
            <p:cNvPr id="4" name="object 4"/>
            <p:cNvPicPr/>
            <p:nvPr/>
          </p:nvPicPr>
          <p:blipFill>
            <a:blip r:embed="rId3" cstate="print"/>
            <a:stretch>
              <a:fillRect/>
            </a:stretch>
          </p:blipFill>
          <p:spPr>
            <a:xfrm>
              <a:off x="714755" y="1142999"/>
              <a:ext cx="7519416" cy="5021580"/>
            </a:xfrm>
            <a:prstGeom prst="rect">
              <a:avLst/>
            </a:prstGeom>
          </p:spPr>
        </p:pic>
      </p:grpSp>
      <p:sp>
        <p:nvSpPr>
          <p:cNvPr id="5" name="Google Shape;176;p24">
            <a:extLst>
              <a:ext uri="{FF2B5EF4-FFF2-40B4-BE49-F238E27FC236}">
                <a16:creationId xmlns:a16="http://schemas.microsoft.com/office/drawing/2014/main" id="{F1DB7F1E-44FF-07BC-69FD-7680CFC554D9}"/>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94843"/>
            <a:ext cx="2592070" cy="513715"/>
          </a:xfrm>
          <a:prstGeom prst="rect">
            <a:avLst/>
          </a:prstGeom>
        </p:spPr>
        <p:txBody>
          <a:bodyPr vert="horz" wrap="square" lIns="0" tIns="13335" rIns="0" bIns="0" rtlCol="0">
            <a:spAutoFit/>
          </a:bodyPr>
          <a:lstStyle/>
          <a:p>
            <a:pPr marL="12700">
              <a:lnSpc>
                <a:spcPct val="100000"/>
              </a:lnSpc>
              <a:spcBef>
                <a:spcPts val="105"/>
              </a:spcBef>
            </a:pPr>
            <a:r>
              <a:rPr dirty="0"/>
              <a:t>Address</a:t>
            </a:r>
            <a:r>
              <a:rPr spc="-75" dirty="0"/>
              <a:t> </a:t>
            </a:r>
            <a:r>
              <a:rPr dirty="0"/>
              <a:t>Blocks</a:t>
            </a:r>
          </a:p>
        </p:txBody>
      </p:sp>
      <p:sp>
        <p:nvSpPr>
          <p:cNvPr id="3" name="object 3"/>
          <p:cNvSpPr txBox="1"/>
          <p:nvPr/>
        </p:nvSpPr>
        <p:spPr>
          <a:xfrm>
            <a:off x="535940" y="1220546"/>
            <a:ext cx="8074659" cy="4965700"/>
          </a:xfrm>
          <a:prstGeom prst="rect">
            <a:avLst/>
          </a:prstGeom>
        </p:spPr>
        <p:txBody>
          <a:bodyPr vert="horz" wrap="square" lIns="0" tIns="13335" rIns="0" bIns="0" rtlCol="0">
            <a:spAutoFit/>
          </a:bodyPr>
          <a:lstStyle/>
          <a:p>
            <a:pPr marL="297815" marR="6350" indent="-285750" algn="just">
              <a:lnSpc>
                <a:spcPct val="100000"/>
              </a:lnSpc>
              <a:spcBef>
                <a:spcPts val="105"/>
              </a:spcBef>
              <a:buClr>
                <a:srgbClr val="8BACAD"/>
              </a:buClr>
              <a:buSzPct val="95000"/>
              <a:buFont typeface="Wingdings"/>
              <a:buChar char=""/>
              <a:tabLst>
                <a:tab pos="298450" algn="l"/>
              </a:tabLst>
            </a:pPr>
            <a:r>
              <a:rPr sz="2000" spc="-75" dirty="0">
                <a:latin typeface="Times New Roman"/>
                <a:cs typeface="Times New Roman"/>
              </a:rPr>
              <a:t>To</a:t>
            </a:r>
            <a:r>
              <a:rPr sz="2000" spc="-70" dirty="0">
                <a:latin typeface="Times New Roman"/>
                <a:cs typeface="Times New Roman"/>
              </a:rPr>
              <a:t> </a:t>
            </a:r>
            <a:r>
              <a:rPr sz="2000" spc="-5" dirty="0">
                <a:latin typeface="Times New Roman"/>
                <a:cs typeface="Times New Roman"/>
              </a:rPr>
              <a:t>overcome</a:t>
            </a:r>
            <a:r>
              <a:rPr sz="2000" spc="490" dirty="0">
                <a:latin typeface="Times New Roman"/>
                <a:cs typeface="Times New Roman"/>
              </a:rPr>
              <a:t> </a:t>
            </a:r>
            <a:r>
              <a:rPr sz="2000" spc="-5" dirty="0">
                <a:latin typeface="Times New Roman"/>
                <a:cs typeface="Times New Roman"/>
              </a:rPr>
              <a:t>address</a:t>
            </a:r>
            <a:r>
              <a:rPr sz="2000" spc="490" dirty="0">
                <a:latin typeface="Times New Roman"/>
                <a:cs typeface="Times New Roman"/>
              </a:rPr>
              <a:t> </a:t>
            </a:r>
            <a:r>
              <a:rPr sz="2000" spc="-5" dirty="0">
                <a:latin typeface="Times New Roman"/>
                <a:cs typeface="Times New Roman"/>
              </a:rPr>
              <a:t>depletion</a:t>
            </a:r>
            <a:r>
              <a:rPr sz="2000" spc="490" dirty="0">
                <a:latin typeface="Times New Roman"/>
                <a:cs typeface="Times New Roman"/>
              </a:rPr>
              <a:t> </a:t>
            </a:r>
            <a:r>
              <a:rPr sz="2000" spc="-10" dirty="0">
                <a:latin typeface="Times New Roman"/>
                <a:cs typeface="Times New Roman"/>
              </a:rPr>
              <a:t>and</a:t>
            </a:r>
            <a:r>
              <a:rPr sz="2000" spc="480" dirty="0">
                <a:latin typeface="Times New Roman"/>
                <a:cs typeface="Times New Roman"/>
              </a:rPr>
              <a:t> </a:t>
            </a:r>
            <a:r>
              <a:rPr sz="2000" spc="-5" dirty="0">
                <a:latin typeface="Times New Roman"/>
                <a:cs typeface="Times New Roman"/>
              </a:rPr>
              <a:t>give more</a:t>
            </a:r>
            <a:r>
              <a:rPr sz="2000" spc="490" dirty="0">
                <a:latin typeface="Times New Roman"/>
                <a:cs typeface="Times New Roman"/>
              </a:rPr>
              <a:t> </a:t>
            </a:r>
            <a:r>
              <a:rPr sz="2000" spc="-10" dirty="0">
                <a:latin typeface="Times New Roman"/>
                <a:cs typeface="Times New Roman"/>
              </a:rPr>
              <a:t>organizations</a:t>
            </a:r>
            <a:r>
              <a:rPr sz="2000" spc="480" dirty="0">
                <a:latin typeface="Times New Roman"/>
                <a:cs typeface="Times New Roman"/>
              </a:rPr>
              <a:t> </a:t>
            </a:r>
            <a:r>
              <a:rPr sz="2000" spc="-5" dirty="0">
                <a:latin typeface="Times New Roman"/>
                <a:cs typeface="Times New Roman"/>
              </a:rPr>
              <a:t>access</a:t>
            </a:r>
            <a:r>
              <a:rPr sz="2000" spc="490" dirty="0">
                <a:latin typeface="Times New Roman"/>
                <a:cs typeface="Times New Roman"/>
              </a:rPr>
              <a:t> </a:t>
            </a:r>
            <a:r>
              <a:rPr sz="2000" spc="-10" dirty="0">
                <a:latin typeface="Times New Roman"/>
                <a:cs typeface="Times New Roman"/>
              </a:rPr>
              <a:t>to </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Internet,</a:t>
            </a:r>
            <a:r>
              <a:rPr sz="2000" dirty="0">
                <a:latin typeface="Times New Roman"/>
                <a:cs typeface="Times New Roman"/>
              </a:rPr>
              <a:t> </a:t>
            </a:r>
            <a:r>
              <a:rPr sz="2000" spc="-5" dirty="0">
                <a:latin typeface="Times New Roman"/>
                <a:cs typeface="Times New Roman"/>
              </a:rPr>
              <a:t>classless</a:t>
            </a:r>
            <a:r>
              <a:rPr sz="2000" dirty="0">
                <a:latin typeface="Times New Roman"/>
                <a:cs typeface="Times New Roman"/>
              </a:rPr>
              <a:t> </a:t>
            </a:r>
            <a:r>
              <a:rPr sz="2000" spc="-5" dirty="0">
                <a:latin typeface="Times New Roman"/>
                <a:cs typeface="Times New Roman"/>
              </a:rPr>
              <a:t>addressing was</a:t>
            </a:r>
            <a:r>
              <a:rPr sz="2000" dirty="0">
                <a:latin typeface="Times New Roman"/>
                <a:cs typeface="Times New Roman"/>
              </a:rPr>
              <a:t> </a:t>
            </a:r>
            <a:r>
              <a:rPr sz="2000" spc="-5" dirty="0">
                <a:latin typeface="Times New Roman"/>
                <a:cs typeface="Times New Roman"/>
              </a:rPr>
              <a:t>designed</a:t>
            </a:r>
            <a:r>
              <a:rPr sz="2000"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spc="-5" dirty="0">
                <a:latin typeface="Times New Roman"/>
                <a:cs typeface="Times New Roman"/>
              </a:rPr>
              <a:t>implemented.</a:t>
            </a:r>
            <a:r>
              <a:rPr sz="2000" dirty="0">
                <a:latin typeface="Times New Roman"/>
                <a:cs typeface="Times New Roman"/>
              </a:rPr>
              <a:t> </a:t>
            </a:r>
            <a:r>
              <a:rPr sz="2000" spc="-5" dirty="0">
                <a:latin typeface="Times New Roman"/>
                <a:cs typeface="Times New Roman"/>
              </a:rPr>
              <a:t>In </a:t>
            </a:r>
            <a:r>
              <a:rPr sz="2000" spc="-10" dirty="0">
                <a:latin typeface="Times New Roman"/>
                <a:cs typeface="Times New Roman"/>
              </a:rPr>
              <a:t>this </a:t>
            </a:r>
            <a:r>
              <a:rPr sz="2000" spc="-484" dirty="0">
                <a:latin typeface="Times New Roman"/>
                <a:cs typeface="Times New Roman"/>
              </a:rPr>
              <a:t> </a:t>
            </a:r>
            <a:r>
              <a:rPr sz="2000" spc="-5" dirty="0">
                <a:latin typeface="Times New Roman"/>
                <a:cs typeface="Times New Roman"/>
              </a:rPr>
              <a:t>scheme,</a:t>
            </a:r>
            <a:r>
              <a:rPr sz="2000" spc="10" dirty="0">
                <a:latin typeface="Times New Roman"/>
                <a:cs typeface="Times New Roman"/>
              </a:rPr>
              <a:t> </a:t>
            </a:r>
            <a:r>
              <a:rPr sz="2000" dirty="0">
                <a:latin typeface="Times New Roman"/>
                <a:cs typeface="Times New Roman"/>
              </a:rPr>
              <a:t>there</a:t>
            </a:r>
            <a:r>
              <a:rPr sz="2000" spc="484"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no</a:t>
            </a:r>
            <a:r>
              <a:rPr sz="2000" spc="10" dirty="0">
                <a:latin typeface="Times New Roman"/>
                <a:cs typeface="Times New Roman"/>
              </a:rPr>
              <a:t> </a:t>
            </a:r>
            <a:r>
              <a:rPr sz="2000" dirty="0">
                <a:latin typeface="Times New Roman"/>
                <a:cs typeface="Times New Roman"/>
              </a:rPr>
              <a:t>classes,</a:t>
            </a:r>
            <a:r>
              <a:rPr sz="2000" spc="-35" dirty="0">
                <a:latin typeface="Times New Roman"/>
                <a:cs typeface="Times New Roman"/>
              </a:rPr>
              <a:t> </a:t>
            </a:r>
            <a:r>
              <a:rPr sz="2000" spc="5" dirty="0">
                <a:latin typeface="Times New Roman"/>
                <a:cs typeface="Times New Roman"/>
              </a:rPr>
              <a:t>but</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addresses</a:t>
            </a:r>
            <a:r>
              <a:rPr sz="2000" spc="-35" dirty="0">
                <a:latin typeface="Times New Roman"/>
                <a:cs typeface="Times New Roman"/>
              </a:rPr>
              <a:t> </a:t>
            </a:r>
            <a:r>
              <a:rPr sz="2000" dirty="0">
                <a:latin typeface="Times New Roman"/>
                <a:cs typeface="Times New Roman"/>
              </a:rPr>
              <a:t>are</a:t>
            </a:r>
            <a:r>
              <a:rPr sz="2000" spc="-5" dirty="0">
                <a:latin typeface="Times New Roman"/>
                <a:cs typeface="Times New Roman"/>
              </a:rPr>
              <a:t> still</a:t>
            </a:r>
            <a:r>
              <a:rPr sz="2000" spc="-15" dirty="0">
                <a:latin typeface="Times New Roman"/>
                <a:cs typeface="Times New Roman"/>
              </a:rPr>
              <a:t> </a:t>
            </a:r>
            <a:r>
              <a:rPr sz="2000" dirty="0">
                <a:latin typeface="Times New Roman"/>
                <a:cs typeface="Times New Roman"/>
              </a:rPr>
              <a:t>granted</a:t>
            </a:r>
            <a:r>
              <a:rPr sz="2000" spc="-40" dirty="0">
                <a:latin typeface="Times New Roman"/>
                <a:cs typeface="Times New Roman"/>
              </a:rPr>
              <a:t> </a:t>
            </a:r>
            <a:r>
              <a:rPr sz="2000" spc="-5" dirty="0">
                <a:latin typeface="Times New Roman"/>
                <a:cs typeface="Times New Roman"/>
              </a:rPr>
              <a:t>in</a:t>
            </a:r>
            <a:r>
              <a:rPr sz="2000" dirty="0">
                <a:latin typeface="Times New Roman"/>
                <a:cs typeface="Times New Roman"/>
              </a:rPr>
              <a:t> blocks</a:t>
            </a:r>
            <a:endParaRPr sz="2000">
              <a:latin typeface="Times New Roman"/>
              <a:cs typeface="Times New Roman"/>
            </a:endParaRPr>
          </a:p>
          <a:p>
            <a:pPr>
              <a:lnSpc>
                <a:spcPct val="100000"/>
              </a:lnSpc>
              <a:spcBef>
                <a:spcPts val="25"/>
              </a:spcBef>
              <a:buClr>
                <a:srgbClr val="8BACAD"/>
              </a:buClr>
              <a:buFont typeface="Wingdings"/>
              <a:buChar char=""/>
            </a:pPr>
            <a:endParaRPr sz="2900">
              <a:latin typeface="Times New Roman"/>
              <a:cs typeface="Times New Roman"/>
            </a:endParaRPr>
          </a:p>
          <a:p>
            <a:pPr marL="356870" marR="5080" indent="-344805" algn="just">
              <a:lnSpc>
                <a:spcPct val="100000"/>
              </a:lnSpc>
              <a:buClr>
                <a:srgbClr val="8BACAD"/>
              </a:buClr>
              <a:buSzPct val="95000"/>
              <a:buFont typeface="Wingdings"/>
              <a:buChar char=""/>
              <a:tabLst>
                <a:tab pos="421640" algn="l"/>
              </a:tabLst>
            </a:pPr>
            <a:r>
              <a:rPr dirty="0"/>
              <a:t>	</a:t>
            </a:r>
            <a:r>
              <a:rPr sz="2000" spc="-5" dirty="0">
                <a:latin typeface="Times New Roman"/>
                <a:cs typeface="Times New Roman"/>
              </a:rPr>
              <a:t>In</a:t>
            </a:r>
            <a:r>
              <a:rPr sz="2000" dirty="0">
                <a:latin typeface="Times New Roman"/>
                <a:cs typeface="Times New Roman"/>
              </a:rPr>
              <a:t> </a:t>
            </a:r>
            <a:r>
              <a:rPr sz="2000" spc="-5" dirty="0">
                <a:latin typeface="Times New Roman"/>
                <a:cs typeface="Times New Roman"/>
              </a:rPr>
              <a:t>classless addressing,</a:t>
            </a:r>
            <a:r>
              <a:rPr sz="2000" dirty="0">
                <a:latin typeface="Times New Roman"/>
                <a:cs typeface="Times New Roman"/>
              </a:rPr>
              <a:t> when</a:t>
            </a:r>
            <a:r>
              <a:rPr sz="2000" spc="5" dirty="0">
                <a:latin typeface="Times New Roman"/>
                <a:cs typeface="Times New Roman"/>
              </a:rPr>
              <a:t> </a:t>
            </a:r>
            <a:r>
              <a:rPr sz="2000" dirty="0">
                <a:latin typeface="Times New Roman"/>
                <a:cs typeface="Times New Roman"/>
              </a:rPr>
              <a:t>an </a:t>
            </a:r>
            <a:r>
              <a:rPr sz="2000" spc="-25" dirty="0">
                <a:latin typeface="Times New Roman"/>
                <a:cs typeface="Times New Roman"/>
              </a:rPr>
              <a:t>entity,</a:t>
            </a:r>
            <a:r>
              <a:rPr sz="2000" spc="-20" dirty="0">
                <a:latin typeface="Times New Roman"/>
                <a:cs typeface="Times New Roman"/>
              </a:rPr>
              <a:t> </a:t>
            </a:r>
            <a:r>
              <a:rPr sz="2000" spc="-10" dirty="0">
                <a:latin typeface="Times New Roman"/>
                <a:cs typeface="Times New Roman"/>
              </a:rPr>
              <a:t>small </a:t>
            </a:r>
            <a:r>
              <a:rPr sz="2000" spc="-5" dirty="0">
                <a:latin typeface="Times New Roman"/>
                <a:cs typeface="Times New Roman"/>
              </a:rPr>
              <a:t>or </a:t>
            </a:r>
            <a:r>
              <a:rPr sz="2000" spc="-10" dirty="0">
                <a:latin typeface="Times New Roman"/>
                <a:cs typeface="Times New Roman"/>
              </a:rPr>
              <a:t>large, </a:t>
            </a:r>
            <a:r>
              <a:rPr sz="2000" spc="-5" dirty="0">
                <a:latin typeface="Times New Roman"/>
                <a:cs typeface="Times New Roman"/>
              </a:rPr>
              <a:t>needs</a:t>
            </a:r>
            <a:r>
              <a:rPr sz="2000" dirty="0">
                <a:latin typeface="Times New Roman"/>
                <a:cs typeface="Times New Roman"/>
              </a:rPr>
              <a:t> </a:t>
            </a:r>
            <a:r>
              <a:rPr sz="2000" spc="-10" dirty="0">
                <a:latin typeface="Times New Roman"/>
                <a:cs typeface="Times New Roman"/>
              </a:rPr>
              <a:t>to </a:t>
            </a:r>
            <a:r>
              <a:rPr sz="2000" dirty="0">
                <a:latin typeface="Times New Roman"/>
                <a:cs typeface="Times New Roman"/>
              </a:rPr>
              <a:t>be </a:t>
            </a:r>
            <a:r>
              <a:rPr sz="2000" spc="5" dirty="0">
                <a:latin typeface="Times New Roman"/>
                <a:cs typeface="Times New Roman"/>
              </a:rPr>
              <a:t> </a:t>
            </a:r>
            <a:r>
              <a:rPr sz="2000" spc="-5" dirty="0">
                <a:latin typeface="Times New Roman"/>
                <a:cs typeface="Times New Roman"/>
              </a:rPr>
              <a:t>connected</a:t>
            </a:r>
            <a:r>
              <a:rPr sz="2000" dirty="0">
                <a:latin typeface="Times New Roman"/>
                <a:cs typeface="Times New Roman"/>
              </a:rPr>
              <a:t> </a:t>
            </a:r>
            <a:r>
              <a:rPr sz="2000" spc="-10" dirty="0">
                <a:latin typeface="Times New Roman"/>
                <a:cs typeface="Times New Roman"/>
              </a:rPr>
              <a:t>to</a:t>
            </a:r>
            <a:r>
              <a:rPr sz="2000" spc="480" dirty="0">
                <a:latin typeface="Times New Roman"/>
                <a:cs typeface="Times New Roman"/>
              </a:rPr>
              <a:t> </a:t>
            </a:r>
            <a:r>
              <a:rPr sz="2000" dirty="0">
                <a:latin typeface="Times New Roman"/>
                <a:cs typeface="Times New Roman"/>
              </a:rPr>
              <a:t>the</a:t>
            </a:r>
            <a:r>
              <a:rPr sz="2000" spc="505" dirty="0">
                <a:latin typeface="Times New Roman"/>
                <a:cs typeface="Times New Roman"/>
              </a:rPr>
              <a:t> </a:t>
            </a:r>
            <a:r>
              <a:rPr sz="2000" spc="-5" dirty="0">
                <a:latin typeface="Times New Roman"/>
                <a:cs typeface="Times New Roman"/>
              </a:rPr>
              <a:t>Internet, </a:t>
            </a:r>
            <a:r>
              <a:rPr sz="2000" spc="-10" dirty="0">
                <a:latin typeface="Times New Roman"/>
                <a:cs typeface="Times New Roman"/>
              </a:rPr>
              <a:t>it </a:t>
            </a:r>
            <a:r>
              <a:rPr sz="2000" spc="-5" dirty="0">
                <a:latin typeface="Times New Roman"/>
                <a:cs typeface="Times New Roman"/>
              </a:rPr>
              <a:t>is granted </a:t>
            </a:r>
            <a:r>
              <a:rPr sz="2000" dirty="0">
                <a:latin typeface="Times New Roman"/>
                <a:cs typeface="Times New Roman"/>
              </a:rPr>
              <a:t>a </a:t>
            </a:r>
            <a:r>
              <a:rPr sz="2000" spc="-5" dirty="0">
                <a:latin typeface="Times New Roman"/>
                <a:cs typeface="Times New Roman"/>
              </a:rPr>
              <a:t>block (range) of addresses. The </a:t>
            </a:r>
            <a:r>
              <a:rPr sz="2000" dirty="0">
                <a:latin typeface="Times New Roman"/>
                <a:cs typeface="Times New Roman"/>
              </a:rPr>
              <a:t> </a:t>
            </a:r>
            <a:r>
              <a:rPr sz="2000" spc="-5" dirty="0">
                <a:latin typeface="Times New Roman"/>
                <a:cs typeface="Times New Roman"/>
              </a:rPr>
              <a:t>size </a:t>
            </a:r>
            <a:r>
              <a:rPr sz="2000" dirty="0">
                <a:latin typeface="Times New Roman"/>
                <a:cs typeface="Times New Roman"/>
              </a:rPr>
              <a:t>of </a:t>
            </a:r>
            <a:r>
              <a:rPr sz="2000" spc="-5" dirty="0">
                <a:latin typeface="Times New Roman"/>
                <a:cs typeface="Times New Roman"/>
              </a:rPr>
              <a:t>the block (the number </a:t>
            </a:r>
            <a:r>
              <a:rPr sz="2000" dirty="0">
                <a:latin typeface="Times New Roman"/>
                <a:cs typeface="Times New Roman"/>
              </a:rPr>
              <a:t>of</a:t>
            </a:r>
            <a:r>
              <a:rPr sz="2000" spc="5" dirty="0">
                <a:latin typeface="Times New Roman"/>
                <a:cs typeface="Times New Roman"/>
              </a:rPr>
              <a:t> </a:t>
            </a:r>
            <a:r>
              <a:rPr sz="2000" spc="-5" dirty="0">
                <a:latin typeface="Times New Roman"/>
                <a:cs typeface="Times New Roman"/>
              </a:rPr>
              <a:t>addresses)</a:t>
            </a:r>
            <a:r>
              <a:rPr sz="2000" dirty="0">
                <a:latin typeface="Times New Roman"/>
                <a:cs typeface="Times New Roman"/>
              </a:rPr>
              <a:t> </a:t>
            </a:r>
            <a:r>
              <a:rPr sz="2000" spc="-5" dirty="0">
                <a:latin typeface="Times New Roman"/>
                <a:cs typeface="Times New Roman"/>
              </a:rPr>
              <a:t>varies based on the nature</a:t>
            </a:r>
            <a:r>
              <a:rPr sz="2000" dirty="0">
                <a:latin typeface="Times New Roman"/>
                <a:cs typeface="Times New Roman"/>
              </a:rPr>
              <a:t> </a:t>
            </a:r>
            <a:r>
              <a:rPr sz="2000" spc="-5" dirty="0">
                <a:latin typeface="Times New Roman"/>
                <a:cs typeface="Times New Roman"/>
              </a:rPr>
              <a:t>and </a:t>
            </a:r>
            <a:r>
              <a:rPr sz="2000" spc="-484" dirty="0">
                <a:latin typeface="Times New Roman"/>
                <a:cs typeface="Times New Roman"/>
              </a:rPr>
              <a:t> </a:t>
            </a:r>
            <a:r>
              <a:rPr sz="2000" spc="-5" dirty="0">
                <a:latin typeface="Times New Roman"/>
                <a:cs typeface="Times New Roman"/>
              </a:rPr>
              <a:t>size of the </a:t>
            </a:r>
            <a:r>
              <a:rPr sz="2000" spc="-25" dirty="0">
                <a:latin typeface="Times New Roman"/>
                <a:cs typeface="Times New Roman"/>
              </a:rPr>
              <a:t>entity.</a:t>
            </a:r>
            <a:r>
              <a:rPr sz="2000" spc="-20" dirty="0">
                <a:latin typeface="Times New Roman"/>
                <a:cs typeface="Times New Roman"/>
              </a:rPr>
              <a:t> </a:t>
            </a:r>
            <a:r>
              <a:rPr sz="2000" spc="-5" dirty="0">
                <a:latin typeface="Times New Roman"/>
                <a:cs typeface="Times New Roman"/>
              </a:rPr>
              <a:t>For example,</a:t>
            </a:r>
            <a:r>
              <a:rPr sz="2000" dirty="0">
                <a:latin typeface="Times New Roman"/>
                <a:cs typeface="Times New Roman"/>
              </a:rPr>
              <a:t> a </a:t>
            </a:r>
            <a:r>
              <a:rPr sz="2000" spc="-5" dirty="0">
                <a:latin typeface="Times New Roman"/>
                <a:cs typeface="Times New Roman"/>
              </a:rPr>
              <a:t>household</a:t>
            </a:r>
            <a:r>
              <a:rPr sz="2000" dirty="0">
                <a:latin typeface="Times New Roman"/>
                <a:cs typeface="Times New Roman"/>
              </a:rPr>
              <a:t> </a:t>
            </a:r>
            <a:r>
              <a:rPr sz="2000" spc="-5" dirty="0">
                <a:latin typeface="Times New Roman"/>
                <a:cs typeface="Times New Roman"/>
              </a:rPr>
              <a:t>may</a:t>
            </a:r>
            <a:r>
              <a:rPr sz="2000" dirty="0">
                <a:latin typeface="Times New Roman"/>
                <a:cs typeface="Times New Roman"/>
              </a:rPr>
              <a:t> be</a:t>
            </a:r>
            <a:r>
              <a:rPr sz="2000" spc="5" dirty="0">
                <a:latin typeface="Times New Roman"/>
                <a:cs typeface="Times New Roman"/>
              </a:rPr>
              <a:t> </a:t>
            </a:r>
            <a:r>
              <a:rPr sz="2000" spc="-5" dirty="0">
                <a:latin typeface="Times New Roman"/>
                <a:cs typeface="Times New Roman"/>
              </a:rPr>
              <a:t>given</a:t>
            </a:r>
            <a:r>
              <a:rPr sz="2000" dirty="0">
                <a:latin typeface="Times New Roman"/>
                <a:cs typeface="Times New Roman"/>
              </a:rPr>
              <a:t> only</a:t>
            </a:r>
            <a:r>
              <a:rPr sz="2000" spc="5" dirty="0">
                <a:latin typeface="Times New Roman"/>
                <a:cs typeface="Times New Roman"/>
              </a:rPr>
              <a:t> </a:t>
            </a:r>
            <a:r>
              <a:rPr sz="2000" spc="-5" dirty="0">
                <a:latin typeface="Times New Roman"/>
                <a:cs typeface="Times New Roman"/>
              </a:rPr>
              <a:t>two </a:t>
            </a:r>
            <a:r>
              <a:rPr sz="2000" dirty="0">
                <a:latin typeface="Times New Roman"/>
                <a:cs typeface="Times New Roman"/>
              </a:rPr>
              <a:t> </a:t>
            </a:r>
            <a:r>
              <a:rPr sz="2000" spc="-5" dirty="0">
                <a:latin typeface="Times New Roman"/>
                <a:cs typeface="Times New Roman"/>
              </a:rPr>
              <a:t>addresses;</a:t>
            </a:r>
            <a:r>
              <a:rPr sz="2000" spc="490" dirty="0">
                <a:latin typeface="Times New Roman"/>
                <a:cs typeface="Times New Roman"/>
              </a:rPr>
              <a:t> </a:t>
            </a:r>
            <a:r>
              <a:rPr sz="2000" dirty="0">
                <a:latin typeface="Times New Roman"/>
                <a:cs typeface="Times New Roman"/>
              </a:rPr>
              <a:t>a</a:t>
            </a:r>
            <a:r>
              <a:rPr sz="2000" spc="500" dirty="0">
                <a:latin typeface="Times New Roman"/>
                <a:cs typeface="Times New Roman"/>
              </a:rPr>
              <a:t> </a:t>
            </a:r>
            <a:r>
              <a:rPr sz="2000" spc="-15" dirty="0">
                <a:latin typeface="Times New Roman"/>
                <a:cs typeface="Times New Roman"/>
              </a:rPr>
              <a:t>large</a:t>
            </a:r>
            <a:r>
              <a:rPr sz="2000" spc="470" dirty="0">
                <a:latin typeface="Times New Roman"/>
                <a:cs typeface="Times New Roman"/>
              </a:rPr>
              <a:t> </a:t>
            </a:r>
            <a:r>
              <a:rPr sz="2000" spc="-10" dirty="0">
                <a:latin typeface="Times New Roman"/>
                <a:cs typeface="Times New Roman"/>
              </a:rPr>
              <a:t>organization may</a:t>
            </a:r>
            <a:r>
              <a:rPr sz="2000" spc="480" dirty="0">
                <a:latin typeface="Times New Roman"/>
                <a:cs typeface="Times New Roman"/>
              </a:rPr>
              <a:t> </a:t>
            </a:r>
            <a:r>
              <a:rPr sz="2000" dirty="0">
                <a:latin typeface="Times New Roman"/>
                <a:cs typeface="Times New Roman"/>
              </a:rPr>
              <a:t>be</a:t>
            </a:r>
            <a:r>
              <a:rPr sz="2000" spc="500" dirty="0">
                <a:latin typeface="Times New Roman"/>
                <a:cs typeface="Times New Roman"/>
              </a:rPr>
              <a:t> </a:t>
            </a:r>
            <a:r>
              <a:rPr sz="2000" spc="-5" dirty="0">
                <a:latin typeface="Times New Roman"/>
                <a:cs typeface="Times New Roman"/>
              </a:rPr>
              <a:t>given</a:t>
            </a:r>
            <a:r>
              <a:rPr sz="2000" spc="490" dirty="0">
                <a:latin typeface="Times New Roman"/>
                <a:cs typeface="Times New Roman"/>
              </a:rPr>
              <a:t> </a:t>
            </a:r>
            <a:r>
              <a:rPr sz="2000" spc="-5" dirty="0">
                <a:latin typeface="Times New Roman"/>
                <a:cs typeface="Times New Roman"/>
              </a:rPr>
              <a:t>thousands</a:t>
            </a:r>
            <a:r>
              <a:rPr sz="2000" spc="490" dirty="0">
                <a:latin typeface="Times New Roman"/>
                <a:cs typeface="Times New Roman"/>
              </a:rPr>
              <a:t> </a:t>
            </a:r>
            <a:r>
              <a:rPr sz="2000" spc="-5" dirty="0">
                <a:latin typeface="Times New Roman"/>
                <a:cs typeface="Times New Roman"/>
              </a:rPr>
              <a:t>of</a:t>
            </a:r>
            <a:r>
              <a:rPr sz="2000" spc="490" dirty="0">
                <a:latin typeface="Times New Roman"/>
                <a:cs typeface="Times New Roman"/>
              </a:rPr>
              <a:t> </a:t>
            </a:r>
            <a:r>
              <a:rPr sz="2000" spc="-5" dirty="0">
                <a:latin typeface="Times New Roman"/>
                <a:cs typeface="Times New Roman"/>
              </a:rPr>
              <a:t>addresses. </a:t>
            </a:r>
            <a:r>
              <a:rPr sz="2000" dirty="0">
                <a:latin typeface="Times New Roman"/>
                <a:cs typeface="Times New Roman"/>
              </a:rPr>
              <a:t> An</a:t>
            </a:r>
            <a:r>
              <a:rPr sz="2000" spc="5" dirty="0">
                <a:latin typeface="Times New Roman"/>
                <a:cs typeface="Times New Roman"/>
              </a:rPr>
              <a:t> </a:t>
            </a:r>
            <a:r>
              <a:rPr sz="2000" spc="-60" dirty="0">
                <a:latin typeface="Times New Roman"/>
                <a:cs typeface="Times New Roman"/>
              </a:rPr>
              <a:t>ISP,</a:t>
            </a:r>
            <a:r>
              <a:rPr sz="2000" spc="-55" dirty="0">
                <a:latin typeface="Times New Roman"/>
                <a:cs typeface="Times New Roman"/>
              </a:rPr>
              <a:t> </a:t>
            </a:r>
            <a:r>
              <a:rPr sz="2000" dirty="0">
                <a:latin typeface="Times New Roman"/>
                <a:cs typeface="Times New Roman"/>
              </a:rPr>
              <a:t>as</a:t>
            </a:r>
            <a:r>
              <a:rPr sz="2000" spc="5" dirty="0">
                <a:latin typeface="Times New Roman"/>
                <a:cs typeface="Times New Roman"/>
              </a:rPr>
              <a:t> </a:t>
            </a:r>
            <a:r>
              <a:rPr sz="2000" spc="-10" dirty="0">
                <a:latin typeface="Times New Roman"/>
                <a:cs typeface="Times New Roman"/>
              </a:rPr>
              <a:t>the</a:t>
            </a:r>
            <a:r>
              <a:rPr sz="2000" spc="-5" dirty="0">
                <a:latin typeface="Times New Roman"/>
                <a:cs typeface="Times New Roman"/>
              </a:rPr>
              <a:t> Internet</a:t>
            </a:r>
            <a:r>
              <a:rPr sz="2000" dirty="0">
                <a:latin typeface="Times New Roman"/>
                <a:cs typeface="Times New Roman"/>
              </a:rPr>
              <a:t> </a:t>
            </a:r>
            <a:r>
              <a:rPr sz="2000" spc="-5" dirty="0">
                <a:latin typeface="Times New Roman"/>
                <a:cs typeface="Times New Roman"/>
              </a:rPr>
              <a:t>service</a:t>
            </a:r>
            <a:r>
              <a:rPr sz="2000" dirty="0">
                <a:latin typeface="Times New Roman"/>
                <a:cs typeface="Times New Roman"/>
              </a:rPr>
              <a:t> </a:t>
            </a:r>
            <a:r>
              <a:rPr sz="2000" spc="-15" dirty="0">
                <a:latin typeface="Times New Roman"/>
                <a:cs typeface="Times New Roman"/>
              </a:rPr>
              <a:t>provider,</a:t>
            </a:r>
            <a:r>
              <a:rPr sz="2000" spc="-10" dirty="0">
                <a:latin typeface="Times New Roman"/>
                <a:cs typeface="Times New Roman"/>
              </a:rPr>
              <a:t> </a:t>
            </a:r>
            <a:r>
              <a:rPr sz="2000" spc="-5" dirty="0">
                <a:latin typeface="Times New Roman"/>
                <a:cs typeface="Times New Roman"/>
              </a:rPr>
              <a:t>may</a:t>
            </a:r>
            <a:r>
              <a:rPr sz="2000" dirty="0">
                <a:latin typeface="Times New Roman"/>
                <a:cs typeface="Times New Roman"/>
              </a:rPr>
              <a:t> be</a:t>
            </a:r>
            <a:r>
              <a:rPr sz="2000" spc="5" dirty="0">
                <a:latin typeface="Times New Roman"/>
                <a:cs typeface="Times New Roman"/>
              </a:rPr>
              <a:t> </a:t>
            </a:r>
            <a:r>
              <a:rPr sz="2000" spc="-5" dirty="0">
                <a:latin typeface="Times New Roman"/>
                <a:cs typeface="Times New Roman"/>
              </a:rPr>
              <a:t>given</a:t>
            </a:r>
            <a:r>
              <a:rPr sz="2000" dirty="0">
                <a:latin typeface="Times New Roman"/>
                <a:cs typeface="Times New Roman"/>
              </a:rPr>
              <a:t> </a:t>
            </a:r>
            <a:r>
              <a:rPr sz="2000" spc="-5" dirty="0">
                <a:latin typeface="Times New Roman"/>
                <a:cs typeface="Times New Roman"/>
              </a:rPr>
              <a:t>thousands</a:t>
            </a:r>
            <a:r>
              <a:rPr sz="2000" dirty="0">
                <a:latin typeface="Times New Roman"/>
                <a:cs typeface="Times New Roman"/>
              </a:rPr>
              <a:t> </a:t>
            </a:r>
            <a:r>
              <a:rPr sz="2000" spc="-10" dirty="0">
                <a:latin typeface="Times New Roman"/>
                <a:cs typeface="Times New Roman"/>
              </a:rPr>
              <a:t>or </a:t>
            </a:r>
            <a:r>
              <a:rPr sz="2000" spc="-5" dirty="0">
                <a:latin typeface="Times New Roman"/>
                <a:cs typeface="Times New Roman"/>
              </a:rPr>
              <a:t> </a:t>
            </a:r>
            <a:r>
              <a:rPr sz="2000" dirty="0">
                <a:latin typeface="Times New Roman"/>
                <a:cs typeface="Times New Roman"/>
              </a:rPr>
              <a:t>hundreds</a:t>
            </a:r>
            <a:r>
              <a:rPr sz="2000" spc="47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thousands</a:t>
            </a:r>
            <a:r>
              <a:rPr sz="2000" spc="-35" dirty="0">
                <a:latin typeface="Times New Roman"/>
                <a:cs typeface="Times New Roman"/>
              </a:rPr>
              <a:t> </a:t>
            </a:r>
            <a:r>
              <a:rPr sz="2000" dirty="0">
                <a:latin typeface="Times New Roman"/>
                <a:cs typeface="Times New Roman"/>
              </a:rPr>
              <a:t>based</a:t>
            </a:r>
            <a:r>
              <a:rPr sz="2000" spc="-10" dirty="0">
                <a:latin typeface="Times New Roman"/>
                <a:cs typeface="Times New Roman"/>
              </a:rPr>
              <a:t> </a:t>
            </a:r>
            <a:r>
              <a:rPr sz="2000" dirty="0">
                <a:latin typeface="Times New Roman"/>
                <a:cs typeface="Times New Roman"/>
              </a:rPr>
              <a:t>on</a:t>
            </a:r>
            <a:r>
              <a:rPr sz="2000" spc="-15" dirty="0">
                <a:latin typeface="Times New Roman"/>
                <a:cs typeface="Times New Roman"/>
              </a:rPr>
              <a:t> </a:t>
            </a:r>
            <a:r>
              <a:rPr sz="2000" dirty="0">
                <a:latin typeface="Times New Roman"/>
                <a:cs typeface="Times New Roman"/>
              </a:rPr>
              <a:t>the</a:t>
            </a:r>
            <a:r>
              <a:rPr sz="2000" spc="-5" dirty="0">
                <a:latin typeface="Times New Roman"/>
                <a:cs typeface="Times New Roman"/>
              </a:rPr>
              <a:t> number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customers</a:t>
            </a:r>
            <a:r>
              <a:rPr sz="2000" spc="-10" dirty="0">
                <a:latin typeface="Times New Roman"/>
                <a:cs typeface="Times New Roman"/>
              </a:rPr>
              <a:t> </a:t>
            </a:r>
            <a:r>
              <a:rPr sz="2000" spc="-5" dirty="0">
                <a:latin typeface="Times New Roman"/>
                <a:cs typeface="Times New Roman"/>
              </a:rPr>
              <a:t>it</a:t>
            </a:r>
            <a:r>
              <a:rPr sz="2000" spc="-15" dirty="0">
                <a:latin typeface="Times New Roman"/>
                <a:cs typeface="Times New Roman"/>
              </a:rPr>
              <a:t> </a:t>
            </a:r>
            <a:r>
              <a:rPr sz="2000" spc="-10" dirty="0">
                <a:latin typeface="Times New Roman"/>
                <a:cs typeface="Times New Roman"/>
              </a:rPr>
              <a:t>may</a:t>
            </a:r>
            <a:r>
              <a:rPr sz="2000" spc="25" dirty="0">
                <a:latin typeface="Times New Roman"/>
                <a:cs typeface="Times New Roman"/>
              </a:rPr>
              <a:t> </a:t>
            </a:r>
            <a:r>
              <a:rPr sz="2000" dirty="0">
                <a:latin typeface="Times New Roman"/>
                <a:cs typeface="Times New Roman"/>
              </a:rPr>
              <a:t>serve.</a:t>
            </a:r>
            <a:endParaRPr sz="2000">
              <a:latin typeface="Times New Roman"/>
              <a:cs typeface="Times New Roman"/>
            </a:endParaRPr>
          </a:p>
          <a:p>
            <a:pPr>
              <a:lnSpc>
                <a:spcPct val="100000"/>
              </a:lnSpc>
              <a:spcBef>
                <a:spcPts val="30"/>
              </a:spcBef>
              <a:buClr>
                <a:srgbClr val="8BACAD"/>
              </a:buClr>
              <a:buFont typeface="Wingdings"/>
              <a:buChar char=""/>
            </a:pPr>
            <a:endParaRPr sz="2900">
              <a:latin typeface="Times New Roman"/>
              <a:cs typeface="Times New Roman"/>
            </a:endParaRPr>
          </a:p>
          <a:p>
            <a:pPr marL="652780" lvl="1" indent="-247650">
              <a:lnSpc>
                <a:spcPct val="100000"/>
              </a:lnSpc>
              <a:buClr>
                <a:srgbClr val="D16248"/>
              </a:buClr>
              <a:buSzPct val="85000"/>
              <a:buFont typeface="Wingdings"/>
              <a:buChar char=""/>
              <a:tabLst>
                <a:tab pos="653415" algn="l"/>
              </a:tabLst>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addresses</a:t>
            </a:r>
            <a:r>
              <a:rPr sz="2000" spc="-45"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a block</a:t>
            </a:r>
            <a:r>
              <a:rPr sz="2000" spc="-30" dirty="0">
                <a:latin typeface="Times New Roman"/>
                <a:cs typeface="Times New Roman"/>
              </a:rPr>
              <a:t> </a:t>
            </a:r>
            <a:r>
              <a:rPr sz="2000" spc="-5" dirty="0">
                <a:latin typeface="Times New Roman"/>
                <a:cs typeface="Times New Roman"/>
              </a:rPr>
              <a:t>must </a:t>
            </a:r>
            <a:r>
              <a:rPr sz="2000" dirty="0">
                <a:latin typeface="Times New Roman"/>
                <a:cs typeface="Times New Roman"/>
              </a:rPr>
              <a:t>be</a:t>
            </a:r>
            <a:r>
              <a:rPr sz="2000" spc="-5" dirty="0">
                <a:latin typeface="Times New Roman"/>
                <a:cs typeface="Times New Roman"/>
              </a:rPr>
              <a:t> </a:t>
            </a:r>
            <a:r>
              <a:rPr sz="2000" dirty="0">
                <a:latin typeface="Times New Roman"/>
                <a:cs typeface="Times New Roman"/>
              </a:rPr>
              <a:t>contiguous,</a:t>
            </a:r>
            <a:r>
              <a:rPr sz="2000" spc="-45" dirty="0">
                <a:latin typeface="Times New Roman"/>
                <a:cs typeface="Times New Roman"/>
              </a:rPr>
              <a:t> </a:t>
            </a:r>
            <a:r>
              <a:rPr sz="2000" spc="5" dirty="0">
                <a:latin typeface="Times New Roman"/>
                <a:cs typeface="Times New Roman"/>
              </a:rPr>
              <a:t>one</a:t>
            </a:r>
            <a:r>
              <a:rPr sz="2000" spc="-15" dirty="0">
                <a:latin typeface="Times New Roman"/>
                <a:cs typeface="Times New Roman"/>
              </a:rPr>
              <a:t> </a:t>
            </a:r>
            <a:r>
              <a:rPr sz="2000" dirty="0">
                <a:latin typeface="Times New Roman"/>
                <a:cs typeface="Times New Roman"/>
              </a:rPr>
              <a:t>after</a:t>
            </a:r>
            <a:r>
              <a:rPr sz="2000" spc="-35" dirty="0">
                <a:latin typeface="Times New Roman"/>
                <a:cs typeface="Times New Roman"/>
              </a:rPr>
              <a:t> </a:t>
            </a:r>
            <a:r>
              <a:rPr sz="2000" dirty="0">
                <a:latin typeface="Times New Roman"/>
                <a:cs typeface="Times New Roman"/>
              </a:rPr>
              <a:t>another</a:t>
            </a:r>
            <a:endParaRPr sz="2000">
              <a:latin typeface="Times New Roman"/>
              <a:cs typeface="Times New Roman"/>
            </a:endParaRPr>
          </a:p>
          <a:p>
            <a:pPr marL="652780" lvl="1" indent="-247650">
              <a:lnSpc>
                <a:spcPct val="100000"/>
              </a:lnSpc>
              <a:spcBef>
                <a:spcPts val="480"/>
              </a:spcBef>
              <a:buClr>
                <a:srgbClr val="D16248"/>
              </a:buClr>
              <a:buSzPct val="85000"/>
              <a:buFont typeface="Wingdings"/>
              <a:buChar char=""/>
              <a:tabLst>
                <a:tab pos="653415" algn="l"/>
              </a:tabLst>
            </a:pP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number</a:t>
            </a:r>
            <a:r>
              <a:rPr sz="2000" spc="-1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addresses</a:t>
            </a:r>
            <a:r>
              <a:rPr sz="2000" spc="-45"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block</a:t>
            </a:r>
            <a:r>
              <a:rPr sz="2000" spc="-30" dirty="0">
                <a:latin typeface="Times New Roman"/>
                <a:cs typeface="Times New Roman"/>
              </a:rPr>
              <a:t> </a:t>
            </a:r>
            <a:r>
              <a:rPr sz="2000" spc="-5" dirty="0">
                <a:latin typeface="Times New Roman"/>
                <a:cs typeface="Times New Roman"/>
              </a:rPr>
              <a:t>must</a:t>
            </a:r>
            <a:r>
              <a:rPr sz="2000" spc="5" dirty="0">
                <a:latin typeface="Times New Roman"/>
                <a:cs typeface="Times New Roman"/>
              </a:rPr>
              <a:t> </a:t>
            </a:r>
            <a:r>
              <a:rPr sz="2000" dirty="0">
                <a:latin typeface="Times New Roman"/>
                <a:cs typeface="Times New Roman"/>
              </a:rPr>
              <a:t>be a</a:t>
            </a:r>
            <a:r>
              <a:rPr sz="2000" spc="5" dirty="0">
                <a:latin typeface="Times New Roman"/>
                <a:cs typeface="Times New Roman"/>
              </a:rPr>
              <a:t> </a:t>
            </a:r>
            <a:r>
              <a:rPr sz="2000" dirty="0">
                <a:latin typeface="Times New Roman"/>
                <a:cs typeface="Times New Roman"/>
              </a:rPr>
              <a:t>power</a:t>
            </a:r>
            <a:r>
              <a:rPr sz="2000" spc="-2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2 (1,2,8..)</a:t>
            </a:r>
            <a:endParaRPr sz="2000">
              <a:latin typeface="Times New Roman"/>
              <a:cs typeface="Times New Roman"/>
            </a:endParaRPr>
          </a:p>
          <a:p>
            <a:pPr marL="652780" lvl="1" indent="-247650">
              <a:lnSpc>
                <a:spcPct val="100000"/>
              </a:lnSpc>
              <a:spcBef>
                <a:spcPts val="484"/>
              </a:spcBef>
              <a:buClr>
                <a:srgbClr val="D16248"/>
              </a:buClr>
              <a:buSzPct val="85000"/>
              <a:buFont typeface="Wingdings"/>
              <a:buChar char=""/>
              <a:tabLst>
                <a:tab pos="653415" algn="l"/>
              </a:tabLst>
            </a:pPr>
            <a:r>
              <a:rPr sz="2000" dirty="0">
                <a:latin typeface="Times New Roman"/>
                <a:cs typeface="Times New Roman"/>
              </a:rPr>
              <a:t>The first</a:t>
            </a:r>
            <a:r>
              <a:rPr sz="2000" spc="-40"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spc="-5" dirty="0">
                <a:latin typeface="Times New Roman"/>
                <a:cs typeface="Times New Roman"/>
              </a:rPr>
              <a:t>must</a:t>
            </a:r>
            <a:r>
              <a:rPr sz="2000" dirty="0">
                <a:latin typeface="Times New Roman"/>
                <a:cs typeface="Times New Roman"/>
              </a:rPr>
              <a:t> be evenly</a:t>
            </a:r>
            <a:r>
              <a:rPr sz="2000" spc="-35" dirty="0">
                <a:latin typeface="Times New Roman"/>
                <a:cs typeface="Times New Roman"/>
              </a:rPr>
              <a:t> </a:t>
            </a:r>
            <a:r>
              <a:rPr sz="2000" dirty="0">
                <a:latin typeface="Times New Roman"/>
                <a:cs typeface="Times New Roman"/>
              </a:rPr>
              <a:t>divisible</a:t>
            </a:r>
            <a:r>
              <a:rPr sz="2000" spc="-35"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number</a:t>
            </a:r>
            <a:r>
              <a:rPr sz="2000" spc="-1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addresses</a:t>
            </a:r>
            <a:endParaRPr sz="2000">
              <a:latin typeface="Times New Roman"/>
              <a:cs typeface="Times New Roman"/>
            </a:endParaRPr>
          </a:p>
        </p:txBody>
      </p:sp>
      <p:sp>
        <p:nvSpPr>
          <p:cNvPr id="4" name="Google Shape;176;p24">
            <a:extLst>
              <a:ext uri="{FF2B5EF4-FFF2-40B4-BE49-F238E27FC236}">
                <a16:creationId xmlns:a16="http://schemas.microsoft.com/office/drawing/2014/main" id="{143D5B5E-1267-D4C7-54D2-BC4598A7B6E9}"/>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79347" y="1251203"/>
            <a:ext cx="7796783" cy="2663952"/>
          </a:xfrm>
          <a:prstGeom prst="rect">
            <a:avLst/>
          </a:prstGeom>
        </p:spPr>
      </p:pic>
      <p:sp>
        <p:nvSpPr>
          <p:cNvPr id="3" name="object 3"/>
          <p:cNvSpPr txBox="1">
            <a:spLocks noGrp="1"/>
          </p:cNvSpPr>
          <p:nvPr>
            <p:ph type="title"/>
          </p:nvPr>
        </p:nvSpPr>
        <p:spPr>
          <a:xfrm>
            <a:off x="310997" y="370713"/>
            <a:ext cx="1111885" cy="467995"/>
          </a:xfrm>
          <a:prstGeom prst="rect">
            <a:avLst/>
          </a:prstGeom>
        </p:spPr>
        <p:txBody>
          <a:bodyPr vert="horz" wrap="square" lIns="0" tIns="13335" rIns="0" bIns="0" rtlCol="0">
            <a:spAutoFit/>
          </a:bodyPr>
          <a:lstStyle/>
          <a:p>
            <a:pPr marL="12700">
              <a:lnSpc>
                <a:spcPct val="100000"/>
              </a:lnSpc>
              <a:spcBef>
                <a:spcPts val="105"/>
              </a:spcBef>
            </a:pPr>
            <a:r>
              <a:rPr sz="2900" dirty="0"/>
              <a:t>Cont…</a:t>
            </a:r>
            <a:endParaRPr sz="2900"/>
          </a:p>
        </p:txBody>
      </p:sp>
      <p:sp>
        <p:nvSpPr>
          <p:cNvPr id="4" name="object 4"/>
          <p:cNvSpPr txBox="1"/>
          <p:nvPr/>
        </p:nvSpPr>
        <p:spPr>
          <a:xfrm>
            <a:off x="968146" y="4544948"/>
            <a:ext cx="7849234" cy="1550670"/>
          </a:xfrm>
          <a:prstGeom prst="rect">
            <a:avLst/>
          </a:prstGeom>
        </p:spPr>
        <p:txBody>
          <a:bodyPr vert="horz" wrap="square" lIns="0" tIns="12700" rIns="0" bIns="0" rtlCol="0">
            <a:spAutoFit/>
          </a:bodyPr>
          <a:lstStyle/>
          <a:p>
            <a:pPr marL="12700" marR="5080" algn="just">
              <a:lnSpc>
                <a:spcPct val="100000"/>
              </a:lnSpc>
              <a:spcBef>
                <a:spcPts val="100"/>
              </a:spcBef>
            </a:pPr>
            <a:r>
              <a:rPr sz="2000" spc="-75" dirty="0">
                <a:latin typeface="Times New Roman"/>
                <a:cs typeface="Times New Roman"/>
              </a:rPr>
              <a:t>We</a:t>
            </a:r>
            <a:r>
              <a:rPr sz="2000" spc="350" dirty="0">
                <a:latin typeface="Times New Roman"/>
                <a:cs typeface="Times New Roman"/>
              </a:rPr>
              <a:t> </a:t>
            </a:r>
            <a:r>
              <a:rPr sz="2000" spc="-5" dirty="0">
                <a:latin typeface="Times New Roman"/>
                <a:cs typeface="Times New Roman"/>
              </a:rPr>
              <a:t>can</a:t>
            </a:r>
            <a:r>
              <a:rPr sz="2000" spc="490" dirty="0">
                <a:latin typeface="Times New Roman"/>
                <a:cs typeface="Times New Roman"/>
              </a:rPr>
              <a:t> </a:t>
            </a:r>
            <a:r>
              <a:rPr sz="2000" dirty="0">
                <a:latin typeface="Times New Roman"/>
                <a:cs typeface="Times New Roman"/>
              </a:rPr>
              <a:t>see </a:t>
            </a:r>
            <a:r>
              <a:rPr sz="2000" spc="-5" dirty="0">
                <a:latin typeface="Times New Roman"/>
                <a:cs typeface="Times New Roman"/>
              </a:rPr>
              <a:t>that </a:t>
            </a:r>
            <a:r>
              <a:rPr sz="2000" dirty="0">
                <a:latin typeface="Times New Roman"/>
                <a:cs typeface="Times New Roman"/>
              </a:rPr>
              <a:t>the</a:t>
            </a:r>
            <a:r>
              <a:rPr sz="2000" spc="500" dirty="0">
                <a:latin typeface="Times New Roman"/>
                <a:cs typeface="Times New Roman"/>
              </a:rPr>
              <a:t> </a:t>
            </a:r>
            <a:r>
              <a:rPr sz="2000" spc="-5" dirty="0">
                <a:latin typeface="Times New Roman"/>
                <a:cs typeface="Times New Roman"/>
              </a:rPr>
              <a:t>restrictions</a:t>
            </a:r>
            <a:r>
              <a:rPr sz="2000" spc="490" dirty="0">
                <a:latin typeface="Times New Roman"/>
                <a:cs typeface="Times New Roman"/>
              </a:rPr>
              <a:t> </a:t>
            </a:r>
            <a:r>
              <a:rPr sz="2000" spc="-5" dirty="0">
                <a:latin typeface="Times New Roman"/>
                <a:cs typeface="Times New Roman"/>
              </a:rPr>
              <a:t>are</a:t>
            </a:r>
            <a:r>
              <a:rPr sz="2000" spc="490" dirty="0">
                <a:latin typeface="Times New Roman"/>
                <a:cs typeface="Times New Roman"/>
              </a:rPr>
              <a:t> </a:t>
            </a:r>
            <a:r>
              <a:rPr sz="2000" spc="-5" dirty="0">
                <a:latin typeface="Times New Roman"/>
                <a:cs typeface="Times New Roman"/>
              </a:rPr>
              <a:t>applied </a:t>
            </a:r>
            <a:r>
              <a:rPr sz="2000" spc="-10" dirty="0">
                <a:latin typeface="Times New Roman"/>
                <a:cs typeface="Times New Roman"/>
              </a:rPr>
              <a:t>to </a:t>
            </a:r>
            <a:r>
              <a:rPr sz="2000" spc="-5" dirty="0">
                <a:latin typeface="Times New Roman"/>
                <a:cs typeface="Times New Roman"/>
              </a:rPr>
              <a:t>this block.</a:t>
            </a:r>
            <a:r>
              <a:rPr sz="2000" spc="490" dirty="0">
                <a:latin typeface="Times New Roman"/>
                <a:cs typeface="Times New Roman"/>
              </a:rPr>
              <a:t> </a:t>
            </a:r>
            <a:r>
              <a:rPr sz="2000" dirty="0">
                <a:latin typeface="Times New Roman"/>
                <a:cs typeface="Times New Roman"/>
              </a:rPr>
              <a:t>The </a:t>
            </a:r>
            <a:r>
              <a:rPr sz="2000" spc="-5" dirty="0">
                <a:latin typeface="Times New Roman"/>
                <a:cs typeface="Times New Roman"/>
              </a:rPr>
              <a:t>addresses </a:t>
            </a:r>
            <a:r>
              <a:rPr sz="2000" dirty="0">
                <a:latin typeface="Times New Roman"/>
                <a:cs typeface="Times New Roman"/>
              </a:rPr>
              <a:t> are </a:t>
            </a:r>
            <a:r>
              <a:rPr sz="2000" spc="-5" dirty="0">
                <a:latin typeface="Times New Roman"/>
                <a:cs typeface="Times New Roman"/>
              </a:rPr>
              <a:t>contiguous.</a:t>
            </a:r>
            <a:r>
              <a:rPr sz="2000" spc="490" dirty="0">
                <a:latin typeface="Times New Roman"/>
                <a:cs typeface="Times New Roman"/>
              </a:rPr>
              <a:t> </a:t>
            </a:r>
            <a:r>
              <a:rPr sz="2000" dirty="0">
                <a:latin typeface="Times New Roman"/>
                <a:cs typeface="Times New Roman"/>
              </a:rPr>
              <a:t>The </a:t>
            </a:r>
            <a:r>
              <a:rPr sz="2000" spc="-5" dirty="0">
                <a:latin typeface="Times New Roman"/>
                <a:cs typeface="Times New Roman"/>
              </a:rPr>
              <a:t>number</a:t>
            </a:r>
            <a:r>
              <a:rPr sz="2000" spc="490" dirty="0">
                <a:latin typeface="Times New Roman"/>
                <a:cs typeface="Times New Roman"/>
              </a:rPr>
              <a:t> </a:t>
            </a:r>
            <a:r>
              <a:rPr sz="2000" dirty="0">
                <a:latin typeface="Times New Roman"/>
                <a:cs typeface="Times New Roman"/>
              </a:rPr>
              <a:t>4</a:t>
            </a:r>
            <a:r>
              <a:rPr sz="2000" spc="500" dirty="0">
                <a:latin typeface="Times New Roman"/>
                <a:cs typeface="Times New Roman"/>
              </a:rPr>
              <a:t> </a:t>
            </a:r>
            <a:r>
              <a:rPr sz="2000" spc="-5" dirty="0">
                <a:latin typeface="Times New Roman"/>
                <a:cs typeface="Times New Roman"/>
              </a:rPr>
              <a:t>of addresses </a:t>
            </a:r>
            <a:r>
              <a:rPr sz="2000" spc="-10" dirty="0">
                <a:latin typeface="Times New Roman"/>
                <a:cs typeface="Times New Roman"/>
              </a:rPr>
              <a:t>is </a:t>
            </a:r>
            <a:r>
              <a:rPr sz="2000" dirty="0">
                <a:latin typeface="Times New Roman"/>
                <a:cs typeface="Times New Roman"/>
              </a:rPr>
              <a:t>a power of 2 </a:t>
            </a:r>
            <a:r>
              <a:rPr sz="2000" spc="-5" dirty="0">
                <a:latin typeface="Times New Roman"/>
                <a:cs typeface="Times New Roman"/>
              </a:rPr>
              <a:t>=16,</a:t>
            </a:r>
            <a:r>
              <a:rPr sz="2000" spc="490" dirty="0">
                <a:latin typeface="Times New Roman"/>
                <a:cs typeface="Times New Roman"/>
              </a:rPr>
              <a:t> </a:t>
            </a:r>
            <a:r>
              <a:rPr sz="2000" spc="-5" dirty="0">
                <a:latin typeface="Times New Roman"/>
                <a:cs typeface="Times New Roman"/>
              </a:rPr>
              <a:t>and the </a:t>
            </a:r>
            <a:r>
              <a:rPr sz="2000" dirty="0">
                <a:latin typeface="Times New Roman"/>
                <a:cs typeface="Times New Roman"/>
              </a:rPr>
              <a:t> </a:t>
            </a:r>
            <a:r>
              <a:rPr sz="2000" spc="-5" dirty="0">
                <a:latin typeface="Times New Roman"/>
                <a:cs typeface="Times New Roman"/>
              </a:rPr>
              <a:t>first address is divisible </a:t>
            </a:r>
            <a:r>
              <a:rPr sz="2000" dirty="0">
                <a:latin typeface="Times New Roman"/>
                <a:cs typeface="Times New Roman"/>
              </a:rPr>
              <a:t>by</a:t>
            </a:r>
            <a:r>
              <a:rPr sz="2000" spc="5" dirty="0">
                <a:latin typeface="Times New Roman"/>
                <a:cs typeface="Times New Roman"/>
              </a:rPr>
              <a:t> </a:t>
            </a:r>
            <a:r>
              <a:rPr sz="2000" spc="-5" dirty="0">
                <a:latin typeface="Times New Roman"/>
                <a:cs typeface="Times New Roman"/>
              </a:rPr>
              <a:t>16.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first address, when converted </a:t>
            </a:r>
            <a:r>
              <a:rPr sz="2000" spc="-10" dirty="0">
                <a:latin typeface="Times New Roman"/>
                <a:cs typeface="Times New Roman"/>
              </a:rPr>
              <a:t>to</a:t>
            </a:r>
            <a:r>
              <a:rPr sz="2000" spc="484" dirty="0">
                <a:latin typeface="Times New Roman"/>
                <a:cs typeface="Times New Roman"/>
              </a:rPr>
              <a:t> </a:t>
            </a:r>
            <a:r>
              <a:rPr sz="2000" dirty="0">
                <a:latin typeface="Times New Roman"/>
                <a:cs typeface="Times New Roman"/>
              </a:rPr>
              <a:t>a </a:t>
            </a:r>
            <a:r>
              <a:rPr sz="2000" spc="5" dirty="0">
                <a:latin typeface="Times New Roman"/>
                <a:cs typeface="Times New Roman"/>
              </a:rPr>
              <a:t> </a:t>
            </a:r>
            <a:r>
              <a:rPr sz="2000" spc="-5" dirty="0">
                <a:latin typeface="Times New Roman"/>
                <a:cs typeface="Times New Roman"/>
              </a:rPr>
              <a:t>decimal </a:t>
            </a:r>
            <a:r>
              <a:rPr sz="2000" spc="-15" dirty="0">
                <a:latin typeface="Times New Roman"/>
                <a:cs typeface="Times New Roman"/>
              </a:rPr>
              <a:t>number,</a:t>
            </a:r>
            <a:r>
              <a:rPr sz="2000" spc="-10" dirty="0">
                <a:latin typeface="Times New Roman"/>
                <a:cs typeface="Times New Roman"/>
              </a:rPr>
              <a:t> </a:t>
            </a:r>
            <a:r>
              <a:rPr sz="2000" spc="-5" dirty="0">
                <a:latin typeface="Times New Roman"/>
                <a:cs typeface="Times New Roman"/>
              </a:rPr>
              <a:t>is 3,440,387,360, which </a:t>
            </a:r>
            <a:r>
              <a:rPr sz="2000" dirty="0">
                <a:latin typeface="Times New Roman"/>
                <a:cs typeface="Times New Roman"/>
              </a:rPr>
              <a:t>when </a:t>
            </a:r>
            <a:r>
              <a:rPr sz="2000" spc="-5" dirty="0">
                <a:latin typeface="Times New Roman"/>
                <a:cs typeface="Times New Roman"/>
              </a:rPr>
              <a:t>divided </a:t>
            </a:r>
            <a:r>
              <a:rPr sz="2000" dirty="0">
                <a:latin typeface="Times New Roman"/>
                <a:cs typeface="Times New Roman"/>
              </a:rPr>
              <a:t>by</a:t>
            </a:r>
            <a:r>
              <a:rPr sz="2000" spc="5" dirty="0">
                <a:latin typeface="Times New Roman"/>
                <a:cs typeface="Times New Roman"/>
              </a:rPr>
              <a:t> </a:t>
            </a:r>
            <a:r>
              <a:rPr sz="2000" spc="-5" dirty="0">
                <a:latin typeface="Times New Roman"/>
                <a:cs typeface="Times New Roman"/>
              </a:rPr>
              <a:t>16 results</a:t>
            </a:r>
            <a:r>
              <a:rPr sz="2000" dirty="0">
                <a:latin typeface="Times New Roman"/>
                <a:cs typeface="Times New Roman"/>
              </a:rPr>
              <a:t> </a:t>
            </a:r>
            <a:r>
              <a:rPr sz="2000" spc="-15" dirty="0">
                <a:latin typeface="Times New Roman"/>
                <a:cs typeface="Times New Roman"/>
              </a:rPr>
              <a:t>in </a:t>
            </a:r>
            <a:r>
              <a:rPr sz="2000" spc="-10" dirty="0">
                <a:latin typeface="Times New Roman"/>
                <a:cs typeface="Times New Roman"/>
              </a:rPr>
              <a:t> </a:t>
            </a:r>
            <a:r>
              <a:rPr sz="2000" dirty="0">
                <a:latin typeface="Times New Roman"/>
                <a:cs typeface="Times New Roman"/>
              </a:rPr>
              <a:t>215,024,210</a:t>
            </a:r>
            <a:endParaRPr sz="2000">
              <a:latin typeface="Times New Roman"/>
              <a:cs typeface="Times New Roman"/>
            </a:endParaRPr>
          </a:p>
        </p:txBody>
      </p:sp>
      <p:sp>
        <p:nvSpPr>
          <p:cNvPr id="5" name="Google Shape;176;p24">
            <a:extLst>
              <a:ext uri="{FF2B5EF4-FFF2-40B4-BE49-F238E27FC236}">
                <a16:creationId xmlns:a16="http://schemas.microsoft.com/office/drawing/2014/main" id="{A6E90DF7-E780-DB58-A70B-A61FADFA0518}"/>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0005"/>
            <a:ext cx="4263390" cy="513715"/>
          </a:xfrm>
          <a:prstGeom prst="rect">
            <a:avLst/>
          </a:prstGeom>
        </p:spPr>
        <p:txBody>
          <a:bodyPr vert="horz" wrap="square" lIns="0" tIns="12700" rIns="0" bIns="0" rtlCol="0">
            <a:spAutoFit/>
          </a:bodyPr>
          <a:lstStyle/>
          <a:p>
            <a:pPr marL="12700">
              <a:lnSpc>
                <a:spcPct val="100000"/>
              </a:lnSpc>
              <a:spcBef>
                <a:spcPts val="100"/>
              </a:spcBef>
            </a:pPr>
            <a:r>
              <a:rPr dirty="0">
                <a:solidFill>
                  <a:srgbClr val="7E7E7E"/>
                </a:solidFill>
              </a:rPr>
              <a:t>Mask</a:t>
            </a:r>
            <a:r>
              <a:rPr spc="-20" dirty="0">
                <a:solidFill>
                  <a:srgbClr val="7E7E7E"/>
                </a:solidFill>
              </a:rPr>
              <a:t> </a:t>
            </a:r>
            <a:r>
              <a:rPr dirty="0">
                <a:solidFill>
                  <a:srgbClr val="7E7E7E"/>
                </a:solidFill>
              </a:rPr>
              <a:t>and</a:t>
            </a:r>
            <a:r>
              <a:rPr spc="-195" dirty="0">
                <a:solidFill>
                  <a:srgbClr val="7E7E7E"/>
                </a:solidFill>
              </a:rPr>
              <a:t> </a:t>
            </a:r>
            <a:r>
              <a:rPr dirty="0">
                <a:solidFill>
                  <a:srgbClr val="7E7E7E"/>
                </a:solidFill>
              </a:rPr>
              <a:t>Address</a:t>
            </a:r>
            <a:r>
              <a:rPr spc="-40" dirty="0">
                <a:solidFill>
                  <a:srgbClr val="7E7E7E"/>
                </a:solidFill>
              </a:rPr>
              <a:t> </a:t>
            </a:r>
            <a:r>
              <a:rPr dirty="0">
                <a:solidFill>
                  <a:srgbClr val="7E7E7E"/>
                </a:solidFill>
              </a:rPr>
              <a:t>Blocks</a:t>
            </a:r>
          </a:p>
        </p:txBody>
      </p:sp>
      <p:sp>
        <p:nvSpPr>
          <p:cNvPr id="3" name="object 3"/>
          <p:cNvSpPr txBox="1"/>
          <p:nvPr/>
        </p:nvSpPr>
        <p:spPr>
          <a:xfrm>
            <a:off x="444093" y="1002030"/>
            <a:ext cx="8173720" cy="3830954"/>
          </a:xfrm>
          <a:prstGeom prst="rect">
            <a:avLst/>
          </a:prstGeom>
        </p:spPr>
        <p:txBody>
          <a:bodyPr vert="horz" wrap="square" lIns="0" tIns="13335" rIns="0" bIns="0" rtlCol="0">
            <a:spAutoFit/>
          </a:bodyPr>
          <a:lstStyle/>
          <a:p>
            <a:pPr marL="419100" indent="-342900">
              <a:lnSpc>
                <a:spcPct val="100000"/>
              </a:lnSpc>
              <a:spcBef>
                <a:spcPts val="105"/>
              </a:spcBef>
              <a:buFont typeface="Arial MT"/>
              <a:buChar char="•"/>
              <a:tabLst>
                <a:tab pos="418465" algn="l"/>
                <a:tab pos="419100" algn="l"/>
              </a:tabLst>
            </a:pPr>
            <a:r>
              <a:rPr sz="2600" dirty="0">
                <a:latin typeface="Times New Roman"/>
                <a:cs typeface="Times New Roman"/>
              </a:rPr>
              <a:t>In</a:t>
            </a:r>
            <a:r>
              <a:rPr sz="2600" spc="-15" dirty="0">
                <a:latin typeface="Times New Roman"/>
                <a:cs typeface="Times New Roman"/>
              </a:rPr>
              <a:t> </a:t>
            </a:r>
            <a:r>
              <a:rPr sz="2600" dirty="0">
                <a:latin typeface="Times New Roman"/>
                <a:cs typeface="Times New Roman"/>
              </a:rPr>
              <a:t>IPv4</a:t>
            </a:r>
            <a:r>
              <a:rPr sz="2600" spc="-5" dirty="0">
                <a:latin typeface="Times New Roman"/>
                <a:cs typeface="Times New Roman"/>
              </a:rPr>
              <a:t> </a:t>
            </a:r>
            <a:r>
              <a:rPr sz="2600" dirty="0">
                <a:latin typeface="Times New Roman"/>
                <a:cs typeface="Times New Roman"/>
              </a:rPr>
              <a:t>addressing,</a:t>
            </a:r>
            <a:r>
              <a:rPr sz="2600" spc="-35" dirty="0">
                <a:latin typeface="Times New Roman"/>
                <a:cs typeface="Times New Roman"/>
              </a:rPr>
              <a:t> </a:t>
            </a:r>
            <a:r>
              <a:rPr sz="2600" dirty="0">
                <a:latin typeface="Times New Roman"/>
                <a:cs typeface="Times New Roman"/>
              </a:rPr>
              <a:t>a block</a:t>
            </a:r>
            <a:r>
              <a:rPr sz="2600" spc="-15" dirty="0">
                <a:latin typeface="Times New Roman"/>
                <a:cs typeface="Times New Roman"/>
              </a:rPr>
              <a:t> </a:t>
            </a:r>
            <a:r>
              <a:rPr sz="2600" dirty="0">
                <a:latin typeface="Times New Roman"/>
                <a:cs typeface="Times New Roman"/>
              </a:rPr>
              <a:t>of</a:t>
            </a:r>
            <a:r>
              <a:rPr sz="2600" spc="-15" dirty="0">
                <a:latin typeface="Times New Roman"/>
                <a:cs typeface="Times New Roman"/>
              </a:rPr>
              <a:t> </a:t>
            </a:r>
            <a:r>
              <a:rPr sz="2600" spc="-5" dirty="0">
                <a:latin typeface="Times New Roman"/>
                <a:cs typeface="Times New Roman"/>
              </a:rPr>
              <a:t>addresses</a:t>
            </a:r>
            <a:r>
              <a:rPr sz="2600" spc="-20" dirty="0">
                <a:latin typeface="Times New Roman"/>
                <a:cs typeface="Times New Roman"/>
              </a:rPr>
              <a:t> </a:t>
            </a:r>
            <a:r>
              <a:rPr sz="2600" spc="-5" dirty="0">
                <a:latin typeface="Times New Roman"/>
                <a:cs typeface="Times New Roman"/>
              </a:rPr>
              <a:t>can</a:t>
            </a:r>
            <a:r>
              <a:rPr sz="2600" dirty="0">
                <a:latin typeface="Times New Roman"/>
                <a:cs typeface="Times New Roman"/>
              </a:rPr>
              <a:t> be</a:t>
            </a:r>
            <a:r>
              <a:rPr sz="2600" spc="-20" dirty="0">
                <a:latin typeface="Times New Roman"/>
                <a:cs typeface="Times New Roman"/>
              </a:rPr>
              <a:t> </a:t>
            </a:r>
            <a:r>
              <a:rPr sz="2600" dirty="0">
                <a:latin typeface="Times New Roman"/>
                <a:cs typeface="Times New Roman"/>
              </a:rPr>
              <a:t>defined</a:t>
            </a:r>
            <a:r>
              <a:rPr sz="2600" spc="-25" dirty="0">
                <a:latin typeface="Times New Roman"/>
                <a:cs typeface="Times New Roman"/>
              </a:rPr>
              <a:t> </a:t>
            </a:r>
            <a:r>
              <a:rPr sz="2600" dirty="0">
                <a:latin typeface="Times New Roman"/>
                <a:cs typeface="Times New Roman"/>
              </a:rPr>
              <a:t>as</a:t>
            </a:r>
            <a:endParaRPr sz="2600">
              <a:latin typeface="Times New Roman"/>
              <a:cs typeface="Times New Roman"/>
            </a:endParaRPr>
          </a:p>
          <a:p>
            <a:pPr marL="419100" marR="165100">
              <a:lnSpc>
                <a:spcPct val="100000"/>
              </a:lnSpc>
            </a:pPr>
            <a:r>
              <a:rPr sz="2600" spc="-25" dirty="0">
                <a:latin typeface="Times New Roman"/>
                <a:cs typeface="Times New Roman"/>
              </a:rPr>
              <a:t>x.y.z.t </a:t>
            </a:r>
            <a:r>
              <a:rPr sz="2600" spc="-5" dirty="0">
                <a:latin typeface="Times New Roman"/>
                <a:cs typeface="Times New Roman"/>
              </a:rPr>
              <a:t>/</a:t>
            </a:r>
            <a:r>
              <a:rPr sz="2600" i="1" spc="-5" dirty="0">
                <a:latin typeface="Times New Roman"/>
                <a:cs typeface="Times New Roman"/>
              </a:rPr>
              <a:t>n</a:t>
            </a:r>
            <a:r>
              <a:rPr sz="2600" i="1" dirty="0">
                <a:latin typeface="Times New Roman"/>
                <a:cs typeface="Times New Roman"/>
              </a:rPr>
              <a:t> </a:t>
            </a:r>
            <a:r>
              <a:rPr sz="2600" dirty="0">
                <a:latin typeface="Times New Roman"/>
                <a:cs typeface="Times New Roman"/>
              </a:rPr>
              <a:t>in which</a:t>
            </a:r>
            <a:r>
              <a:rPr sz="2600" spc="-15" dirty="0">
                <a:latin typeface="Times New Roman"/>
                <a:cs typeface="Times New Roman"/>
              </a:rPr>
              <a:t> </a:t>
            </a:r>
            <a:r>
              <a:rPr sz="2600" spc="-25" dirty="0">
                <a:latin typeface="Times New Roman"/>
                <a:cs typeface="Times New Roman"/>
              </a:rPr>
              <a:t>x.y.z.t</a:t>
            </a:r>
            <a:r>
              <a:rPr sz="2600" spc="-20" dirty="0">
                <a:latin typeface="Times New Roman"/>
                <a:cs typeface="Times New Roman"/>
              </a:rPr>
              <a:t> </a:t>
            </a:r>
            <a:r>
              <a:rPr sz="2600" dirty="0">
                <a:latin typeface="Times New Roman"/>
                <a:cs typeface="Times New Roman"/>
              </a:rPr>
              <a:t>defines</a:t>
            </a:r>
            <a:r>
              <a:rPr sz="2600" spc="-25" dirty="0">
                <a:latin typeface="Times New Roman"/>
                <a:cs typeface="Times New Roman"/>
              </a:rPr>
              <a:t> </a:t>
            </a:r>
            <a:r>
              <a:rPr sz="2600" spc="5" dirty="0">
                <a:latin typeface="Times New Roman"/>
                <a:cs typeface="Times New Roman"/>
              </a:rPr>
              <a:t>one</a:t>
            </a:r>
            <a:r>
              <a:rPr sz="2600" spc="-25" dirty="0">
                <a:latin typeface="Times New Roman"/>
                <a:cs typeface="Times New Roman"/>
              </a:rPr>
              <a:t> </a:t>
            </a:r>
            <a:r>
              <a:rPr sz="2600" dirty="0">
                <a:latin typeface="Times New Roman"/>
                <a:cs typeface="Times New Roman"/>
              </a:rPr>
              <a:t>of</a:t>
            </a:r>
            <a:r>
              <a:rPr sz="2600" spc="-15" dirty="0">
                <a:latin typeface="Times New Roman"/>
                <a:cs typeface="Times New Roman"/>
              </a:rPr>
              <a:t> </a:t>
            </a:r>
            <a:r>
              <a:rPr sz="2600" dirty="0">
                <a:latin typeface="Times New Roman"/>
                <a:cs typeface="Times New Roman"/>
              </a:rPr>
              <a:t>the </a:t>
            </a:r>
            <a:r>
              <a:rPr sz="2600" spc="-5" dirty="0">
                <a:latin typeface="Times New Roman"/>
                <a:cs typeface="Times New Roman"/>
              </a:rPr>
              <a:t>addresses</a:t>
            </a:r>
            <a:r>
              <a:rPr sz="2600" spc="-20" dirty="0">
                <a:latin typeface="Times New Roman"/>
                <a:cs typeface="Times New Roman"/>
              </a:rPr>
              <a:t> </a:t>
            </a:r>
            <a:r>
              <a:rPr sz="2600" dirty="0">
                <a:latin typeface="Times New Roman"/>
                <a:cs typeface="Times New Roman"/>
              </a:rPr>
              <a:t>and </a:t>
            </a:r>
            <a:r>
              <a:rPr sz="2600" spc="-635"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i="1" spc="-5" dirty="0">
                <a:latin typeface="Times New Roman"/>
                <a:cs typeface="Times New Roman"/>
              </a:rPr>
              <a:t>n</a:t>
            </a:r>
            <a:r>
              <a:rPr sz="2600" i="1" dirty="0">
                <a:latin typeface="Times New Roman"/>
                <a:cs typeface="Times New Roman"/>
              </a:rPr>
              <a:t> </a:t>
            </a:r>
            <a:r>
              <a:rPr sz="2600" dirty="0">
                <a:latin typeface="Times New Roman"/>
                <a:cs typeface="Times New Roman"/>
              </a:rPr>
              <a:t>defines</a:t>
            </a:r>
            <a:r>
              <a:rPr sz="2600" spc="-25" dirty="0">
                <a:latin typeface="Times New Roman"/>
                <a:cs typeface="Times New Roman"/>
              </a:rPr>
              <a:t> </a:t>
            </a:r>
            <a:r>
              <a:rPr sz="2600" dirty="0">
                <a:latin typeface="Times New Roman"/>
                <a:cs typeface="Times New Roman"/>
              </a:rPr>
              <a:t>the </a:t>
            </a:r>
            <a:r>
              <a:rPr sz="2600" spc="-10" dirty="0">
                <a:latin typeface="Times New Roman"/>
                <a:cs typeface="Times New Roman"/>
              </a:rPr>
              <a:t>mask.</a:t>
            </a:r>
            <a:endParaRPr sz="2600">
              <a:latin typeface="Times New Roman"/>
              <a:cs typeface="Times New Roman"/>
            </a:endParaRPr>
          </a:p>
          <a:p>
            <a:pPr marL="419100" marR="259079" indent="-342900">
              <a:lnSpc>
                <a:spcPct val="100000"/>
              </a:lnSpc>
              <a:spcBef>
                <a:spcPts val="620"/>
              </a:spcBef>
              <a:buFont typeface="Arial MT"/>
              <a:buChar char="•"/>
              <a:tabLst>
                <a:tab pos="418465" algn="l"/>
                <a:tab pos="419100" algn="l"/>
              </a:tabLst>
            </a:pPr>
            <a:r>
              <a:rPr sz="2600" spc="5" dirty="0">
                <a:solidFill>
                  <a:srgbClr val="001F5F"/>
                </a:solidFill>
                <a:latin typeface="Times New Roman"/>
                <a:cs typeface="Times New Roman"/>
              </a:rPr>
              <a:t>The</a:t>
            </a:r>
            <a:r>
              <a:rPr sz="2600" spc="-20" dirty="0">
                <a:solidFill>
                  <a:srgbClr val="001F5F"/>
                </a:solidFill>
                <a:latin typeface="Times New Roman"/>
                <a:cs typeface="Times New Roman"/>
              </a:rPr>
              <a:t> </a:t>
            </a:r>
            <a:r>
              <a:rPr sz="2600" spc="-5" dirty="0">
                <a:solidFill>
                  <a:srgbClr val="001F5F"/>
                </a:solidFill>
                <a:latin typeface="Times New Roman"/>
                <a:cs typeface="Times New Roman"/>
              </a:rPr>
              <a:t>first</a:t>
            </a:r>
            <a:r>
              <a:rPr sz="2600" dirty="0">
                <a:solidFill>
                  <a:srgbClr val="001F5F"/>
                </a:solidFill>
                <a:latin typeface="Times New Roman"/>
                <a:cs typeface="Times New Roman"/>
              </a:rPr>
              <a:t> address</a:t>
            </a:r>
            <a:r>
              <a:rPr sz="2600" spc="-25" dirty="0">
                <a:solidFill>
                  <a:srgbClr val="001F5F"/>
                </a:solidFill>
                <a:latin typeface="Times New Roman"/>
                <a:cs typeface="Times New Roman"/>
              </a:rPr>
              <a:t> </a:t>
            </a:r>
            <a:r>
              <a:rPr sz="2600" dirty="0">
                <a:solidFill>
                  <a:srgbClr val="001F5F"/>
                </a:solidFill>
                <a:latin typeface="Times New Roman"/>
                <a:cs typeface="Times New Roman"/>
              </a:rPr>
              <a:t>in </a:t>
            </a:r>
            <a:r>
              <a:rPr sz="2600" spc="-5" dirty="0">
                <a:solidFill>
                  <a:srgbClr val="001F5F"/>
                </a:solidFill>
                <a:latin typeface="Times New Roman"/>
                <a:cs typeface="Times New Roman"/>
              </a:rPr>
              <a:t>the</a:t>
            </a:r>
            <a:r>
              <a:rPr sz="2600" dirty="0">
                <a:solidFill>
                  <a:srgbClr val="001F5F"/>
                </a:solidFill>
                <a:latin typeface="Times New Roman"/>
                <a:cs typeface="Times New Roman"/>
              </a:rPr>
              <a:t> block</a:t>
            </a:r>
            <a:r>
              <a:rPr sz="2600" spc="-20" dirty="0">
                <a:solidFill>
                  <a:srgbClr val="001F5F"/>
                </a:solidFill>
                <a:latin typeface="Times New Roman"/>
                <a:cs typeface="Times New Roman"/>
              </a:rPr>
              <a:t> </a:t>
            </a:r>
            <a:r>
              <a:rPr sz="2600" spc="-5" dirty="0">
                <a:solidFill>
                  <a:srgbClr val="001F5F"/>
                </a:solidFill>
                <a:latin typeface="Times New Roman"/>
                <a:cs typeface="Times New Roman"/>
              </a:rPr>
              <a:t>can</a:t>
            </a:r>
            <a:r>
              <a:rPr sz="2600" spc="-10" dirty="0">
                <a:solidFill>
                  <a:srgbClr val="001F5F"/>
                </a:solidFill>
                <a:latin typeface="Times New Roman"/>
                <a:cs typeface="Times New Roman"/>
              </a:rPr>
              <a:t> </a:t>
            </a:r>
            <a:r>
              <a:rPr sz="2600" dirty="0">
                <a:solidFill>
                  <a:srgbClr val="001F5F"/>
                </a:solidFill>
                <a:latin typeface="Times New Roman"/>
                <a:cs typeface="Times New Roman"/>
              </a:rPr>
              <a:t>be</a:t>
            </a:r>
            <a:r>
              <a:rPr sz="2600" spc="-10" dirty="0">
                <a:solidFill>
                  <a:srgbClr val="001F5F"/>
                </a:solidFill>
                <a:latin typeface="Times New Roman"/>
                <a:cs typeface="Times New Roman"/>
              </a:rPr>
              <a:t> </a:t>
            </a:r>
            <a:r>
              <a:rPr sz="2600" dirty="0">
                <a:solidFill>
                  <a:srgbClr val="001F5F"/>
                </a:solidFill>
                <a:latin typeface="Times New Roman"/>
                <a:cs typeface="Times New Roman"/>
              </a:rPr>
              <a:t>found</a:t>
            </a:r>
            <a:r>
              <a:rPr sz="2600" spc="-25" dirty="0">
                <a:solidFill>
                  <a:srgbClr val="001F5F"/>
                </a:solidFill>
                <a:latin typeface="Times New Roman"/>
                <a:cs typeface="Times New Roman"/>
              </a:rPr>
              <a:t> </a:t>
            </a:r>
            <a:r>
              <a:rPr sz="2600" dirty="0">
                <a:solidFill>
                  <a:srgbClr val="001F5F"/>
                </a:solidFill>
                <a:latin typeface="Times New Roman"/>
                <a:cs typeface="Times New Roman"/>
              </a:rPr>
              <a:t>by</a:t>
            </a:r>
            <a:r>
              <a:rPr sz="2600" spc="-10" dirty="0">
                <a:solidFill>
                  <a:srgbClr val="001F5F"/>
                </a:solidFill>
                <a:latin typeface="Times New Roman"/>
                <a:cs typeface="Times New Roman"/>
              </a:rPr>
              <a:t> </a:t>
            </a:r>
            <a:r>
              <a:rPr sz="2600" spc="-5" dirty="0">
                <a:solidFill>
                  <a:srgbClr val="001F5F"/>
                </a:solidFill>
                <a:latin typeface="Times New Roman"/>
                <a:cs typeface="Times New Roman"/>
              </a:rPr>
              <a:t>setting</a:t>
            </a:r>
            <a:r>
              <a:rPr sz="2600" spc="5" dirty="0">
                <a:solidFill>
                  <a:srgbClr val="001F5F"/>
                </a:solidFill>
                <a:latin typeface="Times New Roman"/>
                <a:cs typeface="Times New Roman"/>
              </a:rPr>
              <a:t> </a:t>
            </a:r>
            <a:r>
              <a:rPr sz="2600" dirty="0">
                <a:solidFill>
                  <a:srgbClr val="001F5F"/>
                </a:solidFill>
                <a:latin typeface="Times New Roman"/>
                <a:cs typeface="Times New Roman"/>
              </a:rPr>
              <a:t>the </a:t>
            </a:r>
            <a:r>
              <a:rPr sz="2600" spc="-635" dirty="0">
                <a:solidFill>
                  <a:srgbClr val="001F5F"/>
                </a:solidFill>
                <a:latin typeface="Times New Roman"/>
                <a:cs typeface="Times New Roman"/>
              </a:rPr>
              <a:t> </a:t>
            </a:r>
            <a:r>
              <a:rPr sz="2600" dirty="0">
                <a:solidFill>
                  <a:srgbClr val="001F5F"/>
                </a:solidFill>
                <a:latin typeface="Times New Roman"/>
                <a:cs typeface="Times New Roman"/>
              </a:rPr>
              <a:t>rightmost</a:t>
            </a:r>
            <a:r>
              <a:rPr sz="2600" spc="-5" dirty="0">
                <a:solidFill>
                  <a:srgbClr val="001F5F"/>
                </a:solidFill>
                <a:latin typeface="Times New Roman"/>
                <a:cs typeface="Times New Roman"/>
              </a:rPr>
              <a:t> </a:t>
            </a:r>
            <a:r>
              <a:rPr sz="2600" dirty="0">
                <a:solidFill>
                  <a:srgbClr val="001F5F"/>
                </a:solidFill>
                <a:latin typeface="Times New Roman"/>
                <a:cs typeface="Times New Roman"/>
              </a:rPr>
              <a:t>32</a:t>
            </a:r>
            <a:r>
              <a:rPr sz="2600" spc="-10" dirty="0">
                <a:solidFill>
                  <a:srgbClr val="001F5F"/>
                </a:solidFill>
                <a:latin typeface="Times New Roman"/>
                <a:cs typeface="Times New Roman"/>
              </a:rPr>
              <a:t> </a:t>
            </a:r>
            <a:r>
              <a:rPr sz="2600" dirty="0">
                <a:solidFill>
                  <a:srgbClr val="001F5F"/>
                </a:solidFill>
                <a:latin typeface="Times New Roman"/>
                <a:cs typeface="Times New Roman"/>
              </a:rPr>
              <a:t>−</a:t>
            </a:r>
            <a:r>
              <a:rPr sz="2600" spc="-5" dirty="0">
                <a:solidFill>
                  <a:srgbClr val="001F5F"/>
                </a:solidFill>
                <a:latin typeface="Times New Roman"/>
                <a:cs typeface="Times New Roman"/>
              </a:rPr>
              <a:t> </a:t>
            </a:r>
            <a:r>
              <a:rPr sz="2600" i="1" dirty="0">
                <a:solidFill>
                  <a:srgbClr val="001F5F"/>
                </a:solidFill>
                <a:latin typeface="Times New Roman"/>
                <a:cs typeface="Times New Roman"/>
              </a:rPr>
              <a:t>n </a:t>
            </a:r>
            <a:r>
              <a:rPr sz="2600" dirty="0">
                <a:solidFill>
                  <a:srgbClr val="001F5F"/>
                </a:solidFill>
                <a:latin typeface="Times New Roman"/>
                <a:cs typeface="Times New Roman"/>
              </a:rPr>
              <a:t>bits to</a:t>
            </a:r>
            <a:r>
              <a:rPr sz="2600" spc="-10" dirty="0">
                <a:solidFill>
                  <a:srgbClr val="001F5F"/>
                </a:solidFill>
                <a:latin typeface="Times New Roman"/>
                <a:cs typeface="Times New Roman"/>
              </a:rPr>
              <a:t> </a:t>
            </a:r>
            <a:r>
              <a:rPr sz="2600" dirty="0">
                <a:solidFill>
                  <a:srgbClr val="001F5F"/>
                </a:solidFill>
                <a:latin typeface="Times New Roman"/>
                <a:cs typeface="Times New Roman"/>
              </a:rPr>
              <a:t>0s</a:t>
            </a:r>
            <a:endParaRPr sz="2600">
              <a:latin typeface="Times New Roman"/>
              <a:cs typeface="Times New Roman"/>
            </a:endParaRPr>
          </a:p>
          <a:p>
            <a:pPr marL="419100" marR="332740" indent="-342900">
              <a:lnSpc>
                <a:spcPct val="100000"/>
              </a:lnSpc>
              <a:spcBef>
                <a:spcPts val="630"/>
              </a:spcBef>
              <a:buFont typeface="Arial MT"/>
              <a:buChar char="•"/>
              <a:tabLst>
                <a:tab pos="418465" algn="l"/>
                <a:tab pos="419100" algn="l"/>
              </a:tabLst>
            </a:pPr>
            <a:r>
              <a:rPr sz="2600" dirty="0">
                <a:solidFill>
                  <a:srgbClr val="001F5F"/>
                </a:solidFill>
                <a:latin typeface="Times New Roman"/>
                <a:cs typeface="Times New Roman"/>
              </a:rPr>
              <a:t>The</a:t>
            </a:r>
            <a:r>
              <a:rPr sz="2600" spc="-20" dirty="0">
                <a:solidFill>
                  <a:srgbClr val="001F5F"/>
                </a:solidFill>
                <a:latin typeface="Times New Roman"/>
                <a:cs typeface="Times New Roman"/>
              </a:rPr>
              <a:t> </a:t>
            </a:r>
            <a:r>
              <a:rPr sz="2600" spc="-5" dirty="0">
                <a:solidFill>
                  <a:srgbClr val="001F5F"/>
                </a:solidFill>
                <a:latin typeface="Times New Roman"/>
                <a:cs typeface="Times New Roman"/>
              </a:rPr>
              <a:t>last </a:t>
            </a:r>
            <a:r>
              <a:rPr sz="2600" dirty="0">
                <a:solidFill>
                  <a:srgbClr val="001F5F"/>
                </a:solidFill>
                <a:latin typeface="Times New Roman"/>
                <a:cs typeface="Times New Roman"/>
              </a:rPr>
              <a:t>address</a:t>
            </a:r>
            <a:r>
              <a:rPr sz="2600" spc="-20" dirty="0">
                <a:solidFill>
                  <a:srgbClr val="001F5F"/>
                </a:solidFill>
                <a:latin typeface="Times New Roman"/>
                <a:cs typeface="Times New Roman"/>
              </a:rPr>
              <a:t> </a:t>
            </a:r>
            <a:r>
              <a:rPr sz="2600" dirty="0">
                <a:solidFill>
                  <a:srgbClr val="001F5F"/>
                </a:solidFill>
                <a:latin typeface="Times New Roman"/>
                <a:cs typeface="Times New Roman"/>
              </a:rPr>
              <a:t>in the block</a:t>
            </a:r>
            <a:r>
              <a:rPr sz="2600" spc="-25" dirty="0">
                <a:solidFill>
                  <a:srgbClr val="001F5F"/>
                </a:solidFill>
                <a:latin typeface="Times New Roman"/>
                <a:cs typeface="Times New Roman"/>
              </a:rPr>
              <a:t> </a:t>
            </a:r>
            <a:r>
              <a:rPr sz="2600" spc="-5" dirty="0">
                <a:solidFill>
                  <a:srgbClr val="001F5F"/>
                </a:solidFill>
                <a:latin typeface="Times New Roman"/>
                <a:cs typeface="Times New Roman"/>
              </a:rPr>
              <a:t>can</a:t>
            </a:r>
            <a:r>
              <a:rPr sz="2600" spc="-10" dirty="0">
                <a:solidFill>
                  <a:srgbClr val="001F5F"/>
                </a:solidFill>
                <a:latin typeface="Times New Roman"/>
                <a:cs typeface="Times New Roman"/>
              </a:rPr>
              <a:t> </a:t>
            </a:r>
            <a:r>
              <a:rPr sz="2600" dirty="0">
                <a:solidFill>
                  <a:srgbClr val="001F5F"/>
                </a:solidFill>
                <a:latin typeface="Times New Roman"/>
                <a:cs typeface="Times New Roman"/>
              </a:rPr>
              <a:t>be</a:t>
            </a:r>
            <a:r>
              <a:rPr sz="2600" spc="5" dirty="0">
                <a:solidFill>
                  <a:srgbClr val="001F5F"/>
                </a:solidFill>
                <a:latin typeface="Times New Roman"/>
                <a:cs typeface="Times New Roman"/>
              </a:rPr>
              <a:t> </a:t>
            </a:r>
            <a:r>
              <a:rPr sz="2600" dirty="0">
                <a:solidFill>
                  <a:srgbClr val="001F5F"/>
                </a:solidFill>
                <a:latin typeface="Times New Roman"/>
                <a:cs typeface="Times New Roman"/>
              </a:rPr>
              <a:t>found</a:t>
            </a:r>
            <a:r>
              <a:rPr sz="2600" spc="-35" dirty="0">
                <a:solidFill>
                  <a:srgbClr val="001F5F"/>
                </a:solidFill>
                <a:latin typeface="Times New Roman"/>
                <a:cs typeface="Times New Roman"/>
              </a:rPr>
              <a:t> </a:t>
            </a:r>
            <a:r>
              <a:rPr sz="2600" dirty="0">
                <a:solidFill>
                  <a:srgbClr val="001F5F"/>
                </a:solidFill>
                <a:latin typeface="Times New Roman"/>
                <a:cs typeface="Times New Roman"/>
              </a:rPr>
              <a:t>by</a:t>
            </a:r>
            <a:r>
              <a:rPr sz="2600" spc="-5" dirty="0">
                <a:solidFill>
                  <a:srgbClr val="001F5F"/>
                </a:solidFill>
                <a:latin typeface="Times New Roman"/>
                <a:cs typeface="Times New Roman"/>
              </a:rPr>
              <a:t> setting</a:t>
            </a:r>
            <a:r>
              <a:rPr sz="2600" spc="5" dirty="0">
                <a:solidFill>
                  <a:srgbClr val="001F5F"/>
                </a:solidFill>
                <a:latin typeface="Times New Roman"/>
                <a:cs typeface="Times New Roman"/>
              </a:rPr>
              <a:t> </a:t>
            </a:r>
            <a:r>
              <a:rPr sz="2600" dirty="0">
                <a:solidFill>
                  <a:srgbClr val="001F5F"/>
                </a:solidFill>
                <a:latin typeface="Times New Roman"/>
                <a:cs typeface="Times New Roman"/>
              </a:rPr>
              <a:t>the </a:t>
            </a:r>
            <a:r>
              <a:rPr sz="2600" spc="-635" dirty="0">
                <a:solidFill>
                  <a:srgbClr val="001F5F"/>
                </a:solidFill>
                <a:latin typeface="Times New Roman"/>
                <a:cs typeface="Times New Roman"/>
              </a:rPr>
              <a:t> </a:t>
            </a:r>
            <a:r>
              <a:rPr sz="2600" spc="-5" dirty="0">
                <a:solidFill>
                  <a:srgbClr val="001F5F"/>
                </a:solidFill>
                <a:latin typeface="Times New Roman"/>
                <a:cs typeface="Times New Roman"/>
              </a:rPr>
              <a:t>rightmost</a:t>
            </a:r>
            <a:r>
              <a:rPr sz="2600" spc="-15" dirty="0">
                <a:solidFill>
                  <a:srgbClr val="001F5F"/>
                </a:solidFill>
                <a:latin typeface="Times New Roman"/>
                <a:cs typeface="Times New Roman"/>
              </a:rPr>
              <a:t> </a:t>
            </a:r>
            <a:r>
              <a:rPr sz="2600" dirty="0">
                <a:solidFill>
                  <a:srgbClr val="001F5F"/>
                </a:solidFill>
                <a:latin typeface="Times New Roman"/>
                <a:cs typeface="Times New Roman"/>
              </a:rPr>
              <a:t>32</a:t>
            </a:r>
            <a:r>
              <a:rPr sz="2600" spc="-10" dirty="0">
                <a:solidFill>
                  <a:srgbClr val="001F5F"/>
                </a:solidFill>
                <a:latin typeface="Times New Roman"/>
                <a:cs typeface="Times New Roman"/>
              </a:rPr>
              <a:t> </a:t>
            </a:r>
            <a:r>
              <a:rPr sz="2600" dirty="0">
                <a:solidFill>
                  <a:srgbClr val="001F5F"/>
                </a:solidFill>
                <a:latin typeface="Times New Roman"/>
                <a:cs typeface="Times New Roman"/>
              </a:rPr>
              <a:t>−</a:t>
            </a:r>
            <a:r>
              <a:rPr sz="2600" spc="-10" dirty="0">
                <a:solidFill>
                  <a:srgbClr val="001F5F"/>
                </a:solidFill>
                <a:latin typeface="Times New Roman"/>
                <a:cs typeface="Times New Roman"/>
              </a:rPr>
              <a:t> </a:t>
            </a:r>
            <a:r>
              <a:rPr sz="2600" dirty="0">
                <a:solidFill>
                  <a:srgbClr val="001F5F"/>
                </a:solidFill>
                <a:latin typeface="Times New Roman"/>
                <a:cs typeface="Times New Roman"/>
              </a:rPr>
              <a:t>n bits</a:t>
            </a:r>
            <a:r>
              <a:rPr sz="2600" spc="-5" dirty="0">
                <a:solidFill>
                  <a:srgbClr val="001F5F"/>
                </a:solidFill>
                <a:latin typeface="Times New Roman"/>
                <a:cs typeface="Times New Roman"/>
              </a:rPr>
              <a:t> </a:t>
            </a:r>
            <a:r>
              <a:rPr sz="2600" dirty="0">
                <a:solidFill>
                  <a:srgbClr val="001F5F"/>
                </a:solidFill>
                <a:latin typeface="Times New Roman"/>
                <a:cs typeface="Times New Roman"/>
              </a:rPr>
              <a:t>to</a:t>
            </a:r>
            <a:r>
              <a:rPr sz="2600" spc="-15" dirty="0">
                <a:solidFill>
                  <a:srgbClr val="001F5F"/>
                </a:solidFill>
                <a:latin typeface="Times New Roman"/>
                <a:cs typeface="Times New Roman"/>
              </a:rPr>
              <a:t> </a:t>
            </a:r>
            <a:r>
              <a:rPr sz="2600" dirty="0">
                <a:solidFill>
                  <a:srgbClr val="001F5F"/>
                </a:solidFill>
                <a:latin typeface="Times New Roman"/>
                <a:cs typeface="Times New Roman"/>
              </a:rPr>
              <a:t>1s</a:t>
            </a:r>
            <a:endParaRPr sz="2600">
              <a:latin typeface="Times New Roman"/>
              <a:cs typeface="Times New Roman"/>
            </a:endParaRPr>
          </a:p>
          <a:p>
            <a:pPr marL="419100" marR="600710" indent="-342900">
              <a:lnSpc>
                <a:spcPct val="100000"/>
              </a:lnSpc>
              <a:spcBef>
                <a:spcPts val="625"/>
              </a:spcBef>
              <a:buFont typeface="Arial MT"/>
              <a:buChar char="•"/>
              <a:tabLst>
                <a:tab pos="418465" algn="l"/>
                <a:tab pos="419100" algn="l"/>
              </a:tabLst>
            </a:pPr>
            <a:r>
              <a:rPr sz="2600" dirty="0">
                <a:solidFill>
                  <a:srgbClr val="001F5F"/>
                </a:solidFill>
                <a:latin typeface="Times New Roman"/>
                <a:cs typeface="Times New Roman"/>
              </a:rPr>
              <a:t>The</a:t>
            </a:r>
            <a:r>
              <a:rPr sz="2600" spc="-20" dirty="0">
                <a:solidFill>
                  <a:srgbClr val="001F5F"/>
                </a:solidFill>
                <a:latin typeface="Times New Roman"/>
                <a:cs typeface="Times New Roman"/>
              </a:rPr>
              <a:t> </a:t>
            </a:r>
            <a:r>
              <a:rPr sz="2600" dirty="0">
                <a:solidFill>
                  <a:srgbClr val="001F5F"/>
                </a:solidFill>
                <a:latin typeface="Times New Roman"/>
                <a:cs typeface="Times New Roman"/>
              </a:rPr>
              <a:t>number</a:t>
            </a:r>
            <a:r>
              <a:rPr sz="2600" spc="-30" dirty="0">
                <a:solidFill>
                  <a:srgbClr val="001F5F"/>
                </a:solidFill>
                <a:latin typeface="Times New Roman"/>
                <a:cs typeface="Times New Roman"/>
              </a:rPr>
              <a:t> </a:t>
            </a:r>
            <a:r>
              <a:rPr sz="2600" dirty="0">
                <a:solidFill>
                  <a:srgbClr val="001F5F"/>
                </a:solidFill>
                <a:latin typeface="Times New Roman"/>
                <a:cs typeface="Times New Roman"/>
              </a:rPr>
              <a:t>of</a:t>
            </a:r>
            <a:r>
              <a:rPr sz="2600" spc="5" dirty="0">
                <a:solidFill>
                  <a:srgbClr val="001F5F"/>
                </a:solidFill>
                <a:latin typeface="Times New Roman"/>
                <a:cs typeface="Times New Roman"/>
              </a:rPr>
              <a:t> </a:t>
            </a:r>
            <a:r>
              <a:rPr sz="2600" spc="-5" dirty="0">
                <a:solidFill>
                  <a:srgbClr val="001F5F"/>
                </a:solidFill>
                <a:latin typeface="Times New Roman"/>
                <a:cs typeface="Times New Roman"/>
              </a:rPr>
              <a:t>addresses</a:t>
            </a:r>
            <a:r>
              <a:rPr sz="2600" spc="-25" dirty="0">
                <a:solidFill>
                  <a:srgbClr val="001F5F"/>
                </a:solidFill>
                <a:latin typeface="Times New Roman"/>
                <a:cs typeface="Times New Roman"/>
              </a:rPr>
              <a:t> </a:t>
            </a:r>
            <a:r>
              <a:rPr sz="2600" dirty="0">
                <a:solidFill>
                  <a:srgbClr val="001F5F"/>
                </a:solidFill>
                <a:latin typeface="Times New Roman"/>
                <a:cs typeface="Times New Roman"/>
              </a:rPr>
              <a:t>in</a:t>
            </a:r>
            <a:r>
              <a:rPr sz="2600" spc="5" dirty="0">
                <a:solidFill>
                  <a:srgbClr val="001F5F"/>
                </a:solidFill>
                <a:latin typeface="Times New Roman"/>
                <a:cs typeface="Times New Roman"/>
              </a:rPr>
              <a:t> </a:t>
            </a:r>
            <a:r>
              <a:rPr sz="2600" dirty="0">
                <a:solidFill>
                  <a:srgbClr val="001F5F"/>
                </a:solidFill>
                <a:latin typeface="Times New Roman"/>
                <a:cs typeface="Times New Roman"/>
              </a:rPr>
              <a:t>the block</a:t>
            </a:r>
            <a:r>
              <a:rPr sz="2600" spc="-25" dirty="0">
                <a:solidFill>
                  <a:srgbClr val="001F5F"/>
                </a:solidFill>
                <a:latin typeface="Times New Roman"/>
                <a:cs typeface="Times New Roman"/>
              </a:rPr>
              <a:t> </a:t>
            </a:r>
            <a:r>
              <a:rPr sz="2600" spc="-5" dirty="0">
                <a:solidFill>
                  <a:srgbClr val="001F5F"/>
                </a:solidFill>
                <a:latin typeface="Times New Roman"/>
                <a:cs typeface="Times New Roman"/>
              </a:rPr>
              <a:t>can </a:t>
            </a:r>
            <a:r>
              <a:rPr sz="2600" dirty="0">
                <a:solidFill>
                  <a:srgbClr val="001F5F"/>
                </a:solidFill>
                <a:latin typeface="Times New Roman"/>
                <a:cs typeface="Times New Roman"/>
              </a:rPr>
              <a:t>be found</a:t>
            </a:r>
            <a:r>
              <a:rPr sz="2600" spc="-30" dirty="0">
                <a:solidFill>
                  <a:srgbClr val="001F5F"/>
                </a:solidFill>
                <a:latin typeface="Times New Roman"/>
                <a:cs typeface="Times New Roman"/>
              </a:rPr>
              <a:t> </a:t>
            </a:r>
            <a:r>
              <a:rPr sz="2600" dirty="0">
                <a:solidFill>
                  <a:srgbClr val="001F5F"/>
                </a:solidFill>
                <a:latin typeface="Times New Roman"/>
                <a:cs typeface="Times New Roman"/>
              </a:rPr>
              <a:t>by </a:t>
            </a:r>
            <a:r>
              <a:rPr sz="2600" spc="-635" dirty="0">
                <a:solidFill>
                  <a:srgbClr val="001F5F"/>
                </a:solidFill>
                <a:latin typeface="Times New Roman"/>
                <a:cs typeface="Times New Roman"/>
              </a:rPr>
              <a:t> </a:t>
            </a:r>
            <a:r>
              <a:rPr sz="2600" dirty="0">
                <a:solidFill>
                  <a:srgbClr val="001F5F"/>
                </a:solidFill>
                <a:latin typeface="Times New Roman"/>
                <a:cs typeface="Times New Roman"/>
              </a:rPr>
              <a:t>using</a:t>
            </a:r>
            <a:r>
              <a:rPr sz="2600" spc="-15" dirty="0">
                <a:solidFill>
                  <a:srgbClr val="001F5F"/>
                </a:solidFill>
                <a:latin typeface="Times New Roman"/>
                <a:cs typeface="Times New Roman"/>
              </a:rPr>
              <a:t> </a:t>
            </a:r>
            <a:r>
              <a:rPr sz="2600" dirty="0">
                <a:solidFill>
                  <a:srgbClr val="001F5F"/>
                </a:solidFill>
                <a:latin typeface="Times New Roman"/>
                <a:cs typeface="Times New Roman"/>
              </a:rPr>
              <a:t>the formula</a:t>
            </a:r>
            <a:r>
              <a:rPr sz="2600" spc="-25" dirty="0">
                <a:solidFill>
                  <a:srgbClr val="001F5F"/>
                </a:solidFill>
                <a:latin typeface="Times New Roman"/>
                <a:cs typeface="Times New Roman"/>
              </a:rPr>
              <a:t> </a:t>
            </a:r>
            <a:r>
              <a:rPr sz="2600" spc="15" dirty="0">
                <a:solidFill>
                  <a:srgbClr val="001F5F"/>
                </a:solidFill>
                <a:latin typeface="Times New Roman"/>
                <a:cs typeface="Times New Roman"/>
              </a:rPr>
              <a:t>2</a:t>
            </a:r>
            <a:r>
              <a:rPr sz="2550" spc="22" baseline="26143" dirty="0">
                <a:solidFill>
                  <a:srgbClr val="001F5F"/>
                </a:solidFill>
                <a:latin typeface="Times New Roman"/>
                <a:cs typeface="Times New Roman"/>
              </a:rPr>
              <a:t>32−n</a:t>
            </a:r>
            <a:endParaRPr sz="2550" baseline="26143">
              <a:latin typeface="Times New Roman"/>
              <a:cs typeface="Times New Roman"/>
            </a:endParaRPr>
          </a:p>
        </p:txBody>
      </p:sp>
      <p:sp>
        <p:nvSpPr>
          <p:cNvPr id="4" name="Google Shape;176;p24">
            <a:extLst>
              <a:ext uri="{FF2B5EF4-FFF2-40B4-BE49-F238E27FC236}">
                <a16:creationId xmlns:a16="http://schemas.microsoft.com/office/drawing/2014/main" id="{471EF94E-C060-CE85-C196-C4F492EF5E16}"/>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40005"/>
            <a:ext cx="4263390" cy="513715"/>
          </a:xfrm>
          <a:prstGeom prst="rect">
            <a:avLst/>
          </a:prstGeom>
        </p:spPr>
        <p:txBody>
          <a:bodyPr vert="horz" wrap="square" lIns="0" tIns="12700" rIns="0" bIns="0" rtlCol="0">
            <a:spAutoFit/>
          </a:bodyPr>
          <a:lstStyle/>
          <a:p>
            <a:pPr marL="12700">
              <a:lnSpc>
                <a:spcPct val="100000"/>
              </a:lnSpc>
              <a:spcBef>
                <a:spcPts val="100"/>
              </a:spcBef>
            </a:pPr>
            <a:r>
              <a:rPr dirty="0">
                <a:solidFill>
                  <a:srgbClr val="7E7E7E"/>
                </a:solidFill>
              </a:rPr>
              <a:t>Mask</a:t>
            </a:r>
            <a:r>
              <a:rPr spc="-20" dirty="0">
                <a:solidFill>
                  <a:srgbClr val="7E7E7E"/>
                </a:solidFill>
              </a:rPr>
              <a:t> </a:t>
            </a:r>
            <a:r>
              <a:rPr dirty="0">
                <a:solidFill>
                  <a:srgbClr val="7E7E7E"/>
                </a:solidFill>
              </a:rPr>
              <a:t>and</a:t>
            </a:r>
            <a:r>
              <a:rPr spc="-195" dirty="0">
                <a:solidFill>
                  <a:srgbClr val="7E7E7E"/>
                </a:solidFill>
              </a:rPr>
              <a:t> </a:t>
            </a:r>
            <a:r>
              <a:rPr dirty="0">
                <a:solidFill>
                  <a:srgbClr val="7E7E7E"/>
                </a:solidFill>
              </a:rPr>
              <a:t>Address</a:t>
            </a:r>
            <a:r>
              <a:rPr spc="-40" dirty="0">
                <a:solidFill>
                  <a:srgbClr val="7E7E7E"/>
                </a:solidFill>
              </a:rPr>
              <a:t> </a:t>
            </a:r>
            <a:r>
              <a:rPr dirty="0">
                <a:solidFill>
                  <a:srgbClr val="7E7E7E"/>
                </a:solidFill>
              </a:rPr>
              <a:t>Blocks</a:t>
            </a:r>
          </a:p>
        </p:txBody>
      </p:sp>
      <p:sp>
        <p:nvSpPr>
          <p:cNvPr id="9" name="object 9"/>
          <p:cNvSpPr txBox="1"/>
          <p:nvPr/>
        </p:nvSpPr>
        <p:spPr>
          <a:xfrm>
            <a:off x="546404" y="848816"/>
            <a:ext cx="8085455" cy="4601845"/>
          </a:xfrm>
          <a:prstGeom prst="rect">
            <a:avLst/>
          </a:prstGeom>
        </p:spPr>
        <p:txBody>
          <a:bodyPr vert="horz" wrap="square" lIns="0" tIns="93980" rIns="0" bIns="0" rtlCol="0">
            <a:spAutoFit/>
          </a:bodyPr>
          <a:lstStyle/>
          <a:p>
            <a:pPr marL="368300" indent="-343535">
              <a:lnSpc>
                <a:spcPct val="100000"/>
              </a:lnSpc>
              <a:spcBef>
                <a:spcPts val="740"/>
              </a:spcBef>
              <a:buFont typeface="Arial MT"/>
              <a:buChar char="•"/>
              <a:tabLst>
                <a:tab pos="368300" algn="l"/>
                <a:tab pos="368935" algn="l"/>
              </a:tabLst>
            </a:pPr>
            <a:r>
              <a:rPr sz="2600" dirty="0">
                <a:latin typeface="Times New Roman"/>
                <a:cs typeface="Times New Roman"/>
              </a:rPr>
              <a:t>Example:</a:t>
            </a:r>
            <a:r>
              <a:rPr sz="2600" spc="-45" dirty="0">
                <a:latin typeface="Times New Roman"/>
                <a:cs typeface="Times New Roman"/>
              </a:rPr>
              <a:t> </a:t>
            </a:r>
            <a:r>
              <a:rPr sz="2600" dirty="0">
                <a:latin typeface="Times New Roman"/>
                <a:cs typeface="Times New Roman"/>
              </a:rPr>
              <a:t>205.16.37.39/28</a:t>
            </a:r>
            <a:endParaRPr sz="2600">
              <a:latin typeface="Times New Roman"/>
              <a:cs typeface="Times New Roman"/>
            </a:endParaRPr>
          </a:p>
          <a:p>
            <a:pPr marL="768985" marR="190500" lvl="1" indent="-287020">
              <a:lnSpc>
                <a:spcPct val="100000"/>
              </a:lnSpc>
              <a:spcBef>
                <a:spcPts val="585"/>
              </a:spcBef>
              <a:buFont typeface="Arial MT"/>
              <a:buChar char="–"/>
              <a:tabLst>
                <a:tab pos="769620" algn="l"/>
              </a:tabLst>
            </a:pP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binary</a:t>
            </a:r>
            <a:r>
              <a:rPr sz="2400" spc="-20" dirty="0">
                <a:latin typeface="Times New Roman"/>
                <a:cs typeface="Times New Roman"/>
              </a:rPr>
              <a:t> </a:t>
            </a:r>
            <a:r>
              <a:rPr sz="2400" spc="-5" dirty="0">
                <a:latin typeface="Times New Roman"/>
                <a:cs typeface="Times New Roman"/>
              </a:rPr>
              <a:t>representation</a:t>
            </a:r>
            <a:r>
              <a:rPr sz="2400" spc="-40" dirty="0">
                <a:latin typeface="Times New Roman"/>
                <a:cs typeface="Times New Roman"/>
              </a:rPr>
              <a:t> </a:t>
            </a:r>
            <a:r>
              <a:rPr sz="2400" spc="-5" dirty="0">
                <a:latin typeface="Times New Roman"/>
                <a:cs typeface="Times New Roman"/>
              </a:rPr>
              <a:t>is </a:t>
            </a:r>
            <a:r>
              <a:rPr sz="2400" spc="-25" dirty="0">
                <a:latin typeface="Times New Roman"/>
                <a:cs typeface="Times New Roman"/>
              </a:rPr>
              <a:t>1100110</a:t>
            </a:r>
            <a:r>
              <a:rPr sz="2400" spc="-5" dirty="0">
                <a:latin typeface="Times New Roman"/>
                <a:cs typeface="Times New Roman"/>
              </a:rPr>
              <a:t> </a:t>
            </a:r>
            <a:r>
              <a:rPr sz="2400" dirty="0">
                <a:latin typeface="Times New Roman"/>
                <a:cs typeface="Times New Roman"/>
              </a:rPr>
              <a:t>00010000</a:t>
            </a:r>
            <a:r>
              <a:rPr sz="2400" spc="-5" dirty="0">
                <a:latin typeface="Times New Roman"/>
                <a:cs typeface="Times New Roman"/>
              </a:rPr>
              <a:t> </a:t>
            </a:r>
            <a:r>
              <a:rPr sz="2400" dirty="0">
                <a:latin typeface="Times New Roman"/>
                <a:cs typeface="Times New Roman"/>
              </a:rPr>
              <a:t>00100101 </a:t>
            </a:r>
            <a:r>
              <a:rPr sz="2400" spc="-585" dirty="0">
                <a:latin typeface="Times New Roman"/>
                <a:cs typeface="Times New Roman"/>
              </a:rPr>
              <a:t> </a:t>
            </a:r>
            <a:r>
              <a:rPr sz="2400" spc="-25" dirty="0">
                <a:latin typeface="Times New Roman"/>
                <a:cs typeface="Times New Roman"/>
              </a:rPr>
              <a:t>00100111</a:t>
            </a:r>
            <a:endParaRPr sz="2400">
              <a:latin typeface="Times New Roman"/>
              <a:cs typeface="Times New Roman"/>
            </a:endParaRPr>
          </a:p>
          <a:p>
            <a:pPr marL="768985" marR="720090" lvl="1" indent="-287020">
              <a:lnSpc>
                <a:spcPct val="100000"/>
              </a:lnSpc>
              <a:spcBef>
                <a:spcPts val="575"/>
              </a:spcBef>
              <a:buFont typeface="Arial MT"/>
              <a:buChar char="–"/>
              <a:tabLst>
                <a:tab pos="769620" algn="l"/>
              </a:tabLst>
            </a:pPr>
            <a:r>
              <a:rPr sz="2400" dirty="0">
                <a:latin typeface="Times New Roman"/>
                <a:cs typeface="Times New Roman"/>
              </a:rPr>
              <a:t>If</a:t>
            </a:r>
            <a:r>
              <a:rPr sz="2400" spc="-5" dirty="0">
                <a:latin typeface="Times New Roman"/>
                <a:cs typeface="Times New Roman"/>
              </a:rPr>
              <a:t> we</a:t>
            </a:r>
            <a:r>
              <a:rPr sz="2400" spc="10" dirty="0">
                <a:latin typeface="Times New Roman"/>
                <a:cs typeface="Times New Roman"/>
              </a:rPr>
              <a:t> </a:t>
            </a:r>
            <a:r>
              <a:rPr sz="2400" spc="-5" dirty="0">
                <a:latin typeface="Times New Roman"/>
                <a:cs typeface="Times New Roman"/>
              </a:rPr>
              <a:t>set</a:t>
            </a:r>
            <a:r>
              <a:rPr sz="2400" spc="-15" dirty="0">
                <a:latin typeface="Times New Roman"/>
                <a:cs typeface="Times New Roman"/>
              </a:rPr>
              <a:t> </a:t>
            </a:r>
            <a:r>
              <a:rPr sz="2400" dirty="0">
                <a:latin typeface="Times New Roman"/>
                <a:cs typeface="Times New Roman"/>
              </a:rPr>
              <a:t>32 −</a:t>
            </a:r>
            <a:r>
              <a:rPr sz="2400" spc="-15" dirty="0">
                <a:latin typeface="Times New Roman"/>
                <a:cs typeface="Times New Roman"/>
              </a:rPr>
              <a:t> </a:t>
            </a:r>
            <a:r>
              <a:rPr sz="2400" dirty="0">
                <a:latin typeface="Times New Roman"/>
                <a:cs typeface="Times New Roman"/>
              </a:rPr>
              <a:t>28 </a:t>
            </a:r>
            <a:r>
              <a:rPr sz="2400" spc="-5" dirty="0">
                <a:latin typeface="Times New Roman"/>
                <a:cs typeface="Times New Roman"/>
              </a:rPr>
              <a:t>rightmost </a:t>
            </a:r>
            <a:r>
              <a:rPr sz="2400" dirty="0">
                <a:latin typeface="Times New Roman"/>
                <a:cs typeface="Times New Roman"/>
              </a:rPr>
              <a:t>bits</a:t>
            </a:r>
            <a:r>
              <a:rPr sz="2400" spc="-2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0, </a:t>
            </a:r>
            <a:r>
              <a:rPr sz="2400" spc="-5" dirty="0">
                <a:latin typeface="Times New Roman"/>
                <a:cs typeface="Times New Roman"/>
              </a:rPr>
              <a:t>we</a:t>
            </a:r>
            <a:r>
              <a:rPr sz="2400" dirty="0">
                <a:latin typeface="Times New Roman"/>
                <a:cs typeface="Times New Roman"/>
              </a:rPr>
              <a:t> get </a:t>
            </a:r>
            <a:r>
              <a:rPr sz="2400" spc="-25" dirty="0">
                <a:latin typeface="Times New Roman"/>
                <a:cs typeface="Times New Roman"/>
              </a:rPr>
              <a:t>11001101 </a:t>
            </a:r>
            <a:r>
              <a:rPr sz="2400" spc="-585" dirty="0">
                <a:latin typeface="Times New Roman"/>
                <a:cs typeface="Times New Roman"/>
              </a:rPr>
              <a:t> </a:t>
            </a:r>
            <a:r>
              <a:rPr sz="2400" spc="-5" dirty="0">
                <a:latin typeface="Times New Roman"/>
                <a:cs typeface="Times New Roman"/>
              </a:rPr>
              <a:t>00010000</a:t>
            </a:r>
            <a:r>
              <a:rPr sz="2400" spc="-10" dirty="0">
                <a:latin typeface="Times New Roman"/>
                <a:cs typeface="Times New Roman"/>
              </a:rPr>
              <a:t> </a:t>
            </a:r>
            <a:r>
              <a:rPr sz="2400" spc="-5" dirty="0">
                <a:latin typeface="Times New Roman"/>
                <a:cs typeface="Times New Roman"/>
              </a:rPr>
              <a:t>00100101 0010</a:t>
            </a:r>
            <a:r>
              <a:rPr sz="2400" spc="-5" dirty="0">
                <a:solidFill>
                  <a:srgbClr val="FF0000"/>
                </a:solidFill>
                <a:latin typeface="Times New Roman"/>
                <a:cs typeface="Times New Roman"/>
              </a:rPr>
              <a:t>0000</a:t>
            </a:r>
            <a:endParaRPr sz="2400">
              <a:latin typeface="Times New Roman"/>
              <a:cs typeface="Times New Roman"/>
            </a:endParaRPr>
          </a:p>
          <a:p>
            <a:pPr marL="863600">
              <a:lnSpc>
                <a:spcPct val="100000"/>
              </a:lnSpc>
              <a:spcBef>
                <a:spcPts val="580"/>
              </a:spcBef>
            </a:pPr>
            <a:r>
              <a:rPr sz="2400" dirty="0">
                <a:latin typeface="Wingdings"/>
                <a:cs typeface="Wingdings"/>
              </a:rPr>
              <a:t></a:t>
            </a:r>
            <a:r>
              <a:rPr sz="2400" spc="-20" dirty="0">
                <a:latin typeface="Times New Roman"/>
                <a:cs typeface="Times New Roman"/>
              </a:rPr>
              <a:t> </a:t>
            </a:r>
            <a:r>
              <a:rPr sz="2400" dirty="0">
                <a:latin typeface="Times New Roman"/>
                <a:cs typeface="Times New Roman"/>
              </a:rPr>
              <a:t>205.16.37.32</a:t>
            </a:r>
            <a:r>
              <a:rPr sz="2400" spc="-15" dirty="0">
                <a:latin typeface="Times New Roman"/>
                <a:cs typeface="Times New Roman"/>
              </a:rPr>
              <a:t> </a:t>
            </a:r>
            <a:r>
              <a:rPr sz="2400" spc="-5" dirty="0">
                <a:latin typeface="Times New Roman"/>
                <a:cs typeface="Times New Roman"/>
              </a:rPr>
              <a:t>(First</a:t>
            </a:r>
            <a:r>
              <a:rPr sz="2400" spc="-35" dirty="0">
                <a:latin typeface="Times New Roman"/>
                <a:cs typeface="Times New Roman"/>
              </a:rPr>
              <a:t> </a:t>
            </a:r>
            <a:r>
              <a:rPr sz="2400" dirty="0">
                <a:latin typeface="Times New Roman"/>
                <a:cs typeface="Times New Roman"/>
              </a:rPr>
              <a:t>address)</a:t>
            </a:r>
            <a:endParaRPr sz="2400">
              <a:latin typeface="Times New Roman"/>
              <a:cs typeface="Times New Roman"/>
            </a:endParaRPr>
          </a:p>
          <a:p>
            <a:pPr marL="768985" marR="720090" lvl="1" indent="-287020">
              <a:lnSpc>
                <a:spcPct val="100000"/>
              </a:lnSpc>
              <a:spcBef>
                <a:spcPts val="575"/>
              </a:spcBef>
              <a:buFont typeface="Arial MT"/>
              <a:buChar char="–"/>
              <a:tabLst>
                <a:tab pos="769620" algn="l"/>
              </a:tabLst>
            </a:pPr>
            <a:r>
              <a:rPr sz="2400" dirty="0">
                <a:latin typeface="Times New Roman"/>
                <a:cs typeface="Times New Roman"/>
              </a:rPr>
              <a:t>If</a:t>
            </a:r>
            <a:r>
              <a:rPr sz="2400" spc="-5" dirty="0">
                <a:latin typeface="Times New Roman"/>
                <a:cs typeface="Times New Roman"/>
              </a:rPr>
              <a:t> we</a:t>
            </a:r>
            <a:r>
              <a:rPr sz="2400" spc="10" dirty="0">
                <a:latin typeface="Times New Roman"/>
                <a:cs typeface="Times New Roman"/>
              </a:rPr>
              <a:t> </a:t>
            </a:r>
            <a:r>
              <a:rPr sz="2400" spc="-5" dirty="0">
                <a:latin typeface="Times New Roman"/>
                <a:cs typeface="Times New Roman"/>
              </a:rPr>
              <a:t>set</a:t>
            </a:r>
            <a:r>
              <a:rPr sz="2400" spc="-15" dirty="0">
                <a:latin typeface="Times New Roman"/>
                <a:cs typeface="Times New Roman"/>
              </a:rPr>
              <a:t> </a:t>
            </a:r>
            <a:r>
              <a:rPr sz="2400" dirty="0">
                <a:latin typeface="Times New Roman"/>
                <a:cs typeface="Times New Roman"/>
              </a:rPr>
              <a:t>32 −</a:t>
            </a:r>
            <a:r>
              <a:rPr sz="2400" spc="-15" dirty="0">
                <a:latin typeface="Times New Roman"/>
                <a:cs typeface="Times New Roman"/>
              </a:rPr>
              <a:t> </a:t>
            </a:r>
            <a:r>
              <a:rPr sz="2400" dirty="0">
                <a:latin typeface="Times New Roman"/>
                <a:cs typeface="Times New Roman"/>
              </a:rPr>
              <a:t>28 </a:t>
            </a:r>
            <a:r>
              <a:rPr sz="2400" spc="-5" dirty="0">
                <a:latin typeface="Times New Roman"/>
                <a:cs typeface="Times New Roman"/>
              </a:rPr>
              <a:t>rightmost </a:t>
            </a:r>
            <a:r>
              <a:rPr sz="2400" dirty="0">
                <a:latin typeface="Times New Roman"/>
                <a:cs typeface="Times New Roman"/>
              </a:rPr>
              <a:t>bits</a:t>
            </a:r>
            <a:r>
              <a:rPr sz="2400" spc="-2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1, </a:t>
            </a:r>
            <a:r>
              <a:rPr sz="2400" spc="-5" dirty="0">
                <a:latin typeface="Times New Roman"/>
                <a:cs typeface="Times New Roman"/>
              </a:rPr>
              <a:t>we</a:t>
            </a:r>
            <a:r>
              <a:rPr sz="2400" dirty="0">
                <a:latin typeface="Times New Roman"/>
                <a:cs typeface="Times New Roman"/>
              </a:rPr>
              <a:t> get </a:t>
            </a:r>
            <a:r>
              <a:rPr sz="2400" spc="-25" dirty="0">
                <a:latin typeface="Times New Roman"/>
                <a:cs typeface="Times New Roman"/>
              </a:rPr>
              <a:t>11001101 </a:t>
            </a:r>
            <a:r>
              <a:rPr sz="2400" spc="-585" dirty="0">
                <a:latin typeface="Times New Roman"/>
                <a:cs typeface="Times New Roman"/>
              </a:rPr>
              <a:t> </a:t>
            </a:r>
            <a:r>
              <a:rPr sz="2400" dirty="0">
                <a:latin typeface="Times New Roman"/>
                <a:cs typeface="Times New Roman"/>
              </a:rPr>
              <a:t>00010000</a:t>
            </a:r>
            <a:r>
              <a:rPr sz="2400" spc="-5" dirty="0">
                <a:latin typeface="Times New Roman"/>
                <a:cs typeface="Times New Roman"/>
              </a:rPr>
              <a:t> </a:t>
            </a:r>
            <a:r>
              <a:rPr sz="2400" dirty="0">
                <a:latin typeface="Times New Roman"/>
                <a:cs typeface="Times New Roman"/>
              </a:rPr>
              <a:t>00100101 </a:t>
            </a:r>
            <a:r>
              <a:rPr sz="2400" spc="-35" dirty="0">
                <a:latin typeface="Times New Roman"/>
                <a:cs typeface="Times New Roman"/>
              </a:rPr>
              <a:t>0010</a:t>
            </a:r>
            <a:r>
              <a:rPr sz="2400" spc="-35" dirty="0">
                <a:solidFill>
                  <a:srgbClr val="FF0000"/>
                </a:solidFill>
                <a:latin typeface="Times New Roman"/>
                <a:cs typeface="Times New Roman"/>
              </a:rPr>
              <a:t>1111</a:t>
            </a:r>
            <a:endParaRPr sz="2400">
              <a:latin typeface="Times New Roman"/>
              <a:cs typeface="Times New Roman"/>
            </a:endParaRPr>
          </a:p>
          <a:p>
            <a:pPr marL="863600">
              <a:lnSpc>
                <a:spcPct val="100000"/>
              </a:lnSpc>
              <a:spcBef>
                <a:spcPts val="580"/>
              </a:spcBef>
            </a:pPr>
            <a:r>
              <a:rPr sz="2400" dirty="0">
                <a:latin typeface="Wingdings"/>
                <a:cs typeface="Wingdings"/>
              </a:rPr>
              <a:t></a:t>
            </a:r>
            <a:r>
              <a:rPr sz="2400" spc="-25" dirty="0">
                <a:latin typeface="Times New Roman"/>
                <a:cs typeface="Times New Roman"/>
              </a:rPr>
              <a:t> </a:t>
            </a:r>
            <a:r>
              <a:rPr sz="2400" dirty="0">
                <a:latin typeface="Times New Roman"/>
                <a:cs typeface="Times New Roman"/>
              </a:rPr>
              <a:t>205.16.37.47</a:t>
            </a:r>
            <a:r>
              <a:rPr sz="2400" spc="-20" dirty="0">
                <a:latin typeface="Times New Roman"/>
                <a:cs typeface="Times New Roman"/>
              </a:rPr>
              <a:t> </a:t>
            </a:r>
            <a:r>
              <a:rPr sz="2400" dirty="0">
                <a:latin typeface="Times New Roman"/>
                <a:cs typeface="Times New Roman"/>
              </a:rPr>
              <a:t>(Last</a:t>
            </a:r>
            <a:r>
              <a:rPr sz="2400" spc="-40" dirty="0">
                <a:latin typeface="Times New Roman"/>
                <a:cs typeface="Times New Roman"/>
              </a:rPr>
              <a:t> </a:t>
            </a:r>
            <a:r>
              <a:rPr sz="2400" dirty="0">
                <a:latin typeface="Times New Roman"/>
                <a:cs typeface="Times New Roman"/>
              </a:rPr>
              <a:t>address)</a:t>
            </a:r>
            <a:endParaRPr sz="2400">
              <a:latin typeface="Times New Roman"/>
              <a:cs typeface="Times New Roman"/>
            </a:endParaRPr>
          </a:p>
          <a:p>
            <a:pPr marL="768985" marR="17780" lvl="1" indent="-287020">
              <a:lnSpc>
                <a:spcPct val="100000"/>
              </a:lnSpc>
              <a:spcBef>
                <a:spcPts val="575"/>
              </a:spcBef>
              <a:buFont typeface="Arial MT"/>
              <a:buChar char="–"/>
              <a:tabLst>
                <a:tab pos="769620" algn="l"/>
              </a:tabLst>
            </a:pP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value</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n</a:t>
            </a:r>
            <a:r>
              <a:rPr sz="2400" spc="-10" dirty="0">
                <a:latin typeface="Times New Roman"/>
                <a:cs typeface="Times New Roman"/>
              </a:rPr>
              <a:t> </a:t>
            </a:r>
            <a:r>
              <a:rPr sz="2400" spc="-5" dirty="0">
                <a:latin typeface="Times New Roman"/>
                <a:cs typeface="Times New Roman"/>
              </a:rPr>
              <a:t>is </a:t>
            </a:r>
            <a:r>
              <a:rPr sz="2400" dirty="0">
                <a:latin typeface="Times New Roman"/>
                <a:cs typeface="Times New Roman"/>
              </a:rPr>
              <a:t>28,</a:t>
            </a:r>
            <a:r>
              <a:rPr sz="2400" spc="-5" dirty="0">
                <a:latin typeface="Times New Roman"/>
                <a:cs typeface="Times New Roman"/>
              </a:rPr>
              <a:t> </a:t>
            </a:r>
            <a:r>
              <a:rPr sz="2400" dirty="0">
                <a:latin typeface="Times New Roman"/>
                <a:cs typeface="Times New Roman"/>
              </a:rPr>
              <a:t>which</a:t>
            </a:r>
            <a:r>
              <a:rPr sz="2400" spc="-20" dirty="0">
                <a:latin typeface="Times New Roman"/>
                <a:cs typeface="Times New Roman"/>
              </a:rPr>
              <a:t> </a:t>
            </a:r>
            <a:r>
              <a:rPr sz="2400" spc="-5" dirty="0">
                <a:latin typeface="Times New Roman"/>
                <a:cs typeface="Times New Roman"/>
              </a:rPr>
              <a:t>means</a:t>
            </a:r>
            <a:r>
              <a:rPr sz="2400" spc="10" dirty="0">
                <a:latin typeface="Times New Roman"/>
                <a:cs typeface="Times New Roman"/>
              </a:rPr>
              <a:t> </a:t>
            </a:r>
            <a:r>
              <a:rPr sz="2400" dirty="0">
                <a:latin typeface="Times New Roman"/>
                <a:cs typeface="Times New Roman"/>
              </a:rPr>
              <a:t>that</a:t>
            </a:r>
            <a:r>
              <a:rPr sz="2400" spc="-20" dirty="0">
                <a:latin typeface="Times New Roman"/>
                <a:cs typeface="Times New Roman"/>
              </a:rPr>
              <a:t> </a:t>
            </a:r>
            <a:r>
              <a:rPr sz="2400" spc="-5" dirty="0">
                <a:latin typeface="Times New Roman"/>
                <a:cs typeface="Times New Roman"/>
              </a:rPr>
              <a:t>number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addresses </a:t>
            </a:r>
            <a:r>
              <a:rPr sz="2400" spc="-585" dirty="0">
                <a:latin typeface="Times New Roman"/>
                <a:cs typeface="Times New Roman"/>
              </a:rPr>
              <a:t> </a:t>
            </a:r>
            <a:r>
              <a:rPr sz="2400" spc="-5" dirty="0">
                <a:latin typeface="Times New Roman"/>
                <a:cs typeface="Times New Roman"/>
              </a:rPr>
              <a:t>is 2</a:t>
            </a:r>
            <a:r>
              <a:rPr sz="2400" spc="-7" baseline="24305" dirty="0">
                <a:latin typeface="Times New Roman"/>
                <a:cs typeface="Times New Roman"/>
              </a:rPr>
              <a:t>32−28</a:t>
            </a:r>
            <a:r>
              <a:rPr sz="2400" spc="-15" baseline="24305" dirty="0">
                <a:latin typeface="Times New Roman"/>
                <a:cs typeface="Times New Roman"/>
              </a:rPr>
              <a:t> </a:t>
            </a:r>
            <a:r>
              <a:rPr sz="2400" dirty="0">
                <a:latin typeface="Times New Roman"/>
                <a:cs typeface="Times New Roman"/>
              </a:rPr>
              <a:t>or 16</a:t>
            </a:r>
            <a:endParaRPr sz="2400">
              <a:latin typeface="Times New Roman"/>
              <a:cs typeface="Times New Roman"/>
            </a:endParaRPr>
          </a:p>
        </p:txBody>
      </p:sp>
      <p:sp>
        <p:nvSpPr>
          <p:cNvPr id="2" name="Google Shape;176;p24">
            <a:extLst>
              <a:ext uri="{FF2B5EF4-FFF2-40B4-BE49-F238E27FC236}">
                <a16:creationId xmlns:a16="http://schemas.microsoft.com/office/drawing/2014/main" id="{6AE30F0D-A88B-85D7-381D-A5A76EB021C3}"/>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642" y="881252"/>
            <a:ext cx="8308340" cy="3657600"/>
          </a:xfrm>
          <a:prstGeom prst="rect">
            <a:avLst/>
          </a:prstGeom>
        </p:spPr>
        <p:txBody>
          <a:bodyPr vert="horz" wrap="square" lIns="0" tIns="13335" rIns="0" bIns="0" rtlCol="0">
            <a:spAutoFit/>
          </a:bodyPr>
          <a:lstStyle/>
          <a:p>
            <a:pPr marL="12700" marR="39370" algn="just">
              <a:lnSpc>
                <a:spcPct val="100000"/>
              </a:lnSpc>
              <a:spcBef>
                <a:spcPts val="105"/>
              </a:spcBef>
            </a:pPr>
            <a:r>
              <a:rPr sz="2000" dirty="0">
                <a:latin typeface="Times New Roman"/>
                <a:cs typeface="Times New Roman"/>
              </a:rPr>
              <a:t>Another</a:t>
            </a:r>
            <a:r>
              <a:rPr sz="2000" spc="5" dirty="0">
                <a:latin typeface="Times New Roman"/>
                <a:cs typeface="Times New Roman"/>
              </a:rPr>
              <a:t> </a:t>
            </a:r>
            <a:r>
              <a:rPr sz="2000" dirty="0">
                <a:latin typeface="Times New Roman"/>
                <a:cs typeface="Times New Roman"/>
              </a:rPr>
              <a:t>way</a:t>
            </a:r>
            <a:r>
              <a:rPr sz="2000" spc="5"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find</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first</a:t>
            </a:r>
            <a:r>
              <a:rPr sz="2000" dirty="0">
                <a:latin typeface="Times New Roman"/>
                <a:cs typeface="Times New Roman"/>
              </a:rPr>
              <a:t> </a:t>
            </a:r>
            <a:r>
              <a:rPr sz="2000" spc="-5" dirty="0">
                <a:latin typeface="Times New Roman"/>
                <a:cs typeface="Times New Roman"/>
              </a:rPr>
              <a:t>address,</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last</a:t>
            </a:r>
            <a:r>
              <a:rPr sz="2000" dirty="0">
                <a:latin typeface="Times New Roman"/>
                <a:cs typeface="Times New Roman"/>
              </a:rPr>
              <a:t> </a:t>
            </a:r>
            <a:r>
              <a:rPr sz="2000" spc="-5" dirty="0">
                <a:latin typeface="Times New Roman"/>
                <a:cs typeface="Times New Roman"/>
              </a:rPr>
              <a:t>address,</a:t>
            </a:r>
            <a:r>
              <a:rPr sz="2000"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number</a:t>
            </a:r>
            <a:r>
              <a:rPr sz="2000" dirty="0">
                <a:latin typeface="Times New Roman"/>
                <a:cs typeface="Times New Roman"/>
              </a:rPr>
              <a:t> </a:t>
            </a:r>
            <a:r>
              <a:rPr sz="2000" spc="-10" dirty="0">
                <a:latin typeface="Times New Roman"/>
                <a:cs typeface="Times New Roman"/>
              </a:rPr>
              <a:t>of </a:t>
            </a:r>
            <a:r>
              <a:rPr sz="2000" spc="-5" dirty="0">
                <a:latin typeface="Times New Roman"/>
                <a:cs typeface="Times New Roman"/>
              </a:rPr>
              <a:t> addresses is to represent</a:t>
            </a:r>
            <a:r>
              <a:rPr sz="2000" dirty="0">
                <a:latin typeface="Times New Roman"/>
                <a:cs typeface="Times New Roman"/>
              </a:rPr>
              <a:t> the </a:t>
            </a:r>
            <a:r>
              <a:rPr sz="2000" spc="-5" dirty="0">
                <a:latin typeface="Times New Roman"/>
                <a:cs typeface="Times New Roman"/>
              </a:rPr>
              <a:t>mask </a:t>
            </a:r>
            <a:r>
              <a:rPr sz="2000" dirty="0">
                <a:latin typeface="Times New Roman"/>
                <a:cs typeface="Times New Roman"/>
              </a:rPr>
              <a:t>as a </a:t>
            </a:r>
            <a:r>
              <a:rPr sz="2000" spc="-5" dirty="0">
                <a:latin typeface="Times New Roman"/>
                <a:cs typeface="Times New Roman"/>
              </a:rPr>
              <a:t>32-bit </a:t>
            </a:r>
            <a:r>
              <a:rPr sz="2000" dirty="0">
                <a:latin typeface="Times New Roman"/>
                <a:cs typeface="Times New Roman"/>
              </a:rPr>
              <a:t>binary </a:t>
            </a:r>
            <a:r>
              <a:rPr sz="2000" spc="-5" dirty="0">
                <a:latin typeface="Times New Roman"/>
                <a:cs typeface="Times New Roman"/>
              </a:rPr>
              <a:t>(or 8-digit hexadecimal) </a:t>
            </a:r>
            <a:r>
              <a:rPr sz="2000" dirty="0">
                <a:latin typeface="Times New Roman"/>
                <a:cs typeface="Times New Roman"/>
              </a:rPr>
              <a:t> </a:t>
            </a:r>
            <a:r>
              <a:rPr sz="2000" spc="-20" dirty="0">
                <a:latin typeface="Times New Roman"/>
                <a:cs typeface="Times New Roman"/>
              </a:rPr>
              <a:t>number. </a:t>
            </a:r>
            <a:r>
              <a:rPr sz="2000" spc="-5" dirty="0">
                <a:latin typeface="Times New Roman"/>
                <a:cs typeface="Times New Roman"/>
              </a:rPr>
              <a:t>This </a:t>
            </a:r>
            <a:r>
              <a:rPr sz="2000" spc="-10" dirty="0">
                <a:latin typeface="Times New Roman"/>
                <a:cs typeface="Times New Roman"/>
              </a:rPr>
              <a:t>is </a:t>
            </a:r>
            <a:r>
              <a:rPr sz="2000" spc="-5" dirty="0">
                <a:latin typeface="Times New Roman"/>
                <a:cs typeface="Times New Roman"/>
              </a:rPr>
              <a:t>particularly useful when </a:t>
            </a:r>
            <a:r>
              <a:rPr sz="2000" dirty="0">
                <a:latin typeface="Times New Roman"/>
                <a:cs typeface="Times New Roman"/>
              </a:rPr>
              <a:t>we</a:t>
            </a:r>
            <a:r>
              <a:rPr sz="2000" spc="5" dirty="0">
                <a:latin typeface="Times New Roman"/>
                <a:cs typeface="Times New Roman"/>
              </a:rPr>
              <a:t> </a:t>
            </a:r>
            <a:r>
              <a:rPr sz="2000" spc="-5" dirty="0">
                <a:latin typeface="Times New Roman"/>
                <a:cs typeface="Times New Roman"/>
              </a:rPr>
              <a:t>are writing</a:t>
            </a:r>
            <a:r>
              <a:rPr sz="2000" dirty="0">
                <a:latin typeface="Times New Roman"/>
                <a:cs typeface="Times New Roman"/>
              </a:rPr>
              <a:t> a program </a:t>
            </a: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find these </a:t>
            </a:r>
            <a:r>
              <a:rPr sz="2000" spc="-484" dirty="0">
                <a:latin typeface="Times New Roman"/>
                <a:cs typeface="Times New Roman"/>
              </a:rPr>
              <a:t> </a:t>
            </a:r>
            <a:r>
              <a:rPr sz="2000" dirty="0">
                <a:latin typeface="Times New Roman"/>
                <a:cs typeface="Times New Roman"/>
              </a:rPr>
              <a:t>pieces</a:t>
            </a:r>
            <a:r>
              <a:rPr sz="2000" spc="47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information.</a:t>
            </a:r>
            <a:endParaRPr sz="2000">
              <a:latin typeface="Times New Roman"/>
              <a:cs typeface="Times New Roman"/>
            </a:endParaRPr>
          </a:p>
          <a:p>
            <a:pPr>
              <a:lnSpc>
                <a:spcPct val="100000"/>
              </a:lnSpc>
              <a:spcBef>
                <a:spcPts val="15"/>
              </a:spcBef>
            </a:pPr>
            <a:endParaRPr sz="2400">
              <a:latin typeface="Times New Roman"/>
              <a:cs typeface="Times New Roman"/>
            </a:endParaRPr>
          </a:p>
          <a:p>
            <a:pPr marL="83820" marR="5080" algn="just">
              <a:lnSpc>
                <a:spcPct val="100000"/>
              </a:lnSpc>
            </a:pPr>
            <a:r>
              <a:rPr sz="2000" spc="-5" dirty="0">
                <a:latin typeface="Times New Roman"/>
                <a:cs typeface="Times New Roman"/>
              </a:rPr>
              <a:t>Example </a:t>
            </a:r>
            <a:r>
              <a:rPr sz="2000" dirty="0">
                <a:latin typeface="Times New Roman"/>
                <a:cs typeface="Times New Roman"/>
              </a:rPr>
              <a:t>205.16.37.39/28</a:t>
            </a:r>
            <a:r>
              <a:rPr sz="2000" spc="5" dirty="0">
                <a:latin typeface="Times New Roman"/>
                <a:cs typeface="Times New Roman"/>
              </a:rPr>
              <a:t> </a:t>
            </a:r>
            <a:r>
              <a:rPr sz="2000" spc="-5" dirty="0">
                <a:latin typeface="Times New Roman"/>
                <a:cs typeface="Times New Roman"/>
              </a:rPr>
              <a:t>can </a:t>
            </a:r>
            <a:r>
              <a:rPr sz="2000" dirty="0">
                <a:latin typeface="Times New Roman"/>
                <a:cs typeface="Times New Roman"/>
              </a:rPr>
              <a:t>be represented as</a:t>
            </a:r>
            <a:r>
              <a:rPr sz="2000" spc="5" dirty="0">
                <a:latin typeface="Times New Roman"/>
                <a:cs typeface="Times New Roman"/>
              </a:rPr>
              <a:t> </a:t>
            </a:r>
            <a:r>
              <a:rPr sz="2000" spc="-65" dirty="0">
                <a:latin typeface="Times New Roman"/>
                <a:cs typeface="Times New Roman"/>
              </a:rPr>
              <a:t>11111111</a:t>
            </a:r>
            <a:r>
              <a:rPr sz="2000" spc="-60" dirty="0">
                <a:latin typeface="Times New Roman"/>
                <a:cs typeface="Times New Roman"/>
              </a:rPr>
              <a:t> </a:t>
            </a:r>
            <a:r>
              <a:rPr sz="2000" spc="-65" dirty="0">
                <a:latin typeface="Times New Roman"/>
                <a:cs typeface="Times New Roman"/>
              </a:rPr>
              <a:t>11111111</a:t>
            </a:r>
            <a:r>
              <a:rPr sz="2000" spc="-60" dirty="0">
                <a:latin typeface="Times New Roman"/>
                <a:cs typeface="Times New Roman"/>
              </a:rPr>
              <a:t> </a:t>
            </a:r>
            <a:r>
              <a:rPr sz="2000" spc="-65" dirty="0">
                <a:latin typeface="Times New Roman"/>
                <a:cs typeface="Times New Roman"/>
              </a:rPr>
              <a:t>11111111 </a:t>
            </a:r>
            <a:r>
              <a:rPr sz="2000" spc="-484" dirty="0">
                <a:latin typeface="Times New Roman"/>
                <a:cs typeface="Times New Roman"/>
              </a:rPr>
              <a:t> </a:t>
            </a:r>
            <a:r>
              <a:rPr sz="2000" spc="-25" dirty="0">
                <a:latin typeface="Times New Roman"/>
                <a:cs typeface="Times New Roman"/>
              </a:rPr>
              <a:t>11110000</a:t>
            </a:r>
            <a:r>
              <a:rPr sz="2000" spc="-45" dirty="0">
                <a:latin typeface="Times New Roman"/>
                <a:cs typeface="Times New Roman"/>
              </a:rPr>
              <a:t> </a:t>
            </a:r>
            <a:r>
              <a:rPr sz="2000" dirty="0">
                <a:latin typeface="Times New Roman"/>
                <a:cs typeface="Times New Roman"/>
              </a:rPr>
              <a:t>(twenty-eight</a:t>
            </a:r>
            <a:r>
              <a:rPr sz="2000" spc="-50" dirty="0">
                <a:latin typeface="Times New Roman"/>
                <a:cs typeface="Times New Roman"/>
              </a:rPr>
              <a:t> </a:t>
            </a:r>
            <a:r>
              <a:rPr sz="2000" spc="-35" dirty="0">
                <a:latin typeface="Times New Roman"/>
                <a:cs typeface="Times New Roman"/>
              </a:rPr>
              <a:t>1’s</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four</a:t>
            </a:r>
            <a:r>
              <a:rPr sz="2000" spc="-25" dirty="0">
                <a:latin typeface="Times New Roman"/>
                <a:cs typeface="Times New Roman"/>
              </a:rPr>
              <a:t> 0’s).</a:t>
            </a:r>
            <a:r>
              <a:rPr sz="2000" spc="-40" dirty="0">
                <a:latin typeface="Times New Roman"/>
                <a:cs typeface="Times New Roman"/>
              </a:rPr>
              <a:t> </a:t>
            </a:r>
            <a:r>
              <a:rPr sz="2000" spc="-5" dirty="0">
                <a:latin typeface="Times New Roman"/>
                <a:cs typeface="Times New Roman"/>
              </a:rPr>
              <a:t>Find</a:t>
            </a:r>
            <a:endParaRPr sz="2000">
              <a:latin typeface="Times New Roman"/>
              <a:cs typeface="Times New Roman"/>
            </a:endParaRPr>
          </a:p>
          <a:p>
            <a:pPr>
              <a:lnSpc>
                <a:spcPct val="100000"/>
              </a:lnSpc>
            </a:pPr>
            <a:endParaRPr sz="2200">
              <a:latin typeface="Times New Roman"/>
              <a:cs typeface="Times New Roman"/>
            </a:endParaRPr>
          </a:p>
          <a:p>
            <a:pPr marL="681355" indent="-343535">
              <a:lnSpc>
                <a:spcPct val="100000"/>
              </a:lnSpc>
              <a:spcBef>
                <a:spcPts val="1680"/>
              </a:spcBef>
              <a:buAutoNum type="alphaLcPeriod"/>
              <a:tabLst>
                <a:tab pos="681355" algn="l"/>
                <a:tab pos="681990" algn="l"/>
              </a:tabLst>
            </a:pP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first</a:t>
            </a:r>
            <a:r>
              <a:rPr sz="2000" spc="-60" dirty="0">
                <a:latin typeface="Times New Roman"/>
                <a:cs typeface="Times New Roman"/>
              </a:rPr>
              <a:t> </a:t>
            </a:r>
            <a:r>
              <a:rPr sz="2000" dirty="0">
                <a:latin typeface="Times New Roman"/>
                <a:cs typeface="Times New Roman"/>
              </a:rPr>
              <a:t>address</a:t>
            </a:r>
            <a:endParaRPr sz="2000">
              <a:latin typeface="Times New Roman"/>
              <a:cs typeface="Times New Roman"/>
            </a:endParaRPr>
          </a:p>
          <a:p>
            <a:pPr marL="681355" indent="-343535">
              <a:lnSpc>
                <a:spcPct val="100000"/>
              </a:lnSpc>
              <a:buAutoNum type="alphaLcPeriod"/>
              <a:tabLst>
                <a:tab pos="681355" algn="l"/>
                <a:tab pos="681990" algn="l"/>
              </a:tabLst>
            </a:pPr>
            <a:r>
              <a:rPr sz="2000" dirty="0">
                <a:latin typeface="Times New Roman"/>
                <a:cs typeface="Times New Roman"/>
              </a:rPr>
              <a:t>The</a:t>
            </a:r>
            <a:r>
              <a:rPr sz="2000" spc="-30" dirty="0">
                <a:latin typeface="Times New Roman"/>
                <a:cs typeface="Times New Roman"/>
              </a:rPr>
              <a:t> </a:t>
            </a:r>
            <a:r>
              <a:rPr sz="2000" spc="-5" dirty="0">
                <a:latin typeface="Times New Roman"/>
                <a:cs typeface="Times New Roman"/>
              </a:rPr>
              <a:t>last</a:t>
            </a:r>
            <a:r>
              <a:rPr sz="2000" spc="-30" dirty="0">
                <a:latin typeface="Times New Roman"/>
                <a:cs typeface="Times New Roman"/>
              </a:rPr>
              <a:t> </a:t>
            </a:r>
            <a:r>
              <a:rPr sz="2000" dirty="0">
                <a:latin typeface="Times New Roman"/>
                <a:cs typeface="Times New Roman"/>
              </a:rPr>
              <a:t>address</a:t>
            </a:r>
            <a:endParaRPr sz="2000">
              <a:latin typeface="Times New Roman"/>
              <a:cs typeface="Times New Roman"/>
            </a:endParaRPr>
          </a:p>
          <a:p>
            <a:pPr marL="701040" indent="-363220">
              <a:lnSpc>
                <a:spcPct val="100000"/>
              </a:lnSpc>
              <a:spcBef>
                <a:spcPts val="5"/>
              </a:spcBef>
              <a:buAutoNum type="alphaLcPeriod"/>
              <a:tabLst>
                <a:tab pos="701040" algn="l"/>
                <a:tab pos="701675" algn="l"/>
              </a:tabLst>
            </a:pP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number</a:t>
            </a:r>
            <a:r>
              <a:rPr sz="2000" spc="-25"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dirty="0">
                <a:latin typeface="Times New Roman"/>
                <a:cs typeface="Times New Roman"/>
              </a:rPr>
              <a:t>addresses</a:t>
            </a:r>
            <a:endParaRPr sz="2000">
              <a:latin typeface="Times New Roman"/>
              <a:cs typeface="Times New Roman"/>
            </a:endParaRPr>
          </a:p>
        </p:txBody>
      </p:sp>
      <p:sp>
        <p:nvSpPr>
          <p:cNvPr id="3" name="object 3"/>
          <p:cNvSpPr txBox="1">
            <a:spLocks noGrp="1"/>
          </p:cNvSpPr>
          <p:nvPr>
            <p:ph type="title"/>
          </p:nvPr>
        </p:nvSpPr>
        <p:spPr>
          <a:xfrm>
            <a:off x="444500" y="343281"/>
            <a:ext cx="1224915" cy="513715"/>
          </a:xfrm>
          <a:prstGeom prst="rect">
            <a:avLst/>
          </a:prstGeom>
        </p:spPr>
        <p:txBody>
          <a:bodyPr vert="horz" wrap="square" lIns="0" tIns="12700" rIns="0" bIns="0" rtlCol="0">
            <a:spAutoFit/>
          </a:bodyPr>
          <a:lstStyle/>
          <a:p>
            <a:pPr marL="12700">
              <a:lnSpc>
                <a:spcPct val="100000"/>
              </a:lnSpc>
              <a:spcBef>
                <a:spcPts val="100"/>
              </a:spcBef>
            </a:pPr>
            <a:r>
              <a:rPr dirty="0"/>
              <a:t>Co</a:t>
            </a:r>
            <a:r>
              <a:rPr spc="5" dirty="0"/>
              <a:t>n</a:t>
            </a:r>
            <a:r>
              <a:rPr dirty="0"/>
              <a:t>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67ABA83-6459-4D70-9ACF-35DA10E1477C}"/>
                  </a:ext>
                </a:extLst>
              </p14:cNvPr>
              <p14:cNvContentPartPr/>
              <p14:nvPr/>
            </p14:nvContentPartPr>
            <p14:xfrm>
              <a:off x="383040" y="3130920"/>
              <a:ext cx="8186760" cy="3525840"/>
            </p14:xfrm>
          </p:contentPart>
        </mc:Choice>
        <mc:Fallback xmlns="">
          <p:pic>
            <p:nvPicPr>
              <p:cNvPr id="4" name="Ink 3">
                <a:extLst>
                  <a:ext uri="{FF2B5EF4-FFF2-40B4-BE49-F238E27FC236}">
                    <a16:creationId xmlns:a16="http://schemas.microsoft.com/office/drawing/2014/main" id="{867ABA83-6459-4D70-9ACF-35DA10E1477C}"/>
                  </a:ext>
                </a:extLst>
              </p:cNvPr>
              <p:cNvPicPr/>
              <p:nvPr/>
            </p:nvPicPr>
            <p:blipFill>
              <a:blip r:embed="rId3"/>
              <a:stretch>
                <a:fillRect/>
              </a:stretch>
            </p:blipFill>
            <p:spPr>
              <a:xfrm>
                <a:off x="373680" y="3121560"/>
                <a:ext cx="8205480" cy="3544560"/>
              </a:xfrm>
              <a:prstGeom prst="rect">
                <a:avLst/>
              </a:prstGeom>
            </p:spPr>
          </p:pic>
        </mc:Fallback>
      </mc:AlternateContent>
      <p:sp>
        <p:nvSpPr>
          <p:cNvPr id="5" name="Google Shape;176;p24">
            <a:extLst>
              <a:ext uri="{FF2B5EF4-FFF2-40B4-BE49-F238E27FC236}">
                <a16:creationId xmlns:a16="http://schemas.microsoft.com/office/drawing/2014/main" id="{C3C76DB1-8706-CBC2-495A-8A199248AE32}"/>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DF5-4ACD-4FCA-8DE2-6516D856EE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6F9949-AD02-40A0-B6AE-EB7169EC72E4}"/>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08F2E2F-1C9E-493D-B1E8-F18B151130A9}"/>
                  </a:ext>
                </a:extLst>
              </p14:cNvPr>
              <p14:cNvContentPartPr/>
              <p14:nvPr/>
            </p14:nvContentPartPr>
            <p14:xfrm>
              <a:off x="75240" y="185400"/>
              <a:ext cx="8746200" cy="6154200"/>
            </p14:xfrm>
          </p:contentPart>
        </mc:Choice>
        <mc:Fallback xmlns="">
          <p:pic>
            <p:nvPicPr>
              <p:cNvPr id="4" name="Ink 3">
                <a:extLst>
                  <a:ext uri="{FF2B5EF4-FFF2-40B4-BE49-F238E27FC236}">
                    <a16:creationId xmlns:a16="http://schemas.microsoft.com/office/drawing/2014/main" id="{A08F2E2F-1C9E-493D-B1E8-F18B151130A9}"/>
                  </a:ext>
                </a:extLst>
              </p:cNvPr>
              <p:cNvPicPr/>
              <p:nvPr/>
            </p:nvPicPr>
            <p:blipFill>
              <a:blip r:embed="rId3"/>
              <a:stretch>
                <a:fillRect/>
              </a:stretch>
            </p:blipFill>
            <p:spPr>
              <a:xfrm>
                <a:off x="65880" y="176040"/>
                <a:ext cx="8764920" cy="617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30C5708-FF16-4FD9-B204-25247D529087}"/>
                  </a:ext>
                </a:extLst>
              </p14:cNvPr>
              <p14:cNvContentPartPr/>
              <p14:nvPr/>
            </p14:nvContentPartPr>
            <p14:xfrm>
              <a:off x="1234080" y="5600520"/>
              <a:ext cx="575280" cy="324360"/>
            </p14:xfrm>
          </p:contentPart>
        </mc:Choice>
        <mc:Fallback xmlns="">
          <p:pic>
            <p:nvPicPr>
              <p:cNvPr id="5" name="Ink 4">
                <a:extLst>
                  <a:ext uri="{FF2B5EF4-FFF2-40B4-BE49-F238E27FC236}">
                    <a16:creationId xmlns:a16="http://schemas.microsoft.com/office/drawing/2014/main" id="{330C5708-FF16-4FD9-B204-25247D529087}"/>
                  </a:ext>
                </a:extLst>
              </p:cNvPr>
              <p:cNvPicPr/>
              <p:nvPr/>
            </p:nvPicPr>
            <p:blipFill>
              <a:blip r:embed="rId5"/>
              <a:stretch>
                <a:fillRect/>
              </a:stretch>
            </p:blipFill>
            <p:spPr>
              <a:xfrm>
                <a:off x="1224720" y="5591160"/>
                <a:ext cx="594000" cy="343080"/>
              </a:xfrm>
              <a:prstGeom prst="rect">
                <a:avLst/>
              </a:prstGeom>
            </p:spPr>
          </p:pic>
        </mc:Fallback>
      </mc:AlternateContent>
      <p:sp>
        <p:nvSpPr>
          <p:cNvPr id="6" name="Google Shape;176;p24">
            <a:extLst>
              <a:ext uri="{FF2B5EF4-FFF2-40B4-BE49-F238E27FC236}">
                <a16:creationId xmlns:a16="http://schemas.microsoft.com/office/drawing/2014/main" id="{A0DFB490-11A5-C5EA-B62E-E441FB063B36}"/>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68196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609600" y="1981200"/>
            <a:ext cx="8108798" cy="3459280"/>
          </a:xfrm>
          <a:prstGeom prst="rect">
            <a:avLst/>
          </a:prstGeom>
        </p:spPr>
        <p:txBody>
          <a:bodyPr vert="horz" wrap="square" lIns="0" tIns="12065" rIns="0" bIns="0" rtlCol="0">
            <a:spAutoFit/>
          </a:bodyPr>
          <a:lstStyle/>
          <a:p>
            <a:pPr algn="just" rtl="0" fontAlgn="base"/>
            <a:r>
              <a:rPr lang="en-US" sz="2800" b="0" i="0" dirty="0">
                <a:solidFill>
                  <a:srgbClr val="273239"/>
                </a:solidFill>
                <a:effectLst/>
                <a:latin typeface="Nunito" pitchFamily="2" charset="0"/>
              </a:rPr>
              <a:t>Based on the connections there are 2 types of services provided :</a:t>
            </a:r>
          </a:p>
          <a:p>
            <a:pPr algn="l" fontAlgn="base">
              <a:buFont typeface="Arial" panose="020B0604020202020204" pitchFamily="34" charset="0"/>
              <a:buChar char="•"/>
            </a:pPr>
            <a:r>
              <a:rPr lang="en-US" sz="2800" b="1" i="0" dirty="0">
                <a:solidFill>
                  <a:srgbClr val="273239"/>
                </a:solidFill>
                <a:effectLst/>
                <a:latin typeface="Nunito" pitchFamily="2" charset="0"/>
              </a:rPr>
              <a:t>Connectionless –</a:t>
            </a:r>
            <a:r>
              <a:rPr lang="en-US" sz="2800" b="0" i="0" dirty="0">
                <a:solidFill>
                  <a:srgbClr val="273239"/>
                </a:solidFill>
                <a:effectLst/>
                <a:latin typeface="Nunito" pitchFamily="2" charset="0"/>
              </a:rPr>
              <a:t> The routing and insertion of packets into the subnet are done individually. No added setup is required.</a:t>
            </a:r>
          </a:p>
          <a:p>
            <a:pPr algn="l" fontAlgn="base">
              <a:buFont typeface="Arial" panose="020B0604020202020204" pitchFamily="34" charset="0"/>
              <a:buChar char="•"/>
            </a:pPr>
            <a:r>
              <a:rPr lang="en-US" sz="2800" b="1" i="0" dirty="0">
                <a:solidFill>
                  <a:srgbClr val="273239"/>
                </a:solidFill>
                <a:effectLst/>
                <a:latin typeface="Nunito" pitchFamily="2" charset="0"/>
              </a:rPr>
              <a:t>Connection-Oriented –</a:t>
            </a:r>
            <a:r>
              <a:rPr lang="en-US" sz="2800" b="0" i="0" dirty="0">
                <a:solidFill>
                  <a:srgbClr val="273239"/>
                </a:solidFill>
                <a:effectLst/>
                <a:latin typeface="Nunito" pitchFamily="2" charset="0"/>
              </a:rPr>
              <a:t> Subnet must offer reliable service and all the packets must be transmitted over a single route.</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408918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337A-0857-4D01-9598-3D77587094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C7EBE0-43DE-4B16-9756-05F55C6F9B71}"/>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A64EDC4-7EA1-4C02-A547-FC13251787D1}"/>
                  </a:ext>
                </a:extLst>
              </p14:cNvPr>
              <p14:cNvContentPartPr/>
              <p14:nvPr/>
            </p14:nvContentPartPr>
            <p14:xfrm>
              <a:off x="1639800" y="443160"/>
              <a:ext cx="7462800" cy="2216160"/>
            </p14:xfrm>
          </p:contentPart>
        </mc:Choice>
        <mc:Fallback xmlns="">
          <p:pic>
            <p:nvPicPr>
              <p:cNvPr id="4" name="Ink 3">
                <a:extLst>
                  <a:ext uri="{FF2B5EF4-FFF2-40B4-BE49-F238E27FC236}">
                    <a16:creationId xmlns:a16="http://schemas.microsoft.com/office/drawing/2014/main" id="{CA64EDC4-7EA1-4C02-A547-FC13251787D1}"/>
                  </a:ext>
                </a:extLst>
              </p:cNvPr>
              <p:cNvPicPr/>
              <p:nvPr/>
            </p:nvPicPr>
            <p:blipFill>
              <a:blip r:embed="rId3"/>
              <a:stretch>
                <a:fillRect/>
              </a:stretch>
            </p:blipFill>
            <p:spPr>
              <a:xfrm>
                <a:off x="1630440" y="433800"/>
                <a:ext cx="7481520" cy="2234880"/>
              </a:xfrm>
              <a:prstGeom prst="rect">
                <a:avLst/>
              </a:prstGeom>
            </p:spPr>
          </p:pic>
        </mc:Fallback>
      </mc:AlternateContent>
      <p:sp>
        <p:nvSpPr>
          <p:cNvPr id="5" name="Google Shape;176;p24">
            <a:extLst>
              <a:ext uri="{FF2B5EF4-FFF2-40B4-BE49-F238E27FC236}">
                <a16:creationId xmlns:a16="http://schemas.microsoft.com/office/drawing/2014/main" id="{D2830967-B479-515E-17CF-E359F9402193}"/>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1179813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479298" y="838200"/>
            <a:ext cx="8185404" cy="5620512"/>
          </a:xfrm>
          <a:prstGeom prst="rect">
            <a:avLst/>
          </a:prstGeom>
        </p:spPr>
      </p:pic>
      <p:sp>
        <p:nvSpPr>
          <p:cNvPr id="9" name="object 9"/>
          <p:cNvSpPr txBox="1">
            <a:spLocks noGrp="1"/>
          </p:cNvSpPr>
          <p:nvPr>
            <p:ph type="title"/>
          </p:nvPr>
        </p:nvSpPr>
        <p:spPr>
          <a:xfrm>
            <a:off x="444500" y="178688"/>
            <a:ext cx="1224915" cy="513715"/>
          </a:xfrm>
          <a:prstGeom prst="rect">
            <a:avLst/>
          </a:prstGeom>
        </p:spPr>
        <p:txBody>
          <a:bodyPr vert="horz" wrap="square" lIns="0" tIns="12700" rIns="0" bIns="0" rtlCol="0">
            <a:spAutoFit/>
          </a:bodyPr>
          <a:lstStyle/>
          <a:p>
            <a:pPr marL="12700">
              <a:lnSpc>
                <a:spcPct val="100000"/>
              </a:lnSpc>
              <a:spcBef>
                <a:spcPts val="100"/>
              </a:spcBef>
            </a:pPr>
            <a:r>
              <a:rPr dirty="0"/>
              <a:t>Co</a:t>
            </a:r>
            <a:r>
              <a:rPr spc="5" dirty="0"/>
              <a:t>n</a:t>
            </a:r>
            <a:r>
              <a:rPr dirty="0"/>
              <a:t>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FA04E48-0BF9-410A-BF32-B0D6DF8B0E6F}"/>
                  </a:ext>
                </a:extLst>
              </p14:cNvPr>
              <p14:cNvContentPartPr/>
              <p14:nvPr/>
            </p14:nvContentPartPr>
            <p14:xfrm>
              <a:off x="3406680" y="1911240"/>
              <a:ext cx="4818600" cy="3171240"/>
            </p14:xfrm>
          </p:contentPart>
        </mc:Choice>
        <mc:Fallback xmlns="">
          <p:pic>
            <p:nvPicPr>
              <p:cNvPr id="2" name="Ink 1">
                <a:extLst>
                  <a:ext uri="{FF2B5EF4-FFF2-40B4-BE49-F238E27FC236}">
                    <a16:creationId xmlns:a16="http://schemas.microsoft.com/office/drawing/2014/main" id="{4FA04E48-0BF9-410A-BF32-B0D6DF8B0E6F}"/>
                  </a:ext>
                </a:extLst>
              </p:cNvPr>
              <p:cNvPicPr/>
              <p:nvPr/>
            </p:nvPicPr>
            <p:blipFill>
              <a:blip r:embed="rId4"/>
              <a:stretch>
                <a:fillRect/>
              </a:stretch>
            </p:blipFill>
            <p:spPr>
              <a:xfrm>
                <a:off x="3397320" y="1901880"/>
                <a:ext cx="4837320" cy="318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9C90C92-37B5-4736-BFF0-E6DFB13C4DC0}"/>
                  </a:ext>
                </a:extLst>
              </p14:cNvPr>
              <p14:cNvContentPartPr/>
              <p14:nvPr/>
            </p14:nvContentPartPr>
            <p14:xfrm>
              <a:off x="2163240" y="2398680"/>
              <a:ext cx="5298480" cy="3740760"/>
            </p14:xfrm>
          </p:contentPart>
        </mc:Choice>
        <mc:Fallback xmlns="">
          <p:pic>
            <p:nvPicPr>
              <p:cNvPr id="3" name="Ink 2">
                <a:extLst>
                  <a:ext uri="{FF2B5EF4-FFF2-40B4-BE49-F238E27FC236}">
                    <a16:creationId xmlns:a16="http://schemas.microsoft.com/office/drawing/2014/main" id="{F9C90C92-37B5-4736-BFF0-E6DFB13C4DC0}"/>
                  </a:ext>
                </a:extLst>
              </p:cNvPr>
              <p:cNvPicPr/>
              <p:nvPr/>
            </p:nvPicPr>
            <p:blipFill>
              <a:blip r:embed="rId6"/>
              <a:stretch>
                <a:fillRect/>
              </a:stretch>
            </p:blipFill>
            <p:spPr>
              <a:xfrm>
                <a:off x="2153880" y="2389320"/>
                <a:ext cx="5317200" cy="3759480"/>
              </a:xfrm>
              <a:prstGeom prst="rect">
                <a:avLst/>
              </a:prstGeom>
            </p:spPr>
          </p:pic>
        </mc:Fallback>
      </mc:AlternateContent>
      <p:sp>
        <p:nvSpPr>
          <p:cNvPr id="4" name="Google Shape;176;p24">
            <a:extLst>
              <a:ext uri="{FF2B5EF4-FFF2-40B4-BE49-F238E27FC236}">
                <a16:creationId xmlns:a16="http://schemas.microsoft.com/office/drawing/2014/main" id="{8CF7D95A-7A8C-4E20-ED21-18FCC1CF743D}"/>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200" y="378492"/>
            <a:ext cx="4622800" cy="521297"/>
          </a:xfrm>
          <a:prstGeom prst="rect">
            <a:avLst/>
          </a:prstGeom>
        </p:spPr>
        <p:txBody>
          <a:bodyPr vert="horz" wrap="square" lIns="0" tIns="13335" rIns="0" bIns="0" rtlCol="0">
            <a:spAutoFit/>
          </a:bodyPr>
          <a:lstStyle/>
          <a:p>
            <a:pPr marL="12700">
              <a:lnSpc>
                <a:spcPct val="100000"/>
              </a:lnSpc>
              <a:spcBef>
                <a:spcPts val="105"/>
              </a:spcBef>
            </a:pPr>
            <a:r>
              <a:rPr dirty="0"/>
              <a:t>N</a:t>
            </a:r>
            <a:r>
              <a:rPr spc="5" dirty="0"/>
              <a:t>e</a:t>
            </a:r>
            <a:r>
              <a:rPr dirty="0"/>
              <a:t>twork</a:t>
            </a:r>
            <a:r>
              <a:rPr spc="-204" dirty="0"/>
              <a:t> </a:t>
            </a:r>
            <a:r>
              <a:rPr dirty="0"/>
              <a:t>A</a:t>
            </a:r>
            <a:r>
              <a:rPr spc="5" dirty="0"/>
              <a:t>d</a:t>
            </a:r>
            <a:r>
              <a:rPr dirty="0"/>
              <a:t>dr</a:t>
            </a:r>
            <a:r>
              <a:rPr spc="5" dirty="0"/>
              <a:t>e</a:t>
            </a:r>
            <a:r>
              <a:rPr dirty="0"/>
              <a:t>sses</a:t>
            </a:r>
          </a:p>
        </p:txBody>
      </p:sp>
      <p:sp>
        <p:nvSpPr>
          <p:cNvPr id="3" name="object 3"/>
          <p:cNvSpPr txBox="1"/>
          <p:nvPr/>
        </p:nvSpPr>
        <p:spPr>
          <a:xfrm>
            <a:off x="330200" y="1005077"/>
            <a:ext cx="8489315" cy="5208905"/>
          </a:xfrm>
          <a:prstGeom prst="rect">
            <a:avLst/>
          </a:prstGeom>
        </p:spPr>
        <p:txBody>
          <a:bodyPr vert="horz" wrap="square" lIns="0" tIns="13335" rIns="0" bIns="0" rtlCol="0">
            <a:spAutoFit/>
          </a:bodyPr>
          <a:lstStyle/>
          <a:p>
            <a:pPr marL="12700" marR="5080" algn="just">
              <a:lnSpc>
                <a:spcPct val="100000"/>
              </a:lnSpc>
              <a:spcBef>
                <a:spcPts val="105"/>
              </a:spcBef>
            </a:pPr>
            <a:r>
              <a:rPr sz="2000" dirty="0">
                <a:latin typeface="Times New Roman"/>
                <a:cs typeface="Times New Roman"/>
              </a:rPr>
              <a:t>A</a:t>
            </a:r>
            <a:r>
              <a:rPr sz="2000" spc="500" dirty="0">
                <a:latin typeface="Times New Roman"/>
                <a:cs typeface="Times New Roman"/>
              </a:rPr>
              <a:t> </a:t>
            </a:r>
            <a:r>
              <a:rPr sz="2000" spc="-5" dirty="0">
                <a:latin typeface="Times New Roman"/>
                <a:cs typeface="Times New Roman"/>
              </a:rPr>
              <a:t>very</a:t>
            </a:r>
            <a:r>
              <a:rPr sz="2000" spc="490" dirty="0">
                <a:latin typeface="Times New Roman"/>
                <a:cs typeface="Times New Roman"/>
              </a:rPr>
              <a:t> </a:t>
            </a:r>
            <a:r>
              <a:rPr sz="2000" spc="-5" dirty="0">
                <a:latin typeface="Times New Roman"/>
                <a:cs typeface="Times New Roman"/>
              </a:rPr>
              <a:t>important</a:t>
            </a:r>
            <a:r>
              <a:rPr sz="2000" spc="495" dirty="0">
                <a:latin typeface="Times New Roman"/>
                <a:cs typeface="Times New Roman"/>
              </a:rPr>
              <a:t> </a:t>
            </a:r>
            <a:r>
              <a:rPr sz="2000" spc="-5" dirty="0">
                <a:latin typeface="Times New Roman"/>
                <a:cs typeface="Times New Roman"/>
              </a:rPr>
              <a:t>concept</a:t>
            </a:r>
            <a:r>
              <a:rPr sz="2000" spc="490" dirty="0">
                <a:latin typeface="Times New Roman"/>
                <a:cs typeface="Times New Roman"/>
              </a:rPr>
              <a:t> </a:t>
            </a:r>
            <a:r>
              <a:rPr sz="2000" spc="-5" dirty="0">
                <a:latin typeface="Times New Roman"/>
                <a:cs typeface="Times New Roman"/>
              </a:rPr>
              <a:t>in</a:t>
            </a:r>
            <a:r>
              <a:rPr sz="2000" spc="490" dirty="0">
                <a:latin typeface="Times New Roman"/>
                <a:cs typeface="Times New Roman"/>
              </a:rPr>
              <a:t> </a:t>
            </a:r>
            <a:r>
              <a:rPr sz="2000" dirty="0">
                <a:latin typeface="Times New Roman"/>
                <a:cs typeface="Times New Roman"/>
              </a:rPr>
              <a:t>IP</a:t>
            </a:r>
            <a:r>
              <a:rPr sz="2000" spc="500" dirty="0">
                <a:latin typeface="Times New Roman"/>
                <a:cs typeface="Times New Roman"/>
              </a:rPr>
              <a:t> </a:t>
            </a:r>
            <a:r>
              <a:rPr sz="2000" spc="-5" dirty="0">
                <a:latin typeface="Times New Roman"/>
                <a:cs typeface="Times New Roman"/>
              </a:rPr>
              <a:t>addressing</a:t>
            </a:r>
            <a:r>
              <a:rPr sz="2000" spc="985" dirty="0">
                <a:latin typeface="Times New Roman"/>
                <a:cs typeface="Times New Roman"/>
              </a:rPr>
              <a:t> </a:t>
            </a:r>
            <a:r>
              <a:rPr sz="2000" spc="-5" dirty="0">
                <a:latin typeface="Times New Roman"/>
                <a:cs typeface="Times New Roman"/>
              </a:rPr>
              <a:t>is</a:t>
            </a:r>
            <a:r>
              <a:rPr sz="2000" spc="985" dirty="0">
                <a:latin typeface="Times New Roman"/>
                <a:cs typeface="Times New Roman"/>
              </a:rPr>
              <a:t> </a:t>
            </a:r>
            <a:r>
              <a:rPr sz="2000" spc="-5" dirty="0">
                <a:latin typeface="Times New Roman"/>
                <a:cs typeface="Times New Roman"/>
              </a:rPr>
              <a:t>the</a:t>
            </a:r>
            <a:r>
              <a:rPr sz="2000" spc="985" dirty="0">
                <a:latin typeface="Times New Roman"/>
                <a:cs typeface="Times New Roman"/>
              </a:rPr>
              <a:t> </a:t>
            </a:r>
            <a:r>
              <a:rPr sz="2000" spc="-5" dirty="0">
                <a:latin typeface="Times New Roman"/>
                <a:cs typeface="Times New Roman"/>
              </a:rPr>
              <a:t>network</a:t>
            </a:r>
            <a:r>
              <a:rPr sz="2000" spc="985" dirty="0">
                <a:latin typeface="Times New Roman"/>
                <a:cs typeface="Times New Roman"/>
              </a:rPr>
              <a:t> </a:t>
            </a:r>
            <a:r>
              <a:rPr sz="2000" spc="-5" dirty="0">
                <a:latin typeface="Times New Roman"/>
                <a:cs typeface="Times New Roman"/>
              </a:rPr>
              <a:t>address.</a:t>
            </a:r>
            <a:r>
              <a:rPr sz="2000" spc="490" dirty="0">
                <a:latin typeface="Times New Roman"/>
                <a:cs typeface="Times New Roman"/>
              </a:rPr>
              <a:t> </a:t>
            </a:r>
            <a:r>
              <a:rPr sz="2000" dirty="0">
                <a:latin typeface="Times New Roman"/>
                <a:cs typeface="Times New Roman"/>
              </a:rPr>
              <a:t>When </a:t>
            </a:r>
            <a:r>
              <a:rPr sz="2000" spc="5" dirty="0">
                <a:latin typeface="Times New Roman"/>
                <a:cs typeface="Times New Roman"/>
              </a:rPr>
              <a:t> </a:t>
            </a:r>
            <a:r>
              <a:rPr sz="2000" spc="-5" dirty="0">
                <a:latin typeface="Times New Roman"/>
                <a:cs typeface="Times New Roman"/>
              </a:rPr>
              <a:t>an</a:t>
            </a:r>
            <a:r>
              <a:rPr sz="2000" dirty="0">
                <a:latin typeface="Times New Roman"/>
                <a:cs typeface="Times New Roman"/>
              </a:rPr>
              <a:t> </a:t>
            </a:r>
            <a:r>
              <a:rPr sz="2000" spc="-10" dirty="0">
                <a:latin typeface="Times New Roman"/>
                <a:cs typeface="Times New Roman"/>
              </a:rPr>
              <a:t>organization</a:t>
            </a:r>
            <a:r>
              <a:rPr sz="2000" spc="-5" dirty="0">
                <a:latin typeface="Times New Roman"/>
                <a:cs typeface="Times New Roman"/>
              </a:rPr>
              <a:t> </a:t>
            </a:r>
            <a:r>
              <a:rPr sz="2000" spc="-10" dirty="0">
                <a:latin typeface="Times New Roman"/>
                <a:cs typeface="Times New Roman"/>
              </a:rPr>
              <a:t>is </a:t>
            </a:r>
            <a:r>
              <a:rPr sz="2000" spc="-5" dirty="0">
                <a:latin typeface="Times New Roman"/>
                <a:cs typeface="Times New Roman"/>
              </a:rPr>
              <a:t>given </a:t>
            </a:r>
            <a:r>
              <a:rPr sz="2000" dirty="0">
                <a:latin typeface="Times New Roman"/>
                <a:cs typeface="Times New Roman"/>
              </a:rPr>
              <a:t>a </a:t>
            </a:r>
            <a:r>
              <a:rPr sz="2000" spc="-5" dirty="0">
                <a:latin typeface="Times New Roman"/>
                <a:cs typeface="Times New Roman"/>
              </a:rPr>
              <a:t>block of addresses, the</a:t>
            </a:r>
            <a:r>
              <a:rPr sz="2000" spc="490" dirty="0">
                <a:latin typeface="Times New Roman"/>
                <a:cs typeface="Times New Roman"/>
              </a:rPr>
              <a:t> </a:t>
            </a:r>
            <a:r>
              <a:rPr sz="2000" spc="-5" dirty="0">
                <a:latin typeface="Times New Roman"/>
                <a:cs typeface="Times New Roman"/>
              </a:rPr>
              <a:t>organization </a:t>
            </a:r>
            <a:r>
              <a:rPr sz="2000" spc="-10" dirty="0">
                <a:latin typeface="Times New Roman"/>
                <a:cs typeface="Times New Roman"/>
              </a:rPr>
              <a:t>is </a:t>
            </a:r>
            <a:r>
              <a:rPr sz="2000" dirty="0">
                <a:latin typeface="Times New Roman"/>
                <a:cs typeface="Times New Roman"/>
              </a:rPr>
              <a:t>free </a:t>
            </a:r>
            <a:r>
              <a:rPr sz="2000" spc="-10" dirty="0">
                <a:latin typeface="Times New Roman"/>
                <a:cs typeface="Times New Roman"/>
              </a:rPr>
              <a:t>to</a:t>
            </a:r>
            <a:r>
              <a:rPr sz="2000" spc="480" dirty="0">
                <a:latin typeface="Times New Roman"/>
                <a:cs typeface="Times New Roman"/>
              </a:rPr>
              <a:t> </a:t>
            </a:r>
            <a:r>
              <a:rPr sz="2000" spc="-5" dirty="0">
                <a:latin typeface="Times New Roman"/>
                <a:cs typeface="Times New Roman"/>
              </a:rPr>
              <a:t>allocate </a:t>
            </a:r>
            <a:r>
              <a:rPr sz="2000" dirty="0">
                <a:latin typeface="Times New Roman"/>
                <a:cs typeface="Times New Roman"/>
              </a:rPr>
              <a:t> the</a:t>
            </a:r>
            <a:r>
              <a:rPr sz="2000" spc="5" dirty="0">
                <a:latin typeface="Times New Roman"/>
                <a:cs typeface="Times New Roman"/>
              </a:rPr>
              <a:t> </a:t>
            </a:r>
            <a:r>
              <a:rPr sz="2000" spc="-5" dirty="0">
                <a:latin typeface="Times New Roman"/>
                <a:cs typeface="Times New Roman"/>
              </a:rPr>
              <a:t>addresses to</a:t>
            </a:r>
            <a:r>
              <a:rPr sz="2000" dirty="0">
                <a:latin typeface="Times New Roman"/>
                <a:cs typeface="Times New Roman"/>
              </a:rPr>
              <a:t> </a:t>
            </a:r>
            <a:r>
              <a:rPr sz="2000" spc="-5" dirty="0">
                <a:latin typeface="Times New Roman"/>
                <a:cs typeface="Times New Roman"/>
              </a:rPr>
              <a:t>the </a:t>
            </a:r>
            <a:r>
              <a:rPr sz="2000" dirty="0">
                <a:latin typeface="Times New Roman"/>
                <a:cs typeface="Times New Roman"/>
              </a:rPr>
              <a:t>devices that need </a:t>
            </a:r>
            <a:r>
              <a:rPr sz="2000" spc="-10" dirty="0">
                <a:latin typeface="Times New Roman"/>
                <a:cs typeface="Times New Roman"/>
              </a:rPr>
              <a:t>to </a:t>
            </a:r>
            <a:r>
              <a:rPr sz="2000" spc="-5" dirty="0">
                <a:latin typeface="Times New Roman"/>
                <a:cs typeface="Times New Roman"/>
              </a:rPr>
              <a:t>be connected </a:t>
            </a:r>
            <a:r>
              <a:rPr sz="2000" spc="-10" dirty="0">
                <a:latin typeface="Times New Roman"/>
                <a:cs typeface="Times New Roman"/>
              </a:rPr>
              <a:t>to </a:t>
            </a:r>
            <a:r>
              <a:rPr sz="2000" dirty="0">
                <a:latin typeface="Times New Roman"/>
                <a:cs typeface="Times New Roman"/>
              </a:rPr>
              <a:t>the </a:t>
            </a:r>
            <a:r>
              <a:rPr sz="2000" spc="-5" dirty="0">
                <a:latin typeface="Times New Roman"/>
                <a:cs typeface="Times New Roman"/>
              </a:rPr>
              <a:t>Internet. </a:t>
            </a:r>
            <a:r>
              <a:rPr sz="2000" dirty="0">
                <a:latin typeface="Times New Roman"/>
                <a:cs typeface="Times New Roman"/>
              </a:rPr>
              <a:t>The </a:t>
            </a:r>
            <a:r>
              <a:rPr sz="2000" spc="-5" dirty="0">
                <a:latin typeface="Times New Roman"/>
                <a:cs typeface="Times New Roman"/>
              </a:rPr>
              <a:t>first </a:t>
            </a:r>
            <a:r>
              <a:rPr sz="2000" dirty="0">
                <a:latin typeface="Times New Roman"/>
                <a:cs typeface="Times New Roman"/>
              </a:rPr>
              <a:t> address </a:t>
            </a:r>
            <a:r>
              <a:rPr sz="2000" spc="-10" dirty="0">
                <a:latin typeface="Times New Roman"/>
                <a:cs typeface="Times New Roman"/>
              </a:rPr>
              <a:t>in </a:t>
            </a:r>
            <a:r>
              <a:rPr sz="2000" spc="-5" dirty="0">
                <a:latin typeface="Times New Roman"/>
                <a:cs typeface="Times New Roman"/>
              </a:rPr>
              <a:t>the class, </a:t>
            </a:r>
            <a:r>
              <a:rPr sz="2000" spc="-15" dirty="0">
                <a:latin typeface="Times New Roman"/>
                <a:cs typeface="Times New Roman"/>
              </a:rPr>
              <a:t>however, </a:t>
            </a:r>
            <a:r>
              <a:rPr sz="2000" spc="-5" dirty="0">
                <a:latin typeface="Times New Roman"/>
                <a:cs typeface="Times New Roman"/>
              </a:rPr>
              <a:t>is normally </a:t>
            </a:r>
            <a:r>
              <a:rPr sz="2000" dirty="0">
                <a:latin typeface="Times New Roman"/>
                <a:cs typeface="Times New Roman"/>
              </a:rPr>
              <a:t>(not </a:t>
            </a:r>
            <a:r>
              <a:rPr sz="2000" spc="-5" dirty="0">
                <a:latin typeface="Times New Roman"/>
                <a:cs typeface="Times New Roman"/>
              </a:rPr>
              <a:t>always) treated as </a:t>
            </a:r>
            <a:r>
              <a:rPr sz="2000" dirty="0">
                <a:latin typeface="Times New Roman"/>
                <a:cs typeface="Times New Roman"/>
              </a:rPr>
              <a:t>a </a:t>
            </a:r>
            <a:r>
              <a:rPr sz="2000" spc="-5" dirty="0">
                <a:latin typeface="Times New Roman"/>
                <a:cs typeface="Times New Roman"/>
              </a:rPr>
              <a:t>special address. </a:t>
            </a:r>
            <a:r>
              <a:rPr sz="2000" dirty="0">
                <a:latin typeface="Times New Roman"/>
                <a:cs typeface="Times New Roman"/>
              </a:rPr>
              <a:t> The</a:t>
            </a:r>
            <a:r>
              <a:rPr sz="2000" spc="5" dirty="0">
                <a:latin typeface="Times New Roman"/>
                <a:cs typeface="Times New Roman"/>
              </a:rPr>
              <a:t> </a:t>
            </a:r>
            <a:r>
              <a:rPr sz="2000" spc="-5" dirty="0">
                <a:latin typeface="Times New Roman"/>
                <a:cs typeface="Times New Roman"/>
              </a:rPr>
              <a:t>first</a:t>
            </a:r>
            <a:r>
              <a:rPr sz="2000" dirty="0">
                <a:latin typeface="Times New Roman"/>
                <a:cs typeface="Times New Roman"/>
              </a:rPr>
              <a:t> </a:t>
            </a:r>
            <a:r>
              <a:rPr sz="2000" spc="-5" dirty="0">
                <a:latin typeface="Times New Roman"/>
                <a:cs typeface="Times New Roman"/>
              </a:rPr>
              <a:t>address</a:t>
            </a:r>
            <a:r>
              <a:rPr sz="2000" dirty="0">
                <a:latin typeface="Times New Roman"/>
                <a:cs typeface="Times New Roman"/>
              </a:rPr>
              <a:t> </a:t>
            </a:r>
            <a:r>
              <a:rPr sz="2000" spc="-10" dirty="0">
                <a:latin typeface="Times New Roman"/>
                <a:cs typeface="Times New Roman"/>
              </a:rPr>
              <a:t>is</a:t>
            </a:r>
            <a:r>
              <a:rPr sz="2000" spc="-5" dirty="0">
                <a:latin typeface="Times New Roman"/>
                <a:cs typeface="Times New Roman"/>
              </a:rPr>
              <a:t> called</a:t>
            </a:r>
            <a:r>
              <a:rPr sz="2000" dirty="0">
                <a:latin typeface="Times New Roman"/>
                <a:cs typeface="Times New Roman"/>
              </a:rPr>
              <a:t> the</a:t>
            </a:r>
            <a:r>
              <a:rPr sz="2000" spc="5" dirty="0">
                <a:latin typeface="Times New Roman"/>
                <a:cs typeface="Times New Roman"/>
              </a:rPr>
              <a:t> </a:t>
            </a:r>
            <a:r>
              <a:rPr sz="2000" dirty="0">
                <a:latin typeface="Times New Roman"/>
                <a:cs typeface="Times New Roman"/>
              </a:rPr>
              <a:t>network</a:t>
            </a:r>
            <a:r>
              <a:rPr sz="2000" spc="5" dirty="0">
                <a:latin typeface="Times New Roman"/>
                <a:cs typeface="Times New Roman"/>
              </a:rPr>
              <a:t> </a:t>
            </a:r>
            <a:r>
              <a:rPr sz="2000" spc="-5" dirty="0">
                <a:latin typeface="Times New Roman"/>
                <a:cs typeface="Times New Roman"/>
              </a:rPr>
              <a:t>address</a:t>
            </a:r>
            <a:r>
              <a:rPr sz="2000" dirty="0">
                <a:latin typeface="Times New Roman"/>
                <a:cs typeface="Times New Roman"/>
              </a:rPr>
              <a:t> </a:t>
            </a:r>
            <a:r>
              <a:rPr sz="2000" spc="-10" dirty="0">
                <a:latin typeface="Times New Roman"/>
                <a:cs typeface="Times New Roman"/>
              </a:rPr>
              <a:t>and</a:t>
            </a:r>
            <a:r>
              <a:rPr sz="2000" spc="-5" dirty="0">
                <a:latin typeface="Times New Roman"/>
                <a:cs typeface="Times New Roman"/>
              </a:rPr>
              <a:t> defines</a:t>
            </a:r>
            <a:r>
              <a:rPr sz="2000" dirty="0">
                <a:latin typeface="Times New Roman"/>
                <a:cs typeface="Times New Roman"/>
              </a:rPr>
              <a:t> the</a:t>
            </a:r>
            <a:r>
              <a:rPr sz="2000" spc="5" dirty="0">
                <a:latin typeface="Times New Roman"/>
                <a:cs typeface="Times New Roman"/>
              </a:rPr>
              <a:t> </a:t>
            </a:r>
            <a:r>
              <a:rPr sz="2000" spc="-10" dirty="0">
                <a:latin typeface="Times New Roman"/>
                <a:cs typeface="Times New Roman"/>
              </a:rPr>
              <a:t>organization </a:t>
            </a:r>
            <a:r>
              <a:rPr sz="2000" spc="-5" dirty="0">
                <a:latin typeface="Times New Roman"/>
                <a:cs typeface="Times New Roman"/>
              </a:rPr>
              <a:t> </a:t>
            </a:r>
            <a:r>
              <a:rPr sz="2000" dirty="0">
                <a:latin typeface="Times New Roman"/>
                <a:cs typeface="Times New Roman"/>
              </a:rPr>
              <a:t>network.</a:t>
            </a:r>
            <a:r>
              <a:rPr sz="2000" spc="-45" dirty="0">
                <a:latin typeface="Times New Roman"/>
                <a:cs typeface="Times New Roman"/>
              </a:rPr>
              <a:t> </a:t>
            </a:r>
            <a:r>
              <a:rPr sz="2000" dirty="0">
                <a:latin typeface="Times New Roman"/>
                <a:cs typeface="Times New Roman"/>
              </a:rPr>
              <a:t>It</a:t>
            </a:r>
            <a:r>
              <a:rPr sz="2000" spc="-15" dirty="0">
                <a:latin typeface="Times New Roman"/>
                <a:cs typeface="Times New Roman"/>
              </a:rPr>
              <a:t> </a:t>
            </a:r>
            <a:r>
              <a:rPr sz="2000" dirty="0">
                <a:latin typeface="Times New Roman"/>
                <a:cs typeface="Times New Roman"/>
              </a:rPr>
              <a:t>defines</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organization</a:t>
            </a:r>
            <a:r>
              <a:rPr sz="2000" spc="-35" dirty="0">
                <a:latin typeface="Times New Roman"/>
                <a:cs typeface="Times New Roman"/>
              </a:rPr>
              <a:t> </a:t>
            </a:r>
            <a:r>
              <a:rPr sz="2000" spc="-5" dirty="0">
                <a:latin typeface="Times New Roman"/>
                <a:cs typeface="Times New Roman"/>
              </a:rPr>
              <a:t>itself</a:t>
            </a:r>
            <a:r>
              <a:rPr sz="2000" spc="-15" dirty="0">
                <a:latin typeface="Times New Roman"/>
                <a:cs typeface="Times New Roman"/>
              </a:rPr>
              <a:t> </a:t>
            </a:r>
            <a:r>
              <a:rPr sz="2000" spc="-5" dirty="0">
                <a:latin typeface="Times New Roman"/>
                <a:cs typeface="Times New Roman"/>
              </a:rPr>
              <a:t>to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rest</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world.</a:t>
            </a:r>
            <a:endParaRPr sz="2000">
              <a:latin typeface="Times New Roman"/>
              <a:cs typeface="Times New Roman"/>
            </a:endParaRPr>
          </a:p>
          <a:p>
            <a:pPr>
              <a:lnSpc>
                <a:spcPct val="100000"/>
              </a:lnSpc>
              <a:spcBef>
                <a:spcPts val="40"/>
              </a:spcBef>
            </a:pPr>
            <a:endParaRPr sz="2050">
              <a:latin typeface="Times New Roman"/>
              <a:cs typeface="Times New Roman"/>
            </a:endParaRPr>
          </a:p>
          <a:p>
            <a:pPr marL="12700" marR="5080" algn="just">
              <a:lnSpc>
                <a:spcPct val="100000"/>
              </a:lnSpc>
            </a:pPr>
            <a:r>
              <a:rPr sz="2000" dirty="0">
                <a:latin typeface="Times New Roman"/>
                <a:cs typeface="Times New Roman"/>
              </a:rPr>
              <a:t>As well as, we will see </a:t>
            </a:r>
            <a:r>
              <a:rPr sz="2000" spc="-5" dirty="0">
                <a:latin typeface="Times New Roman"/>
                <a:cs typeface="Times New Roman"/>
              </a:rPr>
              <a:t>that the first address is </a:t>
            </a:r>
            <a:r>
              <a:rPr sz="2000" dirty="0">
                <a:latin typeface="Times New Roman"/>
                <a:cs typeface="Times New Roman"/>
              </a:rPr>
              <a:t>the one </a:t>
            </a:r>
            <a:r>
              <a:rPr sz="2000" spc="-10" dirty="0">
                <a:latin typeface="Times New Roman"/>
                <a:cs typeface="Times New Roman"/>
              </a:rPr>
              <a:t>that </a:t>
            </a:r>
            <a:r>
              <a:rPr sz="2000" spc="-5" dirty="0">
                <a:latin typeface="Times New Roman"/>
                <a:cs typeface="Times New Roman"/>
              </a:rPr>
              <a:t>is used </a:t>
            </a:r>
            <a:r>
              <a:rPr sz="2000" dirty="0">
                <a:latin typeface="Times New Roman"/>
                <a:cs typeface="Times New Roman"/>
              </a:rPr>
              <a:t>by </a:t>
            </a:r>
            <a:r>
              <a:rPr sz="2000" spc="-5" dirty="0">
                <a:latin typeface="Times New Roman"/>
                <a:cs typeface="Times New Roman"/>
              </a:rPr>
              <a:t>routers </a:t>
            </a:r>
            <a:r>
              <a:rPr sz="2000" spc="-20" dirty="0">
                <a:latin typeface="Times New Roman"/>
                <a:cs typeface="Times New Roman"/>
              </a:rPr>
              <a:t>to </a:t>
            </a:r>
            <a:r>
              <a:rPr sz="2000" spc="-15" dirty="0">
                <a:latin typeface="Times New Roman"/>
                <a:cs typeface="Times New Roman"/>
              </a:rPr>
              <a:t> </a:t>
            </a:r>
            <a:r>
              <a:rPr sz="2000" spc="-5" dirty="0">
                <a:latin typeface="Times New Roman"/>
                <a:cs typeface="Times New Roman"/>
              </a:rPr>
              <a:t>direct</a:t>
            </a:r>
            <a:r>
              <a:rPr sz="2000" dirty="0">
                <a:latin typeface="Times New Roman"/>
                <a:cs typeface="Times New Roman"/>
              </a:rPr>
              <a:t> the</a:t>
            </a:r>
            <a:r>
              <a:rPr sz="2000" spc="5" dirty="0">
                <a:latin typeface="Times New Roman"/>
                <a:cs typeface="Times New Roman"/>
              </a:rPr>
              <a:t> </a:t>
            </a:r>
            <a:r>
              <a:rPr sz="2000" spc="-5" dirty="0">
                <a:latin typeface="Times New Roman"/>
                <a:cs typeface="Times New Roman"/>
              </a:rPr>
              <a:t>message</a:t>
            </a:r>
            <a:r>
              <a:rPr sz="2000" dirty="0">
                <a:latin typeface="Times New Roman"/>
                <a:cs typeface="Times New Roman"/>
              </a:rPr>
              <a:t> </a:t>
            </a:r>
            <a:r>
              <a:rPr sz="2000" spc="-5" dirty="0">
                <a:latin typeface="Times New Roman"/>
                <a:cs typeface="Times New Roman"/>
              </a:rPr>
              <a:t>sent</a:t>
            </a:r>
            <a:r>
              <a:rPr sz="200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10" dirty="0">
                <a:latin typeface="Times New Roman"/>
                <a:cs typeface="Times New Roman"/>
              </a:rPr>
              <a:t>organization</a:t>
            </a:r>
            <a:r>
              <a:rPr sz="2000" spc="-5" dirty="0">
                <a:latin typeface="Times New Roman"/>
                <a:cs typeface="Times New Roman"/>
              </a:rPr>
              <a:t> </a:t>
            </a:r>
            <a:r>
              <a:rPr sz="2000" dirty="0">
                <a:latin typeface="Times New Roman"/>
                <a:cs typeface="Times New Roman"/>
              </a:rPr>
              <a:t>from</a:t>
            </a:r>
            <a:r>
              <a:rPr sz="2000" spc="5"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outside</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organization </a:t>
            </a:r>
            <a:r>
              <a:rPr sz="2000" spc="-484" dirty="0">
                <a:latin typeface="Times New Roman"/>
                <a:cs typeface="Times New Roman"/>
              </a:rPr>
              <a:t> </a:t>
            </a:r>
            <a:r>
              <a:rPr sz="2000" dirty="0">
                <a:latin typeface="Times New Roman"/>
                <a:cs typeface="Times New Roman"/>
              </a:rPr>
              <a:t>network</a:t>
            </a:r>
            <a:r>
              <a:rPr sz="2000" spc="305" dirty="0">
                <a:latin typeface="Times New Roman"/>
                <a:cs typeface="Times New Roman"/>
              </a:rPr>
              <a:t> </a:t>
            </a:r>
            <a:r>
              <a:rPr sz="2000" spc="-10" dirty="0">
                <a:latin typeface="Times New Roman"/>
                <a:cs typeface="Times New Roman"/>
              </a:rPr>
              <a:t>is</a:t>
            </a:r>
            <a:r>
              <a:rPr sz="2000" spc="295" dirty="0">
                <a:latin typeface="Times New Roman"/>
                <a:cs typeface="Times New Roman"/>
              </a:rPr>
              <a:t> </a:t>
            </a:r>
            <a:r>
              <a:rPr sz="2000" spc="-5" dirty="0">
                <a:latin typeface="Times New Roman"/>
                <a:cs typeface="Times New Roman"/>
              </a:rPr>
              <a:t>connected</a:t>
            </a:r>
            <a:r>
              <a:rPr sz="2000" spc="290" dirty="0">
                <a:latin typeface="Times New Roman"/>
                <a:cs typeface="Times New Roman"/>
              </a:rPr>
              <a:t> </a:t>
            </a:r>
            <a:r>
              <a:rPr sz="2000" spc="-5" dirty="0">
                <a:latin typeface="Times New Roman"/>
                <a:cs typeface="Times New Roman"/>
              </a:rPr>
              <a:t>to</a:t>
            </a:r>
            <a:r>
              <a:rPr sz="2000" spc="300" dirty="0">
                <a:latin typeface="Times New Roman"/>
                <a:cs typeface="Times New Roman"/>
              </a:rPr>
              <a:t> </a:t>
            </a:r>
            <a:r>
              <a:rPr sz="2000" spc="-5" dirty="0">
                <a:latin typeface="Times New Roman"/>
                <a:cs typeface="Times New Roman"/>
              </a:rPr>
              <a:t>the</a:t>
            </a:r>
            <a:r>
              <a:rPr sz="2000" spc="285" dirty="0">
                <a:latin typeface="Times New Roman"/>
                <a:cs typeface="Times New Roman"/>
              </a:rPr>
              <a:t> </a:t>
            </a:r>
            <a:r>
              <a:rPr sz="2000" spc="-5" dirty="0">
                <a:latin typeface="Times New Roman"/>
                <a:cs typeface="Times New Roman"/>
              </a:rPr>
              <a:t>Internet</a:t>
            </a:r>
            <a:r>
              <a:rPr sz="2000" spc="285" dirty="0">
                <a:latin typeface="Times New Roman"/>
                <a:cs typeface="Times New Roman"/>
              </a:rPr>
              <a:t> </a:t>
            </a:r>
            <a:r>
              <a:rPr sz="2000" dirty="0">
                <a:latin typeface="Times New Roman"/>
                <a:cs typeface="Times New Roman"/>
              </a:rPr>
              <a:t>via</a:t>
            </a:r>
            <a:r>
              <a:rPr sz="2000" spc="280" dirty="0">
                <a:latin typeface="Times New Roman"/>
                <a:cs typeface="Times New Roman"/>
              </a:rPr>
              <a:t> </a:t>
            </a:r>
            <a:r>
              <a:rPr sz="2000" dirty="0">
                <a:latin typeface="Times New Roman"/>
                <a:cs typeface="Times New Roman"/>
              </a:rPr>
              <a:t>a</a:t>
            </a:r>
            <a:r>
              <a:rPr sz="2000" spc="280" dirty="0">
                <a:latin typeface="Times New Roman"/>
                <a:cs typeface="Times New Roman"/>
              </a:rPr>
              <a:t> </a:t>
            </a:r>
            <a:r>
              <a:rPr sz="2000" spc="-20" dirty="0">
                <a:latin typeface="Times New Roman"/>
                <a:cs typeface="Times New Roman"/>
              </a:rPr>
              <a:t>router.</a:t>
            </a:r>
            <a:r>
              <a:rPr sz="2000" spc="295" dirty="0">
                <a:latin typeface="Times New Roman"/>
                <a:cs typeface="Times New Roman"/>
              </a:rPr>
              <a:t> </a:t>
            </a:r>
            <a:r>
              <a:rPr sz="2000" spc="5" dirty="0">
                <a:latin typeface="Times New Roman"/>
                <a:cs typeface="Times New Roman"/>
              </a:rPr>
              <a:t>The</a:t>
            </a:r>
            <a:r>
              <a:rPr sz="2000" spc="280" dirty="0">
                <a:latin typeface="Times New Roman"/>
                <a:cs typeface="Times New Roman"/>
              </a:rPr>
              <a:t> </a:t>
            </a:r>
            <a:r>
              <a:rPr sz="2000" spc="-5" dirty="0">
                <a:latin typeface="Times New Roman"/>
                <a:cs typeface="Times New Roman"/>
              </a:rPr>
              <a:t>router</a:t>
            </a:r>
            <a:r>
              <a:rPr sz="2000" spc="290" dirty="0">
                <a:latin typeface="Times New Roman"/>
                <a:cs typeface="Times New Roman"/>
              </a:rPr>
              <a:t> </a:t>
            </a:r>
            <a:r>
              <a:rPr sz="2000" spc="-5" dirty="0">
                <a:latin typeface="Times New Roman"/>
                <a:cs typeface="Times New Roman"/>
              </a:rPr>
              <a:t>has</a:t>
            </a:r>
            <a:r>
              <a:rPr sz="2000" spc="295" dirty="0">
                <a:latin typeface="Times New Roman"/>
                <a:cs typeface="Times New Roman"/>
              </a:rPr>
              <a:t> </a:t>
            </a:r>
            <a:r>
              <a:rPr sz="2000" spc="-5" dirty="0">
                <a:latin typeface="Times New Roman"/>
                <a:cs typeface="Times New Roman"/>
              </a:rPr>
              <a:t>two</a:t>
            </a:r>
            <a:r>
              <a:rPr sz="2000" spc="285" dirty="0">
                <a:latin typeface="Times New Roman"/>
                <a:cs typeface="Times New Roman"/>
              </a:rPr>
              <a:t> </a:t>
            </a:r>
            <a:r>
              <a:rPr sz="2000" spc="-5" dirty="0">
                <a:latin typeface="Times New Roman"/>
                <a:cs typeface="Times New Roman"/>
              </a:rPr>
              <a:t>addresses. </a:t>
            </a:r>
            <a:r>
              <a:rPr sz="2000" spc="-490" dirty="0">
                <a:latin typeface="Times New Roman"/>
                <a:cs typeface="Times New Roman"/>
              </a:rPr>
              <a:t> </a:t>
            </a:r>
            <a:r>
              <a:rPr sz="2000" dirty="0">
                <a:latin typeface="Times New Roman"/>
                <a:cs typeface="Times New Roman"/>
              </a:rPr>
              <a:t>One belongs </a:t>
            </a:r>
            <a:r>
              <a:rPr sz="2000" spc="-10" dirty="0">
                <a:latin typeface="Times New Roman"/>
                <a:cs typeface="Times New Roman"/>
              </a:rPr>
              <a:t>to </a:t>
            </a:r>
            <a:r>
              <a:rPr sz="2000" spc="-5" dirty="0">
                <a:latin typeface="Times New Roman"/>
                <a:cs typeface="Times New Roman"/>
              </a:rPr>
              <a:t>the granted </a:t>
            </a:r>
            <a:r>
              <a:rPr sz="2000" dirty="0">
                <a:latin typeface="Times New Roman"/>
                <a:cs typeface="Times New Roman"/>
              </a:rPr>
              <a:t>block; the </a:t>
            </a:r>
            <a:r>
              <a:rPr sz="2000" spc="-5" dirty="0">
                <a:latin typeface="Times New Roman"/>
                <a:cs typeface="Times New Roman"/>
              </a:rPr>
              <a:t>other belongs </a:t>
            </a:r>
            <a:r>
              <a:rPr sz="2000" spc="-10" dirty="0">
                <a:latin typeface="Times New Roman"/>
                <a:cs typeface="Times New Roman"/>
              </a:rPr>
              <a:t>to </a:t>
            </a:r>
            <a:r>
              <a:rPr sz="2000" spc="-5" dirty="0">
                <a:latin typeface="Times New Roman"/>
                <a:cs typeface="Times New Roman"/>
              </a:rPr>
              <a:t>the </a:t>
            </a:r>
            <a:r>
              <a:rPr sz="2000" dirty="0">
                <a:latin typeface="Times New Roman"/>
                <a:cs typeface="Times New Roman"/>
              </a:rPr>
              <a:t>network </a:t>
            </a:r>
            <a:r>
              <a:rPr sz="2000" spc="-5" dirty="0">
                <a:latin typeface="Times New Roman"/>
                <a:cs typeface="Times New Roman"/>
              </a:rPr>
              <a:t>that is at the </a:t>
            </a:r>
            <a:r>
              <a:rPr sz="2000" dirty="0">
                <a:latin typeface="Times New Roman"/>
                <a:cs typeface="Times New Roman"/>
              </a:rPr>
              <a:t> </a:t>
            </a:r>
            <a:r>
              <a:rPr sz="2000" spc="-5" dirty="0">
                <a:latin typeface="Times New Roman"/>
                <a:cs typeface="Times New Roman"/>
              </a:rPr>
              <a:t>other side of the </a:t>
            </a:r>
            <a:r>
              <a:rPr sz="2000" spc="-20" dirty="0">
                <a:latin typeface="Times New Roman"/>
                <a:cs typeface="Times New Roman"/>
              </a:rPr>
              <a:t>router. </a:t>
            </a:r>
            <a:r>
              <a:rPr sz="2000" spc="-75" dirty="0">
                <a:latin typeface="Times New Roman"/>
                <a:cs typeface="Times New Roman"/>
              </a:rPr>
              <a:t>We </a:t>
            </a:r>
            <a:r>
              <a:rPr sz="2000" spc="-5" dirty="0">
                <a:latin typeface="Times New Roman"/>
                <a:cs typeface="Times New Roman"/>
              </a:rPr>
              <a:t>call the </a:t>
            </a:r>
            <a:r>
              <a:rPr sz="2000" dirty="0">
                <a:latin typeface="Times New Roman"/>
                <a:cs typeface="Times New Roman"/>
              </a:rPr>
              <a:t>second </a:t>
            </a:r>
            <a:r>
              <a:rPr sz="2000" spc="-5" dirty="0">
                <a:latin typeface="Times New Roman"/>
                <a:cs typeface="Times New Roman"/>
              </a:rPr>
              <a:t>address </a:t>
            </a:r>
            <a:r>
              <a:rPr sz="2000" spc="-20" dirty="0">
                <a:latin typeface="Times New Roman"/>
                <a:cs typeface="Times New Roman"/>
              </a:rPr>
              <a:t>x.y.z.t/n </a:t>
            </a:r>
            <a:r>
              <a:rPr sz="2000" spc="-5" dirty="0">
                <a:latin typeface="Times New Roman"/>
                <a:cs typeface="Times New Roman"/>
              </a:rPr>
              <a:t>because </a:t>
            </a:r>
            <a:r>
              <a:rPr sz="2000" dirty="0">
                <a:latin typeface="Times New Roman"/>
                <a:cs typeface="Times New Roman"/>
              </a:rPr>
              <a:t>we </a:t>
            </a:r>
            <a:r>
              <a:rPr sz="2000" spc="-5" dirty="0">
                <a:latin typeface="Times New Roman"/>
                <a:cs typeface="Times New Roman"/>
              </a:rPr>
              <a:t>do </a:t>
            </a:r>
            <a:r>
              <a:rPr sz="2000" dirty="0">
                <a:latin typeface="Times New Roman"/>
                <a:cs typeface="Times New Roman"/>
              </a:rPr>
              <a:t>not </a:t>
            </a:r>
            <a:r>
              <a:rPr sz="2000" spc="5" dirty="0">
                <a:latin typeface="Times New Roman"/>
                <a:cs typeface="Times New Roman"/>
              </a:rPr>
              <a:t> </a:t>
            </a:r>
            <a:r>
              <a:rPr sz="2000" dirty="0">
                <a:latin typeface="Times New Roman"/>
                <a:cs typeface="Times New Roman"/>
              </a:rPr>
              <a:t>know </a:t>
            </a:r>
            <a:r>
              <a:rPr sz="2000" spc="-5" dirty="0">
                <a:latin typeface="Times New Roman"/>
                <a:cs typeface="Times New Roman"/>
              </a:rPr>
              <a:t>anything </a:t>
            </a:r>
            <a:r>
              <a:rPr sz="2000" dirty="0">
                <a:latin typeface="Times New Roman"/>
                <a:cs typeface="Times New Roman"/>
              </a:rPr>
              <a:t>about </a:t>
            </a:r>
            <a:r>
              <a:rPr sz="2000" spc="-5" dirty="0">
                <a:latin typeface="Times New Roman"/>
                <a:cs typeface="Times New Roman"/>
              </a:rPr>
              <a:t>the network </a:t>
            </a:r>
            <a:r>
              <a:rPr sz="2000" spc="-10" dirty="0">
                <a:latin typeface="Times New Roman"/>
                <a:cs typeface="Times New Roman"/>
              </a:rPr>
              <a:t>it </a:t>
            </a:r>
            <a:r>
              <a:rPr sz="2000" spc="-5" dirty="0">
                <a:latin typeface="Times New Roman"/>
                <a:cs typeface="Times New Roman"/>
              </a:rPr>
              <a:t>is connected </a:t>
            </a:r>
            <a:r>
              <a:rPr sz="2000" spc="-10" dirty="0">
                <a:latin typeface="Times New Roman"/>
                <a:cs typeface="Times New Roman"/>
              </a:rPr>
              <a:t>to </a:t>
            </a:r>
            <a:r>
              <a:rPr sz="2000" spc="-5" dirty="0">
                <a:latin typeface="Times New Roman"/>
                <a:cs typeface="Times New Roman"/>
              </a:rPr>
              <a:t>at the other side. </a:t>
            </a:r>
            <a:r>
              <a:rPr sz="2000" dirty="0">
                <a:latin typeface="Times New Roman"/>
                <a:cs typeface="Times New Roman"/>
              </a:rPr>
              <a:t>All </a:t>
            </a:r>
            <a:r>
              <a:rPr sz="2000" spc="-5" dirty="0">
                <a:latin typeface="Times New Roman"/>
                <a:cs typeface="Times New Roman"/>
              </a:rPr>
              <a:t>messages </a:t>
            </a:r>
            <a:r>
              <a:rPr sz="2000" dirty="0">
                <a:latin typeface="Times New Roman"/>
                <a:cs typeface="Times New Roman"/>
              </a:rPr>
              <a:t> </a:t>
            </a:r>
            <a:r>
              <a:rPr sz="2000" spc="-5" dirty="0">
                <a:latin typeface="Times New Roman"/>
                <a:cs typeface="Times New Roman"/>
              </a:rPr>
              <a:t>destined for addresses </a:t>
            </a:r>
            <a:r>
              <a:rPr sz="2000" spc="-10" dirty="0">
                <a:latin typeface="Times New Roman"/>
                <a:cs typeface="Times New Roman"/>
              </a:rPr>
              <a:t>in </a:t>
            </a:r>
            <a:r>
              <a:rPr sz="2000" spc="-5" dirty="0">
                <a:latin typeface="Times New Roman"/>
                <a:cs typeface="Times New Roman"/>
              </a:rPr>
              <a:t>the</a:t>
            </a:r>
            <a:r>
              <a:rPr sz="2000" spc="490" dirty="0">
                <a:latin typeface="Times New Roman"/>
                <a:cs typeface="Times New Roman"/>
              </a:rPr>
              <a:t> </a:t>
            </a:r>
            <a:r>
              <a:rPr sz="2000" spc="-10" dirty="0">
                <a:latin typeface="Times New Roman"/>
                <a:cs typeface="Times New Roman"/>
              </a:rPr>
              <a:t>organization </a:t>
            </a:r>
            <a:r>
              <a:rPr sz="2000" spc="-5" dirty="0">
                <a:latin typeface="Times New Roman"/>
                <a:cs typeface="Times New Roman"/>
              </a:rPr>
              <a:t>block</a:t>
            </a:r>
            <a:r>
              <a:rPr sz="2000" spc="490" dirty="0">
                <a:latin typeface="Times New Roman"/>
                <a:cs typeface="Times New Roman"/>
              </a:rPr>
              <a:t> </a:t>
            </a:r>
            <a:r>
              <a:rPr sz="2000" spc="-5" dirty="0">
                <a:latin typeface="Times New Roman"/>
                <a:cs typeface="Times New Roman"/>
              </a:rPr>
              <a:t>(205.16.37.32 </a:t>
            </a:r>
            <a:r>
              <a:rPr sz="2000" spc="-10" dirty="0">
                <a:latin typeface="Times New Roman"/>
                <a:cs typeface="Times New Roman"/>
              </a:rPr>
              <a:t>to</a:t>
            </a:r>
            <a:r>
              <a:rPr sz="2000" spc="480" dirty="0">
                <a:latin typeface="Times New Roman"/>
                <a:cs typeface="Times New Roman"/>
              </a:rPr>
              <a:t> </a:t>
            </a:r>
            <a:r>
              <a:rPr sz="2000" spc="-5" dirty="0">
                <a:latin typeface="Times New Roman"/>
                <a:cs typeface="Times New Roman"/>
              </a:rPr>
              <a:t>205.16.37.47) </a:t>
            </a:r>
            <a:r>
              <a:rPr sz="2000" dirty="0">
                <a:latin typeface="Times New Roman"/>
                <a:cs typeface="Times New Roman"/>
              </a:rPr>
              <a:t> are</a:t>
            </a:r>
            <a:r>
              <a:rPr sz="2000" spc="5" dirty="0">
                <a:latin typeface="Times New Roman"/>
                <a:cs typeface="Times New Roman"/>
              </a:rPr>
              <a:t> </a:t>
            </a:r>
            <a:r>
              <a:rPr sz="2000" spc="-5" dirty="0">
                <a:latin typeface="Times New Roman"/>
                <a:cs typeface="Times New Roman"/>
              </a:rPr>
              <a:t>sent, directly </a:t>
            </a:r>
            <a:r>
              <a:rPr sz="2000" dirty="0">
                <a:latin typeface="Times New Roman"/>
                <a:cs typeface="Times New Roman"/>
              </a:rPr>
              <a:t>or </a:t>
            </a:r>
            <a:r>
              <a:rPr sz="2000" spc="-20" dirty="0">
                <a:latin typeface="Times New Roman"/>
                <a:cs typeface="Times New Roman"/>
              </a:rPr>
              <a:t>indirectly, </a:t>
            </a:r>
            <a:r>
              <a:rPr sz="2000" spc="-5" dirty="0">
                <a:latin typeface="Times New Roman"/>
                <a:cs typeface="Times New Roman"/>
              </a:rPr>
              <a:t>to </a:t>
            </a:r>
            <a:r>
              <a:rPr sz="2000" spc="-20" dirty="0">
                <a:latin typeface="Times New Roman"/>
                <a:cs typeface="Times New Roman"/>
              </a:rPr>
              <a:t>x.y.z.t/n. </a:t>
            </a:r>
            <a:r>
              <a:rPr sz="2000" spc="-85" dirty="0">
                <a:latin typeface="Times New Roman"/>
                <a:cs typeface="Times New Roman"/>
              </a:rPr>
              <a:t>We </a:t>
            </a:r>
            <a:r>
              <a:rPr sz="2000" dirty="0">
                <a:latin typeface="Times New Roman"/>
                <a:cs typeface="Times New Roman"/>
              </a:rPr>
              <a:t>say </a:t>
            </a:r>
            <a:r>
              <a:rPr sz="2000" spc="-5" dirty="0">
                <a:latin typeface="Times New Roman"/>
                <a:cs typeface="Times New Roman"/>
              </a:rPr>
              <a:t>directly or indirectly </a:t>
            </a:r>
            <a:r>
              <a:rPr sz="2000" dirty="0">
                <a:latin typeface="Times New Roman"/>
                <a:cs typeface="Times New Roman"/>
              </a:rPr>
              <a:t>because </a:t>
            </a:r>
            <a:r>
              <a:rPr sz="2000" spc="-10" dirty="0">
                <a:latin typeface="Times New Roman"/>
                <a:cs typeface="Times New Roman"/>
              </a:rPr>
              <a:t>we </a:t>
            </a:r>
            <a:r>
              <a:rPr sz="2000" spc="-484" dirty="0">
                <a:latin typeface="Times New Roman"/>
                <a:cs typeface="Times New Roman"/>
              </a:rPr>
              <a:t> </a:t>
            </a:r>
            <a:r>
              <a:rPr sz="2000" dirty="0">
                <a:latin typeface="Times New Roman"/>
                <a:cs typeface="Times New Roman"/>
              </a:rPr>
              <a:t>do not </a:t>
            </a:r>
            <a:r>
              <a:rPr sz="2000" spc="-5" dirty="0">
                <a:latin typeface="Times New Roman"/>
                <a:cs typeface="Times New Roman"/>
              </a:rPr>
              <a:t>know the structure of the network </a:t>
            </a:r>
            <a:r>
              <a:rPr sz="2000" spc="-10" dirty="0">
                <a:latin typeface="Times New Roman"/>
                <a:cs typeface="Times New Roman"/>
              </a:rPr>
              <a:t>to </a:t>
            </a:r>
            <a:r>
              <a:rPr sz="2000" spc="-5" dirty="0">
                <a:latin typeface="Times New Roman"/>
                <a:cs typeface="Times New Roman"/>
              </a:rPr>
              <a:t>which the other side of the router is </a:t>
            </a:r>
            <a:r>
              <a:rPr sz="2000" dirty="0">
                <a:latin typeface="Times New Roman"/>
                <a:cs typeface="Times New Roman"/>
              </a:rPr>
              <a:t> connected</a:t>
            </a:r>
            <a:endParaRPr sz="2000">
              <a:latin typeface="Times New Roman"/>
              <a:cs typeface="Times New Roman"/>
            </a:endParaRPr>
          </a:p>
        </p:txBody>
      </p:sp>
      <p:sp>
        <p:nvSpPr>
          <p:cNvPr id="4" name="Google Shape;176;p24">
            <a:extLst>
              <a:ext uri="{FF2B5EF4-FFF2-40B4-BE49-F238E27FC236}">
                <a16:creationId xmlns:a16="http://schemas.microsoft.com/office/drawing/2014/main" id="{B7160061-0D03-C7B2-A5E1-26446812A821}"/>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108204" y="260602"/>
            <a:ext cx="8855964" cy="507339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516A014-BFED-4CB0-AF63-2D86435DEE75}"/>
                  </a:ext>
                </a:extLst>
              </p14:cNvPr>
              <p14:cNvContentPartPr/>
              <p14:nvPr/>
            </p14:nvContentPartPr>
            <p14:xfrm>
              <a:off x="1586520" y="3675960"/>
              <a:ext cx="7481160" cy="2727360"/>
            </p14:xfrm>
          </p:contentPart>
        </mc:Choice>
        <mc:Fallback xmlns="">
          <p:pic>
            <p:nvPicPr>
              <p:cNvPr id="2" name="Ink 1">
                <a:extLst>
                  <a:ext uri="{FF2B5EF4-FFF2-40B4-BE49-F238E27FC236}">
                    <a16:creationId xmlns:a16="http://schemas.microsoft.com/office/drawing/2014/main" id="{E516A014-BFED-4CB0-AF63-2D86435DEE75}"/>
                  </a:ext>
                </a:extLst>
              </p:cNvPr>
              <p:cNvPicPr/>
              <p:nvPr/>
            </p:nvPicPr>
            <p:blipFill>
              <a:blip r:embed="rId4"/>
              <a:stretch>
                <a:fillRect/>
              </a:stretch>
            </p:blipFill>
            <p:spPr>
              <a:xfrm>
                <a:off x="1577160" y="3666600"/>
                <a:ext cx="7499880" cy="2746080"/>
              </a:xfrm>
              <a:prstGeom prst="rect">
                <a:avLst/>
              </a:prstGeom>
            </p:spPr>
          </p:pic>
        </mc:Fallback>
      </mc:AlternateContent>
      <p:sp>
        <p:nvSpPr>
          <p:cNvPr id="3" name="Google Shape;176;p24">
            <a:extLst>
              <a:ext uri="{FF2B5EF4-FFF2-40B4-BE49-F238E27FC236}">
                <a16:creationId xmlns:a16="http://schemas.microsoft.com/office/drawing/2014/main" id="{3F4EE881-8D8D-A67E-B724-8E586476DF45}"/>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32968" y="293877"/>
            <a:ext cx="6108700" cy="513715"/>
          </a:xfrm>
          <a:prstGeom prst="rect">
            <a:avLst/>
          </a:prstGeom>
        </p:spPr>
        <p:txBody>
          <a:bodyPr vert="horz" wrap="square" lIns="0" tIns="12700" rIns="0" bIns="0" rtlCol="0">
            <a:spAutoFit/>
          </a:bodyPr>
          <a:lstStyle/>
          <a:p>
            <a:pPr marL="12700">
              <a:lnSpc>
                <a:spcPct val="100000"/>
              </a:lnSpc>
              <a:spcBef>
                <a:spcPts val="100"/>
              </a:spcBef>
            </a:pPr>
            <a:r>
              <a:rPr spc="-25" dirty="0">
                <a:solidFill>
                  <a:srgbClr val="7E7E7E"/>
                </a:solidFill>
              </a:rPr>
              <a:t>Two-Level</a:t>
            </a:r>
            <a:r>
              <a:rPr spc="-45" dirty="0">
                <a:solidFill>
                  <a:srgbClr val="7E7E7E"/>
                </a:solidFill>
              </a:rPr>
              <a:t> </a:t>
            </a:r>
            <a:r>
              <a:rPr dirty="0">
                <a:solidFill>
                  <a:srgbClr val="7E7E7E"/>
                </a:solidFill>
              </a:rPr>
              <a:t>Hierarchy:</a:t>
            </a:r>
            <a:r>
              <a:rPr spc="-30" dirty="0">
                <a:solidFill>
                  <a:srgbClr val="7E7E7E"/>
                </a:solidFill>
              </a:rPr>
              <a:t> </a:t>
            </a:r>
            <a:r>
              <a:rPr dirty="0">
                <a:solidFill>
                  <a:srgbClr val="7E7E7E"/>
                </a:solidFill>
              </a:rPr>
              <a:t>No</a:t>
            </a:r>
            <a:r>
              <a:rPr spc="-15" dirty="0">
                <a:solidFill>
                  <a:srgbClr val="7E7E7E"/>
                </a:solidFill>
              </a:rPr>
              <a:t> </a:t>
            </a:r>
            <a:r>
              <a:rPr dirty="0">
                <a:solidFill>
                  <a:srgbClr val="7E7E7E"/>
                </a:solidFill>
              </a:rPr>
              <a:t>Subnetting</a:t>
            </a:r>
          </a:p>
        </p:txBody>
      </p:sp>
      <p:sp>
        <p:nvSpPr>
          <p:cNvPr id="9" name="object 9"/>
          <p:cNvSpPr txBox="1"/>
          <p:nvPr/>
        </p:nvSpPr>
        <p:spPr>
          <a:xfrm>
            <a:off x="221691" y="1167130"/>
            <a:ext cx="8682990" cy="2160270"/>
          </a:xfrm>
          <a:prstGeom prst="rect">
            <a:avLst/>
          </a:prstGeom>
        </p:spPr>
        <p:txBody>
          <a:bodyPr vert="horz" wrap="square" lIns="0" tIns="13335" rIns="0" bIns="0" rtlCol="0">
            <a:spAutoFit/>
          </a:bodyPr>
          <a:lstStyle/>
          <a:p>
            <a:pPr marL="12700" marR="12700">
              <a:lnSpc>
                <a:spcPct val="100000"/>
              </a:lnSpc>
              <a:spcBef>
                <a:spcPts val="105"/>
              </a:spcBef>
              <a:buFont typeface="Wingdings"/>
              <a:buChar char=""/>
              <a:tabLst>
                <a:tab pos="262890" algn="l"/>
                <a:tab pos="878205" algn="l"/>
                <a:tab pos="3876675" algn="l"/>
                <a:tab pos="6568440" algn="l"/>
              </a:tabLst>
            </a:pPr>
            <a:r>
              <a:rPr sz="2000" dirty="0">
                <a:latin typeface="Times New Roman"/>
                <a:cs typeface="Times New Roman"/>
              </a:rPr>
              <a:t>An</a:t>
            </a:r>
            <a:r>
              <a:rPr sz="2000" spc="10" dirty="0">
                <a:latin typeface="Times New Roman"/>
                <a:cs typeface="Times New Roman"/>
              </a:rPr>
              <a:t> </a:t>
            </a:r>
            <a:r>
              <a:rPr sz="2000" dirty="0">
                <a:latin typeface="Times New Roman"/>
                <a:cs typeface="Times New Roman"/>
              </a:rPr>
              <a:t>IP</a:t>
            </a:r>
            <a:r>
              <a:rPr sz="2000" spc="-65" dirty="0">
                <a:latin typeface="Times New Roman"/>
                <a:cs typeface="Times New Roman"/>
              </a:rPr>
              <a:t> </a:t>
            </a:r>
            <a:r>
              <a:rPr sz="2000" dirty="0">
                <a:latin typeface="Times New Roman"/>
                <a:cs typeface="Times New Roman"/>
              </a:rPr>
              <a:t>address</a:t>
            </a:r>
            <a:r>
              <a:rPr sz="2000" spc="-3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define</a:t>
            </a:r>
            <a:r>
              <a:rPr sz="2000" spc="-15" dirty="0">
                <a:latin typeface="Times New Roman"/>
                <a:cs typeface="Times New Roman"/>
              </a:rPr>
              <a:t> </a:t>
            </a:r>
            <a:r>
              <a:rPr sz="2000" dirty="0">
                <a:latin typeface="Times New Roman"/>
                <a:cs typeface="Times New Roman"/>
              </a:rPr>
              <a:t>only</a:t>
            </a:r>
            <a:r>
              <a:rPr sz="2000" spc="-25" dirty="0">
                <a:latin typeface="Times New Roman"/>
                <a:cs typeface="Times New Roman"/>
              </a:rPr>
              <a:t> </a:t>
            </a:r>
            <a:r>
              <a:rPr sz="2000" dirty="0">
                <a:latin typeface="Times New Roman"/>
                <a:cs typeface="Times New Roman"/>
              </a:rPr>
              <a:t>two	</a:t>
            </a:r>
            <a:r>
              <a:rPr sz="2000" spc="-5" dirty="0">
                <a:latin typeface="Times New Roman"/>
                <a:cs typeface="Times New Roman"/>
              </a:rPr>
              <a:t>levels</a:t>
            </a:r>
            <a:r>
              <a:rPr sz="2000" spc="50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hierarchy</a:t>
            </a:r>
            <a:r>
              <a:rPr sz="2000" spc="-25" dirty="0">
                <a:latin typeface="Times New Roman"/>
                <a:cs typeface="Times New Roman"/>
              </a:rPr>
              <a:t> </a:t>
            </a:r>
            <a:r>
              <a:rPr sz="2000" dirty="0">
                <a:latin typeface="Times New Roman"/>
                <a:cs typeface="Times New Roman"/>
              </a:rPr>
              <a:t>when	</a:t>
            </a:r>
            <a:r>
              <a:rPr sz="2000" u="sng" spc="5" dirty="0">
                <a:uFill>
                  <a:solidFill>
                    <a:srgbClr val="000000"/>
                  </a:solidFill>
                </a:uFill>
                <a:latin typeface="Times New Roman"/>
                <a:cs typeface="Times New Roman"/>
              </a:rPr>
              <a:t>not </a:t>
            </a:r>
            <a:r>
              <a:rPr sz="2000" u="sng" spc="90" dirty="0">
                <a:uFill>
                  <a:solidFill>
                    <a:srgbClr val="000000"/>
                  </a:solidFill>
                </a:uFill>
                <a:latin typeface="Times New Roman"/>
                <a:cs typeface="Times New Roman"/>
              </a:rPr>
              <a:t> </a:t>
            </a:r>
            <a:r>
              <a:rPr sz="2000" u="sng" dirty="0">
                <a:uFill>
                  <a:solidFill>
                    <a:srgbClr val="000000"/>
                  </a:solidFill>
                </a:uFill>
                <a:latin typeface="Times New Roman"/>
                <a:cs typeface="Times New Roman"/>
              </a:rPr>
              <a:t>subnetted</a:t>
            </a:r>
            <a:r>
              <a:rPr sz="2000" dirty="0">
                <a:latin typeface="Times New Roman"/>
                <a:cs typeface="Times New Roman"/>
              </a:rPr>
              <a:t>.</a:t>
            </a:r>
            <a:r>
              <a:rPr sz="2000" spc="60" dirty="0">
                <a:latin typeface="Times New Roman"/>
                <a:cs typeface="Times New Roman"/>
              </a:rPr>
              <a:t> </a:t>
            </a:r>
            <a:r>
              <a:rPr sz="2000" dirty="0">
                <a:latin typeface="Times New Roman"/>
                <a:cs typeface="Times New Roman"/>
              </a:rPr>
              <a:t>The </a:t>
            </a:r>
            <a:r>
              <a:rPr sz="2000" spc="5" dirty="0">
                <a:latin typeface="Times New Roman"/>
                <a:cs typeface="Times New Roman"/>
              </a:rPr>
              <a:t> </a:t>
            </a:r>
            <a:r>
              <a:rPr sz="2000" dirty="0">
                <a:latin typeface="Times New Roman"/>
                <a:cs typeface="Times New Roman"/>
              </a:rPr>
              <a:t>n</a:t>
            </a:r>
            <a:r>
              <a:rPr sz="2000" spc="10" dirty="0">
                <a:latin typeface="Times New Roman"/>
                <a:cs typeface="Times New Roman"/>
              </a:rPr>
              <a:t> </a:t>
            </a:r>
            <a:r>
              <a:rPr sz="2000" spc="-5" dirty="0">
                <a:latin typeface="Times New Roman"/>
                <a:cs typeface="Times New Roman"/>
              </a:rPr>
              <a:t>left-	most</a:t>
            </a:r>
            <a:r>
              <a:rPr sz="2000" spc="-15" dirty="0">
                <a:latin typeface="Times New Roman"/>
                <a:cs typeface="Times New Roman"/>
              </a:rPr>
              <a:t> </a:t>
            </a:r>
            <a:r>
              <a:rPr sz="2000" dirty="0">
                <a:latin typeface="Times New Roman"/>
                <a:cs typeface="Times New Roman"/>
              </a:rPr>
              <a:t>bits</a:t>
            </a:r>
            <a:r>
              <a:rPr sz="2000" spc="-1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spc="-15" dirty="0">
                <a:latin typeface="Times New Roman"/>
                <a:cs typeface="Times New Roman"/>
              </a:rPr>
              <a:t>x.y.z.tJn</a:t>
            </a:r>
            <a:r>
              <a:rPr sz="2000" spc="5" dirty="0">
                <a:latin typeface="Times New Roman"/>
                <a:cs typeface="Times New Roman"/>
              </a:rPr>
              <a:t> </a:t>
            </a:r>
            <a:r>
              <a:rPr sz="2000" dirty="0">
                <a:latin typeface="Times New Roman"/>
                <a:cs typeface="Times New Roman"/>
              </a:rPr>
              <a:t>define</a:t>
            </a:r>
            <a:r>
              <a:rPr sz="2000" spc="-3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network</a:t>
            </a:r>
            <a:r>
              <a:rPr sz="2000" spc="-25" dirty="0">
                <a:latin typeface="Times New Roman"/>
                <a:cs typeface="Times New Roman"/>
              </a:rPr>
              <a:t> </a:t>
            </a:r>
            <a:r>
              <a:rPr sz="2000" spc="-5" dirty="0">
                <a:latin typeface="Times New Roman"/>
                <a:cs typeface="Times New Roman"/>
              </a:rPr>
              <a:t>(organization</a:t>
            </a:r>
            <a:r>
              <a:rPr sz="2000" spc="-35" dirty="0">
                <a:latin typeface="Times New Roman"/>
                <a:cs typeface="Times New Roman"/>
              </a:rPr>
              <a:t> </a:t>
            </a:r>
            <a:r>
              <a:rPr sz="2000" dirty="0">
                <a:latin typeface="Times New Roman"/>
                <a:cs typeface="Times New Roman"/>
              </a:rPr>
              <a:t>network); </a:t>
            </a:r>
            <a:r>
              <a:rPr sz="2000" spc="-484"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32</a:t>
            </a:r>
            <a:r>
              <a:rPr sz="2000" spc="-15"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n</a:t>
            </a:r>
            <a:endParaRPr sz="2000">
              <a:latin typeface="Times New Roman"/>
              <a:cs typeface="Times New Roman"/>
            </a:endParaRPr>
          </a:p>
          <a:p>
            <a:pPr>
              <a:lnSpc>
                <a:spcPct val="100000"/>
              </a:lnSpc>
              <a:spcBef>
                <a:spcPts val="40"/>
              </a:spcBef>
              <a:buFont typeface="Wingdings"/>
              <a:buChar char=""/>
            </a:pPr>
            <a:endParaRPr sz="2050">
              <a:latin typeface="Times New Roman"/>
              <a:cs typeface="Times New Roman"/>
            </a:endParaRPr>
          </a:p>
          <a:p>
            <a:pPr marL="215265" indent="-203200">
              <a:lnSpc>
                <a:spcPct val="100000"/>
              </a:lnSpc>
              <a:spcBef>
                <a:spcPts val="5"/>
              </a:spcBef>
              <a:buFont typeface="Wingdings"/>
              <a:buChar char=""/>
              <a:tabLst>
                <a:tab pos="215900" algn="l"/>
              </a:tabLst>
            </a:pPr>
            <a:r>
              <a:rPr sz="2000" spc="-5" dirty="0">
                <a:latin typeface="Times New Roman"/>
                <a:cs typeface="Times New Roman"/>
              </a:rPr>
              <a:t>Rightmost</a:t>
            </a:r>
            <a:r>
              <a:rPr sz="2000" spc="-25" dirty="0">
                <a:latin typeface="Times New Roman"/>
                <a:cs typeface="Times New Roman"/>
              </a:rPr>
              <a:t> </a:t>
            </a:r>
            <a:r>
              <a:rPr sz="2000" dirty="0">
                <a:latin typeface="Times New Roman"/>
                <a:cs typeface="Times New Roman"/>
              </a:rPr>
              <a:t>bits</a:t>
            </a:r>
            <a:r>
              <a:rPr sz="2000" spc="495" dirty="0">
                <a:latin typeface="Times New Roman"/>
                <a:cs typeface="Times New Roman"/>
              </a:rPr>
              <a:t> </a:t>
            </a:r>
            <a:r>
              <a:rPr sz="2000" dirty="0">
                <a:latin typeface="Times New Roman"/>
                <a:cs typeface="Times New Roman"/>
              </a:rPr>
              <a:t>define</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particular</a:t>
            </a:r>
            <a:r>
              <a:rPr sz="2000" spc="-25" dirty="0">
                <a:latin typeface="Times New Roman"/>
                <a:cs typeface="Times New Roman"/>
              </a:rPr>
              <a:t> </a:t>
            </a:r>
            <a:r>
              <a:rPr sz="2000" dirty="0">
                <a:latin typeface="Times New Roman"/>
                <a:cs typeface="Times New Roman"/>
              </a:rPr>
              <a:t>host</a:t>
            </a:r>
            <a:r>
              <a:rPr sz="2000" spc="465" dirty="0">
                <a:latin typeface="Times New Roman"/>
                <a:cs typeface="Times New Roman"/>
              </a:rPr>
              <a:t> </a:t>
            </a:r>
            <a:r>
              <a:rPr sz="2000" dirty="0">
                <a:latin typeface="Times New Roman"/>
                <a:cs typeface="Times New Roman"/>
              </a:rPr>
              <a:t>(computer</a:t>
            </a:r>
            <a:r>
              <a:rPr sz="2000" spc="-30"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router)</a:t>
            </a:r>
            <a:r>
              <a:rPr sz="2000" spc="470"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network.</a:t>
            </a:r>
            <a:endParaRPr sz="2000">
              <a:latin typeface="Times New Roman"/>
              <a:cs typeface="Times New Roman"/>
            </a:endParaRPr>
          </a:p>
          <a:p>
            <a:pPr marL="12700" marR="5080">
              <a:lnSpc>
                <a:spcPct val="100000"/>
              </a:lnSpc>
              <a:tabLst>
                <a:tab pos="979805" algn="l"/>
              </a:tabLst>
            </a:pP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two	</a:t>
            </a:r>
            <a:r>
              <a:rPr sz="2000" spc="-10" dirty="0">
                <a:latin typeface="Times New Roman"/>
                <a:cs typeface="Times New Roman"/>
              </a:rPr>
              <a:t>common</a:t>
            </a:r>
            <a:r>
              <a:rPr sz="2000" dirty="0">
                <a:latin typeface="Times New Roman"/>
                <a:cs typeface="Times New Roman"/>
              </a:rPr>
              <a:t> </a:t>
            </a:r>
            <a:r>
              <a:rPr sz="2000" spc="-5" dirty="0">
                <a:latin typeface="Times New Roman"/>
                <a:cs typeface="Times New Roman"/>
              </a:rPr>
              <a:t>terms</a:t>
            </a:r>
            <a:r>
              <a:rPr sz="2000" spc="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prefix</a:t>
            </a:r>
            <a:r>
              <a:rPr sz="2000" spc="-3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spc="-5" dirty="0">
                <a:latin typeface="Times New Roman"/>
                <a:cs typeface="Times New Roman"/>
              </a:rPr>
              <a:t>suffix.</a:t>
            </a:r>
            <a:r>
              <a:rPr sz="2000" spc="-70" dirty="0">
                <a:latin typeface="Times New Roman"/>
                <a:cs typeface="Times New Roman"/>
              </a:rPr>
              <a:t> </a:t>
            </a:r>
            <a:r>
              <a:rPr sz="2000" dirty="0">
                <a:latin typeface="Times New Roman"/>
                <a:cs typeface="Times New Roman"/>
              </a:rPr>
              <a:t>The part</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dirty="0">
                <a:latin typeface="Times New Roman"/>
                <a:cs typeface="Times New Roman"/>
              </a:rPr>
              <a:t>that</a:t>
            </a:r>
            <a:r>
              <a:rPr sz="2000" spc="-10" dirty="0">
                <a:latin typeface="Times New Roman"/>
                <a:cs typeface="Times New Roman"/>
              </a:rPr>
              <a:t> </a:t>
            </a:r>
            <a:r>
              <a:rPr sz="2000" dirty="0">
                <a:latin typeface="Times New Roman"/>
                <a:cs typeface="Times New Roman"/>
              </a:rPr>
              <a:t>defines</a:t>
            </a:r>
            <a:r>
              <a:rPr sz="2000" spc="-45" dirty="0">
                <a:latin typeface="Times New Roman"/>
                <a:cs typeface="Times New Roman"/>
              </a:rPr>
              <a:t> </a:t>
            </a:r>
            <a:r>
              <a:rPr sz="2000" dirty="0">
                <a:latin typeface="Times New Roman"/>
                <a:cs typeface="Times New Roman"/>
              </a:rPr>
              <a:t>the </a:t>
            </a:r>
            <a:r>
              <a:rPr sz="2000" spc="-484" dirty="0">
                <a:latin typeface="Times New Roman"/>
                <a:cs typeface="Times New Roman"/>
              </a:rPr>
              <a:t> </a:t>
            </a:r>
            <a:r>
              <a:rPr sz="2000" dirty="0">
                <a:latin typeface="Times New Roman"/>
                <a:cs typeface="Times New Roman"/>
              </a:rPr>
              <a:t>network</a:t>
            </a:r>
            <a:r>
              <a:rPr sz="2000" spc="-45" dirty="0">
                <a:latin typeface="Times New Roman"/>
                <a:cs typeface="Times New Roman"/>
              </a:rPr>
              <a:t> </a:t>
            </a:r>
            <a:r>
              <a:rPr sz="2000" dirty="0">
                <a:latin typeface="Times New Roman"/>
                <a:cs typeface="Times New Roman"/>
              </a:rPr>
              <a:t>is </a:t>
            </a:r>
            <a:r>
              <a:rPr sz="2000" spc="-5" dirty="0">
                <a:latin typeface="Times New Roman"/>
                <a:cs typeface="Times New Roman"/>
              </a:rPr>
              <a:t>called</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prefix</a:t>
            </a:r>
            <a:endParaRPr sz="2000">
              <a:latin typeface="Times New Roman"/>
              <a:cs typeface="Times New Roman"/>
            </a:endParaRPr>
          </a:p>
        </p:txBody>
      </p:sp>
      <p:pic>
        <p:nvPicPr>
          <p:cNvPr id="10" name="object 10"/>
          <p:cNvPicPr/>
          <p:nvPr/>
        </p:nvPicPr>
        <p:blipFill>
          <a:blip r:embed="rId2" cstate="print"/>
          <a:stretch>
            <a:fillRect/>
          </a:stretch>
        </p:blipFill>
        <p:spPr>
          <a:xfrm>
            <a:off x="2214372" y="4072128"/>
            <a:ext cx="5358383" cy="1510284"/>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9E9B613-7214-455D-8AA0-6FC598B0F884}"/>
                  </a:ext>
                </a:extLst>
              </p14:cNvPr>
              <p14:cNvContentPartPr/>
              <p14:nvPr/>
            </p14:nvContentPartPr>
            <p14:xfrm>
              <a:off x="4168080" y="4322880"/>
              <a:ext cx="3212640" cy="261000"/>
            </p14:xfrm>
          </p:contentPart>
        </mc:Choice>
        <mc:Fallback xmlns="">
          <p:pic>
            <p:nvPicPr>
              <p:cNvPr id="2" name="Ink 1">
                <a:extLst>
                  <a:ext uri="{FF2B5EF4-FFF2-40B4-BE49-F238E27FC236}">
                    <a16:creationId xmlns:a16="http://schemas.microsoft.com/office/drawing/2014/main" id="{49E9B613-7214-455D-8AA0-6FC598B0F884}"/>
                  </a:ext>
                </a:extLst>
              </p:cNvPr>
              <p:cNvPicPr/>
              <p:nvPr/>
            </p:nvPicPr>
            <p:blipFill>
              <a:blip r:embed="rId4"/>
              <a:stretch>
                <a:fillRect/>
              </a:stretch>
            </p:blipFill>
            <p:spPr>
              <a:xfrm>
                <a:off x="4158720" y="4313520"/>
                <a:ext cx="3231360" cy="279720"/>
              </a:xfrm>
              <a:prstGeom prst="rect">
                <a:avLst/>
              </a:prstGeom>
            </p:spPr>
          </p:pic>
        </mc:Fallback>
      </mc:AlternateContent>
      <p:sp>
        <p:nvSpPr>
          <p:cNvPr id="3" name="Google Shape;176;p24">
            <a:extLst>
              <a:ext uri="{FF2B5EF4-FFF2-40B4-BE49-F238E27FC236}">
                <a16:creationId xmlns:a16="http://schemas.microsoft.com/office/drawing/2014/main" id="{9B9668E6-0189-6D57-4494-31402111B1BD}"/>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74370" y="496315"/>
            <a:ext cx="6338570"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7E7E7E"/>
                </a:solidFill>
              </a:rPr>
              <a:t>Three-Levels</a:t>
            </a:r>
            <a:r>
              <a:rPr spc="-40" dirty="0">
                <a:solidFill>
                  <a:srgbClr val="7E7E7E"/>
                </a:solidFill>
              </a:rPr>
              <a:t> </a:t>
            </a:r>
            <a:r>
              <a:rPr dirty="0">
                <a:solidFill>
                  <a:srgbClr val="7E7E7E"/>
                </a:solidFill>
              </a:rPr>
              <a:t>of</a:t>
            </a:r>
            <a:r>
              <a:rPr spc="-20" dirty="0">
                <a:solidFill>
                  <a:srgbClr val="7E7E7E"/>
                </a:solidFill>
              </a:rPr>
              <a:t> </a:t>
            </a:r>
            <a:r>
              <a:rPr dirty="0">
                <a:solidFill>
                  <a:srgbClr val="7E7E7E"/>
                </a:solidFill>
              </a:rPr>
              <a:t>Hierarchy:</a:t>
            </a:r>
            <a:r>
              <a:rPr spc="-35" dirty="0">
                <a:solidFill>
                  <a:srgbClr val="7E7E7E"/>
                </a:solidFill>
              </a:rPr>
              <a:t> </a:t>
            </a:r>
            <a:r>
              <a:rPr dirty="0">
                <a:solidFill>
                  <a:srgbClr val="7E7E7E"/>
                </a:solidFill>
              </a:rPr>
              <a:t>Subnetting</a:t>
            </a:r>
          </a:p>
        </p:txBody>
      </p:sp>
      <p:sp>
        <p:nvSpPr>
          <p:cNvPr id="9" name="object 9"/>
          <p:cNvSpPr txBox="1"/>
          <p:nvPr/>
        </p:nvSpPr>
        <p:spPr>
          <a:xfrm>
            <a:off x="221691" y="1596008"/>
            <a:ext cx="8305165" cy="3989070"/>
          </a:xfrm>
          <a:prstGeom prst="rect">
            <a:avLst/>
          </a:prstGeom>
        </p:spPr>
        <p:txBody>
          <a:bodyPr vert="horz" wrap="square" lIns="0" tIns="13335" rIns="0" bIns="0" rtlCol="0">
            <a:spAutoFit/>
          </a:bodyPr>
          <a:lstStyle/>
          <a:p>
            <a:pPr marL="12700" marR="5080" algn="just">
              <a:lnSpc>
                <a:spcPct val="100000"/>
              </a:lnSpc>
              <a:spcBef>
                <a:spcPts val="105"/>
              </a:spcBef>
            </a:pPr>
            <a:r>
              <a:rPr sz="2000" dirty="0">
                <a:latin typeface="Times New Roman"/>
                <a:cs typeface="Times New Roman"/>
              </a:rPr>
              <a:t>An </a:t>
            </a:r>
            <a:r>
              <a:rPr sz="2000" spc="-10" dirty="0">
                <a:latin typeface="Times New Roman"/>
                <a:cs typeface="Times New Roman"/>
              </a:rPr>
              <a:t>organization </a:t>
            </a:r>
            <a:r>
              <a:rPr sz="2000" spc="-5" dirty="0">
                <a:latin typeface="Times New Roman"/>
                <a:cs typeface="Times New Roman"/>
              </a:rPr>
              <a:t>that </a:t>
            </a:r>
            <a:r>
              <a:rPr sz="2000" spc="-10" dirty="0">
                <a:latin typeface="Times New Roman"/>
                <a:cs typeface="Times New Roman"/>
              </a:rPr>
              <a:t>is </a:t>
            </a:r>
            <a:r>
              <a:rPr sz="2000" spc="-5" dirty="0">
                <a:latin typeface="Times New Roman"/>
                <a:cs typeface="Times New Roman"/>
              </a:rPr>
              <a:t>granted </a:t>
            </a:r>
            <a:r>
              <a:rPr sz="2000" dirty="0">
                <a:latin typeface="Times New Roman"/>
                <a:cs typeface="Times New Roman"/>
              </a:rPr>
              <a:t>a </a:t>
            </a:r>
            <a:r>
              <a:rPr sz="2000" spc="-15" dirty="0">
                <a:latin typeface="Times New Roman"/>
                <a:cs typeface="Times New Roman"/>
              </a:rPr>
              <a:t>large </a:t>
            </a:r>
            <a:r>
              <a:rPr sz="2000" spc="-5" dirty="0">
                <a:latin typeface="Times New Roman"/>
                <a:cs typeface="Times New Roman"/>
              </a:rPr>
              <a:t>block </a:t>
            </a:r>
            <a:r>
              <a:rPr sz="2000" dirty="0">
                <a:latin typeface="Times New Roman"/>
                <a:cs typeface="Times New Roman"/>
              </a:rPr>
              <a:t>of </a:t>
            </a:r>
            <a:r>
              <a:rPr sz="2000" spc="-5" dirty="0">
                <a:latin typeface="Times New Roman"/>
                <a:cs typeface="Times New Roman"/>
              </a:rPr>
              <a:t>addresses </a:t>
            </a:r>
            <a:r>
              <a:rPr sz="2000" spc="-10" dirty="0">
                <a:latin typeface="Times New Roman"/>
                <a:cs typeface="Times New Roman"/>
              </a:rPr>
              <a:t>may </a:t>
            </a:r>
            <a:r>
              <a:rPr sz="2000" dirty="0">
                <a:latin typeface="Times New Roman"/>
                <a:cs typeface="Times New Roman"/>
              </a:rPr>
              <a:t>want </a:t>
            </a:r>
            <a:r>
              <a:rPr sz="2000" spc="-5" dirty="0">
                <a:latin typeface="Times New Roman"/>
                <a:cs typeface="Times New Roman"/>
              </a:rPr>
              <a:t>to create </a:t>
            </a:r>
            <a:r>
              <a:rPr sz="2000" dirty="0">
                <a:latin typeface="Times New Roman"/>
                <a:cs typeface="Times New Roman"/>
              </a:rPr>
              <a:t> </a:t>
            </a:r>
            <a:r>
              <a:rPr sz="2000" spc="-5" dirty="0">
                <a:latin typeface="Times New Roman"/>
                <a:cs typeface="Times New Roman"/>
              </a:rPr>
              <a:t>clusters of networks</a:t>
            </a:r>
            <a:r>
              <a:rPr sz="2000" dirty="0">
                <a:latin typeface="Times New Roman"/>
                <a:cs typeface="Times New Roman"/>
              </a:rPr>
              <a:t> </a:t>
            </a:r>
            <a:r>
              <a:rPr sz="2000" spc="-5" dirty="0">
                <a:latin typeface="Times New Roman"/>
                <a:cs typeface="Times New Roman"/>
              </a:rPr>
              <a:t>(called</a:t>
            </a:r>
            <a:r>
              <a:rPr sz="2000" dirty="0">
                <a:latin typeface="Times New Roman"/>
                <a:cs typeface="Times New Roman"/>
              </a:rPr>
              <a:t> </a:t>
            </a:r>
            <a:r>
              <a:rPr sz="2000" spc="-5" dirty="0">
                <a:latin typeface="Times New Roman"/>
                <a:cs typeface="Times New Roman"/>
              </a:rPr>
              <a:t>subnets)</a:t>
            </a:r>
            <a:r>
              <a:rPr sz="2000" dirty="0">
                <a:latin typeface="Times New Roman"/>
                <a:cs typeface="Times New Roman"/>
              </a:rPr>
              <a:t> </a:t>
            </a:r>
            <a:r>
              <a:rPr sz="2000" spc="-5" dirty="0">
                <a:latin typeface="Times New Roman"/>
                <a:cs typeface="Times New Roman"/>
              </a:rPr>
              <a:t>and divide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addresses between the </a:t>
            </a:r>
            <a:r>
              <a:rPr sz="2000" dirty="0">
                <a:latin typeface="Times New Roman"/>
                <a:cs typeface="Times New Roman"/>
              </a:rPr>
              <a:t> </a:t>
            </a:r>
            <a:r>
              <a:rPr sz="2000" spc="-5" dirty="0">
                <a:latin typeface="Times New Roman"/>
                <a:cs typeface="Times New Roman"/>
              </a:rPr>
              <a:t>different</a:t>
            </a:r>
            <a:r>
              <a:rPr sz="2000" spc="-35" dirty="0">
                <a:latin typeface="Times New Roman"/>
                <a:cs typeface="Times New Roman"/>
              </a:rPr>
              <a:t> </a:t>
            </a:r>
            <a:r>
              <a:rPr sz="2000" dirty="0">
                <a:latin typeface="Times New Roman"/>
                <a:cs typeface="Times New Roman"/>
              </a:rPr>
              <a:t>subnets.</a:t>
            </a:r>
            <a:r>
              <a:rPr sz="2000" spc="-7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rest</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world</a:t>
            </a:r>
            <a:r>
              <a:rPr sz="2000" spc="480" dirty="0">
                <a:latin typeface="Times New Roman"/>
                <a:cs typeface="Times New Roman"/>
              </a:rPr>
              <a:t> </a:t>
            </a:r>
            <a:r>
              <a:rPr sz="2000" spc="-5" dirty="0">
                <a:latin typeface="Times New Roman"/>
                <a:cs typeface="Times New Roman"/>
              </a:rPr>
              <a:t>still</a:t>
            </a:r>
            <a:r>
              <a:rPr sz="2000" spc="-25" dirty="0">
                <a:latin typeface="Times New Roman"/>
                <a:cs typeface="Times New Roman"/>
              </a:rPr>
              <a:t> </a:t>
            </a:r>
            <a:r>
              <a:rPr sz="2000" dirty="0">
                <a:latin typeface="Times New Roman"/>
                <a:cs typeface="Times New Roman"/>
              </a:rPr>
              <a:t>sees</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organization</a:t>
            </a:r>
            <a:r>
              <a:rPr sz="2000" spc="-30" dirty="0">
                <a:latin typeface="Times New Roman"/>
                <a:cs typeface="Times New Roman"/>
              </a:rPr>
              <a:t> </a:t>
            </a:r>
            <a:r>
              <a:rPr sz="2000" spc="-5" dirty="0">
                <a:latin typeface="Times New Roman"/>
                <a:cs typeface="Times New Roman"/>
              </a:rPr>
              <a:t>as</a:t>
            </a:r>
            <a:r>
              <a:rPr sz="2000" spc="5" dirty="0">
                <a:latin typeface="Times New Roman"/>
                <a:cs typeface="Times New Roman"/>
              </a:rPr>
              <a:t> one</a:t>
            </a:r>
            <a:r>
              <a:rPr sz="2000" spc="-25" dirty="0">
                <a:latin typeface="Times New Roman"/>
                <a:cs typeface="Times New Roman"/>
              </a:rPr>
              <a:t> entity.</a:t>
            </a:r>
            <a:endParaRPr sz="2000">
              <a:latin typeface="Times New Roman"/>
              <a:cs typeface="Times New Roman"/>
            </a:endParaRPr>
          </a:p>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12700" marR="5080" algn="just">
              <a:lnSpc>
                <a:spcPct val="100000"/>
              </a:lnSpc>
              <a:spcBef>
                <a:spcPts val="5"/>
              </a:spcBef>
            </a:pPr>
            <a:r>
              <a:rPr sz="2000" spc="-10" dirty="0">
                <a:latin typeface="Times New Roman"/>
                <a:cs typeface="Times New Roman"/>
              </a:rPr>
              <a:t>However,</a:t>
            </a:r>
            <a:r>
              <a:rPr sz="2000" spc="484" dirty="0">
                <a:latin typeface="Times New Roman"/>
                <a:cs typeface="Times New Roman"/>
              </a:rPr>
              <a:t> </a:t>
            </a:r>
            <a:r>
              <a:rPr sz="2000" spc="-5" dirty="0">
                <a:latin typeface="Times New Roman"/>
                <a:cs typeface="Times New Roman"/>
              </a:rPr>
              <a:t>internally there</a:t>
            </a:r>
            <a:r>
              <a:rPr sz="2000" spc="985" dirty="0">
                <a:latin typeface="Times New Roman"/>
                <a:cs typeface="Times New Roman"/>
              </a:rPr>
              <a:t> </a:t>
            </a:r>
            <a:r>
              <a:rPr sz="2000" dirty="0">
                <a:latin typeface="Times New Roman"/>
                <a:cs typeface="Times New Roman"/>
              </a:rPr>
              <a:t>are several </a:t>
            </a:r>
            <a:r>
              <a:rPr sz="2000" spc="-5" dirty="0">
                <a:latin typeface="Times New Roman"/>
                <a:cs typeface="Times New Roman"/>
              </a:rPr>
              <a:t>subnets. </a:t>
            </a:r>
            <a:r>
              <a:rPr sz="2000" dirty="0">
                <a:latin typeface="Times New Roman"/>
                <a:cs typeface="Times New Roman"/>
              </a:rPr>
              <a:t>All </a:t>
            </a:r>
            <a:r>
              <a:rPr sz="2000" spc="-5" dirty="0">
                <a:latin typeface="Times New Roman"/>
                <a:cs typeface="Times New Roman"/>
              </a:rPr>
              <a:t>messages are </a:t>
            </a:r>
            <a:r>
              <a:rPr sz="2000" dirty="0">
                <a:latin typeface="Times New Roman"/>
                <a:cs typeface="Times New Roman"/>
              </a:rPr>
              <a:t>sent </a:t>
            </a:r>
            <a:r>
              <a:rPr sz="2000" spc="-5" dirty="0">
                <a:latin typeface="Times New Roman"/>
                <a:cs typeface="Times New Roman"/>
              </a:rPr>
              <a:t>to the </a:t>
            </a:r>
            <a:r>
              <a:rPr sz="2000" dirty="0">
                <a:latin typeface="Times New Roman"/>
                <a:cs typeface="Times New Roman"/>
              </a:rPr>
              <a:t> </a:t>
            </a:r>
            <a:r>
              <a:rPr sz="2000" spc="-5" dirty="0">
                <a:latin typeface="Times New Roman"/>
                <a:cs typeface="Times New Roman"/>
              </a:rPr>
              <a:t>router address </a:t>
            </a:r>
            <a:r>
              <a:rPr sz="2000" dirty="0">
                <a:latin typeface="Times New Roman"/>
                <a:cs typeface="Times New Roman"/>
              </a:rPr>
              <a:t>that </a:t>
            </a:r>
            <a:r>
              <a:rPr sz="2000" spc="-5" dirty="0">
                <a:latin typeface="Times New Roman"/>
                <a:cs typeface="Times New Roman"/>
              </a:rPr>
              <a:t>connects the </a:t>
            </a:r>
            <a:r>
              <a:rPr sz="2000" spc="-10" dirty="0">
                <a:latin typeface="Times New Roman"/>
                <a:cs typeface="Times New Roman"/>
              </a:rPr>
              <a:t>organization to </a:t>
            </a:r>
            <a:r>
              <a:rPr sz="2000" spc="-5" dirty="0">
                <a:latin typeface="Times New Roman"/>
                <a:cs typeface="Times New Roman"/>
              </a:rPr>
              <a:t>the rest of </a:t>
            </a:r>
            <a:r>
              <a:rPr sz="2000" dirty="0">
                <a:latin typeface="Times New Roman"/>
                <a:cs typeface="Times New Roman"/>
              </a:rPr>
              <a:t>the </a:t>
            </a:r>
            <a:r>
              <a:rPr sz="2000" spc="-5" dirty="0">
                <a:latin typeface="Times New Roman"/>
                <a:cs typeface="Times New Roman"/>
              </a:rPr>
              <a:t>Internet; the router </a:t>
            </a:r>
            <a:r>
              <a:rPr sz="2000" dirty="0">
                <a:latin typeface="Times New Roman"/>
                <a:cs typeface="Times New Roman"/>
              </a:rPr>
              <a:t> routes</a:t>
            </a:r>
            <a:r>
              <a:rPr sz="2000" spc="46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message</a:t>
            </a:r>
            <a:r>
              <a:rPr sz="2000" spc="5"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appropriate</a:t>
            </a:r>
            <a:r>
              <a:rPr sz="2000" spc="-40" dirty="0">
                <a:latin typeface="Times New Roman"/>
                <a:cs typeface="Times New Roman"/>
              </a:rPr>
              <a:t> </a:t>
            </a:r>
            <a:r>
              <a:rPr sz="2000" dirty="0">
                <a:latin typeface="Times New Roman"/>
                <a:cs typeface="Times New Roman"/>
              </a:rPr>
              <a:t>subnets.</a:t>
            </a:r>
            <a:endParaRPr sz="2000">
              <a:latin typeface="Times New Roman"/>
              <a:cs typeface="Times New Roman"/>
            </a:endParaRPr>
          </a:p>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12700" marR="5080" indent="59055" algn="just">
              <a:lnSpc>
                <a:spcPct val="100000"/>
              </a:lnSpc>
              <a:spcBef>
                <a:spcPts val="5"/>
              </a:spcBef>
            </a:pPr>
            <a:r>
              <a:rPr sz="2000" dirty="0">
                <a:latin typeface="Times New Roman"/>
                <a:cs typeface="Times New Roman"/>
              </a:rPr>
              <a:t>The </a:t>
            </a:r>
            <a:r>
              <a:rPr sz="2000" spc="-5" dirty="0">
                <a:latin typeface="Times New Roman"/>
                <a:cs typeface="Times New Roman"/>
              </a:rPr>
              <a:t>organization, </a:t>
            </a:r>
            <a:r>
              <a:rPr sz="2000" spc="-15" dirty="0">
                <a:latin typeface="Times New Roman"/>
                <a:cs typeface="Times New Roman"/>
              </a:rPr>
              <a:t>however, </a:t>
            </a:r>
            <a:r>
              <a:rPr sz="2000" dirty="0">
                <a:latin typeface="Times New Roman"/>
                <a:cs typeface="Times New Roman"/>
              </a:rPr>
              <a:t>needs</a:t>
            </a:r>
            <a:r>
              <a:rPr sz="2000" spc="505" dirty="0">
                <a:latin typeface="Times New Roman"/>
                <a:cs typeface="Times New Roman"/>
              </a:rPr>
              <a:t> </a:t>
            </a:r>
            <a:r>
              <a:rPr sz="2000" spc="-10" dirty="0">
                <a:latin typeface="Times New Roman"/>
                <a:cs typeface="Times New Roman"/>
              </a:rPr>
              <a:t>to</a:t>
            </a:r>
            <a:r>
              <a:rPr sz="2000" spc="969" dirty="0">
                <a:latin typeface="Times New Roman"/>
                <a:cs typeface="Times New Roman"/>
              </a:rPr>
              <a:t> </a:t>
            </a:r>
            <a:r>
              <a:rPr sz="2000" spc="-5" dirty="0">
                <a:latin typeface="Times New Roman"/>
                <a:cs typeface="Times New Roman"/>
              </a:rPr>
              <a:t>create</a:t>
            </a:r>
            <a:r>
              <a:rPr sz="2000" spc="985" dirty="0">
                <a:latin typeface="Times New Roman"/>
                <a:cs typeface="Times New Roman"/>
              </a:rPr>
              <a:t> </a:t>
            </a:r>
            <a:r>
              <a:rPr sz="2000" spc="-10" dirty="0">
                <a:latin typeface="Times New Roman"/>
                <a:cs typeface="Times New Roman"/>
              </a:rPr>
              <a:t>small </a:t>
            </a:r>
            <a:r>
              <a:rPr sz="2000" spc="-5" dirty="0">
                <a:latin typeface="Times New Roman"/>
                <a:cs typeface="Times New Roman"/>
              </a:rPr>
              <a:t>sub-blocks of addresses, </a:t>
            </a:r>
            <a:r>
              <a:rPr sz="2000" dirty="0">
                <a:latin typeface="Times New Roman"/>
                <a:cs typeface="Times New Roman"/>
              </a:rPr>
              <a:t> </a:t>
            </a:r>
            <a:r>
              <a:rPr sz="2000" spc="-5" dirty="0">
                <a:latin typeface="Times New Roman"/>
                <a:cs typeface="Times New Roman"/>
              </a:rPr>
              <a:t>each</a:t>
            </a:r>
            <a:r>
              <a:rPr sz="2000" dirty="0">
                <a:latin typeface="Times New Roman"/>
                <a:cs typeface="Times New Roman"/>
              </a:rPr>
              <a:t> </a:t>
            </a:r>
            <a:r>
              <a:rPr sz="2000" spc="-5" dirty="0">
                <a:latin typeface="Times New Roman"/>
                <a:cs typeface="Times New Roman"/>
              </a:rPr>
              <a:t>assigned</a:t>
            </a:r>
            <a:r>
              <a:rPr sz="200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specific</a:t>
            </a:r>
            <a:r>
              <a:rPr sz="2000" dirty="0">
                <a:latin typeface="Times New Roman"/>
                <a:cs typeface="Times New Roman"/>
              </a:rPr>
              <a:t> </a:t>
            </a:r>
            <a:r>
              <a:rPr sz="2000" spc="-5" dirty="0">
                <a:latin typeface="Times New Roman"/>
                <a:cs typeface="Times New Roman"/>
              </a:rPr>
              <a:t>subnets.</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organization</a:t>
            </a:r>
            <a:r>
              <a:rPr sz="2000" dirty="0">
                <a:latin typeface="Times New Roman"/>
                <a:cs typeface="Times New Roman"/>
              </a:rPr>
              <a:t> </a:t>
            </a:r>
            <a:r>
              <a:rPr sz="2000" spc="-5" dirty="0">
                <a:latin typeface="Times New Roman"/>
                <a:cs typeface="Times New Roman"/>
              </a:rPr>
              <a:t>has</a:t>
            </a:r>
            <a:r>
              <a:rPr sz="2000" dirty="0">
                <a:latin typeface="Times New Roman"/>
                <a:cs typeface="Times New Roman"/>
              </a:rPr>
              <a:t> </a:t>
            </a:r>
            <a:r>
              <a:rPr sz="2000" spc="-5" dirty="0">
                <a:latin typeface="Times New Roman"/>
                <a:cs typeface="Times New Roman"/>
              </a:rPr>
              <a:t>its</a:t>
            </a:r>
            <a:r>
              <a:rPr sz="2000" dirty="0">
                <a:latin typeface="Times New Roman"/>
                <a:cs typeface="Times New Roman"/>
              </a:rPr>
              <a:t> own</a:t>
            </a:r>
            <a:r>
              <a:rPr sz="2000" spc="5" dirty="0">
                <a:latin typeface="Times New Roman"/>
                <a:cs typeface="Times New Roman"/>
              </a:rPr>
              <a:t> </a:t>
            </a:r>
            <a:r>
              <a:rPr sz="2000" spc="-5" dirty="0">
                <a:latin typeface="Times New Roman"/>
                <a:cs typeface="Times New Roman"/>
              </a:rPr>
              <a:t>mask;</a:t>
            </a:r>
            <a:r>
              <a:rPr sz="2000" spc="490" dirty="0">
                <a:latin typeface="Times New Roman"/>
                <a:cs typeface="Times New Roman"/>
              </a:rPr>
              <a:t> </a:t>
            </a:r>
            <a:r>
              <a:rPr sz="2000" spc="-5" dirty="0">
                <a:solidFill>
                  <a:srgbClr val="FF0000"/>
                </a:solidFill>
                <a:latin typeface="Times New Roman"/>
                <a:cs typeface="Times New Roman"/>
              </a:rPr>
              <a:t>each </a:t>
            </a:r>
            <a:r>
              <a:rPr sz="2000" spc="-484" dirty="0">
                <a:solidFill>
                  <a:srgbClr val="FF0000"/>
                </a:solidFill>
                <a:latin typeface="Times New Roman"/>
                <a:cs typeface="Times New Roman"/>
              </a:rPr>
              <a:t> </a:t>
            </a:r>
            <a:r>
              <a:rPr sz="2000" dirty="0">
                <a:solidFill>
                  <a:srgbClr val="FF0000"/>
                </a:solidFill>
                <a:latin typeface="Times New Roman"/>
                <a:cs typeface="Times New Roman"/>
              </a:rPr>
              <a:t>subnet</a:t>
            </a:r>
            <a:r>
              <a:rPr sz="2000" spc="-40" dirty="0">
                <a:solidFill>
                  <a:srgbClr val="FF0000"/>
                </a:solidFill>
                <a:latin typeface="Times New Roman"/>
                <a:cs typeface="Times New Roman"/>
              </a:rPr>
              <a:t> </a:t>
            </a:r>
            <a:r>
              <a:rPr sz="2000" spc="-5" dirty="0">
                <a:solidFill>
                  <a:srgbClr val="FF0000"/>
                </a:solidFill>
                <a:latin typeface="Times New Roman"/>
                <a:cs typeface="Times New Roman"/>
              </a:rPr>
              <a:t>must</a:t>
            </a:r>
            <a:r>
              <a:rPr sz="2000" dirty="0">
                <a:solidFill>
                  <a:srgbClr val="FF0000"/>
                </a:solidFill>
                <a:latin typeface="Times New Roman"/>
                <a:cs typeface="Times New Roman"/>
              </a:rPr>
              <a:t> also</a:t>
            </a:r>
            <a:r>
              <a:rPr sz="2000" spc="-20" dirty="0">
                <a:solidFill>
                  <a:srgbClr val="FF0000"/>
                </a:solidFill>
                <a:latin typeface="Times New Roman"/>
                <a:cs typeface="Times New Roman"/>
              </a:rPr>
              <a:t> </a:t>
            </a:r>
            <a:r>
              <a:rPr sz="2000" dirty="0">
                <a:solidFill>
                  <a:srgbClr val="FF0000"/>
                </a:solidFill>
                <a:latin typeface="Times New Roman"/>
                <a:cs typeface="Times New Roman"/>
              </a:rPr>
              <a:t>has</a:t>
            </a:r>
            <a:r>
              <a:rPr sz="2000" spc="-5" dirty="0">
                <a:solidFill>
                  <a:srgbClr val="FF0000"/>
                </a:solidFill>
                <a:latin typeface="Times New Roman"/>
                <a:cs typeface="Times New Roman"/>
              </a:rPr>
              <a:t> its</a:t>
            </a:r>
            <a:r>
              <a:rPr sz="2000" spc="-20" dirty="0">
                <a:solidFill>
                  <a:srgbClr val="FF0000"/>
                </a:solidFill>
                <a:latin typeface="Times New Roman"/>
                <a:cs typeface="Times New Roman"/>
              </a:rPr>
              <a:t> </a:t>
            </a:r>
            <a:r>
              <a:rPr sz="2000" spc="5" dirty="0">
                <a:solidFill>
                  <a:srgbClr val="FF0000"/>
                </a:solidFill>
                <a:latin typeface="Times New Roman"/>
                <a:cs typeface="Times New Roman"/>
              </a:rPr>
              <a:t>own</a:t>
            </a:r>
            <a:endParaRPr sz="2000">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A4CBB68-2508-441C-A7FC-90E9688B6EE1}"/>
                  </a:ext>
                </a:extLst>
              </p14:cNvPr>
              <p14:cNvContentPartPr/>
              <p14:nvPr/>
            </p14:nvContentPartPr>
            <p14:xfrm>
              <a:off x="3428280" y="698760"/>
              <a:ext cx="5651280" cy="5754240"/>
            </p14:xfrm>
          </p:contentPart>
        </mc:Choice>
        <mc:Fallback xmlns="">
          <p:pic>
            <p:nvPicPr>
              <p:cNvPr id="2" name="Ink 1">
                <a:extLst>
                  <a:ext uri="{FF2B5EF4-FFF2-40B4-BE49-F238E27FC236}">
                    <a16:creationId xmlns:a16="http://schemas.microsoft.com/office/drawing/2014/main" id="{CA4CBB68-2508-441C-A7FC-90E9688B6EE1}"/>
                  </a:ext>
                </a:extLst>
              </p:cNvPr>
              <p:cNvPicPr/>
              <p:nvPr/>
            </p:nvPicPr>
            <p:blipFill>
              <a:blip r:embed="rId3"/>
              <a:stretch>
                <a:fillRect/>
              </a:stretch>
            </p:blipFill>
            <p:spPr>
              <a:xfrm>
                <a:off x="3418920" y="689400"/>
                <a:ext cx="5670000" cy="5772960"/>
              </a:xfrm>
              <a:prstGeom prst="rect">
                <a:avLst/>
              </a:prstGeom>
            </p:spPr>
          </p:pic>
        </mc:Fallback>
      </mc:AlternateContent>
      <p:sp>
        <p:nvSpPr>
          <p:cNvPr id="3" name="Google Shape;176;p24">
            <a:extLst>
              <a:ext uri="{FF2B5EF4-FFF2-40B4-BE49-F238E27FC236}">
                <a16:creationId xmlns:a16="http://schemas.microsoft.com/office/drawing/2014/main" id="{EC8C2166-A9B3-5EB8-D7C4-010A0DC97293}"/>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539495" y="856488"/>
            <a:ext cx="7560564" cy="559612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F04F67A-C3CF-4A71-8136-611C5FF3E257}"/>
                  </a:ext>
                </a:extLst>
              </p14:cNvPr>
              <p14:cNvContentPartPr/>
              <p14:nvPr/>
            </p14:nvContentPartPr>
            <p14:xfrm>
              <a:off x="1644480" y="2782080"/>
              <a:ext cx="3910320" cy="1771200"/>
            </p14:xfrm>
          </p:contentPart>
        </mc:Choice>
        <mc:Fallback xmlns="">
          <p:pic>
            <p:nvPicPr>
              <p:cNvPr id="2" name="Ink 1">
                <a:extLst>
                  <a:ext uri="{FF2B5EF4-FFF2-40B4-BE49-F238E27FC236}">
                    <a16:creationId xmlns:a16="http://schemas.microsoft.com/office/drawing/2014/main" id="{2F04F67A-C3CF-4A71-8136-611C5FF3E257}"/>
                  </a:ext>
                </a:extLst>
              </p:cNvPr>
              <p:cNvPicPr/>
              <p:nvPr/>
            </p:nvPicPr>
            <p:blipFill>
              <a:blip r:embed="rId4"/>
              <a:stretch>
                <a:fillRect/>
              </a:stretch>
            </p:blipFill>
            <p:spPr>
              <a:xfrm>
                <a:off x="1635120" y="2772720"/>
                <a:ext cx="3929040" cy="1789920"/>
              </a:xfrm>
              <a:prstGeom prst="rect">
                <a:avLst/>
              </a:prstGeom>
            </p:spPr>
          </p:pic>
        </mc:Fallback>
      </mc:AlternateContent>
      <p:sp>
        <p:nvSpPr>
          <p:cNvPr id="3" name="Google Shape;176;p24">
            <a:extLst>
              <a:ext uri="{FF2B5EF4-FFF2-40B4-BE49-F238E27FC236}">
                <a16:creationId xmlns:a16="http://schemas.microsoft.com/office/drawing/2014/main" id="{8200E8EC-08C9-0214-4AA3-8087025833BB}"/>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0198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828" y="0"/>
              <a:ext cx="9145590" cy="6669024"/>
            </a:xfrm>
            <a:prstGeom prst="rect">
              <a:avLst/>
            </a:prstGeom>
          </p:spPr>
        </p:pic>
      </p:gr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369EC75-9CA6-4E21-9942-CD7466413724}"/>
                  </a:ext>
                </a:extLst>
              </p14:cNvPr>
              <p14:cNvContentPartPr/>
              <p14:nvPr/>
            </p14:nvContentPartPr>
            <p14:xfrm>
              <a:off x="1350360" y="535320"/>
              <a:ext cx="5560200" cy="5637960"/>
            </p14:xfrm>
          </p:contentPart>
        </mc:Choice>
        <mc:Fallback xmlns="">
          <p:pic>
            <p:nvPicPr>
              <p:cNvPr id="7" name="Ink 6">
                <a:extLst>
                  <a:ext uri="{FF2B5EF4-FFF2-40B4-BE49-F238E27FC236}">
                    <a16:creationId xmlns:a16="http://schemas.microsoft.com/office/drawing/2014/main" id="{C369EC75-9CA6-4E21-9942-CD7466413724}"/>
                  </a:ext>
                </a:extLst>
              </p:cNvPr>
              <p:cNvPicPr/>
              <p:nvPr/>
            </p:nvPicPr>
            <p:blipFill>
              <a:blip r:embed="rId7"/>
              <a:stretch>
                <a:fillRect/>
              </a:stretch>
            </p:blipFill>
            <p:spPr>
              <a:xfrm>
                <a:off x="1341000" y="525960"/>
                <a:ext cx="5578920" cy="5656680"/>
              </a:xfrm>
              <a:prstGeom prst="rect">
                <a:avLst/>
              </a:prstGeom>
            </p:spPr>
          </p:pic>
        </mc:Fallback>
      </mc:AlternateContent>
      <p:sp>
        <p:nvSpPr>
          <p:cNvPr id="8" name="Google Shape;176;p24">
            <a:extLst>
              <a:ext uri="{FF2B5EF4-FFF2-40B4-BE49-F238E27FC236}">
                <a16:creationId xmlns:a16="http://schemas.microsoft.com/office/drawing/2014/main" id="{19CCEDB1-F3CD-B95D-A2AD-8CF102DD3EB8}"/>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539495" y="1124711"/>
            <a:ext cx="7776972" cy="4751832"/>
          </a:xfrm>
          <a:prstGeom prst="rect">
            <a:avLst/>
          </a:prstGeom>
        </p:spPr>
      </p:pic>
      <p:sp>
        <p:nvSpPr>
          <p:cNvPr id="2" name="Google Shape;176;p24">
            <a:extLst>
              <a:ext uri="{FF2B5EF4-FFF2-40B4-BE49-F238E27FC236}">
                <a16:creationId xmlns:a16="http://schemas.microsoft.com/office/drawing/2014/main" id="{8D6EF4FA-F805-F7D9-FF8D-0CD9A252C56D}"/>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9160" y="981455"/>
            <a:ext cx="7056120" cy="4680204"/>
          </a:xfrm>
          <a:prstGeom prst="rect">
            <a:avLst/>
          </a:prstGeom>
        </p:spPr>
      </p:pic>
      <p:sp>
        <p:nvSpPr>
          <p:cNvPr id="3" name="Google Shape;176;p24">
            <a:extLst>
              <a:ext uri="{FF2B5EF4-FFF2-40B4-BE49-F238E27FC236}">
                <a16:creationId xmlns:a16="http://schemas.microsoft.com/office/drawing/2014/main" id="{3C54BA5C-17A5-6FFC-C9E5-1A80A758035B}"/>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609600" y="1981200"/>
            <a:ext cx="8108798" cy="3890168"/>
          </a:xfrm>
          <a:prstGeom prst="rect">
            <a:avLst/>
          </a:prstGeom>
        </p:spPr>
        <p:txBody>
          <a:bodyPr vert="horz" wrap="square" lIns="0" tIns="12065" rIns="0" bIns="0" rtlCol="0">
            <a:spAutoFit/>
          </a:bodyPr>
          <a:lstStyle/>
          <a:p>
            <a:pPr algn="l" fontAlgn="base"/>
            <a:r>
              <a:rPr lang="en-US" sz="2800" b="1" i="0" dirty="0">
                <a:solidFill>
                  <a:srgbClr val="273239"/>
                </a:solidFill>
                <a:effectLst/>
                <a:latin typeface="Nunito" pitchFamily="2" charset="0"/>
              </a:rPr>
              <a:t>3. Implementation of Connectionless Service</a:t>
            </a:r>
          </a:p>
          <a:p>
            <a:pPr algn="just" rtl="0" fontAlgn="base"/>
            <a:r>
              <a:rPr lang="en-US" sz="2800" b="0" i="0" dirty="0">
                <a:solidFill>
                  <a:srgbClr val="273239"/>
                </a:solidFill>
                <a:effectLst/>
                <a:latin typeface="Nunito" pitchFamily="2" charset="0"/>
              </a:rPr>
              <a:t>Packets are termed as “datagrams” and corresponding subnets as “datagram subnets”. When the message size that has to be transmitted is 4 times the size of the packet, then the network layer divides into 4 packets and transmits each packet to the router via. a few protocols. Each data packet has a destination address and is routed independently irrespective of the packets.</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6824952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179831" y="765048"/>
            <a:ext cx="8855964" cy="5102352"/>
          </a:xfrm>
          <a:prstGeom prst="rect">
            <a:avLst/>
          </a:prstGeom>
        </p:spPr>
      </p:pic>
      <p:sp>
        <p:nvSpPr>
          <p:cNvPr id="2" name="Google Shape;176;p24">
            <a:extLst>
              <a:ext uri="{FF2B5EF4-FFF2-40B4-BE49-F238E27FC236}">
                <a16:creationId xmlns:a16="http://schemas.microsoft.com/office/drawing/2014/main" id="{183CC77F-BEDA-BBC4-DEA5-7E2E6CD0D93C}"/>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object 8"/>
          <p:cNvGrpSpPr/>
          <p:nvPr/>
        </p:nvGrpSpPr>
        <p:grpSpPr>
          <a:xfrm>
            <a:off x="128015" y="569975"/>
            <a:ext cx="8869680" cy="5221225"/>
            <a:chOff x="128015" y="569975"/>
            <a:chExt cx="8869680" cy="6288405"/>
          </a:xfrm>
        </p:grpSpPr>
        <p:pic>
          <p:nvPicPr>
            <p:cNvPr id="9" name="object 9"/>
            <p:cNvPicPr/>
            <p:nvPr/>
          </p:nvPicPr>
          <p:blipFill>
            <a:blip r:embed="rId2" cstate="print"/>
            <a:stretch>
              <a:fillRect/>
            </a:stretch>
          </p:blipFill>
          <p:spPr>
            <a:xfrm>
              <a:off x="128015" y="569975"/>
              <a:ext cx="8869680" cy="6288023"/>
            </a:xfrm>
            <a:prstGeom prst="rect">
              <a:avLst/>
            </a:prstGeom>
          </p:spPr>
        </p:pic>
        <p:pic>
          <p:nvPicPr>
            <p:cNvPr id="10" name="object 10"/>
            <p:cNvPicPr/>
            <p:nvPr/>
          </p:nvPicPr>
          <p:blipFill>
            <a:blip r:embed="rId3" cstate="print"/>
            <a:stretch>
              <a:fillRect/>
            </a:stretch>
          </p:blipFill>
          <p:spPr>
            <a:xfrm>
              <a:off x="323087" y="765047"/>
              <a:ext cx="8281416" cy="5707380"/>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27D2F96-40A0-478B-88A5-E8675FA31179}"/>
                  </a:ext>
                </a:extLst>
              </p14:cNvPr>
              <p14:cNvContentPartPr/>
              <p14:nvPr/>
            </p14:nvContentPartPr>
            <p14:xfrm>
              <a:off x="2141280" y="5357160"/>
              <a:ext cx="1166040" cy="982080"/>
            </p14:xfrm>
          </p:contentPart>
        </mc:Choice>
        <mc:Fallback xmlns="">
          <p:pic>
            <p:nvPicPr>
              <p:cNvPr id="2" name="Ink 1">
                <a:extLst>
                  <a:ext uri="{FF2B5EF4-FFF2-40B4-BE49-F238E27FC236}">
                    <a16:creationId xmlns:a16="http://schemas.microsoft.com/office/drawing/2014/main" id="{A27D2F96-40A0-478B-88A5-E8675FA31179}"/>
                  </a:ext>
                </a:extLst>
              </p:cNvPr>
              <p:cNvPicPr/>
              <p:nvPr/>
            </p:nvPicPr>
            <p:blipFill>
              <a:blip r:embed="rId5"/>
              <a:stretch>
                <a:fillRect/>
              </a:stretch>
            </p:blipFill>
            <p:spPr>
              <a:xfrm>
                <a:off x="2131920" y="5347800"/>
                <a:ext cx="1184760" cy="1000800"/>
              </a:xfrm>
              <a:prstGeom prst="rect">
                <a:avLst/>
              </a:prstGeom>
            </p:spPr>
          </p:pic>
        </mc:Fallback>
      </mc:AlternateContent>
      <p:sp>
        <p:nvSpPr>
          <p:cNvPr id="3" name="Google Shape;176;p24">
            <a:extLst>
              <a:ext uri="{FF2B5EF4-FFF2-40B4-BE49-F238E27FC236}">
                <a16:creationId xmlns:a16="http://schemas.microsoft.com/office/drawing/2014/main" id="{02FE9B1A-8291-F71B-D6FA-CF0FCC31F890}"/>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A72B1B8-135F-4C4B-9102-5446CA7AD838}"/>
                  </a:ext>
                </a:extLst>
              </p14:cNvPr>
              <p14:cNvContentPartPr/>
              <p14:nvPr/>
            </p14:nvContentPartPr>
            <p14:xfrm>
              <a:off x="558720" y="229680"/>
              <a:ext cx="8585280" cy="6458400"/>
            </p14:xfrm>
          </p:contentPart>
        </mc:Choice>
        <mc:Fallback xmlns="">
          <p:pic>
            <p:nvPicPr>
              <p:cNvPr id="2" name="Ink 1">
                <a:extLst>
                  <a:ext uri="{FF2B5EF4-FFF2-40B4-BE49-F238E27FC236}">
                    <a16:creationId xmlns:a16="http://schemas.microsoft.com/office/drawing/2014/main" id="{CA72B1B8-135F-4C4B-9102-5446CA7AD838}"/>
                  </a:ext>
                </a:extLst>
              </p:cNvPr>
              <p:cNvPicPr/>
              <p:nvPr/>
            </p:nvPicPr>
            <p:blipFill>
              <a:blip r:embed="rId3"/>
              <a:stretch>
                <a:fillRect/>
              </a:stretch>
            </p:blipFill>
            <p:spPr>
              <a:xfrm>
                <a:off x="549360" y="220320"/>
                <a:ext cx="8604000" cy="6477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565D3E4-F67C-4873-8ABD-C7DADE246B77}"/>
                  </a:ext>
                </a:extLst>
              </p14:cNvPr>
              <p14:cNvContentPartPr/>
              <p14:nvPr/>
            </p14:nvContentPartPr>
            <p14:xfrm>
              <a:off x="3209040" y="177480"/>
              <a:ext cx="5575320" cy="1865160"/>
            </p14:xfrm>
          </p:contentPart>
        </mc:Choice>
        <mc:Fallback xmlns="">
          <p:pic>
            <p:nvPicPr>
              <p:cNvPr id="3" name="Ink 2">
                <a:extLst>
                  <a:ext uri="{FF2B5EF4-FFF2-40B4-BE49-F238E27FC236}">
                    <a16:creationId xmlns:a16="http://schemas.microsoft.com/office/drawing/2014/main" id="{1565D3E4-F67C-4873-8ABD-C7DADE246B77}"/>
                  </a:ext>
                </a:extLst>
              </p:cNvPr>
              <p:cNvPicPr/>
              <p:nvPr/>
            </p:nvPicPr>
            <p:blipFill>
              <a:blip r:embed="rId5"/>
              <a:stretch>
                <a:fillRect/>
              </a:stretch>
            </p:blipFill>
            <p:spPr>
              <a:xfrm>
                <a:off x="3199680" y="168120"/>
                <a:ext cx="5594040" cy="1883880"/>
              </a:xfrm>
              <a:prstGeom prst="rect">
                <a:avLst/>
              </a:prstGeom>
            </p:spPr>
          </p:pic>
        </mc:Fallback>
      </mc:AlternateContent>
    </p:spTree>
    <p:extLst>
      <p:ext uri="{BB962C8B-B14F-4D97-AF65-F5344CB8AC3E}">
        <p14:creationId xmlns:p14="http://schemas.microsoft.com/office/powerpoint/2010/main" val="14583133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DFB62F1-B916-4E6C-86BF-5151620B7519}"/>
                  </a:ext>
                </a:extLst>
              </p14:cNvPr>
              <p14:cNvContentPartPr/>
              <p14:nvPr/>
            </p14:nvContentPartPr>
            <p14:xfrm>
              <a:off x="462240" y="324720"/>
              <a:ext cx="8617680" cy="6523560"/>
            </p14:xfrm>
          </p:contentPart>
        </mc:Choice>
        <mc:Fallback xmlns="">
          <p:pic>
            <p:nvPicPr>
              <p:cNvPr id="2" name="Ink 1">
                <a:extLst>
                  <a:ext uri="{FF2B5EF4-FFF2-40B4-BE49-F238E27FC236}">
                    <a16:creationId xmlns:a16="http://schemas.microsoft.com/office/drawing/2014/main" id="{ADFB62F1-B916-4E6C-86BF-5151620B7519}"/>
                  </a:ext>
                </a:extLst>
              </p:cNvPr>
              <p:cNvPicPr/>
              <p:nvPr/>
            </p:nvPicPr>
            <p:blipFill>
              <a:blip r:embed="rId3"/>
              <a:stretch>
                <a:fillRect/>
              </a:stretch>
            </p:blipFill>
            <p:spPr>
              <a:xfrm>
                <a:off x="452880" y="315360"/>
                <a:ext cx="8636400" cy="6542280"/>
              </a:xfrm>
              <a:prstGeom prst="rect">
                <a:avLst/>
              </a:prstGeom>
            </p:spPr>
          </p:pic>
        </mc:Fallback>
      </mc:AlternateContent>
    </p:spTree>
    <p:extLst>
      <p:ext uri="{BB962C8B-B14F-4D97-AF65-F5344CB8AC3E}">
        <p14:creationId xmlns:p14="http://schemas.microsoft.com/office/powerpoint/2010/main" val="3541862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436626"/>
            <a:ext cx="1775460"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95" dirty="0"/>
              <a:t> </a:t>
            </a:r>
            <a:r>
              <a:rPr dirty="0"/>
              <a:t>4</a:t>
            </a:r>
          </a:p>
        </p:txBody>
      </p:sp>
      <p:sp>
        <p:nvSpPr>
          <p:cNvPr id="9" name="object 9"/>
          <p:cNvSpPr txBox="1"/>
          <p:nvPr/>
        </p:nvSpPr>
        <p:spPr>
          <a:xfrm>
            <a:off x="535940" y="1220546"/>
            <a:ext cx="7973695" cy="6362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An</a:t>
            </a:r>
            <a:r>
              <a:rPr sz="2000" spc="5" dirty="0">
                <a:latin typeface="Times New Roman"/>
                <a:cs typeface="Times New Roman"/>
              </a:rPr>
              <a:t> </a:t>
            </a:r>
            <a:r>
              <a:rPr sz="2000" spc="-5" dirty="0">
                <a:latin typeface="Times New Roman"/>
                <a:cs typeface="Times New Roman"/>
              </a:rPr>
              <a:t>organization</a:t>
            </a:r>
            <a:r>
              <a:rPr sz="2000" spc="-25" dirty="0">
                <a:latin typeface="Times New Roman"/>
                <a:cs typeface="Times New Roman"/>
              </a:rPr>
              <a:t> </a:t>
            </a:r>
            <a:r>
              <a:rPr sz="2000" dirty="0">
                <a:latin typeface="Times New Roman"/>
                <a:cs typeface="Times New Roman"/>
              </a:rPr>
              <a:t>has</a:t>
            </a:r>
            <a:r>
              <a:rPr sz="2000" spc="-10" dirty="0">
                <a:latin typeface="Times New Roman"/>
                <a:cs typeface="Times New Roman"/>
              </a:rPr>
              <a:t> </a:t>
            </a:r>
            <a:r>
              <a:rPr sz="2000" dirty="0">
                <a:latin typeface="Times New Roman"/>
                <a:cs typeface="Times New Roman"/>
              </a:rPr>
              <a:t>purchased</a:t>
            </a:r>
            <a:r>
              <a:rPr sz="2000" spc="-35" dirty="0">
                <a:latin typeface="Times New Roman"/>
                <a:cs typeface="Times New Roman"/>
              </a:rPr>
              <a:t> </a:t>
            </a:r>
            <a:r>
              <a:rPr sz="2000" dirty="0">
                <a:latin typeface="Times New Roman"/>
                <a:cs typeface="Times New Roman"/>
              </a:rPr>
              <a:t>the</a:t>
            </a:r>
            <a:r>
              <a:rPr sz="2000" spc="-5" dirty="0">
                <a:latin typeface="Times New Roman"/>
                <a:cs typeface="Times New Roman"/>
              </a:rPr>
              <a:t> Class</a:t>
            </a:r>
            <a:r>
              <a:rPr sz="2000" dirty="0">
                <a:latin typeface="Times New Roman"/>
                <a:cs typeface="Times New Roman"/>
              </a:rPr>
              <a:t> C</a:t>
            </a:r>
            <a:r>
              <a:rPr sz="2000" spc="-110" dirty="0">
                <a:latin typeface="Times New Roman"/>
                <a:cs typeface="Times New Roman"/>
              </a:rPr>
              <a:t> </a:t>
            </a:r>
            <a:r>
              <a:rPr sz="2000" dirty="0">
                <a:latin typeface="Times New Roman"/>
                <a:cs typeface="Times New Roman"/>
              </a:rPr>
              <a:t>Address</a:t>
            </a:r>
            <a:r>
              <a:rPr sz="2000" spc="-25" dirty="0">
                <a:latin typeface="Times New Roman"/>
                <a:cs typeface="Times New Roman"/>
              </a:rPr>
              <a:t> </a:t>
            </a:r>
            <a:r>
              <a:rPr sz="2000" b="1" dirty="0">
                <a:latin typeface="Times New Roman"/>
                <a:cs typeface="Times New Roman"/>
              </a:rPr>
              <a:t>216.21.5.0</a:t>
            </a:r>
            <a:r>
              <a:rPr sz="2000" b="1" spc="-3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would</a:t>
            </a:r>
            <a:r>
              <a:rPr sz="2000" spc="-20" dirty="0">
                <a:latin typeface="Times New Roman"/>
                <a:cs typeface="Times New Roman"/>
              </a:rPr>
              <a:t> </a:t>
            </a:r>
            <a:r>
              <a:rPr sz="2000" spc="-5" dirty="0">
                <a:latin typeface="Times New Roman"/>
                <a:cs typeface="Times New Roman"/>
              </a:rPr>
              <a:t>like</a:t>
            </a:r>
            <a:endParaRPr sz="2000">
              <a:latin typeface="Times New Roman"/>
              <a:cs typeface="Times New Roman"/>
            </a:endParaRPr>
          </a:p>
          <a:p>
            <a:pPr marL="12700">
              <a:lnSpc>
                <a:spcPct val="100000"/>
              </a:lnSpc>
            </a:pPr>
            <a:r>
              <a:rPr sz="2000" dirty="0">
                <a:latin typeface="Times New Roman"/>
                <a:cs typeface="Times New Roman"/>
              </a:rPr>
              <a:t>to</a:t>
            </a:r>
            <a:r>
              <a:rPr sz="2000" spc="-15" dirty="0">
                <a:latin typeface="Times New Roman"/>
                <a:cs typeface="Times New Roman"/>
              </a:rPr>
              <a:t> </a:t>
            </a:r>
            <a:r>
              <a:rPr sz="2000" dirty="0">
                <a:latin typeface="Times New Roman"/>
                <a:cs typeface="Times New Roman"/>
              </a:rPr>
              <a:t>use</a:t>
            </a:r>
            <a:r>
              <a:rPr sz="2000" spc="-30" dirty="0">
                <a:latin typeface="Times New Roman"/>
                <a:cs typeface="Times New Roman"/>
              </a:rPr>
              <a:t> </a:t>
            </a:r>
            <a:r>
              <a:rPr sz="2000" dirty="0">
                <a:latin typeface="Times New Roman"/>
                <a:cs typeface="Times New Roman"/>
              </a:rPr>
              <a:t>it</a:t>
            </a:r>
            <a:r>
              <a:rPr sz="2000" spc="-15" dirty="0">
                <a:latin typeface="Times New Roman"/>
                <a:cs typeface="Times New Roman"/>
              </a:rPr>
              <a:t> </a:t>
            </a:r>
            <a:r>
              <a:rPr sz="2000" dirty="0">
                <a:latin typeface="Times New Roman"/>
                <a:cs typeface="Times New Roman"/>
              </a:rPr>
              <a:t>to address</a:t>
            </a:r>
            <a:r>
              <a:rPr sz="2000" spc="-5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following</a:t>
            </a:r>
            <a:r>
              <a:rPr sz="2000" spc="-30" dirty="0">
                <a:latin typeface="Times New Roman"/>
                <a:cs typeface="Times New Roman"/>
              </a:rPr>
              <a:t> </a:t>
            </a:r>
            <a:r>
              <a:rPr sz="2000" b="1" dirty="0">
                <a:latin typeface="Times New Roman"/>
                <a:cs typeface="Times New Roman"/>
              </a:rPr>
              <a:t>5</a:t>
            </a:r>
            <a:r>
              <a:rPr sz="2000" b="1" spc="-5" dirty="0">
                <a:latin typeface="Times New Roman"/>
                <a:cs typeface="Times New Roman"/>
              </a:rPr>
              <a:t> </a:t>
            </a:r>
            <a:r>
              <a:rPr sz="2000" b="1" dirty="0">
                <a:latin typeface="Times New Roman"/>
                <a:cs typeface="Times New Roman"/>
              </a:rPr>
              <a:t>networks</a:t>
            </a:r>
            <a:r>
              <a:rPr sz="2000" dirty="0">
                <a:latin typeface="Times New Roman"/>
                <a:cs typeface="Times New Roman"/>
              </a:rPr>
              <a:t>.</a:t>
            </a:r>
            <a:endParaRPr sz="2000">
              <a:latin typeface="Times New Roman"/>
              <a:cs typeface="Times New Roman"/>
            </a:endParaRPr>
          </a:p>
        </p:txBody>
      </p:sp>
      <p:grpSp>
        <p:nvGrpSpPr>
          <p:cNvPr id="10" name="object 10"/>
          <p:cNvGrpSpPr/>
          <p:nvPr/>
        </p:nvGrpSpPr>
        <p:grpSpPr>
          <a:xfrm>
            <a:off x="1459991" y="2133600"/>
            <a:ext cx="5904230" cy="3944620"/>
            <a:chOff x="1459991" y="2133600"/>
            <a:chExt cx="5904230" cy="3944620"/>
          </a:xfrm>
        </p:grpSpPr>
        <p:pic>
          <p:nvPicPr>
            <p:cNvPr id="11" name="object 11"/>
            <p:cNvPicPr/>
            <p:nvPr/>
          </p:nvPicPr>
          <p:blipFill>
            <a:blip r:embed="rId2" cstate="print"/>
            <a:stretch>
              <a:fillRect/>
            </a:stretch>
          </p:blipFill>
          <p:spPr>
            <a:xfrm>
              <a:off x="1459991" y="2133600"/>
              <a:ext cx="5903976" cy="3944112"/>
            </a:xfrm>
            <a:prstGeom prst="rect">
              <a:avLst/>
            </a:prstGeom>
          </p:spPr>
        </p:pic>
        <p:pic>
          <p:nvPicPr>
            <p:cNvPr id="12" name="object 12"/>
            <p:cNvPicPr/>
            <p:nvPr/>
          </p:nvPicPr>
          <p:blipFill>
            <a:blip r:embed="rId3" cstate="print"/>
            <a:stretch>
              <a:fillRect/>
            </a:stretch>
          </p:blipFill>
          <p:spPr>
            <a:xfrm>
              <a:off x="1980437" y="3201161"/>
              <a:ext cx="185928" cy="248412"/>
            </a:xfrm>
            <a:prstGeom prst="rect">
              <a:avLst/>
            </a:prstGeom>
          </p:spPr>
        </p:pic>
        <p:sp>
          <p:nvSpPr>
            <p:cNvPr id="13" name="object 13"/>
            <p:cNvSpPr/>
            <p:nvPr/>
          </p:nvSpPr>
          <p:spPr>
            <a:xfrm>
              <a:off x="1980437" y="3201161"/>
              <a:ext cx="186055" cy="248920"/>
            </a:xfrm>
            <a:custGeom>
              <a:avLst/>
              <a:gdLst/>
              <a:ahLst/>
              <a:cxnLst/>
              <a:rect l="l" t="t" r="r" b="b"/>
              <a:pathLst>
                <a:path w="186055" h="248920">
                  <a:moveTo>
                    <a:pt x="0" y="124205"/>
                  </a:moveTo>
                  <a:lnTo>
                    <a:pt x="7310" y="75866"/>
                  </a:lnTo>
                  <a:lnTo>
                    <a:pt x="27241" y="36385"/>
                  </a:lnTo>
                  <a:lnTo>
                    <a:pt x="56792" y="9763"/>
                  </a:lnTo>
                  <a:lnTo>
                    <a:pt x="92963" y="0"/>
                  </a:lnTo>
                  <a:lnTo>
                    <a:pt x="129135" y="9763"/>
                  </a:lnTo>
                  <a:lnTo>
                    <a:pt x="158686" y="36385"/>
                  </a:lnTo>
                  <a:lnTo>
                    <a:pt x="178617" y="75866"/>
                  </a:lnTo>
                  <a:lnTo>
                    <a:pt x="185928" y="124205"/>
                  </a:lnTo>
                  <a:lnTo>
                    <a:pt x="178617" y="172545"/>
                  </a:lnTo>
                  <a:lnTo>
                    <a:pt x="158686" y="212026"/>
                  </a:lnTo>
                  <a:lnTo>
                    <a:pt x="129135" y="238648"/>
                  </a:lnTo>
                  <a:lnTo>
                    <a:pt x="92963" y="248412"/>
                  </a:lnTo>
                  <a:lnTo>
                    <a:pt x="56792" y="238648"/>
                  </a:lnTo>
                  <a:lnTo>
                    <a:pt x="27241" y="212026"/>
                  </a:lnTo>
                  <a:lnTo>
                    <a:pt x="7310" y="172545"/>
                  </a:lnTo>
                  <a:lnTo>
                    <a:pt x="0" y="124205"/>
                  </a:lnTo>
                  <a:close/>
                </a:path>
              </a:pathLst>
            </a:custGeom>
            <a:ln w="25908">
              <a:solidFill>
                <a:srgbClr val="994633"/>
              </a:solidFill>
            </a:ln>
          </p:spPr>
          <p:txBody>
            <a:bodyPr wrap="square" lIns="0" tIns="0" rIns="0" bIns="0" rtlCol="0"/>
            <a:lstStyle/>
            <a:p>
              <a:endParaRPr/>
            </a:p>
          </p:txBody>
        </p:sp>
        <p:pic>
          <p:nvPicPr>
            <p:cNvPr id="14" name="object 14"/>
            <p:cNvPicPr/>
            <p:nvPr/>
          </p:nvPicPr>
          <p:blipFill>
            <a:blip r:embed="rId4" cstate="print"/>
            <a:stretch>
              <a:fillRect/>
            </a:stretch>
          </p:blipFill>
          <p:spPr>
            <a:xfrm>
              <a:off x="3868674" y="5170169"/>
              <a:ext cx="185927" cy="249936"/>
            </a:xfrm>
            <a:prstGeom prst="rect">
              <a:avLst/>
            </a:prstGeom>
          </p:spPr>
        </p:pic>
        <p:sp>
          <p:nvSpPr>
            <p:cNvPr id="15" name="object 15"/>
            <p:cNvSpPr/>
            <p:nvPr/>
          </p:nvSpPr>
          <p:spPr>
            <a:xfrm>
              <a:off x="3868674" y="5170169"/>
              <a:ext cx="186055" cy="250190"/>
            </a:xfrm>
            <a:custGeom>
              <a:avLst/>
              <a:gdLst/>
              <a:ahLst/>
              <a:cxnLst/>
              <a:rect l="l" t="t" r="r" b="b"/>
              <a:pathLst>
                <a:path w="186054" h="250189">
                  <a:moveTo>
                    <a:pt x="0" y="124967"/>
                  </a:moveTo>
                  <a:lnTo>
                    <a:pt x="7310" y="76348"/>
                  </a:lnTo>
                  <a:lnTo>
                    <a:pt x="27241" y="36623"/>
                  </a:lnTo>
                  <a:lnTo>
                    <a:pt x="56792" y="9828"/>
                  </a:lnTo>
                  <a:lnTo>
                    <a:pt x="92963" y="0"/>
                  </a:lnTo>
                  <a:lnTo>
                    <a:pt x="129135" y="9828"/>
                  </a:lnTo>
                  <a:lnTo>
                    <a:pt x="158686" y="36623"/>
                  </a:lnTo>
                  <a:lnTo>
                    <a:pt x="178617" y="76348"/>
                  </a:lnTo>
                  <a:lnTo>
                    <a:pt x="185927" y="124967"/>
                  </a:lnTo>
                  <a:lnTo>
                    <a:pt x="178617" y="173587"/>
                  </a:lnTo>
                  <a:lnTo>
                    <a:pt x="158686" y="213312"/>
                  </a:lnTo>
                  <a:lnTo>
                    <a:pt x="129135" y="240107"/>
                  </a:lnTo>
                  <a:lnTo>
                    <a:pt x="92963" y="249935"/>
                  </a:lnTo>
                  <a:lnTo>
                    <a:pt x="56792" y="240107"/>
                  </a:lnTo>
                  <a:lnTo>
                    <a:pt x="27241" y="213312"/>
                  </a:lnTo>
                  <a:lnTo>
                    <a:pt x="7310" y="173587"/>
                  </a:lnTo>
                  <a:lnTo>
                    <a:pt x="0" y="124967"/>
                  </a:lnTo>
                  <a:close/>
                </a:path>
              </a:pathLst>
            </a:custGeom>
            <a:ln w="25908">
              <a:solidFill>
                <a:srgbClr val="994633"/>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3277362" y="3633977"/>
              <a:ext cx="185927" cy="249936"/>
            </a:xfrm>
            <a:prstGeom prst="rect">
              <a:avLst/>
            </a:prstGeom>
          </p:spPr>
        </p:pic>
        <p:sp>
          <p:nvSpPr>
            <p:cNvPr id="17" name="object 17"/>
            <p:cNvSpPr/>
            <p:nvPr/>
          </p:nvSpPr>
          <p:spPr>
            <a:xfrm>
              <a:off x="3277362" y="3633977"/>
              <a:ext cx="186055" cy="250190"/>
            </a:xfrm>
            <a:custGeom>
              <a:avLst/>
              <a:gdLst/>
              <a:ahLst/>
              <a:cxnLst/>
              <a:rect l="l" t="t" r="r" b="b"/>
              <a:pathLst>
                <a:path w="186054" h="250189">
                  <a:moveTo>
                    <a:pt x="0" y="124968"/>
                  </a:moveTo>
                  <a:lnTo>
                    <a:pt x="7310" y="76348"/>
                  </a:lnTo>
                  <a:lnTo>
                    <a:pt x="27241" y="36623"/>
                  </a:lnTo>
                  <a:lnTo>
                    <a:pt x="56792" y="9828"/>
                  </a:lnTo>
                  <a:lnTo>
                    <a:pt x="92963" y="0"/>
                  </a:lnTo>
                  <a:lnTo>
                    <a:pt x="129135" y="9828"/>
                  </a:lnTo>
                  <a:lnTo>
                    <a:pt x="158686" y="36623"/>
                  </a:lnTo>
                  <a:lnTo>
                    <a:pt x="178617" y="76348"/>
                  </a:lnTo>
                  <a:lnTo>
                    <a:pt x="185927" y="124968"/>
                  </a:lnTo>
                  <a:lnTo>
                    <a:pt x="178617" y="173587"/>
                  </a:lnTo>
                  <a:lnTo>
                    <a:pt x="158686" y="213312"/>
                  </a:lnTo>
                  <a:lnTo>
                    <a:pt x="129135" y="240107"/>
                  </a:lnTo>
                  <a:lnTo>
                    <a:pt x="92963" y="249936"/>
                  </a:lnTo>
                  <a:lnTo>
                    <a:pt x="56792" y="240107"/>
                  </a:lnTo>
                  <a:lnTo>
                    <a:pt x="27241" y="213312"/>
                  </a:lnTo>
                  <a:lnTo>
                    <a:pt x="7310" y="173587"/>
                  </a:lnTo>
                  <a:lnTo>
                    <a:pt x="0" y="124968"/>
                  </a:lnTo>
                  <a:close/>
                </a:path>
              </a:pathLst>
            </a:custGeom>
            <a:ln w="25908">
              <a:solidFill>
                <a:srgbClr val="994633"/>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5365241" y="3633977"/>
              <a:ext cx="185928" cy="249936"/>
            </a:xfrm>
            <a:prstGeom prst="rect">
              <a:avLst/>
            </a:prstGeom>
          </p:spPr>
        </p:pic>
        <p:sp>
          <p:nvSpPr>
            <p:cNvPr id="19" name="object 19"/>
            <p:cNvSpPr/>
            <p:nvPr/>
          </p:nvSpPr>
          <p:spPr>
            <a:xfrm>
              <a:off x="5365241" y="3633977"/>
              <a:ext cx="186055" cy="250190"/>
            </a:xfrm>
            <a:custGeom>
              <a:avLst/>
              <a:gdLst/>
              <a:ahLst/>
              <a:cxnLst/>
              <a:rect l="l" t="t" r="r" b="b"/>
              <a:pathLst>
                <a:path w="186054" h="250189">
                  <a:moveTo>
                    <a:pt x="0" y="124968"/>
                  </a:moveTo>
                  <a:lnTo>
                    <a:pt x="7310" y="76348"/>
                  </a:lnTo>
                  <a:lnTo>
                    <a:pt x="27241" y="36623"/>
                  </a:lnTo>
                  <a:lnTo>
                    <a:pt x="56792" y="9828"/>
                  </a:lnTo>
                  <a:lnTo>
                    <a:pt x="92963" y="0"/>
                  </a:lnTo>
                  <a:lnTo>
                    <a:pt x="129135" y="9828"/>
                  </a:lnTo>
                  <a:lnTo>
                    <a:pt x="158686" y="36623"/>
                  </a:lnTo>
                  <a:lnTo>
                    <a:pt x="178617" y="76348"/>
                  </a:lnTo>
                  <a:lnTo>
                    <a:pt x="185928" y="124968"/>
                  </a:lnTo>
                  <a:lnTo>
                    <a:pt x="178617" y="173587"/>
                  </a:lnTo>
                  <a:lnTo>
                    <a:pt x="158686" y="213312"/>
                  </a:lnTo>
                  <a:lnTo>
                    <a:pt x="129135" y="240107"/>
                  </a:lnTo>
                  <a:lnTo>
                    <a:pt x="92963" y="249936"/>
                  </a:lnTo>
                  <a:lnTo>
                    <a:pt x="56792" y="240107"/>
                  </a:lnTo>
                  <a:lnTo>
                    <a:pt x="27241" y="213312"/>
                  </a:lnTo>
                  <a:lnTo>
                    <a:pt x="7310" y="173587"/>
                  </a:lnTo>
                  <a:lnTo>
                    <a:pt x="0" y="124968"/>
                  </a:lnTo>
                  <a:close/>
                </a:path>
              </a:pathLst>
            </a:custGeom>
            <a:ln w="25908">
              <a:solidFill>
                <a:srgbClr val="994633"/>
              </a:solidFill>
            </a:ln>
          </p:spPr>
          <p:txBody>
            <a:bodyPr wrap="square" lIns="0" tIns="0" rIns="0" bIns="0" rtlCol="0"/>
            <a:lstStyle/>
            <a:p>
              <a:endParaRPr/>
            </a:p>
          </p:txBody>
        </p:sp>
        <p:pic>
          <p:nvPicPr>
            <p:cNvPr id="20" name="object 20"/>
            <p:cNvPicPr/>
            <p:nvPr/>
          </p:nvPicPr>
          <p:blipFill>
            <a:blip r:embed="rId6" cstate="print"/>
            <a:stretch>
              <a:fillRect/>
            </a:stretch>
          </p:blipFill>
          <p:spPr>
            <a:xfrm>
              <a:off x="6447282" y="3259073"/>
              <a:ext cx="187451" cy="249936"/>
            </a:xfrm>
            <a:prstGeom prst="rect">
              <a:avLst/>
            </a:prstGeom>
          </p:spPr>
        </p:pic>
        <p:sp>
          <p:nvSpPr>
            <p:cNvPr id="21" name="object 21"/>
            <p:cNvSpPr/>
            <p:nvPr/>
          </p:nvSpPr>
          <p:spPr>
            <a:xfrm>
              <a:off x="6447282" y="3259073"/>
              <a:ext cx="187960" cy="250190"/>
            </a:xfrm>
            <a:custGeom>
              <a:avLst/>
              <a:gdLst/>
              <a:ahLst/>
              <a:cxnLst/>
              <a:rect l="l" t="t" r="r" b="b"/>
              <a:pathLst>
                <a:path w="187959" h="250189">
                  <a:moveTo>
                    <a:pt x="0" y="124967"/>
                  </a:moveTo>
                  <a:lnTo>
                    <a:pt x="7358" y="76348"/>
                  </a:lnTo>
                  <a:lnTo>
                    <a:pt x="27431" y="36623"/>
                  </a:lnTo>
                  <a:lnTo>
                    <a:pt x="57221" y="9828"/>
                  </a:lnTo>
                  <a:lnTo>
                    <a:pt x="93725" y="0"/>
                  </a:lnTo>
                  <a:lnTo>
                    <a:pt x="130230" y="9828"/>
                  </a:lnTo>
                  <a:lnTo>
                    <a:pt x="160019" y="36623"/>
                  </a:lnTo>
                  <a:lnTo>
                    <a:pt x="180093" y="76348"/>
                  </a:lnTo>
                  <a:lnTo>
                    <a:pt x="187451" y="124967"/>
                  </a:lnTo>
                  <a:lnTo>
                    <a:pt x="180093" y="173587"/>
                  </a:lnTo>
                  <a:lnTo>
                    <a:pt x="160019" y="213312"/>
                  </a:lnTo>
                  <a:lnTo>
                    <a:pt x="130230" y="240107"/>
                  </a:lnTo>
                  <a:lnTo>
                    <a:pt x="93725" y="249936"/>
                  </a:lnTo>
                  <a:lnTo>
                    <a:pt x="57221" y="240107"/>
                  </a:lnTo>
                  <a:lnTo>
                    <a:pt x="27431" y="213312"/>
                  </a:lnTo>
                  <a:lnTo>
                    <a:pt x="7358" y="173587"/>
                  </a:lnTo>
                  <a:lnTo>
                    <a:pt x="0" y="124967"/>
                  </a:lnTo>
                  <a:close/>
                </a:path>
              </a:pathLst>
            </a:custGeom>
            <a:ln w="25908">
              <a:solidFill>
                <a:srgbClr val="994633"/>
              </a:solidFill>
            </a:ln>
          </p:spPr>
          <p:txBody>
            <a:bodyPr wrap="square" lIns="0" tIns="0" rIns="0" bIns="0" rtlCol="0"/>
            <a:lstStyle/>
            <a:p>
              <a:endParaRPr/>
            </a:p>
          </p:txBody>
        </p:sp>
      </p:gr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9628B17-D6E3-449D-B542-120D617A80BE}"/>
                  </a:ext>
                </a:extLst>
              </p14:cNvPr>
              <p14:cNvContentPartPr/>
              <p14:nvPr/>
            </p14:nvContentPartPr>
            <p14:xfrm>
              <a:off x="3822480" y="1780920"/>
              <a:ext cx="5093280" cy="3742200"/>
            </p14:xfrm>
          </p:contentPart>
        </mc:Choice>
        <mc:Fallback xmlns="">
          <p:pic>
            <p:nvPicPr>
              <p:cNvPr id="2" name="Ink 1">
                <a:extLst>
                  <a:ext uri="{FF2B5EF4-FFF2-40B4-BE49-F238E27FC236}">
                    <a16:creationId xmlns:a16="http://schemas.microsoft.com/office/drawing/2014/main" id="{B9628B17-D6E3-449D-B542-120D617A80BE}"/>
                  </a:ext>
                </a:extLst>
              </p:cNvPr>
              <p:cNvPicPr/>
              <p:nvPr/>
            </p:nvPicPr>
            <p:blipFill>
              <a:blip r:embed="rId8"/>
              <a:stretch>
                <a:fillRect/>
              </a:stretch>
            </p:blipFill>
            <p:spPr>
              <a:xfrm>
                <a:off x="3813120" y="1771560"/>
                <a:ext cx="5112000" cy="3760920"/>
              </a:xfrm>
              <a:prstGeom prst="rect">
                <a:avLst/>
              </a:prstGeom>
            </p:spPr>
          </p:pic>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36600" y="250393"/>
            <a:ext cx="1224915" cy="514350"/>
          </a:xfrm>
          <a:prstGeom prst="rect">
            <a:avLst/>
          </a:prstGeom>
        </p:spPr>
        <p:txBody>
          <a:bodyPr vert="horz" wrap="square" lIns="0" tIns="13335" rIns="0" bIns="0" rtlCol="0">
            <a:spAutoFit/>
          </a:bodyPr>
          <a:lstStyle/>
          <a:p>
            <a:pPr marL="12700">
              <a:lnSpc>
                <a:spcPct val="100000"/>
              </a:lnSpc>
              <a:spcBef>
                <a:spcPts val="105"/>
              </a:spcBef>
            </a:pPr>
            <a:r>
              <a:rPr dirty="0"/>
              <a:t>Cont…</a:t>
            </a:r>
          </a:p>
        </p:txBody>
      </p:sp>
      <p:pic>
        <p:nvPicPr>
          <p:cNvPr id="9" name="object 9"/>
          <p:cNvPicPr/>
          <p:nvPr/>
        </p:nvPicPr>
        <p:blipFill>
          <a:blip r:embed="rId2" cstate="print"/>
          <a:stretch>
            <a:fillRect/>
          </a:stretch>
        </p:blipFill>
        <p:spPr>
          <a:xfrm>
            <a:off x="827532" y="981455"/>
            <a:ext cx="7272528" cy="5471160"/>
          </a:xfrm>
          <a:prstGeom prst="rect">
            <a:avLst/>
          </a:prstGeom>
        </p:spPr>
      </p:pic>
      <p:sp>
        <p:nvSpPr>
          <p:cNvPr id="2" name="Google Shape;176;p24">
            <a:extLst>
              <a:ext uri="{FF2B5EF4-FFF2-40B4-BE49-F238E27FC236}">
                <a16:creationId xmlns:a16="http://schemas.microsoft.com/office/drawing/2014/main" id="{42B6F4E4-3318-F31A-A60A-A564E741A9F2}"/>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250393"/>
            <a:ext cx="1224915" cy="514350"/>
          </a:xfrm>
          <a:prstGeom prst="rect">
            <a:avLst/>
          </a:prstGeom>
        </p:spPr>
        <p:txBody>
          <a:bodyPr vert="horz" wrap="square" lIns="0" tIns="13335" rIns="0" bIns="0" rtlCol="0">
            <a:spAutoFit/>
          </a:bodyPr>
          <a:lstStyle/>
          <a:p>
            <a:pPr marL="12700">
              <a:lnSpc>
                <a:spcPct val="100000"/>
              </a:lnSpc>
              <a:spcBef>
                <a:spcPts val="105"/>
              </a:spcBef>
            </a:pPr>
            <a:r>
              <a:rPr dirty="0"/>
              <a:t>Cont…</a:t>
            </a:r>
          </a:p>
        </p:txBody>
      </p:sp>
      <p:sp>
        <p:nvSpPr>
          <p:cNvPr id="3" name="object 3"/>
          <p:cNvSpPr txBox="1"/>
          <p:nvPr/>
        </p:nvSpPr>
        <p:spPr>
          <a:xfrm>
            <a:off x="535940" y="932814"/>
            <a:ext cx="5260340" cy="330835"/>
          </a:xfrm>
          <a:prstGeom prst="rect">
            <a:avLst/>
          </a:prstGeom>
        </p:spPr>
        <p:txBody>
          <a:bodyPr vert="horz" wrap="square" lIns="0" tIns="13335" rIns="0" bIns="0" rtlCol="0">
            <a:spAutoFit/>
          </a:bodyPr>
          <a:lstStyle/>
          <a:p>
            <a:pPr marL="287020" indent="-274955">
              <a:lnSpc>
                <a:spcPct val="100000"/>
              </a:lnSpc>
              <a:spcBef>
                <a:spcPts val="105"/>
              </a:spcBef>
              <a:buClr>
                <a:srgbClr val="8BACAD"/>
              </a:buClr>
              <a:buSzPct val="95000"/>
              <a:buFont typeface="Segoe UI Symbol"/>
              <a:buChar char="⚫"/>
              <a:tabLst>
                <a:tab pos="287020" algn="l"/>
                <a:tab pos="287655" algn="l"/>
              </a:tabLst>
            </a:pPr>
            <a:r>
              <a:rPr sz="2000" dirty="0">
                <a:latin typeface="Times New Roman"/>
                <a:cs typeface="Times New Roman"/>
              </a:rPr>
              <a:t>Third:</a:t>
            </a:r>
            <a:r>
              <a:rPr sz="2000" spc="-40" dirty="0">
                <a:latin typeface="Times New Roman"/>
                <a:cs typeface="Times New Roman"/>
              </a:rPr>
              <a:t> </a:t>
            </a:r>
            <a:r>
              <a:rPr sz="2000" dirty="0">
                <a:latin typeface="Times New Roman"/>
                <a:cs typeface="Times New Roman"/>
              </a:rPr>
              <a:t>Use </a:t>
            </a:r>
            <a:r>
              <a:rPr sz="2000" spc="-5" dirty="0">
                <a:latin typeface="Times New Roman"/>
                <a:cs typeface="Times New Roman"/>
              </a:rPr>
              <a:t>increment</a:t>
            </a:r>
            <a:r>
              <a:rPr sz="2000" spc="-1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find</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network</a:t>
            </a:r>
            <a:r>
              <a:rPr sz="2000" spc="-35" dirty="0">
                <a:latin typeface="Times New Roman"/>
                <a:cs typeface="Times New Roman"/>
              </a:rPr>
              <a:t> </a:t>
            </a:r>
            <a:r>
              <a:rPr sz="2000" dirty="0">
                <a:latin typeface="Times New Roman"/>
                <a:cs typeface="Times New Roman"/>
              </a:rPr>
              <a:t>ranges.</a:t>
            </a:r>
            <a:endParaRPr sz="2000">
              <a:latin typeface="Times New Roman"/>
              <a:cs typeface="Times New Roman"/>
            </a:endParaRPr>
          </a:p>
        </p:txBody>
      </p:sp>
      <p:graphicFrame>
        <p:nvGraphicFramePr>
          <p:cNvPr id="4" name="object 4"/>
          <p:cNvGraphicFramePr>
            <a:graphicFrameLocks noGrp="1"/>
          </p:cNvGraphicFramePr>
          <p:nvPr/>
        </p:nvGraphicFramePr>
        <p:xfrm>
          <a:off x="605205" y="1766442"/>
          <a:ext cx="7847329" cy="2664333"/>
        </p:xfrm>
        <a:graphic>
          <a:graphicData uri="http://schemas.openxmlformats.org/drawingml/2006/table">
            <a:tbl>
              <a:tblPr firstRow="1" bandRow="1">
                <a:tableStyleId>{2D5ABB26-0587-4C30-8999-92F81FD0307C}</a:tableStyleId>
              </a:tblPr>
              <a:tblGrid>
                <a:gridCol w="513080">
                  <a:extLst>
                    <a:ext uri="{9D8B030D-6E8A-4147-A177-3AD203B41FA5}">
                      <a16:colId xmlns:a16="http://schemas.microsoft.com/office/drawing/2014/main" val="20000"/>
                    </a:ext>
                  </a:extLst>
                </a:gridCol>
                <a:gridCol w="1561464">
                  <a:extLst>
                    <a:ext uri="{9D8B030D-6E8A-4147-A177-3AD203B41FA5}">
                      <a16:colId xmlns:a16="http://schemas.microsoft.com/office/drawing/2014/main" val="20001"/>
                    </a:ext>
                  </a:extLst>
                </a:gridCol>
                <a:gridCol w="1993900">
                  <a:extLst>
                    <a:ext uri="{9D8B030D-6E8A-4147-A177-3AD203B41FA5}">
                      <a16:colId xmlns:a16="http://schemas.microsoft.com/office/drawing/2014/main" val="20002"/>
                    </a:ext>
                  </a:extLst>
                </a:gridCol>
                <a:gridCol w="1920875">
                  <a:extLst>
                    <a:ext uri="{9D8B030D-6E8A-4147-A177-3AD203B41FA5}">
                      <a16:colId xmlns:a16="http://schemas.microsoft.com/office/drawing/2014/main" val="20003"/>
                    </a:ext>
                  </a:extLst>
                </a:gridCol>
                <a:gridCol w="1858010">
                  <a:extLst>
                    <a:ext uri="{9D8B030D-6E8A-4147-A177-3AD203B41FA5}">
                      <a16:colId xmlns:a16="http://schemas.microsoft.com/office/drawing/2014/main" val="20004"/>
                    </a:ext>
                  </a:extLst>
                </a:gridCol>
              </a:tblGrid>
              <a:tr h="296037">
                <a:tc>
                  <a:txBody>
                    <a:bodyPr/>
                    <a:lstStyle/>
                    <a:p>
                      <a:pPr marL="68580">
                        <a:lnSpc>
                          <a:spcPts val="1630"/>
                        </a:lnSpc>
                      </a:pPr>
                      <a:r>
                        <a:rPr sz="1400" b="1" spc="-5" dirty="0">
                          <a:solidFill>
                            <a:srgbClr val="FFFFFF"/>
                          </a:solidFill>
                          <a:latin typeface="Times New Roman"/>
                          <a:cs typeface="Times New Roman"/>
                        </a:rPr>
                        <a:t>No.</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ts val="1630"/>
                        </a:lnSpc>
                      </a:pPr>
                      <a:r>
                        <a:rPr sz="1400" b="1" dirty="0">
                          <a:solidFill>
                            <a:srgbClr val="FFFFFF"/>
                          </a:solidFill>
                          <a:latin typeface="Times New Roman"/>
                          <a:cs typeface="Times New Roman"/>
                        </a:rPr>
                        <a:t>Subnet</a:t>
                      </a:r>
                      <a:r>
                        <a:rPr sz="1400" b="1" spc="-60" dirty="0">
                          <a:solidFill>
                            <a:srgbClr val="FFFFFF"/>
                          </a:solidFill>
                          <a:latin typeface="Times New Roman"/>
                          <a:cs typeface="Times New Roman"/>
                        </a:rPr>
                        <a:t> </a:t>
                      </a:r>
                      <a:r>
                        <a:rPr sz="1400" b="1" spc="-5" dirty="0">
                          <a:solidFill>
                            <a:srgbClr val="FFFFFF"/>
                          </a:solidFill>
                          <a:latin typeface="Times New Roman"/>
                          <a:cs typeface="Times New Roman"/>
                        </a:rPr>
                        <a:t>address</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ts val="1630"/>
                        </a:lnSpc>
                      </a:pPr>
                      <a:r>
                        <a:rPr sz="1400" b="1" dirty="0">
                          <a:solidFill>
                            <a:srgbClr val="FFFFFF"/>
                          </a:solidFill>
                          <a:latin typeface="Times New Roman"/>
                          <a:cs typeface="Times New Roman"/>
                        </a:rPr>
                        <a:t>First</a:t>
                      </a:r>
                      <a:r>
                        <a:rPr sz="1400" b="1" spc="-40" dirty="0">
                          <a:solidFill>
                            <a:srgbClr val="FFFFFF"/>
                          </a:solidFill>
                          <a:latin typeface="Times New Roman"/>
                          <a:cs typeface="Times New Roman"/>
                        </a:rPr>
                        <a:t> </a:t>
                      </a:r>
                      <a:r>
                        <a:rPr sz="1400" b="1" dirty="0">
                          <a:solidFill>
                            <a:srgbClr val="FFFFFF"/>
                          </a:solidFill>
                          <a:latin typeface="Times New Roman"/>
                          <a:cs typeface="Times New Roman"/>
                        </a:rPr>
                        <a:t>valid</a:t>
                      </a:r>
                      <a:r>
                        <a:rPr sz="1400" b="1" spc="-55" dirty="0">
                          <a:solidFill>
                            <a:srgbClr val="FFFFFF"/>
                          </a:solidFill>
                          <a:latin typeface="Times New Roman"/>
                          <a:cs typeface="Times New Roman"/>
                        </a:rPr>
                        <a:t> </a:t>
                      </a:r>
                      <a:r>
                        <a:rPr sz="1400" b="1" spc="-5" dirty="0">
                          <a:solidFill>
                            <a:srgbClr val="FFFFFF"/>
                          </a:solidFill>
                          <a:latin typeface="Times New Roman"/>
                          <a:cs typeface="Times New Roman"/>
                        </a:rPr>
                        <a:t>address</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ts val="1630"/>
                        </a:lnSpc>
                      </a:pPr>
                      <a:r>
                        <a:rPr sz="1400" b="1" dirty="0">
                          <a:solidFill>
                            <a:srgbClr val="FFFFFF"/>
                          </a:solidFill>
                          <a:latin typeface="Times New Roman"/>
                          <a:cs typeface="Times New Roman"/>
                        </a:rPr>
                        <a:t>Last</a:t>
                      </a:r>
                      <a:r>
                        <a:rPr sz="1400" b="1" spc="-15" dirty="0">
                          <a:solidFill>
                            <a:srgbClr val="FFFFFF"/>
                          </a:solidFill>
                          <a:latin typeface="Times New Roman"/>
                          <a:cs typeface="Times New Roman"/>
                        </a:rPr>
                        <a:t> </a:t>
                      </a:r>
                      <a:r>
                        <a:rPr sz="1400" b="1" dirty="0">
                          <a:solidFill>
                            <a:srgbClr val="FFFFFF"/>
                          </a:solidFill>
                          <a:latin typeface="Times New Roman"/>
                          <a:cs typeface="Times New Roman"/>
                        </a:rPr>
                        <a:t>valid</a:t>
                      </a:r>
                      <a:r>
                        <a:rPr sz="1400" b="1" spc="-114" dirty="0">
                          <a:solidFill>
                            <a:srgbClr val="FFFFFF"/>
                          </a:solidFill>
                          <a:latin typeface="Times New Roman"/>
                          <a:cs typeface="Times New Roman"/>
                        </a:rPr>
                        <a:t> </a:t>
                      </a:r>
                      <a:r>
                        <a:rPr sz="1400" b="1" spc="-10" dirty="0">
                          <a:solidFill>
                            <a:srgbClr val="FFFFFF"/>
                          </a:solidFill>
                          <a:latin typeface="Times New Roman"/>
                          <a:cs typeface="Times New Roman"/>
                        </a:rPr>
                        <a:t>A</a:t>
                      </a:r>
                      <a:r>
                        <a:rPr sz="1400" b="1" dirty="0">
                          <a:solidFill>
                            <a:srgbClr val="FFFFFF"/>
                          </a:solidFill>
                          <a:latin typeface="Times New Roman"/>
                          <a:cs typeface="Times New Roman"/>
                        </a:rPr>
                        <a:t>dd</a:t>
                      </a:r>
                      <a:r>
                        <a:rPr sz="1400" b="1" spc="-30" dirty="0">
                          <a:solidFill>
                            <a:srgbClr val="FFFFFF"/>
                          </a:solidFill>
                          <a:latin typeface="Times New Roman"/>
                          <a:cs typeface="Times New Roman"/>
                        </a:rPr>
                        <a:t>r</a:t>
                      </a:r>
                      <a:r>
                        <a:rPr sz="1400" b="1" dirty="0">
                          <a:solidFill>
                            <a:srgbClr val="FFFFFF"/>
                          </a:solidFill>
                          <a:latin typeface="Times New Roman"/>
                          <a:cs typeface="Times New Roman"/>
                        </a:rPr>
                        <a:t>e</a:t>
                      </a:r>
                      <a:r>
                        <a:rPr sz="1400" b="1" spc="5" dirty="0">
                          <a:solidFill>
                            <a:srgbClr val="FFFFFF"/>
                          </a:solidFill>
                          <a:latin typeface="Times New Roman"/>
                          <a:cs typeface="Times New Roman"/>
                        </a:rPr>
                        <a:t>s</a:t>
                      </a:r>
                      <a:r>
                        <a:rPr sz="1400" b="1" dirty="0">
                          <a:solidFill>
                            <a:srgbClr val="FFFFFF"/>
                          </a:solidFill>
                          <a:latin typeface="Times New Roman"/>
                          <a:cs typeface="Times New Roman"/>
                        </a:rPr>
                        <a:t>s</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ts val="1630"/>
                        </a:lnSpc>
                      </a:pPr>
                      <a:r>
                        <a:rPr sz="1400" b="1" spc="-5" dirty="0">
                          <a:solidFill>
                            <a:srgbClr val="FFFFFF"/>
                          </a:solidFill>
                          <a:latin typeface="Times New Roman"/>
                          <a:cs typeface="Times New Roman"/>
                        </a:rPr>
                        <a:t>Broadcast</a:t>
                      </a:r>
                      <a:r>
                        <a:rPr sz="1400" b="1" spc="-60" dirty="0">
                          <a:solidFill>
                            <a:srgbClr val="FFFFFF"/>
                          </a:solidFill>
                          <a:latin typeface="Times New Roman"/>
                          <a:cs typeface="Times New Roman"/>
                        </a:rPr>
                        <a:t> </a:t>
                      </a:r>
                      <a:r>
                        <a:rPr sz="1400" b="1" spc="-5" dirty="0">
                          <a:solidFill>
                            <a:srgbClr val="FFFFFF"/>
                          </a:solidFill>
                          <a:latin typeface="Times New Roman"/>
                          <a:cs typeface="Times New Roman"/>
                        </a:rPr>
                        <a:t>address</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extLst>
                  <a:ext uri="{0D108BD9-81ED-4DB2-BD59-A6C34878D82A}">
                    <a16:rowId xmlns:a16="http://schemas.microsoft.com/office/drawing/2014/main" val="10000"/>
                  </a:ext>
                </a:extLst>
              </a:tr>
              <a:tr h="296037">
                <a:tc>
                  <a:txBody>
                    <a:bodyPr/>
                    <a:lstStyle/>
                    <a:p>
                      <a:pPr marL="68580">
                        <a:lnSpc>
                          <a:spcPts val="1630"/>
                        </a:lnSpc>
                      </a:pPr>
                      <a:r>
                        <a:rPr sz="1400" b="1" dirty="0">
                          <a:solidFill>
                            <a:srgbClr val="FFFFFF"/>
                          </a:solidFill>
                          <a:latin typeface="Times New Roman"/>
                          <a:cs typeface="Times New Roman"/>
                        </a:rPr>
                        <a:t>1</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216.21.5.0</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8580">
                        <a:lnSpc>
                          <a:spcPts val="1630"/>
                        </a:lnSpc>
                      </a:pPr>
                      <a:r>
                        <a:rPr sz="1400" dirty="0">
                          <a:latin typeface="Times New Roman"/>
                          <a:cs typeface="Times New Roman"/>
                        </a:rPr>
                        <a:t>216.21.5.1</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216.21.5.30</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216.21.5.31</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1"/>
                  </a:ext>
                </a:extLst>
              </a:tr>
              <a:tr h="296037">
                <a:tc>
                  <a:txBody>
                    <a:bodyPr/>
                    <a:lstStyle/>
                    <a:p>
                      <a:pPr marL="68580">
                        <a:lnSpc>
                          <a:spcPts val="1630"/>
                        </a:lnSpc>
                      </a:pPr>
                      <a:r>
                        <a:rPr sz="1400" b="1" dirty="0">
                          <a:solidFill>
                            <a:srgbClr val="FFFFFF"/>
                          </a:solidFill>
                          <a:latin typeface="Times New Roman"/>
                          <a:cs typeface="Times New Roman"/>
                        </a:rPr>
                        <a:t>2</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216.21.5.32</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1630"/>
                        </a:lnSpc>
                      </a:pPr>
                      <a:r>
                        <a:rPr sz="1400" dirty="0">
                          <a:latin typeface="Times New Roman"/>
                          <a:cs typeface="Times New Roman"/>
                        </a:rPr>
                        <a:t>216.21.5.33</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216.21.5.62</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216.21.5.63</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2"/>
                  </a:ext>
                </a:extLst>
              </a:tr>
              <a:tr h="296037">
                <a:tc>
                  <a:txBody>
                    <a:bodyPr/>
                    <a:lstStyle/>
                    <a:p>
                      <a:pPr marL="68580">
                        <a:lnSpc>
                          <a:spcPts val="1630"/>
                        </a:lnSpc>
                      </a:pPr>
                      <a:r>
                        <a:rPr sz="1400" b="1" dirty="0">
                          <a:solidFill>
                            <a:srgbClr val="FFFFFF"/>
                          </a:solidFill>
                          <a:latin typeface="Times New Roman"/>
                          <a:cs typeface="Times New Roman"/>
                        </a:rPr>
                        <a:t>3</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216.21.5.64</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8580">
                        <a:lnSpc>
                          <a:spcPts val="1630"/>
                        </a:lnSpc>
                      </a:pPr>
                      <a:r>
                        <a:rPr sz="1400" dirty="0">
                          <a:latin typeface="Times New Roman"/>
                          <a:cs typeface="Times New Roman"/>
                        </a:rPr>
                        <a:t>216.21.5.65</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216.21.5.94</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216.21.5.95</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3"/>
                  </a:ext>
                </a:extLst>
              </a:tr>
              <a:tr h="296037">
                <a:tc>
                  <a:txBody>
                    <a:bodyPr/>
                    <a:lstStyle/>
                    <a:p>
                      <a:pPr marL="68580">
                        <a:lnSpc>
                          <a:spcPts val="1630"/>
                        </a:lnSpc>
                      </a:pPr>
                      <a:r>
                        <a:rPr sz="1400" b="1" dirty="0">
                          <a:solidFill>
                            <a:srgbClr val="FFFFFF"/>
                          </a:solidFill>
                          <a:latin typeface="Times New Roman"/>
                          <a:cs typeface="Times New Roman"/>
                        </a:rPr>
                        <a:t>4</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216.21.5.96</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1630"/>
                        </a:lnSpc>
                      </a:pPr>
                      <a:r>
                        <a:rPr sz="1400" dirty="0">
                          <a:latin typeface="Times New Roman"/>
                          <a:cs typeface="Times New Roman"/>
                        </a:rPr>
                        <a:t>216.21.5.97</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216.21.5.126</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216.21.5.127</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4"/>
                  </a:ext>
                </a:extLst>
              </a:tr>
              <a:tr h="296037">
                <a:tc>
                  <a:txBody>
                    <a:bodyPr/>
                    <a:lstStyle/>
                    <a:p>
                      <a:pPr marL="68580">
                        <a:lnSpc>
                          <a:spcPts val="1630"/>
                        </a:lnSpc>
                      </a:pPr>
                      <a:r>
                        <a:rPr sz="1400" b="1" dirty="0">
                          <a:solidFill>
                            <a:srgbClr val="FFFFFF"/>
                          </a:solidFill>
                          <a:latin typeface="Times New Roman"/>
                          <a:cs typeface="Times New Roman"/>
                        </a:rPr>
                        <a:t>5</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216.21.5.128</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8580">
                        <a:lnSpc>
                          <a:spcPts val="1630"/>
                        </a:lnSpc>
                      </a:pPr>
                      <a:r>
                        <a:rPr sz="1400" dirty="0">
                          <a:latin typeface="Times New Roman"/>
                          <a:cs typeface="Times New Roman"/>
                        </a:rPr>
                        <a:t>216.21.5.129</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216.21.5.158</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216.21.5.159</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5"/>
                  </a:ext>
                </a:extLst>
              </a:tr>
              <a:tr h="296037">
                <a:tc>
                  <a:txBody>
                    <a:bodyPr/>
                    <a:lstStyle/>
                    <a:p>
                      <a:pPr marL="68580">
                        <a:lnSpc>
                          <a:spcPts val="1630"/>
                        </a:lnSpc>
                      </a:pPr>
                      <a:r>
                        <a:rPr sz="1400" b="1" dirty="0">
                          <a:solidFill>
                            <a:srgbClr val="FFFFFF"/>
                          </a:solidFill>
                          <a:latin typeface="Times New Roman"/>
                          <a:cs typeface="Times New Roman"/>
                        </a:rPr>
                        <a:t>6</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216.21.5.160</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1630"/>
                        </a:lnSpc>
                      </a:pPr>
                      <a:r>
                        <a:rPr sz="1400" dirty="0">
                          <a:latin typeface="Times New Roman"/>
                          <a:cs typeface="Times New Roman"/>
                        </a:rPr>
                        <a:t>216.21.5.161</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216.21.5.190</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216.21.5.191</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6"/>
                  </a:ext>
                </a:extLst>
              </a:tr>
              <a:tr h="296037">
                <a:tc>
                  <a:txBody>
                    <a:bodyPr/>
                    <a:lstStyle/>
                    <a:p>
                      <a:pPr marL="68580">
                        <a:lnSpc>
                          <a:spcPts val="1630"/>
                        </a:lnSpc>
                      </a:pPr>
                      <a:r>
                        <a:rPr sz="1400" b="1" dirty="0">
                          <a:solidFill>
                            <a:srgbClr val="FFFFFF"/>
                          </a:solidFill>
                          <a:latin typeface="Times New Roman"/>
                          <a:cs typeface="Times New Roman"/>
                        </a:rPr>
                        <a:t>7</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216.21.5.192</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8580">
                        <a:lnSpc>
                          <a:spcPts val="1630"/>
                        </a:lnSpc>
                      </a:pPr>
                      <a:r>
                        <a:rPr sz="1400" dirty="0">
                          <a:latin typeface="Times New Roman"/>
                          <a:cs typeface="Times New Roman"/>
                        </a:rPr>
                        <a:t>216.21.5.193</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216.21.5.222</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1630"/>
                        </a:lnSpc>
                      </a:pPr>
                      <a:r>
                        <a:rPr sz="1400" dirty="0">
                          <a:latin typeface="Times New Roman"/>
                          <a:cs typeface="Times New Roman"/>
                        </a:rPr>
                        <a:t>216.21.5.223</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7"/>
                  </a:ext>
                </a:extLst>
              </a:tr>
              <a:tr h="296037">
                <a:tc>
                  <a:txBody>
                    <a:bodyPr/>
                    <a:lstStyle/>
                    <a:p>
                      <a:pPr marL="68580">
                        <a:lnSpc>
                          <a:spcPts val="1630"/>
                        </a:lnSpc>
                      </a:pPr>
                      <a:r>
                        <a:rPr sz="1400" b="1" dirty="0">
                          <a:solidFill>
                            <a:srgbClr val="FFFFFF"/>
                          </a:solidFill>
                          <a:latin typeface="Times New Roman"/>
                          <a:cs typeface="Times New Roman"/>
                        </a:rPr>
                        <a:t>8</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1630"/>
                        </a:lnSpc>
                      </a:pPr>
                      <a:r>
                        <a:rPr sz="1400" dirty="0">
                          <a:latin typeface="Times New Roman"/>
                          <a:cs typeface="Times New Roman"/>
                        </a:rPr>
                        <a:t>216.21.5.224</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1630"/>
                        </a:lnSpc>
                      </a:pPr>
                      <a:r>
                        <a:rPr sz="1400" dirty="0">
                          <a:latin typeface="Times New Roman"/>
                          <a:cs typeface="Times New Roman"/>
                        </a:rPr>
                        <a:t>216.21.5.225</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216.21.5.254</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1630"/>
                        </a:lnSpc>
                      </a:pPr>
                      <a:r>
                        <a:rPr sz="1400" dirty="0">
                          <a:latin typeface="Times New Roman"/>
                          <a:cs typeface="Times New Roman"/>
                        </a:rPr>
                        <a:t>216.21.5.255</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8"/>
                  </a:ext>
                </a:extLst>
              </a:tr>
            </a:tbl>
          </a:graphicData>
        </a:graphic>
      </p:graphicFrame>
      <p:sp>
        <p:nvSpPr>
          <p:cNvPr id="5" name="Google Shape;176;p24">
            <a:extLst>
              <a:ext uri="{FF2B5EF4-FFF2-40B4-BE49-F238E27FC236}">
                <a16:creationId xmlns:a16="http://schemas.microsoft.com/office/drawing/2014/main" id="{D783985B-36C6-43DF-4033-7F233C8A9001}"/>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94843"/>
            <a:ext cx="1224915" cy="513715"/>
          </a:xfrm>
          <a:prstGeom prst="rect">
            <a:avLst/>
          </a:prstGeom>
        </p:spPr>
        <p:txBody>
          <a:bodyPr vert="horz" wrap="square" lIns="0" tIns="13335" rIns="0" bIns="0" rtlCol="0">
            <a:spAutoFit/>
          </a:bodyPr>
          <a:lstStyle/>
          <a:p>
            <a:pPr marL="12700">
              <a:lnSpc>
                <a:spcPct val="100000"/>
              </a:lnSpc>
              <a:spcBef>
                <a:spcPts val="105"/>
              </a:spcBef>
            </a:pPr>
            <a:r>
              <a:rPr dirty="0"/>
              <a:t>Co</a:t>
            </a:r>
            <a:r>
              <a:rPr spc="5" dirty="0"/>
              <a:t>n</a:t>
            </a:r>
            <a:r>
              <a:rPr dirty="0"/>
              <a:t>t…</a:t>
            </a:r>
          </a:p>
        </p:txBody>
      </p:sp>
      <p:pic>
        <p:nvPicPr>
          <p:cNvPr id="3" name="object 3"/>
          <p:cNvPicPr/>
          <p:nvPr/>
        </p:nvPicPr>
        <p:blipFill>
          <a:blip r:embed="rId2" cstate="print"/>
          <a:stretch>
            <a:fillRect/>
          </a:stretch>
        </p:blipFill>
        <p:spPr>
          <a:xfrm>
            <a:off x="899160" y="1053083"/>
            <a:ext cx="7129272" cy="4723105"/>
          </a:xfrm>
          <a:prstGeom prst="rect">
            <a:avLst/>
          </a:prstGeom>
        </p:spPr>
      </p:pic>
      <p:sp>
        <p:nvSpPr>
          <p:cNvPr id="4" name="object 4"/>
          <p:cNvSpPr txBox="1"/>
          <p:nvPr/>
        </p:nvSpPr>
        <p:spPr>
          <a:xfrm>
            <a:off x="1266571" y="3094989"/>
            <a:ext cx="108140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216.2</a:t>
            </a:r>
            <a:r>
              <a:rPr sz="1400" b="1" spc="5" dirty="0">
                <a:latin typeface="Times New Roman"/>
                <a:cs typeface="Times New Roman"/>
              </a:rPr>
              <a:t>1</a:t>
            </a:r>
            <a:r>
              <a:rPr sz="1400" b="1" dirty="0">
                <a:latin typeface="Times New Roman"/>
                <a:cs typeface="Times New Roman"/>
              </a:rPr>
              <a:t>.</a:t>
            </a:r>
            <a:r>
              <a:rPr sz="1400" b="1" spc="-10" dirty="0">
                <a:latin typeface="Times New Roman"/>
                <a:cs typeface="Times New Roman"/>
              </a:rPr>
              <a:t>5</a:t>
            </a:r>
            <a:r>
              <a:rPr sz="1400" b="1" dirty="0">
                <a:latin typeface="Times New Roman"/>
                <a:cs typeface="Times New Roman"/>
              </a:rPr>
              <a:t>.</a:t>
            </a:r>
            <a:r>
              <a:rPr sz="1400" b="1" spc="10" dirty="0">
                <a:latin typeface="Times New Roman"/>
                <a:cs typeface="Times New Roman"/>
              </a:rPr>
              <a:t>1</a:t>
            </a:r>
            <a:r>
              <a:rPr sz="1400" b="1" spc="-15" dirty="0">
                <a:latin typeface="Times New Roman"/>
                <a:cs typeface="Times New Roman"/>
              </a:rPr>
              <a:t>-</a:t>
            </a:r>
            <a:r>
              <a:rPr sz="1400" b="1" dirty="0">
                <a:latin typeface="Times New Roman"/>
                <a:cs typeface="Times New Roman"/>
              </a:rPr>
              <a:t>-</a:t>
            </a:r>
            <a:r>
              <a:rPr sz="1400" b="1" spc="-10" dirty="0">
                <a:latin typeface="Times New Roman"/>
                <a:cs typeface="Times New Roman"/>
              </a:rPr>
              <a:t>3</a:t>
            </a:r>
            <a:r>
              <a:rPr sz="1400" b="1" dirty="0">
                <a:latin typeface="Times New Roman"/>
                <a:cs typeface="Times New Roman"/>
              </a:rPr>
              <a:t>0</a:t>
            </a:r>
            <a:endParaRPr sz="1400">
              <a:latin typeface="Times New Roman"/>
              <a:cs typeface="Times New Roman"/>
            </a:endParaRPr>
          </a:p>
        </p:txBody>
      </p:sp>
      <p:sp>
        <p:nvSpPr>
          <p:cNvPr id="5" name="object 5"/>
          <p:cNvSpPr txBox="1"/>
          <p:nvPr/>
        </p:nvSpPr>
        <p:spPr>
          <a:xfrm>
            <a:off x="3406266" y="2878963"/>
            <a:ext cx="117094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216.2</a:t>
            </a:r>
            <a:r>
              <a:rPr sz="1400" b="1" spc="5" dirty="0">
                <a:latin typeface="Times New Roman"/>
                <a:cs typeface="Times New Roman"/>
              </a:rPr>
              <a:t>1</a:t>
            </a:r>
            <a:r>
              <a:rPr sz="1400" b="1" dirty="0">
                <a:latin typeface="Times New Roman"/>
                <a:cs typeface="Times New Roman"/>
              </a:rPr>
              <a:t>.</a:t>
            </a:r>
            <a:r>
              <a:rPr sz="1400" b="1" spc="-10" dirty="0">
                <a:latin typeface="Times New Roman"/>
                <a:cs typeface="Times New Roman"/>
              </a:rPr>
              <a:t>5</a:t>
            </a:r>
            <a:r>
              <a:rPr sz="1400" b="1" dirty="0">
                <a:latin typeface="Times New Roman"/>
                <a:cs typeface="Times New Roman"/>
              </a:rPr>
              <a:t>.33-</a:t>
            </a:r>
            <a:r>
              <a:rPr sz="1400" b="1" spc="-15" dirty="0">
                <a:latin typeface="Times New Roman"/>
                <a:cs typeface="Times New Roman"/>
              </a:rPr>
              <a:t>-</a:t>
            </a:r>
            <a:r>
              <a:rPr sz="1400" b="1" dirty="0">
                <a:latin typeface="Times New Roman"/>
                <a:cs typeface="Times New Roman"/>
              </a:rPr>
              <a:t>62</a:t>
            </a:r>
            <a:endParaRPr sz="1400">
              <a:latin typeface="Times New Roman"/>
              <a:cs typeface="Times New Roman"/>
            </a:endParaRPr>
          </a:p>
        </p:txBody>
      </p:sp>
      <p:sp>
        <p:nvSpPr>
          <p:cNvPr id="6" name="object 6"/>
          <p:cNvSpPr txBox="1"/>
          <p:nvPr/>
        </p:nvSpPr>
        <p:spPr>
          <a:xfrm>
            <a:off x="2845435" y="5536793"/>
            <a:ext cx="117094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216.2</a:t>
            </a:r>
            <a:r>
              <a:rPr sz="1400" b="1" spc="5" dirty="0">
                <a:latin typeface="Times New Roman"/>
                <a:cs typeface="Times New Roman"/>
              </a:rPr>
              <a:t>1</a:t>
            </a:r>
            <a:r>
              <a:rPr sz="1400" b="1" dirty="0">
                <a:latin typeface="Times New Roman"/>
                <a:cs typeface="Times New Roman"/>
              </a:rPr>
              <a:t>.</a:t>
            </a:r>
            <a:r>
              <a:rPr sz="1400" b="1" spc="-10" dirty="0">
                <a:latin typeface="Times New Roman"/>
                <a:cs typeface="Times New Roman"/>
              </a:rPr>
              <a:t>5</a:t>
            </a:r>
            <a:r>
              <a:rPr sz="1400" b="1" dirty="0">
                <a:latin typeface="Times New Roman"/>
                <a:cs typeface="Times New Roman"/>
              </a:rPr>
              <a:t>.65-</a:t>
            </a:r>
            <a:r>
              <a:rPr sz="1400" b="1" spc="-15" dirty="0">
                <a:latin typeface="Times New Roman"/>
                <a:cs typeface="Times New Roman"/>
              </a:rPr>
              <a:t>-</a:t>
            </a:r>
            <a:r>
              <a:rPr sz="1400" b="1" dirty="0">
                <a:latin typeface="Times New Roman"/>
                <a:cs typeface="Times New Roman"/>
              </a:rPr>
              <a:t>94</a:t>
            </a:r>
            <a:endParaRPr sz="1400">
              <a:latin typeface="Times New Roman"/>
              <a:cs typeface="Times New Roman"/>
            </a:endParaRPr>
          </a:p>
        </p:txBody>
      </p:sp>
      <p:sp>
        <p:nvSpPr>
          <p:cNvPr id="7" name="object 7"/>
          <p:cNvSpPr txBox="1"/>
          <p:nvPr/>
        </p:nvSpPr>
        <p:spPr>
          <a:xfrm>
            <a:off x="6130290" y="3094989"/>
            <a:ext cx="134810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216.2</a:t>
            </a:r>
            <a:r>
              <a:rPr sz="1400" b="1" spc="5" dirty="0">
                <a:latin typeface="Times New Roman"/>
                <a:cs typeface="Times New Roman"/>
              </a:rPr>
              <a:t>1</a:t>
            </a:r>
            <a:r>
              <a:rPr sz="1400" b="1" dirty="0">
                <a:latin typeface="Times New Roman"/>
                <a:cs typeface="Times New Roman"/>
              </a:rPr>
              <a:t>.</a:t>
            </a:r>
            <a:r>
              <a:rPr sz="1400" b="1" spc="-10" dirty="0">
                <a:latin typeface="Times New Roman"/>
                <a:cs typeface="Times New Roman"/>
              </a:rPr>
              <a:t>5</a:t>
            </a:r>
            <a:r>
              <a:rPr sz="1400" b="1" dirty="0">
                <a:latin typeface="Times New Roman"/>
                <a:cs typeface="Times New Roman"/>
              </a:rPr>
              <a:t>.12</a:t>
            </a:r>
            <a:r>
              <a:rPr sz="1400" b="1" spc="-5" dirty="0">
                <a:latin typeface="Times New Roman"/>
                <a:cs typeface="Times New Roman"/>
              </a:rPr>
              <a:t>9</a:t>
            </a:r>
            <a:r>
              <a:rPr sz="1400" b="1" dirty="0">
                <a:latin typeface="Times New Roman"/>
                <a:cs typeface="Times New Roman"/>
              </a:rPr>
              <a:t>--</a:t>
            </a:r>
            <a:r>
              <a:rPr sz="1400" b="1" spc="-10" dirty="0">
                <a:latin typeface="Times New Roman"/>
                <a:cs typeface="Times New Roman"/>
              </a:rPr>
              <a:t>15</a:t>
            </a:r>
            <a:r>
              <a:rPr sz="1400" b="1" dirty="0">
                <a:latin typeface="Times New Roman"/>
                <a:cs typeface="Times New Roman"/>
              </a:rPr>
              <a:t>8</a:t>
            </a:r>
            <a:endParaRPr sz="1400">
              <a:latin typeface="Times New Roman"/>
              <a:cs typeface="Times New Roman"/>
            </a:endParaRPr>
          </a:p>
        </p:txBody>
      </p:sp>
      <p:sp>
        <p:nvSpPr>
          <p:cNvPr id="8" name="object 8"/>
          <p:cNvSpPr txBox="1"/>
          <p:nvPr/>
        </p:nvSpPr>
        <p:spPr>
          <a:xfrm>
            <a:off x="5087239" y="3880230"/>
            <a:ext cx="125920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216.21.5.97--126</a:t>
            </a:r>
            <a:endParaRPr sz="1400">
              <a:latin typeface="Times New Roman"/>
              <a:cs typeface="Times New Roman"/>
            </a:endParaRPr>
          </a:p>
        </p:txBody>
      </p:sp>
      <p:sp>
        <p:nvSpPr>
          <p:cNvPr id="9" name="Google Shape;176;p24">
            <a:extLst>
              <a:ext uri="{FF2B5EF4-FFF2-40B4-BE49-F238E27FC236}">
                <a16:creationId xmlns:a16="http://schemas.microsoft.com/office/drawing/2014/main" id="{6003ED68-2F0D-138C-8C05-DED93A279BB9}"/>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object 8"/>
          <p:cNvGrpSpPr/>
          <p:nvPr/>
        </p:nvGrpSpPr>
        <p:grpSpPr>
          <a:xfrm>
            <a:off x="201168" y="244839"/>
            <a:ext cx="8796655" cy="5546361"/>
            <a:chOff x="201168" y="304800"/>
            <a:chExt cx="8796655" cy="6326505"/>
          </a:xfrm>
        </p:grpSpPr>
        <p:pic>
          <p:nvPicPr>
            <p:cNvPr id="9" name="object 9"/>
            <p:cNvPicPr/>
            <p:nvPr/>
          </p:nvPicPr>
          <p:blipFill>
            <a:blip r:embed="rId2" cstate="print"/>
            <a:stretch>
              <a:fillRect/>
            </a:stretch>
          </p:blipFill>
          <p:spPr>
            <a:xfrm>
              <a:off x="201168" y="304800"/>
              <a:ext cx="8796528" cy="6326124"/>
            </a:xfrm>
            <a:prstGeom prst="rect">
              <a:avLst/>
            </a:prstGeom>
          </p:spPr>
        </p:pic>
        <p:pic>
          <p:nvPicPr>
            <p:cNvPr id="10" name="object 10"/>
            <p:cNvPicPr/>
            <p:nvPr/>
          </p:nvPicPr>
          <p:blipFill>
            <a:blip r:embed="rId3" cstate="print"/>
            <a:stretch>
              <a:fillRect/>
            </a:stretch>
          </p:blipFill>
          <p:spPr>
            <a:xfrm>
              <a:off x="396239" y="499871"/>
              <a:ext cx="8208264" cy="5737859"/>
            </a:xfrm>
            <a:prstGeom prst="rect">
              <a:avLst/>
            </a:prstGeom>
          </p:spPr>
        </p:pic>
        <p:sp>
          <p:nvSpPr>
            <p:cNvPr id="11" name="object 11"/>
            <p:cNvSpPr/>
            <p:nvPr/>
          </p:nvSpPr>
          <p:spPr>
            <a:xfrm>
              <a:off x="539495" y="620268"/>
              <a:ext cx="1511935" cy="401320"/>
            </a:xfrm>
            <a:custGeom>
              <a:avLst/>
              <a:gdLst/>
              <a:ahLst/>
              <a:cxnLst/>
              <a:rect l="l" t="t" r="r" b="b"/>
              <a:pathLst>
                <a:path w="1511935" h="401319">
                  <a:moveTo>
                    <a:pt x="1511808" y="0"/>
                  </a:moveTo>
                  <a:lnTo>
                    <a:pt x="0" y="0"/>
                  </a:lnTo>
                  <a:lnTo>
                    <a:pt x="0" y="400812"/>
                  </a:lnTo>
                  <a:lnTo>
                    <a:pt x="1511808" y="400812"/>
                  </a:lnTo>
                  <a:lnTo>
                    <a:pt x="1511808" y="0"/>
                  </a:lnTo>
                  <a:close/>
                </a:path>
              </a:pathLst>
            </a:custGeom>
            <a:solidFill>
              <a:srgbClr val="D2DFD1"/>
            </a:solidFill>
          </p:spPr>
          <p:txBody>
            <a:bodyPr wrap="square" lIns="0" tIns="0" rIns="0" bIns="0" rtlCol="0"/>
            <a:lstStyle/>
            <a:p>
              <a:endParaRPr/>
            </a:p>
          </p:txBody>
        </p:sp>
      </p:grpSp>
      <p:sp>
        <p:nvSpPr>
          <p:cNvPr id="12" name="object 12"/>
          <p:cNvSpPr txBox="1">
            <a:spLocks noGrp="1"/>
          </p:cNvSpPr>
          <p:nvPr>
            <p:ph type="title"/>
          </p:nvPr>
        </p:nvSpPr>
        <p:spPr>
          <a:xfrm>
            <a:off x="618540" y="637158"/>
            <a:ext cx="123571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63D38"/>
                </a:solidFill>
                <a:latin typeface="Constantia"/>
                <a:cs typeface="Constantia"/>
              </a:rPr>
              <a:t>E</a:t>
            </a:r>
            <a:r>
              <a:rPr sz="2000" b="1" spc="-10" dirty="0">
                <a:solidFill>
                  <a:srgbClr val="463D38"/>
                </a:solidFill>
                <a:latin typeface="Constantia"/>
                <a:cs typeface="Constantia"/>
              </a:rPr>
              <a:t>xa</a:t>
            </a:r>
            <a:r>
              <a:rPr sz="2000" b="1" spc="-5" dirty="0">
                <a:solidFill>
                  <a:srgbClr val="463D38"/>
                </a:solidFill>
                <a:latin typeface="Constantia"/>
                <a:cs typeface="Constantia"/>
              </a:rPr>
              <a:t>mpl</a:t>
            </a:r>
            <a:r>
              <a:rPr sz="2000" b="1" dirty="0">
                <a:solidFill>
                  <a:srgbClr val="463D38"/>
                </a:solidFill>
                <a:latin typeface="Constantia"/>
                <a:cs typeface="Constantia"/>
              </a:rPr>
              <a:t>e</a:t>
            </a:r>
            <a:r>
              <a:rPr sz="2000" b="1" spc="-60" dirty="0">
                <a:solidFill>
                  <a:srgbClr val="463D38"/>
                </a:solidFill>
                <a:latin typeface="Constantia"/>
                <a:cs typeface="Constantia"/>
              </a:rPr>
              <a:t> </a:t>
            </a:r>
            <a:r>
              <a:rPr sz="2000" b="1" dirty="0">
                <a:solidFill>
                  <a:srgbClr val="463D38"/>
                </a:solidFill>
                <a:latin typeface="Constantia"/>
                <a:cs typeface="Constantia"/>
              </a:rPr>
              <a:t>5</a:t>
            </a:r>
            <a:endParaRPr sz="2000">
              <a:latin typeface="Constantia"/>
              <a:cs typeface="Constantia"/>
            </a:endParaRPr>
          </a:p>
        </p:txBody>
      </p:sp>
      <p:sp>
        <p:nvSpPr>
          <p:cNvPr id="2" name="Google Shape;176;p24">
            <a:extLst>
              <a:ext uri="{FF2B5EF4-FFF2-40B4-BE49-F238E27FC236}">
                <a16:creationId xmlns:a16="http://schemas.microsoft.com/office/drawing/2014/main" id="{78B4CF85-137D-5328-9440-24AE68723E3C}"/>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56615"/>
            <a:ext cx="8621395" cy="5586985"/>
            <a:chOff x="304800" y="356615"/>
            <a:chExt cx="8621395" cy="6417945"/>
          </a:xfrm>
        </p:grpSpPr>
        <p:pic>
          <p:nvPicPr>
            <p:cNvPr id="3" name="object 3"/>
            <p:cNvPicPr/>
            <p:nvPr/>
          </p:nvPicPr>
          <p:blipFill>
            <a:blip r:embed="rId2" cstate="print"/>
            <a:stretch>
              <a:fillRect/>
            </a:stretch>
          </p:blipFill>
          <p:spPr>
            <a:xfrm>
              <a:off x="304800" y="733042"/>
              <a:ext cx="8621268" cy="6041136"/>
            </a:xfrm>
            <a:prstGeom prst="rect">
              <a:avLst/>
            </a:prstGeom>
          </p:spPr>
        </p:pic>
        <p:pic>
          <p:nvPicPr>
            <p:cNvPr id="4" name="object 4"/>
            <p:cNvPicPr/>
            <p:nvPr/>
          </p:nvPicPr>
          <p:blipFill>
            <a:blip r:embed="rId3" cstate="print"/>
            <a:stretch>
              <a:fillRect/>
            </a:stretch>
          </p:blipFill>
          <p:spPr>
            <a:xfrm>
              <a:off x="499871" y="928115"/>
              <a:ext cx="8033004" cy="5452872"/>
            </a:xfrm>
            <a:prstGeom prst="rect">
              <a:avLst/>
            </a:prstGeom>
          </p:spPr>
        </p:pic>
        <p:sp>
          <p:nvSpPr>
            <p:cNvPr id="5" name="object 5"/>
            <p:cNvSpPr/>
            <p:nvPr/>
          </p:nvSpPr>
          <p:spPr>
            <a:xfrm>
              <a:off x="499871" y="356615"/>
              <a:ext cx="1714500" cy="401320"/>
            </a:xfrm>
            <a:custGeom>
              <a:avLst/>
              <a:gdLst/>
              <a:ahLst/>
              <a:cxnLst/>
              <a:rect l="l" t="t" r="r" b="b"/>
              <a:pathLst>
                <a:path w="1714500" h="401320">
                  <a:moveTo>
                    <a:pt x="1714500" y="0"/>
                  </a:moveTo>
                  <a:lnTo>
                    <a:pt x="0" y="0"/>
                  </a:lnTo>
                  <a:lnTo>
                    <a:pt x="0" y="400812"/>
                  </a:lnTo>
                  <a:lnTo>
                    <a:pt x="1714500" y="400812"/>
                  </a:lnTo>
                  <a:lnTo>
                    <a:pt x="1714500" y="0"/>
                  </a:lnTo>
                  <a:close/>
                </a:path>
              </a:pathLst>
            </a:custGeom>
            <a:solidFill>
              <a:srgbClr val="D2DFD1"/>
            </a:solidFill>
          </p:spPr>
          <p:txBody>
            <a:bodyPr wrap="square" lIns="0" tIns="0" rIns="0" bIns="0" rtlCol="0"/>
            <a:lstStyle/>
            <a:p>
              <a:endParaRPr/>
            </a:p>
          </p:txBody>
        </p:sp>
      </p:grpSp>
      <p:sp>
        <p:nvSpPr>
          <p:cNvPr id="6" name="object 6"/>
          <p:cNvSpPr txBox="1">
            <a:spLocks noGrp="1"/>
          </p:cNvSpPr>
          <p:nvPr>
            <p:ph type="title"/>
          </p:nvPr>
        </p:nvSpPr>
        <p:spPr>
          <a:xfrm>
            <a:off x="578916" y="373507"/>
            <a:ext cx="1256665"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63D38"/>
                </a:solidFill>
                <a:latin typeface="Constantia"/>
                <a:cs typeface="Constantia"/>
              </a:rPr>
              <a:t>E</a:t>
            </a:r>
            <a:r>
              <a:rPr sz="2000" b="1" spc="-10" dirty="0">
                <a:solidFill>
                  <a:srgbClr val="463D38"/>
                </a:solidFill>
                <a:latin typeface="Constantia"/>
                <a:cs typeface="Constantia"/>
              </a:rPr>
              <a:t>xa</a:t>
            </a:r>
            <a:r>
              <a:rPr sz="2000" b="1" spc="-5" dirty="0">
                <a:solidFill>
                  <a:srgbClr val="463D38"/>
                </a:solidFill>
                <a:latin typeface="Constantia"/>
                <a:cs typeface="Constantia"/>
              </a:rPr>
              <a:t>mpl</a:t>
            </a:r>
            <a:r>
              <a:rPr sz="2000" b="1" dirty="0">
                <a:solidFill>
                  <a:srgbClr val="463D38"/>
                </a:solidFill>
                <a:latin typeface="Constantia"/>
                <a:cs typeface="Constantia"/>
              </a:rPr>
              <a:t>e</a:t>
            </a:r>
            <a:r>
              <a:rPr sz="2000" b="1" spc="-60" dirty="0">
                <a:solidFill>
                  <a:srgbClr val="463D38"/>
                </a:solidFill>
                <a:latin typeface="Constantia"/>
                <a:cs typeface="Constantia"/>
              </a:rPr>
              <a:t> </a:t>
            </a:r>
            <a:r>
              <a:rPr sz="2000" b="1" dirty="0">
                <a:solidFill>
                  <a:srgbClr val="463D38"/>
                </a:solidFill>
                <a:latin typeface="Constantia"/>
                <a:cs typeface="Constantia"/>
              </a:rPr>
              <a:t>6</a:t>
            </a:r>
            <a:endParaRPr sz="2000">
              <a:latin typeface="Constantia"/>
              <a:cs typeface="Constantia"/>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5B5F31A-70F7-44D9-99B4-3F0001007DAF}"/>
                  </a:ext>
                </a:extLst>
              </p14:cNvPr>
              <p14:cNvContentPartPr/>
              <p14:nvPr/>
            </p14:nvContentPartPr>
            <p14:xfrm>
              <a:off x="849960" y="438120"/>
              <a:ext cx="7648560" cy="5811840"/>
            </p14:xfrm>
          </p:contentPart>
        </mc:Choice>
        <mc:Fallback xmlns="">
          <p:pic>
            <p:nvPicPr>
              <p:cNvPr id="7" name="Ink 6">
                <a:extLst>
                  <a:ext uri="{FF2B5EF4-FFF2-40B4-BE49-F238E27FC236}">
                    <a16:creationId xmlns:a16="http://schemas.microsoft.com/office/drawing/2014/main" id="{85B5F31A-70F7-44D9-99B4-3F0001007DAF}"/>
                  </a:ext>
                </a:extLst>
              </p:cNvPr>
              <p:cNvPicPr/>
              <p:nvPr/>
            </p:nvPicPr>
            <p:blipFill>
              <a:blip r:embed="rId5"/>
              <a:stretch>
                <a:fillRect/>
              </a:stretch>
            </p:blipFill>
            <p:spPr>
              <a:xfrm>
                <a:off x="840600" y="428760"/>
                <a:ext cx="7667280" cy="5830560"/>
              </a:xfrm>
              <a:prstGeom prst="rect">
                <a:avLst/>
              </a:prstGeom>
            </p:spPr>
          </p:pic>
        </mc:Fallback>
      </mc:AlternateContent>
      <p:sp>
        <p:nvSpPr>
          <p:cNvPr id="8" name="Google Shape;176;p24">
            <a:extLst>
              <a:ext uri="{FF2B5EF4-FFF2-40B4-BE49-F238E27FC236}">
                <a16:creationId xmlns:a16="http://schemas.microsoft.com/office/drawing/2014/main" id="{BAB60C2E-AE41-EDC4-F80A-69CF3F5E984D}"/>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609600" y="1981200"/>
            <a:ext cx="8108798" cy="3028393"/>
          </a:xfrm>
          <a:prstGeom prst="rect">
            <a:avLst/>
          </a:prstGeom>
        </p:spPr>
        <p:txBody>
          <a:bodyPr vert="horz" wrap="square" lIns="0" tIns="12065" rIns="0" bIns="0" rtlCol="0">
            <a:spAutoFit/>
          </a:bodyPr>
          <a:lstStyle/>
          <a:p>
            <a:pPr algn="l" fontAlgn="base"/>
            <a:r>
              <a:rPr lang="en-US" sz="2800" b="1" i="0" dirty="0">
                <a:solidFill>
                  <a:srgbClr val="273239"/>
                </a:solidFill>
                <a:effectLst/>
                <a:latin typeface="Nunito" pitchFamily="2" charset="0"/>
              </a:rPr>
              <a:t>4. Implementation of Connection-Oriented service:</a:t>
            </a:r>
          </a:p>
          <a:p>
            <a:pPr algn="just" rtl="0" fontAlgn="base"/>
            <a:r>
              <a:rPr lang="en-US" sz="2800" b="0" i="0" dirty="0">
                <a:solidFill>
                  <a:srgbClr val="273239"/>
                </a:solidFill>
                <a:effectLst/>
                <a:latin typeface="Nunito" pitchFamily="2" charset="0"/>
              </a:rPr>
              <a:t>To use a connection-oriented service, first, we establish a connection, use it, and then release it. In connection-oriented services, the data packets are delivered to the receiver in the same order in which they have been sent by the sender. </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6258669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9872" y="356615"/>
            <a:ext cx="8065134" cy="5586985"/>
            <a:chOff x="499872" y="356615"/>
            <a:chExt cx="8065134" cy="6129655"/>
          </a:xfrm>
        </p:grpSpPr>
        <p:pic>
          <p:nvPicPr>
            <p:cNvPr id="3" name="object 3"/>
            <p:cNvPicPr/>
            <p:nvPr/>
          </p:nvPicPr>
          <p:blipFill>
            <a:blip r:embed="rId2" cstate="print"/>
            <a:stretch>
              <a:fillRect/>
            </a:stretch>
          </p:blipFill>
          <p:spPr>
            <a:xfrm>
              <a:off x="632460" y="713231"/>
              <a:ext cx="7932420" cy="5772912"/>
            </a:xfrm>
            <a:prstGeom prst="rect">
              <a:avLst/>
            </a:prstGeom>
          </p:spPr>
        </p:pic>
        <p:pic>
          <p:nvPicPr>
            <p:cNvPr id="4" name="object 4"/>
            <p:cNvPicPr/>
            <p:nvPr/>
          </p:nvPicPr>
          <p:blipFill>
            <a:blip r:embed="rId3" cstate="print"/>
            <a:stretch>
              <a:fillRect/>
            </a:stretch>
          </p:blipFill>
          <p:spPr>
            <a:xfrm>
              <a:off x="827531" y="908303"/>
              <a:ext cx="7344156" cy="5184648"/>
            </a:xfrm>
            <a:prstGeom prst="rect">
              <a:avLst/>
            </a:prstGeom>
          </p:spPr>
        </p:pic>
        <p:sp>
          <p:nvSpPr>
            <p:cNvPr id="5" name="object 5"/>
            <p:cNvSpPr/>
            <p:nvPr/>
          </p:nvSpPr>
          <p:spPr>
            <a:xfrm>
              <a:off x="499872" y="356615"/>
              <a:ext cx="1714500" cy="401320"/>
            </a:xfrm>
            <a:custGeom>
              <a:avLst/>
              <a:gdLst/>
              <a:ahLst/>
              <a:cxnLst/>
              <a:rect l="l" t="t" r="r" b="b"/>
              <a:pathLst>
                <a:path w="1714500" h="401320">
                  <a:moveTo>
                    <a:pt x="1714500" y="0"/>
                  </a:moveTo>
                  <a:lnTo>
                    <a:pt x="0" y="0"/>
                  </a:lnTo>
                  <a:lnTo>
                    <a:pt x="0" y="400812"/>
                  </a:lnTo>
                  <a:lnTo>
                    <a:pt x="1714500" y="400812"/>
                  </a:lnTo>
                  <a:lnTo>
                    <a:pt x="1714500" y="0"/>
                  </a:lnTo>
                  <a:close/>
                </a:path>
              </a:pathLst>
            </a:custGeom>
            <a:solidFill>
              <a:srgbClr val="D2DFD1"/>
            </a:solidFill>
          </p:spPr>
          <p:txBody>
            <a:bodyPr wrap="square" lIns="0" tIns="0" rIns="0" bIns="0" rtlCol="0"/>
            <a:lstStyle/>
            <a:p>
              <a:endParaRPr/>
            </a:p>
          </p:txBody>
        </p:sp>
      </p:grpSp>
      <p:sp>
        <p:nvSpPr>
          <p:cNvPr id="6" name="object 6"/>
          <p:cNvSpPr txBox="1">
            <a:spLocks noGrp="1"/>
          </p:cNvSpPr>
          <p:nvPr>
            <p:ph type="title"/>
          </p:nvPr>
        </p:nvSpPr>
        <p:spPr>
          <a:xfrm>
            <a:off x="578916" y="373507"/>
            <a:ext cx="123698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63D38"/>
                </a:solidFill>
                <a:latin typeface="Constantia"/>
                <a:cs typeface="Constantia"/>
              </a:rPr>
              <a:t>E</a:t>
            </a:r>
            <a:r>
              <a:rPr sz="2000" b="1" spc="-10" dirty="0">
                <a:solidFill>
                  <a:srgbClr val="463D38"/>
                </a:solidFill>
                <a:latin typeface="Constantia"/>
                <a:cs typeface="Constantia"/>
              </a:rPr>
              <a:t>xa</a:t>
            </a:r>
            <a:r>
              <a:rPr sz="2000" b="1" spc="-5" dirty="0">
                <a:solidFill>
                  <a:srgbClr val="463D38"/>
                </a:solidFill>
                <a:latin typeface="Constantia"/>
                <a:cs typeface="Constantia"/>
              </a:rPr>
              <a:t>mpl</a:t>
            </a:r>
            <a:r>
              <a:rPr sz="2000" b="1" dirty="0">
                <a:solidFill>
                  <a:srgbClr val="463D38"/>
                </a:solidFill>
                <a:latin typeface="Constantia"/>
                <a:cs typeface="Constantia"/>
              </a:rPr>
              <a:t>e</a:t>
            </a:r>
            <a:r>
              <a:rPr sz="2000" b="1" spc="-60" dirty="0">
                <a:solidFill>
                  <a:srgbClr val="463D38"/>
                </a:solidFill>
                <a:latin typeface="Constantia"/>
                <a:cs typeface="Constantia"/>
              </a:rPr>
              <a:t> </a:t>
            </a:r>
            <a:r>
              <a:rPr sz="2000" b="1" dirty="0">
                <a:solidFill>
                  <a:srgbClr val="463D38"/>
                </a:solidFill>
                <a:latin typeface="Constantia"/>
                <a:cs typeface="Constantia"/>
              </a:rPr>
              <a:t>7</a:t>
            </a:r>
            <a:endParaRPr sz="2000">
              <a:latin typeface="Constantia"/>
              <a:cs typeface="Constantia"/>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DB8DF1DF-5CB3-4B17-8C27-68209C56AC0E}"/>
                  </a:ext>
                </a:extLst>
              </p14:cNvPr>
              <p14:cNvContentPartPr/>
              <p14:nvPr/>
            </p14:nvContentPartPr>
            <p14:xfrm>
              <a:off x="1551600" y="1854000"/>
              <a:ext cx="6330600" cy="2386440"/>
            </p14:xfrm>
          </p:contentPart>
        </mc:Choice>
        <mc:Fallback xmlns="">
          <p:pic>
            <p:nvPicPr>
              <p:cNvPr id="7" name="Ink 6">
                <a:extLst>
                  <a:ext uri="{FF2B5EF4-FFF2-40B4-BE49-F238E27FC236}">
                    <a16:creationId xmlns:a16="http://schemas.microsoft.com/office/drawing/2014/main" id="{DB8DF1DF-5CB3-4B17-8C27-68209C56AC0E}"/>
                  </a:ext>
                </a:extLst>
              </p:cNvPr>
              <p:cNvPicPr/>
              <p:nvPr/>
            </p:nvPicPr>
            <p:blipFill>
              <a:blip r:embed="rId5"/>
              <a:stretch>
                <a:fillRect/>
              </a:stretch>
            </p:blipFill>
            <p:spPr>
              <a:xfrm>
                <a:off x="1542240" y="1844640"/>
                <a:ext cx="6349320" cy="2405160"/>
              </a:xfrm>
              <a:prstGeom prst="rect">
                <a:avLst/>
              </a:prstGeom>
            </p:spPr>
          </p:pic>
        </mc:Fallback>
      </mc:AlternateContent>
      <p:sp>
        <p:nvSpPr>
          <p:cNvPr id="8" name="Google Shape;176;p24">
            <a:extLst>
              <a:ext uri="{FF2B5EF4-FFF2-40B4-BE49-F238E27FC236}">
                <a16:creationId xmlns:a16="http://schemas.microsoft.com/office/drawing/2014/main" id="{759457FB-0878-7236-241E-1E9CC504784D}"/>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9204" y="858011"/>
            <a:ext cx="8479790" cy="5176309"/>
            <a:chOff x="489204" y="858011"/>
            <a:chExt cx="8479790" cy="5748655"/>
          </a:xfrm>
        </p:grpSpPr>
        <p:pic>
          <p:nvPicPr>
            <p:cNvPr id="3" name="object 3"/>
            <p:cNvPicPr/>
            <p:nvPr/>
          </p:nvPicPr>
          <p:blipFill>
            <a:blip r:embed="rId2" cstate="print"/>
            <a:stretch>
              <a:fillRect/>
            </a:stretch>
          </p:blipFill>
          <p:spPr>
            <a:xfrm>
              <a:off x="489204" y="858011"/>
              <a:ext cx="8479536" cy="5748528"/>
            </a:xfrm>
            <a:prstGeom prst="rect">
              <a:avLst/>
            </a:prstGeom>
          </p:spPr>
        </p:pic>
        <p:pic>
          <p:nvPicPr>
            <p:cNvPr id="4" name="object 4"/>
            <p:cNvPicPr/>
            <p:nvPr/>
          </p:nvPicPr>
          <p:blipFill>
            <a:blip r:embed="rId3" cstate="print"/>
            <a:stretch>
              <a:fillRect/>
            </a:stretch>
          </p:blipFill>
          <p:spPr>
            <a:xfrm>
              <a:off x="684276" y="1053083"/>
              <a:ext cx="7891272" cy="5160264"/>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4A3D914-84BD-40EC-9DF1-1FBC28BB11D4}"/>
                  </a:ext>
                </a:extLst>
              </p14:cNvPr>
              <p14:cNvContentPartPr/>
              <p14:nvPr/>
            </p14:nvContentPartPr>
            <p14:xfrm>
              <a:off x="1671120" y="2152080"/>
              <a:ext cx="6355080" cy="3882240"/>
            </p14:xfrm>
          </p:contentPart>
        </mc:Choice>
        <mc:Fallback xmlns="">
          <p:pic>
            <p:nvPicPr>
              <p:cNvPr id="5" name="Ink 4">
                <a:extLst>
                  <a:ext uri="{FF2B5EF4-FFF2-40B4-BE49-F238E27FC236}">
                    <a16:creationId xmlns:a16="http://schemas.microsoft.com/office/drawing/2014/main" id="{24A3D914-84BD-40EC-9DF1-1FBC28BB11D4}"/>
                  </a:ext>
                </a:extLst>
              </p:cNvPr>
              <p:cNvPicPr/>
              <p:nvPr/>
            </p:nvPicPr>
            <p:blipFill>
              <a:blip r:embed="rId5"/>
              <a:stretch>
                <a:fillRect/>
              </a:stretch>
            </p:blipFill>
            <p:spPr>
              <a:xfrm>
                <a:off x="1661760" y="2142720"/>
                <a:ext cx="6373800" cy="3900960"/>
              </a:xfrm>
              <a:prstGeom prst="rect">
                <a:avLst/>
              </a:prstGeom>
            </p:spPr>
          </p:pic>
        </mc:Fallback>
      </mc:AlternateContent>
      <p:sp>
        <p:nvSpPr>
          <p:cNvPr id="6" name="Google Shape;176;p24">
            <a:extLst>
              <a:ext uri="{FF2B5EF4-FFF2-40B4-BE49-F238E27FC236}">
                <a16:creationId xmlns:a16="http://schemas.microsoft.com/office/drawing/2014/main" id="{1237D93B-881A-F168-B82F-9A7CC2AD7B60}"/>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2459" y="1074419"/>
            <a:ext cx="8148955" cy="5052060"/>
            <a:chOff x="632459" y="1074419"/>
            <a:chExt cx="8148955" cy="5052060"/>
          </a:xfrm>
        </p:grpSpPr>
        <p:pic>
          <p:nvPicPr>
            <p:cNvPr id="3" name="object 3"/>
            <p:cNvPicPr/>
            <p:nvPr/>
          </p:nvPicPr>
          <p:blipFill>
            <a:blip r:embed="rId2" cstate="print"/>
            <a:stretch>
              <a:fillRect/>
            </a:stretch>
          </p:blipFill>
          <p:spPr>
            <a:xfrm>
              <a:off x="632459" y="1074419"/>
              <a:ext cx="8148828" cy="5052060"/>
            </a:xfrm>
            <a:prstGeom prst="rect">
              <a:avLst/>
            </a:prstGeom>
          </p:spPr>
        </p:pic>
        <p:pic>
          <p:nvPicPr>
            <p:cNvPr id="4" name="object 4"/>
            <p:cNvPicPr/>
            <p:nvPr/>
          </p:nvPicPr>
          <p:blipFill>
            <a:blip r:embed="rId3" cstate="print"/>
            <a:stretch>
              <a:fillRect/>
            </a:stretch>
          </p:blipFill>
          <p:spPr>
            <a:xfrm>
              <a:off x="827531" y="1269491"/>
              <a:ext cx="7560564" cy="4463796"/>
            </a:xfrm>
            <a:prstGeom prst="rect">
              <a:avLst/>
            </a:prstGeom>
          </p:spPr>
        </p:pic>
        <p:sp>
          <p:nvSpPr>
            <p:cNvPr id="5" name="object 5"/>
            <p:cNvSpPr/>
            <p:nvPr/>
          </p:nvSpPr>
          <p:spPr>
            <a:xfrm>
              <a:off x="795527" y="4581143"/>
              <a:ext cx="792480" cy="462280"/>
            </a:xfrm>
            <a:custGeom>
              <a:avLst/>
              <a:gdLst/>
              <a:ahLst/>
              <a:cxnLst/>
              <a:rect l="l" t="t" r="r" b="b"/>
              <a:pathLst>
                <a:path w="792480" h="462279">
                  <a:moveTo>
                    <a:pt x="792479" y="0"/>
                  </a:moveTo>
                  <a:lnTo>
                    <a:pt x="0" y="0"/>
                  </a:lnTo>
                  <a:lnTo>
                    <a:pt x="0" y="461771"/>
                  </a:lnTo>
                  <a:lnTo>
                    <a:pt x="792479" y="461771"/>
                  </a:lnTo>
                  <a:lnTo>
                    <a:pt x="792479" y="0"/>
                  </a:lnTo>
                  <a:close/>
                </a:path>
              </a:pathLst>
            </a:custGeom>
            <a:solidFill>
              <a:srgbClr val="FFFFFF"/>
            </a:solidFill>
          </p:spPr>
          <p:txBody>
            <a:bodyPr wrap="square" lIns="0" tIns="0" rIns="0" bIns="0" rtlCol="0"/>
            <a:lstStyle/>
            <a:p>
              <a:endParaRPr/>
            </a:p>
          </p:txBody>
        </p:sp>
      </p:grpSp>
      <p:sp>
        <p:nvSpPr>
          <p:cNvPr id="6" name="object 6"/>
          <p:cNvSpPr txBox="1"/>
          <p:nvPr/>
        </p:nvSpPr>
        <p:spPr>
          <a:xfrm>
            <a:off x="874877" y="4594936"/>
            <a:ext cx="570865"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463D38"/>
                </a:solidFill>
                <a:latin typeface="Calibri"/>
                <a:cs typeface="Calibri"/>
              </a:rPr>
              <a:t>128:</a:t>
            </a:r>
            <a:endParaRPr sz="2400">
              <a:latin typeface="Calibri"/>
              <a:cs typeface="Calibri"/>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3954ACB-2241-4CEA-9DB9-6AE666B01703}"/>
                  </a:ext>
                </a:extLst>
              </p14:cNvPr>
              <p14:cNvContentPartPr/>
              <p14:nvPr/>
            </p14:nvContentPartPr>
            <p14:xfrm>
              <a:off x="1030320" y="2702160"/>
              <a:ext cx="7224840" cy="3042720"/>
            </p14:xfrm>
          </p:contentPart>
        </mc:Choice>
        <mc:Fallback xmlns="">
          <p:pic>
            <p:nvPicPr>
              <p:cNvPr id="7" name="Ink 6">
                <a:extLst>
                  <a:ext uri="{FF2B5EF4-FFF2-40B4-BE49-F238E27FC236}">
                    <a16:creationId xmlns:a16="http://schemas.microsoft.com/office/drawing/2014/main" id="{F3954ACB-2241-4CEA-9DB9-6AE666B01703}"/>
                  </a:ext>
                </a:extLst>
              </p:cNvPr>
              <p:cNvPicPr/>
              <p:nvPr/>
            </p:nvPicPr>
            <p:blipFill>
              <a:blip r:embed="rId5"/>
              <a:stretch>
                <a:fillRect/>
              </a:stretch>
            </p:blipFill>
            <p:spPr>
              <a:xfrm>
                <a:off x="1020960" y="2692800"/>
                <a:ext cx="7243560" cy="3061440"/>
              </a:xfrm>
              <a:prstGeom prst="rect">
                <a:avLst/>
              </a:prstGeom>
            </p:spPr>
          </p:pic>
        </mc:Fallback>
      </mc:AlternateContent>
      <p:sp>
        <p:nvSpPr>
          <p:cNvPr id="8" name="Google Shape;176;p24">
            <a:extLst>
              <a:ext uri="{FF2B5EF4-FFF2-40B4-BE49-F238E27FC236}">
                <a16:creationId xmlns:a16="http://schemas.microsoft.com/office/drawing/2014/main" id="{37862918-A240-C811-C999-3B3C05923DE9}"/>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6051" y="1016509"/>
            <a:ext cx="8582025" cy="5308092"/>
            <a:chOff x="416051" y="1016508"/>
            <a:chExt cx="8582025" cy="5541645"/>
          </a:xfrm>
        </p:grpSpPr>
        <p:pic>
          <p:nvPicPr>
            <p:cNvPr id="3" name="object 3"/>
            <p:cNvPicPr/>
            <p:nvPr/>
          </p:nvPicPr>
          <p:blipFill>
            <a:blip r:embed="rId2" cstate="print"/>
            <a:stretch>
              <a:fillRect/>
            </a:stretch>
          </p:blipFill>
          <p:spPr>
            <a:xfrm>
              <a:off x="416051" y="1016508"/>
              <a:ext cx="8581644" cy="5541264"/>
            </a:xfrm>
            <a:prstGeom prst="rect">
              <a:avLst/>
            </a:prstGeom>
          </p:spPr>
        </p:pic>
        <p:pic>
          <p:nvPicPr>
            <p:cNvPr id="4" name="object 4"/>
            <p:cNvPicPr/>
            <p:nvPr/>
          </p:nvPicPr>
          <p:blipFill>
            <a:blip r:embed="rId3" cstate="print"/>
            <a:stretch>
              <a:fillRect/>
            </a:stretch>
          </p:blipFill>
          <p:spPr>
            <a:xfrm>
              <a:off x="611123" y="1211580"/>
              <a:ext cx="7993380" cy="4953000"/>
            </a:xfrm>
            <a:prstGeom prst="rect">
              <a:avLst/>
            </a:prstGeom>
          </p:spPr>
        </p:pic>
      </p:grpSp>
      <p:sp>
        <p:nvSpPr>
          <p:cNvPr id="5" name="object 5"/>
          <p:cNvSpPr txBox="1"/>
          <p:nvPr/>
        </p:nvSpPr>
        <p:spPr>
          <a:xfrm>
            <a:off x="1764029" y="4653534"/>
            <a:ext cx="5113020" cy="1478280"/>
          </a:xfrm>
          <a:prstGeom prst="rect">
            <a:avLst/>
          </a:prstGeom>
          <a:solidFill>
            <a:srgbClr val="FFFFFF"/>
          </a:solidFill>
          <a:ln w="25907">
            <a:solidFill>
              <a:srgbClr val="D16248"/>
            </a:solidFill>
          </a:ln>
        </p:spPr>
        <p:txBody>
          <a:bodyPr vert="horz" wrap="square" lIns="0" tIns="23495" rIns="0" bIns="0" rtlCol="0">
            <a:spAutoFit/>
          </a:bodyPr>
          <a:lstStyle/>
          <a:p>
            <a:pPr marL="596265" marR="589280" indent="69850" algn="just">
              <a:lnSpc>
                <a:spcPts val="3600"/>
              </a:lnSpc>
              <a:spcBef>
                <a:spcPts val="185"/>
              </a:spcBef>
            </a:pPr>
            <a:r>
              <a:rPr sz="2000" b="1" i="1" spc="-5" dirty="0">
                <a:latin typeface="Calibri"/>
                <a:cs typeface="Calibri"/>
              </a:rPr>
              <a:t>Number of </a:t>
            </a:r>
            <a:r>
              <a:rPr sz="2000" b="1" i="1" spc="-10" dirty="0">
                <a:latin typeface="Calibri"/>
                <a:cs typeface="Calibri"/>
              </a:rPr>
              <a:t>granted </a:t>
            </a:r>
            <a:r>
              <a:rPr sz="2000" b="1" i="1" spc="-5" dirty="0">
                <a:latin typeface="Calibri"/>
                <a:cs typeface="Calibri"/>
              </a:rPr>
              <a:t>address </a:t>
            </a:r>
            <a:r>
              <a:rPr sz="2000" b="1" i="1" dirty="0">
                <a:latin typeface="Calibri"/>
                <a:cs typeface="Calibri"/>
              </a:rPr>
              <a:t>: 65,534 </a:t>
            </a:r>
            <a:r>
              <a:rPr sz="2000" b="1" i="1" spc="5" dirty="0">
                <a:latin typeface="Calibri"/>
                <a:cs typeface="Calibri"/>
              </a:rPr>
              <a:t> </a:t>
            </a:r>
            <a:r>
              <a:rPr sz="2000" b="1" i="1" spc="-5" dirty="0">
                <a:latin typeface="Calibri"/>
                <a:cs typeface="Calibri"/>
              </a:rPr>
              <a:t>Number</a:t>
            </a:r>
            <a:r>
              <a:rPr sz="2000" b="1" i="1" spc="-25" dirty="0">
                <a:latin typeface="Calibri"/>
                <a:cs typeface="Calibri"/>
              </a:rPr>
              <a:t> </a:t>
            </a:r>
            <a:r>
              <a:rPr sz="2000" b="1" i="1" spc="-5" dirty="0">
                <a:latin typeface="Calibri"/>
                <a:cs typeface="Calibri"/>
              </a:rPr>
              <a:t>of</a:t>
            </a:r>
            <a:r>
              <a:rPr sz="2000" b="1" i="1" spc="-15" dirty="0">
                <a:latin typeface="Calibri"/>
                <a:cs typeface="Calibri"/>
              </a:rPr>
              <a:t> </a:t>
            </a:r>
            <a:r>
              <a:rPr sz="2000" b="1" i="1" spc="-5" dirty="0">
                <a:latin typeface="Calibri"/>
                <a:cs typeface="Calibri"/>
              </a:rPr>
              <a:t>allocated</a:t>
            </a:r>
            <a:r>
              <a:rPr sz="2000" b="1" i="1" spc="-55" dirty="0">
                <a:latin typeface="Calibri"/>
                <a:cs typeface="Calibri"/>
              </a:rPr>
              <a:t> </a:t>
            </a:r>
            <a:r>
              <a:rPr sz="2000" b="1" i="1" spc="-5" dirty="0">
                <a:latin typeface="Calibri"/>
                <a:cs typeface="Calibri"/>
              </a:rPr>
              <a:t>address</a:t>
            </a:r>
            <a:r>
              <a:rPr sz="2000" b="1" i="1" spc="-35" dirty="0">
                <a:latin typeface="Calibri"/>
                <a:cs typeface="Calibri"/>
              </a:rPr>
              <a:t> </a:t>
            </a:r>
            <a:r>
              <a:rPr sz="2000" b="1" i="1" dirty="0">
                <a:latin typeface="Calibri"/>
                <a:cs typeface="Calibri"/>
              </a:rPr>
              <a:t>:</a:t>
            </a:r>
            <a:r>
              <a:rPr sz="2000" b="1" i="1" spc="-5" dirty="0">
                <a:latin typeface="Calibri"/>
                <a:cs typeface="Calibri"/>
              </a:rPr>
              <a:t> </a:t>
            </a:r>
            <a:r>
              <a:rPr sz="2000" b="1" i="1" dirty="0">
                <a:latin typeface="Calibri"/>
                <a:cs typeface="Calibri"/>
              </a:rPr>
              <a:t>40,960 </a:t>
            </a:r>
            <a:r>
              <a:rPr sz="2000" b="1" i="1" spc="-440" dirty="0">
                <a:latin typeface="Calibri"/>
                <a:cs typeface="Calibri"/>
              </a:rPr>
              <a:t> </a:t>
            </a:r>
            <a:r>
              <a:rPr sz="2000" b="1" i="1" spc="-5" dirty="0">
                <a:latin typeface="Calibri"/>
                <a:cs typeface="Calibri"/>
              </a:rPr>
              <a:t>Number</a:t>
            </a:r>
            <a:r>
              <a:rPr sz="2000" b="1" i="1" spc="-25" dirty="0">
                <a:latin typeface="Calibri"/>
                <a:cs typeface="Calibri"/>
              </a:rPr>
              <a:t> </a:t>
            </a:r>
            <a:r>
              <a:rPr sz="2000" b="1" i="1" dirty="0">
                <a:latin typeface="Calibri"/>
                <a:cs typeface="Calibri"/>
              </a:rPr>
              <a:t>of</a:t>
            </a:r>
            <a:r>
              <a:rPr sz="2000" b="1" i="1" spc="-10" dirty="0">
                <a:latin typeface="Calibri"/>
                <a:cs typeface="Calibri"/>
              </a:rPr>
              <a:t> </a:t>
            </a:r>
            <a:r>
              <a:rPr sz="2000" b="1" i="1" spc="-5" dirty="0">
                <a:latin typeface="Calibri"/>
                <a:cs typeface="Calibri"/>
              </a:rPr>
              <a:t>available</a:t>
            </a:r>
            <a:r>
              <a:rPr sz="2000" b="1" i="1" spc="-35" dirty="0">
                <a:latin typeface="Calibri"/>
                <a:cs typeface="Calibri"/>
              </a:rPr>
              <a:t> </a:t>
            </a:r>
            <a:r>
              <a:rPr sz="2000" b="1" i="1" dirty="0">
                <a:latin typeface="Calibri"/>
                <a:cs typeface="Calibri"/>
              </a:rPr>
              <a:t>address</a:t>
            </a:r>
            <a:r>
              <a:rPr sz="2000" b="1" i="1" spc="-40" dirty="0">
                <a:latin typeface="Calibri"/>
                <a:cs typeface="Calibri"/>
              </a:rPr>
              <a:t> </a:t>
            </a:r>
            <a:r>
              <a:rPr sz="2000" b="1" i="1" dirty="0">
                <a:latin typeface="Calibri"/>
                <a:cs typeface="Calibri"/>
              </a:rPr>
              <a:t>:</a:t>
            </a:r>
            <a:r>
              <a:rPr sz="2000" b="1" i="1" spc="-15" dirty="0">
                <a:latin typeface="Calibri"/>
                <a:cs typeface="Calibri"/>
              </a:rPr>
              <a:t> </a:t>
            </a:r>
            <a:r>
              <a:rPr sz="2000" b="1" i="1" dirty="0">
                <a:latin typeface="Calibri"/>
                <a:cs typeface="Calibri"/>
              </a:rPr>
              <a:t>24,574</a:t>
            </a:r>
            <a:endParaRPr sz="2000">
              <a:latin typeface="Calibri"/>
              <a:cs typeface="Calibri"/>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E18BE8E-B781-47A2-8218-04E703E51C09}"/>
                  </a:ext>
                </a:extLst>
              </p14:cNvPr>
              <p14:cNvContentPartPr/>
              <p14:nvPr/>
            </p14:nvContentPartPr>
            <p14:xfrm>
              <a:off x="3767760" y="4312440"/>
              <a:ext cx="3846240" cy="1716120"/>
            </p14:xfrm>
          </p:contentPart>
        </mc:Choice>
        <mc:Fallback xmlns="">
          <p:pic>
            <p:nvPicPr>
              <p:cNvPr id="6" name="Ink 5">
                <a:extLst>
                  <a:ext uri="{FF2B5EF4-FFF2-40B4-BE49-F238E27FC236}">
                    <a16:creationId xmlns:a16="http://schemas.microsoft.com/office/drawing/2014/main" id="{BE18BE8E-B781-47A2-8218-04E703E51C09}"/>
                  </a:ext>
                </a:extLst>
              </p:cNvPr>
              <p:cNvPicPr/>
              <p:nvPr/>
            </p:nvPicPr>
            <p:blipFill>
              <a:blip r:embed="rId5"/>
              <a:stretch>
                <a:fillRect/>
              </a:stretch>
            </p:blipFill>
            <p:spPr>
              <a:xfrm>
                <a:off x="3758400" y="4303080"/>
                <a:ext cx="3864960" cy="1734840"/>
              </a:xfrm>
              <a:prstGeom prst="rect">
                <a:avLst/>
              </a:prstGeom>
            </p:spPr>
          </p:pic>
        </mc:Fallback>
      </mc:AlternateContent>
      <p:sp>
        <p:nvSpPr>
          <p:cNvPr id="7" name="Google Shape;176;p24">
            <a:extLst>
              <a:ext uri="{FF2B5EF4-FFF2-40B4-BE49-F238E27FC236}">
                <a16:creationId xmlns:a16="http://schemas.microsoft.com/office/drawing/2014/main" id="{702A251B-1C95-D124-A3C1-6AFF5964F7A6}"/>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94843"/>
            <a:ext cx="1775460"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95" dirty="0"/>
              <a:t> </a:t>
            </a:r>
            <a:r>
              <a:rPr dirty="0"/>
              <a:t>8</a:t>
            </a:r>
          </a:p>
        </p:txBody>
      </p:sp>
      <p:sp>
        <p:nvSpPr>
          <p:cNvPr id="3" name="object 3"/>
          <p:cNvSpPr txBox="1"/>
          <p:nvPr/>
        </p:nvSpPr>
        <p:spPr>
          <a:xfrm>
            <a:off x="535940" y="932814"/>
            <a:ext cx="8065134" cy="636270"/>
          </a:xfrm>
          <a:prstGeom prst="rect">
            <a:avLst/>
          </a:prstGeom>
        </p:spPr>
        <p:txBody>
          <a:bodyPr vert="horz" wrap="square" lIns="0" tIns="13335" rIns="0" bIns="0" rtlCol="0">
            <a:spAutoFit/>
          </a:bodyPr>
          <a:lstStyle/>
          <a:p>
            <a:pPr marL="287020" indent="-274955">
              <a:lnSpc>
                <a:spcPct val="100000"/>
              </a:lnSpc>
              <a:spcBef>
                <a:spcPts val="105"/>
              </a:spcBef>
              <a:buClr>
                <a:srgbClr val="8BACAD"/>
              </a:buClr>
              <a:buSzPct val="95000"/>
              <a:buFont typeface="Segoe UI Symbol"/>
              <a:buChar char="⚫"/>
              <a:tabLst>
                <a:tab pos="287020" algn="l"/>
                <a:tab pos="287655" algn="l"/>
              </a:tabLst>
            </a:pPr>
            <a:r>
              <a:rPr sz="2000" dirty="0">
                <a:latin typeface="Times New Roman"/>
                <a:cs typeface="Times New Roman"/>
              </a:rPr>
              <a:t>An </a:t>
            </a:r>
            <a:r>
              <a:rPr sz="2000" spc="-5" dirty="0">
                <a:latin typeface="Times New Roman"/>
                <a:cs typeface="Times New Roman"/>
              </a:rPr>
              <a:t>organization</a:t>
            </a:r>
            <a:r>
              <a:rPr sz="2000" spc="-30" dirty="0">
                <a:latin typeface="Times New Roman"/>
                <a:cs typeface="Times New Roman"/>
              </a:rPr>
              <a:t> </a:t>
            </a:r>
            <a:r>
              <a:rPr sz="2000" dirty="0">
                <a:latin typeface="Times New Roman"/>
                <a:cs typeface="Times New Roman"/>
              </a:rPr>
              <a:t>has</a:t>
            </a:r>
            <a:r>
              <a:rPr sz="2000" spc="-5" dirty="0">
                <a:latin typeface="Times New Roman"/>
                <a:cs typeface="Times New Roman"/>
              </a:rPr>
              <a:t> </a:t>
            </a:r>
            <a:r>
              <a:rPr sz="2000" dirty="0">
                <a:latin typeface="Times New Roman"/>
                <a:cs typeface="Times New Roman"/>
              </a:rPr>
              <a:t>purchased</a:t>
            </a:r>
            <a:r>
              <a:rPr sz="2000" spc="-40" dirty="0">
                <a:latin typeface="Times New Roman"/>
                <a:cs typeface="Times New Roman"/>
              </a:rPr>
              <a:t> </a:t>
            </a:r>
            <a:r>
              <a:rPr sz="2000" dirty="0">
                <a:latin typeface="Times New Roman"/>
                <a:cs typeface="Times New Roman"/>
              </a:rPr>
              <a:t>the</a:t>
            </a:r>
            <a:r>
              <a:rPr sz="2000" spc="-5" dirty="0">
                <a:latin typeface="Times New Roman"/>
                <a:cs typeface="Times New Roman"/>
              </a:rPr>
              <a:t> Class </a:t>
            </a:r>
            <a:r>
              <a:rPr sz="2000" dirty="0">
                <a:latin typeface="Times New Roman"/>
                <a:cs typeface="Times New Roman"/>
              </a:rPr>
              <a:t>C</a:t>
            </a:r>
            <a:r>
              <a:rPr sz="2000" spc="-100" dirty="0">
                <a:latin typeface="Times New Roman"/>
                <a:cs typeface="Times New Roman"/>
              </a:rPr>
              <a:t> </a:t>
            </a:r>
            <a:r>
              <a:rPr sz="2000" dirty="0">
                <a:latin typeface="Times New Roman"/>
                <a:cs typeface="Times New Roman"/>
              </a:rPr>
              <a:t>Address</a:t>
            </a:r>
            <a:r>
              <a:rPr sz="2000" spc="-25" dirty="0">
                <a:latin typeface="Times New Roman"/>
                <a:cs typeface="Times New Roman"/>
              </a:rPr>
              <a:t> </a:t>
            </a:r>
            <a:r>
              <a:rPr sz="2000" b="1" dirty="0">
                <a:latin typeface="Times New Roman"/>
                <a:cs typeface="Times New Roman"/>
              </a:rPr>
              <a:t>195.5.20.0</a:t>
            </a:r>
            <a:r>
              <a:rPr sz="2000" b="1" spc="-3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would</a:t>
            </a:r>
            <a:r>
              <a:rPr sz="2000" spc="-25" dirty="0">
                <a:latin typeface="Times New Roman"/>
                <a:cs typeface="Times New Roman"/>
              </a:rPr>
              <a:t> </a:t>
            </a:r>
            <a:r>
              <a:rPr sz="2000" dirty="0">
                <a:latin typeface="Times New Roman"/>
                <a:cs typeface="Times New Roman"/>
              </a:rPr>
              <a:t>to</a:t>
            </a:r>
            <a:endParaRPr sz="2000">
              <a:latin typeface="Times New Roman"/>
              <a:cs typeface="Times New Roman"/>
            </a:endParaRPr>
          </a:p>
          <a:p>
            <a:pPr marL="287020">
              <a:lnSpc>
                <a:spcPct val="100000"/>
              </a:lnSpc>
            </a:pPr>
            <a:r>
              <a:rPr sz="2000" dirty="0">
                <a:latin typeface="Times New Roman"/>
                <a:cs typeface="Times New Roman"/>
              </a:rPr>
              <a:t>create</a:t>
            </a:r>
            <a:r>
              <a:rPr sz="2000" spc="-25" dirty="0">
                <a:latin typeface="Times New Roman"/>
                <a:cs typeface="Times New Roman"/>
              </a:rPr>
              <a:t> </a:t>
            </a:r>
            <a:r>
              <a:rPr sz="2000" dirty="0">
                <a:latin typeface="Times New Roman"/>
                <a:cs typeface="Times New Roman"/>
              </a:rPr>
              <a:t>networks</a:t>
            </a:r>
            <a:r>
              <a:rPr sz="2000" spc="-4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b="1" dirty="0">
                <a:latin typeface="Times New Roman"/>
                <a:cs typeface="Times New Roman"/>
              </a:rPr>
              <a:t>50</a:t>
            </a:r>
            <a:r>
              <a:rPr sz="2000" b="1" spc="-25" dirty="0">
                <a:latin typeface="Times New Roman"/>
                <a:cs typeface="Times New Roman"/>
              </a:rPr>
              <a:t> </a:t>
            </a:r>
            <a:r>
              <a:rPr sz="2000" dirty="0">
                <a:latin typeface="Times New Roman"/>
                <a:cs typeface="Times New Roman"/>
              </a:rPr>
              <a:t>hosts</a:t>
            </a:r>
            <a:r>
              <a:rPr sz="2000" spc="-35" dirty="0">
                <a:latin typeface="Times New Roman"/>
                <a:cs typeface="Times New Roman"/>
              </a:rPr>
              <a:t> </a:t>
            </a:r>
            <a:r>
              <a:rPr sz="2000" dirty="0">
                <a:latin typeface="Times New Roman"/>
                <a:cs typeface="Times New Roman"/>
              </a:rPr>
              <a:t>each.</a:t>
            </a:r>
            <a:endParaRPr sz="2000">
              <a:latin typeface="Times New Roman"/>
              <a:cs typeface="Times New Roman"/>
            </a:endParaRPr>
          </a:p>
        </p:txBody>
      </p:sp>
      <p:pic>
        <p:nvPicPr>
          <p:cNvPr id="4" name="object 4"/>
          <p:cNvPicPr/>
          <p:nvPr/>
        </p:nvPicPr>
        <p:blipFill>
          <a:blip r:embed="rId2" cstate="print"/>
          <a:stretch>
            <a:fillRect/>
          </a:stretch>
        </p:blipFill>
        <p:spPr>
          <a:xfrm>
            <a:off x="972311" y="1629154"/>
            <a:ext cx="7565136" cy="4466846"/>
          </a:xfrm>
          <a:prstGeom prst="rect">
            <a:avLst/>
          </a:prstGeom>
        </p:spPr>
      </p:pic>
      <p:sp>
        <p:nvSpPr>
          <p:cNvPr id="5" name="Google Shape;176;p24">
            <a:extLst>
              <a:ext uri="{FF2B5EF4-FFF2-40B4-BE49-F238E27FC236}">
                <a16:creationId xmlns:a16="http://schemas.microsoft.com/office/drawing/2014/main" id="{C07BDB05-51C1-318D-F4EA-88EF425AE1F0}"/>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94843"/>
            <a:ext cx="1021715" cy="513715"/>
          </a:xfrm>
          <a:prstGeom prst="rect">
            <a:avLst/>
          </a:prstGeom>
        </p:spPr>
        <p:txBody>
          <a:bodyPr vert="horz" wrap="square" lIns="0" tIns="13335" rIns="0" bIns="0" rtlCol="0">
            <a:spAutoFit/>
          </a:bodyPr>
          <a:lstStyle/>
          <a:p>
            <a:pPr marL="12700">
              <a:lnSpc>
                <a:spcPct val="100000"/>
              </a:lnSpc>
              <a:spcBef>
                <a:spcPts val="105"/>
              </a:spcBef>
            </a:pPr>
            <a:r>
              <a:rPr dirty="0"/>
              <a:t>Co</a:t>
            </a:r>
            <a:r>
              <a:rPr spc="5" dirty="0"/>
              <a:t>n</a:t>
            </a:r>
            <a:r>
              <a:rPr dirty="0"/>
              <a:t>t..</a:t>
            </a:r>
          </a:p>
        </p:txBody>
      </p:sp>
      <p:sp>
        <p:nvSpPr>
          <p:cNvPr id="3" name="object 3"/>
          <p:cNvSpPr txBox="1"/>
          <p:nvPr/>
        </p:nvSpPr>
        <p:spPr>
          <a:xfrm>
            <a:off x="535940" y="1076959"/>
            <a:ext cx="5260340" cy="330835"/>
          </a:xfrm>
          <a:prstGeom prst="rect">
            <a:avLst/>
          </a:prstGeom>
        </p:spPr>
        <p:txBody>
          <a:bodyPr vert="horz" wrap="square" lIns="0" tIns="13335" rIns="0" bIns="0" rtlCol="0">
            <a:spAutoFit/>
          </a:bodyPr>
          <a:lstStyle/>
          <a:p>
            <a:pPr marL="287020" indent="-274955">
              <a:lnSpc>
                <a:spcPct val="100000"/>
              </a:lnSpc>
              <a:spcBef>
                <a:spcPts val="105"/>
              </a:spcBef>
              <a:buClr>
                <a:srgbClr val="8BACAD"/>
              </a:buClr>
              <a:buSzPct val="95000"/>
              <a:buFont typeface="Segoe UI Symbol"/>
              <a:buChar char="⚫"/>
              <a:tabLst>
                <a:tab pos="287020" algn="l"/>
                <a:tab pos="287655" algn="l"/>
              </a:tabLst>
            </a:pPr>
            <a:r>
              <a:rPr sz="2000" dirty="0">
                <a:latin typeface="Times New Roman"/>
                <a:cs typeface="Times New Roman"/>
              </a:rPr>
              <a:t>Third:</a:t>
            </a:r>
            <a:r>
              <a:rPr sz="2000" spc="-40" dirty="0">
                <a:latin typeface="Times New Roman"/>
                <a:cs typeface="Times New Roman"/>
              </a:rPr>
              <a:t> </a:t>
            </a:r>
            <a:r>
              <a:rPr sz="2000" dirty="0">
                <a:latin typeface="Times New Roman"/>
                <a:cs typeface="Times New Roman"/>
              </a:rPr>
              <a:t>Use </a:t>
            </a:r>
            <a:r>
              <a:rPr sz="2000" spc="-5" dirty="0">
                <a:latin typeface="Times New Roman"/>
                <a:cs typeface="Times New Roman"/>
              </a:rPr>
              <a:t>increment</a:t>
            </a:r>
            <a:r>
              <a:rPr sz="2000" spc="-10"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find</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network</a:t>
            </a:r>
            <a:r>
              <a:rPr sz="2000" spc="-35" dirty="0">
                <a:latin typeface="Times New Roman"/>
                <a:cs typeface="Times New Roman"/>
              </a:rPr>
              <a:t> </a:t>
            </a:r>
            <a:r>
              <a:rPr sz="2000" dirty="0">
                <a:latin typeface="Times New Roman"/>
                <a:cs typeface="Times New Roman"/>
              </a:rPr>
              <a:t>ranges.</a:t>
            </a:r>
            <a:endParaRPr sz="2000">
              <a:latin typeface="Times New Roman"/>
              <a:cs typeface="Times New Roman"/>
            </a:endParaRPr>
          </a:p>
        </p:txBody>
      </p:sp>
      <p:graphicFrame>
        <p:nvGraphicFramePr>
          <p:cNvPr id="4" name="object 4"/>
          <p:cNvGraphicFramePr>
            <a:graphicFrameLocks noGrp="1"/>
          </p:cNvGraphicFramePr>
          <p:nvPr/>
        </p:nvGraphicFramePr>
        <p:xfrm>
          <a:off x="749223" y="1766442"/>
          <a:ext cx="7704453" cy="3168393"/>
        </p:xfrm>
        <a:graphic>
          <a:graphicData uri="http://schemas.openxmlformats.org/drawingml/2006/table">
            <a:tbl>
              <a:tblPr firstRow="1" bandRow="1">
                <a:tableStyleId>{2D5ABB26-0587-4C30-8999-92F81FD0307C}</a:tableStyleId>
              </a:tblPr>
              <a:tblGrid>
                <a:gridCol w="748030">
                  <a:extLst>
                    <a:ext uri="{9D8B030D-6E8A-4147-A177-3AD203B41FA5}">
                      <a16:colId xmlns:a16="http://schemas.microsoft.com/office/drawing/2014/main" val="20000"/>
                    </a:ext>
                  </a:extLst>
                </a:gridCol>
                <a:gridCol w="1581784">
                  <a:extLst>
                    <a:ext uri="{9D8B030D-6E8A-4147-A177-3AD203B41FA5}">
                      <a16:colId xmlns:a16="http://schemas.microsoft.com/office/drawing/2014/main" val="20001"/>
                    </a:ext>
                  </a:extLst>
                </a:gridCol>
                <a:gridCol w="1753235">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868804">
                  <a:extLst>
                    <a:ext uri="{9D8B030D-6E8A-4147-A177-3AD203B41FA5}">
                      <a16:colId xmlns:a16="http://schemas.microsoft.com/office/drawing/2014/main" val="20004"/>
                    </a:ext>
                  </a:extLst>
                </a:gridCol>
              </a:tblGrid>
              <a:tr h="1043559">
                <a:tc>
                  <a:txBody>
                    <a:bodyPr/>
                    <a:lstStyle/>
                    <a:p>
                      <a:pPr marL="68580">
                        <a:lnSpc>
                          <a:spcPts val="2335"/>
                        </a:lnSpc>
                      </a:pPr>
                      <a:r>
                        <a:rPr sz="2000" b="1" spc="5" dirty="0">
                          <a:solidFill>
                            <a:srgbClr val="FFFFFF"/>
                          </a:solidFill>
                          <a:latin typeface="Times New Roman"/>
                          <a:cs typeface="Times New Roman"/>
                        </a:rPr>
                        <a:t>No</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ts val="2335"/>
                        </a:lnSpc>
                      </a:pPr>
                      <a:r>
                        <a:rPr sz="2000" b="1" dirty="0">
                          <a:solidFill>
                            <a:srgbClr val="FFFFFF"/>
                          </a:solidFill>
                          <a:latin typeface="Times New Roman"/>
                          <a:cs typeface="Times New Roman"/>
                        </a:rPr>
                        <a:t>Subnet</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ts val="2335"/>
                        </a:lnSpc>
                      </a:pPr>
                      <a:r>
                        <a:rPr sz="2000" b="1" spc="-5" dirty="0">
                          <a:solidFill>
                            <a:srgbClr val="FFFFFF"/>
                          </a:solidFill>
                          <a:latin typeface="Times New Roman"/>
                          <a:cs typeface="Times New Roman"/>
                        </a:rPr>
                        <a:t>First</a:t>
                      </a:r>
                      <a:r>
                        <a:rPr sz="2000" b="1" spc="-45" dirty="0">
                          <a:solidFill>
                            <a:srgbClr val="FFFFFF"/>
                          </a:solidFill>
                          <a:latin typeface="Times New Roman"/>
                          <a:cs typeface="Times New Roman"/>
                        </a:rPr>
                        <a:t> </a:t>
                      </a:r>
                      <a:r>
                        <a:rPr sz="2000" b="1" dirty="0">
                          <a:solidFill>
                            <a:srgbClr val="FFFFFF"/>
                          </a:solidFill>
                          <a:latin typeface="Times New Roman"/>
                          <a:cs typeface="Times New Roman"/>
                        </a:rPr>
                        <a:t>valid</a:t>
                      </a:r>
                      <a:endParaRPr sz="2000">
                        <a:latin typeface="Times New Roman"/>
                        <a:cs typeface="Times New Roman"/>
                      </a:endParaRPr>
                    </a:p>
                    <a:p>
                      <a:pPr marL="68580">
                        <a:lnSpc>
                          <a:spcPct val="100000"/>
                        </a:lnSpc>
                        <a:spcBef>
                          <a:spcPts val="165"/>
                        </a:spcBef>
                      </a:pPr>
                      <a:r>
                        <a:rPr sz="2000" b="1" spc="-5" dirty="0">
                          <a:solidFill>
                            <a:srgbClr val="FFFFFF"/>
                          </a:solidFill>
                          <a:latin typeface="Times New Roman"/>
                          <a:cs typeface="Times New Roman"/>
                        </a:rPr>
                        <a:t>address</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ts val="2335"/>
                        </a:lnSpc>
                      </a:pPr>
                      <a:r>
                        <a:rPr sz="2000" b="1" dirty="0">
                          <a:solidFill>
                            <a:srgbClr val="FFFFFF"/>
                          </a:solidFill>
                          <a:latin typeface="Times New Roman"/>
                          <a:cs typeface="Times New Roman"/>
                        </a:rPr>
                        <a:t>Last</a:t>
                      </a:r>
                      <a:r>
                        <a:rPr sz="2000" b="1" spc="-55" dirty="0">
                          <a:solidFill>
                            <a:srgbClr val="FFFFFF"/>
                          </a:solidFill>
                          <a:latin typeface="Times New Roman"/>
                          <a:cs typeface="Times New Roman"/>
                        </a:rPr>
                        <a:t> </a:t>
                      </a:r>
                      <a:r>
                        <a:rPr sz="2000" b="1" dirty="0">
                          <a:solidFill>
                            <a:srgbClr val="FFFFFF"/>
                          </a:solidFill>
                          <a:latin typeface="Times New Roman"/>
                          <a:cs typeface="Times New Roman"/>
                        </a:rPr>
                        <a:t>valid</a:t>
                      </a:r>
                      <a:endParaRPr sz="2000">
                        <a:latin typeface="Times New Roman"/>
                        <a:cs typeface="Times New Roman"/>
                      </a:endParaRPr>
                    </a:p>
                    <a:p>
                      <a:pPr marL="69215">
                        <a:lnSpc>
                          <a:spcPct val="100000"/>
                        </a:lnSpc>
                        <a:spcBef>
                          <a:spcPts val="165"/>
                        </a:spcBef>
                      </a:pPr>
                      <a:r>
                        <a:rPr sz="2000" b="1" spc="-5" dirty="0">
                          <a:solidFill>
                            <a:srgbClr val="FFFFFF"/>
                          </a:solidFill>
                          <a:latin typeface="Times New Roman"/>
                          <a:cs typeface="Times New Roman"/>
                        </a:rPr>
                        <a:t>address</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ts val="2335"/>
                        </a:lnSpc>
                      </a:pPr>
                      <a:r>
                        <a:rPr sz="2000" b="1" spc="-5" dirty="0">
                          <a:solidFill>
                            <a:srgbClr val="FFFFFF"/>
                          </a:solidFill>
                          <a:latin typeface="Times New Roman"/>
                          <a:cs typeface="Times New Roman"/>
                        </a:rPr>
                        <a:t>Broadcast</a:t>
                      </a:r>
                      <a:endParaRPr sz="2000">
                        <a:latin typeface="Times New Roman"/>
                        <a:cs typeface="Times New Roman"/>
                      </a:endParaRPr>
                    </a:p>
                    <a:p>
                      <a:pPr marL="69215">
                        <a:lnSpc>
                          <a:spcPct val="100000"/>
                        </a:lnSpc>
                        <a:spcBef>
                          <a:spcPts val="165"/>
                        </a:spcBef>
                      </a:pPr>
                      <a:r>
                        <a:rPr sz="2000" b="1" spc="-5" dirty="0">
                          <a:solidFill>
                            <a:srgbClr val="FFFFFF"/>
                          </a:solidFill>
                          <a:latin typeface="Times New Roman"/>
                          <a:cs typeface="Times New Roman"/>
                        </a:rPr>
                        <a:t>Address</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extLst>
                  <a:ext uri="{0D108BD9-81ED-4DB2-BD59-A6C34878D82A}">
                    <a16:rowId xmlns:a16="http://schemas.microsoft.com/office/drawing/2014/main" val="10000"/>
                  </a:ext>
                </a:extLst>
              </a:tr>
              <a:tr h="594868">
                <a:tc>
                  <a:txBody>
                    <a:bodyPr/>
                    <a:lstStyle/>
                    <a:p>
                      <a:pPr marL="68580">
                        <a:lnSpc>
                          <a:spcPts val="2335"/>
                        </a:lnSpc>
                      </a:pPr>
                      <a:r>
                        <a:rPr sz="2000" b="1" dirty="0">
                          <a:solidFill>
                            <a:srgbClr val="FFFFFF"/>
                          </a:solidFill>
                          <a:latin typeface="Times New Roman"/>
                          <a:cs typeface="Times New Roman"/>
                        </a:rPr>
                        <a:t>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16248"/>
                    </a:solidFill>
                  </a:tcPr>
                </a:tc>
                <a:tc>
                  <a:txBody>
                    <a:bodyPr/>
                    <a:lstStyle/>
                    <a:p>
                      <a:pPr marL="68580">
                        <a:lnSpc>
                          <a:spcPts val="2335"/>
                        </a:lnSpc>
                      </a:pPr>
                      <a:r>
                        <a:rPr sz="2000" dirty="0">
                          <a:latin typeface="Times New Roman"/>
                          <a:cs typeface="Times New Roman"/>
                        </a:rPr>
                        <a:t>195.5.20.0</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8580">
                        <a:lnSpc>
                          <a:spcPts val="2335"/>
                        </a:lnSpc>
                      </a:pPr>
                      <a:r>
                        <a:rPr sz="2000" dirty="0">
                          <a:latin typeface="Times New Roman"/>
                          <a:cs typeface="Times New Roman"/>
                        </a:rPr>
                        <a:t>195.5.20.1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ts val="2335"/>
                        </a:lnSpc>
                      </a:pPr>
                      <a:r>
                        <a:rPr sz="2000" dirty="0">
                          <a:latin typeface="Times New Roman"/>
                          <a:cs typeface="Times New Roman"/>
                        </a:rPr>
                        <a:t>195.5.20.62</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ts val="2335"/>
                        </a:lnSpc>
                      </a:pPr>
                      <a:r>
                        <a:rPr sz="2000" dirty="0">
                          <a:latin typeface="Times New Roman"/>
                          <a:cs typeface="Times New Roman"/>
                        </a:rPr>
                        <a:t>195.5.20.63</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1"/>
                  </a:ext>
                </a:extLst>
              </a:tr>
              <a:tr h="509904">
                <a:tc>
                  <a:txBody>
                    <a:bodyPr/>
                    <a:lstStyle/>
                    <a:p>
                      <a:pPr marL="68580">
                        <a:lnSpc>
                          <a:spcPts val="2340"/>
                        </a:lnSpc>
                      </a:pPr>
                      <a:r>
                        <a:rPr sz="2000" b="1" dirty="0">
                          <a:solidFill>
                            <a:srgbClr val="FFFFFF"/>
                          </a:solidFill>
                          <a:latin typeface="Times New Roman"/>
                          <a:cs typeface="Times New Roman"/>
                        </a:rPr>
                        <a:t>2</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2340"/>
                        </a:lnSpc>
                      </a:pPr>
                      <a:r>
                        <a:rPr sz="2000" dirty="0">
                          <a:latin typeface="Times New Roman"/>
                          <a:cs typeface="Times New Roman"/>
                        </a:rPr>
                        <a:t>195.5.20.64</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2340"/>
                        </a:lnSpc>
                      </a:pPr>
                      <a:r>
                        <a:rPr sz="2000" dirty="0">
                          <a:latin typeface="Times New Roman"/>
                          <a:cs typeface="Times New Roman"/>
                        </a:rPr>
                        <a:t>195.5.20.65</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40"/>
                        </a:lnSpc>
                      </a:pPr>
                      <a:r>
                        <a:rPr sz="2000" dirty="0">
                          <a:latin typeface="Times New Roman"/>
                          <a:cs typeface="Times New Roman"/>
                        </a:rPr>
                        <a:t>195.5.20.126</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40"/>
                        </a:lnSpc>
                      </a:pPr>
                      <a:r>
                        <a:rPr sz="2000" dirty="0">
                          <a:latin typeface="Times New Roman"/>
                          <a:cs typeface="Times New Roman"/>
                        </a:rPr>
                        <a:t>195.5.20.127</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2"/>
                  </a:ext>
                </a:extLst>
              </a:tr>
              <a:tr h="510031">
                <a:tc>
                  <a:txBody>
                    <a:bodyPr/>
                    <a:lstStyle/>
                    <a:p>
                      <a:pPr marL="68580">
                        <a:lnSpc>
                          <a:spcPts val="2340"/>
                        </a:lnSpc>
                      </a:pPr>
                      <a:r>
                        <a:rPr sz="2000" b="1" dirty="0">
                          <a:solidFill>
                            <a:srgbClr val="FFFFFF"/>
                          </a:solidFill>
                          <a:latin typeface="Times New Roman"/>
                          <a:cs typeface="Times New Roman"/>
                        </a:rPr>
                        <a:t>3</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2340"/>
                        </a:lnSpc>
                      </a:pPr>
                      <a:r>
                        <a:rPr sz="2000" dirty="0">
                          <a:latin typeface="Times New Roman"/>
                          <a:cs typeface="Times New Roman"/>
                        </a:rPr>
                        <a:t>195.5.20.128</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8580">
                        <a:lnSpc>
                          <a:spcPts val="2340"/>
                        </a:lnSpc>
                      </a:pPr>
                      <a:r>
                        <a:rPr sz="2000" dirty="0">
                          <a:latin typeface="Times New Roman"/>
                          <a:cs typeface="Times New Roman"/>
                        </a:rPr>
                        <a:t>195.5.20.129</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2340"/>
                        </a:lnSpc>
                      </a:pPr>
                      <a:r>
                        <a:rPr sz="2000" dirty="0">
                          <a:latin typeface="Times New Roman"/>
                          <a:cs typeface="Times New Roman"/>
                        </a:rPr>
                        <a:t>195.5.20.190</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2340"/>
                        </a:lnSpc>
                      </a:pPr>
                      <a:r>
                        <a:rPr sz="2000" dirty="0">
                          <a:latin typeface="Times New Roman"/>
                          <a:cs typeface="Times New Roman"/>
                        </a:rPr>
                        <a:t>195.5.20.191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3"/>
                  </a:ext>
                </a:extLst>
              </a:tr>
              <a:tr h="510031">
                <a:tc>
                  <a:txBody>
                    <a:bodyPr/>
                    <a:lstStyle/>
                    <a:p>
                      <a:pPr marL="68580">
                        <a:lnSpc>
                          <a:spcPts val="2340"/>
                        </a:lnSpc>
                      </a:pPr>
                      <a:r>
                        <a:rPr sz="2000" b="1" dirty="0">
                          <a:solidFill>
                            <a:srgbClr val="FFFFFF"/>
                          </a:solidFill>
                          <a:latin typeface="Times New Roman"/>
                          <a:cs typeface="Times New Roman"/>
                        </a:rPr>
                        <a:t>4</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2340"/>
                        </a:lnSpc>
                      </a:pPr>
                      <a:r>
                        <a:rPr sz="2000" dirty="0">
                          <a:latin typeface="Times New Roman"/>
                          <a:cs typeface="Times New Roman"/>
                        </a:rPr>
                        <a:t>195.5.20.192</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2340"/>
                        </a:lnSpc>
                      </a:pPr>
                      <a:r>
                        <a:rPr sz="2000" dirty="0">
                          <a:latin typeface="Times New Roman"/>
                          <a:cs typeface="Times New Roman"/>
                        </a:rPr>
                        <a:t>195.5.20.193</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40"/>
                        </a:lnSpc>
                      </a:pPr>
                      <a:r>
                        <a:rPr sz="2000" dirty="0">
                          <a:latin typeface="Times New Roman"/>
                          <a:cs typeface="Times New Roman"/>
                        </a:rPr>
                        <a:t>195.5.20.254</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40"/>
                        </a:lnSpc>
                      </a:pPr>
                      <a:r>
                        <a:rPr sz="2000" dirty="0">
                          <a:latin typeface="Times New Roman"/>
                          <a:cs typeface="Times New Roman"/>
                        </a:rPr>
                        <a:t>195.5.20.255</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4"/>
                  </a:ext>
                </a:extLst>
              </a:tr>
            </a:tbl>
          </a:graphicData>
        </a:graphic>
      </p:graphicFrame>
      <p:sp>
        <p:nvSpPr>
          <p:cNvPr id="5" name="Google Shape;176;p24">
            <a:extLst>
              <a:ext uri="{FF2B5EF4-FFF2-40B4-BE49-F238E27FC236}">
                <a16:creationId xmlns:a16="http://schemas.microsoft.com/office/drawing/2014/main" id="{F2A010AD-F48B-4598-3677-CE5B43EC6F7D}"/>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096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94843"/>
            <a:ext cx="1775460"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95" dirty="0"/>
              <a:t> </a:t>
            </a:r>
            <a:r>
              <a:rPr dirty="0"/>
              <a:t>9</a:t>
            </a:r>
          </a:p>
        </p:txBody>
      </p:sp>
      <p:sp>
        <p:nvSpPr>
          <p:cNvPr id="9" name="object 9"/>
          <p:cNvSpPr txBox="1"/>
          <p:nvPr/>
        </p:nvSpPr>
        <p:spPr>
          <a:xfrm>
            <a:off x="535940" y="932814"/>
            <a:ext cx="7965440" cy="629920"/>
          </a:xfrm>
          <a:prstGeom prst="rect">
            <a:avLst/>
          </a:prstGeom>
        </p:spPr>
        <p:txBody>
          <a:bodyPr vert="horz" wrap="square" lIns="0" tIns="13335" rIns="0" bIns="0" rtlCol="0">
            <a:spAutoFit/>
          </a:bodyPr>
          <a:lstStyle/>
          <a:p>
            <a:pPr marL="287020" indent="-274955">
              <a:lnSpc>
                <a:spcPts val="2375"/>
              </a:lnSpc>
              <a:spcBef>
                <a:spcPts val="105"/>
              </a:spcBef>
              <a:buClr>
                <a:srgbClr val="8BACAD"/>
              </a:buClr>
              <a:buSzPct val="95000"/>
              <a:buFont typeface="Segoe UI Symbol"/>
              <a:buChar char="⚫"/>
              <a:tabLst>
                <a:tab pos="287020" algn="l"/>
                <a:tab pos="287655" algn="l"/>
              </a:tabLst>
            </a:pPr>
            <a:r>
              <a:rPr sz="2000" spc="-5" dirty="0">
                <a:latin typeface="Times New Roman"/>
                <a:cs typeface="Times New Roman"/>
              </a:rPr>
              <a:t>Example:</a:t>
            </a:r>
            <a:r>
              <a:rPr sz="2000" spc="-125" dirty="0">
                <a:latin typeface="Times New Roman"/>
                <a:cs typeface="Times New Roman"/>
              </a:rPr>
              <a:t> </a:t>
            </a:r>
            <a:r>
              <a:rPr sz="2000" dirty="0">
                <a:latin typeface="Times New Roman"/>
                <a:cs typeface="Times New Roman"/>
              </a:rPr>
              <a:t>An</a:t>
            </a:r>
            <a:r>
              <a:rPr sz="2000" spc="10" dirty="0">
                <a:latin typeface="Times New Roman"/>
                <a:cs typeface="Times New Roman"/>
              </a:rPr>
              <a:t> </a:t>
            </a:r>
            <a:r>
              <a:rPr sz="2000" spc="-5" dirty="0">
                <a:latin typeface="Times New Roman"/>
                <a:cs typeface="Times New Roman"/>
              </a:rPr>
              <a:t>organization</a:t>
            </a:r>
            <a:r>
              <a:rPr sz="2000" spc="-30" dirty="0">
                <a:latin typeface="Times New Roman"/>
                <a:cs typeface="Times New Roman"/>
              </a:rPr>
              <a:t> </a:t>
            </a:r>
            <a:r>
              <a:rPr sz="2000" dirty="0">
                <a:latin typeface="Times New Roman"/>
                <a:cs typeface="Times New Roman"/>
              </a:rPr>
              <a:t>has</a:t>
            </a:r>
            <a:r>
              <a:rPr sz="2000" spc="-10" dirty="0">
                <a:latin typeface="Times New Roman"/>
                <a:cs typeface="Times New Roman"/>
              </a:rPr>
              <a:t> </a:t>
            </a:r>
            <a:r>
              <a:rPr sz="2000" dirty="0">
                <a:latin typeface="Times New Roman"/>
                <a:cs typeface="Times New Roman"/>
              </a:rPr>
              <a:t>purchased</a:t>
            </a:r>
            <a:r>
              <a:rPr sz="2000" spc="-3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b="1" dirty="0">
                <a:latin typeface="Times New Roman"/>
                <a:cs typeface="Times New Roman"/>
              </a:rPr>
              <a:t>Class</a:t>
            </a:r>
            <a:r>
              <a:rPr sz="2000" b="1" spc="-135" dirty="0">
                <a:latin typeface="Times New Roman"/>
                <a:cs typeface="Times New Roman"/>
              </a:rPr>
              <a:t> </a:t>
            </a:r>
            <a:r>
              <a:rPr sz="2000" b="1" dirty="0">
                <a:latin typeface="Times New Roman"/>
                <a:cs typeface="Times New Roman"/>
              </a:rPr>
              <a:t>A</a:t>
            </a:r>
            <a:r>
              <a:rPr sz="2000" b="1" spc="405" dirty="0">
                <a:latin typeface="Times New Roman"/>
                <a:cs typeface="Times New Roman"/>
              </a:rPr>
              <a:t> </a:t>
            </a:r>
            <a:r>
              <a:rPr sz="2000" dirty="0">
                <a:latin typeface="Times New Roman"/>
                <a:cs typeface="Times New Roman"/>
              </a:rPr>
              <a:t>Address</a:t>
            </a:r>
            <a:r>
              <a:rPr sz="2000" spc="-25" dirty="0">
                <a:latin typeface="Times New Roman"/>
                <a:cs typeface="Times New Roman"/>
              </a:rPr>
              <a:t> </a:t>
            </a:r>
            <a:r>
              <a:rPr sz="2000" dirty="0">
                <a:latin typeface="Times New Roman"/>
                <a:cs typeface="Times New Roman"/>
              </a:rPr>
              <a:t>10.0.0.0</a:t>
            </a:r>
            <a:r>
              <a:rPr sz="2000" spc="-30" dirty="0">
                <a:latin typeface="Times New Roman"/>
                <a:cs typeface="Times New Roman"/>
              </a:rPr>
              <a:t> </a:t>
            </a:r>
            <a:r>
              <a:rPr sz="2000" dirty="0">
                <a:latin typeface="Times New Roman"/>
                <a:cs typeface="Times New Roman"/>
              </a:rPr>
              <a:t>and</a:t>
            </a:r>
            <a:endParaRPr sz="2000">
              <a:latin typeface="Times New Roman"/>
              <a:cs typeface="Times New Roman"/>
            </a:endParaRPr>
          </a:p>
          <a:p>
            <a:pPr marL="287020">
              <a:lnSpc>
                <a:spcPts val="2375"/>
              </a:lnSpc>
            </a:pPr>
            <a:r>
              <a:rPr sz="2000" dirty="0">
                <a:latin typeface="Times New Roman"/>
                <a:cs typeface="Times New Roman"/>
              </a:rPr>
              <a:t>would</a:t>
            </a:r>
            <a:r>
              <a:rPr sz="2000" spc="-3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create</a:t>
            </a:r>
            <a:r>
              <a:rPr sz="2000" spc="-15" dirty="0">
                <a:latin typeface="Times New Roman"/>
                <a:cs typeface="Times New Roman"/>
              </a:rPr>
              <a:t> </a:t>
            </a:r>
            <a:r>
              <a:rPr sz="2000" dirty="0">
                <a:latin typeface="Times New Roman"/>
                <a:cs typeface="Times New Roman"/>
              </a:rPr>
              <a:t>networks</a:t>
            </a:r>
            <a:r>
              <a:rPr sz="2000" spc="-4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100</a:t>
            </a:r>
            <a:r>
              <a:rPr sz="2000" spc="-15" dirty="0">
                <a:latin typeface="Times New Roman"/>
                <a:cs typeface="Times New Roman"/>
              </a:rPr>
              <a:t> </a:t>
            </a:r>
            <a:r>
              <a:rPr sz="2000" dirty="0">
                <a:latin typeface="Times New Roman"/>
                <a:cs typeface="Times New Roman"/>
              </a:rPr>
              <a:t>hosts</a:t>
            </a:r>
            <a:r>
              <a:rPr sz="2000" spc="-35" dirty="0">
                <a:latin typeface="Times New Roman"/>
                <a:cs typeface="Times New Roman"/>
              </a:rPr>
              <a:t> </a:t>
            </a:r>
            <a:r>
              <a:rPr sz="2000" dirty="0">
                <a:latin typeface="Times New Roman"/>
                <a:cs typeface="Times New Roman"/>
              </a:rPr>
              <a:t>each.</a:t>
            </a:r>
            <a:endParaRPr sz="2000">
              <a:latin typeface="Times New Roman"/>
              <a:cs typeface="Times New Roman"/>
            </a:endParaRPr>
          </a:p>
        </p:txBody>
      </p:sp>
      <p:pic>
        <p:nvPicPr>
          <p:cNvPr id="10" name="object 10"/>
          <p:cNvPicPr/>
          <p:nvPr/>
        </p:nvPicPr>
        <p:blipFill>
          <a:blip r:embed="rId7" cstate="print"/>
          <a:stretch>
            <a:fillRect/>
          </a:stretch>
        </p:blipFill>
        <p:spPr>
          <a:xfrm>
            <a:off x="470916" y="1700783"/>
            <a:ext cx="8215883" cy="4751832"/>
          </a:xfrm>
          <a:prstGeom prst="rect">
            <a:avLst/>
          </a:prstGeom>
        </p:spPr>
      </p:pic>
      <p:sp>
        <p:nvSpPr>
          <p:cNvPr id="11" name="Google Shape;176;p24">
            <a:extLst>
              <a:ext uri="{FF2B5EF4-FFF2-40B4-BE49-F238E27FC236}">
                <a16:creationId xmlns:a16="http://schemas.microsoft.com/office/drawing/2014/main" id="{A2F8A62A-3EF6-6D40-C7D0-5E48E50C9E56}"/>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34213"/>
            <a:ext cx="1372870" cy="574675"/>
          </a:xfrm>
          <a:prstGeom prst="rect">
            <a:avLst/>
          </a:prstGeom>
        </p:spPr>
        <p:txBody>
          <a:bodyPr vert="horz" wrap="square" lIns="0" tIns="12700" rIns="0" bIns="0" rtlCol="0">
            <a:spAutoFit/>
          </a:bodyPr>
          <a:lstStyle/>
          <a:p>
            <a:pPr marL="12700">
              <a:lnSpc>
                <a:spcPct val="100000"/>
              </a:lnSpc>
              <a:spcBef>
                <a:spcPts val="100"/>
              </a:spcBef>
            </a:pPr>
            <a:r>
              <a:rPr sz="3600" dirty="0"/>
              <a:t>Cont…</a:t>
            </a:r>
            <a:endParaRPr sz="3600"/>
          </a:p>
        </p:txBody>
      </p:sp>
      <p:graphicFrame>
        <p:nvGraphicFramePr>
          <p:cNvPr id="3" name="object 3"/>
          <p:cNvGraphicFramePr>
            <a:graphicFrameLocks noGrp="1"/>
          </p:cNvGraphicFramePr>
          <p:nvPr/>
        </p:nvGraphicFramePr>
        <p:xfrm>
          <a:off x="749223" y="1766442"/>
          <a:ext cx="7704453" cy="2880357"/>
        </p:xfrm>
        <a:graphic>
          <a:graphicData uri="http://schemas.openxmlformats.org/drawingml/2006/table">
            <a:tbl>
              <a:tblPr firstRow="1" bandRow="1">
                <a:tableStyleId>{2D5ABB26-0587-4C30-8999-92F81FD0307C}</a:tableStyleId>
              </a:tblPr>
              <a:tblGrid>
                <a:gridCol w="748030">
                  <a:extLst>
                    <a:ext uri="{9D8B030D-6E8A-4147-A177-3AD203B41FA5}">
                      <a16:colId xmlns:a16="http://schemas.microsoft.com/office/drawing/2014/main" val="20000"/>
                    </a:ext>
                  </a:extLst>
                </a:gridCol>
                <a:gridCol w="1581784">
                  <a:extLst>
                    <a:ext uri="{9D8B030D-6E8A-4147-A177-3AD203B41FA5}">
                      <a16:colId xmlns:a16="http://schemas.microsoft.com/office/drawing/2014/main" val="20001"/>
                    </a:ext>
                  </a:extLst>
                </a:gridCol>
                <a:gridCol w="1753235">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868804">
                  <a:extLst>
                    <a:ext uri="{9D8B030D-6E8A-4147-A177-3AD203B41FA5}">
                      <a16:colId xmlns:a16="http://schemas.microsoft.com/office/drawing/2014/main" val="20004"/>
                    </a:ext>
                  </a:extLst>
                </a:gridCol>
              </a:tblGrid>
              <a:tr h="948690">
                <a:tc>
                  <a:txBody>
                    <a:bodyPr/>
                    <a:lstStyle/>
                    <a:p>
                      <a:pPr marL="68580">
                        <a:lnSpc>
                          <a:spcPts val="2335"/>
                        </a:lnSpc>
                      </a:pPr>
                      <a:r>
                        <a:rPr sz="2000" b="1" spc="5" dirty="0">
                          <a:solidFill>
                            <a:srgbClr val="FFFFFF"/>
                          </a:solidFill>
                          <a:latin typeface="Times New Roman"/>
                          <a:cs typeface="Times New Roman"/>
                        </a:rPr>
                        <a:t>No</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ts val="2335"/>
                        </a:lnSpc>
                      </a:pPr>
                      <a:r>
                        <a:rPr sz="2000" b="1" dirty="0">
                          <a:solidFill>
                            <a:srgbClr val="FFFFFF"/>
                          </a:solidFill>
                          <a:latin typeface="Times New Roman"/>
                          <a:cs typeface="Times New Roman"/>
                        </a:rPr>
                        <a:t>Subnet</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8580">
                        <a:lnSpc>
                          <a:spcPts val="2335"/>
                        </a:lnSpc>
                      </a:pPr>
                      <a:r>
                        <a:rPr sz="2000" b="1" spc="-5" dirty="0">
                          <a:solidFill>
                            <a:srgbClr val="FFFFFF"/>
                          </a:solidFill>
                          <a:latin typeface="Times New Roman"/>
                          <a:cs typeface="Times New Roman"/>
                        </a:rPr>
                        <a:t>First</a:t>
                      </a:r>
                      <a:r>
                        <a:rPr sz="2000" b="1" spc="-45" dirty="0">
                          <a:solidFill>
                            <a:srgbClr val="FFFFFF"/>
                          </a:solidFill>
                          <a:latin typeface="Times New Roman"/>
                          <a:cs typeface="Times New Roman"/>
                        </a:rPr>
                        <a:t> </a:t>
                      </a:r>
                      <a:r>
                        <a:rPr sz="2000" b="1" dirty="0">
                          <a:solidFill>
                            <a:srgbClr val="FFFFFF"/>
                          </a:solidFill>
                          <a:latin typeface="Times New Roman"/>
                          <a:cs typeface="Times New Roman"/>
                        </a:rPr>
                        <a:t>valid</a:t>
                      </a:r>
                      <a:endParaRPr sz="2000">
                        <a:latin typeface="Times New Roman"/>
                        <a:cs typeface="Times New Roman"/>
                      </a:endParaRPr>
                    </a:p>
                    <a:p>
                      <a:pPr marL="68580">
                        <a:lnSpc>
                          <a:spcPct val="100000"/>
                        </a:lnSpc>
                        <a:spcBef>
                          <a:spcPts val="165"/>
                        </a:spcBef>
                      </a:pPr>
                      <a:r>
                        <a:rPr sz="2000" b="1" spc="-5" dirty="0">
                          <a:solidFill>
                            <a:srgbClr val="FFFFFF"/>
                          </a:solidFill>
                          <a:latin typeface="Times New Roman"/>
                          <a:cs typeface="Times New Roman"/>
                        </a:rPr>
                        <a:t>address</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ts val="2335"/>
                        </a:lnSpc>
                      </a:pPr>
                      <a:r>
                        <a:rPr sz="2000" b="1" dirty="0">
                          <a:solidFill>
                            <a:srgbClr val="FFFFFF"/>
                          </a:solidFill>
                          <a:latin typeface="Times New Roman"/>
                          <a:cs typeface="Times New Roman"/>
                        </a:rPr>
                        <a:t>Last</a:t>
                      </a:r>
                      <a:r>
                        <a:rPr sz="2000" b="1" spc="-55" dirty="0">
                          <a:solidFill>
                            <a:srgbClr val="FFFFFF"/>
                          </a:solidFill>
                          <a:latin typeface="Times New Roman"/>
                          <a:cs typeface="Times New Roman"/>
                        </a:rPr>
                        <a:t> </a:t>
                      </a:r>
                      <a:r>
                        <a:rPr sz="2000" b="1" dirty="0">
                          <a:solidFill>
                            <a:srgbClr val="FFFFFF"/>
                          </a:solidFill>
                          <a:latin typeface="Times New Roman"/>
                          <a:cs typeface="Times New Roman"/>
                        </a:rPr>
                        <a:t>valid</a:t>
                      </a:r>
                      <a:endParaRPr sz="2000">
                        <a:latin typeface="Times New Roman"/>
                        <a:cs typeface="Times New Roman"/>
                      </a:endParaRPr>
                    </a:p>
                    <a:p>
                      <a:pPr marL="69215">
                        <a:lnSpc>
                          <a:spcPct val="100000"/>
                        </a:lnSpc>
                        <a:spcBef>
                          <a:spcPts val="165"/>
                        </a:spcBef>
                      </a:pPr>
                      <a:r>
                        <a:rPr sz="2000" b="1" spc="-5" dirty="0">
                          <a:solidFill>
                            <a:srgbClr val="FFFFFF"/>
                          </a:solidFill>
                          <a:latin typeface="Times New Roman"/>
                          <a:cs typeface="Times New Roman"/>
                        </a:rPr>
                        <a:t>address</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tc>
                  <a:txBody>
                    <a:bodyPr/>
                    <a:lstStyle/>
                    <a:p>
                      <a:pPr marL="69215">
                        <a:lnSpc>
                          <a:spcPts val="2335"/>
                        </a:lnSpc>
                      </a:pPr>
                      <a:r>
                        <a:rPr sz="2000" b="1" spc="-5" dirty="0">
                          <a:solidFill>
                            <a:srgbClr val="FFFFFF"/>
                          </a:solidFill>
                          <a:latin typeface="Times New Roman"/>
                          <a:cs typeface="Times New Roman"/>
                        </a:rPr>
                        <a:t>Broadcast</a:t>
                      </a:r>
                      <a:endParaRPr sz="2000">
                        <a:latin typeface="Times New Roman"/>
                        <a:cs typeface="Times New Roman"/>
                      </a:endParaRPr>
                    </a:p>
                    <a:p>
                      <a:pPr marL="69215">
                        <a:lnSpc>
                          <a:spcPct val="100000"/>
                        </a:lnSpc>
                        <a:spcBef>
                          <a:spcPts val="165"/>
                        </a:spcBef>
                      </a:pPr>
                      <a:r>
                        <a:rPr sz="2000" b="1" spc="-5" dirty="0">
                          <a:solidFill>
                            <a:srgbClr val="FFFFFF"/>
                          </a:solidFill>
                          <a:latin typeface="Times New Roman"/>
                          <a:cs typeface="Times New Roman"/>
                        </a:rPr>
                        <a:t>Address</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248"/>
                    </a:solidFill>
                  </a:tcPr>
                </a:tc>
                <a:extLst>
                  <a:ext uri="{0D108BD9-81ED-4DB2-BD59-A6C34878D82A}">
                    <a16:rowId xmlns:a16="http://schemas.microsoft.com/office/drawing/2014/main" val="10000"/>
                  </a:ext>
                </a:extLst>
              </a:tr>
              <a:tr h="540765">
                <a:tc>
                  <a:txBody>
                    <a:bodyPr/>
                    <a:lstStyle/>
                    <a:p>
                      <a:pPr marL="68580">
                        <a:lnSpc>
                          <a:spcPts val="2335"/>
                        </a:lnSpc>
                      </a:pPr>
                      <a:r>
                        <a:rPr sz="2000" b="1" dirty="0">
                          <a:solidFill>
                            <a:srgbClr val="FFFFFF"/>
                          </a:solidFill>
                          <a:latin typeface="Times New Roman"/>
                          <a:cs typeface="Times New Roman"/>
                        </a:rPr>
                        <a:t>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16248"/>
                    </a:solidFill>
                  </a:tcPr>
                </a:tc>
                <a:tc>
                  <a:txBody>
                    <a:bodyPr/>
                    <a:lstStyle/>
                    <a:p>
                      <a:pPr marL="68580">
                        <a:lnSpc>
                          <a:spcPts val="2335"/>
                        </a:lnSpc>
                      </a:pPr>
                      <a:r>
                        <a:rPr sz="2000" dirty="0">
                          <a:latin typeface="Times New Roman"/>
                          <a:cs typeface="Times New Roman"/>
                        </a:rPr>
                        <a:t>10.0.0.0</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8580">
                        <a:lnSpc>
                          <a:spcPts val="2335"/>
                        </a:lnSpc>
                      </a:pPr>
                      <a:r>
                        <a:rPr sz="2000" dirty="0">
                          <a:latin typeface="Times New Roman"/>
                          <a:cs typeface="Times New Roman"/>
                        </a:rPr>
                        <a:t>10.0.0.1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ts val="2335"/>
                        </a:lnSpc>
                      </a:pPr>
                      <a:r>
                        <a:rPr sz="2000" dirty="0">
                          <a:latin typeface="Times New Roman"/>
                          <a:cs typeface="Times New Roman"/>
                        </a:rPr>
                        <a:t>10.0.0.126</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tc>
                  <a:txBody>
                    <a:bodyPr/>
                    <a:lstStyle/>
                    <a:p>
                      <a:pPr marL="69215">
                        <a:lnSpc>
                          <a:spcPts val="2335"/>
                        </a:lnSpc>
                      </a:pPr>
                      <a:r>
                        <a:rPr sz="2000" dirty="0">
                          <a:latin typeface="Times New Roman"/>
                          <a:cs typeface="Times New Roman"/>
                        </a:rPr>
                        <a:t>10.0.0.127</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1"/>
                  </a:ext>
                </a:extLst>
              </a:tr>
              <a:tr h="463676">
                <a:tc>
                  <a:txBody>
                    <a:bodyPr/>
                    <a:lstStyle/>
                    <a:p>
                      <a:pPr marL="68580">
                        <a:lnSpc>
                          <a:spcPts val="2335"/>
                        </a:lnSpc>
                      </a:pPr>
                      <a:r>
                        <a:rPr sz="2000" b="1" dirty="0">
                          <a:solidFill>
                            <a:srgbClr val="FFFFFF"/>
                          </a:solidFill>
                          <a:latin typeface="Times New Roman"/>
                          <a:cs typeface="Times New Roman"/>
                        </a:rPr>
                        <a:t>2</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2335"/>
                        </a:lnSpc>
                      </a:pPr>
                      <a:r>
                        <a:rPr sz="2000" dirty="0">
                          <a:latin typeface="Times New Roman"/>
                          <a:cs typeface="Times New Roman"/>
                        </a:rPr>
                        <a:t>10.0.0.128</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2335"/>
                        </a:lnSpc>
                      </a:pPr>
                      <a:r>
                        <a:rPr sz="2000" dirty="0">
                          <a:latin typeface="Times New Roman"/>
                          <a:cs typeface="Times New Roman"/>
                        </a:rPr>
                        <a:t>10.0.0.129</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35"/>
                        </a:lnSpc>
                      </a:pPr>
                      <a:r>
                        <a:rPr sz="2000" dirty="0">
                          <a:latin typeface="Times New Roman"/>
                          <a:cs typeface="Times New Roman"/>
                        </a:rPr>
                        <a:t>10.0.0.254</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35"/>
                        </a:lnSpc>
                      </a:pPr>
                      <a:r>
                        <a:rPr sz="2000" dirty="0">
                          <a:latin typeface="Times New Roman"/>
                          <a:cs typeface="Times New Roman"/>
                        </a:rPr>
                        <a:t>10.0.0.255</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2"/>
                  </a:ext>
                </a:extLst>
              </a:tr>
              <a:tr h="463550">
                <a:tc>
                  <a:txBody>
                    <a:bodyPr/>
                    <a:lstStyle/>
                    <a:p>
                      <a:pPr marL="68580">
                        <a:lnSpc>
                          <a:spcPts val="2340"/>
                        </a:lnSpc>
                      </a:pPr>
                      <a:r>
                        <a:rPr sz="2000" b="1" dirty="0">
                          <a:solidFill>
                            <a:srgbClr val="FFFFFF"/>
                          </a:solidFill>
                          <a:latin typeface="Times New Roman"/>
                          <a:cs typeface="Times New Roman"/>
                        </a:rPr>
                        <a:t>3</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2340"/>
                        </a:lnSpc>
                      </a:pPr>
                      <a:r>
                        <a:rPr sz="2000" dirty="0">
                          <a:latin typeface="Times New Roman"/>
                          <a:cs typeface="Times New Roman"/>
                        </a:rPr>
                        <a:t>10.0.1.0</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8580">
                        <a:lnSpc>
                          <a:spcPts val="2340"/>
                        </a:lnSpc>
                      </a:pPr>
                      <a:r>
                        <a:rPr sz="2000" dirty="0">
                          <a:latin typeface="Times New Roman"/>
                          <a:cs typeface="Times New Roman"/>
                        </a:rPr>
                        <a:t>10.0.1.1</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2340"/>
                        </a:lnSpc>
                      </a:pPr>
                      <a:r>
                        <a:rPr sz="2000" dirty="0">
                          <a:latin typeface="Times New Roman"/>
                          <a:cs typeface="Times New Roman"/>
                        </a:rPr>
                        <a:t>10.0.1.126</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tc>
                  <a:txBody>
                    <a:bodyPr/>
                    <a:lstStyle/>
                    <a:p>
                      <a:pPr marL="69215">
                        <a:lnSpc>
                          <a:spcPts val="2340"/>
                        </a:lnSpc>
                      </a:pPr>
                      <a:r>
                        <a:rPr sz="2000" dirty="0">
                          <a:latin typeface="Times New Roman"/>
                          <a:cs typeface="Times New Roman"/>
                        </a:rPr>
                        <a:t>10.0.1.127</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D2CF"/>
                    </a:solidFill>
                  </a:tcPr>
                </a:tc>
                <a:extLst>
                  <a:ext uri="{0D108BD9-81ED-4DB2-BD59-A6C34878D82A}">
                    <a16:rowId xmlns:a16="http://schemas.microsoft.com/office/drawing/2014/main" val="10003"/>
                  </a:ext>
                </a:extLst>
              </a:tr>
              <a:tr h="463676">
                <a:tc>
                  <a:txBody>
                    <a:bodyPr/>
                    <a:lstStyle/>
                    <a:p>
                      <a:pPr marL="68580">
                        <a:lnSpc>
                          <a:spcPts val="2340"/>
                        </a:lnSpc>
                      </a:pPr>
                      <a:r>
                        <a:rPr sz="2000" b="1" dirty="0">
                          <a:solidFill>
                            <a:srgbClr val="FFFFFF"/>
                          </a:solidFill>
                          <a:latin typeface="Times New Roman"/>
                          <a:cs typeface="Times New Roman"/>
                        </a:rPr>
                        <a:t>4</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16248"/>
                    </a:solidFill>
                  </a:tcPr>
                </a:tc>
                <a:tc>
                  <a:txBody>
                    <a:bodyPr/>
                    <a:lstStyle/>
                    <a:p>
                      <a:pPr marL="68580">
                        <a:lnSpc>
                          <a:spcPts val="2340"/>
                        </a:lnSpc>
                      </a:pPr>
                      <a:r>
                        <a:rPr sz="2000" dirty="0">
                          <a:latin typeface="Times New Roman"/>
                          <a:cs typeface="Times New Roman"/>
                        </a:rPr>
                        <a:t>10.0.1.128</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8580">
                        <a:lnSpc>
                          <a:spcPts val="2340"/>
                        </a:lnSpc>
                      </a:pPr>
                      <a:r>
                        <a:rPr sz="2000" dirty="0">
                          <a:latin typeface="Times New Roman"/>
                          <a:cs typeface="Times New Roman"/>
                        </a:rPr>
                        <a:t>10.0.1.129</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40"/>
                        </a:lnSpc>
                      </a:pPr>
                      <a:r>
                        <a:rPr sz="2000" dirty="0">
                          <a:latin typeface="Times New Roman"/>
                          <a:cs typeface="Times New Roman"/>
                        </a:rPr>
                        <a:t>10.0.1.254</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tc>
                  <a:txBody>
                    <a:bodyPr/>
                    <a:lstStyle/>
                    <a:p>
                      <a:pPr marL="69215">
                        <a:lnSpc>
                          <a:spcPts val="2340"/>
                        </a:lnSpc>
                      </a:pPr>
                      <a:r>
                        <a:rPr sz="2000" dirty="0">
                          <a:latin typeface="Times New Roman"/>
                          <a:cs typeface="Times New Roman"/>
                        </a:rPr>
                        <a:t>10.0.1.255</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9"/>
                    </a:solidFill>
                  </a:tcPr>
                </a:tc>
                <a:extLst>
                  <a:ext uri="{0D108BD9-81ED-4DB2-BD59-A6C34878D82A}">
                    <a16:rowId xmlns:a16="http://schemas.microsoft.com/office/drawing/2014/main" val="10004"/>
                  </a:ext>
                </a:extLst>
              </a:tr>
            </a:tbl>
          </a:graphicData>
        </a:graphic>
      </p:graphicFrame>
      <p:sp>
        <p:nvSpPr>
          <p:cNvPr id="4" name="Google Shape;176;p24">
            <a:extLst>
              <a:ext uri="{FF2B5EF4-FFF2-40B4-BE49-F238E27FC236}">
                <a16:creationId xmlns:a16="http://schemas.microsoft.com/office/drawing/2014/main" id="{E4994120-358C-7A30-A5F5-E4D64769A0FF}"/>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IPv4 Packet Structure</a:t>
            </a:r>
            <a:endParaRPr sz="4900" dirty="0"/>
          </a:p>
        </p:txBody>
      </p:sp>
      <p:sp>
        <p:nvSpPr>
          <p:cNvPr id="3" name="object 3"/>
          <p:cNvSpPr txBox="1"/>
          <p:nvPr/>
        </p:nvSpPr>
        <p:spPr>
          <a:xfrm>
            <a:off x="228600" y="1048419"/>
            <a:ext cx="8763000" cy="2166619"/>
          </a:xfrm>
          <a:prstGeom prst="rect">
            <a:avLst/>
          </a:prstGeom>
        </p:spPr>
        <p:txBody>
          <a:bodyPr vert="horz" wrap="square" lIns="0" tIns="12065" rIns="0" bIns="0" rtlCol="0">
            <a:spAutoFit/>
          </a:bodyPr>
          <a:lstStyle/>
          <a:p>
            <a:pPr algn="l" fontAlgn="base"/>
            <a:r>
              <a:rPr lang="en-US" sz="2800" b="0" i="0" dirty="0">
                <a:solidFill>
                  <a:srgbClr val="000000"/>
                </a:solidFill>
                <a:effectLst/>
                <a:latin typeface="Verdana" panose="020B0604030504040204" pitchFamily="34" charset="0"/>
              </a:rPr>
              <a:t>Internet Protocol being a layer-3 protocol (OSI) takes data Segments from layer-4 (Transport) and divides it into packets. IP packet encapsulates data unit received from above layer and add to its own header information.</a:t>
            </a:r>
            <a:endParaRPr lang="en-US" sz="28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12D1F37A-6059-7723-8170-773E39D80964}"/>
              </a:ext>
            </a:extLst>
          </p:cNvPr>
          <p:cNvPicPr>
            <a:picLocks noChangeAspect="1"/>
          </p:cNvPicPr>
          <p:nvPr/>
        </p:nvPicPr>
        <p:blipFill>
          <a:blip r:embed="rId2"/>
          <a:stretch>
            <a:fillRect/>
          </a:stretch>
        </p:blipFill>
        <p:spPr>
          <a:xfrm>
            <a:off x="2176128" y="3930041"/>
            <a:ext cx="4791744" cy="1480159"/>
          </a:xfrm>
          <a:prstGeom prst="rect">
            <a:avLst/>
          </a:prstGeom>
        </p:spPr>
      </p:pic>
    </p:spTree>
    <p:extLst>
      <p:ext uri="{BB962C8B-B14F-4D97-AF65-F5344CB8AC3E}">
        <p14:creationId xmlns:p14="http://schemas.microsoft.com/office/powerpoint/2010/main" val="1817867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IPv4 Packet Structure</a:t>
            </a:r>
            <a:endParaRPr sz="4900" dirty="0"/>
          </a:p>
        </p:txBody>
      </p:sp>
      <p:sp>
        <p:nvSpPr>
          <p:cNvPr id="3" name="object 3"/>
          <p:cNvSpPr txBox="1"/>
          <p:nvPr/>
        </p:nvSpPr>
        <p:spPr>
          <a:xfrm>
            <a:off x="228600" y="1048419"/>
            <a:ext cx="8763000" cy="1735732"/>
          </a:xfrm>
          <a:prstGeom prst="rect">
            <a:avLst/>
          </a:prstGeom>
        </p:spPr>
        <p:txBody>
          <a:bodyPr vert="horz" wrap="square" lIns="0" tIns="12065" rIns="0" bIns="0" rtlCol="0">
            <a:spAutoFit/>
          </a:bodyPr>
          <a:lstStyle/>
          <a:p>
            <a:pPr algn="l" fontAlgn="base"/>
            <a:r>
              <a:rPr lang="en-US" sz="2800" b="0" i="0" dirty="0">
                <a:solidFill>
                  <a:srgbClr val="000000"/>
                </a:solidFill>
                <a:effectLst/>
                <a:latin typeface="Verdana" panose="020B0604030504040204" pitchFamily="34" charset="0"/>
              </a:rPr>
              <a:t>The encapsulated data is referred to as IP Payload. IP header contains all the necessary information to deliver the packet at the other end.</a:t>
            </a:r>
            <a:endParaRPr lang="en-US" sz="28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7" name="Picture 6">
            <a:extLst>
              <a:ext uri="{FF2B5EF4-FFF2-40B4-BE49-F238E27FC236}">
                <a16:creationId xmlns:a16="http://schemas.microsoft.com/office/drawing/2014/main" id="{6866CB08-EA47-197E-2AD0-821FF142AFAF}"/>
              </a:ext>
            </a:extLst>
          </p:cNvPr>
          <p:cNvPicPr>
            <a:picLocks noChangeAspect="1"/>
          </p:cNvPicPr>
          <p:nvPr/>
        </p:nvPicPr>
        <p:blipFill>
          <a:blip r:embed="rId2"/>
          <a:stretch>
            <a:fillRect/>
          </a:stretch>
        </p:blipFill>
        <p:spPr>
          <a:xfrm>
            <a:off x="1371601" y="2667000"/>
            <a:ext cx="6248400" cy="3674836"/>
          </a:xfrm>
          <a:prstGeom prst="rect">
            <a:avLst/>
          </a:prstGeom>
        </p:spPr>
      </p:pic>
    </p:spTree>
    <p:extLst>
      <p:ext uri="{BB962C8B-B14F-4D97-AF65-F5344CB8AC3E}">
        <p14:creationId xmlns:p14="http://schemas.microsoft.com/office/powerpoint/2010/main" val="291495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228600" y="990600"/>
            <a:ext cx="8489798" cy="4751942"/>
          </a:xfrm>
          <a:prstGeom prst="rect">
            <a:avLst/>
          </a:prstGeom>
        </p:spPr>
        <p:txBody>
          <a:bodyPr vert="horz" wrap="square" lIns="0" tIns="12065" rIns="0" bIns="0" rtlCol="0">
            <a:spAutoFit/>
          </a:bodyPr>
          <a:lstStyle/>
          <a:p>
            <a:pPr algn="l" fontAlgn="base"/>
            <a:r>
              <a:rPr lang="en-US" sz="2800" b="0" i="0" dirty="0">
                <a:solidFill>
                  <a:srgbClr val="273239"/>
                </a:solidFill>
                <a:effectLst/>
                <a:latin typeface="Nunito" pitchFamily="2" charset="0"/>
              </a:rPr>
              <a:t>It can be done in either two ways :</a:t>
            </a:r>
          </a:p>
          <a:p>
            <a:pPr algn="l" fontAlgn="base">
              <a:buFont typeface="Arial" panose="020B0604020202020204" pitchFamily="34" charset="0"/>
              <a:buChar char="•"/>
            </a:pPr>
            <a:r>
              <a:rPr lang="en-US" sz="2800" b="1" i="0" dirty="0">
                <a:solidFill>
                  <a:srgbClr val="273239"/>
                </a:solidFill>
                <a:effectLst/>
                <a:latin typeface="Nunito" pitchFamily="2" charset="0"/>
              </a:rPr>
              <a:t>Circuit Switched Connection –</a:t>
            </a:r>
            <a:r>
              <a:rPr lang="en-US" sz="2800" b="0" i="0" dirty="0">
                <a:solidFill>
                  <a:srgbClr val="273239"/>
                </a:solidFill>
                <a:effectLst/>
                <a:latin typeface="Nunito" pitchFamily="2" charset="0"/>
              </a:rPr>
              <a:t> A dedicated physical path or a circuit is established between the communicating nodes and then the data stream is transferred.</a:t>
            </a:r>
          </a:p>
          <a:p>
            <a:pPr algn="l" fontAlgn="base">
              <a:buFont typeface="Arial" panose="020B0604020202020204" pitchFamily="34" charset="0"/>
              <a:buChar char="•"/>
            </a:pPr>
            <a:r>
              <a:rPr lang="en-US" sz="2800" b="1" i="0" dirty="0">
                <a:solidFill>
                  <a:srgbClr val="273239"/>
                </a:solidFill>
                <a:effectLst/>
                <a:latin typeface="Nunito" pitchFamily="2" charset="0"/>
              </a:rPr>
              <a:t>Virtual Circuit Switched Connection –</a:t>
            </a:r>
            <a:r>
              <a:rPr lang="en-US" sz="2800" b="0" i="0" dirty="0">
                <a:solidFill>
                  <a:srgbClr val="273239"/>
                </a:solidFill>
                <a:effectLst/>
                <a:latin typeface="Nunito" pitchFamily="2" charset="0"/>
              </a:rPr>
              <a:t> The data stream is transferred over a packet switched network, in such a way that it seems to the user that there is a dedicated path from the sender to the receiver. A virtual path is established here. While, other connections may also be using the same path.</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11543834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IPv4 Packet Structure</a:t>
            </a:r>
            <a:endParaRPr sz="4900" dirty="0"/>
          </a:p>
        </p:txBody>
      </p:sp>
      <p:sp>
        <p:nvSpPr>
          <p:cNvPr id="3" name="object 3"/>
          <p:cNvSpPr txBox="1"/>
          <p:nvPr/>
        </p:nvSpPr>
        <p:spPr>
          <a:xfrm>
            <a:off x="228600" y="1048419"/>
            <a:ext cx="8763000" cy="1735732"/>
          </a:xfrm>
          <a:prstGeom prst="rect">
            <a:avLst/>
          </a:prstGeom>
        </p:spPr>
        <p:txBody>
          <a:bodyPr vert="horz" wrap="square" lIns="0" tIns="12065" rIns="0" bIns="0" rtlCol="0">
            <a:spAutoFit/>
          </a:bodyPr>
          <a:lstStyle/>
          <a:p>
            <a:pPr algn="l" fontAlgn="base"/>
            <a:r>
              <a:rPr lang="en-US" sz="2800" b="0" i="0" dirty="0">
                <a:solidFill>
                  <a:srgbClr val="000000"/>
                </a:solidFill>
                <a:effectLst/>
                <a:latin typeface="Verdana" panose="020B0604030504040204" pitchFamily="34" charset="0"/>
              </a:rPr>
              <a:t>The encapsulated data is referred to as IP Payload. IP header contains all the necessary information to deliver the packet at the other end.</a:t>
            </a:r>
            <a:endParaRPr lang="en-US" sz="28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7" name="Picture 6">
            <a:extLst>
              <a:ext uri="{FF2B5EF4-FFF2-40B4-BE49-F238E27FC236}">
                <a16:creationId xmlns:a16="http://schemas.microsoft.com/office/drawing/2014/main" id="{6866CB08-EA47-197E-2AD0-821FF142AFAF}"/>
              </a:ext>
            </a:extLst>
          </p:cNvPr>
          <p:cNvPicPr>
            <a:picLocks noChangeAspect="1"/>
          </p:cNvPicPr>
          <p:nvPr/>
        </p:nvPicPr>
        <p:blipFill>
          <a:blip r:embed="rId2"/>
          <a:stretch>
            <a:fillRect/>
          </a:stretch>
        </p:blipFill>
        <p:spPr>
          <a:xfrm>
            <a:off x="1371601" y="2667000"/>
            <a:ext cx="6248400" cy="3674836"/>
          </a:xfrm>
          <a:prstGeom prst="rect">
            <a:avLst/>
          </a:prstGeom>
        </p:spPr>
      </p:pic>
    </p:spTree>
    <p:extLst>
      <p:ext uri="{BB962C8B-B14F-4D97-AF65-F5344CB8AC3E}">
        <p14:creationId xmlns:p14="http://schemas.microsoft.com/office/powerpoint/2010/main" val="4470303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IPv4 Packet Structure</a:t>
            </a:r>
            <a:endParaRPr sz="4900" dirty="0"/>
          </a:p>
        </p:txBody>
      </p:sp>
      <p:sp>
        <p:nvSpPr>
          <p:cNvPr id="3" name="object 3"/>
          <p:cNvSpPr txBox="1"/>
          <p:nvPr/>
        </p:nvSpPr>
        <p:spPr>
          <a:xfrm>
            <a:off x="0" y="990601"/>
            <a:ext cx="9144000" cy="5552161"/>
          </a:xfrm>
          <a:prstGeom prst="rect">
            <a:avLst/>
          </a:prstGeom>
        </p:spPr>
        <p:txBody>
          <a:bodyPr vert="horz" wrap="square" lIns="0" tIns="12065" rIns="0" bIns="0" rtlCol="0">
            <a:spAutoFit/>
          </a:bodyPr>
          <a:lstStyle/>
          <a:p>
            <a:pPr algn="just">
              <a:buFont typeface="Arial" panose="020B0604020202020204" pitchFamily="34" charset="0"/>
              <a:buChar char="•"/>
            </a:pPr>
            <a:r>
              <a:rPr lang="en-US" sz="2400" b="1" i="0" dirty="0">
                <a:solidFill>
                  <a:srgbClr val="000000"/>
                </a:solidFill>
                <a:effectLst/>
                <a:latin typeface="inherit"/>
              </a:rPr>
              <a:t>Version</a:t>
            </a:r>
            <a:r>
              <a:rPr lang="en-US" sz="2400" b="0" i="0" dirty="0">
                <a:solidFill>
                  <a:srgbClr val="000000"/>
                </a:solidFill>
                <a:effectLst/>
                <a:latin typeface="Verdana" panose="020B0604030504040204" pitchFamily="34" charset="0"/>
              </a:rPr>
              <a:t> − Version no. of Internet Protocol used (e.g. IPv4).</a:t>
            </a:r>
          </a:p>
          <a:p>
            <a:pPr algn="just">
              <a:buFont typeface="Arial" panose="020B0604020202020204" pitchFamily="34" charset="0"/>
              <a:buChar char="•"/>
            </a:pPr>
            <a:r>
              <a:rPr lang="en-US" sz="2400" b="1" i="0" dirty="0">
                <a:solidFill>
                  <a:srgbClr val="000000"/>
                </a:solidFill>
                <a:effectLst/>
                <a:latin typeface="inherit"/>
              </a:rPr>
              <a:t>IHL</a:t>
            </a:r>
            <a:r>
              <a:rPr lang="en-US" sz="2400" b="0" i="0" dirty="0">
                <a:solidFill>
                  <a:srgbClr val="000000"/>
                </a:solidFill>
                <a:effectLst/>
                <a:latin typeface="Verdana" panose="020B0604030504040204" pitchFamily="34" charset="0"/>
              </a:rPr>
              <a:t> − Internet Header Length; Length of entire IP header.</a:t>
            </a:r>
          </a:p>
          <a:p>
            <a:pPr algn="just">
              <a:buFont typeface="Arial" panose="020B0604020202020204" pitchFamily="34" charset="0"/>
              <a:buChar char="•"/>
            </a:pPr>
            <a:r>
              <a:rPr lang="en-US" sz="2400" b="1" i="0" dirty="0">
                <a:solidFill>
                  <a:srgbClr val="000000"/>
                </a:solidFill>
                <a:effectLst/>
                <a:latin typeface="inherit"/>
              </a:rPr>
              <a:t>DSCP</a:t>
            </a:r>
            <a:r>
              <a:rPr lang="en-US" sz="2400" b="0" i="0" dirty="0">
                <a:solidFill>
                  <a:srgbClr val="000000"/>
                </a:solidFill>
                <a:effectLst/>
                <a:latin typeface="Verdana" panose="020B0604030504040204" pitchFamily="34" charset="0"/>
              </a:rPr>
              <a:t> − Differentiated Services Code Point; this is Type of Service.</a:t>
            </a:r>
          </a:p>
          <a:p>
            <a:pPr algn="just">
              <a:buFont typeface="Arial" panose="020B0604020202020204" pitchFamily="34" charset="0"/>
              <a:buChar char="•"/>
            </a:pPr>
            <a:r>
              <a:rPr lang="en-US" sz="2400" b="1" i="0" dirty="0">
                <a:solidFill>
                  <a:srgbClr val="000000"/>
                </a:solidFill>
                <a:effectLst/>
                <a:latin typeface="inherit"/>
              </a:rPr>
              <a:t>ECN</a:t>
            </a:r>
            <a:r>
              <a:rPr lang="en-US" sz="2400" b="0" i="0" dirty="0">
                <a:solidFill>
                  <a:srgbClr val="000000"/>
                </a:solidFill>
                <a:effectLst/>
                <a:latin typeface="Verdana" panose="020B0604030504040204" pitchFamily="34" charset="0"/>
              </a:rPr>
              <a:t> − Explicit Congestion Notification; It carries information about the congestion seen in the route.</a:t>
            </a:r>
          </a:p>
          <a:p>
            <a:pPr algn="just">
              <a:buFont typeface="Arial" panose="020B0604020202020204" pitchFamily="34" charset="0"/>
              <a:buChar char="•"/>
            </a:pPr>
            <a:r>
              <a:rPr lang="en-US" sz="2400" b="1" i="0" dirty="0">
                <a:solidFill>
                  <a:srgbClr val="000000"/>
                </a:solidFill>
                <a:effectLst/>
                <a:latin typeface="inherit"/>
              </a:rPr>
              <a:t>Total Length</a:t>
            </a:r>
            <a:r>
              <a:rPr lang="en-US" sz="2400" b="0" i="0" dirty="0">
                <a:solidFill>
                  <a:srgbClr val="000000"/>
                </a:solidFill>
                <a:effectLst/>
                <a:latin typeface="Verdana" panose="020B0604030504040204" pitchFamily="34" charset="0"/>
              </a:rPr>
              <a:t> − Length of entire IP Packet (including IP header and IP Payload).</a:t>
            </a:r>
          </a:p>
          <a:p>
            <a:pPr algn="just">
              <a:buFont typeface="Arial" panose="020B0604020202020204" pitchFamily="34" charset="0"/>
              <a:buChar char="•"/>
            </a:pPr>
            <a:r>
              <a:rPr lang="en-US" sz="2400" b="1" i="0" dirty="0">
                <a:solidFill>
                  <a:srgbClr val="000000"/>
                </a:solidFill>
                <a:effectLst/>
                <a:latin typeface="inherit"/>
              </a:rPr>
              <a:t>Identification</a:t>
            </a:r>
            <a:r>
              <a:rPr lang="en-US" sz="2400" b="0" i="0" dirty="0">
                <a:solidFill>
                  <a:srgbClr val="000000"/>
                </a:solidFill>
                <a:effectLst/>
                <a:latin typeface="Verdana" panose="020B0604030504040204" pitchFamily="34" charset="0"/>
              </a:rPr>
              <a:t> − If IP packet is fragmented during the transmission, all the fragments contain same identification number to identify original IP packet they belong to.</a:t>
            </a:r>
          </a:p>
          <a:p>
            <a:pPr algn="just">
              <a:buFont typeface="Arial" panose="020B0604020202020204" pitchFamily="34" charset="0"/>
              <a:buChar char="•"/>
            </a:pPr>
            <a:r>
              <a:rPr lang="en-US" sz="2400" b="1" i="0" dirty="0">
                <a:solidFill>
                  <a:srgbClr val="000000"/>
                </a:solidFill>
                <a:effectLst/>
                <a:latin typeface="inherit"/>
              </a:rPr>
              <a:t>Flags</a:t>
            </a:r>
            <a:r>
              <a:rPr lang="en-US" sz="2400" b="0" i="0" dirty="0">
                <a:solidFill>
                  <a:srgbClr val="000000"/>
                </a:solidFill>
                <a:effectLst/>
                <a:latin typeface="Verdana" panose="020B0604030504040204" pitchFamily="34" charset="0"/>
              </a:rPr>
              <a:t> − As required by the network resources, if IP Packet is too large to handle, these ‘flags’ tells if they can be fragmented or not. In this 3-bit flag, the MSB is always set to ‘0’.</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805643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IPv4 Packet Structure</a:t>
            </a:r>
            <a:endParaRPr sz="4900" dirty="0"/>
          </a:p>
        </p:txBody>
      </p:sp>
      <p:sp>
        <p:nvSpPr>
          <p:cNvPr id="3" name="object 3"/>
          <p:cNvSpPr txBox="1"/>
          <p:nvPr/>
        </p:nvSpPr>
        <p:spPr>
          <a:xfrm>
            <a:off x="228600" y="990601"/>
            <a:ext cx="8458200" cy="4444165"/>
          </a:xfrm>
          <a:prstGeom prst="rect">
            <a:avLst/>
          </a:prstGeom>
        </p:spPr>
        <p:txBody>
          <a:bodyPr vert="horz" wrap="square" lIns="0" tIns="12065" rIns="0" bIns="0" rtlCol="0">
            <a:spAutoFit/>
          </a:bodyPr>
          <a:lstStyle/>
          <a:p>
            <a:pPr algn="just">
              <a:buFont typeface="Arial" panose="020B0604020202020204" pitchFamily="34" charset="0"/>
              <a:buChar char="•"/>
            </a:pPr>
            <a:r>
              <a:rPr lang="en-US" sz="2400" b="1" i="0" dirty="0">
                <a:solidFill>
                  <a:srgbClr val="000000"/>
                </a:solidFill>
                <a:effectLst/>
                <a:latin typeface="inherit"/>
              </a:rPr>
              <a:t>Fragment Offset</a:t>
            </a:r>
            <a:r>
              <a:rPr lang="en-US" sz="2400" b="0" i="0" dirty="0">
                <a:solidFill>
                  <a:srgbClr val="000000"/>
                </a:solidFill>
                <a:effectLst/>
                <a:latin typeface="Verdana" panose="020B0604030504040204" pitchFamily="34" charset="0"/>
              </a:rPr>
              <a:t> − This offset tells the exact position of the fragment in the original IP Packet.</a:t>
            </a:r>
          </a:p>
          <a:p>
            <a:pPr algn="just">
              <a:buFont typeface="Arial" panose="020B0604020202020204" pitchFamily="34" charset="0"/>
              <a:buChar char="•"/>
            </a:pPr>
            <a:r>
              <a:rPr lang="en-US" sz="2400" b="1" i="0" dirty="0">
                <a:solidFill>
                  <a:srgbClr val="000000"/>
                </a:solidFill>
                <a:effectLst/>
                <a:latin typeface="inherit"/>
              </a:rPr>
              <a:t>Time to Live</a:t>
            </a:r>
            <a:r>
              <a:rPr lang="en-US" sz="2400" b="0" i="0" dirty="0">
                <a:solidFill>
                  <a:srgbClr val="000000"/>
                </a:solidFill>
                <a:effectLst/>
                <a:latin typeface="Verdana" panose="020B0604030504040204" pitchFamily="34" charset="0"/>
              </a:rPr>
              <a:t> − To avoid looping in the network, every packet is sent with some TTL value set, which tells the network how many routers (hops) this packet can cross. At each hop, its value is decremented by one and when the value reaches zero, the packet is discarded.</a:t>
            </a:r>
          </a:p>
          <a:p>
            <a:pPr algn="just">
              <a:buFont typeface="Arial" panose="020B0604020202020204" pitchFamily="34" charset="0"/>
              <a:buChar char="•"/>
            </a:pPr>
            <a:r>
              <a:rPr lang="en-US" sz="2400" b="1" i="0" dirty="0">
                <a:solidFill>
                  <a:srgbClr val="000000"/>
                </a:solidFill>
                <a:effectLst/>
                <a:latin typeface="inherit"/>
              </a:rPr>
              <a:t>Protocol</a:t>
            </a:r>
            <a:r>
              <a:rPr lang="en-US" sz="2400" b="0" i="0" dirty="0">
                <a:solidFill>
                  <a:srgbClr val="000000"/>
                </a:solidFill>
                <a:effectLst/>
                <a:latin typeface="Verdana" panose="020B0604030504040204" pitchFamily="34" charset="0"/>
              </a:rPr>
              <a:t> − Tells the Network layer at the destination host, to which Protocol this packet belongs to, i.e. the next level Protocol. For example protocol number of ICMP is 1, TCP is 6 and UDP is 17.</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40967809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IPv4 Packet Structure</a:t>
            </a:r>
            <a:endParaRPr sz="4900" dirty="0"/>
          </a:p>
        </p:txBody>
      </p:sp>
      <p:sp>
        <p:nvSpPr>
          <p:cNvPr id="3" name="object 3"/>
          <p:cNvSpPr txBox="1"/>
          <p:nvPr/>
        </p:nvSpPr>
        <p:spPr>
          <a:xfrm>
            <a:off x="0" y="990601"/>
            <a:ext cx="9144000" cy="4074833"/>
          </a:xfrm>
          <a:prstGeom prst="rect">
            <a:avLst/>
          </a:prstGeom>
        </p:spPr>
        <p:txBody>
          <a:bodyPr vert="horz" wrap="square" lIns="0" tIns="12065" rIns="0" bIns="0" rtlCol="0">
            <a:spAutoFit/>
          </a:bodyPr>
          <a:lstStyle/>
          <a:p>
            <a:pPr algn="just">
              <a:buFont typeface="Arial" panose="020B0604020202020204" pitchFamily="34" charset="0"/>
              <a:buChar char="•"/>
            </a:pPr>
            <a:r>
              <a:rPr lang="en-US" sz="2400" b="1" i="0" dirty="0">
                <a:solidFill>
                  <a:srgbClr val="000000"/>
                </a:solidFill>
                <a:effectLst/>
                <a:latin typeface="inherit"/>
              </a:rPr>
              <a:t>Header Checksum</a:t>
            </a:r>
            <a:r>
              <a:rPr lang="en-US" sz="2400" b="0" i="0" dirty="0">
                <a:solidFill>
                  <a:srgbClr val="000000"/>
                </a:solidFill>
                <a:effectLst/>
                <a:latin typeface="Verdana" panose="020B0604030504040204" pitchFamily="34" charset="0"/>
              </a:rPr>
              <a:t> − This field is used to keep checksum value of entire header which is then used to check if the packet is received error-free.</a:t>
            </a:r>
          </a:p>
          <a:p>
            <a:pPr algn="just">
              <a:buFont typeface="Arial" panose="020B0604020202020204" pitchFamily="34" charset="0"/>
              <a:buChar char="•"/>
            </a:pPr>
            <a:r>
              <a:rPr lang="en-US" sz="2400" b="1" i="0" dirty="0">
                <a:solidFill>
                  <a:srgbClr val="000000"/>
                </a:solidFill>
                <a:effectLst/>
                <a:latin typeface="inherit"/>
              </a:rPr>
              <a:t>Source Address</a:t>
            </a:r>
            <a:r>
              <a:rPr lang="en-US" sz="2400" b="0" i="0" dirty="0">
                <a:solidFill>
                  <a:srgbClr val="000000"/>
                </a:solidFill>
                <a:effectLst/>
                <a:latin typeface="Verdana" panose="020B0604030504040204" pitchFamily="34" charset="0"/>
              </a:rPr>
              <a:t> − 32-bit address of the Sender (or source) of the packet.</a:t>
            </a:r>
          </a:p>
          <a:p>
            <a:pPr algn="just">
              <a:buFont typeface="Arial" panose="020B0604020202020204" pitchFamily="34" charset="0"/>
              <a:buChar char="•"/>
            </a:pPr>
            <a:r>
              <a:rPr lang="en-US" sz="2400" b="1" i="0" dirty="0">
                <a:solidFill>
                  <a:srgbClr val="000000"/>
                </a:solidFill>
                <a:effectLst/>
                <a:latin typeface="inherit"/>
              </a:rPr>
              <a:t>Destination Address</a:t>
            </a:r>
            <a:r>
              <a:rPr lang="en-US" sz="2400" b="0" i="0" dirty="0">
                <a:solidFill>
                  <a:srgbClr val="000000"/>
                </a:solidFill>
                <a:effectLst/>
                <a:latin typeface="Verdana" panose="020B0604030504040204" pitchFamily="34" charset="0"/>
              </a:rPr>
              <a:t> − 32-bit address of the Receiver (or destination) of the packet.</a:t>
            </a:r>
          </a:p>
          <a:p>
            <a:pPr algn="just">
              <a:buFont typeface="Arial" panose="020B0604020202020204" pitchFamily="34" charset="0"/>
              <a:buChar char="•"/>
            </a:pPr>
            <a:r>
              <a:rPr lang="en-US" sz="2400" b="1" i="0" dirty="0">
                <a:solidFill>
                  <a:srgbClr val="000000"/>
                </a:solidFill>
                <a:effectLst/>
                <a:latin typeface="inherit"/>
              </a:rPr>
              <a:t>Options</a:t>
            </a:r>
            <a:r>
              <a:rPr lang="en-US" sz="2400" b="0" i="0" dirty="0">
                <a:solidFill>
                  <a:srgbClr val="000000"/>
                </a:solidFill>
                <a:effectLst/>
                <a:latin typeface="Verdana" panose="020B0604030504040204" pitchFamily="34" charset="0"/>
              </a:rPr>
              <a:t> − This is optional field, which is used if the value of IHL is greater than 5. These options may contain values for options such as Security, Record Route, Time Stamp, etc.</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8026608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ARP</a:t>
            </a:r>
            <a:endParaRPr sz="4900" dirty="0"/>
          </a:p>
        </p:txBody>
      </p:sp>
      <p:sp>
        <p:nvSpPr>
          <p:cNvPr id="3" name="object 3"/>
          <p:cNvSpPr txBox="1"/>
          <p:nvPr/>
        </p:nvSpPr>
        <p:spPr>
          <a:xfrm>
            <a:off x="0" y="990601"/>
            <a:ext cx="9144000" cy="4074833"/>
          </a:xfrm>
          <a:prstGeom prst="rect">
            <a:avLst/>
          </a:prstGeom>
        </p:spPr>
        <p:txBody>
          <a:bodyPr vert="horz" wrap="square" lIns="0" tIns="12065" rIns="0" bIns="0" rtlCol="0">
            <a:spAutoFit/>
          </a:bodyPr>
          <a:lstStyle/>
          <a:p>
            <a:pPr algn="just" rtl="0" fontAlgn="base"/>
            <a:r>
              <a:rPr lang="en-US" sz="2400" b="0" i="0" dirty="0">
                <a:solidFill>
                  <a:srgbClr val="273239"/>
                </a:solidFill>
                <a:effectLst/>
                <a:latin typeface="Nunito" pitchFamily="2" charset="0"/>
              </a:rPr>
              <a:t>ARP stands for “Address Resolution Protocol”. It is a network protocol used to determine the MAC address (hardware address) from any IP address.</a:t>
            </a:r>
          </a:p>
          <a:p>
            <a:pPr algn="just" rtl="0" fontAlgn="base"/>
            <a:r>
              <a:rPr lang="en-US" sz="2400" b="0" i="0" dirty="0">
                <a:solidFill>
                  <a:srgbClr val="273239"/>
                </a:solidFill>
                <a:effectLst/>
                <a:latin typeface="Nunito" pitchFamily="2" charset="0"/>
              </a:rPr>
              <a:t>In other words, ARP is used to mapping the IP Address into MAC Address. When one device wants to communicate with another device in a LAN (local area network) network, the ARP protocol</a:t>
            </a:r>
            <a:r>
              <a:rPr lang="en-US" sz="2400" b="0" i="0" u="sng" dirty="0">
                <a:solidFill>
                  <a:srgbClr val="273239"/>
                </a:solidFill>
                <a:effectLst/>
                <a:latin typeface="Nunito" pitchFamily="2" charset="0"/>
                <a:hlinkClick r:id="rId2"/>
              </a:rPr>
              <a:t> </a:t>
            </a:r>
            <a:r>
              <a:rPr lang="en-US" sz="2400" b="0" i="0" dirty="0">
                <a:solidFill>
                  <a:srgbClr val="273239"/>
                </a:solidFill>
                <a:effectLst/>
                <a:latin typeface="Nunito" pitchFamily="2" charset="0"/>
              </a:rPr>
              <a:t>is used.</a:t>
            </a:r>
          </a:p>
          <a:p>
            <a:pPr algn="just" rtl="0" fontAlgn="base"/>
            <a:r>
              <a:rPr lang="en-US" sz="2400" b="0" i="0" dirty="0">
                <a:solidFill>
                  <a:srgbClr val="273239"/>
                </a:solidFill>
                <a:effectLst/>
                <a:latin typeface="Nunito" pitchFamily="2" charset="0"/>
              </a:rPr>
              <a:t>This protocol is used when a device wants to communicate with another device over a local area network or ethernet.</a:t>
            </a:r>
          </a:p>
          <a:p>
            <a:pPr algn="just" rtl="0" fontAlgn="base"/>
            <a:r>
              <a:rPr lang="en-US" sz="2400" b="0" i="0" dirty="0">
                <a:solidFill>
                  <a:srgbClr val="273239"/>
                </a:solidFill>
                <a:effectLst/>
                <a:latin typeface="Nunito" pitchFamily="2" charset="0"/>
              </a:rPr>
              <a:t>ARP is a network layer protocol. This is a very important protocol in the TCP/IP protocol suite.</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0412771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ARP</a:t>
            </a:r>
            <a:endParaRPr sz="4900" dirty="0"/>
          </a:p>
        </p:txBody>
      </p:sp>
      <p:sp>
        <p:nvSpPr>
          <p:cNvPr id="3" name="object 3"/>
          <p:cNvSpPr txBox="1"/>
          <p:nvPr/>
        </p:nvSpPr>
        <p:spPr>
          <a:xfrm>
            <a:off x="76200" y="609602"/>
            <a:ext cx="9067800" cy="6290825"/>
          </a:xfrm>
          <a:prstGeom prst="rect">
            <a:avLst/>
          </a:prstGeom>
        </p:spPr>
        <p:txBody>
          <a:bodyPr vert="horz" wrap="square" lIns="0" tIns="12065" rIns="0" bIns="0" rtlCol="0">
            <a:spAutoFit/>
          </a:bodyPr>
          <a:lstStyle/>
          <a:p>
            <a:pPr algn="just" rtl="0" fontAlgn="base"/>
            <a:r>
              <a:rPr lang="en-US" sz="2400" b="0" i="0" dirty="0">
                <a:solidFill>
                  <a:srgbClr val="273239"/>
                </a:solidFill>
                <a:effectLst/>
                <a:latin typeface="Nunito" pitchFamily="2" charset="0"/>
              </a:rPr>
              <a:t>When data is sent to a local host, the data travels between networks via IP address. But to reach that host in LAN, it needs the MAC address of that host. In this situation the address resolution protocol plays an important role.</a:t>
            </a:r>
          </a:p>
          <a:p>
            <a:pPr algn="l" fontAlgn="base"/>
            <a:r>
              <a:rPr lang="en-US" sz="2400" b="1" i="0" dirty="0">
                <a:solidFill>
                  <a:srgbClr val="273239"/>
                </a:solidFill>
                <a:effectLst/>
                <a:latin typeface="Nunito" pitchFamily="2" charset="0"/>
              </a:rPr>
              <a:t>Important ARP Terms</a:t>
            </a:r>
          </a:p>
          <a:p>
            <a:pPr algn="l" fontAlgn="base">
              <a:buFont typeface="Arial" panose="020B0604020202020204" pitchFamily="34" charset="0"/>
              <a:buChar char="•"/>
            </a:pPr>
            <a:r>
              <a:rPr lang="en-US" sz="2400" b="1" i="0" dirty="0">
                <a:solidFill>
                  <a:srgbClr val="273239"/>
                </a:solidFill>
                <a:effectLst/>
                <a:latin typeface="Nunito" pitchFamily="2" charset="0"/>
              </a:rPr>
              <a:t>ARP Cache :-</a:t>
            </a:r>
            <a:r>
              <a:rPr lang="en-US" sz="2400" b="0" i="0" dirty="0">
                <a:solidFill>
                  <a:srgbClr val="273239"/>
                </a:solidFill>
                <a:effectLst/>
                <a:latin typeface="Nunito" pitchFamily="2" charset="0"/>
              </a:rPr>
              <a:t> After receiving the MAC address, ARP passes it to the sender where it is stored in a table for future reference. And this is called ARP Cache which is later used to obtain the MAC address.</a:t>
            </a:r>
          </a:p>
          <a:p>
            <a:pPr algn="l" fontAlgn="base">
              <a:buFont typeface="Arial" panose="020B0604020202020204" pitchFamily="34" charset="0"/>
              <a:buChar char="•"/>
            </a:pPr>
            <a:r>
              <a:rPr lang="en-US" sz="2400" b="1" i="0" dirty="0">
                <a:solidFill>
                  <a:srgbClr val="273239"/>
                </a:solidFill>
                <a:effectLst/>
                <a:latin typeface="Nunito" pitchFamily="2" charset="0"/>
              </a:rPr>
              <a:t>ARP Cache Timeout :- </a:t>
            </a:r>
            <a:r>
              <a:rPr lang="en-US" sz="2400" b="0" i="0" dirty="0">
                <a:solidFill>
                  <a:srgbClr val="273239"/>
                </a:solidFill>
                <a:effectLst/>
                <a:latin typeface="Nunito" pitchFamily="2" charset="0"/>
              </a:rPr>
              <a:t>This is the time in which the MAC address can remain in the ARP cache.</a:t>
            </a:r>
          </a:p>
          <a:p>
            <a:pPr algn="l" fontAlgn="base">
              <a:buFont typeface="Arial" panose="020B0604020202020204" pitchFamily="34" charset="0"/>
              <a:buChar char="•"/>
            </a:pPr>
            <a:r>
              <a:rPr lang="en-US" sz="2400" b="1" i="0" dirty="0">
                <a:solidFill>
                  <a:srgbClr val="273239"/>
                </a:solidFill>
                <a:effectLst/>
                <a:latin typeface="Nunito" pitchFamily="2" charset="0"/>
              </a:rPr>
              <a:t>ARP request :- </a:t>
            </a:r>
            <a:r>
              <a:rPr lang="en-US" sz="2400" b="0" i="0" dirty="0">
                <a:solidFill>
                  <a:srgbClr val="273239"/>
                </a:solidFill>
                <a:effectLst/>
                <a:latin typeface="Nunito" pitchFamily="2" charset="0"/>
              </a:rPr>
              <a:t>Broadcasting a packet over the network to verify whether we have arrived at the destination MAC address.</a:t>
            </a:r>
          </a:p>
          <a:p>
            <a:pPr algn="l" fontAlgn="base">
              <a:buFont typeface="Arial" panose="020B0604020202020204" pitchFamily="34" charset="0"/>
              <a:buChar char="•"/>
            </a:pPr>
            <a:r>
              <a:rPr lang="en-US" sz="2400" b="1" i="0" dirty="0">
                <a:solidFill>
                  <a:srgbClr val="273239"/>
                </a:solidFill>
                <a:effectLst/>
                <a:latin typeface="Nunito" pitchFamily="2" charset="0"/>
              </a:rPr>
              <a:t>ARP response/reply :- </a:t>
            </a:r>
            <a:r>
              <a:rPr lang="en-US" sz="2400" b="0" i="0" dirty="0">
                <a:solidFill>
                  <a:srgbClr val="273239"/>
                </a:solidFill>
                <a:effectLst/>
                <a:latin typeface="Nunito" pitchFamily="2" charset="0"/>
              </a:rPr>
              <a:t>It is a MAC address response that the sender receives from the receiver which helps in further communication of data.</a:t>
            </a: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4790859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ARP</a:t>
            </a:r>
            <a:endParaRPr sz="4900" dirty="0"/>
          </a:p>
        </p:txBody>
      </p:sp>
      <p:sp>
        <p:nvSpPr>
          <p:cNvPr id="3" name="object 3"/>
          <p:cNvSpPr txBox="1"/>
          <p:nvPr/>
        </p:nvSpPr>
        <p:spPr>
          <a:xfrm>
            <a:off x="76200" y="609602"/>
            <a:ext cx="9067800" cy="5921493"/>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Types of ARP</a:t>
            </a:r>
          </a:p>
          <a:p>
            <a:pPr algn="l" rtl="0" fontAlgn="base"/>
            <a:r>
              <a:rPr lang="en-US" sz="2400" b="0" i="0" dirty="0">
                <a:solidFill>
                  <a:srgbClr val="273239"/>
                </a:solidFill>
                <a:effectLst/>
                <a:latin typeface="Nunito" pitchFamily="2" charset="0"/>
              </a:rPr>
              <a:t>There are four types of ARP protocol they are as follows:-</a:t>
            </a:r>
          </a:p>
          <a:p>
            <a:pPr algn="l" fontAlgn="base">
              <a:buFont typeface="+mj-lt"/>
              <a:buAutoNum type="arabicPeriod"/>
            </a:pPr>
            <a:r>
              <a:rPr lang="en-US" sz="2400" b="0" i="0" dirty="0">
                <a:solidFill>
                  <a:srgbClr val="273239"/>
                </a:solidFill>
                <a:effectLst/>
                <a:latin typeface="Nunito" pitchFamily="2" charset="0"/>
              </a:rPr>
              <a:t>Proxy ARP</a:t>
            </a:r>
          </a:p>
          <a:p>
            <a:pPr algn="l" fontAlgn="base">
              <a:buFont typeface="+mj-lt"/>
              <a:buAutoNum type="arabicPeriod" startAt="2"/>
            </a:pPr>
            <a:r>
              <a:rPr lang="en-US" sz="2400" b="0" i="0" dirty="0">
                <a:solidFill>
                  <a:srgbClr val="273239"/>
                </a:solidFill>
                <a:effectLst/>
                <a:latin typeface="Nunito" pitchFamily="2" charset="0"/>
              </a:rPr>
              <a:t>Gratuitous ARP</a:t>
            </a:r>
          </a:p>
          <a:p>
            <a:pPr algn="l" fontAlgn="base">
              <a:buFont typeface="+mj-lt"/>
              <a:buAutoNum type="arabicPeriod" startAt="3"/>
            </a:pPr>
            <a:r>
              <a:rPr lang="en-US" sz="2400" b="0" i="0" dirty="0">
                <a:solidFill>
                  <a:srgbClr val="273239"/>
                </a:solidFill>
                <a:effectLst/>
                <a:latin typeface="Nunito" pitchFamily="2" charset="0"/>
              </a:rPr>
              <a:t>Reverse ARP</a:t>
            </a:r>
          </a:p>
          <a:p>
            <a:pPr algn="l" fontAlgn="base">
              <a:buFont typeface="+mj-lt"/>
              <a:buAutoNum type="arabicPeriod" startAt="4"/>
            </a:pPr>
            <a:r>
              <a:rPr lang="en-US" sz="2400" b="0" i="0" dirty="0">
                <a:solidFill>
                  <a:srgbClr val="273239"/>
                </a:solidFill>
                <a:effectLst/>
                <a:latin typeface="Nunito" pitchFamily="2" charset="0"/>
              </a:rPr>
              <a:t>Inverse ARP</a:t>
            </a:r>
          </a:p>
          <a:p>
            <a:pPr algn="l" fontAlgn="base"/>
            <a:r>
              <a:rPr lang="en-US" sz="2400" b="1" i="0" dirty="0">
                <a:solidFill>
                  <a:srgbClr val="273239"/>
                </a:solidFill>
                <a:effectLst/>
                <a:latin typeface="Nunito" pitchFamily="2" charset="0"/>
              </a:rPr>
              <a:t>1. Proxy ARP</a:t>
            </a:r>
          </a:p>
          <a:p>
            <a:pPr algn="just" rtl="0" fontAlgn="base"/>
            <a:r>
              <a:rPr lang="en-US" sz="2400" b="0" i="0" dirty="0">
                <a:solidFill>
                  <a:srgbClr val="273239"/>
                </a:solidFill>
                <a:effectLst/>
                <a:latin typeface="Nunito" pitchFamily="2" charset="0"/>
              </a:rPr>
              <a:t>This is a technique through which proxy ARP in a network can answer ARP queries of IP addresses that are not in that network. That is, if we understand it in simple language, the Proxy server can also respond to queries of IP-address of other networks.</a:t>
            </a:r>
          </a:p>
          <a:p>
            <a:pPr algn="just" rtl="0" fontAlgn="base"/>
            <a:r>
              <a:rPr lang="en-US" sz="2400" b="0" i="0" dirty="0">
                <a:solidFill>
                  <a:srgbClr val="273239"/>
                </a:solidFill>
                <a:effectLst/>
                <a:latin typeface="Nunito" pitchFamily="2" charset="0"/>
              </a:rPr>
              <a:t>Through this we can fool the other person because instead of the MAC address of the destination device, the MAC address of the proxy server is used and the other person does not even know.</a:t>
            </a: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41865467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ARP</a:t>
            </a:r>
            <a:endParaRPr sz="4900" dirty="0"/>
          </a:p>
        </p:txBody>
      </p:sp>
      <p:sp>
        <p:nvSpPr>
          <p:cNvPr id="3" name="object 3"/>
          <p:cNvSpPr txBox="1"/>
          <p:nvPr/>
        </p:nvSpPr>
        <p:spPr>
          <a:xfrm>
            <a:off x="76200" y="609602"/>
            <a:ext cx="9067800" cy="5921493"/>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2. Gratuitous ARP</a:t>
            </a:r>
          </a:p>
          <a:p>
            <a:pPr algn="just" rtl="0" fontAlgn="base"/>
            <a:r>
              <a:rPr lang="en-US" sz="2400" b="0" i="0" dirty="0">
                <a:solidFill>
                  <a:srgbClr val="273239"/>
                </a:solidFill>
                <a:effectLst/>
                <a:latin typeface="Nunito" pitchFamily="2" charset="0"/>
              </a:rPr>
              <a:t>This is an </a:t>
            </a:r>
            <a:r>
              <a:rPr lang="en-US" sz="2400" b="0" i="0" dirty="0" err="1">
                <a:solidFill>
                  <a:srgbClr val="273239"/>
                </a:solidFill>
                <a:effectLst/>
                <a:latin typeface="Nunito" pitchFamily="2" charset="0"/>
              </a:rPr>
              <a:t>arp</a:t>
            </a:r>
            <a:r>
              <a:rPr lang="en-US" sz="2400" b="0" i="0" dirty="0">
                <a:solidFill>
                  <a:srgbClr val="273239"/>
                </a:solidFill>
                <a:effectLst/>
                <a:latin typeface="Nunito" pitchFamily="2" charset="0"/>
              </a:rPr>
              <a:t> request of a host, which we use to check duplicate </a:t>
            </a:r>
            <a:r>
              <a:rPr lang="en-US" sz="2400" b="0" i="0" dirty="0" err="1">
                <a:solidFill>
                  <a:srgbClr val="273239"/>
                </a:solidFill>
                <a:effectLst/>
                <a:latin typeface="Nunito" pitchFamily="2" charset="0"/>
              </a:rPr>
              <a:t>ip-address,also</a:t>
            </a:r>
            <a:r>
              <a:rPr lang="en-US" sz="2400" b="0" i="0" dirty="0">
                <a:solidFill>
                  <a:srgbClr val="273239"/>
                </a:solidFill>
                <a:effectLst/>
                <a:latin typeface="Nunito" pitchFamily="2" charset="0"/>
              </a:rPr>
              <a:t> can be used it to update the </a:t>
            </a:r>
            <a:r>
              <a:rPr lang="en-US" sz="2400" b="0" i="0" dirty="0" err="1">
                <a:solidFill>
                  <a:srgbClr val="273239"/>
                </a:solidFill>
                <a:effectLst/>
                <a:latin typeface="Nunito" pitchFamily="2" charset="0"/>
              </a:rPr>
              <a:t>arp</a:t>
            </a:r>
            <a:r>
              <a:rPr lang="en-US" sz="2400" b="0" i="0" dirty="0">
                <a:solidFill>
                  <a:srgbClr val="273239"/>
                </a:solidFill>
                <a:effectLst/>
                <a:latin typeface="Nunito" pitchFamily="2" charset="0"/>
              </a:rPr>
              <a:t> table of other devices. That is, through this we can check whether the host is using its original IP-address, or is using a duplicate IP-address.</a:t>
            </a:r>
          </a:p>
          <a:p>
            <a:pPr algn="just" rtl="0" fontAlgn="base"/>
            <a:r>
              <a:rPr lang="en-US" sz="2400" b="0" i="0" dirty="0">
                <a:solidFill>
                  <a:srgbClr val="273239"/>
                </a:solidFill>
                <a:effectLst/>
                <a:latin typeface="Nunito" pitchFamily="2" charset="0"/>
              </a:rPr>
              <a:t>This is a very important ARP. Which proves to be very helpful in protecting us from the wrong person, and by using it we can check the </a:t>
            </a:r>
            <a:r>
              <a:rPr lang="en-US" sz="2400" b="0" i="0" dirty="0" err="1">
                <a:solidFill>
                  <a:srgbClr val="273239"/>
                </a:solidFill>
                <a:effectLst/>
                <a:latin typeface="Nunito" pitchFamily="2" charset="0"/>
              </a:rPr>
              <a:t>ip</a:t>
            </a:r>
            <a:r>
              <a:rPr lang="en-US" sz="2400" b="0" i="0" dirty="0">
                <a:solidFill>
                  <a:srgbClr val="273239"/>
                </a:solidFill>
                <a:effectLst/>
                <a:latin typeface="Nunito" pitchFamily="2" charset="0"/>
              </a:rPr>
              <a:t>-address.</a:t>
            </a:r>
          </a:p>
          <a:p>
            <a:pPr algn="l" fontAlgn="base"/>
            <a:r>
              <a:rPr lang="en-US" sz="2400" b="1" i="0" dirty="0">
                <a:solidFill>
                  <a:srgbClr val="273239"/>
                </a:solidFill>
                <a:effectLst/>
                <a:latin typeface="Nunito" pitchFamily="2" charset="0"/>
              </a:rPr>
              <a:t>3. Reverse ARP</a:t>
            </a:r>
          </a:p>
          <a:p>
            <a:pPr algn="just" rtl="0" fontAlgn="base"/>
            <a:r>
              <a:rPr lang="en-US" sz="2400" dirty="0">
                <a:solidFill>
                  <a:srgbClr val="273239"/>
                </a:solidFill>
                <a:latin typeface="Nunito" pitchFamily="2" charset="0"/>
              </a:rPr>
              <a:t>A</a:t>
            </a:r>
            <a:r>
              <a:rPr lang="en-US" sz="2400" b="0" i="0" dirty="0">
                <a:solidFill>
                  <a:srgbClr val="273239"/>
                </a:solidFill>
                <a:effectLst/>
                <a:latin typeface="Nunito" pitchFamily="2" charset="0"/>
              </a:rPr>
              <a:t> networking protocol, which we can be used through client computer. That is, it is used to obtain information about one’s own network from the computer network. </a:t>
            </a:r>
          </a:p>
          <a:p>
            <a:pPr algn="just" rtl="0" fontAlgn="base"/>
            <a:r>
              <a:rPr lang="en-US" sz="2400" b="0" i="0" dirty="0">
                <a:solidFill>
                  <a:srgbClr val="273239"/>
                </a:solidFill>
                <a:effectLst/>
                <a:latin typeface="Nunito" pitchFamily="2" charset="0"/>
              </a:rPr>
              <a:t>That is, to know the IP address of our computer server, we use Reverse ARP, which works under a networking protocol.</a:t>
            </a:r>
          </a:p>
          <a:p>
            <a:pPr algn="just"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40042000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ARP</a:t>
            </a:r>
            <a:endParaRPr sz="4900" dirty="0"/>
          </a:p>
        </p:txBody>
      </p:sp>
      <p:sp>
        <p:nvSpPr>
          <p:cNvPr id="3" name="object 3"/>
          <p:cNvSpPr txBox="1"/>
          <p:nvPr/>
        </p:nvSpPr>
        <p:spPr>
          <a:xfrm>
            <a:off x="76200" y="609602"/>
            <a:ext cx="9067800" cy="6290825"/>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4. Inverse ARP (</a:t>
            </a:r>
            <a:r>
              <a:rPr lang="en-US" sz="2400" b="1" i="0" dirty="0" err="1">
                <a:solidFill>
                  <a:srgbClr val="273239"/>
                </a:solidFill>
                <a:effectLst/>
                <a:latin typeface="Nunito" pitchFamily="2" charset="0"/>
              </a:rPr>
              <a:t>InARP</a:t>
            </a:r>
            <a:r>
              <a:rPr lang="en-US" sz="2400" b="1" i="0" dirty="0">
                <a:solidFill>
                  <a:srgbClr val="273239"/>
                </a:solidFill>
                <a:effectLst/>
                <a:latin typeface="Nunito" pitchFamily="2" charset="0"/>
              </a:rPr>
              <a:t>)</a:t>
            </a:r>
          </a:p>
          <a:p>
            <a:pPr algn="just" rtl="0" fontAlgn="base"/>
            <a:r>
              <a:rPr lang="en-US" sz="2400" b="0" i="0" dirty="0">
                <a:solidFill>
                  <a:srgbClr val="273239"/>
                </a:solidFill>
                <a:effectLst/>
                <a:latin typeface="Nunito" pitchFamily="2" charset="0"/>
              </a:rPr>
              <a:t>Inverse ARP, it is the opposite of ARP, that is, we use it to know the IP address of our device through MAC Address, that is, it is such a networking technology, through this we convert MAC Address into IP address.  It is mainly used in ATM machines.</a:t>
            </a:r>
          </a:p>
          <a:p>
            <a:pPr algn="l" fontAlgn="base"/>
            <a:endParaRPr lang="en-US" sz="2400" b="1" i="0" dirty="0">
              <a:solidFill>
                <a:srgbClr val="273239"/>
              </a:solidFill>
              <a:effectLst/>
              <a:latin typeface="Nunito" pitchFamily="2" charset="0"/>
            </a:endParaRPr>
          </a:p>
          <a:p>
            <a:pPr algn="l" fontAlgn="base"/>
            <a:r>
              <a:rPr lang="en-US" sz="2400" b="1" i="0" dirty="0">
                <a:solidFill>
                  <a:srgbClr val="273239"/>
                </a:solidFill>
                <a:effectLst/>
                <a:latin typeface="Nunito" pitchFamily="2" charset="0"/>
              </a:rPr>
              <a:t>How ARP Protocol Works?</a:t>
            </a:r>
          </a:p>
          <a:p>
            <a:pPr algn="l" rtl="0" fontAlgn="base"/>
            <a:endParaRPr lang="en-US" sz="2400" b="0" i="0" dirty="0">
              <a:solidFill>
                <a:srgbClr val="273239"/>
              </a:solidFill>
              <a:effectLst/>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AFB72001-2BA1-F503-D064-823599427814}"/>
              </a:ext>
            </a:extLst>
          </p:cNvPr>
          <p:cNvPicPr>
            <a:picLocks noChangeAspect="1"/>
          </p:cNvPicPr>
          <p:nvPr/>
        </p:nvPicPr>
        <p:blipFill>
          <a:blip r:embed="rId2"/>
          <a:stretch>
            <a:fillRect/>
          </a:stretch>
        </p:blipFill>
        <p:spPr>
          <a:xfrm>
            <a:off x="2667000" y="3142912"/>
            <a:ext cx="6400800" cy="3564048"/>
          </a:xfrm>
          <a:prstGeom prst="rect">
            <a:avLst/>
          </a:prstGeom>
        </p:spPr>
      </p:pic>
    </p:spTree>
    <p:extLst>
      <p:ext uri="{BB962C8B-B14F-4D97-AF65-F5344CB8AC3E}">
        <p14:creationId xmlns:p14="http://schemas.microsoft.com/office/powerpoint/2010/main" val="19832923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Message Format of ARP</a:t>
            </a:r>
            <a:endParaRPr sz="4900" dirty="0"/>
          </a:p>
        </p:txBody>
      </p:sp>
      <p:sp>
        <p:nvSpPr>
          <p:cNvPr id="3" name="object 3"/>
          <p:cNvSpPr txBox="1"/>
          <p:nvPr/>
        </p:nvSpPr>
        <p:spPr>
          <a:xfrm>
            <a:off x="228600" y="838200"/>
            <a:ext cx="8915400" cy="5182829"/>
          </a:xfrm>
          <a:prstGeom prst="rect">
            <a:avLst/>
          </a:prstGeom>
        </p:spPr>
        <p:txBody>
          <a:bodyPr vert="horz" wrap="square" lIns="0" tIns="12065" rIns="0" bIns="0" rtlCol="0">
            <a:spAutoFit/>
          </a:bodyPr>
          <a:lstStyle/>
          <a:p>
            <a:pPr algn="l" fontAlgn="base"/>
            <a:r>
              <a:rPr lang="en-US" sz="2400" b="0" i="0" dirty="0">
                <a:solidFill>
                  <a:srgbClr val="273239"/>
                </a:solidFill>
                <a:effectLst/>
                <a:latin typeface="Nunito" pitchFamily="2" charset="0"/>
              </a:rPr>
              <a:t>Messages are sent to find the MAC address through ARP(address resolution protocol). These messages are broadcast to all the devices in the LAN.</a:t>
            </a:r>
          </a:p>
          <a:p>
            <a:pPr algn="l" fontAlgn="base"/>
            <a:endParaRPr lang="en-US" sz="2400" b="1" i="0" dirty="0">
              <a:solidFill>
                <a:srgbClr val="273239"/>
              </a:solidFill>
              <a:effectLst/>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7" name="Picture 6">
            <a:extLst>
              <a:ext uri="{FF2B5EF4-FFF2-40B4-BE49-F238E27FC236}">
                <a16:creationId xmlns:a16="http://schemas.microsoft.com/office/drawing/2014/main" id="{220F4DEB-DB28-90DE-1CF8-E8C49B9E9F6C}"/>
              </a:ext>
            </a:extLst>
          </p:cNvPr>
          <p:cNvPicPr>
            <a:picLocks noChangeAspect="1"/>
          </p:cNvPicPr>
          <p:nvPr/>
        </p:nvPicPr>
        <p:blipFill>
          <a:blip r:embed="rId2"/>
          <a:stretch>
            <a:fillRect/>
          </a:stretch>
        </p:blipFill>
        <p:spPr>
          <a:xfrm>
            <a:off x="1447800" y="2023866"/>
            <a:ext cx="6400799" cy="3995934"/>
          </a:xfrm>
          <a:prstGeom prst="rect">
            <a:avLst/>
          </a:prstGeom>
        </p:spPr>
      </p:pic>
    </p:spTree>
    <p:extLst>
      <p:ext uri="{BB962C8B-B14F-4D97-AF65-F5344CB8AC3E}">
        <p14:creationId xmlns:p14="http://schemas.microsoft.com/office/powerpoint/2010/main" val="401684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333416"/>
            <a:ext cx="7194398"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a:t>
            </a:r>
            <a:r>
              <a:rPr lang="en-IN" sz="3200" b="1" i="0" dirty="0">
                <a:solidFill>
                  <a:srgbClr val="273239"/>
                </a:solidFill>
                <a:effectLst/>
                <a:latin typeface="Nunito" pitchFamily="2" charset="0"/>
              </a:rPr>
              <a:t>Network Layer Design Issues</a:t>
            </a:r>
            <a:endParaRPr sz="4900" dirty="0"/>
          </a:p>
        </p:txBody>
      </p:sp>
      <p:sp>
        <p:nvSpPr>
          <p:cNvPr id="3" name="object 3"/>
          <p:cNvSpPr txBox="1"/>
          <p:nvPr/>
        </p:nvSpPr>
        <p:spPr>
          <a:xfrm>
            <a:off x="228600" y="1048419"/>
            <a:ext cx="8489798" cy="3890168"/>
          </a:xfrm>
          <a:prstGeom prst="rect">
            <a:avLst/>
          </a:prstGeom>
        </p:spPr>
        <p:txBody>
          <a:bodyPr vert="horz" wrap="square" lIns="0" tIns="12065" rIns="0" bIns="0" rtlCol="0">
            <a:spAutoFit/>
          </a:bodyPr>
          <a:lstStyle/>
          <a:p>
            <a:pPr algn="l" fontAlgn="base"/>
            <a:r>
              <a:rPr lang="en-US" sz="2800" b="1" i="0" dirty="0">
                <a:solidFill>
                  <a:srgbClr val="273239"/>
                </a:solidFill>
                <a:effectLst/>
                <a:latin typeface="Nunito" pitchFamily="2" charset="0"/>
              </a:rPr>
              <a:t>Connection-oriented service:</a:t>
            </a:r>
            <a:r>
              <a:rPr lang="en-US" sz="2800" b="0" i="0" dirty="0">
                <a:solidFill>
                  <a:srgbClr val="273239"/>
                </a:solidFill>
                <a:effectLst/>
                <a:latin typeface="Nunito" pitchFamily="2" charset="0"/>
              </a:rPr>
              <a:t> In connection-Oriented service we have to establish a connection between sender and receiver before communication. Handshake method is used to establish a connection between sender and receiver. Connection-Oriented service include both connection establishment as well as connection termination phase. Real life example of this service is telephone service, for conversation we have to first establish a connection</a:t>
            </a:r>
            <a:r>
              <a:rPr lang="en-US" sz="2800" b="1" i="0" dirty="0">
                <a:solidFill>
                  <a:srgbClr val="273239"/>
                </a:solidFill>
                <a:effectLst/>
                <a:latin typeface="Nunito" pitchFamily="2" charset="0"/>
              </a:rPr>
              <a:t>.</a:t>
            </a:r>
            <a:endParaRPr lang="en-US" sz="28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4330893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Message Format of ARP</a:t>
            </a:r>
            <a:endParaRPr sz="4900" dirty="0"/>
          </a:p>
        </p:txBody>
      </p:sp>
      <p:sp>
        <p:nvSpPr>
          <p:cNvPr id="3" name="object 3"/>
          <p:cNvSpPr txBox="1"/>
          <p:nvPr/>
        </p:nvSpPr>
        <p:spPr>
          <a:xfrm>
            <a:off x="228600" y="838200"/>
            <a:ext cx="8915400" cy="8137484"/>
          </a:xfrm>
          <a:prstGeom prst="rect">
            <a:avLst/>
          </a:prstGeom>
        </p:spPr>
        <p:txBody>
          <a:bodyPr vert="horz" wrap="square" lIns="0" tIns="12065" rIns="0" bIns="0" rtlCol="0">
            <a:spAutoFit/>
          </a:bodyPr>
          <a:lstStyle/>
          <a:p>
            <a:pPr algn="l" fontAlgn="base">
              <a:buFont typeface="Arial" panose="020B0604020202020204" pitchFamily="34" charset="0"/>
              <a:buChar char="•"/>
            </a:pPr>
            <a:r>
              <a:rPr lang="en-US" sz="2400" b="1" i="0" dirty="0">
                <a:solidFill>
                  <a:srgbClr val="273239"/>
                </a:solidFill>
                <a:effectLst/>
                <a:latin typeface="Nunito" pitchFamily="2" charset="0"/>
              </a:rPr>
              <a:t>Hardware Type: </a:t>
            </a:r>
            <a:r>
              <a:rPr lang="en-US" sz="2400" b="0" i="0" dirty="0">
                <a:solidFill>
                  <a:srgbClr val="273239"/>
                </a:solidFill>
                <a:effectLst/>
                <a:latin typeface="Nunito" pitchFamily="2" charset="0"/>
              </a:rPr>
              <a:t>The size of this field is 2 bytes. This field defines what type of Hardware is used to transmit the message. The most common Hardware type is Ethernet. The value of Ethernet is 1.</a:t>
            </a:r>
          </a:p>
          <a:p>
            <a:pPr algn="l" fontAlgn="base">
              <a:buFont typeface="Arial" panose="020B0604020202020204" pitchFamily="34" charset="0"/>
              <a:buChar char="•"/>
            </a:pPr>
            <a:r>
              <a:rPr lang="en-US" sz="2400" b="1" i="0" dirty="0">
                <a:solidFill>
                  <a:srgbClr val="273239"/>
                </a:solidFill>
                <a:effectLst/>
                <a:latin typeface="Nunito" pitchFamily="2" charset="0"/>
              </a:rPr>
              <a:t>Protocol Type:</a:t>
            </a:r>
            <a:r>
              <a:rPr lang="en-US" sz="2400" b="0" i="0" dirty="0">
                <a:solidFill>
                  <a:srgbClr val="273239"/>
                </a:solidFill>
                <a:effectLst/>
                <a:latin typeface="Nunito" pitchFamily="2" charset="0"/>
              </a:rPr>
              <a:t> This field tells which protocol has been used to transmit the message. substantially the value of this field is 2048 which indicates IPv4.</a:t>
            </a:r>
          </a:p>
          <a:p>
            <a:pPr algn="l" fontAlgn="base">
              <a:buFont typeface="Arial" panose="020B0604020202020204" pitchFamily="34" charset="0"/>
              <a:buChar char="•"/>
            </a:pPr>
            <a:r>
              <a:rPr lang="en-US" sz="2400" b="1" i="0" dirty="0">
                <a:solidFill>
                  <a:srgbClr val="273239"/>
                </a:solidFill>
                <a:effectLst/>
                <a:latin typeface="Nunito" pitchFamily="2" charset="0"/>
              </a:rPr>
              <a:t>Hardware Address Length:</a:t>
            </a:r>
            <a:r>
              <a:rPr lang="en-US" sz="2400" b="0" i="0" dirty="0">
                <a:solidFill>
                  <a:srgbClr val="273239"/>
                </a:solidFill>
                <a:effectLst/>
                <a:latin typeface="Nunito" pitchFamily="2" charset="0"/>
              </a:rPr>
              <a:t> It shows the length of the tackle address in bytes. The size of Ethernet MAC address is 6 bytes.</a:t>
            </a:r>
          </a:p>
          <a:p>
            <a:pPr algn="l" fontAlgn="base">
              <a:buFont typeface="Arial" panose="020B0604020202020204" pitchFamily="34" charset="0"/>
              <a:buChar char="•"/>
            </a:pPr>
            <a:r>
              <a:rPr lang="en-US" sz="2400" b="1" i="0" dirty="0">
                <a:solidFill>
                  <a:srgbClr val="273239"/>
                </a:solidFill>
                <a:effectLst/>
                <a:latin typeface="Nunito" pitchFamily="2" charset="0"/>
              </a:rPr>
              <a:t>Protocol Address Length:</a:t>
            </a:r>
            <a:r>
              <a:rPr lang="en-US" sz="2400" b="0" i="0" dirty="0">
                <a:solidFill>
                  <a:srgbClr val="273239"/>
                </a:solidFill>
                <a:effectLst/>
                <a:latin typeface="Nunito" pitchFamily="2" charset="0"/>
              </a:rPr>
              <a:t> It shows the size of the IP address in </a:t>
            </a:r>
            <a:r>
              <a:rPr lang="en-US" sz="2400" b="0" i="0" u="sng" dirty="0">
                <a:solidFill>
                  <a:srgbClr val="273239"/>
                </a:solidFill>
                <a:effectLst/>
                <a:latin typeface="Nunito" pitchFamily="2" charset="0"/>
                <a:hlinkClick r:id="rId2"/>
              </a:rPr>
              <a:t>bytes</a:t>
            </a:r>
            <a:r>
              <a:rPr lang="en-US" sz="2400" b="0" i="0" dirty="0">
                <a:solidFill>
                  <a:srgbClr val="273239"/>
                </a:solidFill>
                <a:effectLst/>
                <a:latin typeface="Nunito" pitchFamily="2" charset="0"/>
              </a:rPr>
              <a:t>. The size of IP address is 4 bytes.</a:t>
            </a:r>
          </a:p>
          <a:p>
            <a:pPr algn="l" fontAlgn="base"/>
            <a:endParaRPr lang="en-US" sz="2400" b="1" i="0" dirty="0">
              <a:solidFill>
                <a:srgbClr val="273239"/>
              </a:solidFill>
              <a:effectLst/>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42130376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Message Format of ARP</a:t>
            </a:r>
            <a:endParaRPr sz="4900" dirty="0"/>
          </a:p>
        </p:txBody>
      </p:sp>
      <p:sp>
        <p:nvSpPr>
          <p:cNvPr id="3" name="object 3"/>
          <p:cNvSpPr txBox="1"/>
          <p:nvPr/>
        </p:nvSpPr>
        <p:spPr>
          <a:xfrm>
            <a:off x="228600" y="838200"/>
            <a:ext cx="8915400" cy="7768152"/>
          </a:xfrm>
          <a:prstGeom prst="rect">
            <a:avLst/>
          </a:prstGeom>
        </p:spPr>
        <p:txBody>
          <a:bodyPr vert="horz" wrap="square" lIns="0" tIns="12065" rIns="0" bIns="0" rtlCol="0">
            <a:spAutoFit/>
          </a:bodyPr>
          <a:lstStyle/>
          <a:p>
            <a:pPr algn="l" fontAlgn="base">
              <a:buFont typeface="Arial" panose="020B0604020202020204" pitchFamily="34" charset="0"/>
              <a:buChar char="•"/>
            </a:pPr>
            <a:r>
              <a:rPr lang="en-US" sz="2400" b="1" i="0" dirty="0">
                <a:solidFill>
                  <a:srgbClr val="273239"/>
                </a:solidFill>
                <a:effectLst/>
                <a:latin typeface="Nunito" pitchFamily="2" charset="0"/>
              </a:rPr>
              <a:t>OP law: </a:t>
            </a:r>
            <a:r>
              <a:rPr lang="en-US" sz="2400" b="0" i="0" dirty="0">
                <a:solidFill>
                  <a:srgbClr val="273239"/>
                </a:solidFill>
                <a:effectLst/>
                <a:latin typeface="Nunito" pitchFamily="2" charset="0"/>
              </a:rPr>
              <a:t>This field tells the type of message. If the value of this field is 1 also it’s a request message and if the value of this field is 2 also it’s a reply message.</a:t>
            </a:r>
          </a:p>
          <a:p>
            <a:pPr algn="l" fontAlgn="base">
              <a:buFont typeface="Arial" panose="020B0604020202020204" pitchFamily="34" charset="0"/>
              <a:buChar char="•"/>
            </a:pPr>
            <a:r>
              <a:rPr lang="en-US" sz="2400" b="1" i="0" dirty="0">
                <a:solidFill>
                  <a:srgbClr val="273239"/>
                </a:solidFill>
                <a:effectLst/>
                <a:latin typeface="Nunito" pitchFamily="2" charset="0"/>
              </a:rPr>
              <a:t>Sender Hardware Address: </a:t>
            </a:r>
            <a:r>
              <a:rPr lang="en-US" sz="2400" b="0" i="0" dirty="0">
                <a:solidFill>
                  <a:srgbClr val="273239"/>
                </a:solidFill>
                <a:effectLst/>
                <a:latin typeface="Nunito" pitchFamily="2" charset="0"/>
              </a:rPr>
              <a:t>This field contains the MAC address of the device transferring the message.</a:t>
            </a:r>
          </a:p>
          <a:p>
            <a:pPr algn="l" fontAlgn="base">
              <a:buFont typeface="Arial" panose="020B0604020202020204" pitchFamily="34" charset="0"/>
              <a:buChar char="•"/>
            </a:pPr>
            <a:r>
              <a:rPr lang="en-US" sz="2400" b="1" i="0" dirty="0">
                <a:solidFill>
                  <a:srgbClr val="273239"/>
                </a:solidFill>
                <a:effectLst/>
                <a:latin typeface="Nunito" pitchFamily="2" charset="0"/>
              </a:rPr>
              <a:t>Sender Protocol Address:</a:t>
            </a:r>
            <a:r>
              <a:rPr lang="en-US" sz="2400" b="0" i="0" dirty="0">
                <a:solidFill>
                  <a:srgbClr val="273239"/>
                </a:solidFill>
                <a:effectLst/>
                <a:latin typeface="Nunito" pitchFamily="2" charset="0"/>
              </a:rPr>
              <a:t> This field contains the IP address of the device transferring the message.</a:t>
            </a:r>
          </a:p>
          <a:p>
            <a:pPr algn="l" fontAlgn="base">
              <a:buFont typeface="Arial" panose="020B0604020202020204" pitchFamily="34" charset="0"/>
              <a:buChar char="•"/>
            </a:pPr>
            <a:r>
              <a:rPr lang="en-US" sz="2400" b="1" i="0" dirty="0">
                <a:solidFill>
                  <a:srgbClr val="273239"/>
                </a:solidFill>
                <a:effectLst/>
                <a:latin typeface="Nunito" pitchFamily="2" charset="0"/>
              </a:rPr>
              <a:t>Target Hardware Address:</a:t>
            </a:r>
            <a:r>
              <a:rPr lang="en-US" sz="2400" b="0" i="0" dirty="0">
                <a:solidFill>
                  <a:srgbClr val="273239"/>
                </a:solidFill>
                <a:effectLst/>
                <a:latin typeface="Nunito" pitchFamily="2" charset="0"/>
              </a:rPr>
              <a:t> This field is empty in the request message. This field contains the MAC address of the entering device.</a:t>
            </a:r>
          </a:p>
          <a:p>
            <a:pPr algn="l" fontAlgn="base">
              <a:buFont typeface="Arial" panose="020B0604020202020204" pitchFamily="34" charset="0"/>
              <a:buChar char="•"/>
            </a:pPr>
            <a:r>
              <a:rPr lang="en-US" sz="2400" b="1" i="0" dirty="0">
                <a:solidFill>
                  <a:srgbClr val="273239"/>
                </a:solidFill>
                <a:effectLst/>
                <a:latin typeface="Nunito" pitchFamily="2" charset="0"/>
              </a:rPr>
              <a:t>Target Protocol Address: </a:t>
            </a:r>
            <a:r>
              <a:rPr lang="en-US" sz="2400" b="0" i="0" dirty="0">
                <a:solidFill>
                  <a:srgbClr val="273239"/>
                </a:solidFill>
                <a:effectLst/>
                <a:latin typeface="Nunito" pitchFamily="2" charset="0"/>
              </a:rPr>
              <a:t>This field contains the IP address of the entering device.</a:t>
            </a: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13898997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RARP</a:t>
            </a:r>
            <a:endParaRPr sz="4900" dirty="0"/>
          </a:p>
        </p:txBody>
      </p:sp>
      <p:sp>
        <p:nvSpPr>
          <p:cNvPr id="3" name="object 3"/>
          <p:cNvSpPr txBox="1"/>
          <p:nvPr/>
        </p:nvSpPr>
        <p:spPr>
          <a:xfrm>
            <a:off x="228600" y="838200"/>
            <a:ext cx="8915400" cy="6660157"/>
          </a:xfrm>
          <a:prstGeom prst="rect">
            <a:avLst/>
          </a:prstGeom>
        </p:spPr>
        <p:txBody>
          <a:bodyPr vert="horz" wrap="square" lIns="0" tIns="12065" rIns="0" bIns="0" rtlCol="0">
            <a:spAutoFit/>
          </a:bodyPr>
          <a:lstStyle/>
          <a:p>
            <a:pPr algn="l" fontAlgn="base">
              <a:buFont typeface="Arial" panose="020B0604020202020204" pitchFamily="34" charset="0"/>
              <a:buChar char="•"/>
            </a:pPr>
            <a:r>
              <a:rPr lang="en-US" sz="2400" b="0" i="0" dirty="0">
                <a:solidFill>
                  <a:srgbClr val="273239"/>
                </a:solidFill>
                <a:effectLst/>
                <a:latin typeface="Nunito" pitchFamily="2" charset="0"/>
              </a:rPr>
              <a:t>Reverse ARP is a network protocol a client machine uses in a local area network to request its Internet Protocol address(IPv4) from the gateway router’s ARP table. The network administrator creates a table in the gateway router, which maps the MAC address to the corresponding IP address. When a new machine is set up or any machine which doesn’t have a memory to store the IP address, needs an IP address for its use. So the machine sends a RARP broadcast packet which contains its own MAC address in both the sender and receiver hardware address fields.</a:t>
            </a: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l" rtl="0" fontAlgn="base"/>
            <a:endParaRPr lang="en-US" sz="2400" dirty="0">
              <a:solidFill>
                <a:srgbClr val="273239"/>
              </a:solidFill>
              <a:latin typeface="Nunito" pitchFamily="2" charset="0"/>
            </a:endParaRPr>
          </a:p>
          <a:p>
            <a:pPr algn="l"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a:p>
            <a:pPr algn="just" rtl="0"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6677139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RARP</a:t>
            </a:r>
            <a:endParaRPr sz="4900" dirty="0"/>
          </a:p>
        </p:txBody>
      </p:sp>
      <p:sp>
        <p:nvSpPr>
          <p:cNvPr id="3" name="object 3"/>
          <p:cNvSpPr txBox="1"/>
          <p:nvPr/>
        </p:nvSpPr>
        <p:spPr>
          <a:xfrm>
            <a:off x="228600" y="838200"/>
            <a:ext cx="8915400" cy="5921493"/>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How does RARP Work?</a:t>
            </a:r>
          </a:p>
          <a:p>
            <a:pPr algn="just" rtl="0" fontAlgn="base"/>
            <a:r>
              <a:rPr lang="en-US" sz="2400" b="0" i="0" dirty="0">
                <a:solidFill>
                  <a:srgbClr val="273239"/>
                </a:solidFill>
                <a:effectLst/>
                <a:latin typeface="Nunito" pitchFamily="2" charset="0"/>
              </a:rPr>
              <a:t>The RARP is on the Network Access Layer and is employed to send data between two points in a network. Each network participant has two unique addresses IP address (a logical address) and MAC address (the physical address).  The IP address gets assigned by software and after that the MAC address is constructed into the hardware. The RARP server that responds to RARP requests, can even be any normal computer within the network. However, it must hold the data of all the MAC addresses with their assigned IP addresses. If a RARP request is received by the network, only these RARP servers can reply to it. This implies that the packet is transferred to all the participants at the identical time. The client broadcasts a RARP request with an Ethernet broadcast address and with its own physical address. The server responds by informing the client its IP address. </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1948363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ICMP</a:t>
            </a:r>
            <a:endParaRPr sz="4900" dirty="0"/>
          </a:p>
        </p:txBody>
      </p:sp>
      <p:sp>
        <p:nvSpPr>
          <p:cNvPr id="3" name="object 3"/>
          <p:cNvSpPr txBox="1"/>
          <p:nvPr/>
        </p:nvSpPr>
        <p:spPr>
          <a:xfrm>
            <a:off x="228600" y="838200"/>
            <a:ext cx="8915400" cy="5182829"/>
          </a:xfrm>
          <a:prstGeom prst="rect">
            <a:avLst/>
          </a:prstGeom>
        </p:spPr>
        <p:txBody>
          <a:bodyPr vert="horz" wrap="square" lIns="0" tIns="12065" rIns="0" bIns="0" rtlCol="0">
            <a:spAutoFit/>
          </a:bodyPr>
          <a:lstStyle/>
          <a:p>
            <a:pPr algn="l" fontAlgn="base"/>
            <a:r>
              <a:rPr lang="en-US" sz="2400" b="0" i="0" dirty="0">
                <a:solidFill>
                  <a:srgbClr val="273239"/>
                </a:solidFill>
                <a:effectLst/>
                <a:latin typeface="Nunito" pitchFamily="2" charset="0"/>
              </a:rPr>
              <a:t>ICMP is used for reporting errors and management queries. It is a supporting protocol and is used by network devices like routers for sending error messages and operations information. For example, the requested service is not available or a host or router could not be reached.</a:t>
            </a:r>
          </a:p>
          <a:p>
            <a:pPr algn="l" fontAlgn="base"/>
            <a:endParaRPr lang="en-US" sz="2400" b="1" i="0" dirty="0">
              <a:solidFill>
                <a:srgbClr val="273239"/>
              </a:solidFill>
              <a:effectLst/>
              <a:latin typeface="Nunito" pitchFamily="2" charset="0"/>
            </a:endParaRPr>
          </a:p>
          <a:p>
            <a:pPr algn="l" fontAlgn="base"/>
            <a:r>
              <a:rPr lang="en-US" sz="2400" b="1" i="0" dirty="0">
                <a:solidFill>
                  <a:srgbClr val="273239"/>
                </a:solidFill>
                <a:effectLst/>
                <a:latin typeface="Nunito" pitchFamily="2" charset="0"/>
              </a:rPr>
              <a:t>Uses of ICMP </a:t>
            </a:r>
          </a:p>
          <a:p>
            <a:pPr algn="just" rtl="0" fontAlgn="base"/>
            <a:r>
              <a:rPr lang="en-US" sz="2400" b="0" i="0" dirty="0">
                <a:solidFill>
                  <a:srgbClr val="273239"/>
                </a:solidFill>
                <a:effectLst/>
                <a:latin typeface="Nunito" pitchFamily="2" charset="0"/>
              </a:rPr>
              <a:t>ICMP is used for error reporting if two devices connect over the internet and some error occurs, So, the router sends an ICMP error message to the source informing about the error. For Example, whenever a device sends any message which is large enough for the receiver, in that case, the receiver will drop the message and reply to the ICMP message to the source.</a:t>
            </a: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70138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ICMP</a:t>
            </a:r>
            <a:endParaRPr sz="4900" dirty="0"/>
          </a:p>
        </p:txBody>
      </p:sp>
      <p:sp>
        <p:nvSpPr>
          <p:cNvPr id="3" name="object 3"/>
          <p:cNvSpPr txBox="1"/>
          <p:nvPr/>
        </p:nvSpPr>
        <p:spPr>
          <a:xfrm>
            <a:off x="114300" y="701715"/>
            <a:ext cx="8915400" cy="5552161"/>
          </a:xfrm>
          <a:prstGeom prst="rect">
            <a:avLst/>
          </a:prstGeom>
        </p:spPr>
        <p:txBody>
          <a:bodyPr vert="horz" wrap="square" lIns="0" tIns="12065" rIns="0" bIns="0" rtlCol="0">
            <a:spAutoFit/>
          </a:bodyPr>
          <a:lstStyle/>
          <a:p>
            <a:pPr algn="l" fontAlgn="base"/>
            <a:r>
              <a:rPr lang="en-US" sz="2400" b="1" i="0" dirty="0">
                <a:solidFill>
                  <a:srgbClr val="273239"/>
                </a:solidFill>
                <a:effectLst/>
                <a:latin typeface="Nunito" pitchFamily="2" charset="0"/>
              </a:rPr>
              <a:t>How Does ICMP Work?</a:t>
            </a:r>
          </a:p>
          <a:p>
            <a:pPr algn="just" rtl="0" fontAlgn="base"/>
            <a:r>
              <a:rPr lang="en-US" sz="2400" b="0" i="0" dirty="0">
                <a:solidFill>
                  <a:srgbClr val="273239"/>
                </a:solidFill>
                <a:effectLst/>
                <a:latin typeface="Nunito" pitchFamily="2" charset="0"/>
              </a:rPr>
              <a:t>ICMP is the primary and important protocol of the IP suite, but ICMP isn’t associated with any transport layer protocol as it doesn’t need to establish a connection with the destination device before sending any message as it is a connectionless protocol.</a:t>
            </a:r>
          </a:p>
          <a:p>
            <a:pPr algn="just" rtl="0" fontAlgn="base"/>
            <a:r>
              <a:rPr lang="en-US" sz="2400" b="0" i="0" dirty="0">
                <a:solidFill>
                  <a:srgbClr val="273239"/>
                </a:solidFill>
                <a:effectLst/>
                <a:latin typeface="Nunito" pitchFamily="2" charset="0"/>
              </a:rPr>
              <a:t>The working of ICMP is just contrasting with TCP, as TCP is a connection-oriented protocol whereas ICMP is a connectionless protocol. Whenever a connection is established before the message sending, both devices must be ready through a TCP Handshake.</a:t>
            </a:r>
          </a:p>
          <a:p>
            <a:pPr algn="just" rtl="0" fontAlgn="base"/>
            <a:r>
              <a:rPr lang="en-US" sz="2400" b="0" i="0" dirty="0">
                <a:solidFill>
                  <a:srgbClr val="273239"/>
                </a:solidFill>
                <a:effectLst/>
                <a:latin typeface="Nunito" pitchFamily="2" charset="0"/>
              </a:rPr>
              <a:t>ICMP packets are transmitted in the form of datagrams that contain an IP header with ICMP data. ICMP datagram is similar to a packet, which is an independent data entity. </a:t>
            </a: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11092362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ICMP Packet format</a:t>
            </a:r>
            <a:endParaRPr sz="4900" dirty="0"/>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pic>
        <p:nvPicPr>
          <p:cNvPr id="6" name="Picture 5">
            <a:extLst>
              <a:ext uri="{FF2B5EF4-FFF2-40B4-BE49-F238E27FC236}">
                <a16:creationId xmlns:a16="http://schemas.microsoft.com/office/drawing/2014/main" id="{76ACA4E6-07FC-696B-544A-A733E05BAE96}"/>
              </a:ext>
            </a:extLst>
          </p:cNvPr>
          <p:cNvPicPr>
            <a:picLocks noChangeAspect="1"/>
          </p:cNvPicPr>
          <p:nvPr/>
        </p:nvPicPr>
        <p:blipFill>
          <a:blip r:embed="rId2"/>
          <a:stretch>
            <a:fillRect/>
          </a:stretch>
        </p:blipFill>
        <p:spPr>
          <a:xfrm>
            <a:off x="1085363" y="1371600"/>
            <a:ext cx="6973273" cy="3676982"/>
          </a:xfrm>
          <a:prstGeom prst="rect">
            <a:avLst/>
          </a:prstGeom>
        </p:spPr>
      </p:pic>
    </p:spTree>
    <p:extLst>
      <p:ext uri="{BB962C8B-B14F-4D97-AF65-F5344CB8AC3E}">
        <p14:creationId xmlns:p14="http://schemas.microsoft.com/office/powerpoint/2010/main" val="7969967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ICMP</a:t>
            </a:r>
            <a:endParaRPr sz="4900" dirty="0"/>
          </a:p>
        </p:txBody>
      </p:sp>
      <p:sp>
        <p:nvSpPr>
          <p:cNvPr id="3" name="object 3"/>
          <p:cNvSpPr txBox="1"/>
          <p:nvPr/>
        </p:nvSpPr>
        <p:spPr>
          <a:xfrm>
            <a:off x="114300" y="701715"/>
            <a:ext cx="8915400" cy="6290825"/>
          </a:xfrm>
          <a:prstGeom prst="rect">
            <a:avLst/>
          </a:prstGeom>
        </p:spPr>
        <p:txBody>
          <a:bodyPr vert="horz" wrap="square" lIns="0" tIns="12065" rIns="0" bIns="0" rtlCol="0">
            <a:spAutoFit/>
          </a:bodyPr>
          <a:lstStyle/>
          <a:p>
            <a:pPr algn="just" rtl="0" fontAlgn="base"/>
            <a:r>
              <a:rPr lang="en-US" sz="2400" b="0" i="0" dirty="0">
                <a:solidFill>
                  <a:srgbClr val="273239"/>
                </a:solidFill>
                <a:effectLst/>
                <a:latin typeface="Nunito" pitchFamily="2" charset="0"/>
              </a:rPr>
              <a:t>In the ICMP packet format, the first 32 bits of the packet contain three fields:</a:t>
            </a:r>
          </a:p>
          <a:p>
            <a:pPr algn="just" rtl="0" fontAlgn="base"/>
            <a:r>
              <a:rPr lang="en-US" sz="2400" b="1" i="0" dirty="0">
                <a:solidFill>
                  <a:srgbClr val="273239"/>
                </a:solidFill>
                <a:effectLst/>
                <a:latin typeface="Nunito" pitchFamily="2" charset="0"/>
              </a:rPr>
              <a:t>Type (8-bit):</a:t>
            </a:r>
            <a:r>
              <a:rPr lang="en-US" sz="2400" b="0" i="0" dirty="0">
                <a:solidFill>
                  <a:srgbClr val="273239"/>
                </a:solidFill>
                <a:effectLst/>
                <a:latin typeface="Nunito" pitchFamily="2" charset="0"/>
              </a:rPr>
              <a:t> The initial 8-bit of the packet is for message type, it provides a brief description of the message so that receiving network would know what kind of message it is receiving and how to respond to it. Some common message types are as follows:</a:t>
            </a:r>
          </a:p>
          <a:p>
            <a:pPr algn="l" fontAlgn="base">
              <a:buFont typeface="Arial" panose="020B0604020202020204" pitchFamily="34" charset="0"/>
              <a:buChar char="•"/>
            </a:pPr>
            <a:r>
              <a:rPr lang="en-US" sz="2400" b="0" i="0" dirty="0">
                <a:solidFill>
                  <a:srgbClr val="273239"/>
                </a:solidFill>
                <a:effectLst/>
                <a:latin typeface="Nunito" pitchFamily="2" charset="0"/>
              </a:rPr>
              <a:t>Type 0 – Echo reply</a:t>
            </a:r>
          </a:p>
          <a:p>
            <a:pPr algn="l" fontAlgn="base">
              <a:buFont typeface="Arial" panose="020B0604020202020204" pitchFamily="34" charset="0"/>
              <a:buChar char="•"/>
            </a:pPr>
            <a:r>
              <a:rPr lang="en-US" sz="2400" b="0" i="0" dirty="0">
                <a:solidFill>
                  <a:srgbClr val="273239"/>
                </a:solidFill>
                <a:effectLst/>
                <a:latin typeface="Nunito" pitchFamily="2" charset="0"/>
              </a:rPr>
              <a:t>Type 3 – Destination unreachable</a:t>
            </a:r>
          </a:p>
          <a:p>
            <a:pPr algn="l" fontAlgn="base">
              <a:buFont typeface="Arial" panose="020B0604020202020204" pitchFamily="34" charset="0"/>
              <a:buChar char="•"/>
            </a:pPr>
            <a:r>
              <a:rPr lang="en-US" sz="2400" b="0" i="0" dirty="0">
                <a:solidFill>
                  <a:srgbClr val="273239"/>
                </a:solidFill>
                <a:effectLst/>
                <a:latin typeface="Nunito" pitchFamily="2" charset="0"/>
              </a:rPr>
              <a:t>Type 5 – Redirect Message</a:t>
            </a:r>
          </a:p>
          <a:p>
            <a:pPr algn="l" fontAlgn="base">
              <a:buFont typeface="Arial" panose="020B0604020202020204" pitchFamily="34" charset="0"/>
              <a:buChar char="•"/>
            </a:pPr>
            <a:r>
              <a:rPr lang="en-US" sz="2400" b="0" i="0" dirty="0">
                <a:solidFill>
                  <a:srgbClr val="273239"/>
                </a:solidFill>
                <a:effectLst/>
                <a:latin typeface="Nunito" pitchFamily="2" charset="0"/>
              </a:rPr>
              <a:t>Type 8 – Echo Request</a:t>
            </a:r>
          </a:p>
          <a:p>
            <a:pPr algn="l" fontAlgn="base">
              <a:buFont typeface="Arial" panose="020B0604020202020204" pitchFamily="34" charset="0"/>
              <a:buChar char="•"/>
            </a:pPr>
            <a:r>
              <a:rPr lang="en-US" sz="2400" b="0" i="0" dirty="0">
                <a:solidFill>
                  <a:srgbClr val="273239"/>
                </a:solidFill>
                <a:effectLst/>
                <a:latin typeface="Nunito" pitchFamily="2" charset="0"/>
              </a:rPr>
              <a:t>Type 11 – Time Exceeded</a:t>
            </a:r>
          </a:p>
          <a:p>
            <a:pPr algn="l" fontAlgn="base">
              <a:buFont typeface="Arial" panose="020B0604020202020204" pitchFamily="34" charset="0"/>
              <a:buChar char="•"/>
            </a:pPr>
            <a:r>
              <a:rPr lang="en-US" sz="2400" b="0" i="0" dirty="0">
                <a:solidFill>
                  <a:srgbClr val="273239"/>
                </a:solidFill>
                <a:effectLst/>
                <a:latin typeface="Nunito" pitchFamily="2" charset="0"/>
              </a:rPr>
              <a:t>Type 12 – Parameter problem</a:t>
            </a:r>
          </a:p>
          <a:p>
            <a:pPr algn="just" rtl="0" fontAlgn="base"/>
            <a:r>
              <a:rPr lang="en-US" sz="2400" b="1" i="0" dirty="0">
                <a:solidFill>
                  <a:srgbClr val="273239"/>
                </a:solidFill>
                <a:effectLst/>
                <a:latin typeface="Nunito" pitchFamily="2" charset="0"/>
              </a:rPr>
              <a:t>Code (8-bit):</a:t>
            </a:r>
            <a:r>
              <a:rPr lang="en-US" sz="2400" b="0" i="0" dirty="0">
                <a:solidFill>
                  <a:srgbClr val="273239"/>
                </a:solidFill>
                <a:effectLst/>
                <a:latin typeface="Nunito" pitchFamily="2" charset="0"/>
              </a:rPr>
              <a:t> Code is the next 8 bits of the ICMP packet format, this field carries some additional information about the error message and type.</a:t>
            </a: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5986669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ICMP</a:t>
            </a:r>
            <a:endParaRPr sz="4900" dirty="0"/>
          </a:p>
        </p:txBody>
      </p:sp>
      <p:sp>
        <p:nvSpPr>
          <p:cNvPr id="3" name="object 3"/>
          <p:cNvSpPr txBox="1"/>
          <p:nvPr/>
        </p:nvSpPr>
        <p:spPr>
          <a:xfrm>
            <a:off x="114300" y="701715"/>
            <a:ext cx="8915400" cy="4813497"/>
          </a:xfrm>
          <a:prstGeom prst="rect">
            <a:avLst/>
          </a:prstGeom>
        </p:spPr>
        <p:txBody>
          <a:bodyPr vert="horz" wrap="square" lIns="0" tIns="12065" rIns="0" bIns="0" rtlCol="0">
            <a:spAutoFit/>
          </a:bodyPr>
          <a:lstStyle/>
          <a:p>
            <a:pPr algn="just" rtl="0" fontAlgn="base"/>
            <a:r>
              <a:rPr lang="en-US" sz="2400" b="1" i="0" dirty="0">
                <a:solidFill>
                  <a:srgbClr val="273239"/>
                </a:solidFill>
                <a:effectLst/>
                <a:latin typeface="Nunito" pitchFamily="2" charset="0"/>
              </a:rPr>
              <a:t>Checksum (16-bit): </a:t>
            </a:r>
            <a:r>
              <a:rPr lang="en-US" sz="2400" b="0" i="0" dirty="0">
                <a:solidFill>
                  <a:srgbClr val="273239"/>
                </a:solidFill>
                <a:effectLst/>
                <a:latin typeface="Nunito" pitchFamily="2" charset="0"/>
              </a:rPr>
              <a:t>Last 16 bits are for the checksum field in the ICMP packet header. The checksum is used to check the number of bits of the complete message and enable the ICMP tool to ensure that complete data is delivered.</a:t>
            </a:r>
          </a:p>
          <a:p>
            <a:pPr algn="just" rtl="0" fontAlgn="base"/>
            <a:r>
              <a:rPr lang="en-US" sz="2400" b="0" i="0" dirty="0">
                <a:solidFill>
                  <a:srgbClr val="273239"/>
                </a:solidFill>
                <a:effectLst/>
                <a:latin typeface="Nunito" pitchFamily="2" charset="0"/>
              </a:rPr>
              <a:t>The next 32 bits of the ICMP Header are Extended Header which has the work of pointing out the problem in IP Message. Byte locations are identified by the pointer which causes the problem message and receiving device looks here for pointing to the problem.</a:t>
            </a:r>
          </a:p>
          <a:p>
            <a:pPr algn="just" rtl="0" fontAlgn="base"/>
            <a:r>
              <a:rPr lang="en-US" sz="2400" b="0" i="0" dirty="0">
                <a:solidFill>
                  <a:srgbClr val="273239"/>
                </a:solidFill>
                <a:effectLst/>
                <a:latin typeface="Nunito" pitchFamily="2" charset="0"/>
              </a:rPr>
              <a:t>The last part of the ICMP packet is Data or Payload of variable length. The bytes included in IPv4 are 576 bytes and in IPv6, 1280 bytes.</a:t>
            </a:r>
          </a:p>
          <a:p>
            <a:pPr algn="l" fontAlgn="base"/>
            <a:endParaRPr lang="en-US" sz="2400" b="0" i="0" dirty="0">
              <a:solidFill>
                <a:srgbClr val="273239"/>
              </a:solidFill>
              <a:effectLst/>
              <a:latin typeface="Nunito" pitchFamily="2" charset="0"/>
            </a:endParaRP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31037809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1892"/>
            <a:ext cx="7391400" cy="766235"/>
          </a:xfrm>
          <a:prstGeom prst="rect">
            <a:avLst/>
          </a:prstGeom>
        </p:spPr>
        <p:txBody>
          <a:bodyPr vert="horz" wrap="square" lIns="0" tIns="12065" rIns="0" bIns="0" rtlCol="0">
            <a:spAutoFit/>
          </a:bodyPr>
          <a:lstStyle/>
          <a:p>
            <a:pPr marL="12700">
              <a:lnSpc>
                <a:spcPct val="100000"/>
              </a:lnSpc>
              <a:spcBef>
                <a:spcPts val="95"/>
              </a:spcBef>
            </a:pPr>
            <a:r>
              <a:rPr lang="en-IN" sz="4900" spc="-5" dirty="0"/>
              <a:t>                        IGMP</a:t>
            </a:r>
            <a:endParaRPr sz="4900" dirty="0"/>
          </a:p>
        </p:txBody>
      </p:sp>
      <p:sp>
        <p:nvSpPr>
          <p:cNvPr id="3" name="object 3"/>
          <p:cNvSpPr txBox="1"/>
          <p:nvPr/>
        </p:nvSpPr>
        <p:spPr>
          <a:xfrm>
            <a:off x="114300" y="701715"/>
            <a:ext cx="8915400" cy="3336170"/>
          </a:xfrm>
          <a:prstGeom prst="rect">
            <a:avLst/>
          </a:prstGeom>
        </p:spPr>
        <p:txBody>
          <a:bodyPr vert="horz" wrap="square" lIns="0" tIns="12065" rIns="0" bIns="0" rtlCol="0">
            <a:spAutoFit/>
          </a:bodyPr>
          <a:lstStyle/>
          <a:p>
            <a:pPr algn="just" rtl="0" fontAlgn="base"/>
            <a:r>
              <a:rPr lang="en-US" sz="2400" b="1" i="0" dirty="0">
                <a:solidFill>
                  <a:srgbClr val="273239"/>
                </a:solidFill>
                <a:effectLst/>
                <a:latin typeface="Nunito" pitchFamily="2" charset="0"/>
              </a:rPr>
              <a:t>IGMP</a:t>
            </a:r>
            <a:r>
              <a:rPr lang="en-US" sz="2400" b="0" i="0" dirty="0">
                <a:solidFill>
                  <a:srgbClr val="273239"/>
                </a:solidFill>
                <a:effectLst/>
                <a:latin typeface="Nunito" pitchFamily="2" charset="0"/>
              </a:rPr>
              <a:t> is an acronym for </a:t>
            </a:r>
            <a:r>
              <a:rPr lang="en-US" sz="2400" b="1" i="0" dirty="0">
                <a:solidFill>
                  <a:srgbClr val="273239"/>
                </a:solidFill>
                <a:effectLst/>
                <a:latin typeface="Nunito" pitchFamily="2" charset="0"/>
              </a:rPr>
              <a:t>Internet Group Management Protocol</a:t>
            </a:r>
            <a:r>
              <a:rPr lang="en-US" sz="2400" b="0" i="0" dirty="0">
                <a:solidFill>
                  <a:srgbClr val="273239"/>
                </a:solidFill>
                <a:effectLst/>
                <a:latin typeface="Nunito" pitchFamily="2" charset="0"/>
              </a:rPr>
              <a:t>. IGMP is a communication protocol used by hosts and adjacent routers for multicasting communication with IP networks and uses the resources efficiently to transmit the message/data packets. Multicast communication can have single or multiple senders and receivers and thus, IGMP can be used in streaming videos, gaming, or web conferencing tools. This protocol is used on IPv4 networks and for using this on IPv6, multicasting is managed by Multicast Listener Discovery (MLD).</a:t>
            </a:r>
          </a:p>
        </p:txBody>
      </p:sp>
      <p:sp>
        <p:nvSpPr>
          <p:cNvPr id="4" name="Google Shape;176;p24">
            <a:extLst>
              <a:ext uri="{FF2B5EF4-FFF2-40B4-BE49-F238E27FC236}">
                <a16:creationId xmlns:a16="http://schemas.microsoft.com/office/drawing/2014/main" id="{FBF82F14-727F-E0B5-372C-80C2C7503C67}"/>
              </a:ext>
            </a:extLst>
          </p:cNvPr>
          <p:cNvSpPr txBox="1">
            <a:spLocks/>
          </p:cNvSpPr>
          <p:nvPr/>
        </p:nvSpPr>
        <p:spPr>
          <a:xfrm>
            <a:off x="3124200" y="6341836"/>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Nita Patil</a:t>
            </a:r>
          </a:p>
        </p:txBody>
      </p:sp>
    </p:spTree>
    <p:extLst>
      <p:ext uri="{BB962C8B-B14F-4D97-AF65-F5344CB8AC3E}">
        <p14:creationId xmlns:p14="http://schemas.microsoft.com/office/powerpoint/2010/main" val="2685261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D55D7446E8D04AB3C5DAA53BA97B47" ma:contentTypeVersion="4" ma:contentTypeDescription="Create a new document." ma:contentTypeScope="" ma:versionID="67f5d1c7853f1d464c5f451e3c13be80">
  <xsd:schema xmlns:xsd="http://www.w3.org/2001/XMLSchema" xmlns:xs="http://www.w3.org/2001/XMLSchema" xmlns:p="http://schemas.microsoft.com/office/2006/metadata/properties" xmlns:ns2="2309e230-a0ea-4b67-bb4f-d8f68b94a418" targetNamespace="http://schemas.microsoft.com/office/2006/metadata/properties" ma:root="true" ma:fieldsID="bdcf2c8ad63071f8cf53cfd561baaa46" ns2:_="">
    <xsd:import namespace="2309e230-a0ea-4b67-bb4f-d8f68b94a41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9e230-a0ea-4b67-bb4f-d8f68b94a4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F2E070-9992-4D77-90C5-6E92CFCB77EB}"/>
</file>

<file path=customXml/itemProps2.xml><?xml version="1.0" encoding="utf-8"?>
<ds:datastoreItem xmlns:ds="http://schemas.openxmlformats.org/officeDocument/2006/customXml" ds:itemID="{03322E1D-D7CC-4933-B515-66EFCA6999EA}"/>
</file>

<file path=customXml/itemProps3.xml><?xml version="1.0" encoding="utf-8"?>
<ds:datastoreItem xmlns:ds="http://schemas.openxmlformats.org/officeDocument/2006/customXml" ds:itemID="{E59796DC-70E8-4ED8-BC18-E43214028475}"/>
</file>

<file path=docProps/app.xml><?xml version="1.0" encoding="utf-8"?>
<Properties xmlns="http://schemas.openxmlformats.org/officeDocument/2006/extended-properties" xmlns:vt="http://schemas.openxmlformats.org/officeDocument/2006/docPropsVTypes">
  <Template/>
  <TotalTime>5093</TotalTime>
  <Words>7910</Words>
  <Application>Microsoft Office PowerPoint</Application>
  <PresentationFormat>On-screen Show (4:3)</PresentationFormat>
  <Paragraphs>753</Paragraphs>
  <Slides>114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114</vt:i4>
      </vt:variant>
    </vt:vector>
  </HeadingPairs>
  <TitlesOfParts>
    <vt:vector size="127" baseType="lpstr">
      <vt:lpstr>Arial</vt:lpstr>
      <vt:lpstr>Arial MT</vt:lpstr>
      <vt:lpstr>Calibri</vt:lpstr>
      <vt:lpstr>Calibri Light</vt:lpstr>
      <vt:lpstr>Cambria Math</vt:lpstr>
      <vt:lpstr>Constantia</vt:lpstr>
      <vt:lpstr>inherit</vt:lpstr>
      <vt:lpstr>Nunito</vt:lpstr>
      <vt:lpstr>Segoe UI Symbol</vt:lpstr>
      <vt:lpstr>Times New Roman</vt:lpstr>
      <vt:lpstr>Verdana</vt:lpstr>
      <vt:lpstr>Wingdings</vt:lpstr>
      <vt:lpstr>Office Theme</vt:lpstr>
      <vt:lpstr>Module 4 : Network Layer</vt:lpstr>
      <vt:lpstr>                Network Layer</vt:lpstr>
      <vt:lpstr>         Network Layer Design Issues</vt:lpstr>
      <vt:lpstr>         Network Layer Design Issues</vt:lpstr>
      <vt:lpstr>         Network Layer Design Issues</vt:lpstr>
      <vt:lpstr>         Network Layer Design Issues</vt:lpstr>
      <vt:lpstr>         Network Layer Design Issues</vt:lpstr>
      <vt:lpstr>         Network Layer Design Issues</vt:lpstr>
      <vt:lpstr>         Network Layer Design Issues</vt:lpstr>
      <vt:lpstr>         Network Layer Design Issues</vt:lpstr>
      <vt:lpstr>         Network Layer Design Issues</vt:lpstr>
      <vt:lpstr>         Network Layer Design Issues</vt:lpstr>
      <vt:lpstr>The Internet Protocol (IP)</vt:lpstr>
      <vt:lpstr>IPv4 Address:</vt:lpstr>
      <vt:lpstr>Cont…</vt:lpstr>
      <vt:lpstr>Internet Protocol Version 6 (IPv6)</vt:lpstr>
      <vt:lpstr>     Internet addresses</vt:lpstr>
      <vt:lpstr>          Internet address format</vt:lpstr>
      <vt:lpstr>Cont…</vt:lpstr>
      <vt:lpstr>Classes of IP addresses</vt:lpstr>
      <vt:lpstr>Classes of IP addresses</vt:lpstr>
      <vt:lpstr>Cont..</vt:lpstr>
      <vt:lpstr>Strategies to Conserve Addresses</vt:lpstr>
      <vt:lpstr>Private Address</vt:lpstr>
      <vt:lpstr>Cont…</vt:lpstr>
      <vt:lpstr>Cont...</vt:lpstr>
      <vt:lpstr>Cont..</vt:lpstr>
      <vt:lpstr>Addressing without Subnets</vt:lpstr>
      <vt:lpstr>Subnetting</vt:lpstr>
      <vt:lpstr>Subnet masks:-</vt:lpstr>
      <vt:lpstr>Cont…</vt:lpstr>
      <vt:lpstr>Cont...</vt:lpstr>
      <vt:lpstr>Cont...</vt:lpstr>
      <vt:lpstr>Reserved and Restricted Addresses</vt:lpstr>
      <vt:lpstr>Classless Inter-Domain Routing (CIDR)</vt:lpstr>
      <vt:lpstr>PowerPoint Presentation</vt:lpstr>
      <vt:lpstr>Subnetting Class C Addresses</vt:lpstr>
      <vt:lpstr>PowerPoint Presentation</vt:lpstr>
      <vt:lpstr>PowerPoint Presentation</vt:lpstr>
      <vt:lpstr>Subnetting Class B Addresses</vt:lpstr>
      <vt:lpstr>PowerPoint Presentation</vt:lpstr>
      <vt:lpstr>Subnetting Class A Addresses</vt:lpstr>
      <vt:lpstr>PowerPoint Presentation</vt:lpstr>
      <vt:lpstr>Address Blocks</vt:lpstr>
      <vt:lpstr>Cont…</vt:lpstr>
      <vt:lpstr>Mask and Address Blocks</vt:lpstr>
      <vt:lpstr>Mask and Address Blocks</vt:lpstr>
      <vt:lpstr>Cont…</vt:lpstr>
      <vt:lpstr>PowerPoint Presentation</vt:lpstr>
      <vt:lpstr>PowerPoint Presentation</vt:lpstr>
      <vt:lpstr>Cont…</vt:lpstr>
      <vt:lpstr>Network Addresses</vt:lpstr>
      <vt:lpstr>PowerPoint Presentation</vt:lpstr>
      <vt:lpstr>Two-Level Hierarchy: No Subnetting</vt:lpstr>
      <vt:lpstr>Three-Levels of Hierarchy: Subnetting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4</vt:lpstr>
      <vt:lpstr>Cont…</vt:lpstr>
      <vt:lpstr>Cont…</vt:lpstr>
      <vt:lpstr>Cont…</vt:lpstr>
      <vt:lpstr>Example 5</vt:lpstr>
      <vt:lpstr>Example 6</vt:lpstr>
      <vt:lpstr>Example 7</vt:lpstr>
      <vt:lpstr>PowerPoint Presentation</vt:lpstr>
      <vt:lpstr>PowerPoint Presentation</vt:lpstr>
      <vt:lpstr>PowerPoint Presentation</vt:lpstr>
      <vt:lpstr>Example 8</vt:lpstr>
      <vt:lpstr>Cont..</vt:lpstr>
      <vt:lpstr>Example 9</vt:lpstr>
      <vt:lpstr>Cont…</vt:lpstr>
      <vt:lpstr>          IPv4 Packet Structure</vt:lpstr>
      <vt:lpstr>          IPv4 Packet Structure</vt:lpstr>
      <vt:lpstr>          IPv4 Packet Structure</vt:lpstr>
      <vt:lpstr>          IPv4 Packet Structure</vt:lpstr>
      <vt:lpstr>          IPv4 Packet Structure</vt:lpstr>
      <vt:lpstr>          IPv4 Packet Structure</vt:lpstr>
      <vt:lpstr>                         ARP</vt:lpstr>
      <vt:lpstr>                         ARP</vt:lpstr>
      <vt:lpstr>                         ARP</vt:lpstr>
      <vt:lpstr>                         ARP</vt:lpstr>
      <vt:lpstr>                         ARP</vt:lpstr>
      <vt:lpstr>       Message Format of ARP</vt:lpstr>
      <vt:lpstr>       Message Format of ARP</vt:lpstr>
      <vt:lpstr>       Message Format of ARP</vt:lpstr>
      <vt:lpstr>                        RARP</vt:lpstr>
      <vt:lpstr>                        RARP</vt:lpstr>
      <vt:lpstr>                        ICMP</vt:lpstr>
      <vt:lpstr>                        ICMP</vt:lpstr>
      <vt:lpstr>            ICMP Packet format</vt:lpstr>
      <vt:lpstr>                        ICMP</vt:lpstr>
      <vt:lpstr>                        ICMP</vt:lpstr>
      <vt:lpstr>                        IGMP</vt:lpstr>
      <vt:lpstr>                   IGMP Messages</vt:lpstr>
      <vt:lpstr>                   IGMP</vt:lpstr>
      <vt:lpstr>                   IGMP</vt:lpstr>
      <vt:lpstr>             Congestion Control</vt:lpstr>
      <vt:lpstr>Effects of Congestion Control in Computer Network</vt:lpstr>
      <vt:lpstr>          Congestion Control Algorithm</vt:lpstr>
      <vt:lpstr>          Congestion Control Algorithm</vt:lpstr>
      <vt:lpstr>          Congestion Control Algorithm</vt:lpstr>
      <vt:lpstr>          Congestion Control Algorithm</vt:lpstr>
      <vt:lpstr>          Congestion Control Algorithm</vt:lpstr>
      <vt:lpstr> Flow Characteristics of Token Bucket Algorithm </vt:lpstr>
      <vt:lpstr> Flow Characteristics of Token Bucket Algorithm </vt:lpstr>
      <vt:lpstr> Flow Characteristics of Token Bucket Algorithm </vt:lpstr>
      <vt:lpstr> Flow Characteristics of Token Bucket Algorithm </vt:lpstr>
      <vt:lpstr>               Techniques to Improve QoS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IPV4 Addressing</dc:title>
  <dc:creator>Arathi</dc:creator>
  <cp:lastModifiedBy>Nita Patil</cp:lastModifiedBy>
  <cp:revision>11</cp:revision>
  <dcterms:created xsi:type="dcterms:W3CDTF">2021-09-23T04:31:16Z</dcterms:created>
  <dcterms:modified xsi:type="dcterms:W3CDTF">2024-09-26T11:00:23Z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2014-09-24T00:00:00Z</vt:filetime>
  </property>
  <property fmtid="{D5CDD505-2E9C-101B-9397-08002B2CF9AE}" pid="3" name="Creator">
    <vt:lpwstr>Microsoft® PowerPoint® 2013</vt:lpwstr>
  </property>
  <property fmtid="{D5CDD505-2E9C-101B-9397-08002B2CF9AE}" pid="4" name="LastSaved">
    <vt:filetime>2021-09-23T00:00:00Z</vt:filetime>
  </property>
  <property fmtid="{D5CDD505-2E9C-101B-9397-08002B2CF9AE}" pid="5" name="ContentTypeId">
    <vt:lpwstr>0x01010078D55D7446E8D04AB3C5DAA53BA97B47</vt:lpwstr>
  </property>
</Properties>
</file>