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60" d="100"/>
          <a:sy n="6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13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1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56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9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19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15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4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1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8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4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F7C76-CF39-4E7C-AFF4-6B2CE08B30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109364-2643-4BAE-99E0-1C4ACA1BB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c.labnet.sfbu.edu/~henry/sfbu/course/machine_learning/chatgpt/slide/OpenAI_API_ChatBot_GPT_4o_Mini_Streamlit.pdf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54403E-B411-24FD-15A0-ABDB6992F285}"/>
              </a:ext>
            </a:extLst>
          </p:cNvPr>
          <p:cNvSpPr/>
          <p:nvPr/>
        </p:nvSpPr>
        <p:spPr>
          <a:xfrm>
            <a:off x="198578" y="103085"/>
            <a:ext cx="1179484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err="1">
                <a:solidFill>
                  <a:srgbClr val="C00000"/>
                </a:solidFill>
                <a:latin typeface="Algerian" panose="04020705040A02060702" pitchFamily="82" charset="0"/>
              </a:rPr>
              <a:t>Streamlit</a:t>
            </a:r>
            <a:r>
              <a:rPr lang="en-US" sz="4800" dirty="0">
                <a:solidFill>
                  <a:srgbClr val="C00000"/>
                </a:solidFill>
                <a:latin typeface="Algerian" panose="04020705040A02060702" pitchFamily="82" charset="0"/>
              </a:rPr>
              <a:t>-powered Chatbot with GPT-4 Integration</a:t>
            </a:r>
            <a:endParaRPr lang="en-US" sz="48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0A522-0F08-DB73-5A13-4D8D39214746}"/>
              </a:ext>
            </a:extLst>
          </p:cNvPr>
          <p:cNvSpPr txBox="1"/>
          <p:nvPr/>
        </p:nvSpPr>
        <p:spPr>
          <a:xfrm>
            <a:off x="1761750" y="6025713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Prof: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Chang, Henry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F83DE-3880-51A8-5D1A-86408F72491A}"/>
              </a:ext>
            </a:extLst>
          </p:cNvPr>
          <p:cNvSpPr txBox="1"/>
          <p:nvPr/>
        </p:nvSpPr>
        <p:spPr>
          <a:xfrm>
            <a:off x="5631235" y="5395433"/>
            <a:ext cx="6250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by: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Vaishnavi Patil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ID: 20133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Course: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Generative AI-Driven Intelligent Apps Development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October 2024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erson standing next to a robot&#10;&#10;Description automatically generated">
            <a:extLst>
              <a:ext uri="{FF2B5EF4-FFF2-40B4-BE49-F238E27FC236}">
                <a16:creationId xmlns:a16="http://schemas.microsoft.com/office/drawing/2014/main" id="{4D0269D7-65F9-0913-C17E-485C23E0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04" y="1724083"/>
            <a:ext cx="9958190" cy="36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2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32D31-844F-A91E-DDD6-30D0ED12761C}"/>
              </a:ext>
            </a:extLst>
          </p:cNvPr>
          <p:cNvSpPr txBox="1"/>
          <p:nvPr/>
        </p:nvSpPr>
        <p:spPr>
          <a:xfrm>
            <a:off x="4313381" y="620537"/>
            <a:ext cx="35652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ED675A-E945-ECDA-32A0-A3AE2EBB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583" y="3244333"/>
            <a:ext cx="86914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0922A-48A7-F3D6-189B-58B27946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455" y="1763385"/>
            <a:ext cx="936567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Researched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web app framework setup.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 API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integration of GPT-4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Gradients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Researched gradient styling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Literacy Search Technique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Searched for chatbot technologies, real-time streaming, and web development frameworks.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OpenAI_API_ChatBot_Streamlit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6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32D31-844F-A91E-DDD6-30D0ED12761C}"/>
              </a:ext>
            </a:extLst>
          </p:cNvPr>
          <p:cNvSpPr txBox="1"/>
          <p:nvPr/>
        </p:nvSpPr>
        <p:spPr>
          <a:xfrm>
            <a:off x="540279" y="967417"/>
            <a:ext cx="3778870" cy="3943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6E382AB-1B91-4385-9842-845BAB5B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95" y="180360"/>
            <a:ext cx="5794743" cy="649174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EED675A-E945-ECDA-32A0-A3AE2EBB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583" y="3244333"/>
            <a:ext cx="86914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2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D48F9-1149-06E0-C3F8-A85A2A29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21" y="818707"/>
            <a:ext cx="3956030" cy="5422605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B2CBC81-6B9A-2CB4-31D1-AA5FA68B1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230" y="2232071"/>
            <a:ext cx="3645539" cy="2387707"/>
          </a:xfrm>
          <a:prstGeom prst="rect">
            <a:avLst/>
          </a:prstGeom>
        </p:spPr>
      </p:pic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74D536-4442-0A49-8BB4-2D14F7811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84" y="967562"/>
            <a:ext cx="3824896" cy="51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4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D464D0-976D-46DF-BC53-01CF8DD0D7F4}"/>
              </a:ext>
            </a:extLst>
          </p:cNvPr>
          <p:cNvSpPr txBox="1"/>
          <p:nvPr/>
        </p:nvSpPr>
        <p:spPr>
          <a:xfrm>
            <a:off x="3271505" y="298602"/>
            <a:ext cx="56489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25C6AD1-D209-2E83-3D15-C7370DBC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753" y="1548439"/>
            <a:ext cx="8782494" cy="457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4EF03F6D-FB13-E6A2-B6C7-D0E626D7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527" y="1548439"/>
            <a:ext cx="57947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Enhancement Ideas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Appendix </a:t>
            </a:r>
          </a:p>
        </p:txBody>
      </p:sp>
    </p:spTree>
    <p:extLst>
      <p:ext uri="{BB962C8B-B14F-4D97-AF65-F5344CB8AC3E}">
        <p14:creationId xmlns:p14="http://schemas.microsoft.com/office/powerpoint/2010/main" val="31847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B113F3-F57C-88D9-97BD-FB39059C7AD4}"/>
              </a:ext>
            </a:extLst>
          </p:cNvPr>
          <p:cNvSpPr txBox="1"/>
          <p:nvPr/>
        </p:nvSpPr>
        <p:spPr>
          <a:xfrm>
            <a:off x="4068836" y="298603"/>
            <a:ext cx="4054328" cy="76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Introduction</a:t>
            </a:r>
            <a:endParaRPr lang="en-IN" sz="4400" dirty="0">
              <a:solidFill>
                <a:srgbClr val="C00000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502582-9BF4-180A-DAAE-DCE47BFA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223" y="1397586"/>
            <a:ext cx="886755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web-based chatbot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GPT-4 API.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visually appealing UI with a shaded blue gradient.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interactive chatbot to answer user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Python, OpenAI GPT-4 API, CSS for styling.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CDA716-22A0-D209-13B6-6019B0EB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5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665F62-B7BE-DE5C-7B64-15B0C3834C78}"/>
              </a:ext>
            </a:extLst>
          </p:cNvPr>
          <p:cNvSpPr txBox="1"/>
          <p:nvPr/>
        </p:nvSpPr>
        <p:spPr>
          <a:xfrm>
            <a:off x="1444920" y="282582"/>
            <a:ext cx="93021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Design - Problem Identification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419014-55F5-B2CD-17D8-F969E9DC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989" y="991906"/>
            <a:ext cx="736730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This Approach?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Identified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Efficient Human-Computer Interaction</a:t>
            </a: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Demand for Scalable and User-Friendly Interfaces</a:t>
            </a: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Maintaining Conversational Context</a:t>
            </a: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Integrating Real-Time Response Generation</a:t>
            </a: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Customizing User Experience with Visual Appeal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Accessibility and Deployment Challenges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Future Proofing and Scalability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Solution Requirements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simple, scalable, web-based chatbot.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with GPT-4 for dynamic responses.</a:t>
            </a:r>
          </a:p>
          <a:p>
            <a:pPr marL="1200150" marR="0" lvl="2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background for enhanced 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28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281A5-604B-DD99-E9B5-57A5B34501A7}"/>
              </a:ext>
            </a:extLst>
          </p:cNvPr>
          <p:cNvSpPr txBox="1"/>
          <p:nvPr/>
        </p:nvSpPr>
        <p:spPr>
          <a:xfrm>
            <a:off x="1288754" y="633334"/>
            <a:ext cx="96144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Design - Investigating Solutions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E1AA21-FD51-1036-6F4D-37E560AC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85" y="4081846"/>
            <a:ext cx="86974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989FE-763C-AC7A-7BBB-08B92E0A92A8}"/>
              </a:ext>
            </a:extLst>
          </p:cNvPr>
          <p:cNvSpPr txBox="1"/>
          <p:nvPr/>
        </p:nvSpPr>
        <p:spPr>
          <a:xfrm>
            <a:off x="1796903" y="2039318"/>
            <a:ext cx="928222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Solutions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Building a custom backend API and web interface from scratch.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pre-built web frameworks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Flask.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Chosen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faster prototyping and simplicity.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 GPT-4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powerful, real-time response generation.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Styling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enhancing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7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BF990-227D-C560-DC67-B885D2BE8081}"/>
              </a:ext>
            </a:extLst>
          </p:cNvPr>
          <p:cNvSpPr txBox="1"/>
          <p:nvPr/>
        </p:nvSpPr>
        <p:spPr>
          <a:xfrm>
            <a:off x="3516054" y="378861"/>
            <a:ext cx="515989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Algerian" panose="04020705040A02060702" pitchFamily="82" charset="0"/>
              </a:rPr>
              <a:t>Implementation - How It Was Built</a:t>
            </a:r>
            <a:endParaRPr lang="en-IN" sz="4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013CC-93DD-A3D0-2A00-1755D9DA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43" y="2188397"/>
            <a:ext cx="1096925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OpenAI API integration.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for custom gradient background and "Powered by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footer.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Streamlit’s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session state to manage chat history.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Streaming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response streaming with OpenAI's GPT-4.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82F808-C05E-4F81-3613-09393FE8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71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27171-ED76-571D-A674-BF6E7590610E}"/>
              </a:ext>
            </a:extLst>
          </p:cNvPr>
          <p:cNvSpPr txBox="1"/>
          <p:nvPr/>
        </p:nvSpPr>
        <p:spPr>
          <a:xfrm>
            <a:off x="1468581" y="1838603"/>
            <a:ext cx="1049251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 Steps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Tested for different user inputs to ensure meaningful responses.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Verified session persistence (conversation history stored).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Ensured background and footer styling is consistent across all devices.</a:t>
            </a:r>
          </a:p>
          <a:p>
            <a:pPr lvl="1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Short queries vs. complex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Checking response generation speed (around 2-3 seconds for complete response)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Verifying correct CSS rendering.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33704-DAFF-E6D8-9BA7-F414B53A6398}"/>
              </a:ext>
            </a:extLst>
          </p:cNvPr>
          <p:cNvSpPr txBox="1"/>
          <p:nvPr/>
        </p:nvSpPr>
        <p:spPr>
          <a:xfrm>
            <a:off x="1300017" y="337187"/>
            <a:ext cx="95919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Testing - Chatbot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919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32D31-844F-A91E-DDD6-30D0ED12761C}"/>
              </a:ext>
            </a:extLst>
          </p:cNvPr>
          <p:cNvSpPr txBox="1"/>
          <p:nvPr/>
        </p:nvSpPr>
        <p:spPr>
          <a:xfrm>
            <a:off x="3140363" y="540388"/>
            <a:ext cx="59112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Enhancement Ideas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4A2AA-19D9-4D81-D76E-B342711A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746" y="1720475"/>
            <a:ext cx="886691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 to Consider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speech-to-text for voice queries.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choose between different OpenAI models.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metrics to track user interaction with the chatbot.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 toggle between light and dark themes.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7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32D31-844F-A91E-DDD6-30D0ED12761C}"/>
              </a:ext>
            </a:extLst>
          </p:cNvPr>
          <p:cNvSpPr txBox="1"/>
          <p:nvPr/>
        </p:nvSpPr>
        <p:spPr>
          <a:xfrm>
            <a:off x="4350327" y="965261"/>
            <a:ext cx="3491346" cy="798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ED675A-E945-ECDA-32A0-A3AE2EBB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583" y="2136338"/>
            <a:ext cx="869141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chatbot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OpenAI’s GPT-4 API.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session handling and styled the UI with a gradient background.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ease of use facilitated rapid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GPT-4 API provided strong, real-time conversational capabilities.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59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</TotalTime>
  <Words>488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20133</dc:creator>
  <cp:lastModifiedBy>20133</cp:lastModifiedBy>
  <cp:revision>75</cp:revision>
  <dcterms:created xsi:type="dcterms:W3CDTF">2024-10-09T04:15:23Z</dcterms:created>
  <dcterms:modified xsi:type="dcterms:W3CDTF">2024-10-09T18:00:45Z</dcterms:modified>
</cp:coreProperties>
</file>