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73" r:id="rId2"/>
    <p:sldId id="257" r:id="rId3"/>
    <p:sldId id="256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BEC3E-44C3-4928-B751-57D926D45DAC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568D458D-C229-48D2-B979-86F71BBFE322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REQUIREMENTS</a:t>
          </a:r>
          <a:endParaRPr lang="en-IN" sz="2000" dirty="0">
            <a:solidFill>
              <a:schemeClr val="tx1"/>
            </a:solidFill>
          </a:endParaRPr>
        </a:p>
      </dgm:t>
    </dgm:pt>
    <dgm:pt modelId="{5DB670D0-E12E-439B-9950-91D17F2671A9}" type="parTrans" cxnId="{7F592B9D-BC8C-4D4B-80A5-0A33A69A504F}">
      <dgm:prSet/>
      <dgm:spPr/>
      <dgm:t>
        <a:bodyPr/>
        <a:lstStyle/>
        <a:p>
          <a:endParaRPr lang="en-IN"/>
        </a:p>
      </dgm:t>
    </dgm:pt>
    <dgm:pt modelId="{4A69D86A-A17A-4D0C-A6AA-A0678B1693AE}" type="sibTrans" cxnId="{7F592B9D-BC8C-4D4B-80A5-0A33A69A504F}">
      <dgm:prSet/>
      <dgm:spPr/>
      <dgm:t>
        <a:bodyPr/>
        <a:lstStyle/>
        <a:p>
          <a:endParaRPr lang="en-IN"/>
        </a:p>
      </dgm:t>
    </dgm:pt>
    <dgm:pt modelId="{D584637B-344E-441F-88E4-EA50AD375FC1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FUNCTIONAL REQUIREMENTS</a:t>
          </a:r>
          <a:endParaRPr lang="en-IN" sz="2000" dirty="0">
            <a:solidFill>
              <a:schemeClr val="tx1"/>
            </a:solidFill>
          </a:endParaRPr>
        </a:p>
      </dgm:t>
    </dgm:pt>
    <dgm:pt modelId="{7177AB7D-205E-4697-8196-A8A0E9497048}" type="parTrans" cxnId="{17490E4D-DFF5-40B7-BA1D-1AACE44546A8}">
      <dgm:prSet/>
      <dgm:spPr/>
      <dgm:t>
        <a:bodyPr/>
        <a:lstStyle/>
        <a:p>
          <a:endParaRPr lang="en-IN"/>
        </a:p>
      </dgm:t>
    </dgm:pt>
    <dgm:pt modelId="{5AB6FB9E-CB94-4D84-963A-C2A91C18283A}" type="sibTrans" cxnId="{17490E4D-DFF5-40B7-BA1D-1AACE44546A8}">
      <dgm:prSet/>
      <dgm:spPr/>
      <dgm:t>
        <a:bodyPr/>
        <a:lstStyle/>
        <a:p>
          <a:endParaRPr lang="en-IN"/>
        </a:p>
      </dgm:t>
    </dgm:pt>
    <dgm:pt modelId="{576206CC-0258-42DD-86B9-486A8449783B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</a:rPr>
            <a:t>1)Garden light control</a:t>
          </a:r>
        </a:p>
        <a:p>
          <a:pPr algn="l"/>
          <a:r>
            <a:rPr lang="en-US" sz="2000" dirty="0">
              <a:solidFill>
                <a:schemeClr val="tx1"/>
              </a:solidFill>
            </a:rPr>
            <a:t>2)Temperature control system</a:t>
          </a:r>
        </a:p>
        <a:p>
          <a:pPr algn="l"/>
          <a:r>
            <a:rPr lang="en-US" sz="2000" dirty="0">
              <a:solidFill>
                <a:schemeClr val="tx1"/>
              </a:solidFill>
            </a:rPr>
            <a:t>3)Water tank inlet &amp; outlet valve control</a:t>
          </a:r>
          <a:endParaRPr lang="en-IN" sz="2000" dirty="0">
            <a:solidFill>
              <a:schemeClr val="tx1"/>
            </a:solidFill>
          </a:endParaRPr>
        </a:p>
      </dgm:t>
    </dgm:pt>
    <dgm:pt modelId="{69C0DA83-0819-4CCC-9AE0-F0FD1AC1A547}" type="parTrans" cxnId="{B7D6B176-8106-4975-82E0-D5C4CA7FC65C}">
      <dgm:prSet/>
      <dgm:spPr/>
      <dgm:t>
        <a:bodyPr/>
        <a:lstStyle/>
        <a:p>
          <a:endParaRPr lang="en-IN"/>
        </a:p>
      </dgm:t>
    </dgm:pt>
    <dgm:pt modelId="{D08C96C0-1081-4906-B370-A4436FB38C3A}" type="sibTrans" cxnId="{B7D6B176-8106-4975-82E0-D5C4CA7FC65C}">
      <dgm:prSet/>
      <dgm:spPr/>
      <dgm:t>
        <a:bodyPr/>
        <a:lstStyle/>
        <a:p>
          <a:endParaRPr lang="en-IN"/>
        </a:p>
      </dgm:t>
    </dgm:pt>
    <dgm:pt modelId="{B37DF592-B4B0-47F5-ADC8-B70F7723459A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USER INTERFACE</a:t>
          </a:r>
          <a:endParaRPr lang="en-IN" sz="2000" dirty="0">
            <a:solidFill>
              <a:schemeClr val="tx1"/>
            </a:solidFill>
          </a:endParaRPr>
        </a:p>
      </dgm:t>
    </dgm:pt>
    <dgm:pt modelId="{72BF3BC0-8184-459A-820D-FA26FE74E441}" type="parTrans" cxnId="{0F2DAD55-9D71-4B83-A9B0-3E6F09B05206}">
      <dgm:prSet/>
      <dgm:spPr/>
      <dgm:t>
        <a:bodyPr/>
        <a:lstStyle/>
        <a:p>
          <a:endParaRPr lang="en-IN"/>
        </a:p>
      </dgm:t>
    </dgm:pt>
    <dgm:pt modelId="{67A7395A-8444-463A-98B6-A75B32C76206}" type="sibTrans" cxnId="{0F2DAD55-9D71-4B83-A9B0-3E6F09B05206}">
      <dgm:prSet/>
      <dgm:spPr/>
      <dgm:t>
        <a:bodyPr/>
        <a:lstStyle/>
        <a:p>
          <a:endParaRPr lang="en-IN"/>
        </a:p>
      </dgm:t>
    </dgm:pt>
    <dgm:pt modelId="{33141826-27B3-4370-9798-6BDE4041F82D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BLYNK Application</a:t>
          </a:r>
          <a:endParaRPr lang="en-IN" sz="2000" dirty="0">
            <a:solidFill>
              <a:schemeClr val="tx1"/>
            </a:solidFill>
          </a:endParaRPr>
        </a:p>
      </dgm:t>
    </dgm:pt>
    <dgm:pt modelId="{7853B905-F2E6-4EAB-B9CB-414A988794E5}" type="parTrans" cxnId="{C48DCB7F-8197-48D5-B2AE-483E8B546ABA}">
      <dgm:prSet/>
      <dgm:spPr/>
      <dgm:t>
        <a:bodyPr/>
        <a:lstStyle/>
        <a:p>
          <a:endParaRPr lang="en-IN"/>
        </a:p>
      </dgm:t>
    </dgm:pt>
    <dgm:pt modelId="{544A92E5-50A4-490F-BB51-DCB72E4C3820}" type="sibTrans" cxnId="{C48DCB7F-8197-48D5-B2AE-483E8B546ABA}">
      <dgm:prSet/>
      <dgm:spPr/>
      <dgm:t>
        <a:bodyPr/>
        <a:lstStyle/>
        <a:p>
          <a:endParaRPr lang="en-IN"/>
        </a:p>
      </dgm:t>
    </dgm:pt>
    <dgm:pt modelId="{86C789A1-1BD9-46CB-AB61-3682814A624A}" type="pres">
      <dgm:prSet presAssocID="{6C5BEC3E-44C3-4928-B751-57D926D45D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A78FA1-2A1E-4164-A93D-FA06307B307C}" type="pres">
      <dgm:prSet presAssocID="{568D458D-C229-48D2-B979-86F71BBFE322}" presName="root1" presStyleCnt="0"/>
      <dgm:spPr/>
    </dgm:pt>
    <dgm:pt modelId="{A156EFE8-1B97-43BF-897F-0A1B5DBFE4B8}" type="pres">
      <dgm:prSet presAssocID="{568D458D-C229-48D2-B979-86F71BBFE322}" presName="LevelOneTextNode" presStyleLbl="node0" presStyleIdx="0" presStyleCnt="1">
        <dgm:presLayoutVars>
          <dgm:chPref val="3"/>
        </dgm:presLayoutVars>
      </dgm:prSet>
      <dgm:spPr/>
    </dgm:pt>
    <dgm:pt modelId="{86D1CE7F-A15A-471F-BD4C-7E439462B266}" type="pres">
      <dgm:prSet presAssocID="{568D458D-C229-48D2-B979-86F71BBFE322}" presName="level2hierChild" presStyleCnt="0"/>
      <dgm:spPr/>
    </dgm:pt>
    <dgm:pt modelId="{434A975C-8D1E-4A14-9184-B8602202437E}" type="pres">
      <dgm:prSet presAssocID="{7177AB7D-205E-4697-8196-A8A0E9497048}" presName="conn2-1" presStyleLbl="parChTrans1D2" presStyleIdx="0" presStyleCnt="2"/>
      <dgm:spPr/>
    </dgm:pt>
    <dgm:pt modelId="{D941A753-B968-4A3F-8FEA-FD01F68643EC}" type="pres">
      <dgm:prSet presAssocID="{7177AB7D-205E-4697-8196-A8A0E9497048}" presName="connTx" presStyleLbl="parChTrans1D2" presStyleIdx="0" presStyleCnt="2"/>
      <dgm:spPr/>
    </dgm:pt>
    <dgm:pt modelId="{80EE2760-0286-4408-AD18-67B5E8E7BCD6}" type="pres">
      <dgm:prSet presAssocID="{D584637B-344E-441F-88E4-EA50AD375FC1}" presName="root2" presStyleCnt="0"/>
      <dgm:spPr/>
    </dgm:pt>
    <dgm:pt modelId="{665ADE06-825E-4154-80F0-EC5FC63F73F9}" type="pres">
      <dgm:prSet presAssocID="{D584637B-344E-441F-88E4-EA50AD375FC1}" presName="LevelTwoTextNode" presStyleLbl="node2" presStyleIdx="0" presStyleCnt="2">
        <dgm:presLayoutVars>
          <dgm:chPref val="3"/>
        </dgm:presLayoutVars>
      </dgm:prSet>
      <dgm:spPr/>
    </dgm:pt>
    <dgm:pt modelId="{29F27276-B316-4FD3-8280-5FE717627638}" type="pres">
      <dgm:prSet presAssocID="{D584637B-344E-441F-88E4-EA50AD375FC1}" presName="level3hierChild" presStyleCnt="0"/>
      <dgm:spPr/>
    </dgm:pt>
    <dgm:pt modelId="{69F601C7-2789-42FF-9F33-8B14E7BFDF34}" type="pres">
      <dgm:prSet presAssocID="{69C0DA83-0819-4CCC-9AE0-F0FD1AC1A547}" presName="conn2-1" presStyleLbl="parChTrans1D3" presStyleIdx="0" presStyleCnt="2"/>
      <dgm:spPr/>
    </dgm:pt>
    <dgm:pt modelId="{F9CAB7CC-825D-40B8-9D80-136EBB055D26}" type="pres">
      <dgm:prSet presAssocID="{69C0DA83-0819-4CCC-9AE0-F0FD1AC1A547}" presName="connTx" presStyleLbl="parChTrans1D3" presStyleIdx="0" presStyleCnt="2"/>
      <dgm:spPr/>
    </dgm:pt>
    <dgm:pt modelId="{65F21434-39F4-4102-AE1C-D0C7D78D9A4F}" type="pres">
      <dgm:prSet presAssocID="{576206CC-0258-42DD-86B9-486A8449783B}" presName="root2" presStyleCnt="0"/>
      <dgm:spPr/>
    </dgm:pt>
    <dgm:pt modelId="{B84B2074-5588-4076-8BC3-427C1C17C93B}" type="pres">
      <dgm:prSet presAssocID="{576206CC-0258-42DD-86B9-486A8449783B}" presName="LevelTwoTextNode" presStyleLbl="node3" presStyleIdx="0" presStyleCnt="2" custScaleX="149070" custScaleY="174770">
        <dgm:presLayoutVars>
          <dgm:chPref val="3"/>
        </dgm:presLayoutVars>
      </dgm:prSet>
      <dgm:spPr/>
    </dgm:pt>
    <dgm:pt modelId="{BF83722D-6953-4BD0-A039-BBAC84B8EE28}" type="pres">
      <dgm:prSet presAssocID="{576206CC-0258-42DD-86B9-486A8449783B}" presName="level3hierChild" presStyleCnt="0"/>
      <dgm:spPr/>
    </dgm:pt>
    <dgm:pt modelId="{F7308D9F-4455-4848-94B6-3AD4B15F5A1E}" type="pres">
      <dgm:prSet presAssocID="{72BF3BC0-8184-459A-820D-FA26FE74E441}" presName="conn2-1" presStyleLbl="parChTrans1D2" presStyleIdx="1" presStyleCnt="2"/>
      <dgm:spPr/>
    </dgm:pt>
    <dgm:pt modelId="{2FAC0F4C-99D0-447D-807F-0F16F7684608}" type="pres">
      <dgm:prSet presAssocID="{72BF3BC0-8184-459A-820D-FA26FE74E441}" presName="connTx" presStyleLbl="parChTrans1D2" presStyleIdx="1" presStyleCnt="2"/>
      <dgm:spPr/>
    </dgm:pt>
    <dgm:pt modelId="{5ABD4267-1062-4632-9CB8-5F2CC10A2C19}" type="pres">
      <dgm:prSet presAssocID="{B37DF592-B4B0-47F5-ADC8-B70F7723459A}" presName="root2" presStyleCnt="0"/>
      <dgm:spPr/>
    </dgm:pt>
    <dgm:pt modelId="{66272871-C3A2-4ADE-AC8D-22969CF3B8F2}" type="pres">
      <dgm:prSet presAssocID="{B37DF592-B4B0-47F5-ADC8-B70F7723459A}" presName="LevelTwoTextNode" presStyleLbl="node2" presStyleIdx="1" presStyleCnt="2">
        <dgm:presLayoutVars>
          <dgm:chPref val="3"/>
        </dgm:presLayoutVars>
      </dgm:prSet>
      <dgm:spPr/>
    </dgm:pt>
    <dgm:pt modelId="{F9A6015F-5EAF-414E-BAE4-2AAACD2F05CA}" type="pres">
      <dgm:prSet presAssocID="{B37DF592-B4B0-47F5-ADC8-B70F7723459A}" presName="level3hierChild" presStyleCnt="0"/>
      <dgm:spPr/>
    </dgm:pt>
    <dgm:pt modelId="{06BD07E1-5EFD-4A14-9FA5-6216B213877D}" type="pres">
      <dgm:prSet presAssocID="{7853B905-F2E6-4EAB-B9CB-414A988794E5}" presName="conn2-1" presStyleLbl="parChTrans1D3" presStyleIdx="1" presStyleCnt="2"/>
      <dgm:spPr/>
    </dgm:pt>
    <dgm:pt modelId="{984D1A5E-47C6-40E9-A12D-6296B0A0DADF}" type="pres">
      <dgm:prSet presAssocID="{7853B905-F2E6-4EAB-B9CB-414A988794E5}" presName="connTx" presStyleLbl="parChTrans1D3" presStyleIdx="1" presStyleCnt="2"/>
      <dgm:spPr/>
    </dgm:pt>
    <dgm:pt modelId="{265A7642-D3DF-4128-AEC8-D554387F5504}" type="pres">
      <dgm:prSet presAssocID="{33141826-27B3-4370-9798-6BDE4041F82D}" presName="root2" presStyleCnt="0"/>
      <dgm:spPr/>
    </dgm:pt>
    <dgm:pt modelId="{5854D5CF-FB12-4BC3-BBE6-A4B14579503D}" type="pres">
      <dgm:prSet presAssocID="{33141826-27B3-4370-9798-6BDE4041F82D}" presName="LevelTwoTextNode" presStyleLbl="node3" presStyleIdx="1" presStyleCnt="2" custScaleX="146194" custScaleY="56298">
        <dgm:presLayoutVars>
          <dgm:chPref val="3"/>
        </dgm:presLayoutVars>
      </dgm:prSet>
      <dgm:spPr/>
    </dgm:pt>
    <dgm:pt modelId="{C93FC698-E048-4A0D-A54A-FC74F00D9C63}" type="pres">
      <dgm:prSet presAssocID="{33141826-27B3-4370-9798-6BDE4041F82D}" presName="level3hierChild" presStyleCnt="0"/>
      <dgm:spPr/>
    </dgm:pt>
  </dgm:ptLst>
  <dgm:cxnLst>
    <dgm:cxn modelId="{05794714-D6D2-4378-9E94-1BD2D023D650}" type="presOf" srcId="{7853B905-F2E6-4EAB-B9CB-414A988794E5}" destId="{984D1A5E-47C6-40E9-A12D-6296B0A0DADF}" srcOrd="1" destOrd="0" presId="urn:microsoft.com/office/officeart/2005/8/layout/hierarchy2"/>
    <dgm:cxn modelId="{9549031C-9068-4F70-8951-98839B777182}" type="presOf" srcId="{7853B905-F2E6-4EAB-B9CB-414A988794E5}" destId="{06BD07E1-5EFD-4A14-9FA5-6216B213877D}" srcOrd="0" destOrd="0" presId="urn:microsoft.com/office/officeart/2005/8/layout/hierarchy2"/>
    <dgm:cxn modelId="{599B0C1E-7522-4A20-9C68-5E7191AB80F0}" type="presOf" srcId="{6C5BEC3E-44C3-4928-B751-57D926D45DAC}" destId="{86C789A1-1BD9-46CB-AB61-3682814A624A}" srcOrd="0" destOrd="0" presId="urn:microsoft.com/office/officeart/2005/8/layout/hierarchy2"/>
    <dgm:cxn modelId="{5E672322-808A-4166-A3AC-CB9EA9D373F2}" type="presOf" srcId="{69C0DA83-0819-4CCC-9AE0-F0FD1AC1A547}" destId="{F9CAB7CC-825D-40B8-9D80-136EBB055D26}" srcOrd="1" destOrd="0" presId="urn:microsoft.com/office/officeart/2005/8/layout/hierarchy2"/>
    <dgm:cxn modelId="{A35A452C-3776-4929-B057-D8E6BCD673BE}" type="presOf" srcId="{72BF3BC0-8184-459A-820D-FA26FE74E441}" destId="{2FAC0F4C-99D0-447D-807F-0F16F7684608}" srcOrd="1" destOrd="0" presId="urn:microsoft.com/office/officeart/2005/8/layout/hierarchy2"/>
    <dgm:cxn modelId="{60436A2C-3288-4E77-80BF-85CA6AFCB6DD}" type="presOf" srcId="{B37DF592-B4B0-47F5-ADC8-B70F7723459A}" destId="{66272871-C3A2-4ADE-AC8D-22969CF3B8F2}" srcOrd="0" destOrd="0" presId="urn:microsoft.com/office/officeart/2005/8/layout/hierarchy2"/>
    <dgm:cxn modelId="{FB50543D-F66B-477E-BC16-6D68EA81B6C1}" type="presOf" srcId="{568D458D-C229-48D2-B979-86F71BBFE322}" destId="{A156EFE8-1B97-43BF-897F-0A1B5DBFE4B8}" srcOrd="0" destOrd="0" presId="urn:microsoft.com/office/officeart/2005/8/layout/hierarchy2"/>
    <dgm:cxn modelId="{890CB946-DEB8-4ECA-8050-13830486EE92}" type="presOf" srcId="{576206CC-0258-42DD-86B9-486A8449783B}" destId="{B84B2074-5588-4076-8BC3-427C1C17C93B}" srcOrd="0" destOrd="0" presId="urn:microsoft.com/office/officeart/2005/8/layout/hierarchy2"/>
    <dgm:cxn modelId="{17490E4D-DFF5-40B7-BA1D-1AACE44546A8}" srcId="{568D458D-C229-48D2-B979-86F71BBFE322}" destId="{D584637B-344E-441F-88E4-EA50AD375FC1}" srcOrd="0" destOrd="0" parTransId="{7177AB7D-205E-4697-8196-A8A0E9497048}" sibTransId="{5AB6FB9E-CB94-4D84-963A-C2A91C18283A}"/>
    <dgm:cxn modelId="{0F2DAD55-9D71-4B83-A9B0-3E6F09B05206}" srcId="{568D458D-C229-48D2-B979-86F71BBFE322}" destId="{B37DF592-B4B0-47F5-ADC8-B70F7723459A}" srcOrd="1" destOrd="0" parTransId="{72BF3BC0-8184-459A-820D-FA26FE74E441}" sibTransId="{67A7395A-8444-463A-98B6-A75B32C76206}"/>
    <dgm:cxn modelId="{B7D6B176-8106-4975-82E0-D5C4CA7FC65C}" srcId="{D584637B-344E-441F-88E4-EA50AD375FC1}" destId="{576206CC-0258-42DD-86B9-486A8449783B}" srcOrd="0" destOrd="0" parTransId="{69C0DA83-0819-4CCC-9AE0-F0FD1AC1A547}" sibTransId="{D08C96C0-1081-4906-B370-A4436FB38C3A}"/>
    <dgm:cxn modelId="{659DCD77-67B1-4FEA-A003-AA9FB8D13E06}" type="presOf" srcId="{7177AB7D-205E-4697-8196-A8A0E9497048}" destId="{434A975C-8D1E-4A14-9184-B8602202437E}" srcOrd="0" destOrd="0" presId="urn:microsoft.com/office/officeart/2005/8/layout/hierarchy2"/>
    <dgm:cxn modelId="{C48DCB7F-8197-48D5-B2AE-483E8B546ABA}" srcId="{B37DF592-B4B0-47F5-ADC8-B70F7723459A}" destId="{33141826-27B3-4370-9798-6BDE4041F82D}" srcOrd="0" destOrd="0" parTransId="{7853B905-F2E6-4EAB-B9CB-414A988794E5}" sibTransId="{544A92E5-50A4-490F-BB51-DCB72E4C3820}"/>
    <dgm:cxn modelId="{537FEB95-6D3B-4F19-BF11-7665FEDC2F02}" type="presOf" srcId="{69C0DA83-0819-4CCC-9AE0-F0FD1AC1A547}" destId="{69F601C7-2789-42FF-9F33-8B14E7BFDF34}" srcOrd="0" destOrd="0" presId="urn:microsoft.com/office/officeart/2005/8/layout/hierarchy2"/>
    <dgm:cxn modelId="{7F592B9D-BC8C-4D4B-80A5-0A33A69A504F}" srcId="{6C5BEC3E-44C3-4928-B751-57D926D45DAC}" destId="{568D458D-C229-48D2-B979-86F71BBFE322}" srcOrd="0" destOrd="0" parTransId="{5DB670D0-E12E-439B-9950-91D17F2671A9}" sibTransId="{4A69D86A-A17A-4D0C-A6AA-A0678B1693AE}"/>
    <dgm:cxn modelId="{9CA800AC-3948-4D5D-992B-3C9730CDB557}" type="presOf" srcId="{72BF3BC0-8184-459A-820D-FA26FE74E441}" destId="{F7308D9F-4455-4848-94B6-3AD4B15F5A1E}" srcOrd="0" destOrd="0" presId="urn:microsoft.com/office/officeart/2005/8/layout/hierarchy2"/>
    <dgm:cxn modelId="{CDBE27B3-D3E5-4EDC-BEC9-645537BE7E0E}" type="presOf" srcId="{D584637B-344E-441F-88E4-EA50AD375FC1}" destId="{665ADE06-825E-4154-80F0-EC5FC63F73F9}" srcOrd="0" destOrd="0" presId="urn:microsoft.com/office/officeart/2005/8/layout/hierarchy2"/>
    <dgm:cxn modelId="{8AAE58D8-826F-472B-A8FF-4B10CA55A683}" type="presOf" srcId="{33141826-27B3-4370-9798-6BDE4041F82D}" destId="{5854D5CF-FB12-4BC3-BBE6-A4B14579503D}" srcOrd="0" destOrd="0" presId="urn:microsoft.com/office/officeart/2005/8/layout/hierarchy2"/>
    <dgm:cxn modelId="{8BDBEDF1-C222-404C-A6CF-8CD6FC38ABF2}" type="presOf" srcId="{7177AB7D-205E-4697-8196-A8A0E9497048}" destId="{D941A753-B968-4A3F-8FEA-FD01F68643EC}" srcOrd="1" destOrd="0" presId="urn:microsoft.com/office/officeart/2005/8/layout/hierarchy2"/>
    <dgm:cxn modelId="{8FA18B7F-727A-4F8F-906D-432A25B066D7}" type="presParOf" srcId="{86C789A1-1BD9-46CB-AB61-3682814A624A}" destId="{D6A78FA1-2A1E-4164-A93D-FA06307B307C}" srcOrd="0" destOrd="0" presId="urn:microsoft.com/office/officeart/2005/8/layout/hierarchy2"/>
    <dgm:cxn modelId="{7D16E293-4693-4069-9AB4-F8120A074838}" type="presParOf" srcId="{D6A78FA1-2A1E-4164-A93D-FA06307B307C}" destId="{A156EFE8-1B97-43BF-897F-0A1B5DBFE4B8}" srcOrd="0" destOrd="0" presId="urn:microsoft.com/office/officeart/2005/8/layout/hierarchy2"/>
    <dgm:cxn modelId="{C379162D-050A-41F7-B6D4-CFA9E628D7F6}" type="presParOf" srcId="{D6A78FA1-2A1E-4164-A93D-FA06307B307C}" destId="{86D1CE7F-A15A-471F-BD4C-7E439462B266}" srcOrd="1" destOrd="0" presId="urn:microsoft.com/office/officeart/2005/8/layout/hierarchy2"/>
    <dgm:cxn modelId="{103B5EB9-64EF-4CCD-AB9D-BC76F42AACD3}" type="presParOf" srcId="{86D1CE7F-A15A-471F-BD4C-7E439462B266}" destId="{434A975C-8D1E-4A14-9184-B8602202437E}" srcOrd="0" destOrd="0" presId="urn:microsoft.com/office/officeart/2005/8/layout/hierarchy2"/>
    <dgm:cxn modelId="{5B71DE41-3D2C-49C9-AB34-725A943A6580}" type="presParOf" srcId="{434A975C-8D1E-4A14-9184-B8602202437E}" destId="{D941A753-B968-4A3F-8FEA-FD01F68643EC}" srcOrd="0" destOrd="0" presId="urn:microsoft.com/office/officeart/2005/8/layout/hierarchy2"/>
    <dgm:cxn modelId="{5A25C069-E772-49EE-A210-AFBC9ACA0C88}" type="presParOf" srcId="{86D1CE7F-A15A-471F-BD4C-7E439462B266}" destId="{80EE2760-0286-4408-AD18-67B5E8E7BCD6}" srcOrd="1" destOrd="0" presId="urn:microsoft.com/office/officeart/2005/8/layout/hierarchy2"/>
    <dgm:cxn modelId="{476A3456-5EF3-46F2-A655-94C87002D741}" type="presParOf" srcId="{80EE2760-0286-4408-AD18-67B5E8E7BCD6}" destId="{665ADE06-825E-4154-80F0-EC5FC63F73F9}" srcOrd="0" destOrd="0" presId="urn:microsoft.com/office/officeart/2005/8/layout/hierarchy2"/>
    <dgm:cxn modelId="{F3BECF05-BFF1-47EA-B66A-EC99FA39B4E9}" type="presParOf" srcId="{80EE2760-0286-4408-AD18-67B5E8E7BCD6}" destId="{29F27276-B316-4FD3-8280-5FE717627638}" srcOrd="1" destOrd="0" presId="urn:microsoft.com/office/officeart/2005/8/layout/hierarchy2"/>
    <dgm:cxn modelId="{9A8D5418-456D-41A6-AEB9-A2CA9EA061C2}" type="presParOf" srcId="{29F27276-B316-4FD3-8280-5FE717627638}" destId="{69F601C7-2789-42FF-9F33-8B14E7BFDF34}" srcOrd="0" destOrd="0" presId="urn:microsoft.com/office/officeart/2005/8/layout/hierarchy2"/>
    <dgm:cxn modelId="{969E392F-75F1-42F3-8729-23E13DB8E893}" type="presParOf" srcId="{69F601C7-2789-42FF-9F33-8B14E7BFDF34}" destId="{F9CAB7CC-825D-40B8-9D80-136EBB055D26}" srcOrd="0" destOrd="0" presId="urn:microsoft.com/office/officeart/2005/8/layout/hierarchy2"/>
    <dgm:cxn modelId="{694C5031-0860-4D44-B6AB-68535BDF7BEB}" type="presParOf" srcId="{29F27276-B316-4FD3-8280-5FE717627638}" destId="{65F21434-39F4-4102-AE1C-D0C7D78D9A4F}" srcOrd="1" destOrd="0" presId="urn:microsoft.com/office/officeart/2005/8/layout/hierarchy2"/>
    <dgm:cxn modelId="{93323F50-F814-4BA2-8811-85B4524234D9}" type="presParOf" srcId="{65F21434-39F4-4102-AE1C-D0C7D78D9A4F}" destId="{B84B2074-5588-4076-8BC3-427C1C17C93B}" srcOrd="0" destOrd="0" presId="urn:microsoft.com/office/officeart/2005/8/layout/hierarchy2"/>
    <dgm:cxn modelId="{98ABFDB5-EE93-4AAE-BF9F-334AFF4234BC}" type="presParOf" srcId="{65F21434-39F4-4102-AE1C-D0C7D78D9A4F}" destId="{BF83722D-6953-4BD0-A039-BBAC84B8EE28}" srcOrd="1" destOrd="0" presId="urn:microsoft.com/office/officeart/2005/8/layout/hierarchy2"/>
    <dgm:cxn modelId="{42EEA1F7-4109-430E-806B-172C9C9B833F}" type="presParOf" srcId="{86D1CE7F-A15A-471F-BD4C-7E439462B266}" destId="{F7308D9F-4455-4848-94B6-3AD4B15F5A1E}" srcOrd="2" destOrd="0" presId="urn:microsoft.com/office/officeart/2005/8/layout/hierarchy2"/>
    <dgm:cxn modelId="{751A3EB3-AB41-4933-B280-94B3622AA25B}" type="presParOf" srcId="{F7308D9F-4455-4848-94B6-3AD4B15F5A1E}" destId="{2FAC0F4C-99D0-447D-807F-0F16F7684608}" srcOrd="0" destOrd="0" presId="urn:microsoft.com/office/officeart/2005/8/layout/hierarchy2"/>
    <dgm:cxn modelId="{2A191FC1-A66B-4F05-80D4-C85908A6361F}" type="presParOf" srcId="{86D1CE7F-A15A-471F-BD4C-7E439462B266}" destId="{5ABD4267-1062-4632-9CB8-5F2CC10A2C19}" srcOrd="3" destOrd="0" presId="urn:microsoft.com/office/officeart/2005/8/layout/hierarchy2"/>
    <dgm:cxn modelId="{AAA336CD-6D37-4B90-AF5E-8153EDAD2D83}" type="presParOf" srcId="{5ABD4267-1062-4632-9CB8-5F2CC10A2C19}" destId="{66272871-C3A2-4ADE-AC8D-22969CF3B8F2}" srcOrd="0" destOrd="0" presId="urn:microsoft.com/office/officeart/2005/8/layout/hierarchy2"/>
    <dgm:cxn modelId="{37290D18-44A6-4FCA-BC53-5C0AEBB80B86}" type="presParOf" srcId="{5ABD4267-1062-4632-9CB8-5F2CC10A2C19}" destId="{F9A6015F-5EAF-414E-BAE4-2AAACD2F05CA}" srcOrd="1" destOrd="0" presId="urn:microsoft.com/office/officeart/2005/8/layout/hierarchy2"/>
    <dgm:cxn modelId="{7836053C-EE46-45F4-A716-28F5F7BD5477}" type="presParOf" srcId="{F9A6015F-5EAF-414E-BAE4-2AAACD2F05CA}" destId="{06BD07E1-5EFD-4A14-9FA5-6216B213877D}" srcOrd="0" destOrd="0" presId="urn:microsoft.com/office/officeart/2005/8/layout/hierarchy2"/>
    <dgm:cxn modelId="{71C1BAB6-2AC9-4694-BE22-60028CA33A75}" type="presParOf" srcId="{06BD07E1-5EFD-4A14-9FA5-6216B213877D}" destId="{984D1A5E-47C6-40E9-A12D-6296B0A0DADF}" srcOrd="0" destOrd="0" presId="urn:microsoft.com/office/officeart/2005/8/layout/hierarchy2"/>
    <dgm:cxn modelId="{79330B46-5000-46A0-A105-02C3D9780D30}" type="presParOf" srcId="{F9A6015F-5EAF-414E-BAE4-2AAACD2F05CA}" destId="{265A7642-D3DF-4128-AEC8-D554387F5504}" srcOrd="1" destOrd="0" presId="urn:microsoft.com/office/officeart/2005/8/layout/hierarchy2"/>
    <dgm:cxn modelId="{D34767A1-B197-49C4-B7D0-DECFC284A00A}" type="presParOf" srcId="{265A7642-D3DF-4128-AEC8-D554387F5504}" destId="{5854D5CF-FB12-4BC3-BBE6-A4B14579503D}" srcOrd="0" destOrd="0" presId="urn:microsoft.com/office/officeart/2005/8/layout/hierarchy2"/>
    <dgm:cxn modelId="{E7203309-50D2-4DE7-A028-12B82F8C55E4}" type="presParOf" srcId="{265A7642-D3DF-4128-AEC8-D554387F5504}" destId="{C93FC698-E048-4A0D-A54A-FC74F00D9C6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6EFE8-1B97-43BF-897F-0A1B5DBFE4B8}">
      <dsp:nvSpPr>
        <dsp:cNvPr id="0" name=""/>
        <dsp:cNvSpPr/>
      </dsp:nvSpPr>
      <dsp:spPr>
        <a:xfrm>
          <a:off x="6479" y="1960773"/>
          <a:ext cx="2518065" cy="125903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REQUIREMENTS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3355" y="1997649"/>
        <a:ext cx="2444313" cy="1185280"/>
      </dsp:txXfrm>
    </dsp:sp>
    <dsp:sp modelId="{434A975C-8D1E-4A14-9184-B8602202437E}">
      <dsp:nvSpPr>
        <dsp:cNvPr id="0" name=""/>
        <dsp:cNvSpPr/>
      </dsp:nvSpPr>
      <dsp:spPr>
        <a:xfrm rot="19247469">
          <a:off x="2378206" y="2155364"/>
          <a:ext cx="1299903" cy="48117"/>
        </a:xfrm>
        <a:custGeom>
          <a:avLst/>
          <a:gdLst/>
          <a:ahLst/>
          <a:cxnLst/>
          <a:rect l="0" t="0" r="0" b="0"/>
          <a:pathLst>
            <a:path>
              <a:moveTo>
                <a:pt x="0" y="24058"/>
              </a:moveTo>
              <a:lnTo>
                <a:pt x="1299903" y="2405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95661" y="2146925"/>
        <a:ext cx="64995" cy="64995"/>
      </dsp:txXfrm>
    </dsp:sp>
    <dsp:sp modelId="{665ADE06-825E-4154-80F0-EC5FC63F73F9}">
      <dsp:nvSpPr>
        <dsp:cNvPr id="0" name=""/>
        <dsp:cNvSpPr/>
      </dsp:nvSpPr>
      <dsp:spPr>
        <a:xfrm>
          <a:off x="3531771" y="1139040"/>
          <a:ext cx="2518065" cy="125903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FUNCTIONAL REQUIREMENTS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568647" y="1175916"/>
        <a:ext cx="2444313" cy="1185280"/>
      </dsp:txXfrm>
    </dsp:sp>
    <dsp:sp modelId="{69F601C7-2789-42FF-9F33-8B14E7BFDF34}">
      <dsp:nvSpPr>
        <dsp:cNvPr id="0" name=""/>
        <dsp:cNvSpPr/>
      </dsp:nvSpPr>
      <dsp:spPr>
        <a:xfrm>
          <a:off x="6049837" y="1744498"/>
          <a:ext cx="1007226" cy="48117"/>
        </a:xfrm>
        <a:custGeom>
          <a:avLst/>
          <a:gdLst/>
          <a:ahLst/>
          <a:cxnLst/>
          <a:rect l="0" t="0" r="0" b="0"/>
          <a:pathLst>
            <a:path>
              <a:moveTo>
                <a:pt x="0" y="24058"/>
              </a:moveTo>
              <a:lnTo>
                <a:pt x="1007226" y="24058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528269" y="1743376"/>
        <a:ext cx="50361" cy="50361"/>
      </dsp:txXfrm>
    </dsp:sp>
    <dsp:sp modelId="{B84B2074-5588-4076-8BC3-427C1C17C93B}">
      <dsp:nvSpPr>
        <dsp:cNvPr id="0" name=""/>
        <dsp:cNvSpPr/>
      </dsp:nvSpPr>
      <dsp:spPr>
        <a:xfrm>
          <a:off x="7057063" y="668350"/>
          <a:ext cx="3753680" cy="220041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1)Garden light control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2)Temperature control system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3)Water tank inlet &amp; outlet valve control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121511" y="732798"/>
        <a:ext cx="3624784" cy="2071515"/>
      </dsp:txXfrm>
    </dsp:sp>
    <dsp:sp modelId="{F7308D9F-4455-4848-94B6-3AD4B15F5A1E}">
      <dsp:nvSpPr>
        <dsp:cNvPr id="0" name=""/>
        <dsp:cNvSpPr/>
      </dsp:nvSpPr>
      <dsp:spPr>
        <a:xfrm rot="2352531">
          <a:off x="2378206" y="2977097"/>
          <a:ext cx="1299903" cy="48117"/>
        </a:xfrm>
        <a:custGeom>
          <a:avLst/>
          <a:gdLst/>
          <a:ahLst/>
          <a:cxnLst/>
          <a:rect l="0" t="0" r="0" b="0"/>
          <a:pathLst>
            <a:path>
              <a:moveTo>
                <a:pt x="0" y="24058"/>
              </a:moveTo>
              <a:lnTo>
                <a:pt x="1299903" y="2405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95661" y="2968658"/>
        <a:ext cx="64995" cy="64995"/>
      </dsp:txXfrm>
    </dsp:sp>
    <dsp:sp modelId="{66272871-C3A2-4ADE-AC8D-22969CF3B8F2}">
      <dsp:nvSpPr>
        <dsp:cNvPr id="0" name=""/>
        <dsp:cNvSpPr/>
      </dsp:nvSpPr>
      <dsp:spPr>
        <a:xfrm>
          <a:off x="3531771" y="2782506"/>
          <a:ext cx="2518065" cy="125903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USER INTERFACE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568647" y="2819382"/>
        <a:ext cx="2444313" cy="1185280"/>
      </dsp:txXfrm>
    </dsp:sp>
    <dsp:sp modelId="{06BD07E1-5EFD-4A14-9FA5-6216B213877D}">
      <dsp:nvSpPr>
        <dsp:cNvPr id="0" name=""/>
        <dsp:cNvSpPr/>
      </dsp:nvSpPr>
      <dsp:spPr>
        <a:xfrm>
          <a:off x="6049837" y="3387964"/>
          <a:ext cx="1007226" cy="48117"/>
        </a:xfrm>
        <a:custGeom>
          <a:avLst/>
          <a:gdLst/>
          <a:ahLst/>
          <a:cxnLst/>
          <a:rect l="0" t="0" r="0" b="0"/>
          <a:pathLst>
            <a:path>
              <a:moveTo>
                <a:pt x="0" y="24058"/>
              </a:moveTo>
              <a:lnTo>
                <a:pt x="1007226" y="24058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528269" y="3386841"/>
        <a:ext cx="50361" cy="50361"/>
      </dsp:txXfrm>
    </dsp:sp>
    <dsp:sp modelId="{5854D5CF-FB12-4BC3-BBE6-A4B14579503D}">
      <dsp:nvSpPr>
        <dsp:cNvPr id="0" name=""/>
        <dsp:cNvSpPr/>
      </dsp:nvSpPr>
      <dsp:spPr>
        <a:xfrm>
          <a:off x="7057063" y="3057617"/>
          <a:ext cx="3681260" cy="70881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BLYNK Application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077823" y="3078377"/>
        <a:ext cx="3639740" cy="667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2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1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73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29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7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5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7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1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158F-2342-7B07-B2A5-A14BC37A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838" y="2586037"/>
            <a:ext cx="7715249" cy="1528763"/>
          </a:xfrm>
        </p:spPr>
        <p:txBody>
          <a:bodyPr>
            <a:noAutofit/>
          </a:bodyPr>
          <a:lstStyle/>
          <a:p>
            <a:r>
              <a:rPr lang="en-US" sz="8000" b="1" dirty="0"/>
              <a:t>WELCOME…..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44263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DB85-5929-8243-A38A-7E4C967F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HOME AUTOMATION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36EF-C690-B384-D1E3-36598E84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2133600"/>
            <a:ext cx="10734591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+mj-lt"/>
              <a:buAutoNum type="arabicPeriod"/>
            </a:pPr>
            <a:r>
              <a:rPr lang="en-IN" dirty="0"/>
              <a:t>Energy savings</a:t>
            </a:r>
          </a:p>
          <a:p>
            <a:pPr>
              <a:buFont typeface="+mj-lt"/>
              <a:buAutoNum type="arabicPeriod"/>
            </a:pPr>
            <a:r>
              <a:rPr lang="en-IN" dirty="0"/>
              <a:t>Convenience</a:t>
            </a:r>
          </a:p>
          <a:p>
            <a:pPr>
              <a:buFont typeface="+mj-lt"/>
              <a:buAutoNum type="arabicPeriod"/>
            </a:pPr>
            <a:r>
              <a:rPr lang="en-IN" dirty="0"/>
              <a:t>Improved Comfort</a:t>
            </a:r>
          </a:p>
          <a:p>
            <a:pPr>
              <a:buFont typeface="+mj-lt"/>
              <a:buAutoNum type="arabicPeriod"/>
            </a:pPr>
            <a:r>
              <a:rPr lang="en-IN" dirty="0"/>
              <a:t>Increased efficiency </a:t>
            </a:r>
          </a:p>
          <a:p>
            <a:pPr>
              <a:buFont typeface="+mj-lt"/>
              <a:buAutoNum type="arabicPeriod"/>
            </a:pPr>
            <a:r>
              <a:rPr lang="en-IN" dirty="0"/>
              <a:t>Increased  accessibility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23F83A16-0CAA-BAB2-8C0D-D641C0A5CA6F}"/>
              </a:ext>
            </a:extLst>
          </p:cNvPr>
          <p:cNvPicPr/>
          <p:nvPr/>
        </p:nvPicPr>
        <p:blipFill>
          <a:blip r:embed="rId2"/>
          <a:srcRect l="4807" t="19804" r="11378" b="14410"/>
          <a:stretch>
            <a:fillRect/>
          </a:stretch>
        </p:blipFill>
        <p:spPr>
          <a:xfrm>
            <a:off x="6096000" y="2029142"/>
            <a:ext cx="5807242" cy="37776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990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5FA2-AD08-9EDE-08C0-1E5BF805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9B3385-2A1E-275F-7CF4-F7838D897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536213"/>
              </p:ext>
            </p:extLst>
          </p:nvPr>
        </p:nvGraphicFramePr>
        <p:xfrm>
          <a:off x="687388" y="1524000"/>
          <a:ext cx="10817224" cy="470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23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7498-926B-CB0A-E64B-497EA5CC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5858-AE50-E157-05F4-6949A6E5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4" y="2352918"/>
            <a:ext cx="3513221" cy="499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GARDEN LIGHT CONTROL                </a:t>
            </a:r>
          </a:p>
          <a:p>
            <a:endParaRPr lang="en-IN" sz="2000" b="1" dirty="0"/>
          </a:p>
        </p:txBody>
      </p:sp>
      <p:pic>
        <p:nvPicPr>
          <p:cNvPr id="4" name="image9.jpg">
            <a:extLst>
              <a:ext uri="{FF2B5EF4-FFF2-40B4-BE49-F238E27FC236}">
                <a16:creationId xmlns:a16="http://schemas.microsoft.com/office/drawing/2014/main" id="{06680644-CA80-7B73-3463-23C8649CAA4E}"/>
              </a:ext>
            </a:extLst>
          </p:cNvPr>
          <p:cNvPicPr/>
          <p:nvPr/>
        </p:nvPicPr>
        <p:blipFill>
          <a:blip r:embed="rId2"/>
          <a:srcRect l="20284" t="32670" r="21049" b="33729"/>
          <a:stretch>
            <a:fillRect/>
          </a:stretch>
        </p:blipFill>
        <p:spPr>
          <a:xfrm>
            <a:off x="1379870" y="4005284"/>
            <a:ext cx="5838825" cy="2676525"/>
          </a:xfrm>
          <a:prstGeom prst="rect">
            <a:avLst/>
          </a:prstGeom>
          <a:ln/>
        </p:spPr>
      </p:pic>
      <p:pic>
        <p:nvPicPr>
          <p:cNvPr id="5" name="image5.jpg">
            <a:extLst>
              <a:ext uri="{FF2B5EF4-FFF2-40B4-BE49-F238E27FC236}">
                <a16:creationId xmlns:a16="http://schemas.microsoft.com/office/drawing/2014/main" id="{4FE5D61C-409B-D36F-2167-B09D12E59577}"/>
              </a:ext>
            </a:extLst>
          </p:cNvPr>
          <p:cNvPicPr/>
          <p:nvPr/>
        </p:nvPicPr>
        <p:blipFill>
          <a:blip r:embed="rId3"/>
          <a:srcRect l="24061" t="28850" r="25597" b="32523"/>
          <a:stretch>
            <a:fillRect/>
          </a:stretch>
        </p:blipFill>
        <p:spPr>
          <a:xfrm>
            <a:off x="4908330" y="1416869"/>
            <a:ext cx="5551123" cy="2140496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3D5A4-688F-824F-DE7A-0A2766E9D83A}"/>
              </a:ext>
            </a:extLst>
          </p:cNvPr>
          <p:cNvSpPr txBox="1"/>
          <p:nvPr/>
        </p:nvSpPr>
        <p:spPr>
          <a:xfrm>
            <a:off x="7646894" y="4953001"/>
            <a:ext cx="454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TEMPERATURE CONTROL SYSTEM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274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5BD6-583E-46E4-CB77-7607C56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7EC8-1E60-3FF9-D4DE-2C859B2F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88" y="1810872"/>
            <a:ext cx="5701553" cy="45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WATER TANK INLET AND OUTLET CONTROL</a:t>
            </a:r>
            <a:endParaRPr lang="en-IN" sz="2000" b="1" dirty="0"/>
          </a:p>
        </p:txBody>
      </p:sp>
      <p:pic>
        <p:nvPicPr>
          <p:cNvPr id="4" name="image7.jpg">
            <a:extLst>
              <a:ext uri="{FF2B5EF4-FFF2-40B4-BE49-F238E27FC236}">
                <a16:creationId xmlns:a16="http://schemas.microsoft.com/office/drawing/2014/main" id="{B3DC95EA-418C-B032-AB57-3C2C5B899CCB}"/>
              </a:ext>
            </a:extLst>
          </p:cNvPr>
          <p:cNvPicPr/>
          <p:nvPr/>
        </p:nvPicPr>
        <p:blipFill>
          <a:blip r:embed="rId2"/>
          <a:srcRect l="19551" t="31293" r="20833" b="33864"/>
          <a:stretch>
            <a:fillRect/>
          </a:stretch>
        </p:blipFill>
        <p:spPr>
          <a:xfrm>
            <a:off x="3332910" y="2619392"/>
            <a:ext cx="5705475" cy="27666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073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D4A-F3D1-BC2F-AB0F-4B3F95DD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7C6A-DE9D-1E58-6A7C-32A237E7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9" y="1357313"/>
            <a:ext cx="4034118" cy="54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BLYNK APPLICATION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25ADB-B255-8D08-4FA4-C579A33D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7" y="1524000"/>
            <a:ext cx="3012141" cy="52300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DEF8C-1A4A-EC42-3C90-D248559B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24" y="1524000"/>
            <a:ext cx="2925016" cy="52300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324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A2E-2836-C382-5C27-DC2D6F56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B3A01-0BAF-B3BB-9638-4C25EAF37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376" y="1317811"/>
            <a:ext cx="9475695" cy="5065059"/>
          </a:xfrm>
        </p:spPr>
      </p:pic>
    </p:spTree>
    <p:extLst>
      <p:ext uri="{BB962C8B-B14F-4D97-AF65-F5344CB8AC3E}">
        <p14:creationId xmlns:p14="http://schemas.microsoft.com/office/powerpoint/2010/main" val="50984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43AD-070F-F8EB-EF21-04D7D701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E81C-889F-47DF-2570-31FD55E5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1" y="2133600"/>
            <a:ext cx="9290801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Using BLYNK Iot application &amp; PICSim lab simulator, we simulated home automation system ,where LED ,temperature system and serial tank represents lights ,heater ,cooler and water tank in real life.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CLCD acts like a dashboard used for displaying the events and status of devices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Widgets from BLYNK app act likes button  to control those devices.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Gauge widgets represents the varying readings of temperature and water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Thus, the project provides  solution  for Home Automation using IoT.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69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E576-9355-2C7A-A7FC-575685F2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3" y="2528888"/>
            <a:ext cx="7861299" cy="1214437"/>
          </a:xfrm>
        </p:spPr>
        <p:txBody>
          <a:bodyPr>
            <a:normAutofit/>
          </a:bodyPr>
          <a:lstStyle/>
          <a:p>
            <a:r>
              <a:rPr lang="en-US" sz="6000" b="1" dirty="0"/>
              <a:t>PROJECT DEMO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37095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1282-4291-3270-4032-0F4DFF90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13" y="3057524"/>
            <a:ext cx="8089898" cy="871539"/>
          </a:xfrm>
        </p:spPr>
        <p:txBody>
          <a:bodyPr>
            <a:noAutofit/>
          </a:bodyPr>
          <a:lstStyle/>
          <a:p>
            <a:r>
              <a:rPr lang="en-US" sz="6600" b="1" dirty="0"/>
              <a:t>THANK YOU !!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27049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DB25-920F-C19B-B2A6-78BE6B69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10" y="3429000"/>
            <a:ext cx="8071601" cy="2482222"/>
          </a:xfrm>
        </p:spPr>
        <p:txBody>
          <a:bodyPr/>
          <a:lstStyle/>
          <a:p>
            <a:r>
              <a:rPr lang="en-US" dirty="0"/>
              <a:t>PROJECT TITLE  -   HOME AUTOMATION SYSTEM</a:t>
            </a:r>
          </a:p>
          <a:p>
            <a:r>
              <a:rPr lang="en-US" dirty="0"/>
              <a:t>SUBMITTED BY  -    VAISHNAVI  PRAKASH  KORGAONKAR</a:t>
            </a:r>
          </a:p>
          <a:p>
            <a:r>
              <a:rPr lang="en-US" dirty="0"/>
              <a:t>SUBMITTED TO  -  EMERTXE  INFORMATION &amp; TECHNOLOGY</a:t>
            </a:r>
          </a:p>
          <a:p>
            <a:r>
              <a:rPr lang="en-US"/>
              <a:t>GITHUB - https://github.com/vaishnavi6607/IoT_Internship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A3329-5866-45B9-961D-71B997DA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74" y="946778"/>
            <a:ext cx="5550568" cy="15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4FDB7-7B49-A5A0-026F-B65A54AD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6B003-70B6-2E84-15F7-DE74DC62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ARDUINO UNO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PROJECT 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70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D868-728F-5FC9-D650-7CE36927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3504CD-14F8-5097-3FA1-30037DFE5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43" y="2879092"/>
            <a:ext cx="3279374" cy="22742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4470C-F45A-AEC5-AB6C-ABACF7E6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40" y="2463628"/>
            <a:ext cx="2952750" cy="1552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79E4A-D8BD-398F-54F9-2EB30BCFE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1" y="3010190"/>
            <a:ext cx="2133600" cy="2143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2D9C50-7D79-028D-C7F5-5D2D27F2B878}"/>
              </a:ext>
            </a:extLst>
          </p:cNvPr>
          <p:cNvSpPr txBox="1"/>
          <p:nvPr/>
        </p:nvSpPr>
        <p:spPr>
          <a:xfrm>
            <a:off x="1111624" y="1905000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Arduino IDE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41625-B099-E1AF-F92E-68312F6564BE}"/>
              </a:ext>
            </a:extLst>
          </p:cNvPr>
          <p:cNvSpPr txBox="1"/>
          <p:nvPr/>
        </p:nvSpPr>
        <p:spPr>
          <a:xfrm>
            <a:off x="4823011" y="2160494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PICSim Lab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D6BF14-5854-C4D7-79AF-2211342E9AFA}"/>
              </a:ext>
            </a:extLst>
          </p:cNvPr>
          <p:cNvSpPr txBox="1"/>
          <p:nvPr/>
        </p:nvSpPr>
        <p:spPr>
          <a:xfrm flipH="1">
            <a:off x="9278470" y="1819835"/>
            <a:ext cx="23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3)Blynk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3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BC1B-FDBF-11D4-ACE5-5F62B68F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-  C  &amp; 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01E4-1576-A477-E022-D4C739F6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Topics  learnt in C &amp; C++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Types in C &amp; C++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Conditional loops &amp; operators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Pointer and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Recursion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Pillars of OOP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2B1D7-B181-B89F-A21B-F5B0821B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13" y="2550458"/>
            <a:ext cx="4823699" cy="21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0675-97DA-B19D-A0E8-1FD900FC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D923-874D-7BE0-21B4-B718F395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47" y="1652337"/>
            <a:ext cx="9467265" cy="425888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273239"/>
                </a:solidFill>
                <a:effectLst/>
              </a:rPr>
              <a:t>IoT is network of interconnected computing devices which are embedded in everyday objects, enabling them to send and receive data.</a:t>
            </a:r>
          </a:p>
          <a:p>
            <a:pPr marL="0" indent="0">
              <a:buNone/>
            </a:pPr>
            <a:endParaRPr lang="en-US" i="1" dirty="0">
              <a:solidFill>
                <a:srgbClr val="273239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73239"/>
                </a:solidFill>
              </a:rPr>
              <a:t>APPLICATIONS OF IOT –</a:t>
            </a:r>
          </a:p>
          <a:p>
            <a:pPr>
              <a:buAutoNum type="arabicParenR"/>
            </a:pPr>
            <a:r>
              <a:rPr lang="en-US" i="1" dirty="0">
                <a:solidFill>
                  <a:srgbClr val="273239"/>
                </a:solidFill>
              </a:rPr>
              <a:t>Smart Agriculture</a:t>
            </a:r>
          </a:p>
          <a:p>
            <a:pPr>
              <a:buAutoNum type="arabicParenR"/>
            </a:pPr>
            <a:r>
              <a:rPr lang="en-US" i="1" dirty="0">
                <a:solidFill>
                  <a:srgbClr val="273239"/>
                </a:solidFill>
              </a:rPr>
              <a:t>Smart Vehicles</a:t>
            </a:r>
          </a:p>
          <a:p>
            <a:pPr>
              <a:buAutoNum type="arabicParenR"/>
            </a:pPr>
            <a:r>
              <a:rPr lang="en-US" i="1" dirty="0">
                <a:solidFill>
                  <a:srgbClr val="273239"/>
                </a:solidFill>
              </a:rPr>
              <a:t>Smart Home</a:t>
            </a:r>
          </a:p>
          <a:p>
            <a:pPr>
              <a:buAutoNum type="arabicParenR"/>
            </a:pPr>
            <a:r>
              <a:rPr lang="en-US" i="1" dirty="0">
                <a:solidFill>
                  <a:srgbClr val="273239"/>
                </a:solidFill>
              </a:rPr>
              <a:t>Smart Pollution Control</a:t>
            </a:r>
          </a:p>
          <a:p>
            <a:pPr>
              <a:buAutoNum type="arabicParenR"/>
            </a:pPr>
            <a:r>
              <a:rPr lang="en-US" i="1" dirty="0">
                <a:solidFill>
                  <a:srgbClr val="273239"/>
                </a:solidFill>
              </a:rPr>
              <a:t>Smart Healthcare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BB34C-ECD9-3715-8674-163BD125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30" y="2440655"/>
            <a:ext cx="5799596" cy="39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9918-34DD-3A18-68A6-DB83E04D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CC92-D30D-D2BA-5E74-020DF6BC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47" y="1905000"/>
            <a:ext cx="9772065" cy="4006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combination of hardware and software which is intended to do specific task can be called as an Embedded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94FCC-890D-64DD-0E91-28164010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3205371"/>
            <a:ext cx="1682750" cy="116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A81E2-D0C8-F2C4-CDEC-FD96AE1A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41" y="2900571"/>
            <a:ext cx="1422493" cy="191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252B9-6D2D-DDFA-A5F8-F411AFF2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34" y="4988634"/>
            <a:ext cx="1682750" cy="117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9643F-A466-5343-78D9-AD29EA1E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41" y="5259165"/>
            <a:ext cx="1682750" cy="168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04EB7-9394-DD06-A37E-6417157B5EBD}"/>
              </a:ext>
            </a:extLst>
          </p:cNvPr>
          <p:cNvSpPr txBox="1"/>
          <p:nvPr/>
        </p:nvSpPr>
        <p:spPr>
          <a:xfrm flipH="1">
            <a:off x="1732547" y="3205371"/>
            <a:ext cx="4285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 of Embedded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Stand-alone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Real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Networked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Mobile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55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F8FA-0C89-49CD-F604-F49C479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CB9E-28A4-2F41-A025-B04AF81B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Digital pins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Analog pins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 pins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Oscillator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PWM pins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67263-7B55-884E-1B6D-EF324EBE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19" y="1675297"/>
            <a:ext cx="5787192" cy="44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BD41-8C76-C853-4F1E-CA4E791E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65" y="624110"/>
            <a:ext cx="9657347" cy="1280890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E490-FE54-F97A-874F-487A6ABD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621" y="1540042"/>
            <a:ext cx="10124991" cy="43711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TITLE -  Home Automation </a:t>
            </a:r>
          </a:p>
          <a:p>
            <a:pPr marL="0" indent="0">
              <a:buNone/>
            </a:pPr>
            <a:r>
              <a:rPr lang="en-US" sz="2000" dirty="0"/>
              <a:t>AIM  -  To understand the requirements of “Home Automation  using Arduino (picsim lab ) and Blynk  application” and to implement it.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1C256-01E1-F278-E2EC-7741EE4D4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6" b="17691"/>
          <a:stretch/>
        </p:blipFill>
        <p:spPr>
          <a:xfrm>
            <a:off x="1267326" y="2931695"/>
            <a:ext cx="9657347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159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369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Wisp</vt:lpstr>
      <vt:lpstr>WELCOME…..</vt:lpstr>
      <vt:lpstr>PowerPoint Presentation</vt:lpstr>
      <vt:lpstr>OUTLINE </vt:lpstr>
      <vt:lpstr>REQUIREMENTS</vt:lpstr>
      <vt:lpstr>LANGUAGE -  C  &amp;  C++</vt:lpstr>
      <vt:lpstr>INTERNET OF THINGS (IOT)</vt:lpstr>
      <vt:lpstr>EMBEDDED SYSTEM</vt:lpstr>
      <vt:lpstr>ARDUINO UNO </vt:lpstr>
      <vt:lpstr>PROJECT OVERVIEW</vt:lpstr>
      <vt:lpstr>WHY HOME AUTOMATION ?</vt:lpstr>
      <vt:lpstr>PROJECT REQUIREMENTS </vt:lpstr>
      <vt:lpstr>FUNCTIONAL REQUIREMENTS </vt:lpstr>
      <vt:lpstr>FUNCTIONAL REQUIREMENTS</vt:lpstr>
      <vt:lpstr>USER INTERFACES</vt:lpstr>
      <vt:lpstr>SIMULATION IMAGE</vt:lpstr>
      <vt:lpstr>CONCLUSION</vt:lpstr>
      <vt:lpstr>PROJECT DEMO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KORGAONKAR</dc:creator>
  <cp:lastModifiedBy>VAISHNAVI KORGAONKAR</cp:lastModifiedBy>
  <cp:revision>19</cp:revision>
  <dcterms:created xsi:type="dcterms:W3CDTF">2023-05-01T17:09:08Z</dcterms:created>
  <dcterms:modified xsi:type="dcterms:W3CDTF">2023-05-07T07:55:58Z</dcterms:modified>
</cp:coreProperties>
</file>