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66" r:id="rId4"/>
    <p:sldId id="257" r:id="rId5"/>
    <p:sldId id="258" r:id="rId6"/>
    <p:sldId id="259" r:id="rId7"/>
    <p:sldId id="276" r:id="rId8"/>
    <p:sldId id="277" r:id="rId9"/>
    <p:sldId id="260" r:id="rId10"/>
    <p:sldId id="261" r:id="rId11"/>
    <p:sldId id="262" r:id="rId12"/>
    <p:sldId id="278" r:id="rId13"/>
    <p:sldId id="263" r:id="rId14"/>
    <p:sldId id="264" r:id="rId15"/>
    <p:sldId id="265" r:id="rId16"/>
    <p:sldId id="267" r:id="rId17"/>
    <p:sldId id="268" r:id="rId18"/>
    <p:sldId id="269" r:id="rId19"/>
    <p:sldId id="270" r:id="rId20"/>
    <p:sldId id="271" r:id="rId21"/>
    <p:sldId id="272" r:id="rId22"/>
    <p:sldId id="275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Department of Computer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/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Slides: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Footer Placeholder 4"/>
          <p:cNvSpPr txBox="1"/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/ 20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P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AWFECT</a:t>
            </a:r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PAWS</a:t>
            </a:r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G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ROOMING</a:t>
            </a:r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S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YSTEM</a:t>
            </a:r>
            <a:endParaRPr lang="en-IN" altLang="en-US" b="1" dirty="0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IN" alt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VAISHNAVI K</a:t>
            </a: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IN" alt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MES24MCA-2059</a:t>
            </a: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IN" alt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20-8-2025</a:t>
            </a:r>
            <a:endParaRPr lang="en-IN" alt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2400" b="1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Customer Module</a:t>
            </a:r>
            <a:endParaRPr lang="en-US" altLang="en-US" sz="2400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authentication &amp; profile management (register, log in, edit info).</a:t>
            </a:r>
            <a:endParaRPr lang="en-US" altLang="en-US" sz="2400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Create/update pet profiles (upload photos, include breed, age, details).</a:t>
            </a:r>
            <a:endParaRPr lang="en-US" altLang="en-US" sz="2400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Browse service catalog with pricing and descriptions.</a:t>
            </a:r>
            <a:endParaRPr lang="en-US" altLang="en-US" sz="2400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Book,view,schedule,or cancel appointments.</a:t>
            </a:r>
            <a:endParaRPr lang="en-US" altLang="en-US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endParaRPr lang="en-US" altLang="en-US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GB" dirty="0">
                <a:sym typeface="+mn-ea"/>
              </a:rPr>
              <a:t>MODULE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en-US" sz="2220" b="1"/>
              <a:t>Administrator Module</a:t>
            </a:r>
            <a:endParaRPr lang="en-US" altLang="en-US" sz="2220" b="1"/>
          </a:p>
          <a:p>
            <a:r>
              <a:rPr lang="en-US" altLang="en-US" sz="2400"/>
              <a:t>Manage user accounts and customer profiles.</a:t>
            </a:r>
            <a:endParaRPr lang="en-US" altLang="en-US" sz="2400"/>
          </a:p>
          <a:p>
            <a:r>
              <a:rPr lang="en-US" altLang="en-US" sz="2400"/>
              <a:t>Oversee appointment schedules and service operations.</a:t>
            </a:r>
            <a:endParaRPr lang="en-US" altLang="en-US" sz="2400"/>
          </a:p>
          <a:p>
            <a:r>
              <a:rPr lang="en-US" altLang="en-US" sz="2400"/>
              <a:t>Update and maintain service catalog (pricing, descriptions, offers).</a:t>
            </a:r>
            <a:endParaRPr lang="en-US" altLang="en-US" sz="2400"/>
          </a:p>
          <a:p>
            <a:r>
              <a:rPr lang="en-US" altLang="en-US" sz="2400"/>
              <a:t>Monitor data consistency, minimize errors, and ensure smooth workflows.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dirty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65E9355-139B-4FED-8401-A2AF31A8FC3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 dirty="0"/>
              <a:t>Operating System: Windows </a:t>
            </a:r>
            <a:r>
              <a:rPr lang="en-IN" altLang="en-US" sz="2800" dirty="0"/>
              <a:t>11</a:t>
            </a:r>
            <a:endParaRPr lang="en-IN" altLang="en-US" sz="2800" dirty="0"/>
          </a:p>
          <a:p>
            <a:r>
              <a:rPr lang="en-US" altLang="en-US" sz="2800" dirty="0"/>
              <a:t>Frontend: HTML5, CSS, Bootstrap, JavaScript</a:t>
            </a:r>
            <a:endParaRPr lang="en-US" altLang="en-US" sz="2800" dirty="0"/>
          </a:p>
          <a:p>
            <a:r>
              <a:rPr lang="en-US" altLang="en-US" sz="2800" dirty="0"/>
              <a:t>Backend: Python 3</a:t>
            </a:r>
            <a:endParaRPr lang="en-US" altLang="en-US" sz="2800" dirty="0"/>
          </a:p>
          <a:p>
            <a:r>
              <a:rPr lang="en-US" altLang="en-US" sz="2800" dirty="0"/>
              <a:t>Framework: Django (Python-based web framework)</a:t>
            </a:r>
            <a:endParaRPr lang="en-US" altLang="en-US" sz="2800" dirty="0"/>
          </a:p>
          <a:p>
            <a:r>
              <a:rPr lang="en-US" altLang="en-US" sz="2800" dirty="0"/>
              <a:t>Database: SQLite</a:t>
            </a:r>
            <a:endParaRPr lang="en-US" altLang="en-US" sz="2800" dirty="0"/>
          </a:p>
          <a:p>
            <a:r>
              <a:rPr lang="en-US" altLang="en-US" sz="2800" dirty="0"/>
              <a:t>IDE / Development Environment: PyCharm</a:t>
            </a:r>
            <a:r>
              <a:rPr lang="en-IN" altLang="en-US" sz="2800" dirty="0"/>
              <a:t>.</a:t>
            </a:r>
            <a:endParaRPr lang="en-IN" altLang="en-US" sz="2800" dirty="0"/>
          </a:p>
          <a:p>
            <a:r>
              <a:rPr lang="en-US" altLang="en-US" sz="2800" dirty="0"/>
              <a:t>Web Browser (for Testing):Google Chrome / Microsoft Edge</a:t>
            </a:r>
            <a:endParaRPr lang="en-US" altLang="en-US" sz="2800" dirty="0"/>
          </a:p>
          <a:p>
            <a:endParaRPr lang="en-US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  <p:graphicFrame>
        <p:nvGraphicFramePr>
          <p:cNvPr id="6" name="Google Shape;409;p32"/>
          <p:cNvGraphicFramePr/>
          <p:nvPr/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/>
                <a:gridCol w="935543"/>
                <a:gridCol w="832316"/>
                <a:gridCol w="608247"/>
                <a:gridCol w="561997"/>
                <a:gridCol w="584135"/>
                <a:gridCol w="550169"/>
                <a:gridCol w="553614"/>
                <a:gridCol w="553614"/>
                <a:gridCol w="553614"/>
                <a:gridCol w="553614"/>
                <a:gridCol w="553614"/>
                <a:gridCol w="553614"/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22/8/2022</a:t>
                      </a:r>
                      <a:endParaRPr lang="en-GB"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27/8/2022</a:t>
                      </a:r>
                      <a:endParaRPr lang="en-GB"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29/9/2022</a:t>
                      </a:r>
                      <a:endParaRPr lang="en-GB"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  <a:endParaRPr lang="en-US" dirty="0"/>
          </a:p>
        </p:txBody>
      </p:sp>
      <p:graphicFrame>
        <p:nvGraphicFramePr>
          <p:cNvPr id="8" name="Google Shape;417;p33"/>
          <p:cNvGraphicFramePr/>
          <p:nvPr/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/>
                <a:gridCol w="935543"/>
                <a:gridCol w="832316"/>
                <a:gridCol w="608247"/>
                <a:gridCol w="561996"/>
                <a:gridCol w="584134"/>
                <a:gridCol w="550169"/>
                <a:gridCol w="553615"/>
                <a:gridCol w="553615"/>
                <a:gridCol w="553615"/>
                <a:gridCol w="553615"/>
                <a:gridCol w="553615"/>
                <a:gridCol w="553615"/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15/11/2022</a:t>
                      </a:r>
                      <a:endParaRPr lang="en-GB"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/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/>
                <a:gridCol w="1612450"/>
                <a:gridCol w="1612450"/>
                <a:gridCol w="1612450"/>
                <a:gridCol w="1715425"/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      </a:t>
                      </a:r>
                      <a:r>
                        <a:rPr lang="en-GB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   </a:t>
                      </a:r>
                      <a:r>
                        <a:rPr lang="en-GB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   </a:t>
                      </a:r>
                      <a:r>
                        <a:rPr lang="en-GB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ESTIMATE</a:t>
                      </a:r>
                      <a:endParaRPr lang="en-GB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STATUS</a:t>
                      </a:r>
                      <a:endParaRPr lang="en-GB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STUDENT ENROLLMENT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CERTIFICATE GENERATION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/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/>
                <a:gridCol w="1964497"/>
                <a:gridCol w="1797278"/>
                <a:gridCol w="2552580"/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login successful with correct username and password</a:t>
                      </a:r>
                      <a:r>
                        <a:rPr lang="en-GB"/>
                        <a:t> 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2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Can users register</a:t>
                      </a:r>
                      <a:r>
                        <a:rPr lang="en-GB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Enrollment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View Profile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  <a:endParaRPr lang="en-US" dirty="0"/>
          </a:p>
        </p:txBody>
      </p:sp>
      <p:graphicFrame>
        <p:nvGraphicFramePr>
          <p:cNvPr id="7" name="Google Shape;395;p30"/>
          <p:cNvGraphicFramePr/>
          <p:nvPr/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/>
                <a:gridCol w="1365693"/>
                <a:gridCol w="1365693"/>
                <a:gridCol w="1365693"/>
                <a:gridCol w="1365693"/>
                <a:gridCol w="1365693"/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16/08/2022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17/08/2022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19/08/2022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13/09/2022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23/09/2022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24/09/2022</a:t>
                      </a:r>
                      <a:endParaRPr lang="en-GB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/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/>
                <a:gridCol w="1358467"/>
                <a:gridCol w="1358467"/>
                <a:gridCol w="1358467"/>
                <a:gridCol w="1358467"/>
                <a:gridCol w="1358467"/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03/10/2022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10/10/2022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28/10/2022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13/11/2022</a:t>
                      </a:r>
                      <a:endParaRPr lang="en-GB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 M S</a:t>
            </a:r>
            <a:r>
              <a:rPr lang="en-IN" alt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ULAIKHA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ym typeface="+mn-ea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altLang="en-US" sz="3000" dirty="0"/>
              <a:t>PAWFECT PAWS GROOMING SYSTEM</a:t>
            </a:r>
            <a:endParaRPr lang="en-US" alt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 Project Overview using bullet points (1 to 2 slides)</a:t>
            </a:r>
            <a:endParaRPr lang="en-US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15" y="1059815"/>
            <a:ext cx="8198485" cy="4930775"/>
          </a:xfrm>
        </p:spPr>
        <p:txBody>
          <a:bodyPr>
            <a:noAutofit/>
          </a:bodyPr>
          <a:lstStyle/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Streamline and Modernize Pet Grooming Services: Design a system to address operational challenges faced by grooming businesses.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Simplify Appointment Scheduling: Automate and enhance the process of scheduling appointments for both customers and administrators.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Improve Customer Management: Provide tools for efficient customer management, including profile creation and updates.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Enhance Service Management: Enable easy management of service offerings, including adding, updating, and browsing service catalogs.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Implement Secure Authentication: Ensure data security and privacy by using secure authentication protocols and safeguarding user information.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Support User Authentication and Role-Based Access Control: Allow customers to register, log in, and manage their profiles, while administrators have advanced permissions to oversee all aspects of the platform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altLang="en-US" sz="2000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altLang="en-US" sz="1100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en-US" altLang="en-US" dirty="0"/>
              <a:t>Pet grooming services managed manually or with basic tools</a:t>
            </a:r>
            <a:endParaRPr lang="en-US" altLang="en-US" dirty="0"/>
          </a:p>
          <a:p>
            <a:r>
              <a:rPr lang="en-US" altLang="en-US" dirty="0"/>
              <a:t>Appointments scheduled via phone calls or walk-ins</a:t>
            </a:r>
            <a:endParaRPr lang="en-US" altLang="en-US" dirty="0"/>
          </a:p>
          <a:p>
            <a:r>
              <a:rPr lang="en-US" altLang="en-US" dirty="0"/>
              <a:t>Customer and pet records stored in paper files or spreadsheets</a:t>
            </a:r>
            <a:endParaRPr lang="en-US" altLang="en-US" dirty="0"/>
          </a:p>
          <a:p>
            <a:r>
              <a:rPr lang="en-US" altLang="en-US" dirty="0"/>
              <a:t>No centralized platform for service and data management</a:t>
            </a:r>
            <a:endParaRPr lang="en-US" altLang="en-US" dirty="0"/>
          </a:p>
          <a:p>
            <a:r>
              <a:rPr lang="en-US" altLang="en-US" dirty="0"/>
              <a:t>Time-consuming administrative tasks due to lack of automation</a:t>
            </a:r>
            <a:endParaRPr lang="en-US" altLang="en-US" dirty="0"/>
          </a:p>
          <a:p>
            <a:r>
              <a:rPr lang="en-US" altLang="en-US" dirty="0"/>
              <a:t>Limited access to pet grooming history and preferences</a:t>
            </a:r>
            <a:endParaRPr lang="en-US" altLang="en-US" dirty="0"/>
          </a:p>
          <a:p>
            <a:r>
              <a:rPr lang="en-US" altLang="en-US" dirty="0"/>
              <a:t>Minimal data security; risk of information loss or misuse</a:t>
            </a:r>
            <a:endParaRPr lang="en-US" altLang="en-US" dirty="0"/>
          </a:p>
          <a:p>
            <a:r>
              <a:rPr lang="en-US" altLang="en-US" dirty="0"/>
              <a:t>Poor scalability for growing business needs</a:t>
            </a:r>
            <a:endParaRPr lang="en-US" altLang="en-US" dirty="0"/>
          </a:p>
          <a:p>
            <a:r>
              <a:rPr lang="en-US" altLang="en-US" dirty="0"/>
              <a:t>Inconsistent customer experience and fragmented service tracking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r>
              <a:rPr lang="en-US" altLang="en-US" dirty="0"/>
              <a:t>Centralized web-based platform for managing pet grooming services</a:t>
            </a:r>
            <a:endParaRPr lang="en-US" altLang="en-US" dirty="0"/>
          </a:p>
          <a:p>
            <a:r>
              <a:rPr lang="en-IN" altLang="en-US" dirty="0"/>
              <a:t>U</a:t>
            </a:r>
            <a:r>
              <a:rPr lang="en-US" altLang="en-US" dirty="0"/>
              <a:t>ser-friendly interface for customers and administrators</a:t>
            </a:r>
            <a:endParaRPr lang="en-US" altLang="en-US" dirty="0"/>
          </a:p>
          <a:p>
            <a:r>
              <a:rPr lang="en-US" altLang="en-US" dirty="0"/>
              <a:t>Secure customer registration and login with role-based access</a:t>
            </a:r>
            <a:endParaRPr lang="en-US" altLang="en-US" dirty="0"/>
          </a:p>
          <a:p>
            <a:r>
              <a:rPr lang="en-US" altLang="en-US" dirty="0"/>
              <a:t>Pet profile creation with photo uploads and detailed attributes</a:t>
            </a:r>
            <a:endParaRPr lang="en-US" altLang="en-US" dirty="0"/>
          </a:p>
          <a:p>
            <a:r>
              <a:rPr lang="en-US" altLang="en-US" dirty="0"/>
              <a:t>Service catalog browsing and appointment booking functionality</a:t>
            </a:r>
            <a:endParaRPr lang="en-US" altLang="en-US" dirty="0"/>
          </a:p>
          <a:p>
            <a:r>
              <a:rPr lang="en-US" altLang="en-US" dirty="0"/>
              <a:t>Automated appointment scheduling and cancellation system</a:t>
            </a:r>
            <a:endParaRPr lang="en-US" altLang="en-US" dirty="0"/>
          </a:p>
          <a:p>
            <a:r>
              <a:rPr lang="en-US" altLang="en-US" dirty="0"/>
              <a:t>Admin dashboard for managing users, services, and appointments</a:t>
            </a:r>
            <a:r>
              <a:rPr lang="en-IN" altLang="en-US" dirty="0"/>
              <a:t>.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lstStyle/>
          <a:p>
            <a:pPr lvl="0"/>
            <a:r>
              <a:rPr lang="en-US" altLang="en-US" dirty="0"/>
              <a:t>Rising consumer expectation for “book-anytime, anywhere” convenience in pet services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Manual scheduling &amp; paper records causing double-bookings, errors, and lost revenue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Lack of centralized, secure customer/pet data limits personalized care and upselling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Need to boost customer loyalty through transparent pricing, instant confirmations, and timely reminders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Competitive pressure to modernize operations and stand out from traditional groomers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Desire for real-time analytics to guide staffing, marketing, and service expansion decisions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Opportunity to future-proof the business with a scalable platform ready for online payments, loyalty programs, and mobile apps</a:t>
            </a:r>
            <a:r>
              <a:rPr lang="en-IN" altLang="en-US" dirty="0"/>
              <a:t>.</a:t>
            </a:r>
            <a:endParaRPr lang="en-I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/>
          </a:bodyPr>
          <a:lstStyle/>
          <a:p>
            <a:pPr lvl="0"/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User Registration &amp; Login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 :</a:t>
            </a:r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Secure access with role-based authentication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7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Pet Profile Management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 </a:t>
            </a:r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Add, update, and view pet details with photos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7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Service Catalog Browsing 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Explore grooming services with pricing info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7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Appointment Booking &amp; Cancellation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Schedule or cancel appointments easily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7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Customer Dashboard 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View appointments, pet profiles, and service history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7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Admin Panel 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Manage users, services, and appointments efficiently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7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Secure Authentication 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Protect user data with robust login protocols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7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endParaRPr lang="en-US" altLang="en-US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endParaRPr lang="en-US" dirty="0">
              <a:cs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8472</Words>
  <Application>WPS Presentation</Application>
  <PresentationFormat>On-screen Show (4:3)</PresentationFormat>
  <Paragraphs>1019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SimSun</vt:lpstr>
      <vt:lpstr>Wingdings</vt:lpstr>
      <vt:lpstr>Bookman Old Style</vt:lpstr>
      <vt:lpstr>Times New Roman</vt:lpstr>
      <vt:lpstr>Times New Roman</vt:lpstr>
      <vt:lpstr>Microsoft YaHei</vt:lpstr>
      <vt:lpstr>Arial Unicode MS</vt:lpstr>
      <vt:lpstr>Calibri</vt:lpstr>
      <vt:lpstr>Bodoni MT</vt:lpstr>
      <vt:lpstr>Segoe UI</vt:lpstr>
      <vt:lpstr>Pristina</vt:lpstr>
      <vt:lpstr>Bernard MT Condensed</vt:lpstr>
      <vt:lpstr>Office Theme</vt:lpstr>
      <vt:lpstr>PAWFECT PAWS GROOMING SYSTEM</vt:lpstr>
      <vt:lpstr>PRODUCT OWNER  &lt;PRODUCT OWNER NAME&gt;  &lt;PRODUCT OWNER DESIGNATION&gt; DEPARTMENT OF COMPUTER APPLICATIONS MES COLLEGE OF ENGINEERING, KUTTIPPURAM</vt:lpstr>
      <vt:lpstr>TABLE OF CONTENTS</vt:lpstr>
      <vt:lpstr>PAWFECT PAWS GROOMING SYSTEM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PowerPoint 演示文稿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HP</cp:lastModifiedBy>
  <cp:revision>38</cp:revision>
  <dcterms:created xsi:type="dcterms:W3CDTF">2024-09-27T10:56:00Z</dcterms:created>
  <dcterms:modified xsi:type="dcterms:W3CDTF">2025-08-17T18:47:45Z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7F3AB3817FCA477FBF7714F9A3440115_12</vt:lpwstr>
  </property>
  <property fmtid="{D5CDD505-2E9C-101B-9397-08002B2CF9AE}" pid="3" name="KSOProductBuildVer">
    <vt:lpwstr>1033-12.2.0.21931</vt:lpwstr>
  </property>
</Properties>
</file>