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78" r:id="rId12"/>
    <p:sldId id="263" r:id="rId13"/>
    <p:sldId id="264" r:id="rId14"/>
    <p:sldId id="265" r:id="rId15"/>
    <p:sldId id="267" r:id="rId16"/>
    <p:sldId id="268" r:id="rId17"/>
    <p:sldId id="269" r:id="rId18"/>
    <p:sldId id="270" r:id="rId19"/>
    <p:sldId id="271" r:id="rId20"/>
    <p:sldId id="272" r:id="rId21"/>
    <p:sldId id="275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/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Slides: </a:t>
            </a:r>
          </a:p>
        </p:txBody>
      </p:sp>
      <p:sp>
        <p:nvSpPr>
          <p:cNvPr id="9" name="Footer Placeholder 4"/>
          <p:cNvSpPr txBox="1"/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P</a:t>
            </a:r>
            <a:r>
              <a:rPr lang="en-IN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AWFECT</a:t>
            </a:r>
            <a:r>
              <a:rPr lang="en-US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</a:t>
            </a:r>
            <a:r>
              <a:rPr lang="en-IN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PAWS</a:t>
            </a:r>
            <a:r>
              <a:rPr lang="en-US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G</a:t>
            </a:r>
            <a:r>
              <a:rPr lang="en-IN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ROOMING</a:t>
            </a:r>
            <a:r>
              <a:rPr lang="en-US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 S</a:t>
            </a:r>
            <a:r>
              <a:rPr lang="en-IN" altLang="en-US" b="1" dirty="0">
                <a:solidFill>
                  <a:schemeClr val="accent2"/>
                </a:solidFill>
                <a:cs typeface="Times New Roman" panose="02020603050405020304" pitchFamily="18" charset="0"/>
              </a:rPr>
              <a:t>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IN" alt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VAISHNAVI K</a:t>
            </a: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IN" alt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MES24MCA-2059</a:t>
            </a: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IN" alt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20-8-2025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en-US" sz="2400" b="1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Customer Module</a:t>
            </a:r>
            <a:endParaRPr lang="en-US" altLang="en-US" sz="2400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/>
            <a:r>
              <a:rPr lang="en-US" altLang="en-US" sz="24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User authentication &amp; profile management (register, log in, edit info).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Create/update pet profiles (upload photos, include breed, age, details).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Browse service catalog with pricing and descriptions.</a:t>
            </a:r>
          </a:p>
          <a:p>
            <a:pPr lvl="0"/>
            <a:r>
              <a:rPr lang="en-US" altLang="en-US" sz="24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Book,view,schedule,or cancel appointments.</a:t>
            </a:r>
            <a:endParaRPr lang="en-US" altLang="en-US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/>
            <a:endParaRPr lang="en-US" altLang="en-US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ym typeface="+mn-ea"/>
              </a:rPr>
              <a:t>MODULE DESCRIPTION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20" b="1" dirty="0"/>
              <a:t>Administrator Module</a:t>
            </a:r>
          </a:p>
          <a:p>
            <a:r>
              <a:rPr lang="en-US" altLang="en-US" sz="2400" dirty="0"/>
              <a:t>Manage user accounts and customer profiles.</a:t>
            </a:r>
          </a:p>
          <a:p>
            <a:r>
              <a:rPr lang="en-US" altLang="en-US" sz="2400" dirty="0"/>
              <a:t>Oversee appointment schedules and service operations.</a:t>
            </a:r>
          </a:p>
          <a:p>
            <a:r>
              <a:rPr lang="en-US" altLang="en-US" sz="2400" dirty="0"/>
              <a:t>Update and maintain service catalog (pricing, descriptions).</a:t>
            </a:r>
          </a:p>
          <a:p>
            <a:r>
              <a:rPr lang="en-US" altLang="en-US" sz="2400" dirty="0"/>
              <a:t>Monitor data consistency, minimize errors, and ensure smooth workflows.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/>
              <a:t>Operating System: Windows </a:t>
            </a:r>
            <a:r>
              <a:rPr lang="en-IN" altLang="en-US" sz="2800" dirty="0"/>
              <a:t>11</a:t>
            </a:r>
          </a:p>
          <a:p>
            <a:r>
              <a:rPr lang="en-US" altLang="en-US" sz="2800" dirty="0"/>
              <a:t>Frontend: HTML5, CSS, Bootstrap, JavaScript</a:t>
            </a:r>
          </a:p>
          <a:p>
            <a:r>
              <a:rPr lang="en-US" altLang="en-US" sz="2800" dirty="0"/>
              <a:t>Backend: Python 3</a:t>
            </a:r>
          </a:p>
          <a:p>
            <a:r>
              <a:rPr lang="en-US" altLang="en-US" sz="2800" dirty="0"/>
              <a:t>Framework: Django (Python-based web framework)</a:t>
            </a:r>
          </a:p>
          <a:p>
            <a:r>
              <a:rPr lang="en-US" altLang="en-US" sz="2800" dirty="0"/>
              <a:t>Database: SQLite</a:t>
            </a:r>
          </a:p>
          <a:p>
            <a:r>
              <a:rPr lang="en-US" altLang="en-US" sz="2800" dirty="0"/>
              <a:t>IDE / Development Environment: PyCharm</a:t>
            </a:r>
            <a:r>
              <a:rPr lang="en-IN" altLang="en-US" sz="2800" dirty="0"/>
              <a:t>.</a:t>
            </a:r>
          </a:p>
          <a:p>
            <a:r>
              <a:rPr lang="en-US" altLang="en-US" sz="2800" dirty="0"/>
              <a:t>Web Browser (for Testing):Google Chrome / Microsoft Edge</a:t>
            </a:r>
          </a:p>
          <a:p>
            <a:endParaRPr lang="en-US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Google Shape;409;p32"/>
          <p:cNvGraphicFramePr/>
          <p:nvPr/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22/8/2022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27/8/2022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29/9/2022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/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/>
                        <a:t>15/11/2022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/>
        </p:nvGraphicFramePr>
        <p:xfrm>
          <a:off x="489375" y="1219200"/>
          <a:ext cx="81652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      </a:t>
                      </a:r>
                      <a:r>
                        <a:rPr lang="en-GB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   </a:t>
                      </a:r>
                      <a:r>
                        <a:rPr lang="en-GB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dirty="0"/>
                        <a:t>   </a:t>
                      </a:r>
                      <a:r>
                        <a:rPr lang="en-GB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CRUD(Course,Student,University)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OPERATIONS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STUDENT ENROLLMENT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CERTIFICATE GENERATION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/>
        </p:nvGraphicFramePr>
        <p:xfrm>
          <a:off x="515964" y="1247240"/>
          <a:ext cx="8143125" cy="43302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login successful with correct username and password</a:t>
                      </a:r>
                      <a:r>
                        <a:rPr lang="en-GB"/>
                        <a:t>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 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Can view and Manage registered users,Faculties and Universities</a:t>
                      </a:r>
                      <a:endParaRPr sz="110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/>
                        <a:t>Verify Courses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Can users register</a:t>
                      </a:r>
                      <a:r>
                        <a:rPr lang="en-GB" sz="1300" dirty="0"/>
                        <a:t> 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login successful with correct username and password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Enrollment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Can enroll in  any Courses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View Profile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/>
                        <a:t>View users profile in application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7" name="Google Shape;395;p30"/>
          <p:cNvGraphicFramePr/>
          <p:nvPr/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16/08/2022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17/08/2022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19/08/2022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13/09/2022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23/09/2022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24/09/2022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/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03/10/2022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10/10/2022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14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28/10/2022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Completed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13/11/2022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6388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447800" y="1600200"/>
            <a:ext cx="6155475" cy="401958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alt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 M S</a:t>
            </a:r>
            <a:r>
              <a:rPr lang="en-IN" alt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ULAIKHA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000" dirty="0">
                <a:sym typeface="+mn-ea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20</a:t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79224" y="1600200"/>
            <a:ext cx="8207576" cy="4191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21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22734" y="1600200"/>
            <a:ext cx="8087865" cy="41148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IN" altLang="en-US" sz="3000" dirty="0"/>
              <a:t>PAWFECT PAWS GROOMING SYSTEM</a:t>
            </a:r>
            <a:endParaRPr lang="en-US" alt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 Project Overview using bullet points (1 to 2 slides)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315" y="1059815"/>
            <a:ext cx="8198485" cy="4930775"/>
          </a:xfrm>
        </p:spPr>
        <p:txBody>
          <a:bodyPr>
            <a:noAutofit/>
          </a:bodyPr>
          <a:lstStyle/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Streamline and Modernize Pet Grooming Services: Design a system to address operational challenges faced by grooming businesses.</a:t>
            </a: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Simplify Appointment Scheduling: Automate and enhance the process of scheduling appointments for both customers and administrators.</a:t>
            </a: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Improve Customer Management: Provide tools for efficient customer management, including profile creation and updates.</a:t>
            </a: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Enhance Service Management: Enable easy management of service offerings, including adding, updating, and browsing service catalogs.</a:t>
            </a:r>
          </a:p>
          <a:p>
            <a:pPr lvl="0"/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/>
                <a:sym typeface="Times New Roman" panose="02020603050405020304"/>
              </a:rPr>
              <a:t>Support User Authentication : Allow customers to register, log in, and manage their profiles, while administrators have permissions to oversee all aspects of the platform</a:t>
            </a:r>
            <a:r>
              <a:rPr lang="en-US" altLang="en-US" sz="2000" dirty="0">
                <a:solidFill>
                  <a:srgbClr val="000000"/>
                </a:solidFill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  <a:p>
            <a:endParaRPr lang="en-US" altLang="en-US" sz="1100" dirty="0">
              <a:solidFill>
                <a:srgbClr val="000000"/>
              </a:solidFill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EXISTING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 lnSpcReduction="10000"/>
          </a:bodyPr>
          <a:lstStyle/>
          <a:p>
            <a:r>
              <a:rPr lang="en-US" altLang="en-US" dirty="0"/>
              <a:t>Pet grooming services managed manually or with basic tools.</a:t>
            </a:r>
          </a:p>
          <a:p>
            <a:r>
              <a:rPr lang="en-US" altLang="en-US" dirty="0"/>
              <a:t>Appointments scheduled via phone calls or walk-ins.</a:t>
            </a:r>
          </a:p>
          <a:p>
            <a:r>
              <a:rPr lang="en-US" altLang="en-US" dirty="0"/>
              <a:t>Customer and pet records stored in paper files or spreadsheets.</a:t>
            </a:r>
          </a:p>
          <a:p>
            <a:r>
              <a:rPr lang="en-US" altLang="en-US" dirty="0"/>
              <a:t>Limited access to pet grooming history and preferences.</a:t>
            </a:r>
          </a:p>
          <a:p>
            <a:r>
              <a:rPr lang="en-US" altLang="en-US" dirty="0"/>
              <a:t>Poor scalability for growing business needs.</a:t>
            </a:r>
          </a:p>
          <a:p>
            <a:pPr marL="0" indent="0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20000"/>
          </a:bodyPr>
          <a:lstStyle/>
          <a:p>
            <a:r>
              <a:rPr lang="en-US" altLang="en-US" spc="-150" dirty="0"/>
              <a:t>Centralized web-based platform for managing pet grooming services</a:t>
            </a:r>
          </a:p>
          <a:p>
            <a:r>
              <a:rPr lang="en-IN" altLang="en-US" spc="-150" dirty="0"/>
              <a:t>U</a:t>
            </a:r>
            <a:r>
              <a:rPr lang="en-US" altLang="en-US" spc="-150" dirty="0"/>
              <a:t>ser-friendly interface for customers and administrators</a:t>
            </a:r>
          </a:p>
          <a:p>
            <a:r>
              <a:rPr lang="en-US" altLang="en-US" spc="-150" dirty="0"/>
              <a:t>Secure customer registration and login with access</a:t>
            </a:r>
          </a:p>
          <a:p>
            <a:r>
              <a:rPr lang="en-US" altLang="en-US" spc="-150" dirty="0"/>
              <a:t>Pet profile creation with photo uploads and detailed attributes</a:t>
            </a:r>
          </a:p>
          <a:p>
            <a:r>
              <a:rPr lang="en-US" altLang="en-US" spc="-150" dirty="0"/>
              <a:t>Service catalog browsing and appointment booking functionality</a:t>
            </a:r>
          </a:p>
          <a:p>
            <a:r>
              <a:rPr lang="en-US" altLang="en-US" spc="-150" dirty="0"/>
              <a:t>Automated appointment scheduling and cancellation system</a:t>
            </a:r>
          </a:p>
          <a:p>
            <a:r>
              <a:rPr lang="en-US" altLang="en-US" spc="-150" dirty="0"/>
              <a:t>Admin dashboard for managing users, services, and appointments</a:t>
            </a:r>
            <a:r>
              <a:rPr lang="en-IN" altLang="en-US" spc="-150" dirty="0"/>
              <a:t>.</a:t>
            </a:r>
            <a:endParaRPr lang="en-US" altLang="en-US" spc="-150" dirty="0"/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2500" lnSpcReduction="20000"/>
          </a:bodyPr>
          <a:lstStyle/>
          <a:p>
            <a:pPr lvl="0"/>
            <a:r>
              <a:rPr lang="en-US" altLang="en-US" dirty="0"/>
              <a:t>Rising consumer expectation for “book-anytime, anywhere” convenience in pet services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Manual scheduling &amp; paper records causing double-bookings, errors, and lost revenue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Lack of centralized, secure customer/pet data limits personalized care and upselling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Need to boost customer loyalty through transparent pricing, instant confirmations.</a:t>
            </a:r>
          </a:p>
          <a:p>
            <a:pPr lvl="0"/>
            <a:r>
              <a:rPr lang="en-US" altLang="en-US" dirty="0"/>
              <a:t>Competitive pressure to modernize operations and stand out from traditional groomers</a:t>
            </a:r>
            <a:r>
              <a:rPr lang="en-IN" altLang="en-US" dirty="0"/>
              <a:t>.</a:t>
            </a:r>
            <a:endParaRPr lang="en-US" altLang="en-US" dirty="0"/>
          </a:p>
          <a:p>
            <a:pPr lvl="0"/>
            <a:r>
              <a:rPr lang="en-US" altLang="en-US" dirty="0"/>
              <a:t>Desire for real-time analytics to guide staffing, marketing, and service expansion decisions</a:t>
            </a:r>
            <a:r>
              <a:rPr lang="en-IN" altLang="en-US" dirty="0"/>
              <a:t>.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User Registration &amp; Login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 :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Secure access with role-based authentication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6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Pet Profile Management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 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Add, update, and view pet details with photos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6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Service Catalog Browsing 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Explore grooming services with pricing info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6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Appointment Booking &amp; Cancellation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Schedule or cancel appointments easily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6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Customer Dashboard 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View appointments, pet profiles, and service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6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Admin Panel 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Manage users, services, and appointments efficiently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6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Secure Authentication </a:t>
            </a:r>
            <a:r>
              <a:rPr lang="en-IN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:</a:t>
            </a:r>
            <a:r>
              <a:rPr lang="en-US" altLang="en-US" sz="6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Protect user data with robust login protocols</a:t>
            </a:r>
            <a:r>
              <a:rPr lang="en-IN" altLang="en-US" sz="7200" dirty="0">
                <a:solidFill>
                  <a:srgbClr val="000000"/>
                </a:solidFill>
                <a:ea typeface="Times New Roman" panose="02020603050405020304"/>
                <a:cs typeface="Bookman Old Style" panose="02050604050505020204" pitchFamily="18" charset="0"/>
                <a:sym typeface="Times New Roman" panose="02020603050405020304"/>
              </a:rPr>
              <a:t>.</a:t>
            </a:r>
            <a:endParaRPr lang="en-US" altLang="en-US" sz="7200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pPr lvl="0"/>
            <a:endParaRPr lang="en-US" altLang="en-US" dirty="0">
              <a:solidFill>
                <a:srgbClr val="000000"/>
              </a:solidFill>
              <a:ea typeface="Times New Roman" panose="02020603050405020304"/>
              <a:cs typeface="Bookman Old Style" panose="02050604050505020204" pitchFamily="18" charset="0"/>
              <a:sym typeface="Times New Roman" panose="02020603050405020304"/>
            </a:endParaRPr>
          </a:p>
          <a:p>
            <a:endParaRPr lang="en-US" dirty="0">
              <a:cs typeface="Bookman Old Style" panose="020506040505050202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1367</Words>
  <Application>Microsoft Office PowerPoint</Application>
  <PresentationFormat>On-screen Show (4:3)</PresentationFormat>
  <Paragraphs>474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Times New Roman</vt:lpstr>
      <vt:lpstr>Office Theme</vt:lpstr>
      <vt:lpstr>PAWFECT PAWS GROOMING SYSTEM</vt:lpstr>
      <vt:lpstr>PRODUCT OWNER  C M SULAIKHA  ASSISTANT PROFESSOR DEPARTMENT OF COMPUTER APPLICATIONS MES COLLEGE OF ENGINEERING, KUTTIPPURAM</vt:lpstr>
      <vt:lpstr>TABLE OF CONTENTS</vt:lpstr>
      <vt:lpstr>PAWFECT PAWS GROOMING SYSTEM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45</cp:revision>
  <dcterms:created xsi:type="dcterms:W3CDTF">2024-09-27T10:56:00Z</dcterms:created>
  <dcterms:modified xsi:type="dcterms:W3CDTF">2025-08-18T09:11:18Z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7F3AB3817FCA477FBF7714F9A3440115_12</vt:lpwstr>
  </property>
  <property fmtid="{D5CDD505-2E9C-101B-9397-08002B2CF9AE}" pid="3" name="KSOProductBuildVer">
    <vt:lpwstr>1033-12.2.0.21931</vt:lpwstr>
  </property>
</Properties>
</file>