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E00022-1F42-4135-AE27-D05414C3DC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51364C-27E8-4C2B-B9BE-318D882029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75C35F-5E9E-4611-A119-35C91E7C3D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B381DC-45DB-4F0D-8A38-04B5A705867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AB2F-CA61-40F5-AE19-CBDC2FD12B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5BD317-5403-46BD-B7F5-E0D928B54D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D0D0E7-13BD-4CB7-8B45-7C37F8967E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966954-BB00-457C-B8E3-C31645BF2B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B879E9-BCB9-4297-BEE0-A1DDF05301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79D8DB-592A-40C2-BE01-1697732AD8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315FAE-ED22-429F-BB6C-439CADE15E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DF2F-E8C1-4C45-BBA8-806F90D726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604DBA-9572-4107-9A27-B501FC8799A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DC8557-8737-FE7C-366E-A91D2773BAA2}"/>
              </a:ext>
            </a:extLst>
          </p:cNvPr>
          <p:cNvSpPr txBox="1"/>
          <p:nvPr/>
        </p:nvSpPr>
        <p:spPr>
          <a:xfrm>
            <a:off x="1809135" y="679967"/>
            <a:ext cx="7964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egreya Sans SC ExtraBold" panose="00000900000000000000" pitchFamily="50" charset="0"/>
              </a:rPr>
              <a:t>BOOK MY CAMPUS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5F3BE-0A18-8D96-7456-371FE0C4D697}"/>
              </a:ext>
            </a:extLst>
          </p:cNvPr>
          <p:cNvSpPr txBox="1"/>
          <p:nvPr/>
        </p:nvSpPr>
        <p:spPr>
          <a:xfrm>
            <a:off x="3237839" y="2155542"/>
            <a:ext cx="6916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egreya Sans SC ExtraBold" panose="00000900000000000000" pitchFamily="50" charset="0"/>
              </a:rPr>
              <a:t> Venue Booking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7BBE-31F5-E099-AAF7-6239C2762B61}"/>
              </a:ext>
            </a:extLst>
          </p:cNvPr>
          <p:cNvSpPr txBox="1"/>
          <p:nvPr/>
        </p:nvSpPr>
        <p:spPr>
          <a:xfrm>
            <a:off x="9330812" y="4031226"/>
            <a:ext cx="2303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legreya Sans SC ExtraBold" panose="00000900000000000000" pitchFamily="50" charset="0"/>
              </a:rPr>
              <a:t>-</a:t>
            </a:r>
            <a:r>
              <a:rPr lang="en-IN" sz="2800" dirty="0" err="1">
                <a:latin typeface="Alegreya Sans SC ExtraBold" panose="00000900000000000000" pitchFamily="50" charset="0"/>
              </a:rPr>
              <a:t>DevDynamos</a:t>
            </a:r>
            <a:endParaRPr lang="en-IN" sz="2800" dirty="0">
              <a:latin typeface="Alegreya Sans SC ExtraBold" panose="0000090000000000000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2782529" y="141480"/>
            <a:ext cx="6861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Alegreya Sans SC ExtraBold" panose="00000900000000000000" pitchFamily="50" charset="0"/>
              </a:rPr>
              <a:t>Drawbacks of current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1081548" y="1237320"/>
            <a:ext cx="10540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Clash of Events of different clubs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Miscommunication between clubs/events </a:t>
            </a:r>
            <a:r>
              <a:rPr lang="en-US" sz="3200" dirty="0" err="1"/>
              <a:t>organisers</a:t>
            </a:r>
            <a:r>
              <a:rPr lang="en-US" sz="3200" dirty="0"/>
              <a:t> or faculties.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Faculties may not be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Cancellation and Re-Scheduling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Hectic Process</a:t>
            </a:r>
          </a:p>
        </p:txBody>
      </p:sp>
    </p:spTree>
    <p:extLst>
      <p:ext uri="{BB962C8B-B14F-4D97-AF65-F5344CB8AC3E}">
        <p14:creationId xmlns:p14="http://schemas.microsoft.com/office/powerpoint/2010/main" val="199629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3130591" y="357790"/>
            <a:ext cx="6775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OBJECTIVES OF BOOK MY CAMPUS</a:t>
            </a:r>
          </a:p>
          <a:p>
            <a:endParaRPr lang="en-IN" sz="4400" dirty="0">
              <a:latin typeface="Alegreya Sans SC Ex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1081548" y="1237320"/>
            <a:ext cx="10540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Efficient Venue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Administrator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Real-time Availability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Report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Permission Generation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60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672527" y="211236"/>
            <a:ext cx="2759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TECH STACKS</a:t>
            </a:r>
          </a:p>
          <a:p>
            <a:endParaRPr lang="en-IN" sz="4400" dirty="0">
              <a:latin typeface="Alegreya Sans SC Ex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754629" y="1266196"/>
            <a:ext cx="2595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For Frontend: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Next.js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Node.js</a:t>
            </a:r>
          </a:p>
          <a:p>
            <a:endParaRPr lang="en-US" sz="3200" dirty="0"/>
          </a:p>
          <a:p>
            <a:r>
              <a:rPr lang="en-IN" sz="3200" dirty="0"/>
              <a:t>For 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Email.js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E6D70-F9EF-3791-B485-C4FF3F218E94}"/>
              </a:ext>
            </a:extLst>
          </p:cNvPr>
          <p:cNvSpPr txBox="1"/>
          <p:nvPr/>
        </p:nvSpPr>
        <p:spPr>
          <a:xfrm>
            <a:off x="3050458" y="324679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63FBD-363F-661C-950F-14DF38BD1687}"/>
              </a:ext>
            </a:extLst>
          </p:cNvPr>
          <p:cNvSpPr txBox="1"/>
          <p:nvPr/>
        </p:nvSpPr>
        <p:spPr>
          <a:xfrm>
            <a:off x="3050458" y="324679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1C4BC8-4291-9F21-36F4-40009BE4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2" y="1714723"/>
            <a:ext cx="7574139" cy="35394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468BC5-9417-1302-D6E1-4DDBA51DD7CE}"/>
              </a:ext>
            </a:extLst>
          </p:cNvPr>
          <p:cNvSpPr txBox="1"/>
          <p:nvPr/>
        </p:nvSpPr>
        <p:spPr>
          <a:xfrm>
            <a:off x="5967045" y="226624"/>
            <a:ext cx="395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FLOW</a:t>
            </a:r>
            <a:r>
              <a:rPr lang="en-IN" sz="1800" dirty="0">
                <a:latin typeface="Alegreya Sans SC ExtraBold" panose="00000900000000000000" pitchFamily="50" charset="0"/>
              </a:rPr>
              <a:t>     </a:t>
            </a:r>
            <a:r>
              <a:rPr lang="en-IN" sz="3600" dirty="0">
                <a:latin typeface="Alegreya Sans SC ExtraBold" panose="00000900000000000000" pitchFamily="50" charset="0"/>
              </a:rPr>
              <a:t>DIAGRAM</a:t>
            </a:r>
            <a:endParaRPr lang="en-IN" sz="1800" dirty="0">
              <a:latin typeface="Alegreya Sans SC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3130591" y="357790"/>
            <a:ext cx="4458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PROPOSED SOLUTION</a:t>
            </a:r>
          </a:p>
          <a:p>
            <a:endParaRPr lang="en-IN" sz="4400" dirty="0">
              <a:latin typeface="Alegreya Sans SC Ex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1081548" y="1237320"/>
            <a:ext cx="10540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Club members can request for venue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Visibility of each venue along with time slot through a calendar interface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Allows for easy approval &amp; rejection of booking request for venue </a:t>
            </a:r>
            <a:r>
              <a:rPr lang="en-IN" sz="3200" dirty="0" err="1"/>
              <a:t>incharge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Easy visibility of all booked slots according to 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Report and permission letter generation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04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4274306" y="367529"/>
            <a:ext cx="3224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FUTURE  SCOPE</a:t>
            </a:r>
          </a:p>
          <a:p>
            <a:endParaRPr lang="en-IN" sz="4400" dirty="0">
              <a:latin typeface="Alegreya Sans SC Ex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1081547" y="1502791"/>
            <a:ext cx="10540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Integration of booking system for government duties.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Digital sign on permission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Feedback and 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34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130C67-420A-742A-3929-4EB972257583}"/>
              </a:ext>
            </a:extLst>
          </p:cNvPr>
          <p:cNvSpPr txBox="1"/>
          <p:nvPr/>
        </p:nvSpPr>
        <p:spPr>
          <a:xfrm>
            <a:off x="4893738" y="300698"/>
            <a:ext cx="21996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egreya Sans SC ExtraBold" panose="00000900000000000000" pitchFamily="50" charset="0"/>
              </a:rPr>
              <a:t>MEMBERS</a:t>
            </a:r>
          </a:p>
          <a:p>
            <a:endParaRPr lang="en-IN" sz="4400" dirty="0">
              <a:latin typeface="Alegreya Sans SC ExtraBold" panose="000009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5401-2A63-9AFC-5F7A-C104519C0EA6}"/>
              </a:ext>
            </a:extLst>
          </p:cNvPr>
          <p:cNvSpPr txBox="1"/>
          <p:nvPr/>
        </p:nvSpPr>
        <p:spPr>
          <a:xfrm>
            <a:off x="2782529" y="1691148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lash of Events of different clubs.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1426B-E38E-B1BB-9BE5-D5D2CA0ACEF0}"/>
              </a:ext>
            </a:extLst>
          </p:cNvPr>
          <p:cNvSpPr txBox="1"/>
          <p:nvPr/>
        </p:nvSpPr>
        <p:spPr>
          <a:xfrm>
            <a:off x="1081547" y="1502791"/>
            <a:ext cx="10540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Vedang</a:t>
            </a:r>
            <a:r>
              <a:rPr lang="en-IN" sz="3200" dirty="0"/>
              <a:t> Khedekar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Sandesh </a:t>
            </a:r>
            <a:r>
              <a:rPr lang="en-IN" sz="3200" dirty="0" err="1"/>
              <a:t>Sahane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Vipul Chaudhari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Shriya</a:t>
            </a:r>
            <a:r>
              <a:rPr lang="en-IN" sz="3200" dirty="0"/>
              <a:t> Kale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Vaishnavi Badgujar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Sanchit </a:t>
            </a:r>
            <a:r>
              <a:rPr lang="en-IN" sz="3200" dirty="0" err="1"/>
              <a:t>Rajmane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9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325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Alegreya Sans SC ExtraBold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placement@coep.ac.in</dc:creator>
  <dc:description/>
  <cp:lastModifiedBy>Vaishnavi Badgujar</cp:lastModifiedBy>
  <cp:revision>117</cp:revision>
  <cp:lastPrinted>2023-05-23T12:10:46Z</cp:lastPrinted>
  <dcterms:created xsi:type="dcterms:W3CDTF">2022-09-11T17:44:27Z</dcterms:created>
  <dcterms:modified xsi:type="dcterms:W3CDTF">2024-04-13T11:07:30Z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7</vt:i4>
  </property>
</Properties>
</file>