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126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85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8278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9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86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5460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401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414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41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55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29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7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4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205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54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4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3F9A2-3F79-4D7C-92A0-1FB96762611C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92E7ABD-DC08-4C5C-B51F-70A8BDC4DB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44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  <p:sldLayoutId id="2147483838" r:id="rId13"/>
    <p:sldLayoutId id="2147483839" r:id="rId14"/>
    <p:sldLayoutId id="2147483840" r:id="rId15"/>
    <p:sldLayoutId id="21474838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eview Image">
            <a:extLst>
              <a:ext uri="{FF2B5EF4-FFF2-40B4-BE49-F238E27FC236}">
                <a16:creationId xmlns:a16="http://schemas.microsoft.com/office/drawing/2014/main" id="{92B49CC2-7BE9-42AF-16E2-4A5CA7A69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665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Preview Image">
            <a:extLst>
              <a:ext uri="{FF2B5EF4-FFF2-40B4-BE49-F238E27FC236}">
                <a16:creationId xmlns:a16="http://schemas.microsoft.com/office/drawing/2014/main" id="{D4D00DD8-C38A-4805-3654-79F1013B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4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Preview Image">
            <a:extLst>
              <a:ext uri="{FF2B5EF4-FFF2-40B4-BE49-F238E27FC236}">
                <a16:creationId xmlns:a16="http://schemas.microsoft.com/office/drawing/2014/main" id="{3A636E7C-0DBF-9C5A-F368-B65B79A10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Preview Image">
            <a:extLst>
              <a:ext uri="{FF2B5EF4-FFF2-40B4-BE49-F238E27FC236}">
                <a16:creationId xmlns:a16="http://schemas.microsoft.com/office/drawing/2014/main" id="{B45CE360-2285-9564-9372-C33EF6068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24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eview Image">
            <a:extLst>
              <a:ext uri="{FF2B5EF4-FFF2-40B4-BE49-F238E27FC236}">
                <a16:creationId xmlns:a16="http://schemas.microsoft.com/office/drawing/2014/main" id="{7C32D922-8680-34FB-7918-CB7E2E2BF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47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review Image">
            <a:extLst>
              <a:ext uri="{FF2B5EF4-FFF2-40B4-BE49-F238E27FC236}">
                <a16:creationId xmlns:a16="http://schemas.microsoft.com/office/drawing/2014/main" id="{285D8D89-9259-2E02-A16C-8CCE9EEDD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315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view Image">
            <a:extLst>
              <a:ext uri="{FF2B5EF4-FFF2-40B4-BE49-F238E27FC236}">
                <a16:creationId xmlns:a16="http://schemas.microsoft.com/office/drawing/2014/main" id="{199B4B5A-BA3D-2F46-AEBD-A6E20BAF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73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review Image">
            <a:extLst>
              <a:ext uri="{FF2B5EF4-FFF2-40B4-BE49-F238E27FC236}">
                <a16:creationId xmlns:a16="http://schemas.microsoft.com/office/drawing/2014/main" id="{1643146A-9D0F-818F-F437-78E752EBF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19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review Image">
            <a:extLst>
              <a:ext uri="{FF2B5EF4-FFF2-40B4-BE49-F238E27FC236}">
                <a16:creationId xmlns:a16="http://schemas.microsoft.com/office/drawing/2014/main" id="{9AD24E16-60F1-4883-3AA3-201B3F603A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317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review Image">
            <a:extLst>
              <a:ext uri="{FF2B5EF4-FFF2-40B4-BE49-F238E27FC236}">
                <a16:creationId xmlns:a16="http://schemas.microsoft.com/office/drawing/2014/main" id="{12BCCA01-925A-A465-CF57-F70EBA6DF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627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review Image">
            <a:extLst>
              <a:ext uri="{FF2B5EF4-FFF2-40B4-BE49-F238E27FC236}">
                <a16:creationId xmlns:a16="http://schemas.microsoft.com/office/drawing/2014/main" id="{DEF4A7C2-F3F0-B4E2-1E89-1406DDE9B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2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review Image">
            <a:extLst>
              <a:ext uri="{FF2B5EF4-FFF2-40B4-BE49-F238E27FC236}">
                <a16:creationId xmlns:a16="http://schemas.microsoft.com/office/drawing/2014/main" id="{9C513D31-7916-B68A-CB78-B0AA3803B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063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Vaishnavi Bargaje</dc:creator>
  <cp:lastModifiedBy>Vaishnavi Bargaje</cp:lastModifiedBy>
  <cp:revision>2</cp:revision>
  <dcterms:created xsi:type="dcterms:W3CDTF">2024-08-22T04:29:55Z</dcterms:created>
  <dcterms:modified xsi:type="dcterms:W3CDTF">2024-08-22T05:19:00Z</dcterms:modified>
</cp:coreProperties>
</file>