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5"/>
  </p:notesMasterIdLst>
  <p:sldIdLst>
    <p:sldId id="279" r:id="rId2"/>
    <p:sldId id="257" r:id="rId3"/>
    <p:sldId id="271" r:id="rId4"/>
    <p:sldId id="272" r:id="rId5"/>
    <p:sldId id="274" r:id="rId6"/>
    <p:sldId id="260" r:id="rId7"/>
    <p:sldId id="258" r:id="rId8"/>
    <p:sldId id="278" r:id="rId9"/>
    <p:sldId id="275" r:id="rId10"/>
    <p:sldId id="276" r:id="rId11"/>
    <p:sldId id="27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6"/>
    <p:restoredTop sz="96327"/>
  </p:normalViewPr>
  <p:slideViewPr>
    <p:cSldViewPr snapToGrid="0" snapToObjects="1">
      <p:cViewPr varScale="1">
        <p:scale>
          <a:sx n="160" d="100"/>
          <a:sy n="160"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8911C-AF0F-4EC2-9E68-E3FA0AE08A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97EE444-78B6-4F05-B900-22828BC6EA3C}">
      <dgm:prSet/>
      <dgm:spPr/>
      <dgm:t>
        <a:bodyPr/>
        <a:lstStyle/>
        <a:p>
          <a:pPr>
            <a:lnSpc>
              <a:spcPct val="100000"/>
            </a:lnSpc>
          </a:pPr>
          <a:r>
            <a:rPr lang="en-US" dirty="0"/>
            <a:t>At our real estate investment firm, apart from providing investors with new and refurbished investment properties, we also do consultation service to sellers who want to sell their homes by estimating sale price, finding buyers, taking care of the documentation process until seller handovers key to the buyer</a:t>
          </a:r>
          <a:r>
            <a:rPr lang="en-US" b="0" i="0" dirty="0"/>
            <a:t>.</a:t>
          </a:r>
        </a:p>
      </dgm:t>
    </dgm:pt>
    <dgm:pt modelId="{6317F7EA-AEFB-416F-B891-5D8E8373A0CD}" type="parTrans" cxnId="{6E6E8778-3E0D-4AFA-AD8A-DA1FFF48B3E5}">
      <dgm:prSet/>
      <dgm:spPr/>
      <dgm:t>
        <a:bodyPr/>
        <a:lstStyle/>
        <a:p>
          <a:endParaRPr lang="en-US"/>
        </a:p>
      </dgm:t>
    </dgm:pt>
    <dgm:pt modelId="{0C523F72-EA9C-4BF4-8B80-152F0B0125C0}" type="sibTrans" cxnId="{6E6E8778-3E0D-4AFA-AD8A-DA1FFF48B3E5}">
      <dgm:prSet/>
      <dgm:spPr/>
      <dgm:t>
        <a:bodyPr/>
        <a:lstStyle/>
        <a:p>
          <a:endParaRPr lang="en-US"/>
        </a:p>
      </dgm:t>
    </dgm:pt>
    <dgm:pt modelId="{1D90D5E6-8BFF-4304-9C1F-9AB04EF10268}">
      <dgm:prSet/>
      <dgm:spPr/>
      <dgm:t>
        <a:bodyPr/>
        <a:lstStyle/>
        <a:p>
          <a:pPr>
            <a:lnSpc>
              <a:spcPct val="100000"/>
            </a:lnSpc>
          </a:pPr>
          <a:r>
            <a:rPr lang="en-US" dirty="0"/>
            <a:t>We have been given list of  clients who are willing to sell their homes in Ames city in  Iowa.</a:t>
          </a:r>
        </a:p>
        <a:p>
          <a:pPr>
            <a:lnSpc>
              <a:spcPct val="100000"/>
            </a:lnSpc>
          </a:pPr>
          <a:r>
            <a:rPr lang="en-US" dirty="0"/>
            <a:t>This analysis seeks to predict sale price of homes in Ames.</a:t>
          </a:r>
        </a:p>
      </dgm:t>
    </dgm:pt>
    <dgm:pt modelId="{6BAA55AC-F10B-44E3-B0A0-C10EE91E32CB}" type="parTrans" cxnId="{CE7D318C-B155-4A41-914A-B8D4B497599E}">
      <dgm:prSet/>
      <dgm:spPr/>
      <dgm:t>
        <a:bodyPr/>
        <a:lstStyle/>
        <a:p>
          <a:endParaRPr lang="en-US"/>
        </a:p>
      </dgm:t>
    </dgm:pt>
    <dgm:pt modelId="{BED3154D-F83D-4BC2-BFF8-2B332FD75280}" type="sibTrans" cxnId="{CE7D318C-B155-4A41-914A-B8D4B497599E}">
      <dgm:prSet/>
      <dgm:spPr/>
      <dgm:t>
        <a:bodyPr/>
        <a:lstStyle/>
        <a:p>
          <a:endParaRPr lang="en-US"/>
        </a:p>
      </dgm:t>
    </dgm:pt>
    <dgm:pt modelId="{6C2E53B0-496E-4FDB-935C-8898CCA5BA9F}">
      <dgm:prSet/>
      <dgm:spPr/>
      <dgm:t>
        <a:bodyPr/>
        <a:lstStyle/>
        <a:p>
          <a:pPr>
            <a:lnSpc>
              <a:spcPct val="100000"/>
            </a:lnSpc>
          </a:pPr>
          <a:r>
            <a:rPr lang="en-US" dirty="0"/>
            <a:t>This analysis also aims to list down top factors that affect sale price in Ames which can be used as a checklist in the future if any client from these locations approaches us seeking consultation service to sell their property.</a:t>
          </a:r>
        </a:p>
      </dgm:t>
    </dgm:pt>
    <dgm:pt modelId="{21FEFAD7-6F82-4160-92FC-A31FD568BD1A}" type="parTrans" cxnId="{ABF37D27-A568-4394-BCCB-CA1C2968400D}">
      <dgm:prSet/>
      <dgm:spPr/>
      <dgm:t>
        <a:bodyPr/>
        <a:lstStyle/>
        <a:p>
          <a:endParaRPr lang="en-US"/>
        </a:p>
      </dgm:t>
    </dgm:pt>
    <dgm:pt modelId="{3AECBBE6-AC59-4419-BB2A-D5F305A7846E}" type="sibTrans" cxnId="{ABF37D27-A568-4394-BCCB-CA1C2968400D}">
      <dgm:prSet/>
      <dgm:spPr/>
      <dgm:t>
        <a:bodyPr/>
        <a:lstStyle/>
        <a:p>
          <a:endParaRPr lang="en-US"/>
        </a:p>
      </dgm:t>
    </dgm:pt>
    <dgm:pt modelId="{0E9B94BE-899B-4A11-A773-556F5DF3ECAF}" type="pres">
      <dgm:prSet presAssocID="{F548911C-AF0F-4EC2-9E68-E3FA0AE08A3B}" presName="root" presStyleCnt="0">
        <dgm:presLayoutVars>
          <dgm:dir/>
          <dgm:resizeHandles val="exact"/>
        </dgm:presLayoutVars>
      </dgm:prSet>
      <dgm:spPr/>
    </dgm:pt>
    <dgm:pt modelId="{D79140EB-4524-4F65-AE07-21256F528DE3}" type="pres">
      <dgm:prSet presAssocID="{E97EE444-78B6-4F05-B900-22828BC6EA3C}" presName="compNode" presStyleCnt="0"/>
      <dgm:spPr/>
    </dgm:pt>
    <dgm:pt modelId="{4B957B05-D935-444C-97AF-5B1511EC5331}" type="pres">
      <dgm:prSet presAssocID="{E97EE444-78B6-4F05-B900-22828BC6EA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D2B64A3F-E3DD-4932-959F-C819E3C3868C}" type="pres">
      <dgm:prSet presAssocID="{E97EE444-78B6-4F05-B900-22828BC6EA3C}" presName="spaceRect" presStyleCnt="0"/>
      <dgm:spPr/>
    </dgm:pt>
    <dgm:pt modelId="{6428B540-9E61-490A-B7EB-D94C6C41046C}" type="pres">
      <dgm:prSet presAssocID="{E97EE444-78B6-4F05-B900-22828BC6EA3C}" presName="textRect" presStyleLbl="revTx" presStyleIdx="0" presStyleCnt="3">
        <dgm:presLayoutVars>
          <dgm:chMax val="1"/>
          <dgm:chPref val="1"/>
        </dgm:presLayoutVars>
      </dgm:prSet>
      <dgm:spPr/>
    </dgm:pt>
    <dgm:pt modelId="{CB592151-FB23-4D45-8A05-B0B82A16E8B9}" type="pres">
      <dgm:prSet presAssocID="{0C523F72-EA9C-4BF4-8B80-152F0B0125C0}" presName="sibTrans" presStyleCnt="0"/>
      <dgm:spPr/>
    </dgm:pt>
    <dgm:pt modelId="{F431EBF1-2723-455D-A30D-DB6F4C279DBA}" type="pres">
      <dgm:prSet presAssocID="{1D90D5E6-8BFF-4304-9C1F-9AB04EF10268}" presName="compNode" presStyleCnt="0"/>
      <dgm:spPr/>
    </dgm:pt>
    <dgm:pt modelId="{EC5835D4-A59F-4106-87F2-9C3AB09B0B6C}" type="pres">
      <dgm:prSet presAssocID="{1D90D5E6-8BFF-4304-9C1F-9AB04EF102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4A05BA33-46E4-4E9C-975D-555A757F0E50}" type="pres">
      <dgm:prSet presAssocID="{1D90D5E6-8BFF-4304-9C1F-9AB04EF10268}" presName="spaceRect" presStyleCnt="0"/>
      <dgm:spPr/>
    </dgm:pt>
    <dgm:pt modelId="{051CB90F-07C8-4F9A-9DAD-30BDC84AA500}" type="pres">
      <dgm:prSet presAssocID="{1D90D5E6-8BFF-4304-9C1F-9AB04EF10268}" presName="textRect" presStyleLbl="revTx" presStyleIdx="1" presStyleCnt="3">
        <dgm:presLayoutVars>
          <dgm:chMax val="1"/>
          <dgm:chPref val="1"/>
        </dgm:presLayoutVars>
      </dgm:prSet>
      <dgm:spPr/>
    </dgm:pt>
    <dgm:pt modelId="{6D769305-2EF8-4327-BF65-0348F6E4E7B4}" type="pres">
      <dgm:prSet presAssocID="{BED3154D-F83D-4BC2-BFF8-2B332FD75280}" presName="sibTrans" presStyleCnt="0"/>
      <dgm:spPr/>
    </dgm:pt>
    <dgm:pt modelId="{7A95A058-1603-48A3-A4D5-C528A3AEB70B}" type="pres">
      <dgm:prSet presAssocID="{6C2E53B0-496E-4FDB-935C-8898CCA5BA9F}" presName="compNode" presStyleCnt="0"/>
      <dgm:spPr/>
    </dgm:pt>
    <dgm:pt modelId="{AAEF2F3A-A199-459B-9452-60D5879A0A1E}" type="pres">
      <dgm:prSet presAssocID="{6C2E53B0-496E-4FDB-935C-8898CCA5BA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E7B389A-F28E-4DA0-987C-3E80AB0095D8}" type="pres">
      <dgm:prSet presAssocID="{6C2E53B0-496E-4FDB-935C-8898CCA5BA9F}" presName="spaceRect" presStyleCnt="0"/>
      <dgm:spPr/>
    </dgm:pt>
    <dgm:pt modelId="{BE761899-8192-45D6-A63B-4C4803169875}" type="pres">
      <dgm:prSet presAssocID="{6C2E53B0-496E-4FDB-935C-8898CCA5BA9F}" presName="textRect" presStyleLbl="revTx" presStyleIdx="2" presStyleCnt="3">
        <dgm:presLayoutVars>
          <dgm:chMax val="1"/>
          <dgm:chPref val="1"/>
        </dgm:presLayoutVars>
      </dgm:prSet>
      <dgm:spPr/>
    </dgm:pt>
  </dgm:ptLst>
  <dgm:cxnLst>
    <dgm:cxn modelId="{ABF37D27-A568-4394-BCCB-CA1C2968400D}" srcId="{F548911C-AF0F-4EC2-9E68-E3FA0AE08A3B}" destId="{6C2E53B0-496E-4FDB-935C-8898CCA5BA9F}" srcOrd="2" destOrd="0" parTransId="{21FEFAD7-6F82-4160-92FC-A31FD568BD1A}" sibTransId="{3AECBBE6-AC59-4419-BB2A-D5F305A7846E}"/>
    <dgm:cxn modelId="{0EC45D41-0B6D-C043-876B-35653B2F4B1E}" type="presOf" srcId="{E97EE444-78B6-4F05-B900-22828BC6EA3C}" destId="{6428B540-9E61-490A-B7EB-D94C6C41046C}" srcOrd="0" destOrd="0" presId="urn:microsoft.com/office/officeart/2018/2/layout/IconLabelList"/>
    <dgm:cxn modelId="{BCB4FD5D-4AC5-4440-B3BF-A2FA79D5111C}" type="presOf" srcId="{6C2E53B0-496E-4FDB-935C-8898CCA5BA9F}" destId="{BE761899-8192-45D6-A63B-4C4803169875}" srcOrd="0" destOrd="0" presId="urn:microsoft.com/office/officeart/2018/2/layout/IconLabelList"/>
    <dgm:cxn modelId="{02D8C275-EDC4-4A4A-986E-F4D0C6CEACAE}" type="presOf" srcId="{1D90D5E6-8BFF-4304-9C1F-9AB04EF10268}" destId="{051CB90F-07C8-4F9A-9DAD-30BDC84AA500}" srcOrd="0" destOrd="0" presId="urn:microsoft.com/office/officeart/2018/2/layout/IconLabelList"/>
    <dgm:cxn modelId="{6E6E8778-3E0D-4AFA-AD8A-DA1FFF48B3E5}" srcId="{F548911C-AF0F-4EC2-9E68-E3FA0AE08A3B}" destId="{E97EE444-78B6-4F05-B900-22828BC6EA3C}" srcOrd="0" destOrd="0" parTransId="{6317F7EA-AEFB-416F-B891-5D8E8373A0CD}" sibTransId="{0C523F72-EA9C-4BF4-8B80-152F0B0125C0}"/>
    <dgm:cxn modelId="{CE7D318C-B155-4A41-914A-B8D4B497599E}" srcId="{F548911C-AF0F-4EC2-9E68-E3FA0AE08A3B}" destId="{1D90D5E6-8BFF-4304-9C1F-9AB04EF10268}" srcOrd="1" destOrd="0" parTransId="{6BAA55AC-F10B-44E3-B0A0-C10EE91E32CB}" sibTransId="{BED3154D-F83D-4BC2-BFF8-2B332FD75280}"/>
    <dgm:cxn modelId="{DD75069A-1C6D-0E4C-9ACD-6F58A3B20A14}" type="presOf" srcId="{F548911C-AF0F-4EC2-9E68-E3FA0AE08A3B}" destId="{0E9B94BE-899B-4A11-A773-556F5DF3ECAF}" srcOrd="0" destOrd="0" presId="urn:microsoft.com/office/officeart/2018/2/layout/IconLabelList"/>
    <dgm:cxn modelId="{2EFC73E0-B399-724D-9F32-E58E297D481A}" type="presParOf" srcId="{0E9B94BE-899B-4A11-A773-556F5DF3ECAF}" destId="{D79140EB-4524-4F65-AE07-21256F528DE3}" srcOrd="0" destOrd="0" presId="urn:microsoft.com/office/officeart/2018/2/layout/IconLabelList"/>
    <dgm:cxn modelId="{9B4054FA-39D1-E646-AA6F-8083642BB547}" type="presParOf" srcId="{D79140EB-4524-4F65-AE07-21256F528DE3}" destId="{4B957B05-D935-444C-97AF-5B1511EC5331}" srcOrd="0" destOrd="0" presId="urn:microsoft.com/office/officeart/2018/2/layout/IconLabelList"/>
    <dgm:cxn modelId="{27BBFB62-9DB6-5D4A-9EB5-299D2386BEF8}" type="presParOf" srcId="{D79140EB-4524-4F65-AE07-21256F528DE3}" destId="{D2B64A3F-E3DD-4932-959F-C819E3C3868C}" srcOrd="1" destOrd="0" presId="urn:microsoft.com/office/officeart/2018/2/layout/IconLabelList"/>
    <dgm:cxn modelId="{DFB92A24-1584-BF43-8485-E08DF35E0236}" type="presParOf" srcId="{D79140EB-4524-4F65-AE07-21256F528DE3}" destId="{6428B540-9E61-490A-B7EB-D94C6C41046C}" srcOrd="2" destOrd="0" presId="urn:microsoft.com/office/officeart/2018/2/layout/IconLabelList"/>
    <dgm:cxn modelId="{590B06A4-86E0-CA45-BE01-AB501A244349}" type="presParOf" srcId="{0E9B94BE-899B-4A11-A773-556F5DF3ECAF}" destId="{CB592151-FB23-4D45-8A05-B0B82A16E8B9}" srcOrd="1" destOrd="0" presId="urn:microsoft.com/office/officeart/2018/2/layout/IconLabelList"/>
    <dgm:cxn modelId="{CEBC0D48-4DCA-204F-9E5A-A49A1CB9C8E5}" type="presParOf" srcId="{0E9B94BE-899B-4A11-A773-556F5DF3ECAF}" destId="{F431EBF1-2723-455D-A30D-DB6F4C279DBA}" srcOrd="2" destOrd="0" presId="urn:microsoft.com/office/officeart/2018/2/layout/IconLabelList"/>
    <dgm:cxn modelId="{0F320FC6-23F8-BE40-9164-2E07FEE920E6}" type="presParOf" srcId="{F431EBF1-2723-455D-A30D-DB6F4C279DBA}" destId="{EC5835D4-A59F-4106-87F2-9C3AB09B0B6C}" srcOrd="0" destOrd="0" presId="urn:microsoft.com/office/officeart/2018/2/layout/IconLabelList"/>
    <dgm:cxn modelId="{3E690CE0-6AA4-B94E-88A6-9B5AAE321F45}" type="presParOf" srcId="{F431EBF1-2723-455D-A30D-DB6F4C279DBA}" destId="{4A05BA33-46E4-4E9C-975D-555A757F0E50}" srcOrd="1" destOrd="0" presId="urn:microsoft.com/office/officeart/2018/2/layout/IconLabelList"/>
    <dgm:cxn modelId="{D1094147-C955-5C42-9CA1-84AFA38B654D}" type="presParOf" srcId="{F431EBF1-2723-455D-A30D-DB6F4C279DBA}" destId="{051CB90F-07C8-4F9A-9DAD-30BDC84AA500}" srcOrd="2" destOrd="0" presId="urn:microsoft.com/office/officeart/2018/2/layout/IconLabelList"/>
    <dgm:cxn modelId="{859E859C-FC9A-0541-B748-9FE72FDB9C05}" type="presParOf" srcId="{0E9B94BE-899B-4A11-A773-556F5DF3ECAF}" destId="{6D769305-2EF8-4327-BF65-0348F6E4E7B4}" srcOrd="3" destOrd="0" presId="urn:microsoft.com/office/officeart/2018/2/layout/IconLabelList"/>
    <dgm:cxn modelId="{0E90F9F5-11AB-9441-A52F-DB71DA64CA5B}" type="presParOf" srcId="{0E9B94BE-899B-4A11-A773-556F5DF3ECAF}" destId="{7A95A058-1603-48A3-A4D5-C528A3AEB70B}" srcOrd="4" destOrd="0" presId="urn:microsoft.com/office/officeart/2018/2/layout/IconLabelList"/>
    <dgm:cxn modelId="{05461718-84E6-B24B-8170-E8E09631D975}" type="presParOf" srcId="{7A95A058-1603-48A3-A4D5-C528A3AEB70B}" destId="{AAEF2F3A-A199-459B-9452-60D5879A0A1E}" srcOrd="0" destOrd="0" presId="urn:microsoft.com/office/officeart/2018/2/layout/IconLabelList"/>
    <dgm:cxn modelId="{887A9D07-411F-124D-A80F-42424E583A0C}" type="presParOf" srcId="{7A95A058-1603-48A3-A4D5-C528A3AEB70B}" destId="{AE7B389A-F28E-4DA0-987C-3E80AB0095D8}" srcOrd="1" destOrd="0" presId="urn:microsoft.com/office/officeart/2018/2/layout/IconLabelList"/>
    <dgm:cxn modelId="{68D6D8CF-3781-8249-99C5-8AEF4785B59F}" type="presParOf" srcId="{7A95A058-1603-48A3-A4D5-C528A3AEB70B}" destId="{BE761899-8192-45D6-A63B-4C48031698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ECCE7-A1DE-8744-9555-50F43C89D25C}"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937D4DD7-E589-924B-BE26-7759D96FFDF7}">
      <dgm:prSet phldrT="[Text]"/>
      <dgm:spPr/>
      <dgm:t>
        <a:bodyPr/>
        <a:lstStyle/>
        <a:p>
          <a:r>
            <a:rPr lang="en-US" dirty="0"/>
            <a:t>81 Features</a:t>
          </a:r>
        </a:p>
      </dgm:t>
    </dgm:pt>
    <dgm:pt modelId="{0A7762B5-7371-C047-B3D1-1B243C1DFD15}" type="parTrans" cxnId="{86085913-F3EA-6B46-A6CE-E9D5D02C6FDB}">
      <dgm:prSet/>
      <dgm:spPr/>
      <dgm:t>
        <a:bodyPr/>
        <a:lstStyle/>
        <a:p>
          <a:endParaRPr lang="en-US"/>
        </a:p>
      </dgm:t>
    </dgm:pt>
    <dgm:pt modelId="{28DC1D4C-511A-6145-A359-ACDFC44FAD9B}" type="sibTrans" cxnId="{86085913-F3EA-6B46-A6CE-E9D5D02C6FDB}">
      <dgm:prSet/>
      <dgm:spPr/>
      <dgm:t>
        <a:bodyPr/>
        <a:lstStyle/>
        <a:p>
          <a:endParaRPr lang="en-US"/>
        </a:p>
      </dgm:t>
    </dgm:pt>
    <dgm:pt modelId="{AB3181DB-0BFC-BD4E-A9CB-DFB2076E2041}">
      <dgm:prSet phldrT="[Text]" custT="1"/>
      <dgm:spPr/>
      <dgm:t>
        <a:bodyPr/>
        <a:lstStyle/>
        <a:p>
          <a:endParaRPr lang="en-US" sz="1600" b="1" u="sng" dirty="0"/>
        </a:p>
        <a:p>
          <a:endParaRPr lang="en-US" sz="1600" b="1" u="sng" dirty="0"/>
        </a:p>
        <a:p>
          <a:endParaRPr lang="en-US" sz="1800" b="1" u="sng" dirty="0"/>
        </a:p>
        <a:p>
          <a:r>
            <a:rPr lang="en-US" sz="1800" b="1" u="sng" dirty="0"/>
            <a:t>Nominal(24)</a:t>
          </a:r>
        </a:p>
        <a:p>
          <a:r>
            <a:rPr lang="en-US" sz="1800" dirty="0"/>
            <a:t>Sale Type</a:t>
          </a:r>
        </a:p>
        <a:p>
          <a:r>
            <a:rPr lang="en-US" sz="1800" dirty="0"/>
            <a:t>Garage Type</a:t>
          </a:r>
        </a:p>
        <a:p>
          <a:r>
            <a:rPr lang="en-US" sz="1800" dirty="0"/>
            <a:t>Building Type</a:t>
          </a:r>
        </a:p>
        <a:p>
          <a:r>
            <a:rPr lang="en-US" sz="1800" dirty="0"/>
            <a:t>Street</a:t>
          </a:r>
        </a:p>
        <a:p>
          <a:r>
            <a:rPr lang="en-US" sz="1800" dirty="0"/>
            <a:t>MS Zoning</a:t>
          </a:r>
        </a:p>
        <a:p>
          <a:r>
            <a:rPr lang="en-US" sz="1800" dirty="0"/>
            <a:t>Heating</a:t>
          </a:r>
        </a:p>
        <a:p>
          <a:r>
            <a:rPr lang="en-US" sz="1800" dirty="0"/>
            <a:t>Central Air</a:t>
          </a:r>
        </a:p>
        <a:p>
          <a:r>
            <a:rPr lang="en-US" sz="1800" dirty="0" err="1"/>
            <a:t>Misc</a:t>
          </a:r>
          <a:r>
            <a:rPr lang="en-US" sz="1800" dirty="0"/>
            <a:t> Feature</a:t>
          </a:r>
        </a:p>
        <a:p>
          <a:r>
            <a:rPr lang="en-US" sz="1800" dirty="0"/>
            <a:t>Etc.</a:t>
          </a:r>
        </a:p>
        <a:p>
          <a:endParaRPr lang="en-US" sz="1600" dirty="0"/>
        </a:p>
        <a:p>
          <a:endParaRPr lang="en-US" sz="1300" dirty="0"/>
        </a:p>
        <a:p>
          <a:endParaRPr lang="en-US" sz="1300" dirty="0"/>
        </a:p>
        <a:p>
          <a:endParaRPr lang="en-US" sz="1300" dirty="0"/>
        </a:p>
      </dgm:t>
    </dgm:pt>
    <dgm:pt modelId="{90AB329B-2231-E947-ABE3-CF3F1E0BE218}" type="parTrans" cxnId="{DDC2FEBF-AEAE-4440-B7C3-5C919DCED544}">
      <dgm:prSet/>
      <dgm:spPr/>
      <dgm:t>
        <a:bodyPr/>
        <a:lstStyle/>
        <a:p>
          <a:endParaRPr lang="en-US"/>
        </a:p>
      </dgm:t>
    </dgm:pt>
    <dgm:pt modelId="{45F759E9-DFE8-3E44-8934-FB527D154746}" type="sibTrans" cxnId="{DDC2FEBF-AEAE-4440-B7C3-5C919DCED544}">
      <dgm:prSet/>
      <dgm:spPr/>
      <dgm:t>
        <a:bodyPr/>
        <a:lstStyle/>
        <a:p>
          <a:endParaRPr lang="en-US"/>
        </a:p>
      </dgm:t>
    </dgm:pt>
    <dgm:pt modelId="{4F48083B-56D4-314E-9072-7E934F64077A}">
      <dgm:prSet phldrT="[Text]" custT="1"/>
      <dgm:spPr/>
      <dgm:t>
        <a:bodyPr/>
        <a:lstStyle/>
        <a:p>
          <a:endParaRPr lang="en-US" sz="1800" b="1" u="sng" dirty="0"/>
        </a:p>
        <a:p>
          <a:endParaRPr lang="en-US" sz="1800" b="1" u="sng" dirty="0"/>
        </a:p>
        <a:p>
          <a:r>
            <a:rPr lang="en-US" sz="1800" b="1" u="sng" dirty="0"/>
            <a:t>Continuous(21)</a:t>
          </a:r>
        </a:p>
        <a:p>
          <a:r>
            <a:rPr lang="en-US" sz="1800" dirty="0"/>
            <a:t>Lot Frontage</a:t>
          </a:r>
        </a:p>
        <a:p>
          <a:r>
            <a:rPr lang="en-US" sz="1800" dirty="0"/>
            <a:t>Lot Area</a:t>
          </a:r>
        </a:p>
        <a:p>
          <a:r>
            <a:rPr lang="en-US" sz="1800" dirty="0"/>
            <a:t>1</a:t>
          </a:r>
          <a:r>
            <a:rPr lang="en-US" sz="1800" baseline="30000" dirty="0"/>
            <a:t>st</a:t>
          </a:r>
          <a:r>
            <a:rPr lang="en-US" sz="1800" dirty="0"/>
            <a:t> Floor Sq Ft</a:t>
          </a:r>
        </a:p>
        <a:p>
          <a:r>
            <a:rPr lang="en-US" sz="1800" dirty="0"/>
            <a:t>Sale Price</a:t>
          </a:r>
        </a:p>
        <a:p>
          <a:r>
            <a:rPr lang="en-US" sz="1800" dirty="0"/>
            <a:t>Garage Area</a:t>
          </a:r>
        </a:p>
        <a:p>
          <a:r>
            <a:rPr lang="en-US" sz="1800" dirty="0"/>
            <a:t>Total Basement Sq Ft</a:t>
          </a:r>
        </a:p>
        <a:p>
          <a:r>
            <a:rPr lang="en-US" sz="1800" dirty="0"/>
            <a:t>2</a:t>
          </a:r>
          <a:r>
            <a:rPr lang="en-US" sz="1800" baseline="30000" dirty="0"/>
            <a:t>nd</a:t>
          </a:r>
          <a:r>
            <a:rPr lang="en-US" sz="1800" dirty="0"/>
            <a:t> Floor Sq Ft</a:t>
          </a:r>
        </a:p>
        <a:p>
          <a:r>
            <a:rPr lang="en-US" sz="1800" dirty="0"/>
            <a:t>Pool Area</a:t>
          </a:r>
        </a:p>
        <a:p>
          <a:r>
            <a:rPr lang="en-US" sz="1800" dirty="0"/>
            <a:t>Etc.</a:t>
          </a:r>
        </a:p>
        <a:p>
          <a:endParaRPr lang="en-US" sz="2400" dirty="0"/>
        </a:p>
      </dgm:t>
    </dgm:pt>
    <dgm:pt modelId="{091B44EE-EBF4-BF4A-A6D4-68DA922D2756}" type="parTrans" cxnId="{6FA59CDF-DA45-5A46-B843-1C6BD9750D3F}">
      <dgm:prSet/>
      <dgm:spPr/>
      <dgm:t>
        <a:bodyPr/>
        <a:lstStyle/>
        <a:p>
          <a:endParaRPr lang="en-US"/>
        </a:p>
      </dgm:t>
    </dgm:pt>
    <dgm:pt modelId="{7CAD6F1C-91AF-3643-9A62-EE75D96EDC21}" type="sibTrans" cxnId="{6FA59CDF-DA45-5A46-B843-1C6BD9750D3F}">
      <dgm:prSet/>
      <dgm:spPr/>
      <dgm:t>
        <a:bodyPr/>
        <a:lstStyle/>
        <a:p>
          <a:endParaRPr lang="en-US"/>
        </a:p>
      </dgm:t>
    </dgm:pt>
    <dgm:pt modelId="{CC36B701-41A0-A241-90A6-992259CB752C}">
      <dgm:prSet phldrT="[Text]" custT="1"/>
      <dgm:spPr/>
      <dgm:t>
        <a:bodyPr/>
        <a:lstStyle/>
        <a:p>
          <a:endParaRPr lang="en-US" sz="1800" b="1" u="sng" dirty="0"/>
        </a:p>
        <a:p>
          <a:r>
            <a:rPr lang="en-US" sz="1800" b="1" u="sng" dirty="0"/>
            <a:t>Discrete(15)</a:t>
          </a:r>
        </a:p>
        <a:p>
          <a:r>
            <a:rPr lang="en-US" sz="1800" b="0" u="none" dirty="0"/>
            <a:t>Year Built</a:t>
          </a:r>
        </a:p>
        <a:p>
          <a:r>
            <a:rPr lang="en-US" sz="1800" b="0" u="none" dirty="0"/>
            <a:t>Full Bath</a:t>
          </a:r>
        </a:p>
        <a:p>
          <a:r>
            <a:rPr lang="en-US" sz="1800" b="0" u="none" dirty="0"/>
            <a:t>Half Bath</a:t>
          </a:r>
        </a:p>
        <a:p>
          <a:r>
            <a:rPr lang="en-US" sz="1800" b="0" u="none" dirty="0"/>
            <a:t>Fireplaces</a:t>
          </a:r>
        </a:p>
        <a:p>
          <a:r>
            <a:rPr lang="en-US" sz="1800" b="0" u="none" dirty="0"/>
            <a:t>Year Sold</a:t>
          </a:r>
        </a:p>
        <a:p>
          <a:r>
            <a:rPr lang="en-US" sz="1800" b="0" u="none" dirty="0"/>
            <a:t>Month Sold</a:t>
          </a:r>
        </a:p>
        <a:p>
          <a:r>
            <a:rPr lang="en-US" sz="1800" b="0" u="none" dirty="0"/>
            <a:t>Garage Cars</a:t>
          </a:r>
        </a:p>
        <a:p>
          <a:r>
            <a:rPr lang="en-US" sz="1800" b="0" u="none" dirty="0"/>
            <a:t>Year </a:t>
          </a:r>
          <a:r>
            <a:rPr lang="en-US" sz="1800" b="0" u="none" dirty="0" err="1"/>
            <a:t>Remod</a:t>
          </a:r>
          <a:r>
            <a:rPr lang="en-US" sz="1800" b="0" u="none" dirty="0"/>
            <a:t>/Add</a:t>
          </a:r>
        </a:p>
        <a:p>
          <a:r>
            <a:rPr lang="en-US" sz="1800" b="0" u="none" dirty="0"/>
            <a:t>Etc.</a:t>
          </a:r>
        </a:p>
        <a:p>
          <a:endParaRPr lang="en-US" sz="1800" b="1" u="sng" dirty="0"/>
        </a:p>
      </dgm:t>
    </dgm:pt>
    <dgm:pt modelId="{A6E9E5E9-4A15-0945-85D5-4D83FE1AD2C1}" type="parTrans" cxnId="{856BC4B0-D3A9-D545-A9A6-B3C9CFFB1CF7}">
      <dgm:prSet/>
      <dgm:spPr/>
      <dgm:t>
        <a:bodyPr/>
        <a:lstStyle/>
        <a:p>
          <a:endParaRPr lang="en-US"/>
        </a:p>
      </dgm:t>
    </dgm:pt>
    <dgm:pt modelId="{CDDA39E3-312B-9442-803B-F24ECD843DDC}" type="sibTrans" cxnId="{856BC4B0-D3A9-D545-A9A6-B3C9CFFB1CF7}">
      <dgm:prSet/>
      <dgm:spPr/>
      <dgm:t>
        <a:bodyPr/>
        <a:lstStyle/>
        <a:p>
          <a:endParaRPr lang="en-US"/>
        </a:p>
      </dgm:t>
    </dgm:pt>
    <dgm:pt modelId="{6CE71FB7-6CDC-5440-B5CD-0CD74D32951E}">
      <dgm:prSet custT="1"/>
      <dgm:spPr/>
      <dgm:t>
        <a:bodyPr/>
        <a:lstStyle/>
        <a:p>
          <a:r>
            <a:rPr lang="en-US" sz="1800" b="1" u="sng" dirty="0"/>
            <a:t>Ordinal(23)</a:t>
          </a:r>
        </a:p>
        <a:p>
          <a:r>
            <a:rPr lang="en-US" sz="1800" b="0" u="none" dirty="0"/>
            <a:t>Lot Shape</a:t>
          </a:r>
        </a:p>
        <a:p>
          <a:r>
            <a:rPr lang="en-US" sz="1800" b="0" u="none" dirty="0"/>
            <a:t>Garage Condition</a:t>
          </a:r>
        </a:p>
        <a:p>
          <a:r>
            <a:rPr lang="en-US" sz="1800" b="0" u="none" dirty="0"/>
            <a:t>Overall Quality</a:t>
          </a:r>
        </a:p>
        <a:p>
          <a:r>
            <a:rPr lang="en-US" sz="1800" b="0" u="none" dirty="0"/>
            <a:t>Basement Quality</a:t>
          </a:r>
        </a:p>
        <a:p>
          <a:r>
            <a:rPr lang="en-US" sz="1800" b="0" u="none" dirty="0"/>
            <a:t>Kitchen Quality</a:t>
          </a:r>
        </a:p>
        <a:p>
          <a:r>
            <a:rPr lang="en-US" sz="1800" b="0" u="none" dirty="0"/>
            <a:t>Fireplace Quality</a:t>
          </a:r>
        </a:p>
        <a:p>
          <a:r>
            <a:rPr lang="en-US" sz="1800" b="0" u="none" dirty="0"/>
            <a:t>Utilities</a:t>
          </a:r>
        </a:p>
        <a:p>
          <a:r>
            <a:rPr lang="en-US" sz="1800" b="0" u="none" dirty="0"/>
            <a:t>Lot Shape</a:t>
          </a:r>
        </a:p>
        <a:p>
          <a:r>
            <a:rPr lang="en-US" sz="1800" b="0" u="none" dirty="0"/>
            <a:t>Etc..</a:t>
          </a:r>
        </a:p>
      </dgm:t>
    </dgm:pt>
    <dgm:pt modelId="{3E363EE9-7257-624B-A898-04182A89B858}" type="parTrans" cxnId="{CC6FDC07-D134-604F-A848-637C224CCF0D}">
      <dgm:prSet/>
      <dgm:spPr/>
      <dgm:t>
        <a:bodyPr/>
        <a:lstStyle/>
        <a:p>
          <a:endParaRPr lang="en-US"/>
        </a:p>
      </dgm:t>
    </dgm:pt>
    <dgm:pt modelId="{044AE23C-9EC7-2141-8CDA-A0C9EDAF9166}" type="sibTrans" cxnId="{CC6FDC07-D134-604F-A848-637C224CCF0D}">
      <dgm:prSet/>
      <dgm:spPr/>
      <dgm:t>
        <a:bodyPr/>
        <a:lstStyle/>
        <a:p>
          <a:endParaRPr lang="en-US"/>
        </a:p>
      </dgm:t>
    </dgm:pt>
    <dgm:pt modelId="{B553434E-DDD2-9C4B-BE39-53011C6A48B7}" type="pres">
      <dgm:prSet presAssocID="{9FBECCE7-A1DE-8744-9555-50F43C89D25C}" presName="Name0" presStyleCnt="0">
        <dgm:presLayoutVars>
          <dgm:chPref val="1"/>
          <dgm:dir/>
          <dgm:animOne val="branch"/>
          <dgm:animLvl val="lvl"/>
          <dgm:resizeHandles/>
        </dgm:presLayoutVars>
      </dgm:prSet>
      <dgm:spPr/>
    </dgm:pt>
    <dgm:pt modelId="{BB848BAB-F930-604B-8C33-825F00E51F1E}" type="pres">
      <dgm:prSet presAssocID="{937D4DD7-E589-924B-BE26-7759D96FFDF7}" presName="vertOne" presStyleCnt="0"/>
      <dgm:spPr/>
    </dgm:pt>
    <dgm:pt modelId="{6CD3B348-DF85-B345-AE24-567652F9516D}" type="pres">
      <dgm:prSet presAssocID="{937D4DD7-E589-924B-BE26-7759D96FFDF7}" presName="txOne" presStyleLbl="node0" presStyleIdx="0" presStyleCnt="1" custScaleY="30755">
        <dgm:presLayoutVars>
          <dgm:chPref val="3"/>
        </dgm:presLayoutVars>
      </dgm:prSet>
      <dgm:spPr/>
    </dgm:pt>
    <dgm:pt modelId="{CEACE0BE-00D4-AA44-8177-EE028ACF8C3B}" type="pres">
      <dgm:prSet presAssocID="{937D4DD7-E589-924B-BE26-7759D96FFDF7}" presName="parTransOne" presStyleCnt="0"/>
      <dgm:spPr/>
    </dgm:pt>
    <dgm:pt modelId="{79051B87-332D-C347-9C0C-8B84786138E6}" type="pres">
      <dgm:prSet presAssocID="{937D4DD7-E589-924B-BE26-7759D96FFDF7}" presName="horzOne" presStyleCnt="0"/>
      <dgm:spPr/>
    </dgm:pt>
    <dgm:pt modelId="{B46E3427-DAE6-EA40-85CC-9B1210B000A4}" type="pres">
      <dgm:prSet presAssocID="{AB3181DB-0BFC-BD4E-A9CB-DFB2076E2041}" presName="vertTwo" presStyleCnt="0"/>
      <dgm:spPr/>
    </dgm:pt>
    <dgm:pt modelId="{1258F172-64F4-E44F-8B58-21E8F1F058B0}" type="pres">
      <dgm:prSet presAssocID="{AB3181DB-0BFC-BD4E-A9CB-DFB2076E2041}" presName="txTwo" presStyleLbl="node2" presStyleIdx="0" presStyleCnt="4" custLinFactNeighborX="-811" custLinFactNeighborY="5713">
        <dgm:presLayoutVars>
          <dgm:chPref val="3"/>
        </dgm:presLayoutVars>
      </dgm:prSet>
      <dgm:spPr/>
    </dgm:pt>
    <dgm:pt modelId="{E8EDB193-064E-5D4B-A333-DA0A1FFE1982}" type="pres">
      <dgm:prSet presAssocID="{AB3181DB-0BFC-BD4E-A9CB-DFB2076E2041}" presName="horzTwo" presStyleCnt="0"/>
      <dgm:spPr/>
    </dgm:pt>
    <dgm:pt modelId="{346BC772-7601-DE46-A471-B55F02DDA8D7}" type="pres">
      <dgm:prSet presAssocID="{45F759E9-DFE8-3E44-8934-FB527D154746}" presName="sibSpaceTwo" presStyleCnt="0"/>
      <dgm:spPr/>
    </dgm:pt>
    <dgm:pt modelId="{2692FE91-76B2-984E-8BA9-C8FF1E68CE97}" type="pres">
      <dgm:prSet presAssocID="{4F48083B-56D4-314E-9072-7E934F64077A}" presName="vertTwo" presStyleCnt="0"/>
      <dgm:spPr/>
    </dgm:pt>
    <dgm:pt modelId="{C9BAA407-0E35-554B-BB7C-A772259C5736}" type="pres">
      <dgm:prSet presAssocID="{4F48083B-56D4-314E-9072-7E934F64077A}" presName="txTwo" presStyleLbl="node2" presStyleIdx="1" presStyleCnt="4" custLinFactNeighborX="-3244" custLinFactNeighborY="381">
        <dgm:presLayoutVars>
          <dgm:chPref val="3"/>
        </dgm:presLayoutVars>
      </dgm:prSet>
      <dgm:spPr/>
    </dgm:pt>
    <dgm:pt modelId="{D7672373-04ED-A349-9917-599A3890911A}" type="pres">
      <dgm:prSet presAssocID="{4F48083B-56D4-314E-9072-7E934F64077A}" presName="horzTwo" presStyleCnt="0"/>
      <dgm:spPr/>
    </dgm:pt>
    <dgm:pt modelId="{ECF118A1-86FE-4746-B229-D36AD586ED39}" type="pres">
      <dgm:prSet presAssocID="{7CAD6F1C-91AF-3643-9A62-EE75D96EDC21}" presName="sibSpaceTwo" presStyleCnt="0"/>
      <dgm:spPr/>
    </dgm:pt>
    <dgm:pt modelId="{524B9C91-5A77-9E48-A67A-FC95576F39F2}" type="pres">
      <dgm:prSet presAssocID="{CC36B701-41A0-A241-90A6-992259CB752C}" presName="vertTwo" presStyleCnt="0"/>
      <dgm:spPr/>
    </dgm:pt>
    <dgm:pt modelId="{BCA67734-52F5-A046-9B28-8BB37CAE1439}" type="pres">
      <dgm:prSet presAssocID="{CC36B701-41A0-A241-90A6-992259CB752C}" presName="txTwo" presStyleLbl="node2" presStyleIdx="2" presStyleCnt="4">
        <dgm:presLayoutVars>
          <dgm:chPref val="3"/>
        </dgm:presLayoutVars>
      </dgm:prSet>
      <dgm:spPr/>
    </dgm:pt>
    <dgm:pt modelId="{AC840EF5-7C61-1543-9243-507A68D80B74}" type="pres">
      <dgm:prSet presAssocID="{CC36B701-41A0-A241-90A6-992259CB752C}" presName="horzTwo" presStyleCnt="0"/>
      <dgm:spPr/>
    </dgm:pt>
    <dgm:pt modelId="{0FB34BB6-6685-AE4A-BAA8-A2F79514115B}" type="pres">
      <dgm:prSet presAssocID="{CDDA39E3-312B-9442-803B-F24ECD843DDC}" presName="sibSpaceTwo" presStyleCnt="0"/>
      <dgm:spPr/>
    </dgm:pt>
    <dgm:pt modelId="{E16BE547-B093-0A4C-8E64-E6C1B26DE54C}" type="pres">
      <dgm:prSet presAssocID="{6CE71FB7-6CDC-5440-B5CD-0CD74D32951E}" presName="vertTwo" presStyleCnt="0"/>
      <dgm:spPr/>
    </dgm:pt>
    <dgm:pt modelId="{55838206-7CD9-CD43-821B-79C23AE5AAD1}" type="pres">
      <dgm:prSet presAssocID="{6CE71FB7-6CDC-5440-B5CD-0CD74D32951E}" presName="txTwo" presStyleLbl="node2" presStyleIdx="3" presStyleCnt="4">
        <dgm:presLayoutVars>
          <dgm:chPref val="3"/>
        </dgm:presLayoutVars>
      </dgm:prSet>
      <dgm:spPr/>
    </dgm:pt>
    <dgm:pt modelId="{8742DD6B-C243-4C41-BA2B-8F5EE52201A0}" type="pres">
      <dgm:prSet presAssocID="{6CE71FB7-6CDC-5440-B5CD-0CD74D32951E}" presName="horzTwo" presStyleCnt="0"/>
      <dgm:spPr/>
    </dgm:pt>
  </dgm:ptLst>
  <dgm:cxnLst>
    <dgm:cxn modelId="{CC6FDC07-D134-604F-A848-637C224CCF0D}" srcId="{937D4DD7-E589-924B-BE26-7759D96FFDF7}" destId="{6CE71FB7-6CDC-5440-B5CD-0CD74D32951E}" srcOrd="3" destOrd="0" parTransId="{3E363EE9-7257-624B-A898-04182A89B858}" sibTransId="{044AE23C-9EC7-2141-8CDA-A0C9EDAF9166}"/>
    <dgm:cxn modelId="{49004609-C2A5-B444-B13A-993086ED33E6}" type="presOf" srcId="{CC36B701-41A0-A241-90A6-992259CB752C}" destId="{BCA67734-52F5-A046-9B28-8BB37CAE1439}" srcOrd="0" destOrd="0" presId="urn:microsoft.com/office/officeart/2005/8/layout/hierarchy4"/>
    <dgm:cxn modelId="{4BF5240C-CE98-A247-B45E-DC5648C92DF6}" type="presOf" srcId="{937D4DD7-E589-924B-BE26-7759D96FFDF7}" destId="{6CD3B348-DF85-B345-AE24-567652F9516D}" srcOrd="0" destOrd="0" presId="urn:microsoft.com/office/officeart/2005/8/layout/hierarchy4"/>
    <dgm:cxn modelId="{86085913-F3EA-6B46-A6CE-E9D5D02C6FDB}" srcId="{9FBECCE7-A1DE-8744-9555-50F43C89D25C}" destId="{937D4DD7-E589-924B-BE26-7759D96FFDF7}" srcOrd="0" destOrd="0" parTransId="{0A7762B5-7371-C047-B3D1-1B243C1DFD15}" sibTransId="{28DC1D4C-511A-6145-A359-ACDFC44FAD9B}"/>
    <dgm:cxn modelId="{0CE7A914-367C-D447-8284-084A2D97C6EC}" type="presOf" srcId="{9FBECCE7-A1DE-8744-9555-50F43C89D25C}" destId="{B553434E-DDD2-9C4B-BE39-53011C6A48B7}" srcOrd="0" destOrd="0" presId="urn:microsoft.com/office/officeart/2005/8/layout/hierarchy4"/>
    <dgm:cxn modelId="{64186258-80F4-4247-B73B-3328916CA3CD}" type="presOf" srcId="{4F48083B-56D4-314E-9072-7E934F64077A}" destId="{C9BAA407-0E35-554B-BB7C-A772259C5736}" srcOrd="0" destOrd="0" presId="urn:microsoft.com/office/officeart/2005/8/layout/hierarchy4"/>
    <dgm:cxn modelId="{856BC4B0-D3A9-D545-A9A6-B3C9CFFB1CF7}" srcId="{937D4DD7-E589-924B-BE26-7759D96FFDF7}" destId="{CC36B701-41A0-A241-90A6-992259CB752C}" srcOrd="2" destOrd="0" parTransId="{A6E9E5E9-4A15-0945-85D5-4D83FE1AD2C1}" sibTransId="{CDDA39E3-312B-9442-803B-F24ECD843DDC}"/>
    <dgm:cxn modelId="{CF6ABEB1-A1D9-B644-9A80-F82B8C77596F}" type="presOf" srcId="{6CE71FB7-6CDC-5440-B5CD-0CD74D32951E}" destId="{55838206-7CD9-CD43-821B-79C23AE5AAD1}" srcOrd="0" destOrd="0" presId="urn:microsoft.com/office/officeart/2005/8/layout/hierarchy4"/>
    <dgm:cxn modelId="{DDC2FEBF-AEAE-4440-B7C3-5C919DCED544}" srcId="{937D4DD7-E589-924B-BE26-7759D96FFDF7}" destId="{AB3181DB-0BFC-BD4E-A9CB-DFB2076E2041}" srcOrd="0" destOrd="0" parTransId="{90AB329B-2231-E947-ABE3-CF3F1E0BE218}" sibTransId="{45F759E9-DFE8-3E44-8934-FB527D154746}"/>
    <dgm:cxn modelId="{6FA59CDF-DA45-5A46-B843-1C6BD9750D3F}" srcId="{937D4DD7-E589-924B-BE26-7759D96FFDF7}" destId="{4F48083B-56D4-314E-9072-7E934F64077A}" srcOrd="1" destOrd="0" parTransId="{091B44EE-EBF4-BF4A-A6D4-68DA922D2756}" sibTransId="{7CAD6F1C-91AF-3643-9A62-EE75D96EDC21}"/>
    <dgm:cxn modelId="{598097E4-90E7-2140-9C99-E985C4C6BA20}" type="presOf" srcId="{AB3181DB-0BFC-BD4E-A9CB-DFB2076E2041}" destId="{1258F172-64F4-E44F-8B58-21E8F1F058B0}" srcOrd="0" destOrd="0" presId="urn:microsoft.com/office/officeart/2005/8/layout/hierarchy4"/>
    <dgm:cxn modelId="{220CDB78-FF22-8943-8AB4-B05E443DBB89}" type="presParOf" srcId="{B553434E-DDD2-9C4B-BE39-53011C6A48B7}" destId="{BB848BAB-F930-604B-8C33-825F00E51F1E}" srcOrd="0" destOrd="0" presId="urn:microsoft.com/office/officeart/2005/8/layout/hierarchy4"/>
    <dgm:cxn modelId="{17A70F5C-ABCE-B74E-9CFE-FE664A887288}" type="presParOf" srcId="{BB848BAB-F930-604B-8C33-825F00E51F1E}" destId="{6CD3B348-DF85-B345-AE24-567652F9516D}" srcOrd="0" destOrd="0" presId="urn:microsoft.com/office/officeart/2005/8/layout/hierarchy4"/>
    <dgm:cxn modelId="{4E2789AA-4919-F64F-B8C2-5D3EB04EA930}" type="presParOf" srcId="{BB848BAB-F930-604B-8C33-825F00E51F1E}" destId="{CEACE0BE-00D4-AA44-8177-EE028ACF8C3B}" srcOrd="1" destOrd="0" presId="urn:microsoft.com/office/officeart/2005/8/layout/hierarchy4"/>
    <dgm:cxn modelId="{1B4D8666-639A-1B41-B7AB-734F3D368191}" type="presParOf" srcId="{BB848BAB-F930-604B-8C33-825F00E51F1E}" destId="{79051B87-332D-C347-9C0C-8B84786138E6}" srcOrd="2" destOrd="0" presId="urn:microsoft.com/office/officeart/2005/8/layout/hierarchy4"/>
    <dgm:cxn modelId="{5F0DEBA2-498C-614B-8423-8CD087A53306}" type="presParOf" srcId="{79051B87-332D-C347-9C0C-8B84786138E6}" destId="{B46E3427-DAE6-EA40-85CC-9B1210B000A4}" srcOrd="0" destOrd="0" presId="urn:microsoft.com/office/officeart/2005/8/layout/hierarchy4"/>
    <dgm:cxn modelId="{9BE84156-095B-E54D-A474-16FA59881295}" type="presParOf" srcId="{B46E3427-DAE6-EA40-85CC-9B1210B000A4}" destId="{1258F172-64F4-E44F-8B58-21E8F1F058B0}" srcOrd="0" destOrd="0" presId="urn:microsoft.com/office/officeart/2005/8/layout/hierarchy4"/>
    <dgm:cxn modelId="{A076C3B6-E3B2-F646-941E-BD31953DEFFD}" type="presParOf" srcId="{B46E3427-DAE6-EA40-85CC-9B1210B000A4}" destId="{E8EDB193-064E-5D4B-A333-DA0A1FFE1982}" srcOrd="1" destOrd="0" presId="urn:microsoft.com/office/officeart/2005/8/layout/hierarchy4"/>
    <dgm:cxn modelId="{EDCAEB04-CDD0-9F48-8BAE-0B284EC7E396}" type="presParOf" srcId="{79051B87-332D-C347-9C0C-8B84786138E6}" destId="{346BC772-7601-DE46-A471-B55F02DDA8D7}" srcOrd="1" destOrd="0" presId="urn:microsoft.com/office/officeart/2005/8/layout/hierarchy4"/>
    <dgm:cxn modelId="{818ED08F-45F5-FF46-B101-B479B48AD905}" type="presParOf" srcId="{79051B87-332D-C347-9C0C-8B84786138E6}" destId="{2692FE91-76B2-984E-8BA9-C8FF1E68CE97}" srcOrd="2" destOrd="0" presId="urn:microsoft.com/office/officeart/2005/8/layout/hierarchy4"/>
    <dgm:cxn modelId="{6589525A-06E6-664F-8AD2-9998E495C532}" type="presParOf" srcId="{2692FE91-76B2-984E-8BA9-C8FF1E68CE97}" destId="{C9BAA407-0E35-554B-BB7C-A772259C5736}" srcOrd="0" destOrd="0" presId="urn:microsoft.com/office/officeart/2005/8/layout/hierarchy4"/>
    <dgm:cxn modelId="{08218D38-DF19-9042-86E5-F45B3F20D452}" type="presParOf" srcId="{2692FE91-76B2-984E-8BA9-C8FF1E68CE97}" destId="{D7672373-04ED-A349-9917-599A3890911A}" srcOrd="1" destOrd="0" presId="urn:microsoft.com/office/officeart/2005/8/layout/hierarchy4"/>
    <dgm:cxn modelId="{13A67203-DEF7-F54E-90CE-8781965B094F}" type="presParOf" srcId="{79051B87-332D-C347-9C0C-8B84786138E6}" destId="{ECF118A1-86FE-4746-B229-D36AD586ED39}" srcOrd="3" destOrd="0" presId="urn:microsoft.com/office/officeart/2005/8/layout/hierarchy4"/>
    <dgm:cxn modelId="{7C566F65-6075-4241-AD75-FFBE9373664B}" type="presParOf" srcId="{79051B87-332D-C347-9C0C-8B84786138E6}" destId="{524B9C91-5A77-9E48-A67A-FC95576F39F2}" srcOrd="4" destOrd="0" presId="urn:microsoft.com/office/officeart/2005/8/layout/hierarchy4"/>
    <dgm:cxn modelId="{CA546A3A-C8D3-1544-82F1-C1CD0E1E187A}" type="presParOf" srcId="{524B9C91-5A77-9E48-A67A-FC95576F39F2}" destId="{BCA67734-52F5-A046-9B28-8BB37CAE1439}" srcOrd="0" destOrd="0" presId="urn:microsoft.com/office/officeart/2005/8/layout/hierarchy4"/>
    <dgm:cxn modelId="{8C1E940C-0A5E-634D-A840-195DDB0996E0}" type="presParOf" srcId="{524B9C91-5A77-9E48-A67A-FC95576F39F2}" destId="{AC840EF5-7C61-1543-9243-507A68D80B74}" srcOrd="1" destOrd="0" presId="urn:microsoft.com/office/officeart/2005/8/layout/hierarchy4"/>
    <dgm:cxn modelId="{8D4CE792-9C46-F441-9ACB-1F1938AE4184}" type="presParOf" srcId="{79051B87-332D-C347-9C0C-8B84786138E6}" destId="{0FB34BB6-6685-AE4A-BAA8-A2F79514115B}" srcOrd="5" destOrd="0" presId="urn:microsoft.com/office/officeart/2005/8/layout/hierarchy4"/>
    <dgm:cxn modelId="{6F97F043-8484-D242-ABFC-4B3A61939884}" type="presParOf" srcId="{79051B87-332D-C347-9C0C-8B84786138E6}" destId="{E16BE547-B093-0A4C-8E64-E6C1B26DE54C}" srcOrd="6" destOrd="0" presId="urn:microsoft.com/office/officeart/2005/8/layout/hierarchy4"/>
    <dgm:cxn modelId="{BDFE6939-2E25-0B4C-8867-07D94ECA57C3}" type="presParOf" srcId="{E16BE547-B093-0A4C-8E64-E6C1B26DE54C}" destId="{55838206-7CD9-CD43-821B-79C23AE5AAD1}" srcOrd="0" destOrd="0" presId="urn:microsoft.com/office/officeart/2005/8/layout/hierarchy4"/>
    <dgm:cxn modelId="{E09C6EB2-89CF-CF44-8AAE-A8BB820613A2}" type="presParOf" srcId="{E16BE547-B093-0A4C-8E64-E6C1B26DE54C}" destId="{8742DD6B-C243-4C41-BA2B-8F5EE52201A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820958-A1F6-8D42-B767-C20FC81611BA}"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AC876A6C-DA13-BA4B-ADFA-20268829D8D5}">
      <dgm:prSet phldrT="[Text]"/>
      <dgm:spPr/>
      <dgm:t>
        <a:bodyPr/>
        <a:lstStyle/>
        <a:p>
          <a:r>
            <a:rPr lang="en-US" dirty="0"/>
            <a:t>Examining Null values</a:t>
          </a:r>
        </a:p>
      </dgm:t>
    </dgm:pt>
    <dgm:pt modelId="{3B435A9E-CFFE-9644-93CD-6DCDC236DDAC}" type="parTrans" cxnId="{483FF18C-AE34-6A4F-9662-EF4AABAC3D78}">
      <dgm:prSet/>
      <dgm:spPr/>
      <dgm:t>
        <a:bodyPr/>
        <a:lstStyle/>
        <a:p>
          <a:endParaRPr lang="en-US"/>
        </a:p>
      </dgm:t>
    </dgm:pt>
    <dgm:pt modelId="{1FA9C9A7-7383-1241-B951-DFB0E764AFD8}" type="sibTrans" cxnId="{483FF18C-AE34-6A4F-9662-EF4AABAC3D78}">
      <dgm:prSet/>
      <dgm:spPr/>
      <dgm:t>
        <a:bodyPr/>
        <a:lstStyle/>
        <a:p>
          <a:endParaRPr lang="en-US"/>
        </a:p>
      </dgm:t>
    </dgm:pt>
    <dgm:pt modelId="{C006581A-3F06-8545-9D4B-E6CB98DADD22}">
      <dgm:prSet phldrT="[Text]"/>
      <dgm:spPr/>
      <dgm:t>
        <a:bodyPr/>
        <a:lstStyle/>
        <a:p>
          <a:r>
            <a:rPr lang="en-US" dirty="0"/>
            <a:t>Converting column names to lower case</a:t>
          </a:r>
        </a:p>
      </dgm:t>
    </dgm:pt>
    <dgm:pt modelId="{E79A10AF-F2EE-D340-A0B7-1AD8F2508F62}" type="parTrans" cxnId="{54D91269-ED52-644C-97C4-AA6336DF53F6}">
      <dgm:prSet/>
      <dgm:spPr/>
      <dgm:t>
        <a:bodyPr/>
        <a:lstStyle/>
        <a:p>
          <a:endParaRPr lang="en-US"/>
        </a:p>
      </dgm:t>
    </dgm:pt>
    <dgm:pt modelId="{3525DB27-D617-2744-AB97-ABA22B4A99F7}" type="sibTrans" cxnId="{54D91269-ED52-644C-97C4-AA6336DF53F6}">
      <dgm:prSet/>
      <dgm:spPr/>
      <dgm:t>
        <a:bodyPr/>
        <a:lstStyle/>
        <a:p>
          <a:endParaRPr lang="en-US"/>
        </a:p>
      </dgm:t>
    </dgm:pt>
    <dgm:pt modelId="{DAF9164C-89D1-E740-BC10-E56D52C7EDC5}">
      <dgm:prSet phldrT="[Text]"/>
      <dgm:spPr/>
      <dgm:t>
        <a:bodyPr/>
        <a:lstStyle/>
        <a:p>
          <a:r>
            <a:rPr lang="en-US" dirty="0"/>
            <a:t>Replacing ‘underscore’ instead of space between column names</a:t>
          </a:r>
        </a:p>
      </dgm:t>
    </dgm:pt>
    <dgm:pt modelId="{314D6514-62E4-E04E-AB24-978771A7F47C}" type="parTrans" cxnId="{2629335D-3CA9-B445-9CED-8B306D6B108A}">
      <dgm:prSet/>
      <dgm:spPr/>
      <dgm:t>
        <a:bodyPr/>
        <a:lstStyle/>
        <a:p>
          <a:endParaRPr lang="en-US"/>
        </a:p>
      </dgm:t>
    </dgm:pt>
    <dgm:pt modelId="{33140CE5-B59E-854E-A2CC-52F7606E5E86}" type="sibTrans" cxnId="{2629335D-3CA9-B445-9CED-8B306D6B108A}">
      <dgm:prSet/>
      <dgm:spPr/>
      <dgm:t>
        <a:bodyPr/>
        <a:lstStyle/>
        <a:p>
          <a:endParaRPr lang="en-US"/>
        </a:p>
      </dgm:t>
    </dgm:pt>
    <dgm:pt modelId="{5A51F96B-B542-DB42-806D-0A7051D20832}">
      <dgm:prSet phldrT="[Text]"/>
      <dgm:spPr/>
      <dgm:t>
        <a:bodyPr/>
        <a:lstStyle/>
        <a:p>
          <a:r>
            <a:rPr lang="en-US" dirty="0"/>
            <a:t>Renaming the columns</a:t>
          </a:r>
        </a:p>
      </dgm:t>
    </dgm:pt>
    <dgm:pt modelId="{6A155FD0-54B7-AB40-B94C-847065C2C7EC}" type="parTrans" cxnId="{F210D8E5-F28B-1046-93E2-89B6B4F20352}">
      <dgm:prSet/>
      <dgm:spPr/>
      <dgm:t>
        <a:bodyPr/>
        <a:lstStyle/>
        <a:p>
          <a:endParaRPr lang="en-US"/>
        </a:p>
      </dgm:t>
    </dgm:pt>
    <dgm:pt modelId="{841DADD0-7BE1-F64B-A505-0F8C54BA9B9A}" type="sibTrans" cxnId="{F210D8E5-F28B-1046-93E2-89B6B4F20352}">
      <dgm:prSet/>
      <dgm:spPr/>
      <dgm:t>
        <a:bodyPr/>
        <a:lstStyle/>
        <a:p>
          <a:endParaRPr lang="en-US"/>
        </a:p>
      </dgm:t>
    </dgm:pt>
    <dgm:pt modelId="{F5FF6E68-07CB-9448-A943-9CFDCE2CD255}">
      <dgm:prSet/>
      <dgm:spPr/>
      <dgm:t>
        <a:bodyPr/>
        <a:lstStyle/>
        <a:p>
          <a:r>
            <a:rPr lang="en-US" dirty="0"/>
            <a:t>Changing Datatype from  ‘float’ to ‘int’ </a:t>
          </a:r>
        </a:p>
      </dgm:t>
    </dgm:pt>
    <dgm:pt modelId="{BEFF744F-66A5-7F4B-9D28-4E062F13FD6D}" type="parTrans" cxnId="{AF2738D4-E10B-C44C-BCA6-1EF885336FAD}">
      <dgm:prSet/>
      <dgm:spPr/>
      <dgm:t>
        <a:bodyPr/>
        <a:lstStyle/>
        <a:p>
          <a:endParaRPr lang="en-US"/>
        </a:p>
      </dgm:t>
    </dgm:pt>
    <dgm:pt modelId="{345E095C-9C0B-AD47-89B2-0D6E9BFB1D00}" type="sibTrans" cxnId="{AF2738D4-E10B-C44C-BCA6-1EF885336FAD}">
      <dgm:prSet/>
      <dgm:spPr/>
      <dgm:t>
        <a:bodyPr/>
        <a:lstStyle/>
        <a:p>
          <a:endParaRPr lang="en-US"/>
        </a:p>
      </dgm:t>
    </dgm:pt>
    <dgm:pt modelId="{543F3FB0-10F9-2748-AC06-8BBF091C8628}" type="pres">
      <dgm:prSet presAssocID="{36820958-A1F6-8D42-B767-C20FC81611BA}" presName="Name0" presStyleCnt="0">
        <dgm:presLayoutVars>
          <dgm:chMax val="7"/>
          <dgm:chPref val="7"/>
          <dgm:dir/>
        </dgm:presLayoutVars>
      </dgm:prSet>
      <dgm:spPr/>
    </dgm:pt>
    <dgm:pt modelId="{F8AAC445-683F-F14C-B0F7-7780A620949C}" type="pres">
      <dgm:prSet presAssocID="{36820958-A1F6-8D42-B767-C20FC81611BA}" presName="Name1" presStyleCnt="0"/>
      <dgm:spPr/>
    </dgm:pt>
    <dgm:pt modelId="{AAB6D08E-9A19-EB42-BF99-B4A48F266E31}" type="pres">
      <dgm:prSet presAssocID="{36820958-A1F6-8D42-B767-C20FC81611BA}" presName="cycle" presStyleCnt="0"/>
      <dgm:spPr/>
    </dgm:pt>
    <dgm:pt modelId="{2B2828D8-E1FC-0942-9B17-0129672687E6}" type="pres">
      <dgm:prSet presAssocID="{36820958-A1F6-8D42-B767-C20FC81611BA}" presName="srcNode" presStyleLbl="node1" presStyleIdx="0" presStyleCnt="5"/>
      <dgm:spPr/>
    </dgm:pt>
    <dgm:pt modelId="{57B0B9A8-0620-BF40-8FBB-695DB16C0AB7}" type="pres">
      <dgm:prSet presAssocID="{36820958-A1F6-8D42-B767-C20FC81611BA}" presName="conn" presStyleLbl="parChTrans1D2" presStyleIdx="0" presStyleCnt="1"/>
      <dgm:spPr/>
    </dgm:pt>
    <dgm:pt modelId="{3C2A0A80-BD8D-0242-9747-1433DD5D32B9}" type="pres">
      <dgm:prSet presAssocID="{36820958-A1F6-8D42-B767-C20FC81611BA}" presName="extraNode" presStyleLbl="node1" presStyleIdx="0" presStyleCnt="5"/>
      <dgm:spPr/>
    </dgm:pt>
    <dgm:pt modelId="{D3F3946A-20F6-1F4E-ABD9-B56F65740A0B}" type="pres">
      <dgm:prSet presAssocID="{36820958-A1F6-8D42-B767-C20FC81611BA}" presName="dstNode" presStyleLbl="node1" presStyleIdx="0" presStyleCnt="5"/>
      <dgm:spPr/>
    </dgm:pt>
    <dgm:pt modelId="{F2D1C278-B214-5446-987D-92739ABA2624}" type="pres">
      <dgm:prSet presAssocID="{AC876A6C-DA13-BA4B-ADFA-20268829D8D5}" presName="text_1" presStyleLbl="node1" presStyleIdx="0" presStyleCnt="5">
        <dgm:presLayoutVars>
          <dgm:bulletEnabled val="1"/>
        </dgm:presLayoutVars>
      </dgm:prSet>
      <dgm:spPr/>
    </dgm:pt>
    <dgm:pt modelId="{D45B9A9A-8BF0-794C-9460-51B17E8AF768}" type="pres">
      <dgm:prSet presAssocID="{AC876A6C-DA13-BA4B-ADFA-20268829D8D5}" presName="accent_1" presStyleCnt="0"/>
      <dgm:spPr/>
    </dgm:pt>
    <dgm:pt modelId="{68B7F1D0-96F4-5742-997B-5A621A99B253}" type="pres">
      <dgm:prSet presAssocID="{AC876A6C-DA13-BA4B-ADFA-20268829D8D5}" presName="accentRepeatNode" presStyleLbl="solidFgAcc1" presStyleIdx="0" presStyleCnt="5"/>
      <dgm:spPr/>
    </dgm:pt>
    <dgm:pt modelId="{40404D73-0D04-8941-832E-A7A74BBF9B68}" type="pres">
      <dgm:prSet presAssocID="{C006581A-3F06-8545-9D4B-E6CB98DADD22}" presName="text_2" presStyleLbl="node1" presStyleIdx="1" presStyleCnt="5">
        <dgm:presLayoutVars>
          <dgm:bulletEnabled val="1"/>
        </dgm:presLayoutVars>
      </dgm:prSet>
      <dgm:spPr/>
    </dgm:pt>
    <dgm:pt modelId="{8E1F923E-2FF6-8D4C-948A-18059819F01F}" type="pres">
      <dgm:prSet presAssocID="{C006581A-3F06-8545-9D4B-E6CB98DADD22}" presName="accent_2" presStyleCnt="0"/>
      <dgm:spPr/>
    </dgm:pt>
    <dgm:pt modelId="{73666758-F946-C747-B6E8-67719C1F90A4}" type="pres">
      <dgm:prSet presAssocID="{C006581A-3F06-8545-9D4B-E6CB98DADD22}" presName="accentRepeatNode" presStyleLbl="solidFgAcc1" presStyleIdx="1" presStyleCnt="5"/>
      <dgm:spPr/>
    </dgm:pt>
    <dgm:pt modelId="{902FCA66-5AD3-A54B-863E-910664A25A25}" type="pres">
      <dgm:prSet presAssocID="{DAF9164C-89D1-E740-BC10-E56D52C7EDC5}" presName="text_3" presStyleLbl="node1" presStyleIdx="2" presStyleCnt="5">
        <dgm:presLayoutVars>
          <dgm:bulletEnabled val="1"/>
        </dgm:presLayoutVars>
      </dgm:prSet>
      <dgm:spPr/>
    </dgm:pt>
    <dgm:pt modelId="{AADFC8A7-C596-8143-B500-BDF6DB2EF777}" type="pres">
      <dgm:prSet presAssocID="{DAF9164C-89D1-E740-BC10-E56D52C7EDC5}" presName="accent_3" presStyleCnt="0"/>
      <dgm:spPr/>
    </dgm:pt>
    <dgm:pt modelId="{78CBC1E6-262D-AD4A-A107-EF8AF87032E3}" type="pres">
      <dgm:prSet presAssocID="{DAF9164C-89D1-E740-BC10-E56D52C7EDC5}" presName="accentRepeatNode" presStyleLbl="solidFgAcc1" presStyleIdx="2" presStyleCnt="5"/>
      <dgm:spPr/>
    </dgm:pt>
    <dgm:pt modelId="{65A9B6DD-E5FD-AD4E-A3D5-6481D2ED5BFB}" type="pres">
      <dgm:prSet presAssocID="{5A51F96B-B542-DB42-806D-0A7051D20832}" presName="text_4" presStyleLbl="node1" presStyleIdx="3" presStyleCnt="5">
        <dgm:presLayoutVars>
          <dgm:bulletEnabled val="1"/>
        </dgm:presLayoutVars>
      </dgm:prSet>
      <dgm:spPr/>
    </dgm:pt>
    <dgm:pt modelId="{D4744766-FC06-7C4E-81F5-78390D4F42E6}" type="pres">
      <dgm:prSet presAssocID="{5A51F96B-B542-DB42-806D-0A7051D20832}" presName="accent_4" presStyleCnt="0"/>
      <dgm:spPr/>
    </dgm:pt>
    <dgm:pt modelId="{621F8FDD-0981-E643-B5E7-EEDDA8D6FD6F}" type="pres">
      <dgm:prSet presAssocID="{5A51F96B-B542-DB42-806D-0A7051D20832}" presName="accentRepeatNode" presStyleLbl="solidFgAcc1" presStyleIdx="3" presStyleCnt="5"/>
      <dgm:spPr/>
    </dgm:pt>
    <dgm:pt modelId="{9613A3D7-B3A0-5D4A-A9EF-FA2F15F402B3}" type="pres">
      <dgm:prSet presAssocID="{F5FF6E68-07CB-9448-A943-9CFDCE2CD255}" presName="text_5" presStyleLbl="node1" presStyleIdx="4" presStyleCnt="5">
        <dgm:presLayoutVars>
          <dgm:bulletEnabled val="1"/>
        </dgm:presLayoutVars>
      </dgm:prSet>
      <dgm:spPr/>
    </dgm:pt>
    <dgm:pt modelId="{058E95F1-B223-334E-B4BE-CBCBFBDE7E2E}" type="pres">
      <dgm:prSet presAssocID="{F5FF6E68-07CB-9448-A943-9CFDCE2CD255}" presName="accent_5" presStyleCnt="0"/>
      <dgm:spPr/>
    </dgm:pt>
    <dgm:pt modelId="{DB874543-82D2-9243-A5A8-47AE020AB1C0}" type="pres">
      <dgm:prSet presAssocID="{F5FF6E68-07CB-9448-A943-9CFDCE2CD255}" presName="accentRepeatNode" presStyleLbl="solidFgAcc1" presStyleIdx="4" presStyleCnt="5"/>
      <dgm:spPr/>
    </dgm:pt>
  </dgm:ptLst>
  <dgm:cxnLst>
    <dgm:cxn modelId="{18D89805-D5E2-754C-9C9B-5FF64652C231}" type="presOf" srcId="{1FA9C9A7-7383-1241-B951-DFB0E764AFD8}" destId="{57B0B9A8-0620-BF40-8FBB-695DB16C0AB7}" srcOrd="0" destOrd="0" presId="urn:microsoft.com/office/officeart/2008/layout/VerticalCurvedList"/>
    <dgm:cxn modelId="{4F7D7D23-44E5-5349-AADF-C345FECAF1DC}" type="presOf" srcId="{36820958-A1F6-8D42-B767-C20FC81611BA}" destId="{543F3FB0-10F9-2748-AC06-8BBF091C8628}" srcOrd="0" destOrd="0" presId="urn:microsoft.com/office/officeart/2008/layout/VerticalCurvedList"/>
    <dgm:cxn modelId="{2269AD47-0A22-5F4C-A345-009A126FD278}" type="presOf" srcId="{DAF9164C-89D1-E740-BC10-E56D52C7EDC5}" destId="{902FCA66-5AD3-A54B-863E-910664A25A25}" srcOrd="0" destOrd="0" presId="urn:microsoft.com/office/officeart/2008/layout/VerticalCurvedList"/>
    <dgm:cxn modelId="{2629335D-3CA9-B445-9CED-8B306D6B108A}" srcId="{36820958-A1F6-8D42-B767-C20FC81611BA}" destId="{DAF9164C-89D1-E740-BC10-E56D52C7EDC5}" srcOrd="2" destOrd="0" parTransId="{314D6514-62E4-E04E-AB24-978771A7F47C}" sibTransId="{33140CE5-B59E-854E-A2CC-52F7606E5E86}"/>
    <dgm:cxn modelId="{54D91269-ED52-644C-97C4-AA6336DF53F6}" srcId="{36820958-A1F6-8D42-B767-C20FC81611BA}" destId="{C006581A-3F06-8545-9D4B-E6CB98DADD22}" srcOrd="1" destOrd="0" parTransId="{E79A10AF-F2EE-D340-A0B7-1AD8F2508F62}" sibTransId="{3525DB27-D617-2744-AB97-ABA22B4A99F7}"/>
    <dgm:cxn modelId="{E4AA3F78-2B58-A34A-851A-BE6598F5E27C}" type="presOf" srcId="{AC876A6C-DA13-BA4B-ADFA-20268829D8D5}" destId="{F2D1C278-B214-5446-987D-92739ABA2624}" srcOrd="0" destOrd="0" presId="urn:microsoft.com/office/officeart/2008/layout/VerticalCurvedList"/>
    <dgm:cxn modelId="{483FF18C-AE34-6A4F-9662-EF4AABAC3D78}" srcId="{36820958-A1F6-8D42-B767-C20FC81611BA}" destId="{AC876A6C-DA13-BA4B-ADFA-20268829D8D5}" srcOrd="0" destOrd="0" parTransId="{3B435A9E-CFFE-9644-93CD-6DCDC236DDAC}" sibTransId="{1FA9C9A7-7383-1241-B951-DFB0E764AFD8}"/>
    <dgm:cxn modelId="{E924A88D-DADC-3845-ADE0-8EFE9B9ED90B}" type="presOf" srcId="{5A51F96B-B542-DB42-806D-0A7051D20832}" destId="{65A9B6DD-E5FD-AD4E-A3D5-6481D2ED5BFB}" srcOrd="0" destOrd="0" presId="urn:microsoft.com/office/officeart/2008/layout/VerticalCurvedList"/>
    <dgm:cxn modelId="{D7B98CBA-B952-2442-AE62-6C6CCF9855B1}" type="presOf" srcId="{C006581A-3F06-8545-9D4B-E6CB98DADD22}" destId="{40404D73-0D04-8941-832E-A7A74BBF9B68}" srcOrd="0" destOrd="0" presId="urn:microsoft.com/office/officeart/2008/layout/VerticalCurvedList"/>
    <dgm:cxn modelId="{92D2C0CB-85AA-1548-AF7B-95B360C5512F}" type="presOf" srcId="{F5FF6E68-07CB-9448-A943-9CFDCE2CD255}" destId="{9613A3D7-B3A0-5D4A-A9EF-FA2F15F402B3}" srcOrd="0" destOrd="0" presId="urn:microsoft.com/office/officeart/2008/layout/VerticalCurvedList"/>
    <dgm:cxn modelId="{AF2738D4-E10B-C44C-BCA6-1EF885336FAD}" srcId="{36820958-A1F6-8D42-B767-C20FC81611BA}" destId="{F5FF6E68-07CB-9448-A943-9CFDCE2CD255}" srcOrd="4" destOrd="0" parTransId="{BEFF744F-66A5-7F4B-9D28-4E062F13FD6D}" sibTransId="{345E095C-9C0B-AD47-89B2-0D6E9BFB1D00}"/>
    <dgm:cxn modelId="{F210D8E5-F28B-1046-93E2-89B6B4F20352}" srcId="{36820958-A1F6-8D42-B767-C20FC81611BA}" destId="{5A51F96B-B542-DB42-806D-0A7051D20832}" srcOrd="3" destOrd="0" parTransId="{6A155FD0-54B7-AB40-B94C-847065C2C7EC}" sibTransId="{841DADD0-7BE1-F64B-A505-0F8C54BA9B9A}"/>
    <dgm:cxn modelId="{38384310-BF43-B047-8DC5-8599EB6D14A5}" type="presParOf" srcId="{543F3FB0-10F9-2748-AC06-8BBF091C8628}" destId="{F8AAC445-683F-F14C-B0F7-7780A620949C}" srcOrd="0" destOrd="0" presId="urn:microsoft.com/office/officeart/2008/layout/VerticalCurvedList"/>
    <dgm:cxn modelId="{6F7B7F6B-6945-994B-B7D5-659DAB7415A5}" type="presParOf" srcId="{F8AAC445-683F-F14C-B0F7-7780A620949C}" destId="{AAB6D08E-9A19-EB42-BF99-B4A48F266E31}" srcOrd="0" destOrd="0" presId="urn:microsoft.com/office/officeart/2008/layout/VerticalCurvedList"/>
    <dgm:cxn modelId="{19DC1706-DBF0-0443-9E1E-267009C2FE56}" type="presParOf" srcId="{AAB6D08E-9A19-EB42-BF99-B4A48F266E31}" destId="{2B2828D8-E1FC-0942-9B17-0129672687E6}" srcOrd="0" destOrd="0" presId="urn:microsoft.com/office/officeart/2008/layout/VerticalCurvedList"/>
    <dgm:cxn modelId="{7D355412-14D5-2441-8902-EEA91234E9B2}" type="presParOf" srcId="{AAB6D08E-9A19-EB42-BF99-B4A48F266E31}" destId="{57B0B9A8-0620-BF40-8FBB-695DB16C0AB7}" srcOrd="1" destOrd="0" presId="urn:microsoft.com/office/officeart/2008/layout/VerticalCurvedList"/>
    <dgm:cxn modelId="{9D2563C7-6313-3743-BD45-21F32710779E}" type="presParOf" srcId="{AAB6D08E-9A19-EB42-BF99-B4A48F266E31}" destId="{3C2A0A80-BD8D-0242-9747-1433DD5D32B9}" srcOrd="2" destOrd="0" presId="urn:microsoft.com/office/officeart/2008/layout/VerticalCurvedList"/>
    <dgm:cxn modelId="{125ABBA7-6626-B348-B935-CCD903C4ED56}" type="presParOf" srcId="{AAB6D08E-9A19-EB42-BF99-B4A48F266E31}" destId="{D3F3946A-20F6-1F4E-ABD9-B56F65740A0B}" srcOrd="3" destOrd="0" presId="urn:microsoft.com/office/officeart/2008/layout/VerticalCurvedList"/>
    <dgm:cxn modelId="{660BCB59-175E-1944-A2C1-9639E06CB330}" type="presParOf" srcId="{F8AAC445-683F-F14C-B0F7-7780A620949C}" destId="{F2D1C278-B214-5446-987D-92739ABA2624}" srcOrd="1" destOrd="0" presId="urn:microsoft.com/office/officeart/2008/layout/VerticalCurvedList"/>
    <dgm:cxn modelId="{A749705B-ABDF-F04D-B16D-1A6057A52EFD}" type="presParOf" srcId="{F8AAC445-683F-F14C-B0F7-7780A620949C}" destId="{D45B9A9A-8BF0-794C-9460-51B17E8AF768}" srcOrd="2" destOrd="0" presId="urn:microsoft.com/office/officeart/2008/layout/VerticalCurvedList"/>
    <dgm:cxn modelId="{0E0FC6C2-8867-8944-8BBE-986DD4E42F62}" type="presParOf" srcId="{D45B9A9A-8BF0-794C-9460-51B17E8AF768}" destId="{68B7F1D0-96F4-5742-997B-5A621A99B253}" srcOrd="0" destOrd="0" presId="urn:microsoft.com/office/officeart/2008/layout/VerticalCurvedList"/>
    <dgm:cxn modelId="{D33C661F-42D3-954D-BE0A-680FC066CAEA}" type="presParOf" srcId="{F8AAC445-683F-F14C-B0F7-7780A620949C}" destId="{40404D73-0D04-8941-832E-A7A74BBF9B68}" srcOrd="3" destOrd="0" presId="urn:microsoft.com/office/officeart/2008/layout/VerticalCurvedList"/>
    <dgm:cxn modelId="{835DDD07-CF47-FB4B-9F50-A97DD1D03CD8}" type="presParOf" srcId="{F8AAC445-683F-F14C-B0F7-7780A620949C}" destId="{8E1F923E-2FF6-8D4C-948A-18059819F01F}" srcOrd="4" destOrd="0" presId="urn:microsoft.com/office/officeart/2008/layout/VerticalCurvedList"/>
    <dgm:cxn modelId="{1F226310-E397-D042-B50B-BCC97E3EFE34}" type="presParOf" srcId="{8E1F923E-2FF6-8D4C-948A-18059819F01F}" destId="{73666758-F946-C747-B6E8-67719C1F90A4}" srcOrd="0" destOrd="0" presId="urn:microsoft.com/office/officeart/2008/layout/VerticalCurvedList"/>
    <dgm:cxn modelId="{5A4230B5-AAC7-E24C-BCB0-6779C29C6CC8}" type="presParOf" srcId="{F8AAC445-683F-F14C-B0F7-7780A620949C}" destId="{902FCA66-5AD3-A54B-863E-910664A25A25}" srcOrd="5" destOrd="0" presId="urn:microsoft.com/office/officeart/2008/layout/VerticalCurvedList"/>
    <dgm:cxn modelId="{9EB173BA-52A6-1546-9870-817DC60E28CF}" type="presParOf" srcId="{F8AAC445-683F-F14C-B0F7-7780A620949C}" destId="{AADFC8A7-C596-8143-B500-BDF6DB2EF777}" srcOrd="6" destOrd="0" presId="urn:microsoft.com/office/officeart/2008/layout/VerticalCurvedList"/>
    <dgm:cxn modelId="{28734B42-52C2-D448-87D6-62A3A7EEBA9D}" type="presParOf" srcId="{AADFC8A7-C596-8143-B500-BDF6DB2EF777}" destId="{78CBC1E6-262D-AD4A-A107-EF8AF87032E3}" srcOrd="0" destOrd="0" presId="urn:microsoft.com/office/officeart/2008/layout/VerticalCurvedList"/>
    <dgm:cxn modelId="{82C46138-E441-B645-823D-A6669F680B28}" type="presParOf" srcId="{F8AAC445-683F-F14C-B0F7-7780A620949C}" destId="{65A9B6DD-E5FD-AD4E-A3D5-6481D2ED5BFB}" srcOrd="7" destOrd="0" presId="urn:microsoft.com/office/officeart/2008/layout/VerticalCurvedList"/>
    <dgm:cxn modelId="{CBF6D78F-EB94-184D-95F6-CE9284517EE7}" type="presParOf" srcId="{F8AAC445-683F-F14C-B0F7-7780A620949C}" destId="{D4744766-FC06-7C4E-81F5-78390D4F42E6}" srcOrd="8" destOrd="0" presId="urn:microsoft.com/office/officeart/2008/layout/VerticalCurvedList"/>
    <dgm:cxn modelId="{769F55CB-5E25-D64C-8DB2-182926B73DD0}" type="presParOf" srcId="{D4744766-FC06-7C4E-81F5-78390D4F42E6}" destId="{621F8FDD-0981-E643-B5E7-EEDDA8D6FD6F}" srcOrd="0" destOrd="0" presId="urn:microsoft.com/office/officeart/2008/layout/VerticalCurvedList"/>
    <dgm:cxn modelId="{6267F1FA-6836-144C-AAFA-75DE6A44B9CF}" type="presParOf" srcId="{F8AAC445-683F-F14C-B0F7-7780A620949C}" destId="{9613A3D7-B3A0-5D4A-A9EF-FA2F15F402B3}" srcOrd="9" destOrd="0" presId="urn:microsoft.com/office/officeart/2008/layout/VerticalCurvedList"/>
    <dgm:cxn modelId="{208F0EDF-03E9-7443-A607-B303639CB5B6}" type="presParOf" srcId="{F8AAC445-683F-F14C-B0F7-7780A620949C}" destId="{058E95F1-B223-334E-B4BE-CBCBFBDE7E2E}" srcOrd="10" destOrd="0" presId="urn:microsoft.com/office/officeart/2008/layout/VerticalCurvedList"/>
    <dgm:cxn modelId="{CE93C75A-9817-5341-A376-97AD8B819A25}" type="presParOf" srcId="{058E95F1-B223-334E-B4BE-CBCBFBDE7E2E}" destId="{DB874543-82D2-9243-A5A8-47AE020AB1C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5E4982-8A1F-2246-89B2-5B0412C96A12}"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EBF83262-6D07-FC4F-AEC1-75CC06BB4FB0}">
      <dgm:prSet phldrT="[Text]" custT="1"/>
      <dgm:spPr/>
      <dgm:t>
        <a:bodyPr/>
        <a:lstStyle/>
        <a:p>
          <a:r>
            <a:rPr lang="en-US" sz="1400" b="1" u="sng" dirty="0"/>
            <a:t>Total Basement Sq ft</a:t>
          </a:r>
        </a:p>
        <a:p>
          <a:r>
            <a:rPr lang="en-US" sz="1400" b="0" i="0" u="none" dirty="0"/>
            <a:t>1.Bsmt Fin SF 1</a:t>
          </a:r>
        </a:p>
        <a:p>
          <a:r>
            <a:rPr lang="en-US" sz="1400" b="0" i="0" u="none" dirty="0"/>
            <a:t>2.Bsmt Fin SF 2</a:t>
          </a:r>
        </a:p>
        <a:p>
          <a:r>
            <a:rPr lang="en-US" sz="1400" b="0" i="0" u="none" dirty="0"/>
            <a:t>3.Bsmt Unf SF</a:t>
          </a:r>
          <a:endParaRPr lang="en-US" sz="1400" b="1" u="sng" dirty="0"/>
        </a:p>
      </dgm:t>
    </dgm:pt>
    <dgm:pt modelId="{D844C689-5F22-6241-9408-29DB62239421}" type="parTrans" cxnId="{C602A07E-8DE5-B744-A9B7-E499CAE6D714}">
      <dgm:prSet/>
      <dgm:spPr/>
      <dgm:t>
        <a:bodyPr/>
        <a:lstStyle/>
        <a:p>
          <a:endParaRPr lang="en-US"/>
        </a:p>
      </dgm:t>
    </dgm:pt>
    <dgm:pt modelId="{A0AE3C25-205A-FA46-8CD8-234EA0FA4C80}" type="sibTrans" cxnId="{C602A07E-8DE5-B744-A9B7-E499CAE6D714}">
      <dgm:prSet/>
      <dgm:spPr/>
      <dgm:t>
        <a:bodyPr/>
        <a:lstStyle/>
        <a:p>
          <a:endParaRPr lang="en-US"/>
        </a:p>
      </dgm:t>
    </dgm:pt>
    <dgm:pt modelId="{3314A65D-1185-8C45-BD92-FDB0D1146BAE}">
      <dgm:prSet phldrT="[Text]" custT="1"/>
      <dgm:spPr/>
      <dgm:t>
        <a:bodyPr/>
        <a:lstStyle/>
        <a:p>
          <a:r>
            <a:rPr lang="en-US" sz="1400" b="1" u="sng" dirty="0"/>
            <a:t>bathrooms</a:t>
          </a:r>
        </a:p>
        <a:p>
          <a:r>
            <a:rPr lang="en-US" sz="1400" dirty="0"/>
            <a:t>1.Bsmt Full Bath</a:t>
          </a:r>
        </a:p>
        <a:p>
          <a:r>
            <a:rPr lang="en-US" sz="1400" dirty="0"/>
            <a:t>2.Bsmt Half Bath</a:t>
          </a:r>
        </a:p>
        <a:p>
          <a:r>
            <a:rPr lang="en-US" sz="1400" dirty="0"/>
            <a:t>3.Full Bath</a:t>
          </a:r>
        </a:p>
        <a:p>
          <a:r>
            <a:rPr lang="en-US" sz="1400" dirty="0"/>
            <a:t>4.Half Bath</a:t>
          </a:r>
          <a:endParaRPr lang="en-US" sz="1400" b="1" u="sng" dirty="0"/>
        </a:p>
      </dgm:t>
    </dgm:pt>
    <dgm:pt modelId="{136B3B5B-D9F6-7A43-8B6F-3544D97DF9FC}" type="parTrans" cxnId="{9E97104E-58F5-BA4B-90BA-6A5A0FDE9F9E}">
      <dgm:prSet/>
      <dgm:spPr/>
      <dgm:t>
        <a:bodyPr/>
        <a:lstStyle/>
        <a:p>
          <a:endParaRPr lang="en-US"/>
        </a:p>
      </dgm:t>
    </dgm:pt>
    <dgm:pt modelId="{5ACC1495-F229-FE46-992A-039AD3173668}" type="sibTrans" cxnId="{9E97104E-58F5-BA4B-90BA-6A5A0FDE9F9E}">
      <dgm:prSet/>
      <dgm:spPr/>
      <dgm:t>
        <a:bodyPr/>
        <a:lstStyle/>
        <a:p>
          <a:endParaRPr lang="en-US"/>
        </a:p>
      </dgm:t>
    </dgm:pt>
    <dgm:pt modelId="{5BF25A71-10A8-0B42-8983-C66833A5AF9B}">
      <dgm:prSet phldrT="[Text]" custT="1"/>
      <dgm:spPr/>
      <dgm:t>
        <a:bodyPr/>
        <a:lstStyle/>
        <a:p>
          <a:r>
            <a:rPr lang="en-US" sz="1400" b="1" u="sng" dirty="0"/>
            <a:t>has pool</a:t>
          </a:r>
        </a:p>
        <a:p>
          <a:r>
            <a:rPr lang="en-US" sz="1400" b="0" u="none" dirty="0"/>
            <a:t>Pool Qc :</a:t>
          </a:r>
        </a:p>
        <a:p>
          <a:r>
            <a:rPr lang="en-US" sz="1400" b="0" u="none" dirty="0"/>
            <a:t>Ex,Gd,TA,Fa=1</a:t>
          </a:r>
        </a:p>
        <a:p>
          <a:r>
            <a:rPr lang="en-US" sz="1400" b="0" u="none" dirty="0"/>
            <a:t>NA=0</a:t>
          </a:r>
        </a:p>
      </dgm:t>
    </dgm:pt>
    <dgm:pt modelId="{87653FD2-4D91-1646-A25E-550B5F3E70F1}" type="parTrans" cxnId="{C46008D7-7509-7E4A-ADC5-71EF0B3CDA0D}">
      <dgm:prSet/>
      <dgm:spPr/>
      <dgm:t>
        <a:bodyPr/>
        <a:lstStyle/>
        <a:p>
          <a:endParaRPr lang="en-US"/>
        </a:p>
      </dgm:t>
    </dgm:pt>
    <dgm:pt modelId="{EAAF5EE8-914D-A14C-A57E-2D607470B340}" type="sibTrans" cxnId="{C46008D7-7509-7E4A-ADC5-71EF0B3CDA0D}">
      <dgm:prSet/>
      <dgm:spPr/>
      <dgm:t>
        <a:bodyPr/>
        <a:lstStyle/>
        <a:p>
          <a:endParaRPr lang="en-US"/>
        </a:p>
      </dgm:t>
    </dgm:pt>
    <dgm:pt modelId="{5F03EC01-F5BD-4444-9D93-F9C4FB2F4C80}">
      <dgm:prSet phldrT="[Text]" custT="1"/>
      <dgm:spPr/>
      <dgm:t>
        <a:bodyPr/>
        <a:lstStyle/>
        <a:p>
          <a:r>
            <a:rPr lang="en-US" sz="1400" b="1" u="sng" dirty="0"/>
            <a:t>paved street</a:t>
          </a:r>
        </a:p>
        <a:p>
          <a:r>
            <a:rPr lang="en-US" sz="1400" b="0" u="none" dirty="0"/>
            <a:t>gravel = 0</a:t>
          </a:r>
        </a:p>
        <a:p>
          <a:r>
            <a:rPr lang="en-US" sz="1400" b="0" u="none" dirty="0"/>
            <a:t>paved = 1</a:t>
          </a:r>
        </a:p>
      </dgm:t>
    </dgm:pt>
    <dgm:pt modelId="{9214A2CC-2C24-F347-A2E5-9B4954368A3D}" type="parTrans" cxnId="{06EDDB70-2777-8D4A-A507-A177099C60D3}">
      <dgm:prSet/>
      <dgm:spPr/>
      <dgm:t>
        <a:bodyPr/>
        <a:lstStyle/>
        <a:p>
          <a:endParaRPr lang="en-US"/>
        </a:p>
      </dgm:t>
    </dgm:pt>
    <dgm:pt modelId="{1B54D895-C5A6-BA4A-8110-FDBD081BC24F}" type="sibTrans" cxnId="{06EDDB70-2777-8D4A-A507-A177099C60D3}">
      <dgm:prSet/>
      <dgm:spPr/>
      <dgm:t>
        <a:bodyPr/>
        <a:lstStyle/>
        <a:p>
          <a:endParaRPr lang="en-US"/>
        </a:p>
      </dgm:t>
    </dgm:pt>
    <dgm:pt modelId="{180473D2-E2FF-264A-BB9D-6477239D699F}">
      <dgm:prSet phldrT="[Text]" custT="1"/>
      <dgm:spPr/>
      <dgm:t>
        <a:bodyPr/>
        <a:lstStyle/>
        <a:p>
          <a:r>
            <a:rPr lang="en-US" sz="1400" b="1" u="sng" dirty="0"/>
            <a:t>has garage</a:t>
          </a:r>
        </a:p>
        <a:p>
          <a:r>
            <a:rPr lang="en-US" sz="1400" b="0" u="none" dirty="0"/>
            <a:t>Fin , RFn ,  Unf =1</a:t>
          </a:r>
        </a:p>
        <a:p>
          <a:r>
            <a:rPr lang="en-US" sz="1400" b="0" u="none" dirty="0"/>
            <a:t>NA=0</a:t>
          </a:r>
        </a:p>
      </dgm:t>
    </dgm:pt>
    <dgm:pt modelId="{3F275526-E973-5942-B356-69345F31B87F}" type="parTrans" cxnId="{3CAEEB42-821C-D744-BD92-D97C05951547}">
      <dgm:prSet/>
      <dgm:spPr/>
      <dgm:t>
        <a:bodyPr/>
        <a:lstStyle/>
        <a:p>
          <a:endParaRPr lang="en-US"/>
        </a:p>
      </dgm:t>
    </dgm:pt>
    <dgm:pt modelId="{2B10ED40-5D2C-CC4B-86B2-08D13D7B94F1}" type="sibTrans" cxnId="{3CAEEB42-821C-D744-BD92-D97C05951547}">
      <dgm:prSet/>
      <dgm:spPr/>
      <dgm:t>
        <a:bodyPr/>
        <a:lstStyle/>
        <a:p>
          <a:endParaRPr lang="en-US"/>
        </a:p>
      </dgm:t>
    </dgm:pt>
    <dgm:pt modelId="{07BC2B68-B0F6-0D45-B35F-AC0F310EEE55}">
      <dgm:prSet custT="1"/>
      <dgm:spPr/>
      <dgm:t>
        <a:bodyPr/>
        <a:lstStyle/>
        <a:p>
          <a:r>
            <a:rPr lang="en-US" sz="1400" b="1" u="sng" dirty="0"/>
            <a:t>Above ground living area sq ft</a:t>
          </a:r>
        </a:p>
        <a:p>
          <a:r>
            <a:rPr lang="en-US" sz="1400" b="0" i="0" u="none" dirty="0"/>
            <a:t>1.Low Qual Fin SF</a:t>
          </a:r>
        </a:p>
        <a:p>
          <a:r>
            <a:rPr lang="en-US" sz="1400" b="0" i="0" u="none" dirty="0"/>
            <a:t>2.1st </a:t>
          </a:r>
          <a:r>
            <a:rPr lang="en-US" sz="1400" b="0" i="0" u="none" dirty="0" err="1"/>
            <a:t>Flr</a:t>
          </a:r>
          <a:r>
            <a:rPr lang="en-US" sz="1400" b="0" i="0" u="none" dirty="0"/>
            <a:t> SF</a:t>
          </a:r>
        </a:p>
        <a:p>
          <a:r>
            <a:rPr lang="en-US" sz="1400" b="0" i="0" u="none" dirty="0"/>
            <a:t>3.2nd </a:t>
          </a:r>
          <a:r>
            <a:rPr lang="en-US" sz="1400" b="0" i="0" u="none" dirty="0" err="1"/>
            <a:t>Flr</a:t>
          </a:r>
          <a:r>
            <a:rPr lang="en-US" sz="1400" b="0" i="0" u="none" dirty="0"/>
            <a:t> SF</a:t>
          </a:r>
          <a:endParaRPr lang="en-US" sz="1400" b="1" u="sng" dirty="0"/>
        </a:p>
      </dgm:t>
    </dgm:pt>
    <dgm:pt modelId="{92BEAADF-89C6-114D-BBF0-F90AB39B4DE3}" type="parTrans" cxnId="{91EE3E91-D6F0-4447-A2D5-C66773F68D2A}">
      <dgm:prSet/>
      <dgm:spPr/>
      <dgm:t>
        <a:bodyPr/>
        <a:lstStyle/>
        <a:p>
          <a:endParaRPr lang="en-US"/>
        </a:p>
      </dgm:t>
    </dgm:pt>
    <dgm:pt modelId="{F8175507-2745-B345-B786-7D76C7176DEE}" type="sibTrans" cxnId="{91EE3E91-D6F0-4447-A2D5-C66773F68D2A}">
      <dgm:prSet/>
      <dgm:spPr/>
      <dgm:t>
        <a:bodyPr/>
        <a:lstStyle/>
        <a:p>
          <a:endParaRPr lang="en-US"/>
        </a:p>
      </dgm:t>
    </dgm:pt>
    <dgm:pt modelId="{EB243E68-8E5C-B54B-8B06-9B706D8ADFD3}">
      <dgm:prSet custT="1"/>
      <dgm:spPr/>
      <dgm:t>
        <a:bodyPr/>
        <a:lstStyle/>
        <a:p>
          <a:r>
            <a:rPr lang="en-US" sz="1400" b="1" u="sng" dirty="0"/>
            <a:t>has fence</a:t>
          </a:r>
        </a:p>
        <a:p>
          <a:r>
            <a:rPr lang="en-US" sz="1400" b="0" u="none" dirty="0"/>
            <a:t>Fence</a:t>
          </a:r>
          <a:r>
            <a:rPr lang="en-US" sz="1400" b="1" u="none" dirty="0"/>
            <a:t> :</a:t>
          </a:r>
        </a:p>
        <a:p>
          <a:r>
            <a:rPr lang="en-US" sz="1400" b="0" u="none" dirty="0"/>
            <a:t> GdPrv, MnPrv, GdWo, MnWw=1</a:t>
          </a:r>
        </a:p>
        <a:p>
          <a:r>
            <a:rPr lang="en-US" sz="1400" b="0" u="none" dirty="0"/>
            <a:t>NA=0</a:t>
          </a:r>
        </a:p>
      </dgm:t>
    </dgm:pt>
    <dgm:pt modelId="{495AC9D4-A489-D249-B30F-5B60F010CDD9}" type="parTrans" cxnId="{C9F07349-1AE1-0F41-BD02-213DC8A7B3AB}">
      <dgm:prSet/>
      <dgm:spPr/>
      <dgm:t>
        <a:bodyPr/>
        <a:lstStyle/>
        <a:p>
          <a:endParaRPr lang="en-US"/>
        </a:p>
      </dgm:t>
    </dgm:pt>
    <dgm:pt modelId="{7DD44FE8-91CF-9140-A00D-7AB968035779}" type="sibTrans" cxnId="{C9F07349-1AE1-0F41-BD02-213DC8A7B3AB}">
      <dgm:prSet/>
      <dgm:spPr/>
      <dgm:t>
        <a:bodyPr/>
        <a:lstStyle/>
        <a:p>
          <a:endParaRPr lang="en-US"/>
        </a:p>
      </dgm:t>
    </dgm:pt>
    <dgm:pt modelId="{1CEBC5F8-228F-D643-A83E-23A02ECD0340}">
      <dgm:prSet custT="1"/>
      <dgm:spPr/>
      <dgm:t>
        <a:bodyPr/>
        <a:lstStyle/>
        <a:p>
          <a:r>
            <a:rPr lang="en-US" sz="1400" b="1" u="sng" dirty="0"/>
            <a:t>has central air</a:t>
          </a:r>
        </a:p>
        <a:p>
          <a:r>
            <a:rPr lang="en-US" sz="1400" b="0" u="none" dirty="0"/>
            <a:t>N =0 </a:t>
          </a:r>
        </a:p>
        <a:p>
          <a:r>
            <a:rPr lang="en-US" sz="1400" b="0" u="none" dirty="0"/>
            <a:t>Y=1</a:t>
          </a:r>
        </a:p>
      </dgm:t>
    </dgm:pt>
    <dgm:pt modelId="{B683A979-EBF5-7640-A9E9-C46E95C029C4}" type="parTrans" cxnId="{525A560B-E49A-8A4F-8BFD-005C85A1286A}">
      <dgm:prSet/>
      <dgm:spPr/>
      <dgm:t>
        <a:bodyPr/>
        <a:lstStyle/>
        <a:p>
          <a:endParaRPr lang="en-US"/>
        </a:p>
      </dgm:t>
    </dgm:pt>
    <dgm:pt modelId="{456DD1FC-CF63-4047-8B83-46C2EB3AC406}" type="sibTrans" cxnId="{525A560B-E49A-8A4F-8BFD-005C85A1286A}">
      <dgm:prSet/>
      <dgm:spPr/>
      <dgm:t>
        <a:bodyPr/>
        <a:lstStyle/>
        <a:p>
          <a:endParaRPr lang="en-US"/>
        </a:p>
      </dgm:t>
    </dgm:pt>
    <dgm:pt modelId="{7CC95DEE-1BEB-0245-BFB7-4C17934810E3}">
      <dgm:prSet custT="1"/>
      <dgm:spPr/>
      <dgm:t>
        <a:bodyPr/>
        <a:lstStyle/>
        <a:p>
          <a:r>
            <a:rPr lang="en-US" sz="1400" b="1" u="sng" dirty="0"/>
            <a:t>Is remodeled</a:t>
          </a:r>
        </a:p>
        <a:p>
          <a:r>
            <a:rPr lang="en-US" sz="1400" b="0" u="none" dirty="0"/>
            <a:t>Year </a:t>
          </a:r>
          <a:r>
            <a:rPr lang="en-US" sz="1400" b="0" u="none" dirty="0" err="1"/>
            <a:t>remod</a:t>
          </a:r>
          <a:r>
            <a:rPr lang="en-US" sz="1400" b="0" u="none" dirty="0"/>
            <a:t>/add-year built </a:t>
          </a:r>
        </a:p>
      </dgm:t>
    </dgm:pt>
    <dgm:pt modelId="{662A5C28-2DE9-5148-9D24-762D0043C13A}" type="parTrans" cxnId="{85F39108-E06F-7E43-83B6-F1D6DCC4EDF5}">
      <dgm:prSet/>
      <dgm:spPr/>
      <dgm:t>
        <a:bodyPr/>
        <a:lstStyle/>
        <a:p>
          <a:endParaRPr lang="en-US"/>
        </a:p>
      </dgm:t>
    </dgm:pt>
    <dgm:pt modelId="{8EFAF21E-4729-5946-8C83-0479253A8BA5}" type="sibTrans" cxnId="{85F39108-E06F-7E43-83B6-F1D6DCC4EDF5}">
      <dgm:prSet/>
      <dgm:spPr/>
      <dgm:t>
        <a:bodyPr/>
        <a:lstStyle/>
        <a:p>
          <a:endParaRPr lang="en-US"/>
        </a:p>
      </dgm:t>
    </dgm:pt>
    <dgm:pt modelId="{383989D7-7E1B-8249-AB2F-8DEA5D55C25C}" type="pres">
      <dgm:prSet presAssocID="{FC5E4982-8A1F-2246-89B2-5B0412C96A12}" presName="diagram" presStyleCnt="0">
        <dgm:presLayoutVars>
          <dgm:dir/>
          <dgm:resizeHandles val="exact"/>
        </dgm:presLayoutVars>
      </dgm:prSet>
      <dgm:spPr/>
    </dgm:pt>
    <dgm:pt modelId="{74642F3B-059F-9B49-A131-04A4E9647C50}" type="pres">
      <dgm:prSet presAssocID="{EBF83262-6D07-FC4F-AEC1-75CC06BB4FB0}" presName="node" presStyleLbl="node1" presStyleIdx="0" presStyleCnt="9">
        <dgm:presLayoutVars>
          <dgm:bulletEnabled val="1"/>
        </dgm:presLayoutVars>
      </dgm:prSet>
      <dgm:spPr/>
    </dgm:pt>
    <dgm:pt modelId="{2E247E1A-9423-5146-BFF8-92076458D66D}" type="pres">
      <dgm:prSet presAssocID="{A0AE3C25-205A-FA46-8CD8-234EA0FA4C80}" presName="sibTrans" presStyleCnt="0"/>
      <dgm:spPr/>
    </dgm:pt>
    <dgm:pt modelId="{3A0C014D-1B5F-4845-8A62-18C3EA05769A}" type="pres">
      <dgm:prSet presAssocID="{07BC2B68-B0F6-0D45-B35F-AC0F310EEE55}" presName="node" presStyleLbl="node1" presStyleIdx="1" presStyleCnt="9" custScaleX="116115">
        <dgm:presLayoutVars>
          <dgm:bulletEnabled val="1"/>
        </dgm:presLayoutVars>
      </dgm:prSet>
      <dgm:spPr/>
    </dgm:pt>
    <dgm:pt modelId="{79696F36-FBF8-584E-8564-814B2817AB01}" type="pres">
      <dgm:prSet presAssocID="{F8175507-2745-B345-B786-7D76C7176DEE}" presName="sibTrans" presStyleCnt="0"/>
      <dgm:spPr/>
    </dgm:pt>
    <dgm:pt modelId="{F224418F-077A-8243-8BE9-45DF5AD7119C}" type="pres">
      <dgm:prSet presAssocID="{3314A65D-1185-8C45-BD92-FDB0D1146BAE}" presName="node" presStyleLbl="node1" presStyleIdx="2" presStyleCnt="9">
        <dgm:presLayoutVars>
          <dgm:bulletEnabled val="1"/>
        </dgm:presLayoutVars>
      </dgm:prSet>
      <dgm:spPr/>
    </dgm:pt>
    <dgm:pt modelId="{F3610120-9419-BC42-A158-16D581441838}" type="pres">
      <dgm:prSet presAssocID="{5ACC1495-F229-FE46-992A-039AD3173668}" presName="sibTrans" presStyleCnt="0"/>
      <dgm:spPr/>
    </dgm:pt>
    <dgm:pt modelId="{6E2E0E27-A3A4-5349-A750-DCCA3F4967B5}" type="pres">
      <dgm:prSet presAssocID="{5BF25A71-10A8-0B42-8983-C66833A5AF9B}" presName="node" presStyleLbl="node1" presStyleIdx="3" presStyleCnt="9">
        <dgm:presLayoutVars>
          <dgm:bulletEnabled val="1"/>
        </dgm:presLayoutVars>
      </dgm:prSet>
      <dgm:spPr/>
    </dgm:pt>
    <dgm:pt modelId="{13507F0A-6C56-C644-BE76-A7AA140715F4}" type="pres">
      <dgm:prSet presAssocID="{EAAF5EE8-914D-A14C-A57E-2D607470B340}" presName="sibTrans" presStyleCnt="0"/>
      <dgm:spPr/>
    </dgm:pt>
    <dgm:pt modelId="{67A19B2E-236A-2846-AAB4-85B87EE4C46C}" type="pres">
      <dgm:prSet presAssocID="{EB243E68-8E5C-B54B-8B06-9B706D8ADFD3}" presName="node" presStyleLbl="node1" presStyleIdx="4" presStyleCnt="9" custScaleX="126481">
        <dgm:presLayoutVars>
          <dgm:bulletEnabled val="1"/>
        </dgm:presLayoutVars>
      </dgm:prSet>
      <dgm:spPr/>
    </dgm:pt>
    <dgm:pt modelId="{312FB818-2DD5-B545-8A05-431763AE0C58}" type="pres">
      <dgm:prSet presAssocID="{7DD44FE8-91CF-9140-A00D-7AB968035779}" presName="sibTrans" presStyleCnt="0"/>
      <dgm:spPr/>
    </dgm:pt>
    <dgm:pt modelId="{C5D6A559-C86A-2348-8E39-B2A02BDCB8BC}" type="pres">
      <dgm:prSet presAssocID="{1CEBC5F8-228F-D643-A83E-23A02ECD0340}" presName="node" presStyleLbl="node1" presStyleIdx="5" presStyleCnt="9">
        <dgm:presLayoutVars>
          <dgm:bulletEnabled val="1"/>
        </dgm:presLayoutVars>
      </dgm:prSet>
      <dgm:spPr/>
    </dgm:pt>
    <dgm:pt modelId="{706F764D-9A8E-9F45-BD77-95C87F278238}" type="pres">
      <dgm:prSet presAssocID="{456DD1FC-CF63-4047-8B83-46C2EB3AC406}" presName="sibTrans" presStyleCnt="0"/>
      <dgm:spPr/>
    </dgm:pt>
    <dgm:pt modelId="{FE0F3E63-D4BA-D642-8FD0-4C00A780BF04}" type="pres">
      <dgm:prSet presAssocID="{5F03EC01-F5BD-4444-9D93-F9C4FB2F4C80}" presName="node" presStyleLbl="node1" presStyleIdx="6" presStyleCnt="9">
        <dgm:presLayoutVars>
          <dgm:bulletEnabled val="1"/>
        </dgm:presLayoutVars>
      </dgm:prSet>
      <dgm:spPr/>
    </dgm:pt>
    <dgm:pt modelId="{E200D1AB-B2AF-9D42-AD16-17A29A470039}" type="pres">
      <dgm:prSet presAssocID="{1B54D895-C5A6-BA4A-8110-FDBD081BC24F}" presName="sibTrans" presStyleCnt="0"/>
      <dgm:spPr/>
    </dgm:pt>
    <dgm:pt modelId="{8CFDD751-36EC-9A48-A365-9E5E50346374}" type="pres">
      <dgm:prSet presAssocID="{180473D2-E2FF-264A-BB9D-6477239D699F}" presName="node" presStyleLbl="node1" presStyleIdx="7" presStyleCnt="9">
        <dgm:presLayoutVars>
          <dgm:bulletEnabled val="1"/>
        </dgm:presLayoutVars>
      </dgm:prSet>
      <dgm:spPr/>
    </dgm:pt>
    <dgm:pt modelId="{8F840D2B-1E91-3042-A646-99D97EC60C6C}" type="pres">
      <dgm:prSet presAssocID="{2B10ED40-5D2C-CC4B-86B2-08D13D7B94F1}" presName="sibTrans" presStyleCnt="0"/>
      <dgm:spPr/>
    </dgm:pt>
    <dgm:pt modelId="{879F56FC-87EE-5F40-A86B-3F1EED9B7939}" type="pres">
      <dgm:prSet presAssocID="{7CC95DEE-1BEB-0245-BFB7-4C17934810E3}" presName="node" presStyleLbl="node1" presStyleIdx="8" presStyleCnt="9" custScaleX="111142">
        <dgm:presLayoutVars>
          <dgm:bulletEnabled val="1"/>
        </dgm:presLayoutVars>
      </dgm:prSet>
      <dgm:spPr/>
    </dgm:pt>
  </dgm:ptLst>
  <dgm:cxnLst>
    <dgm:cxn modelId="{85F39108-E06F-7E43-83B6-F1D6DCC4EDF5}" srcId="{FC5E4982-8A1F-2246-89B2-5B0412C96A12}" destId="{7CC95DEE-1BEB-0245-BFB7-4C17934810E3}" srcOrd="8" destOrd="0" parTransId="{662A5C28-2DE9-5148-9D24-762D0043C13A}" sibTransId="{8EFAF21E-4729-5946-8C83-0479253A8BA5}"/>
    <dgm:cxn modelId="{525A560B-E49A-8A4F-8BFD-005C85A1286A}" srcId="{FC5E4982-8A1F-2246-89B2-5B0412C96A12}" destId="{1CEBC5F8-228F-D643-A83E-23A02ECD0340}" srcOrd="5" destOrd="0" parTransId="{B683A979-EBF5-7640-A9E9-C46E95C029C4}" sibTransId="{456DD1FC-CF63-4047-8B83-46C2EB3AC406}"/>
    <dgm:cxn modelId="{EC017E10-D783-D54C-8691-BB8D813EE29E}" type="presOf" srcId="{5BF25A71-10A8-0B42-8983-C66833A5AF9B}" destId="{6E2E0E27-A3A4-5349-A750-DCCA3F4967B5}" srcOrd="0" destOrd="0" presId="urn:microsoft.com/office/officeart/2005/8/layout/default"/>
    <dgm:cxn modelId="{3CAEEB42-821C-D744-BD92-D97C05951547}" srcId="{FC5E4982-8A1F-2246-89B2-5B0412C96A12}" destId="{180473D2-E2FF-264A-BB9D-6477239D699F}" srcOrd="7" destOrd="0" parTransId="{3F275526-E973-5942-B356-69345F31B87F}" sibTransId="{2B10ED40-5D2C-CC4B-86B2-08D13D7B94F1}"/>
    <dgm:cxn modelId="{C9F07349-1AE1-0F41-BD02-213DC8A7B3AB}" srcId="{FC5E4982-8A1F-2246-89B2-5B0412C96A12}" destId="{EB243E68-8E5C-B54B-8B06-9B706D8ADFD3}" srcOrd="4" destOrd="0" parTransId="{495AC9D4-A489-D249-B30F-5B60F010CDD9}" sibTransId="{7DD44FE8-91CF-9140-A00D-7AB968035779}"/>
    <dgm:cxn modelId="{9E97104E-58F5-BA4B-90BA-6A5A0FDE9F9E}" srcId="{FC5E4982-8A1F-2246-89B2-5B0412C96A12}" destId="{3314A65D-1185-8C45-BD92-FDB0D1146BAE}" srcOrd="2" destOrd="0" parTransId="{136B3B5B-D9F6-7A43-8B6F-3544D97DF9FC}" sibTransId="{5ACC1495-F229-FE46-992A-039AD3173668}"/>
    <dgm:cxn modelId="{4691F750-88EA-3744-ADF6-50FCC953BDF1}" type="presOf" srcId="{5F03EC01-F5BD-4444-9D93-F9C4FB2F4C80}" destId="{FE0F3E63-D4BA-D642-8FD0-4C00A780BF04}" srcOrd="0" destOrd="0" presId="urn:microsoft.com/office/officeart/2005/8/layout/default"/>
    <dgm:cxn modelId="{954DE359-6041-314F-B685-A7C98576B211}" type="presOf" srcId="{180473D2-E2FF-264A-BB9D-6477239D699F}" destId="{8CFDD751-36EC-9A48-A365-9E5E50346374}" srcOrd="0" destOrd="0" presId="urn:microsoft.com/office/officeart/2005/8/layout/default"/>
    <dgm:cxn modelId="{ED94E859-7D5C-D64F-A62C-A67B6C728357}" type="presOf" srcId="{7CC95DEE-1BEB-0245-BFB7-4C17934810E3}" destId="{879F56FC-87EE-5F40-A86B-3F1EED9B7939}" srcOrd="0" destOrd="0" presId="urn:microsoft.com/office/officeart/2005/8/layout/default"/>
    <dgm:cxn modelId="{A259105E-7D09-2B42-82C3-3CBCE426A12E}" type="presOf" srcId="{1CEBC5F8-228F-D643-A83E-23A02ECD0340}" destId="{C5D6A559-C86A-2348-8E39-B2A02BDCB8BC}" srcOrd="0" destOrd="0" presId="urn:microsoft.com/office/officeart/2005/8/layout/default"/>
    <dgm:cxn modelId="{06EDDB70-2777-8D4A-A507-A177099C60D3}" srcId="{FC5E4982-8A1F-2246-89B2-5B0412C96A12}" destId="{5F03EC01-F5BD-4444-9D93-F9C4FB2F4C80}" srcOrd="6" destOrd="0" parTransId="{9214A2CC-2C24-F347-A2E5-9B4954368A3D}" sibTransId="{1B54D895-C5A6-BA4A-8110-FDBD081BC24F}"/>
    <dgm:cxn modelId="{7580BD7A-455E-E942-A904-DD512B372132}" type="presOf" srcId="{EBF83262-6D07-FC4F-AEC1-75CC06BB4FB0}" destId="{74642F3B-059F-9B49-A131-04A4E9647C50}" srcOrd="0" destOrd="0" presId="urn:microsoft.com/office/officeart/2005/8/layout/default"/>
    <dgm:cxn modelId="{C602A07E-8DE5-B744-A9B7-E499CAE6D714}" srcId="{FC5E4982-8A1F-2246-89B2-5B0412C96A12}" destId="{EBF83262-6D07-FC4F-AEC1-75CC06BB4FB0}" srcOrd="0" destOrd="0" parTransId="{D844C689-5F22-6241-9408-29DB62239421}" sibTransId="{A0AE3C25-205A-FA46-8CD8-234EA0FA4C80}"/>
    <dgm:cxn modelId="{D4F8298B-0079-9D4E-A034-E41404719123}" type="presOf" srcId="{EB243E68-8E5C-B54B-8B06-9B706D8ADFD3}" destId="{67A19B2E-236A-2846-AAB4-85B87EE4C46C}" srcOrd="0" destOrd="0" presId="urn:microsoft.com/office/officeart/2005/8/layout/default"/>
    <dgm:cxn modelId="{91EE3E91-D6F0-4447-A2D5-C66773F68D2A}" srcId="{FC5E4982-8A1F-2246-89B2-5B0412C96A12}" destId="{07BC2B68-B0F6-0D45-B35F-AC0F310EEE55}" srcOrd="1" destOrd="0" parTransId="{92BEAADF-89C6-114D-BBF0-F90AB39B4DE3}" sibTransId="{F8175507-2745-B345-B786-7D76C7176DEE}"/>
    <dgm:cxn modelId="{2C593893-6FE7-2943-A5C2-9ADF6D3ACC56}" type="presOf" srcId="{07BC2B68-B0F6-0D45-B35F-AC0F310EEE55}" destId="{3A0C014D-1B5F-4845-8A62-18C3EA05769A}" srcOrd="0" destOrd="0" presId="urn:microsoft.com/office/officeart/2005/8/layout/default"/>
    <dgm:cxn modelId="{CB65EAC3-1876-2144-8D16-89495235DC98}" type="presOf" srcId="{3314A65D-1185-8C45-BD92-FDB0D1146BAE}" destId="{F224418F-077A-8243-8BE9-45DF5AD7119C}" srcOrd="0" destOrd="0" presId="urn:microsoft.com/office/officeart/2005/8/layout/default"/>
    <dgm:cxn modelId="{C46008D7-7509-7E4A-ADC5-71EF0B3CDA0D}" srcId="{FC5E4982-8A1F-2246-89B2-5B0412C96A12}" destId="{5BF25A71-10A8-0B42-8983-C66833A5AF9B}" srcOrd="3" destOrd="0" parTransId="{87653FD2-4D91-1646-A25E-550B5F3E70F1}" sibTransId="{EAAF5EE8-914D-A14C-A57E-2D607470B340}"/>
    <dgm:cxn modelId="{9FA130E6-7D19-ED4E-BD3B-A5ECDA1AABA8}" type="presOf" srcId="{FC5E4982-8A1F-2246-89B2-5B0412C96A12}" destId="{383989D7-7E1B-8249-AB2F-8DEA5D55C25C}" srcOrd="0" destOrd="0" presId="urn:microsoft.com/office/officeart/2005/8/layout/default"/>
    <dgm:cxn modelId="{152B2370-B385-D646-9B28-97BD10D706FF}" type="presParOf" srcId="{383989D7-7E1B-8249-AB2F-8DEA5D55C25C}" destId="{74642F3B-059F-9B49-A131-04A4E9647C50}" srcOrd="0" destOrd="0" presId="urn:microsoft.com/office/officeart/2005/8/layout/default"/>
    <dgm:cxn modelId="{23534854-0C31-9E47-A799-312ED8372235}" type="presParOf" srcId="{383989D7-7E1B-8249-AB2F-8DEA5D55C25C}" destId="{2E247E1A-9423-5146-BFF8-92076458D66D}" srcOrd="1" destOrd="0" presId="urn:microsoft.com/office/officeart/2005/8/layout/default"/>
    <dgm:cxn modelId="{DBE5B5A5-EBE8-B24F-873F-774ED966BBC4}" type="presParOf" srcId="{383989D7-7E1B-8249-AB2F-8DEA5D55C25C}" destId="{3A0C014D-1B5F-4845-8A62-18C3EA05769A}" srcOrd="2" destOrd="0" presId="urn:microsoft.com/office/officeart/2005/8/layout/default"/>
    <dgm:cxn modelId="{09310FD1-0988-4242-9CF1-12B65E73E987}" type="presParOf" srcId="{383989D7-7E1B-8249-AB2F-8DEA5D55C25C}" destId="{79696F36-FBF8-584E-8564-814B2817AB01}" srcOrd="3" destOrd="0" presId="urn:microsoft.com/office/officeart/2005/8/layout/default"/>
    <dgm:cxn modelId="{E4F4663C-EA43-6B4B-A903-BA2352380B8E}" type="presParOf" srcId="{383989D7-7E1B-8249-AB2F-8DEA5D55C25C}" destId="{F224418F-077A-8243-8BE9-45DF5AD7119C}" srcOrd="4" destOrd="0" presId="urn:microsoft.com/office/officeart/2005/8/layout/default"/>
    <dgm:cxn modelId="{0EFD674C-0044-984A-91A1-813EADD80DF5}" type="presParOf" srcId="{383989D7-7E1B-8249-AB2F-8DEA5D55C25C}" destId="{F3610120-9419-BC42-A158-16D581441838}" srcOrd="5" destOrd="0" presId="urn:microsoft.com/office/officeart/2005/8/layout/default"/>
    <dgm:cxn modelId="{9FF458ED-86DE-1141-A3C1-831F56233A27}" type="presParOf" srcId="{383989D7-7E1B-8249-AB2F-8DEA5D55C25C}" destId="{6E2E0E27-A3A4-5349-A750-DCCA3F4967B5}" srcOrd="6" destOrd="0" presId="urn:microsoft.com/office/officeart/2005/8/layout/default"/>
    <dgm:cxn modelId="{EBE47C16-3846-674F-BBE6-D699DB1651D9}" type="presParOf" srcId="{383989D7-7E1B-8249-AB2F-8DEA5D55C25C}" destId="{13507F0A-6C56-C644-BE76-A7AA140715F4}" srcOrd="7" destOrd="0" presId="urn:microsoft.com/office/officeart/2005/8/layout/default"/>
    <dgm:cxn modelId="{A8293D72-809E-304D-B994-071E1B1B6475}" type="presParOf" srcId="{383989D7-7E1B-8249-AB2F-8DEA5D55C25C}" destId="{67A19B2E-236A-2846-AAB4-85B87EE4C46C}" srcOrd="8" destOrd="0" presId="urn:microsoft.com/office/officeart/2005/8/layout/default"/>
    <dgm:cxn modelId="{63C5460E-0CB0-FA41-9B56-7C17050C4AC3}" type="presParOf" srcId="{383989D7-7E1B-8249-AB2F-8DEA5D55C25C}" destId="{312FB818-2DD5-B545-8A05-431763AE0C58}" srcOrd="9" destOrd="0" presId="urn:microsoft.com/office/officeart/2005/8/layout/default"/>
    <dgm:cxn modelId="{C96B5090-F02C-2846-8DE9-99E2893DBE15}" type="presParOf" srcId="{383989D7-7E1B-8249-AB2F-8DEA5D55C25C}" destId="{C5D6A559-C86A-2348-8E39-B2A02BDCB8BC}" srcOrd="10" destOrd="0" presId="urn:microsoft.com/office/officeart/2005/8/layout/default"/>
    <dgm:cxn modelId="{DD065549-E79B-9941-B068-52AC1ADF3E72}" type="presParOf" srcId="{383989D7-7E1B-8249-AB2F-8DEA5D55C25C}" destId="{706F764D-9A8E-9F45-BD77-95C87F278238}" srcOrd="11" destOrd="0" presId="urn:microsoft.com/office/officeart/2005/8/layout/default"/>
    <dgm:cxn modelId="{8DEBF0AA-81B5-9348-8AED-4D1FAC0BE050}" type="presParOf" srcId="{383989D7-7E1B-8249-AB2F-8DEA5D55C25C}" destId="{FE0F3E63-D4BA-D642-8FD0-4C00A780BF04}" srcOrd="12" destOrd="0" presId="urn:microsoft.com/office/officeart/2005/8/layout/default"/>
    <dgm:cxn modelId="{516E24CB-A2D8-BB48-9CA9-B673CB7FF223}" type="presParOf" srcId="{383989D7-7E1B-8249-AB2F-8DEA5D55C25C}" destId="{E200D1AB-B2AF-9D42-AD16-17A29A470039}" srcOrd="13" destOrd="0" presId="urn:microsoft.com/office/officeart/2005/8/layout/default"/>
    <dgm:cxn modelId="{07CA076F-83E0-9841-8825-108E5235A1C1}" type="presParOf" srcId="{383989D7-7E1B-8249-AB2F-8DEA5D55C25C}" destId="{8CFDD751-36EC-9A48-A365-9E5E50346374}" srcOrd="14" destOrd="0" presId="urn:microsoft.com/office/officeart/2005/8/layout/default"/>
    <dgm:cxn modelId="{A4BB9291-D3CB-D94F-98BB-9246C8E71DB3}" type="presParOf" srcId="{383989D7-7E1B-8249-AB2F-8DEA5D55C25C}" destId="{8F840D2B-1E91-3042-A646-99D97EC60C6C}" srcOrd="15" destOrd="0" presId="urn:microsoft.com/office/officeart/2005/8/layout/default"/>
    <dgm:cxn modelId="{0E071E69-AE79-6A43-8CEE-21344A49B4EE}" type="presParOf" srcId="{383989D7-7E1B-8249-AB2F-8DEA5D55C25C}" destId="{879F56FC-87EE-5F40-A86B-3F1EED9B793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9895B0-0378-7549-95B7-6D2094167B51}"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E1B80175-AA60-3246-9CE7-9DB30EB84827}">
      <dgm:prSet phldrT="[Text]" custT="1"/>
      <dgm:spPr/>
      <dgm:t>
        <a:bodyPr/>
        <a:lstStyle/>
        <a:p>
          <a:r>
            <a:rPr lang="en-US" sz="2400" dirty="0"/>
            <a:t>Selecting features list</a:t>
          </a:r>
        </a:p>
      </dgm:t>
    </dgm:pt>
    <dgm:pt modelId="{2FE818A8-8201-A24B-8CC2-8B0B81810CF7}" type="parTrans" cxnId="{866704FC-AFBF-914A-A2DD-5431DD6E67E5}">
      <dgm:prSet/>
      <dgm:spPr/>
      <dgm:t>
        <a:bodyPr/>
        <a:lstStyle/>
        <a:p>
          <a:endParaRPr lang="en-US"/>
        </a:p>
      </dgm:t>
    </dgm:pt>
    <dgm:pt modelId="{4B017871-8298-8341-90D3-BC99C504F665}" type="sibTrans" cxnId="{866704FC-AFBF-914A-A2DD-5431DD6E67E5}">
      <dgm:prSet/>
      <dgm:spPr/>
      <dgm:t>
        <a:bodyPr/>
        <a:lstStyle/>
        <a:p>
          <a:endParaRPr lang="en-US"/>
        </a:p>
      </dgm:t>
    </dgm:pt>
    <dgm:pt modelId="{7D9C2291-4ED5-0F42-808F-B4CEDA10E5E5}">
      <dgm:prSet phldrT="[Text]" custT="1"/>
      <dgm:spPr/>
      <dgm:t>
        <a:bodyPr/>
        <a:lstStyle/>
        <a:p>
          <a:r>
            <a:rPr lang="en-US" sz="2400" dirty="0"/>
            <a:t>Scaling the data</a:t>
          </a:r>
          <a:endParaRPr lang="en-US" sz="2400" dirty="0">
            <a:solidFill>
              <a:schemeClr val="bg1"/>
            </a:solidFill>
          </a:endParaRPr>
        </a:p>
      </dgm:t>
    </dgm:pt>
    <dgm:pt modelId="{99988CFD-2A46-5A4C-A289-FB43E5FBC9AE}" type="parTrans" cxnId="{B3F96692-9AA5-0347-83AF-0A2EBF6B124E}">
      <dgm:prSet/>
      <dgm:spPr/>
      <dgm:t>
        <a:bodyPr/>
        <a:lstStyle/>
        <a:p>
          <a:endParaRPr lang="en-US"/>
        </a:p>
      </dgm:t>
    </dgm:pt>
    <dgm:pt modelId="{94BD733F-160A-E846-BF6C-2A2E492ED2C8}" type="sibTrans" cxnId="{B3F96692-9AA5-0347-83AF-0A2EBF6B124E}">
      <dgm:prSet/>
      <dgm:spPr/>
      <dgm:t>
        <a:bodyPr/>
        <a:lstStyle/>
        <a:p>
          <a:endParaRPr lang="en-US"/>
        </a:p>
      </dgm:t>
    </dgm:pt>
    <dgm:pt modelId="{8AAAD164-C237-5C4C-B0CC-83E7E02DE01B}">
      <dgm:prSet phldrT="[Text]" custT="1"/>
      <dgm:spPr/>
      <dgm:t>
        <a:bodyPr/>
        <a:lstStyle/>
        <a:p>
          <a:pPr>
            <a:buClr>
              <a:schemeClr val="accent1"/>
            </a:buClr>
            <a:buSzPct val="92000"/>
            <a:buFont typeface="Wingdings 2" panose="05020102010507070707" pitchFamily="18" charset="2"/>
            <a:buChar char=""/>
          </a:pPr>
          <a:r>
            <a:rPr lang="en-US" sz="2400" dirty="0">
              <a:solidFill>
                <a:schemeClr val="bg1"/>
              </a:solidFill>
            </a:rPr>
            <a:t>Fit Linear Regression, Ridge CV , Lasso CV models to the data</a:t>
          </a:r>
          <a:endParaRPr lang="en-US" sz="2400" dirty="0"/>
        </a:p>
      </dgm:t>
    </dgm:pt>
    <dgm:pt modelId="{ADC4C753-1D47-EB43-8ACB-5B4D23311E04}" type="parTrans" cxnId="{E989B588-B70C-5747-8919-480E47655523}">
      <dgm:prSet/>
      <dgm:spPr/>
      <dgm:t>
        <a:bodyPr/>
        <a:lstStyle/>
        <a:p>
          <a:endParaRPr lang="en-US"/>
        </a:p>
      </dgm:t>
    </dgm:pt>
    <dgm:pt modelId="{A8901BF6-F2ED-0141-9C94-90DC0190100A}" type="sibTrans" cxnId="{E989B588-B70C-5747-8919-480E47655523}">
      <dgm:prSet/>
      <dgm:spPr/>
      <dgm:t>
        <a:bodyPr/>
        <a:lstStyle/>
        <a:p>
          <a:endParaRPr lang="en-US"/>
        </a:p>
      </dgm:t>
    </dgm:pt>
    <dgm:pt modelId="{573B55BC-F3F7-F341-9132-D266F8F5B9A7}">
      <dgm:prSet custT="1"/>
      <dgm:spPr/>
      <dgm:t>
        <a:bodyPr/>
        <a:lstStyle/>
        <a:p>
          <a:r>
            <a:rPr lang="en-US" sz="2400" dirty="0"/>
            <a:t>Instantiate polynomial features</a:t>
          </a:r>
        </a:p>
      </dgm:t>
    </dgm:pt>
    <dgm:pt modelId="{D9F8382A-FD66-5F46-8794-707107CD6BA8}" type="parTrans" cxnId="{535ACC82-ED16-DC4A-8D82-CA55DA5CEDE6}">
      <dgm:prSet/>
      <dgm:spPr/>
      <dgm:t>
        <a:bodyPr/>
        <a:lstStyle/>
        <a:p>
          <a:endParaRPr lang="en-US"/>
        </a:p>
      </dgm:t>
    </dgm:pt>
    <dgm:pt modelId="{E0484BEC-65E3-8641-8131-35098414652C}" type="sibTrans" cxnId="{535ACC82-ED16-DC4A-8D82-CA55DA5CEDE6}">
      <dgm:prSet/>
      <dgm:spPr/>
      <dgm:t>
        <a:bodyPr/>
        <a:lstStyle/>
        <a:p>
          <a:endParaRPr lang="en-US"/>
        </a:p>
      </dgm:t>
    </dgm:pt>
    <dgm:pt modelId="{FC18FDF2-BCD4-064C-8737-1F05A7851FC6}">
      <dgm:prSet custT="1"/>
      <dgm:spPr/>
      <dgm:t>
        <a:bodyPr/>
        <a:lstStyle/>
        <a:p>
          <a:r>
            <a:rPr lang="en-US" sz="2400" b="0" i="0" dirty="0"/>
            <a:t>Train-Test Split for Evaluating Machine Learning Algorithms</a:t>
          </a:r>
        </a:p>
      </dgm:t>
    </dgm:pt>
    <dgm:pt modelId="{F82EB382-89B4-ED42-AD3D-956A8ECEC5C3}" type="parTrans" cxnId="{29A745A8-C302-7541-8E23-649AC7A546E6}">
      <dgm:prSet/>
      <dgm:spPr/>
      <dgm:t>
        <a:bodyPr/>
        <a:lstStyle/>
        <a:p>
          <a:endParaRPr lang="en-US"/>
        </a:p>
      </dgm:t>
    </dgm:pt>
    <dgm:pt modelId="{68684811-D8BF-0243-AC94-EC1DD0C518E0}" type="sibTrans" cxnId="{29A745A8-C302-7541-8E23-649AC7A546E6}">
      <dgm:prSet/>
      <dgm:spPr/>
      <dgm:t>
        <a:bodyPr/>
        <a:lstStyle/>
        <a:p>
          <a:endParaRPr lang="en-US"/>
        </a:p>
      </dgm:t>
    </dgm:pt>
    <dgm:pt modelId="{6D9AAE84-0058-1C4C-A63B-2D94A65337A1}" type="pres">
      <dgm:prSet presAssocID="{C29895B0-0378-7549-95B7-6D2094167B51}" presName="outerComposite" presStyleCnt="0">
        <dgm:presLayoutVars>
          <dgm:chMax val="5"/>
          <dgm:dir/>
          <dgm:resizeHandles val="exact"/>
        </dgm:presLayoutVars>
      </dgm:prSet>
      <dgm:spPr/>
    </dgm:pt>
    <dgm:pt modelId="{50960EB0-90C2-4D48-BE70-9D4642518DB5}" type="pres">
      <dgm:prSet presAssocID="{C29895B0-0378-7549-95B7-6D2094167B51}" presName="dummyMaxCanvas" presStyleCnt="0">
        <dgm:presLayoutVars/>
      </dgm:prSet>
      <dgm:spPr/>
    </dgm:pt>
    <dgm:pt modelId="{8122D43A-341D-D141-B738-C60D4F0059F0}" type="pres">
      <dgm:prSet presAssocID="{C29895B0-0378-7549-95B7-6D2094167B51}" presName="FiveNodes_1" presStyleLbl="node1" presStyleIdx="0" presStyleCnt="5" custLinFactNeighborY="831">
        <dgm:presLayoutVars>
          <dgm:bulletEnabled val="1"/>
        </dgm:presLayoutVars>
      </dgm:prSet>
      <dgm:spPr/>
    </dgm:pt>
    <dgm:pt modelId="{948C6D91-549B-314F-9636-A69B03561BA8}" type="pres">
      <dgm:prSet presAssocID="{C29895B0-0378-7549-95B7-6D2094167B51}" presName="FiveNodes_2" presStyleLbl="node1" presStyleIdx="1" presStyleCnt="5" custScaleX="105722">
        <dgm:presLayoutVars>
          <dgm:bulletEnabled val="1"/>
        </dgm:presLayoutVars>
      </dgm:prSet>
      <dgm:spPr/>
    </dgm:pt>
    <dgm:pt modelId="{C4F80C44-33BF-AA4C-86C7-111CD3296D9B}" type="pres">
      <dgm:prSet presAssocID="{C29895B0-0378-7549-95B7-6D2094167B51}" presName="FiveNodes_3" presStyleLbl="node1" presStyleIdx="2" presStyleCnt="5">
        <dgm:presLayoutVars>
          <dgm:bulletEnabled val="1"/>
        </dgm:presLayoutVars>
      </dgm:prSet>
      <dgm:spPr/>
    </dgm:pt>
    <dgm:pt modelId="{F6EF73E9-67B9-5245-91A4-96BCBCE5F9D5}" type="pres">
      <dgm:prSet presAssocID="{C29895B0-0378-7549-95B7-6D2094167B51}" presName="FiveNodes_4" presStyleLbl="node1" presStyleIdx="3" presStyleCnt="5" custScaleX="108846">
        <dgm:presLayoutVars>
          <dgm:bulletEnabled val="1"/>
        </dgm:presLayoutVars>
      </dgm:prSet>
      <dgm:spPr/>
    </dgm:pt>
    <dgm:pt modelId="{DF1ACB89-33CA-B747-802A-EE37065051B2}" type="pres">
      <dgm:prSet presAssocID="{C29895B0-0378-7549-95B7-6D2094167B51}" presName="FiveNodes_5" presStyleLbl="node1" presStyleIdx="4" presStyleCnt="5">
        <dgm:presLayoutVars>
          <dgm:bulletEnabled val="1"/>
        </dgm:presLayoutVars>
      </dgm:prSet>
      <dgm:spPr/>
    </dgm:pt>
    <dgm:pt modelId="{41808517-93EE-6348-A31B-3913DEFCF038}" type="pres">
      <dgm:prSet presAssocID="{C29895B0-0378-7549-95B7-6D2094167B51}" presName="FiveConn_1-2" presStyleLbl="fgAccFollowNode1" presStyleIdx="0" presStyleCnt="4">
        <dgm:presLayoutVars>
          <dgm:bulletEnabled val="1"/>
        </dgm:presLayoutVars>
      </dgm:prSet>
      <dgm:spPr/>
    </dgm:pt>
    <dgm:pt modelId="{2DB65E8C-FEFE-294B-9269-A2091B4F4E3F}" type="pres">
      <dgm:prSet presAssocID="{C29895B0-0378-7549-95B7-6D2094167B51}" presName="FiveConn_2-3" presStyleLbl="fgAccFollowNode1" presStyleIdx="1" presStyleCnt="4">
        <dgm:presLayoutVars>
          <dgm:bulletEnabled val="1"/>
        </dgm:presLayoutVars>
      </dgm:prSet>
      <dgm:spPr/>
    </dgm:pt>
    <dgm:pt modelId="{89A31F68-1A77-7C47-86AA-ED12AEEC8CBE}" type="pres">
      <dgm:prSet presAssocID="{C29895B0-0378-7549-95B7-6D2094167B51}" presName="FiveConn_3-4" presStyleLbl="fgAccFollowNode1" presStyleIdx="2" presStyleCnt="4">
        <dgm:presLayoutVars>
          <dgm:bulletEnabled val="1"/>
        </dgm:presLayoutVars>
      </dgm:prSet>
      <dgm:spPr/>
    </dgm:pt>
    <dgm:pt modelId="{EDC272E7-7FEF-BB47-9E94-ED877DD99F93}" type="pres">
      <dgm:prSet presAssocID="{C29895B0-0378-7549-95B7-6D2094167B51}" presName="FiveConn_4-5" presStyleLbl="fgAccFollowNode1" presStyleIdx="3" presStyleCnt="4">
        <dgm:presLayoutVars>
          <dgm:bulletEnabled val="1"/>
        </dgm:presLayoutVars>
      </dgm:prSet>
      <dgm:spPr/>
    </dgm:pt>
    <dgm:pt modelId="{C3B6BD0D-1BF8-1442-9D20-E00F56CFBBAD}" type="pres">
      <dgm:prSet presAssocID="{C29895B0-0378-7549-95B7-6D2094167B51}" presName="FiveNodes_1_text" presStyleLbl="node1" presStyleIdx="4" presStyleCnt="5">
        <dgm:presLayoutVars>
          <dgm:bulletEnabled val="1"/>
        </dgm:presLayoutVars>
      </dgm:prSet>
      <dgm:spPr/>
    </dgm:pt>
    <dgm:pt modelId="{F44E2104-2135-4149-B1AF-5054C00890A4}" type="pres">
      <dgm:prSet presAssocID="{C29895B0-0378-7549-95B7-6D2094167B51}" presName="FiveNodes_2_text" presStyleLbl="node1" presStyleIdx="4" presStyleCnt="5">
        <dgm:presLayoutVars>
          <dgm:bulletEnabled val="1"/>
        </dgm:presLayoutVars>
      </dgm:prSet>
      <dgm:spPr/>
    </dgm:pt>
    <dgm:pt modelId="{1FF164D1-04CF-8449-B506-71FA4424C808}" type="pres">
      <dgm:prSet presAssocID="{C29895B0-0378-7549-95B7-6D2094167B51}" presName="FiveNodes_3_text" presStyleLbl="node1" presStyleIdx="4" presStyleCnt="5">
        <dgm:presLayoutVars>
          <dgm:bulletEnabled val="1"/>
        </dgm:presLayoutVars>
      </dgm:prSet>
      <dgm:spPr/>
    </dgm:pt>
    <dgm:pt modelId="{84123907-38E2-7E44-881B-321B1BC4AB61}" type="pres">
      <dgm:prSet presAssocID="{C29895B0-0378-7549-95B7-6D2094167B51}" presName="FiveNodes_4_text" presStyleLbl="node1" presStyleIdx="4" presStyleCnt="5">
        <dgm:presLayoutVars>
          <dgm:bulletEnabled val="1"/>
        </dgm:presLayoutVars>
      </dgm:prSet>
      <dgm:spPr/>
    </dgm:pt>
    <dgm:pt modelId="{B85831EA-25CE-044A-92C9-F446D8E7DAB3}" type="pres">
      <dgm:prSet presAssocID="{C29895B0-0378-7549-95B7-6D2094167B51}" presName="FiveNodes_5_text" presStyleLbl="node1" presStyleIdx="4" presStyleCnt="5">
        <dgm:presLayoutVars>
          <dgm:bulletEnabled val="1"/>
        </dgm:presLayoutVars>
      </dgm:prSet>
      <dgm:spPr/>
    </dgm:pt>
  </dgm:ptLst>
  <dgm:cxnLst>
    <dgm:cxn modelId="{E8E85009-7B02-3947-B9F8-E837D30924B4}" type="presOf" srcId="{68684811-D8BF-0243-AC94-EC1DD0C518E0}" destId="{89A31F68-1A77-7C47-86AA-ED12AEEC8CBE}" srcOrd="0" destOrd="0" presId="urn:microsoft.com/office/officeart/2005/8/layout/vProcess5"/>
    <dgm:cxn modelId="{638D510A-BF52-8E43-AED2-7038F04DA3D8}" type="presOf" srcId="{573B55BC-F3F7-F341-9132-D266F8F5B9A7}" destId="{948C6D91-549B-314F-9636-A69B03561BA8}" srcOrd="0" destOrd="0" presId="urn:microsoft.com/office/officeart/2005/8/layout/vProcess5"/>
    <dgm:cxn modelId="{D464FD0E-CD04-3840-AF35-D04EA3E485AF}" type="presOf" srcId="{E1B80175-AA60-3246-9CE7-9DB30EB84827}" destId="{C3B6BD0D-1BF8-1442-9D20-E00F56CFBBAD}" srcOrd="1" destOrd="0" presId="urn:microsoft.com/office/officeart/2005/8/layout/vProcess5"/>
    <dgm:cxn modelId="{E0A02234-3CFA-9E4E-8C04-49D572797677}" type="presOf" srcId="{C29895B0-0378-7549-95B7-6D2094167B51}" destId="{6D9AAE84-0058-1C4C-A63B-2D94A65337A1}" srcOrd="0" destOrd="0" presId="urn:microsoft.com/office/officeart/2005/8/layout/vProcess5"/>
    <dgm:cxn modelId="{E661F738-9CC4-5B45-87D3-5F318F37C4A9}" type="presOf" srcId="{94BD733F-160A-E846-BF6C-2A2E492ED2C8}" destId="{EDC272E7-7FEF-BB47-9E94-ED877DD99F93}" srcOrd="0" destOrd="0" presId="urn:microsoft.com/office/officeart/2005/8/layout/vProcess5"/>
    <dgm:cxn modelId="{5FCC7544-33EB-6D40-BA29-AA9C7046E8A0}" type="presOf" srcId="{4B017871-8298-8341-90D3-BC99C504F665}" destId="{41808517-93EE-6348-A31B-3913DEFCF038}" srcOrd="0" destOrd="0" presId="urn:microsoft.com/office/officeart/2005/8/layout/vProcess5"/>
    <dgm:cxn modelId="{E19B4E4C-D426-1F45-ACC0-DA2D05D9E90E}" type="presOf" srcId="{E1B80175-AA60-3246-9CE7-9DB30EB84827}" destId="{8122D43A-341D-D141-B738-C60D4F0059F0}" srcOrd="0" destOrd="0" presId="urn:microsoft.com/office/officeart/2005/8/layout/vProcess5"/>
    <dgm:cxn modelId="{7BC3D856-3D67-F445-BCA6-E167D2108DB7}" type="presOf" srcId="{FC18FDF2-BCD4-064C-8737-1F05A7851FC6}" destId="{1FF164D1-04CF-8449-B506-71FA4424C808}" srcOrd="1" destOrd="0" presId="urn:microsoft.com/office/officeart/2005/8/layout/vProcess5"/>
    <dgm:cxn modelId="{49490E7C-4706-4C48-95B5-F50158201046}" type="presOf" srcId="{8AAAD164-C237-5C4C-B0CC-83E7E02DE01B}" destId="{B85831EA-25CE-044A-92C9-F446D8E7DAB3}" srcOrd="1" destOrd="0" presId="urn:microsoft.com/office/officeart/2005/8/layout/vProcess5"/>
    <dgm:cxn modelId="{535ACC82-ED16-DC4A-8D82-CA55DA5CEDE6}" srcId="{C29895B0-0378-7549-95B7-6D2094167B51}" destId="{573B55BC-F3F7-F341-9132-D266F8F5B9A7}" srcOrd="1" destOrd="0" parTransId="{D9F8382A-FD66-5F46-8794-707107CD6BA8}" sibTransId="{E0484BEC-65E3-8641-8131-35098414652C}"/>
    <dgm:cxn modelId="{D46CF582-C7E7-164F-A5FF-B091AAF5981F}" type="presOf" srcId="{8AAAD164-C237-5C4C-B0CC-83E7E02DE01B}" destId="{DF1ACB89-33CA-B747-802A-EE37065051B2}" srcOrd="0" destOrd="0" presId="urn:microsoft.com/office/officeart/2005/8/layout/vProcess5"/>
    <dgm:cxn modelId="{9CF76A84-F6AB-7A41-998B-F4EACBF7393D}" type="presOf" srcId="{E0484BEC-65E3-8641-8131-35098414652C}" destId="{2DB65E8C-FEFE-294B-9269-A2091B4F4E3F}" srcOrd="0" destOrd="0" presId="urn:microsoft.com/office/officeart/2005/8/layout/vProcess5"/>
    <dgm:cxn modelId="{E989B588-B70C-5747-8919-480E47655523}" srcId="{C29895B0-0378-7549-95B7-6D2094167B51}" destId="{8AAAD164-C237-5C4C-B0CC-83E7E02DE01B}" srcOrd="4" destOrd="0" parTransId="{ADC4C753-1D47-EB43-8ACB-5B4D23311E04}" sibTransId="{A8901BF6-F2ED-0141-9C94-90DC0190100A}"/>
    <dgm:cxn modelId="{B3F96692-9AA5-0347-83AF-0A2EBF6B124E}" srcId="{C29895B0-0378-7549-95B7-6D2094167B51}" destId="{7D9C2291-4ED5-0F42-808F-B4CEDA10E5E5}" srcOrd="3" destOrd="0" parTransId="{99988CFD-2A46-5A4C-A289-FB43E5FBC9AE}" sibTransId="{94BD733F-160A-E846-BF6C-2A2E492ED2C8}"/>
    <dgm:cxn modelId="{29A745A8-C302-7541-8E23-649AC7A546E6}" srcId="{C29895B0-0378-7549-95B7-6D2094167B51}" destId="{FC18FDF2-BCD4-064C-8737-1F05A7851FC6}" srcOrd="2" destOrd="0" parTransId="{F82EB382-89B4-ED42-AD3D-956A8ECEC5C3}" sibTransId="{68684811-D8BF-0243-AC94-EC1DD0C518E0}"/>
    <dgm:cxn modelId="{6C8EDAC5-2CD3-FF44-9726-0DEADFAF4501}" type="presOf" srcId="{FC18FDF2-BCD4-064C-8737-1F05A7851FC6}" destId="{C4F80C44-33BF-AA4C-86C7-111CD3296D9B}" srcOrd="0" destOrd="0" presId="urn:microsoft.com/office/officeart/2005/8/layout/vProcess5"/>
    <dgm:cxn modelId="{4F4DE7DA-ADAC-F340-98C6-C11C55E5A54C}" type="presOf" srcId="{7D9C2291-4ED5-0F42-808F-B4CEDA10E5E5}" destId="{F6EF73E9-67B9-5245-91A4-96BCBCE5F9D5}" srcOrd="0" destOrd="0" presId="urn:microsoft.com/office/officeart/2005/8/layout/vProcess5"/>
    <dgm:cxn modelId="{B2B8FAE0-ECAF-BE42-AF27-7BC992202012}" type="presOf" srcId="{7D9C2291-4ED5-0F42-808F-B4CEDA10E5E5}" destId="{84123907-38E2-7E44-881B-321B1BC4AB61}" srcOrd="1" destOrd="0" presId="urn:microsoft.com/office/officeart/2005/8/layout/vProcess5"/>
    <dgm:cxn modelId="{1F718DF0-5750-934B-99E2-F67EE3DA7260}" type="presOf" srcId="{573B55BC-F3F7-F341-9132-D266F8F5B9A7}" destId="{F44E2104-2135-4149-B1AF-5054C00890A4}" srcOrd="1" destOrd="0" presId="urn:microsoft.com/office/officeart/2005/8/layout/vProcess5"/>
    <dgm:cxn modelId="{866704FC-AFBF-914A-A2DD-5431DD6E67E5}" srcId="{C29895B0-0378-7549-95B7-6D2094167B51}" destId="{E1B80175-AA60-3246-9CE7-9DB30EB84827}" srcOrd="0" destOrd="0" parTransId="{2FE818A8-8201-A24B-8CC2-8B0B81810CF7}" sibTransId="{4B017871-8298-8341-90D3-BC99C504F665}"/>
    <dgm:cxn modelId="{430339E5-49D7-934D-8780-E71006955396}" type="presParOf" srcId="{6D9AAE84-0058-1C4C-A63B-2D94A65337A1}" destId="{50960EB0-90C2-4D48-BE70-9D4642518DB5}" srcOrd="0" destOrd="0" presId="urn:microsoft.com/office/officeart/2005/8/layout/vProcess5"/>
    <dgm:cxn modelId="{82057B06-2F90-3647-A226-EB603AE4095B}" type="presParOf" srcId="{6D9AAE84-0058-1C4C-A63B-2D94A65337A1}" destId="{8122D43A-341D-D141-B738-C60D4F0059F0}" srcOrd="1" destOrd="0" presId="urn:microsoft.com/office/officeart/2005/8/layout/vProcess5"/>
    <dgm:cxn modelId="{19E94CA1-EAE4-F240-B5E0-C04F8CDA2818}" type="presParOf" srcId="{6D9AAE84-0058-1C4C-A63B-2D94A65337A1}" destId="{948C6D91-549B-314F-9636-A69B03561BA8}" srcOrd="2" destOrd="0" presId="urn:microsoft.com/office/officeart/2005/8/layout/vProcess5"/>
    <dgm:cxn modelId="{B0C98D7C-FF6B-534A-B2DC-CC7F512BBB52}" type="presParOf" srcId="{6D9AAE84-0058-1C4C-A63B-2D94A65337A1}" destId="{C4F80C44-33BF-AA4C-86C7-111CD3296D9B}" srcOrd="3" destOrd="0" presId="urn:microsoft.com/office/officeart/2005/8/layout/vProcess5"/>
    <dgm:cxn modelId="{A349F0DC-340E-A14C-8574-6D1A01A04627}" type="presParOf" srcId="{6D9AAE84-0058-1C4C-A63B-2D94A65337A1}" destId="{F6EF73E9-67B9-5245-91A4-96BCBCE5F9D5}" srcOrd="4" destOrd="0" presId="urn:microsoft.com/office/officeart/2005/8/layout/vProcess5"/>
    <dgm:cxn modelId="{BF4E460B-EB92-C84F-AB9F-10A46D035704}" type="presParOf" srcId="{6D9AAE84-0058-1C4C-A63B-2D94A65337A1}" destId="{DF1ACB89-33CA-B747-802A-EE37065051B2}" srcOrd="5" destOrd="0" presId="urn:microsoft.com/office/officeart/2005/8/layout/vProcess5"/>
    <dgm:cxn modelId="{AEC28AD5-64FA-624B-B200-53AAB0B0AFD2}" type="presParOf" srcId="{6D9AAE84-0058-1C4C-A63B-2D94A65337A1}" destId="{41808517-93EE-6348-A31B-3913DEFCF038}" srcOrd="6" destOrd="0" presId="urn:microsoft.com/office/officeart/2005/8/layout/vProcess5"/>
    <dgm:cxn modelId="{6617432F-BC80-1845-ABD5-1DB1AF77B7DF}" type="presParOf" srcId="{6D9AAE84-0058-1C4C-A63B-2D94A65337A1}" destId="{2DB65E8C-FEFE-294B-9269-A2091B4F4E3F}" srcOrd="7" destOrd="0" presId="urn:microsoft.com/office/officeart/2005/8/layout/vProcess5"/>
    <dgm:cxn modelId="{5D0CC171-C510-AD40-87F1-60EF0C3B0817}" type="presParOf" srcId="{6D9AAE84-0058-1C4C-A63B-2D94A65337A1}" destId="{89A31F68-1A77-7C47-86AA-ED12AEEC8CBE}" srcOrd="8" destOrd="0" presId="urn:microsoft.com/office/officeart/2005/8/layout/vProcess5"/>
    <dgm:cxn modelId="{0E4C3507-7BC6-3D48-BEEB-645246541F24}" type="presParOf" srcId="{6D9AAE84-0058-1C4C-A63B-2D94A65337A1}" destId="{EDC272E7-7FEF-BB47-9E94-ED877DD99F93}" srcOrd="9" destOrd="0" presId="urn:microsoft.com/office/officeart/2005/8/layout/vProcess5"/>
    <dgm:cxn modelId="{1AAEA2AC-A23A-5848-8C48-63700D11C8BA}" type="presParOf" srcId="{6D9AAE84-0058-1C4C-A63B-2D94A65337A1}" destId="{C3B6BD0D-1BF8-1442-9D20-E00F56CFBBAD}" srcOrd="10" destOrd="0" presId="urn:microsoft.com/office/officeart/2005/8/layout/vProcess5"/>
    <dgm:cxn modelId="{8EB430BD-3C0A-DF48-8EE2-40926C22497D}" type="presParOf" srcId="{6D9AAE84-0058-1C4C-A63B-2D94A65337A1}" destId="{F44E2104-2135-4149-B1AF-5054C00890A4}" srcOrd="11" destOrd="0" presId="urn:microsoft.com/office/officeart/2005/8/layout/vProcess5"/>
    <dgm:cxn modelId="{9ABDD356-9685-4F4A-BE16-5FF50D548B16}" type="presParOf" srcId="{6D9AAE84-0058-1C4C-A63B-2D94A65337A1}" destId="{1FF164D1-04CF-8449-B506-71FA4424C808}" srcOrd="12" destOrd="0" presId="urn:microsoft.com/office/officeart/2005/8/layout/vProcess5"/>
    <dgm:cxn modelId="{734BD061-3DA3-7B48-A0F0-A87C682B47A3}" type="presParOf" srcId="{6D9AAE84-0058-1C4C-A63B-2D94A65337A1}" destId="{84123907-38E2-7E44-881B-321B1BC4AB61}" srcOrd="13" destOrd="0" presId="urn:microsoft.com/office/officeart/2005/8/layout/vProcess5"/>
    <dgm:cxn modelId="{2132C465-9995-6746-AFF6-483AA862E5FA}" type="presParOf" srcId="{6D9AAE84-0058-1C4C-A63B-2D94A65337A1}" destId="{B85831EA-25CE-044A-92C9-F446D8E7DAB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57B05-D935-444C-97AF-5B1511EC5331}">
      <dsp:nvSpPr>
        <dsp:cNvPr id="0" name=""/>
        <dsp:cNvSpPr/>
      </dsp:nvSpPr>
      <dsp:spPr>
        <a:xfrm>
          <a:off x="975829" y="728864"/>
          <a:ext cx="1458957" cy="1458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8B540-9E61-490A-B7EB-D94C6C41046C}">
      <dsp:nvSpPr>
        <dsp:cNvPr id="0" name=""/>
        <dsp:cNvSpPr/>
      </dsp:nvSpPr>
      <dsp:spPr>
        <a:xfrm>
          <a:off x="84244" y="2659885"/>
          <a:ext cx="3242127"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At our real estate investment firm, apart from providing investors with new and refurbished investment properties, we also do consultation service to sellers who want to sell their homes by estimating sale price, finding buyers, taking care of the documentation process until seller handovers key to the buyer</a:t>
          </a:r>
          <a:r>
            <a:rPr lang="en-US" sz="1100" b="0" i="0" kern="1200" dirty="0"/>
            <a:t>.</a:t>
          </a:r>
        </a:p>
      </dsp:txBody>
      <dsp:txXfrm>
        <a:off x="84244" y="2659885"/>
        <a:ext cx="3242127" cy="1215000"/>
      </dsp:txXfrm>
    </dsp:sp>
    <dsp:sp modelId="{EC5835D4-A59F-4106-87F2-9C3AB09B0B6C}">
      <dsp:nvSpPr>
        <dsp:cNvPr id="0" name=""/>
        <dsp:cNvSpPr/>
      </dsp:nvSpPr>
      <dsp:spPr>
        <a:xfrm>
          <a:off x="4785328" y="728864"/>
          <a:ext cx="1458957" cy="1458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CB90F-07C8-4F9A-9DAD-30BDC84AA500}">
      <dsp:nvSpPr>
        <dsp:cNvPr id="0" name=""/>
        <dsp:cNvSpPr/>
      </dsp:nvSpPr>
      <dsp:spPr>
        <a:xfrm>
          <a:off x="3893743" y="2659885"/>
          <a:ext cx="3242127"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We have been given list of  clients who are willing to sell their homes in Ames city in  Iowa.</a:t>
          </a:r>
        </a:p>
        <a:p>
          <a:pPr marL="0" lvl="0" indent="0" algn="ctr" defTabSz="488950">
            <a:lnSpc>
              <a:spcPct val="100000"/>
            </a:lnSpc>
            <a:spcBef>
              <a:spcPct val="0"/>
            </a:spcBef>
            <a:spcAft>
              <a:spcPct val="35000"/>
            </a:spcAft>
            <a:buNone/>
          </a:pPr>
          <a:r>
            <a:rPr lang="en-US" sz="1100" kern="1200" dirty="0"/>
            <a:t>This analysis seeks to predict sale price of homes in Ames.</a:t>
          </a:r>
        </a:p>
      </dsp:txBody>
      <dsp:txXfrm>
        <a:off x="3893743" y="2659885"/>
        <a:ext cx="3242127" cy="1215000"/>
      </dsp:txXfrm>
    </dsp:sp>
    <dsp:sp modelId="{AAEF2F3A-A199-459B-9452-60D5879A0A1E}">
      <dsp:nvSpPr>
        <dsp:cNvPr id="0" name=""/>
        <dsp:cNvSpPr/>
      </dsp:nvSpPr>
      <dsp:spPr>
        <a:xfrm>
          <a:off x="8594828" y="728864"/>
          <a:ext cx="1458957" cy="1458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761899-8192-45D6-A63B-4C4803169875}">
      <dsp:nvSpPr>
        <dsp:cNvPr id="0" name=""/>
        <dsp:cNvSpPr/>
      </dsp:nvSpPr>
      <dsp:spPr>
        <a:xfrm>
          <a:off x="7703243" y="2659885"/>
          <a:ext cx="3242127"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This analysis also aims to list down top factors that affect sale price in Ames which can be used as a checklist in the future if any client from these locations approaches us seeking consultation service to sell their property.</a:t>
          </a:r>
        </a:p>
      </dsp:txBody>
      <dsp:txXfrm>
        <a:off x="7703243" y="2659885"/>
        <a:ext cx="3242127" cy="121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3B348-DF85-B345-AE24-567652F9516D}">
      <dsp:nvSpPr>
        <dsp:cNvPr id="0" name=""/>
        <dsp:cNvSpPr/>
      </dsp:nvSpPr>
      <dsp:spPr>
        <a:xfrm>
          <a:off x="1775" y="2938"/>
          <a:ext cx="10984747" cy="119839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81 Features</a:t>
          </a:r>
        </a:p>
      </dsp:txBody>
      <dsp:txXfrm>
        <a:off x="36875" y="38038"/>
        <a:ext cx="10914547" cy="1128191"/>
      </dsp:txXfrm>
    </dsp:sp>
    <dsp:sp modelId="{1258F172-64F4-E44F-8B58-21E8F1F058B0}">
      <dsp:nvSpPr>
        <dsp:cNvPr id="0" name=""/>
        <dsp:cNvSpPr/>
      </dsp:nvSpPr>
      <dsp:spPr>
        <a:xfrm>
          <a:off x="0" y="1637533"/>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1" u="sng" kern="1200" dirty="0"/>
        </a:p>
        <a:p>
          <a:pPr marL="0" lvl="0" indent="0" algn="ctr" defTabSz="711200">
            <a:lnSpc>
              <a:spcPct val="90000"/>
            </a:lnSpc>
            <a:spcBef>
              <a:spcPct val="0"/>
            </a:spcBef>
            <a:spcAft>
              <a:spcPct val="35000"/>
            </a:spcAft>
            <a:buNone/>
          </a:pPr>
          <a:endParaRPr lang="en-US" sz="1600" b="1" u="sng" kern="1200" dirty="0"/>
        </a:p>
        <a:p>
          <a:pPr marL="0" lvl="0" indent="0" algn="ctr" defTabSz="711200">
            <a:lnSpc>
              <a:spcPct val="90000"/>
            </a:lnSpc>
            <a:spcBef>
              <a:spcPct val="0"/>
            </a:spcBef>
            <a:spcAft>
              <a:spcPct val="35000"/>
            </a:spcAft>
            <a:buNone/>
          </a:pPr>
          <a:endParaRPr lang="en-US" sz="1800" b="1" u="sng" kern="1200" dirty="0"/>
        </a:p>
        <a:p>
          <a:pPr marL="0" lvl="0" indent="0" algn="ctr" defTabSz="711200">
            <a:lnSpc>
              <a:spcPct val="90000"/>
            </a:lnSpc>
            <a:spcBef>
              <a:spcPct val="0"/>
            </a:spcBef>
            <a:spcAft>
              <a:spcPct val="35000"/>
            </a:spcAft>
            <a:buNone/>
          </a:pPr>
          <a:r>
            <a:rPr lang="en-US" sz="1800" b="1" u="sng" kern="1200" dirty="0"/>
            <a:t>Nominal(24)</a:t>
          </a:r>
        </a:p>
        <a:p>
          <a:pPr marL="0" lvl="0" indent="0" algn="ctr" defTabSz="711200">
            <a:lnSpc>
              <a:spcPct val="90000"/>
            </a:lnSpc>
            <a:spcBef>
              <a:spcPct val="0"/>
            </a:spcBef>
            <a:spcAft>
              <a:spcPct val="35000"/>
            </a:spcAft>
            <a:buNone/>
          </a:pPr>
          <a:r>
            <a:rPr lang="en-US" sz="1800" kern="1200" dirty="0"/>
            <a:t>Sale Type</a:t>
          </a:r>
        </a:p>
        <a:p>
          <a:pPr marL="0" lvl="0" indent="0" algn="ctr" defTabSz="711200">
            <a:lnSpc>
              <a:spcPct val="90000"/>
            </a:lnSpc>
            <a:spcBef>
              <a:spcPct val="0"/>
            </a:spcBef>
            <a:spcAft>
              <a:spcPct val="35000"/>
            </a:spcAft>
            <a:buNone/>
          </a:pPr>
          <a:r>
            <a:rPr lang="en-US" sz="1800" kern="1200" dirty="0"/>
            <a:t>Garage Type</a:t>
          </a:r>
        </a:p>
        <a:p>
          <a:pPr marL="0" lvl="0" indent="0" algn="ctr" defTabSz="711200">
            <a:lnSpc>
              <a:spcPct val="90000"/>
            </a:lnSpc>
            <a:spcBef>
              <a:spcPct val="0"/>
            </a:spcBef>
            <a:spcAft>
              <a:spcPct val="35000"/>
            </a:spcAft>
            <a:buNone/>
          </a:pPr>
          <a:r>
            <a:rPr lang="en-US" sz="1800" kern="1200" dirty="0"/>
            <a:t>Building Type</a:t>
          </a:r>
        </a:p>
        <a:p>
          <a:pPr marL="0" lvl="0" indent="0" algn="ctr" defTabSz="711200">
            <a:lnSpc>
              <a:spcPct val="90000"/>
            </a:lnSpc>
            <a:spcBef>
              <a:spcPct val="0"/>
            </a:spcBef>
            <a:spcAft>
              <a:spcPct val="35000"/>
            </a:spcAft>
            <a:buNone/>
          </a:pPr>
          <a:r>
            <a:rPr lang="en-US" sz="1800" kern="1200" dirty="0"/>
            <a:t>Street</a:t>
          </a:r>
        </a:p>
        <a:p>
          <a:pPr marL="0" lvl="0" indent="0" algn="ctr" defTabSz="711200">
            <a:lnSpc>
              <a:spcPct val="90000"/>
            </a:lnSpc>
            <a:spcBef>
              <a:spcPct val="0"/>
            </a:spcBef>
            <a:spcAft>
              <a:spcPct val="35000"/>
            </a:spcAft>
            <a:buNone/>
          </a:pPr>
          <a:r>
            <a:rPr lang="en-US" sz="1800" kern="1200" dirty="0"/>
            <a:t>MS Zoning</a:t>
          </a:r>
        </a:p>
        <a:p>
          <a:pPr marL="0" lvl="0" indent="0" algn="ctr" defTabSz="711200">
            <a:lnSpc>
              <a:spcPct val="90000"/>
            </a:lnSpc>
            <a:spcBef>
              <a:spcPct val="0"/>
            </a:spcBef>
            <a:spcAft>
              <a:spcPct val="35000"/>
            </a:spcAft>
            <a:buNone/>
          </a:pPr>
          <a:r>
            <a:rPr lang="en-US" sz="1800" kern="1200" dirty="0"/>
            <a:t>Heating</a:t>
          </a:r>
        </a:p>
        <a:p>
          <a:pPr marL="0" lvl="0" indent="0" algn="ctr" defTabSz="711200">
            <a:lnSpc>
              <a:spcPct val="90000"/>
            </a:lnSpc>
            <a:spcBef>
              <a:spcPct val="0"/>
            </a:spcBef>
            <a:spcAft>
              <a:spcPct val="35000"/>
            </a:spcAft>
            <a:buNone/>
          </a:pPr>
          <a:r>
            <a:rPr lang="en-US" sz="1800" kern="1200" dirty="0"/>
            <a:t>Central Air</a:t>
          </a:r>
        </a:p>
        <a:p>
          <a:pPr marL="0" lvl="0" indent="0" algn="ctr" defTabSz="711200">
            <a:lnSpc>
              <a:spcPct val="90000"/>
            </a:lnSpc>
            <a:spcBef>
              <a:spcPct val="0"/>
            </a:spcBef>
            <a:spcAft>
              <a:spcPct val="35000"/>
            </a:spcAft>
            <a:buNone/>
          </a:pPr>
          <a:r>
            <a:rPr lang="en-US" sz="1800" kern="1200" dirty="0" err="1"/>
            <a:t>Misc</a:t>
          </a:r>
          <a:r>
            <a:rPr lang="en-US" sz="1800" kern="1200" dirty="0"/>
            <a:t> Feature</a:t>
          </a:r>
        </a:p>
        <a:p>
          <a:pPr marL="0" lvl="0" indent="0" algn="ctr" defTabSz="711200">
            <a:lnSpc>
              <a:spcPct val="90000"/>
            </a:lnSpc>
            <a:spcBef>
              <a:spcPct val="0"/>
            </a:spcBef>
            <a:spcAft>
              <a:spcPct val="35000"/>
            </a:spcAft>
            <a:buNone/>
          </a:pPr>
          <a:r>
            <a:rPr lang="en-US" sz="1800" kern="1200" dirty="0"/>
            <a:t>Etc.</a:t>
          </a:r>
        </a:p>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endParaRPr lang="en-US" sz="1300" kern="1200" dirty="0"/>
        </a:p>
        <a:p>
          <a:pPr marL="0" lvl="0" indent="0" algn="ctr" defTabSz="711200">
            <a:lnSpc>
              <a:spcPct val="90000"/>
            </a:lnSpc>
            <a:spcBef>
              <a:spcPct val="0"/>
            </a:spcBef>
            <a:spcAft>
              <a:spcPct val="35000"/>
            </a:spcAft>
            <a:buNone/>
          </a:pPr>
          <a:endParaRPr lang="en-US" sz="1300" kern="1200" dirty="0"/>
        </a:p>
        <a:p>
          <a:pPr marL="0" lvl="0" indent="0" algn="ctr" defTabSz="711200">
            <a:lnSpc>
              <a:spcPct val="90000"/>
            </a:lnSpc>
            <a:spcBef>
              <a:spcPct val="0"/>
            </a:spcBef>
            <a:spcAft>
              <a:spcPct val="35000"/>
            </a:spcAft>
            <a:buNone/>
          </a:pPr>
          <a:endParaRPr lang="en-US" sz="1300" kern="1200" dirty="0"/>
        </a:p>
      </dsp:txBody>
      <dsp:txXfrm>
        <a:off x="75666" y="1713199"/>
        <a:ext cx="2432098" cy="3745242"/>
      </dsp:txXfrm>
    </dsp:sp>
    <dsp:sp modelId="{C9BAA407-0E35-554B-BB7C-A772259C5736}">
      <dsp:nvSpPr>
        <dsp:cNvPr id="0" name=""/>
        <dsp:cNvSpPr/>
      </dsp:nvSpPr>
      <dsp:spPr>
        <a:xfrm>
          <a:off x="2718408" y="1637533"/>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r>
            <a:rPr lang="en-US" sz="1800" b="1" u="sng" kern="1200" dirty="0"/>
            <a:t>Continuous(21)</a:t>
          </a:r>
        </a:p>
        <a:p>
          <a:pPr marL="0" lvl="0" indent="0" algn="ctr" defTabSz="800100">
            <a:lnSpc>
              <a:spcPct val="90000"/>
            </a:lnSpc>
            <a:spcBef>
              <a:spcPct val="0"/>
            </a:spcBef>
            <a:spcAft>
              <a:spcPct val="35000"/>
            </a:spcAft>
            <a:buNone/>
          </a:pPr>
          <a:r>
            <a:rPr lang="en-US" sz="1800" kern="1200" dirty="0"/>
            <a:t>Lot Frontage</a:t>
          </a:r>
        </a:p>
        <a:p>
          <a:pPr marL="0" lvl="0" indent="0" algn="ctr" defTabSz="800100">
            <a:lnSpc>
              <a:spcPct val="90000"/>
            </a:lnSpc>
            <a:spcBef>
              <a:spcPct val="0"/>
            </a:spcBef>
            <a:spcAft>
              <a:spcPct val="35000"/>
            </a:spcAft>
            <a:buNone/>
          </a:pPr>
          <a:r>
            <a:rPr lang="en-US" sz="1800" kern="1200" dirty="0"/>
            <a:t>Lot Area</a:t>
          </a:r>
        </a:p>
        <a:p>
          <a:pPr marL="0" lvl="0" indent="0" algn="ctr" defTabSz="800100">
            <a:lnSpc>
              <a:spcPct val="90000"/>
            </a:lnSpc>
            <a:spcBef>
              <a:spcPct val="0"/>
            </a:spcBef>
            <a:spcAft>
              <a:spcPct val="35000"/>
            </a:spcAft>
            <a:buNone/>
          </a:pPr>
          <a:r>
            <a:rPr lang="en-US" sz="1800" kern="1200" dirty="0"/>
            <a:t>1</a:t>
          </a:r>
          <a:r>
            <a:rPr lang="en-US" sz="1800" kern="1200" baseline="30000" dirty="0"/>
            <a:t>st</a:t>
          </a:r>
          <a:r>
            <a:rPr lang="en-US" sz="1800" kern="1200" dirty="0"/>
            <a:t> Floor Sq Ft</a:t>
          </a:r>
        </a:p>
        <a:p>
          <a:pPr marL="0" lvl="0" indent="0" algn="ctr" defTabSz="800100">
            <a:lnSpc>
              <a:spcPct val="90000"/>
            </a:lnSpc>
            <a:spcBef>
              <a:spcPct val="0"/>
            </a:spcBef>
            <a:spcAft>
              <a:spcPct val="35000"/>
            </a:spcAft>
            <a:buNone/>
          </a:pPr>
          <a:r>
            <a:rPr lang="en-US" sz="1800" kern="1200" dirty="0"/>
            <a:t>Sale Price</a:t>
          </a:r>
        </a:p>
        <a:p>
          <a:pPr marL="0" lvl="0" indent="0" algn="ctr" defTabSz="800100">
            <a:lnSpc>
              <a:spcPct val="90000"/>
            </a:lnSpc>
            <a:spcBef>
              <a:spcPct val="0"/>
            </a:spcBef>
            <a:spcAft>
              <a:spcPct val="35000"/>
            </a:spcAft>
            <a:buNone/>
          </a:pPr>
          <a:r>
            <a:rPr lang="en-US" sz="1800" kern="1200" dirty="0"/>
            <a:t>Garage Area</a:t>
          </a:r>
        </a:p>
        <a:p>
          <a:pPr marL="0" lvl="0" indent="0" algn="ctr" defTabSz="800100">
            <a:lnSpc>
              <a:spcPct val="90000"/>
            </a:lnSpc>
            <a:spcBef>
              <a:spcPct val="0"/>
            </a:spcBef>
            <a:spcAft>
              <a:spcPct val="35000"/>
            </a:spcAft>
            <a:buNone/>
          </a:pPr>
          <a:r>
            <a:rPr lang="en-US" sz="1800" kern="1200" dirty="0"/>
            <a:t>Total Basement Sq Ft</a:t>
          </a:r>
        </a:p>
        <a:p>
          <a:pPr marL="0" lvl="0" indent="0" algn="ctr" defTabSz="800100">
            <a:lnSpc>
              <a:spcPct val="90000"/>
            </a:lnSpc>
            <a:spcBef>
              <a:spcPct val="0"/>
            </a:spcBef>
            <a:spcAft>
              <a:spcPct val="35000"/>
            </a:spcAft>
            <a:buNone/>
          </a:pPr>
          <a:r>
            <a:rPr lang="en-US" sz="1800" kern="1200" dirty="0"/>
            <a:t>2</a:t>
          </a:r>
          <a:r>
            <a:rPr lang="en-US" sz="1800" kern="1200" baseline="30000" dirty="0"/>
            <a:t>nd</a:t>
          </a:r>
          <a:r>
            <a:rPr lang="en-US" sz="1800" kern="1200" dirty="0"/>
            <a:t> Floor Sq Ft</a:t>
          </a:r>
        </a:p>
        <a:p>
          <a:pPr marL="0" lvl="0" indent="0" algn="ctr" defTabSz="800100">
            <a:lnSpc>
              <a:spcPct val="90000"/>
            </a:lnSpc>
            <a:spcBef>
              <a:spcPct val="0"/>
            </a:spcBef>
            <a:spcAft>
              <a:spcPct val="35000"/>
            </a:spcAft>
            <a:buNone/>
          </a:pPr>
          <a:r>
            <a:rPr lang="en-US" sz="1800" kern="1200" dirty="0"/>
            <a:t>Pool Area</a:t>
          </a:r>
        </a:p>
        <a:p>
          <a:pPr marL="0" lvl="0" indent="0" algn="ctr" defTabSz="800100">
            <a:lnSpc>
              <a:spcPct val="90000"/>
            </a:lnSpc>
            <a:spcBef>
              <a:spcPct val="0"/>
            </a:spcBef>
            <a:spcAft>
              <a:spcPct val="35000"/>
            </a:spcAft>
            <a:buNone/>
          </a:pPr>
          <a:r>
            <a:rPr lang="en-US" sz="1800" kern="1200" dirty="0"/>
            <a:t>Etc.</a:t>
          </a:r>
        </a:p>
        <a:p>
          <a:pPr marL="0" lvl="0" indent="0" algn="ctr" defTabSz="800100">
            <a:lnSpc>
              <a:spcPct val="90000"/>
            </a:lnSpc>
            <a:spcBef>
              <a:spcPct val="0"/>
            </a:spcBef>
            <a:spcAft>
              <a:spcPct val="35000"/>
            </a:spcAft>
            <a:buNone/>
          </a:pPr>
          <a:endParaRPr lang="en-US" sz="2400" kern="1200" dirty="0"/>
        </a:p>
      </dsp:txBody>
      <dsp:txXfrm>
        <a:off x="2794074" y="1713199"/>
        <a:ext cx="2432098" cy="3745242"/>
      </dsp:txXfrm>
    </dsp:sp>
    <dsp:sp modelId="{BCA67734-52F5-A046-9B28-8BB37CAE1439}">
      <dsp:nvSpPr>
        <dsp:cNvPr id="0" name=""/>
        <dsp:cNvSpPr/>
      </dsp:nvSpPr>
      <dsp:spPr>
        <a:xfrm>
          <a:off x="5602653" y="1634595"/>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u="sng" kern="1200" dirty="0"/>
        </a:p>
        <a:p>
          <a:pPr marL="0" lvl="0" indent="0" algn="ctr" defTabSz="800100">
            <a:lnSpc>
              <a:spcPct val="90000"/>
            </a:lnSpc>
            <a:spcBef>
              <a:spcPct val="0"/>
            </a:spcBef>
            <a:spcAft>
              <a:spcPct val="35000"/>
            </a:spcAft>
            <a:buNone/>
          </a:pPr>
          <a:r>
            <a:rPr lang="en-US" sz="1800" b="1" u="sng" kern="1200" dirty="0"/>
            <a:t>Discrete(15)</a:t>
          </a:r>
        </a:p>
        <a:p>
          <a:pPr marL="0" lvl="0" indent="0" algn="ctr" defTabSz="800100">
            <a:lnSpc>
              <a:spcPct val="90000"/>
            </a:lnSpc>
            <a:spcBef>
              <a:spcPct val="0"/>
            </a:spcBef>
            <a:spcAft>
              <a:spcPct val="35000"/>
            </a:spcAft>
            <a:buNone/>
          </a:pPr>
          <a:r>
            <a:rPr lang="en-US" sz="1800" b="0" u="none" kern="1200" dirty="0"/>
            <a:t>Year Built</a:t>
          </a:r>
        </a:p>
        <a:p>
          <a:pPr marL="0" lvl="0" indent="0" algn="ctr" defTabSz="800100">
            <a:lnSpc>
              <a:spcPct val="90000"/>
            </a:lnSpc>
            <a:spcBef>
              <a:spcPct val="0"/>
            </a:spcBef>
            <a:spcAft>
              <a:spcPct val="35000"/>
            </a:spcAft>
            <a:buNone/>
          </a:pPr>
          <a:r>
            <a:rPr lang="en-US" sz="1800" b="0" u="none" kern="1200" dirty="0"/>
            <a:t>Full Bath</a:t>
          </a:r>
        </a:p>
        <a:p>
          <a:pPr marL="0" lvl="0" indent="0" algn="ctr" defTabSz="800100">
            <a:lnSpc>
              <a:spcPct val="90000"/>
            </a:lnSpc>
            <a:spcBef>
              <a:spcPct val="0"/>
            </a:spcBef>
            <a:spcAft>
              <a:spcPct val="35000"/>
            </a:spcAft>
            <a:buNone/>
          </a:pPr>
          <a:r>
            <a:rPr lang="en-US" sz="1800" b="0" u="none" kern="1200" dirty="0"/>
            <a:t>Half Bath</a:t>
          </a:r>
        </a:p>
        <a:p>
          <a:pPr marL="0" lvl="0" indent="0" algn="ctr" defTabSz="800100">
            <a:lnSpc>
              <a:spcPct val="90000"/>
            </a:lnSpc>
            <a:spcBef>
              <a:spcPct val="0"/>
            </a:spcBef>
            <a:spcAft>
              <a:spcPct val="35000"/>
            </a:spcAft>
            <a:buNone/>
          </a:pPr>
          <a:r>
            <a:rPr lang="en-US" sz="1800" b="0" u="none" kern="1200" dirty="0"/>
            <a:t>Fireplaces</a:t>
          </a:r>
        </a:p>
        <a:p>
          <a:pPr marL="0" lvl="0" indent="0" algn="ctr" defTabSz="800100">
            <a:lnSpc>
              <a:spcPct val="90000"/>
            </a:lnSpc>
            <a:spcBef>
              <a:spcPct val="0"/>
            </a:spcBef>
            <a:spcAft>
              <a:spcPct val="35000"/>
            </a:spcAft>
            <a:buNone/>
          </a:pPr>
          <a:r>
            <a:rPr lang="en-US" sz="1800" b="0" u="none" kern="1200" dirty="0"/>
            <a:t>Year Sold</a:t>
          </a:r>
        </a:p>
        <a:p>
          <a:pPr marL="0" lvl="0" indent="0" algn="ctr" defTabSz="800100">
            <a:lnSpc>
              <a:spcPct val="90000"/>
            </a:lnSpc>
            <a:spcBef>
              <a:spcPct val="0"/>
            </a:spcBef>
            <a:spcAft>
              <a:spcPct val="35000"/>
            </a:spcAft>
            <a:buNone/>
          </a:pPr>
          <a:r>
            <a:rPr lang="en-US" sz="1800" b="0" u="none" kern="1200" dirty="0"/>
            <a:t>Month Sold</a:t>
          </a:r>
        </a:p>
        <a:p>
          <a:pPr marL="0" lvl="0" indent="0" algn="ctr" defTabSz="800100">
            <a:lnSpc>
              <a:spcPct val="90000"/>
            </a:lnSpc>
            <a:spcBef>
              <a:spcPct val="0"/>
            </a:spcBef>
            <a:spcAft>
              <a:spcPct val="35000"/>
            </a:spcAft>
            <a:buNone/>
          </a:pPr>
          <a:r>
            <a:rPr lang="en-US" sz="1800" b="0" u="none" kern="1200" dirty="0"/>
            <a:t>Garage Cars</a:t>
          </a:r>
        </a:p>
        <a:p>
          <a:pPr marL="0" lvl="0" indent="0" algn="ctr" defTabSz="800100">
            <a:lnSpc>
              <a:spcPct val="90000"/>
            </a:lnSpc>
            <a:spcBef>
              <a:spcPct val="0"/>
            </a:spcBef>
            <a:spcAft>
              <a:spcPct val="35000"/>
            </a:spcAft>
            <a:buNone/>
          </a:pPr>
          <a:r>
            <a:rPr lang="en-US" sz="1800" b="0" u="none" kern="1200" dirty="0"/>
            <a:t>Year </a:t>
          </a:r>
          <a:r>
            <a:rPr lang="en-US" sz="1800" b="0" u="none" kern="1200" dirty="0" err="1"/>
            <a:t>Remod</a:t>
          </a:r>
          <a:r>
            <a:rPr lang="en-US" sz="1800" b="0" u="none" kern="1200" dirty="0"/>
            <a:t>/Add</a:t>
          </a:r>
        </a:p>
        <a:p>
          <a:pPr marL="0" lvl="0" indent="0" algn="ctr" defTabSz="800100">
            <a:lnSpc>
              <a:spcPct val="90000"/>
            </a:lnSpc>
            <a:spcBef>
              <a:spcPct val="0"/>
            </a:spcBef>
            <a:spcAft>
              <a:spcPct val="35000"/>
            </a:spcAft>
            <a:buNone/>
          </a:pPr>
          <a:r>
            <a:rPr lang="en-US" sz="1800" b="0" u="none" kern="1200" dirty="0"/>
            <a:t>Etc.</a:t>
          </a:r>
        </a:p>
        <a:p>
          <a:pPr marL="0" lvl="0" indent="0" algn="ctr" defTabSz="800100">
            <a:lnSpc>
              <a:spcPct val="90000"/>
            </a:lnSpc>
            <a:spcBef>
              <a:spcPct val="0"/>
            </a:spcBef>
            <a:spcAft>
              <a:spcPct val="35000"/>
            </a:spcAft>
            <a:buNone/>
          </a:pPr>
          <a:endParaRPr lang="en-US" sz="1800" b="1" u="sng" kern="1200" dirty="0"/>
        </a:p>
      </dsp:txBody>
      <dsp:txXfrm>
        <a:off x="5678319" y="1710261"/>
        <a:ext cx="2432098" cy="3745242"/>
      </dsp:txXfrm>
    </dsp:sp>
    <dsp:sp modelId="{55838206-7CD9-CD43-821B-79C23AE5AAD1}">
      <dsp:nvSpPr>
        <dsp:cNvPr id="0" name=""/>
        <dsp:cNvSpPr/>
      </dsp:nvSpPr>
      <dsp:spPr>
        <a:xfrm>
          <a:off x="8403092" y="1634595"/>
          <a:ext cx="2583430" cy="389657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t>Ordinal(23)</a:t>
          </a:r>
        </a:p>
        <a:p>
          <a:pPr marL="0" lvl="0" indent="0" algn="ctr" defTabSz="800100">
            <a:lnSpc>
              <a:spcPct val="90000"/>
            </a:lnSpc>
            <a:spcBef>
              <a:spcPct val="0"/>
            </a:spcBef>
            <a:spcAft>
              <a:spcPct val="35000"/>
            </a:spcAft>
            <a:buNone/>
          </a:pPr>
          <a:r>
            <a:rPr lang="en-US" sz="1800" b="0" u="none" kern="1200" dirty="0"/>
            <a:t>Lot Shape</a:t>
          </a:r>
        </a:p>
        <a:p>
          <a:pPr marL="0" lvl="0" indent="0" algn="ctr" defTabSz="800100">
            <a:lnSpc>
              <a:spcPct val="90000"/>
            </a:lnSpc>
            <a:spcBef>
              <a:spcPct val="0"/>
            </a:spcBef>
            <a:spcAft>
              <a:spcPct val="35000"/>
            </a:spcAft>
            <a:buNone/>
          </a:pPr>
          <a:r>
            <a:rPr lang="en-US" sz="1800" b="0" u="none" kern="1200" dirty="0"/>
            <a:t>Garage Condition</a:t>
          </a:r>
        </a:p>
        <a:p>
          <a:pPr marL="0" lvl="0" indent="0" algn="ctr" defTabSz="800100">
            <a:lnSpc>
              <a:spcPct val="90000"/>
            </a:lnSpc>
            <a:spcBef>
              <a:spcPct val="0"/>
            </a:spcBef>
            <a:spcAft>
              <a:spcPct val="35000"/>
            </a:spcAft>
            <a:buNone/>
          </a:pPr>
          <a:r>
            <a:rPr lang="en-US" sz="1800" b="0" u="none" kern="1200" dirty="0"/>
            <a:t>Overall Quality</a:t>
          </a:r>
        </a:p>
        <a:p>
          <a:pPr marL="0" lvl="0" indent="0" algn="ctr" defTabSz="800100">
            <a:lnSpc>
              <a:spcPct val="90000"/>
            </a:lnSpc>
            <a:spcBef>
              <a:spcPct val="0"/>
            </a:spcBef>
            <a:spcAft>
              <a:spcPct val="35000"/>
            </a:spcAft>
            <a:buNone/>
          </a:pPr>
          <a:r>
            <a:rPr lang="en-US" sz="1800" b="0" u="none" kern="1200" dirty="0"/>
            <a:t>Basement Quality</a:t>
          </a:r>
        </a:p>
        <a:p>
          <a:pPr marL="0" lvl="0" indent="0" algn="ctr" defTabSz="800100">
            <a:lnSpc>
              <a:spcPct val="90000"/>
            </a:lnSpc>
            <a:spcBef>
              <a:spcPct val="0"/>
            </a:spcBef>
            <a:spcAft>
              <a:spcPct val="35000"/>
            </a:spcAft>
            <a:buNone/>
          </a:pPr>
          <a:r>
            <a:rPr lang="en-US" sz="1800" b="0" u="none" kern="1200" dirty="0"/>
            <a:t>Kitchen Quality</a:t>
          </a:r>
        </a:p>
        <a:p>
          <a:pPr marL="0" lvl="0" indent="0" algn="ctr" defTabSz="800100">
            <a:lnSpc>
              <a:spcPct val="90000"/>
            </a:lnSpc>
            <a:spcBef>
              <a:spcPct val="0"/>
            </a:spcBef>
            <a:spcAft>
              <a:spcPct val="35000"/>
            </a:spcAft>
            <a:buNone/>
          </a:pPr>
          <a:r>
            <a:rPr lang="en-US" sz="1800" b="0" u="none" kern="1200" dirty="0"/>
            <a:t>Fireplace Quality</a:t>
          </a:r>
        </a:p>
        <a:p>
          <a:pPr marL="0" lvl="0" indent="0" algn="ctr" defTabSz="800100">
            <a:lnSpc>
              <a:spcPct val="90000"/>
            </a:lnSpc>
            <a:spcBef>
              <a:spcPct val="0"/>
            </a:spcBef>
            <a:spcAft>
              <a:spcPct val="35000"/>
            </a:spcAft>
            <a:buNone/>
          </a:pPr>
          <a:r>
            <a:rPr lang="en-US" sz="1800" b="0" u="none" kern="1200" dirty="0"/>
            <a:t>Utilities</a:t>
          </a:r>
        </a:p>
        <a:p>
          <a:pPr marL="0" lvl="0" indent="0" algn="ctr" defTabSz="800100">
            <a:lnSpc>
              <a:spcPct val="90000"/>
            </a:lnSpc>
            <a:spcBef>
              <a:spcPct val="0"/>
            </a:spcBef>
            <a:spcAft>
              <a:spcPct val="35000"/>
            </a:spcAft>
            <a:buNone/>
          </a:pPr>
          <a:r>
            <a:rPr lang="en-US" sz="1800" b="0" u="none" kern="1200" dirty="0"/>
            <a:t>Lot Shape</a:t>
          </a:r>
        </a:p>
        <a:p>
          <a:pPr marL="0" lvl="0" indent="0" algn="ctr" defTabSz="800100">
            <a:lnSpc>
              <a:spcPct val="90000"/>
            </a:lnSpc>
            <a:spcBef>
              <a:spcPct val="0"/>
            </a:spcBef>
            <a:spcAft>
              <a:spcPct val="35000"/>
            </a:spcAft>
            <a:buNone/>
          </a:pPr>
          <a:r>
            <a:rPr lang="en-US" sz="1800" b="0" u="none" kern="1200" dirty="0"/>
            <a:t>Etc..</a:t>
          </a:r>
        </a:p>
      </dsp:txBody>
      <dsp:txXfrm>
        <a:off x="8478758" y="1710261"/>
        <a:ext cx="2432098" cy="3745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0B9A8-0620-BF40-8FBB-695DB16C0AB7}">
      <dsp:nvSpPr>
        <dsp:cNvPr id="0" name=""/>
        <dsp:cNvSpPr/>
      </dsp:nvSpPr>
      <dsp:spPr>
        <a:xfrm>
          <a:off x="-6126981" y="-937410"/>
          <a:ext cx="7293488" cy="7293488"/>
        </a:xfrm>
        <a:prstGeom prst="blockArc">
          <a:avLst>
            <a:gd name="adj1" fmla="val 18900000"/>
            <a:gd name="adj2" fmla="val 2700000"/>
            <a:gd name="adj3" fmla="val 29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1C278-B214-5446-987D-92739ABA2624}">
      <dsp:nvSpPr>
        <dsp:cNvPr id="0" name=""/>
        <dsp:cNvSpPr/>
      </dsp:nvSpPr>
      <dsp:spPr>
        <a:xfrm>
          <a:off x="509717" y="338558"/>
          <a:ext cx="7541700"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Examining Null values</a:t>
          </a:r>
        </a:p>
      </dsp:txBody>
      <dsp:txXfrm>
        <a:off x="509717" y="338558"/>
        <a:ext cx="7541700" cy="677550"/>
      </dsp:txXfrm>
    </dsp:sp>
    <dsp:sp modelId="{68B7F1D0-96F4-5742-997B-5A621A99B253}">
      <dsp:nvSpPr>
        <dsp:cNvPr id="0" name=""/>
        <dsp:cNvSpPr/>
      </dsp:nvSpPr>
      <dsp:spPr>
        <a:xfrm>
          <a:off x="86248" y="253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404D73-0D04-8941-832E-A7A74BBF9B68}">
      <dsp:nvSpPr>
        <dsp:cNvPr id="0" name=""/>
        <dsp:cNvSpPr/>
      </dsp:nvSpPr>
      <dsp:spPr>
        <a:xfrm>
          <a:off x="995230" y="1354558"/>
          <a:ext cx="7056187"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Converting column names to lower case</a:t>
          </a:r>
        </a:p>
      </dsp:txBody>
      <dsp:txXfrm>
        <a:off x="995230" y="1354558"/>
        <a:ext cx="7056187" cy="677550"/>
      </dsp:txXfrm>
    </dsp:sp>
    <dsp:sp modelId="{73666758-F946-C747-B6E8-67719C1F90A4}">
      <dsp:nvSpPr>
        <dsp:cNvPr id="0" name=""/>
        <dsp:cNvSpPr/>
      </dsp:nvSpPr>
      <dsp:spPr>
        <a:xfrm>
          <a:off x="571761" y="1269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2FCA66-5AD3-A54B-863E-910664A25A25}">
      <dsp:nvSpPr>
        <dsp:cNvPr id="0" name=""/>
        <dsp:cNvSpPr/>
      </dsp:nvSpPr>
      <dsp:spPr>
        <a:xfrm>
          <a:off x="1144243" y="2370558"/>
          <a:ext cx="6907174"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Replacing ‘underscore’ instead of space between column names</a:t>
          </a:r>
        </a:p>
      </dsp:txBody>
      <dsp:txXfrm>
        <a:off x="1144243" y="2370558"/>
        <a:ext cx="6907174" cy="677550"/>
      </dsp:txXfrm>
    </dsp:sp>
    <dsp:sp modelId="{78CBC1E6-262D-AD4A-A107-EF8AF87032E3}">
      <dsp:nvSpPr>
        <dsp:cNvPr id="0" name=""/>
        <dsp:cNvSpPr/>
      </dsp:nvSpPr>
      <dsp:spPr>
        <a:xfrm>
          <a:off x="720774" y="2285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A9B6DD-E5FD-AD4E-A3D5-6481D2ED5BFB}">
      <dsp:nvSpPr>
        <dsp:cNvPr id="0" name=""/>
        <dsp:cNvSpPr/>
      </dsp:nvSpPr>
      <dsp:spPr>
        <a:xfrm>
          <a:off x="995230" y="3386558"/>
          <a:ext cx="7056187"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Renaming the columns</a:t>
          </a:r>
        </a:p>
      </dsp:txBody>
      <dsp:txXfrm>
        <a:off x="995230" y="3386558"/>
        <a:ext cx="7056187" cy="677550"/>
      </dsp:txXfrm>
    </dsp:sp>
    <dsp:sp modelId="{621F8FDD-0981-E643-B5E7-EEDDA8D6FD6F}">
      <dsp:nvSpPr>
        <dsp:cNvPr id="0" name=""/>
        <dsp:cNvSpPr/>
      </dsp:nvSpPr>
      <dsp:spPr>
        <a:xfrm>
          <a:off x="571761" y="3301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3A3D7-B3A0-5D4A-A9EF-FA2F15F402B3}">
      <dsp:nvSpPr>
        <dsp:cNvPr id="0" name=""/>
        <dsp:cNvSpPr/>
      </dsp:nvSpPr>
      <dsp:spPr>
        <a:xfrm>
          <a:off x="509717" y="4402558"/>
          <a:ext cx="7541700" cy="6775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Changing Datatype from  ‘float’ to ‘int’ </a:t>
          </a:r>
        </a:p>
      </dsp:txBody>
      <dsp:txXfrm>
        <a:off x="509717" y="4402558"/>
        <a:ext cx="7541700" cy="677550"/>
      </dsp:txXfrm>
    </dsp:sp>
    <dsp:sp modelId="{DB874543-82D2-9243-A5A8-47AE020AB1C0}">
      <dsp:nvSpPr>
        <dsp:cNvPr id="0" name=""/>
        <dsp:cNvSpPr/>
      </dsp:nvSpPr>
      <dsp:spPr>
        <a:xfrm>
          <a:off x="86248" y="4317864"/>
          <a:ext cx="846937" cy="846937"/>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42F3B-059F-9B49-A131-04A4E9647C50}">
      <dsp:nvSpPr>
        <dsp:cNvPr id="0" name=""/>
        <dsp:cNvSpPr/>
      </dsp:nvSpPr>
      <dsp:spPr>
        <a:xfrm>
          <a:off x="182186" y="399520"/>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Total Basement Sq ft</a:t>
          </a:r>
        </a:p>
        <a:p>
          <a:pPr marL="0" lvl="0" indent="0" algn="ctr" defTabSz="622300">
            <a:lnSpc>
              <a:spcPct val="90000"/>
            </a:lnSpc>
            <a:spcBef>
              <a:spcPct val="0"/>
            </a:spcBef>
            <a:spcAft>
              <a:spcPct val="35000"/>
            </a:spcAft>
            <a:buNone/>
          </a:pPr>
          <a:r>
            <a:rPr lang="en-US" sz="1400" b="0" i="0" u="none" kern="1200" dirty="0"/>
            <a:t>1.Bsmt Fin SF 1</a:t>
          </a:r>
        </a:p>
        <a:p>
          <a:pPr marL="0" lvl="0" indent="0" algn="ctr" defTabSz="622300">
            <a:lnSpc>
              <a:spcPct val="90000"/>
            </a:lnSpc>
            <a:spcBef>
              <a:spcPct val="0"/>
            </a:spcBef>
            <a:spcAft>
              <a:spcPct val="35000"/>
            </a:spcAft>
            <a:buNone/>
          </a:pPr>
          <a:r>
            <a:rPr lang="en-US" sz="1400" b="0" i="0" u="none" kern="1200" dirty="0"/>
            <a:t>2.Bsmt Fin SF 2</a:t>
          </a:r>
        </a:p>
        <a:p>
          <a:pPr marL="0" lvl="0" indent="0" algn="ctr" defTabSz="622300">
            <a:lnSpc>
              <a:spcPct val="90000"/>
            </a:lnSpc>
            <a:spcBef>
              <a:spcPct val="0"/>
            </a:spcBef>
            <a:spcAft>
              <a:spcPct val="35000"/>
            </a:spcAft>
            <a:buNone/>
          </a:pPr>
          <a:r>
            <a:rPr lang="en-US" sz="1400" b="0" i="0" u="none" kern="1200" dirty="0"/>
            <a:t>3.Bsmt Unf SF</a:t>
          </a:r>
          <a:endParaRPr lang="en-US" sz="1400" b="1" u="sng" kern="1200" dirty="0"/>
        </a:p>
      </dsp:txBody>
      <dsp:txXfrm>
        <a:off x="182186" y="399520"/>
        <a:ext cx="2309812" cy="1385887"/>
      </dsp:txXfrm>
    </dsp:sp>
    <dsp:sp modelId="{3A0C014D-1B5F-4845-8A62-18C3EA05769A}">
      <dsp:nvSpPr>
        <dsp:cNvPr id="0" name=""/>
        <dsp:cNvSpPr/>
      </dsp:nvSpPr>
      <dsp:spPr>
        <a:xfrm>
          <a:off x="2722980" y="399520"/>
          <a:ext cx="2682038"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Above ground living area sq ft</a:t>
          </a:r>
        </a:p>
        <a:p>
          <a:pPr marL="0" lvl="0" indent="0" algn="ctr" defTabSz="622300">
            <a:lnSpc>
              <a:spcPct val="90000"/>
            </a:lnSpc>
            <a:spcBef>
              <a:spcPct val="0"/>
            </a:spcBef>
            <a:spcAft>
              <a:spcPct val="35000"/>
            </a:spcAft>
            <a:buNone/>
          </a:pPr>
          <a:r>
            <a:rPr lang="en-US" sz="1400" b="0" i="0" u="none" kern="1200" dirty="0"/>
            <a:t>1.Low Qual Fin SF</a:t>
          </a:r>
        </a:p>
        <a:p>
          <a:pPr marL="0" lvl="0" indent="0" algn="ctr" defTabSz="622300">
            <a:lnSpc>
              <a:spcPct val="90000"/>
            </a:lnSpc>
            <a:spcBef>
              <a:spcPct val="0"/>
            </a:spcBef>
            <a:spcAft>
              <a:spcPct val="35000"/>
            </a:spcAft>
            <a:buNone/>
          </a:pPr>
          <a:r>
            <a:rPr lang="en-US" sz="1400" b="0" i="0" u="none" kern="1200" dirty="0"/>
            <a:t>2.1st </a:t>
          </a:r>
          <a:r>
            <a:rPr lang="en-US" sz="1400" b="0" i="0" u="none" kern="1200" dirty="0" err="1"/>
            <a:t>Flr</a:t>
          </a:r>
          <a:r>
            <a:rPr lang="en-US" sz="1400" b="0" i="0" u="none" kern="1200" dirty="0"/>
            <a:t> SF</a:t>
          </a:r>
        </a:p>
        <a:p>
          <a:pPr marL="0" lvl="0" indent="0" algn="ctr" defTabSz="622300">
            <a:lnSpc>
              <a:spcPct val="90000"/>
            </a:lnSpc>
            <a:spcBef>
              <a:spcPct val="0"/>
            </a:spcBef>
            <a:spcAft>
              <a:spcPct val="35000"/>
            </a:spcAft>
            <a:buNone/>
          </a:pPr>
          <a:r>
            <a:rPr lang="en-US" sz="1400" b="0" i="0" u="none" kern="1200" dirty="0"/>
            <a:t>3.2nd </a:t>
          </a:r>
          <a:r>
            <a:rPr lang="en-US" sz="1400" b="0" i="0" u="none" kern="1200" dirty="0" err="1"/>
            <a:t>Flr</a:t>
          </a:r>
          <a:r>
            <a:rPr lang="en-US" sz="1400" b="0" i="0" u="none" kern="1200" dirty="0"/>
            <a:t> SF</a:t>
          </a:r>
          <a:endParaRPr lang="en-US" sz="1400" b="1" u="sng" kern="1200" dirty="0"/>
        </a:p>
      </dsp:txBody>
      <dsp:txXfrm>
        <a:off x="2722980" y="399520"/>
        <a:ext cx="2682038" cy="1385887"/>
      </dsp:txXfrm>
    </dsp:sp>
    <dsp:sp modelId="{F224418F-077A-8243-8BE9-45DF5AD7119C}">
      <dsp:nvSpPr>
        <dsp:cNvPr id="0" name=""/>
        <dsp:cNvSpPr/>
      </dsp:nvSpPr>
      <dsp:spPr>
        <a:xfrm>
          <a:off x="5636000" y="399520"/>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bathrooms</a:t>
          </a:r>
        </a:p>
        <a:p>
          <a:pPr marL="0" lvl="0" indent="0" algn="ctr" defTabSz="622300">
            <a:lnSpc>
              <a:spcPct val="90000"/>
            </a:lnSpc>
            <a:spcBef>
              <a:spcPct val="0"/>
            </a:spcBef>
            <a:spcAft>
              <a:spcPct val="35000"/>
            </a:spcAft>
            <a:buNone/>
          </a:pPr>
          <a:r>
            <a:rPr lang="en-US" sz="1400" kern="1200" dirty="0"/>
            <a:t>1.Bsmt Full Bath</a:t>
          </a:r>
        </a:p>
        <a:p>
          <a:pPr marL="0" lvl="0" indent="0" algn="ctr" defTabSz="622300">
            <a:lnSpc>
              <a:spcPct val="90000"/>
            </a:lnSpc>
            <a:spcBef>
              <a:spcPct val="0"/>
            </a:spcBef>
            <a:spcAft>
              <a:spcPct val="35000"/>
            </a:spcAft>
            <a:buNone/>
          </a:pPr>
          <a:r>
            <a:rPr lang="en-US" sz="1400" kern="1200" dirty="0"/>
            <a:t>2.Bsmt Half Bath</a:t>
          </a:r>
        </a:p>
        <a:p>
          <a:pPr marL="0" lvl="0" indent="0" algn="ctr" defTabSz="622300">
            <a:lnSpc>
              <a:spcPct val="90000"/>
            </a:lnSpc>
            <a:spcBef>
              <a:spcPct val="0"/>
            </a:spcBef>
            <a:spcAft>
              <a:spcPct val="35000"/>
            </a:spcAft>
            <a:buNone/>
          </a:pPr>
          <a:r>
            <a:rPr lang="en-US" sz="1400" kern="1200" dirty="0"/>
            <a:t>3.Full Bath</a:t>
          </a:r>
        </a:p>
        <a:p>
          <a:pPr marL="0" lvl="0" indent="0" algn="ctr" defTabSz="622300">
            <a:lnSpc>
              <a:spcPct val="90000"/>
            </a:lnSpc>
            <a:spcBef>
              <a:spcPct val="0"/>
            </a:spcBef>
            <a:spcAft>
              <a:spcPct val="35000"/>
            </a:spcAft>
            <a:buNone/>
          </a:pPr>
          <a:r>
            <a:rPr lang="en-US" sz="1400" kern="1200" dirty="0"/>
            <a:t>4.Half Bath</a:t>
          </a:r>
          <a:endParaRPr lang="en-US" sz="1400" b="1" u="sng" kern="1200" dirty="0"/>
        </a:p>
      </dsp:txBody>
      <dsp:txXfrm>
        <a:off x="5636000" y="399520"/>
        <a:ext cx="2309812" cy="1385887"/>
      </dsp:txXfrm>
    </dsp:sp>
    <dsp:sp modelId="{6E2E0E27-A3A4-5349-A750-DCCA3F4967B5}">
      <dsp:nvSpPr>
        <dsp:cNvPr id="0" name=""/>
        <dsp:cNvSpPr/>
      </dsp:nvSpPr>
      <dsp:spPr>
        <a:xfrm>
          <a:off x="62469" y="2016389"/>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pool</a:t>
          </a:r>
        </a:p>
        <a:p>
          <a:pPr marL="0" lvl="0" indent="0" algn="ctr" defTabSz="622300">
            <a:lnSpc>
              <a:spcPct val="90000"/>
            </a:lnSpc>
            <a:spcBef>
              <a:spcPct val="0"/>
            </a:spcBef>
            <a:spcAft>
              <a:spcPct val="35000"/>
            </a:spcAft>
            <a:buNone/>
          </a:pPr>
          <a:r>
            <a:rPr lang="en-US" sz="1400" b="0" u="none" kern="1200" dirty="0"/>
            <a:t>Pool Qc :</a:t>
          </a:r>
        </a:p>
        <a:p>
          <a:pPr marL="0" lvl="0" indent="0" algn="ctr" defTabSz="622300">
            <a:lnSpc>
              <a:spcPct val="90000"/>
            </a:lnSpc>
            <a:spcBef>
              <a:spcPct val="0"/>
            </a:spcBef>
            <a:spcAft>
              <a:spcPct val="35000"/>
            </a:spcAft>
            <a:buNone/>
          </a:pPr>
          <a:r>
            <a:rPr lang="en-US" sz="1400" b="0" u="none" kern="1200" dirty="0"/>
            <a:t>Ex,Gd,TA,Fa=1</a:t>
          </a:r>
        </a:p>
        <a:p>
          <a:pPr marL="0" lvl="0" indent="0" algn="ctr" defTabSz="622300">
            <a:lnSpc>
              <a:spcPct val="90000"/>
            </a:lnSpc>
            <a:spcBef>
              <a:spcPct val="0"/>
            </a:spcBef>
            <a:spcAft>
              <a:spcPct val="35000"/>
            </a:spcAft>
            <a:buNone/>
          </a:pPr>
          <a:r>
            <a:rPr lang="en-US" sz="1400" b="0" u="none" kern="1200" dirty="0"/>
            <a:t>NA=0</a:t>
          </a:r>
        </a:p>
      </dsp:txBody>
      <dsp:txXfrm>
        <a:off x="62469" y="2016389"/>
        <a:ext cx="2309812" cy="1385887"/>
      </dsp:txXfrm>
    </dsp:sp>
    <dsp:sp modelId="{67A19B2E-236A-2846-AAB4-85B87EE4C46C}">
      <dsp:nvSpPr>
        <dsp:cNvPr id="0" name=""/>
        <dsp:cNvSpPr/>
      </dsp:nvSpPr>
      <dsp:spPr>
        <a:xfrm>
          <a:off x="2603263" y="2016389"/>
          <a:ext cx="2921473"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fence</a:t>
          </a:r>
        </a:p>
        <a:p>
          <a:pPr marL="0" lvl="0" indent="0" algn="ctr" defTabSz="622300">
            <a:lnSpc>
              <a:spcPct val="90000"/>
            </a:lnSpc>
            <a:spcBef>
              <a:spcPct val="0"/>
            </a:spcBef>
            <a:spcAft>
              <a:spcPct val="35000"/>
            </a:spcAft>
            <a:buNone/>
          </a:pPr>
          <a:r>
            <a:rPr lang="en-US" sz="1400" b="0" u="none" kern="1200" dirty="0"/>
            <a:t>Fence</a:t>
          </a:r>
          <a:r>
            <a:rPr lang="en-US" sz="1400" b="1" u="none" kern="1200" dirty="0"/>
            <a:t> :</a:t>
          </a:r>
        </a:p>
        <a:p>
          <a:pPr marL="0" lvl="0" indent="0" algn="ctr" defTabSz="622300">
            <a:lnSpc>
              <a:spcPct val="90000"/>
            </a:lnSpc>
            <a:spcBef>
              <a:spcPct val="0"/>
            </a:spcBef>
            <a:spcAft>
              <a:spcPct val="35000"/>
            </a:spcAft>
            <a:buNone/>
          </a:pPr>
          <a:r>
            <a:rPr lang="en-US" sz="1400" b="0" u="none" kern="1200" dirty="0"/>
            <a:t> GdPrv, MnPrv, GdWo, MnWw=1</a:t>
          </a:r>
        </a:p>
        <a:p>
          <a:pPr marL="0" lvl="0" indent="0" algn="ctr" defTabSz="622300">
            <a:lnSpc>
              <a:spcPct val="90000"/>
            </a:lnSpc>
            <a:spcBef>
              <a:spcPct val="0"/>
            </a:spcBef>
            <a:spcAft>
              <a:spcPct val="35000"/>
            </a:spcAft>
            <a:buNone/>
          </a:pPr>
          <a:r>
            <a:rPr lang="en-US" sz="1400" b="0" u="none" kern="1200" dirty="0"/>
            <a:t>NA=0</a:t>
          </a:r>
        </a:p>
      </dsp:txBody>
      <dsp:txXfrm>
        <a:off x="2603263" y="2016389"/>
        <a:ext cx="2921473" cy="1385887"/>
      </dsp:txXfrm>
    </dsp:sp>
    <dsp:sp modelId="{C5D6A559-C86A-2348-8E39-B2A02BDCB8BC}">
      <dsp:nvSpPr>
        <dsp:cNvPr id="0" name=""/>
        <dsp:cNvSpPr/>
      </dsp:nvSpPr>
      <dsp:spPr>
        <a:xfrm>
          <a:off x="5755718" y="2016389"/>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central air</a:t>
          </a:r>
        </a:p>
        <a:p>
          <a:pPr marL="0" lvl="0" indent="0" algn="ctr" defTabSz="622300">
            <a:lnSpc>
              <a:spcPct val="90000"/>
            </a:lnSpc>
            <a:spcBef>
              <a:spcPct val="0"/>
            </a:spcBef>
            <a:spcAft>
              <a:spcPct val="35000"/>
            </a:spcAft>
            <a:buNone/>
          </a:pPr>
          <a:r>
            <a:rPr lang="en-US" sz="1400" b="0" u="none" kern="1200" dirty="0"/>
            <a:t>N =0 </a:t>
          </a:r>
        </a:p>
        <a:p>
          <a:pPr marL="0" lvl="0" indent="0" algn="ctr" defTabSz="622300">
            <a:lnSpc>
              <a:spcPct val="90000"/>
            </a:lnSpc>
            <a:spcBef>
              <a:spcPct val="0"/>
            </a:spcBef>
            <a:spcAft>
              <a:spcPct val="35000"/>
            </a:spcAft>
            <a:buNone/>
          </a:pPr>
          <a:r>
            <a:rPr lang="en-US" sz="1400" b="0" u="none" kern="1200" dirty="0"/>
            <a:t>Y=1</a:t>
          </a:r>
        </a:p>
      </dsp:txBody>
      <dsp:txXfrm>
        <a:off x="5755718" y="2016389"/>
        <a:ext cx="2309812" cy="1385887"/>
      </dsp:txXfrm>
    </dsp:sp>
    <dsp:sp modelId="{FE0F3E63-D4BA-D642-8FD0-4C00A780BF04}">
      <dsp:nvSpPr>
        <dsp:cNvPr id="0" name=""/>
        <dsp:cNvSpPr/>
      </dsp:nvSpPr>
      <dsp:spPr>
        <a:xfrm>
          <a:off x="239620" y="3633258"/>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paved street</a:t>
          </a:r>
        </a:p>
        <a:p>
          <a:pPr marL="0" lvl="0" indent="0" algn="ctr" defTabSz="622300">
            <a:lnSpc>
              <a:spcPct val="90000"/>
            </a:lnSpc>
            <a:spcBef>
              <a:spcPct val="0"/>
            </a:spcBef>
            <a:spcAft>
              <a:spcPct val="35000"/>
            </a:spcAft>
            <a:buNone/>
          </a:pPr>
          <a:r>
            <a:rPr lang="en-US" sz="1400" b="0" u="none" kern="1200" dirty="0"/>
            <a:t>gravel = 0</a:t>
          </a:r>
        </a:p>
        <a:p>
          <a:pPr marL="0" lvl="0" indent="0" algn="ctr" defTabSz="622300">
            <a:lnSpc>
              <a:spcPct val="90000"/>
            </a:lnSpc>
            <a:spcBef>
              <a:spcPct val="0"/>
            </a:spcBef>
            <a:spcAft>
              <a:spcPct val="35000"/>
            </a:spcAft>
            <a:buNone/>
          </a:pPr>
          <a:r>
            <a:rPr lang="en-US" sz="1400" b="0" u="none" kern="1200" dirty="0"/>
            <a:t>paved = 1</a:t>
          </a:r>
        </a:p>
      </dsp:txBody>
      <dsp:txXfrm>
        <a:off x="239620" y="3633258"/>
        <a:ext cx="2309812" cy="1385887"/>
      </dsp:txXfrm>
    </dsp:sp>
    <dsp:sp modelId="{8CFDD751-36EC-9A48-A365-9E5E50346374}">
      <dsp:nvSpPr>
        <dsp:cNvPr id="0" name=""/>
        <dsp:cNvSpPr/>
      </dsp:nvSpPr>
      <dsp:spPr>
        <a:xfrm>
          <a:off x="2780414" y="3633258"/>
          <a:ext cx="2309812"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has garage</a:t>
          </a:r>
        </a:p>
        <a:p>
          <a:pPr marL="0" lvl="0" indent="0" algn="ctr" defTabSz="622300">
            <a:lnSpc>
              <a:spcPct val="90000"/>
            </a:lnSpc>
            <a:spcBef>
              <a:spcPct val="0"/>
            </a:spcBef>
            <a:spcAft>
              <a:spcPct val="35000"/>
            </a:spcAft>
            <a:buNone/>
          </a:pPr>
          <a:r>
            <a:rPr lang="en-US" sz="1400" b="0" u="none" kern="1200" dirty="0"/>
            <a:t>Fin , RFn ,  Unf =1</a:t>
          </a:r>
        </a:p>
        <a:p>
          <a:pPr marL="0" lvl="0" indent="0" algn="ctr" defTabSz="622300">
            <a:lnSpc>
              <a:spcPct val="90000"/>
            </a:lnSpc>
            <a:spcBef>
              <a:spcPct val="0"/>
            </a:spcBef>
            <a:spcAft>
              <a:spcPct val="35000"/>
            </a:spcAft>
            <a:buNone/>
          </a:pPr>
          <a:r>
            <a:rPr lang="en-US" sz="1400" b="0" u="none" kern="1200" dirty="0"/>
            <a:t>NA=0</a:t>
          </a:r>
        </a:p>
      </dsp:txBody>
      <dsp:txXfrm>
        <a:off x="2780414" y="3633258"/>
        <a:ext cx="2309812" cy="1385887"/>
      </dsp:txXfrm>
    </dsp:sp>
    <dsp:sp modelId="{879F56FC-87EE-5F40-A86B-3F1EED9B7939}">
      <dsp:nvSpPr>
        <dsp:cNvPr id="0" name=""/>
        <dsp:cNvSpPr/>
      </dsp:nvSpPr>
      <dsp:spPr>
        <a:xfrm>
          <a:off x="5321207" y="3633258"/>
          <a:ext cx="2567171" cy="138588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Is remodeled</a:t>
          </a:r>
        </a:p>
        <a:p>
          <a:pPr marL="0" lvl="0" indent="0" algn="ctr" defTabSz="622300">
            <a:lnSpc>
              <a:spcPct val="90000"/>
            </a:lnSpc>
            <a:spcBef>
              <a:spcPct val="0"/>
            </a:spcBef>
            <a:spcAft>
              <a:spcPct val="35000"/>
            </a:spcAft>
            <a:buNone/>
          </a:pPr>
          <a:r>
            <a:rPr lang="en-US" sz="1400" b="0" u="none" kern="1200" dirty="0"/>
            <a:t>Year </a:t>
          </a:r>
          <a:r>
            <a:rPr lang="en-US" sz="1400" b="0" u="none" kern="1200" dirty="0" err="1"/>
            <a:t>remod</a:t>
          </a:r>
          <a:r>
            <a:rPr lang="en-US" sz="1400" b="0" u="none" kern="1200" dirty="0"/>
            <a:t>/add-year built </a:t>
          </a:r>
        </a:p>
      </dsp:txBody>
      <dsp:txXfrm>
        <a:off x="5321207" y="3633258"/>
        <a:ext cx="2567171" cy="1385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D43A-341D-D141-B738-C60D4F0059F0}">
      <dsp:nvSpPr>
        <dsp:cNvPr id="0" name=""/>
        <dsp:cNvSpPr/>
      </dsp:nvSpPr>
      <dsp:spPr>
        <a:xfrm>
          <a:off x="0" y="8626"/>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Selecting features list</a:t>
          </a:r>
        </a:p>
      </dsp:txBody>
      <dsp:txXfrm>
        <a:off x="30406" y="39032"/>
        <a:ext cx="5016873" cy="977319"/>
      </dsp:txXfrm>
    </dsp:sp>
    <dsp:sp modelId="{948C6D91-549B-314F-9636-A69B03561BA8}">
      <dsp:nvSpPr>
        <dsp:cNvPr id="0" name=""/>
        <dsp:cNvSpPr/>
      </dsp:nvSpPr>
      <dsp:spPr>
        <a:xfrm>
          <a:off x="288302" y="1182316"/>
          <a:ext cx="6616674"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Instantiate polynomial features</a:t>
          </a:r>
        </a:p>
      </dsp:txBody>
      <dsp:txXfrm>
        <a:off x="318708" y="1212722"/>
        <a:ext cx="5348363" cy="977319"/>
      </dsp:txXfrm>
    </dsp:sp>
    <dsp:sp modelId="{C4F80C44-33BF-AA4C-86C7-111CD3296D9B}">
      <dsp:nvSpPr>
        <dsp:cNvPr id="0" name=""/>
        <dsp:cNvSpPr/>
      </dsp:nvSpPr>
      <dsp:spPr>
        <a:xfrm>
          <a:off x="934719" y="2364633"/>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Train-Test Split for Evaluating Machine Learning Algorithms</a:t>
          </a:r>
        </a:p>
      </dsp:txBody>
      <dsp:txXfrm>
        <a:off x="965125" y="2395039"/>
        <a:ext cx="5055602" cy="977319"/>
      </dsp:txXfrm>
    </dsp:sp>
    <dsp:sp modelId="{F6EF73E9-67B9-5245-91A4-96BCBCE5F9D5}">
      <dsp:nvSpPr>
        <dsp:cNvPr id="0" name=""/>
        <dsp:cNvSpPr/>
      </dsp:nvSpPr>
      <dsp:spPr>
        <a:xfrm>
          <a:off x="1125263" y="3546949"/>
          <a:ext cx="6812192"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Scaling the data</a:t>
          </a:r>
          <a:endParaRPr lang="en-US" sz="2400" kern="1200" dirty="0">
            <a:solidFill>
              <a:schemeClr val="bg1"/>
            </a:solidFill>
          </a:endParaRPr>
        </a:p>
      </dsp:txBody>
      <dsp:txXfrm>
        <a:off x="1155669" y="3577355"/>
        <a:ext cx="5508200" cy="977319"/>
      </dsp:txXfrm>
    </dsp:sp>
    <dsp:sp modelId="{DF1ACB89-33CA-B747-802A-EE37065051B2}">
      <dsp:nvSpPr>
        <dsp:cNvPr id="0" name=""/>
        <dsp:cNvSpPr/>
      </dsp:nvSpPr>
      <dsp:spPr>
        <a:xfrm>
          <a:off x="1869439" y="4729266"/>
          <a:ext cx="6258560" cy="103813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
              <a:schemeClr val="accent1"/>
            </a:buClr>
            <a:buSzPct val="92000"/>
            <a:buFont typeface="Wingdings 2" panose="05020102010507070707" pitchFamily="18" charset="2"/>
            <a:buNone/>
          </a:pPr>
          <a:r>
            <a:rPr lang="en-US" sz="2400" kern="1200" dirty="0">
              <a:solidFill>
                <a:schemeClr val="bg1"/>
              </a:solidFill>
            </a:rPr>
            <a:t>Fit Linear Regression, Ridge CV , Lasso CV models to the data</a:t>
          </a:r>
          <a:endParaRPr lang="en-US" sz="2400" kern="1200" dirty="0"/>
        </a:p>
      </dsp:txBody>
      <dsp:txXfrm>
        <a:off x="1899845" y="4759672"/>
        <a:ext cx="5055602" cy="977319"/>
      </dsp:txXfrm>
    </dsp:sp>
    <dsp:sp modelId="{41808517-93EE-6348-A31B-3913DEFCF038}">
      <dsp:nvSpPr>
        <dsp:cNvPr id="0" name=""/>
        <dsp:cNvSpPr/>
      </dsp:nvSpPr>
      <dsp:spPr>
        <a:xfrm>
          <a:off x="5583774" y="758412"/>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735601" y="758412"/>
        <a:ext cx="371131" cy="507776"/>
      </dsp:txXfrm>
    </dsp:sp>
    <dsp:sp modelId="{2DB65E8C-FEFE-294B-9269-A2091B4F4E3F}">
      <dsp:nvSpPr>
        <dsp:cNvPr id="0" name=""/>
        <dsp:cNvSpPr/>
      </dsp:nvSpPr>
      <dsp:spPr>
        <a:xfrm>
          <a:off x="6051134" y="1940729"/>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202961" y="1940729"/>
        <a:ext cx="371131" cy="507776"/>
      </dsp:txXfrm>
    </dsp:sp>
    <dsp:sp modelId="{89A31F68-1A77-7C47-86AA-ED12AEEC8CBE}">
      <dsp:nvSpPr>
        <dsp:cNvPr id="0" name=""/>
        <dsp:cNvSpPr/>
      </dsp:nvSpPr>
      <dsp:spPr>
        <a:xfrm>
          <a:off x="6518494" y="3105743"/>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670321" y="3105743"/>
        <a:ext cx="371131" cy="507776"/>
      </dsp:txXfrm>
    </dsp:sp>
    <dsp:sp modelId="{EDC272E7-7FEF-BB47-9E94-ED877DD99F93}">
      <dsp:nvSpPr>
        <dsp:cNvPr id="0" name=""/>
        <dsp:cNvSpPr/>
      </dsp:nvSpPr>
      <dsp:spPr>
        <a:xfrm>
          <a:off x="6985854" y="4299595"/>
          <a:ext cx="674785" cy="674785"/>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137681" y="4299595"/>
        <a:ext cx="371131" cy="5077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31AD-8CBA-DF4C-A1EC-0FC1DAA6F1CA}" type="datetimeFigureOut">
              <a:rPr lang="en-US" smtClean="0"/>
              <a:t>6/6/21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02030-1FE6-7E41-A78B-86DFCAE5E7E3}" type="slidenum">
              <a:rPr lang="en-US" smtClean="0"/>
              <a:t>‹#›</a:t>
            </a:fld>
            <a:endParaRPr lang="en-US"/>
          </a:p>
        </p:txBody>
      </p:sp>
    </p:spTree>
    <p:extLst>
      <p:ext uri="{BB962C8B-B14F-4D97-AF65-F5344CB8AC3E}">
        <p14:creationId xmlns:p14="http://schemas.microsoft.com/office/powerpoint/2010/main" val="386531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02030-1FE6-7E41-A78B-86DFCAE5E7E3}" type="slidenum">
              <a:rPr lang="en-US" smtClean="0"/>
              <a:t>6</a:t>
            </a:fld>
            <a:endParaRPr lang="en-US"/>
          </a:p>
        </p:txBody>
      </p:sp>
    </p:spTree>
    <p:extLst>
      <p:ext uri="{BB962C8B-B14F-4D97-AF65-F5344CB8AC3E}">
        <p14:creationId xmlns:p14="http://schemas.microsoft.com/office/powerpoint/2010/main" val="427228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02030-1FE6-7E41-A78B-86DFCAE5E7E3}" type="slidenum">
              <a:rPr lang="en-US" smtClean="0"/>
              <a:t>12</a:t>
            </a:fld>
            <a:endParaRPr lang="en-US"/>
          </a:p>
        </p:txBody>
      </p:sp>
    </p:spTree>
    <p:extLst>
      <p:ext uri="{BB962C8B-B14F-4D97-AF65-F5344CB8AC3E}">
        <p14:creationId xmlns:p14="http://schemas.microsoft.com/office/powerpoint/2010/main" val="166573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6/6/21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1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0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6/6/21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2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6/6/21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079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6/6/21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59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547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42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94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859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6/6/21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952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901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6/6/21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093484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0">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41" name="Rectangle 72">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342" name="Rectangle 74">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4338" name="Picture 2" descr="What&amp;#39;s the price of a house in Ames, Iowa? | by Super Albert | The Making  Of… a Data Scientist | Medium">
            <a:extLst>
              <a:ext uri="{FF2B5EF4-FFF2-40B4-BE49-F238E27FC236}">
                <a16:creationId xmlns:a16="http://schemas.microsoft.com/office/drawing/2014/main" id="{AD9FC7A2-BD5E-AD42-BDDB-7369D5A388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
          <a:stretch/>
        </p:blipFill>
        <p:spPr bwMode="auto">
          <a:xfrm>
            <a:off x="20" y="-43732"/>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48FB4D-CF0F-724A-AE6C-41ED78C02652}"/>
              </a:ext>
            </a:extLst>
          </p:cNvPr>
          <p:cNvSpPr txBox="1"/>
          <p:nvPr/>
        </p:nvSpPr>
        <p:spPr>
          <a:xfrm>
            <a:off x="446534" y="1327868"/>
            <a:ext cx="4968304" cy="830997"/>
          </a:xfrm>
          <a:prstGeom prst="rect">
            <a:avLst/>
          </a:prstGeom>
          <a:noFill/>
        </p:spPr>
        <p:txBody>
          <a:bodyPr wrap="square" rtlCol="0">
            <a:spAutoFit/>
          </a:bodyPr>
          <a:lstStyle/>
          <a:p>
            <a:r>
              <a:rPr lang="en-US" sz="2400" b="1" dirty="0">
                <a:solidFill>
                  <a:schemeClr val="bg1"/>
                </a:solidFill>
              </a:rPr>
              <a:t>Predicting housing prices in Ames , Iowa</a:t>
            </a:r>
          </a:p>
        </p:txBody>
      </p:sp>
      <p:sp>
        <p:nvSpPr>
          <p:cNvPr id="5" name="TextBox 4">
            <a:extLst>
              <a:ext uri="{FF2B5EF4-FFF2-40B4-BE49-F238E27FC236}">
                <a16:creationId xmlns:a16="http://schemas.microsoft.com/office/drawing/2014/main" id="{12A5C3A6-138D-1442-8232-E28F66530E9F}"/>
              </a:ext>
            </a:extLst>
          </p:cNvPr>
          <p:cNvSpPr txBox="1"/>
          <p:nvPr/>
        </p:nvSpPr>
        <p:spPr>
          <a:xfrm>
            <a:off x="9263270" y="6173524"/>
            <a:ext cx="2775005" cy="461665"/>
          </a:xfrm>
          <a:prstGeom prst="rect">
            <a:avLst/>
          </a:prstGeom>
          <a:noFill/>
        </p:spPr>
        <p:txBody>
          <a:bodyPr wrap="square" rtlCol="0">
            <a:spAutoFit/>
          </a:bodyPr>
          <a:lstStyle/>
          <a:p>
            <a:r>
              <a:rPr lang="en-US" sz="2400" b="1" dirty="0">
                <a:solidFill>
                  <a:schemeClr val="bg1"/>
                </a:solidFill>
              </a:rPr>
              <a:t>Vaishnavi </a:t>
            </a:r>
            <a:r>
              <a:rPr lang="en-US" sz="2400" b="1" dirty="0" err="1">
                <a:solidFill>
                  <a:schemeClr val="bg1"/>
                </a:solidFill>
              </a:rPr>
              <a:t>Brungi</a:t>
            </a:r>
            <a:endParaRPr lang="en-US" sz="2400" b="1" dirty="0">
              <a:solidFill>
                <a:schemeClr val="bg1"/>
              </a:solidFill>
            </a:endParaRPr>
          </a:p>
        </p:txBody>
      </p:sp>
    </p:spTree>
    <p:extLst>
      <p:ext uri="{BB962C8B-B14F-4D97-AF65-F5344CB8AC3E}">
        <p14:creationId xmlns:p14="http://schemas.microsoft.com/office/powerpoint/2010/main" val="14861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9E082D-69F5-B94D-8178-1C8F870D0D4E}"/>
              </a:ext>
            </a:extLst>
          </p:cNvPr>
          <p:cNvGraphicFramePr>
            <a:graphicFrameLocks noGrp="1"/>
          </p:cNvGraphicFramePr>
          <p:nvPr>
            <p:extLst>
              <p:ext uri="{D42A27DB-BD31-4B8C-83A1-F6EECF244321}">
                <p14:modId xmlns:p14="http://schemas.microsoft.com/office/powerpoint/2010/main" val="1464939953"/>
              </p:ext>
            </p:extLst>
          </p:nvPr>
        </p:nvGraphicFramePr>
        <p:xfrm>
          <a:off x="445007" y="1969569"/>
          <a:ext cx="11301985" cy="2256800"/>
        </p:xfrm>
        <a:graphic>
          <a:graphicData uri="http://schemas.openxmlformats.org/drawingml/2006/table">
            <a:tbl>
              <a:tblPr firstRow="1" bandRow="1">
                <a:tableStyleId>{5C22544A-7EE6-4342-B048-85BDC9FD1C3A}</a:tableStyleId>
              </a:tblPr>
              <a:tblGrid>
                <a:gridCol w="3548158">
                  <a:extLst>
                    <a:ext uri="{9D8B030D-6E8A-4147-A177-3AD203B41FA5}">
                      <a16:colId xmlns:a16="http://schemas.microsoft.com/office/drawing/2014/main" val="4000194972"/>
                    </a:ext>
                  </a:extLst>
                </a:gridCol>
                <a:gridCol w="2505481">
                  <a:extLst>
                    <a:ext uri="{9D8B030D-6E8A-4147-A177-3AD203B41FA5}">
                      <a16:colId xmlns:a16="http://schemas.microsoft.com/office/drawing/2014/main" val="3929946182"/>
                    </a:ext>
                  </a:extLst>
                </a:gridCol>
                <a:gridCol w="2387805">
                  <a:extLst>
                    <a:ext uri="{9D8B030D-6E8A-4147-A177-3AD203B41FA5}">
                      <a16:colId xmlns:a16="http://schemas.microsoft.com/office/drawing/2014/main" val="1734130615"/>
                    </a:ext>
                  </a:extLst>
                </a:gridCol>
                <a:gridCol w="2860541">
                  <a:extLst>
                    <a:ext uri="{9D8B030D-6E8A-4147-A177-3AD203B41FA5}">
                      <a16:colId xmlns:a16="http://schemas.microsoft.com/office/drawing/2014/main" val="335895932"/>
                    </a:ext>
                  </a:extLst>
                </a:gridCol>
              </a:tblGrid>
              <a:tr h="564200">
                <a:tc>
                  <a:txBody>
                    <a:bodyPr/>
                    <a:lstStyle/>
                    <a:p>
                      <a:pPr algn="ctr"/>
                      <a:r>
                        <a:rPr lang="en-US" sz="2400">
                          <a:effectLst/>
                        </a:rPr>
                        <a:t>Model</a:t>
                      </a:r>
                    </a:p>
                  </a:txBody>
                  <a:tcPr marL="169711" marR="169711" marT="78328" marB="78328" anchor="ctr"/>
                </a:tc>
                <a:tc>
                  <a:txBody>
                    <a:bodyPr/>
                    <a:lstStyle/>
                    <a:p>
                      <a:pPr algn="ctr"/>
                      <a:r>
                        <a:rPr lang="en-US" sz="2400" dirty="0">
                          <a:effectLst/>
                        </a:rPr>
                        <a:t>Train Score</a:t>
                      </a:r>
                    </a:p>
                  </a:txBody>
                  <a:tcPr marL="169711" marR="169711" marT="78328" marB="78328" anchor="ctr"/>
                </a:tc>
                <a:tc>
                  <a:txBody>
                    <a:bodyPr/>
                    <a:lstStyle/>
                    <a:p>
                      <a:pPr algn="ctr"/>
                      <a:r>
                        <a:rPr lang="en-US" sz="2400">
                          <a:effectLst/>
                        </a:rPr>
                        <a:t>Test Score</a:t>
                      </a:r>
                    </a:p>
                  </a:txBody>
                  <a:tcPr marL="169711" marR="169711" marT="78328" marB="78328" anchor="ctr"/>
                </a:tc>
                <a:tc>
                  <a:txBody>
                    <a:bodyPr/>
                    <a:lstStyle/>
                    <a:p>
                      <a:pPr algn="ctr"/>
                      <a:r>
                        <a:rPr lang="en-US" sz="2400">
                          <a:effectLst/>
                        </a:rPr>
                        <a:t>RMSE</a:t>
                      </a:r>
                    </a:p>
                  </a:txBody>
                  <a:tcPr marL="169711" marR="169711" marT="78328" marB="78328" anchor="ctr"/>
                </a:tc>
                <a:extLst>
                  <a:ext uri="{0D108BD9-81ED-4DB2-BD59-A6C34878D82A}">
                    <a16:rowId xmlns:a16="http://schemas.microsoft.com/office/drawing/2014/main" val="2406574584"/>
                  </a:ext>
                </a:extLst>
              </a:tr>
              <a:tr h="564200">
                <a:tc>
                  <a:txBody>
                    <a:bodyPr/>
                    <a:lstStyle/>
                    <a:p>
                      <a:pPr algn="ctr"/>
                      <a:r>
                        <a:rPr lang="en-US" sz="2400" dirty="0">
                          <a:effectLst/>
                        </a:rPr>
                        <a:t>Linear Regression</a:t>
                      </a:r>
                    </a:p>
                  </a:txBody>
                  <a:tcPr marL="169711" marR="169711" marT="78328" marB="78328" anchor="ctr"/>
                </a:tc>
                <a:tc>
                  <a:txBody>
                    <a:bodyPr/>
                    <a:lstStyle/>
                    <a:p>
                      <a:pPr algn="ctr"/>
                      <a:r>
                        <a:rPr lang="en-US" sz="2400">
                          <a:effectLst/>
                        </a:rPr>
                        <a:t>0.90</a:t>
                      </a:r>
                    </a:p>
                  </a:txBody>
                  <a:tcPr marL="169711" marR="169711" marT="78328" marB="78328" anchor="ctr"/>
                </a:tc>
                <a:tc>
                  <a:txBody>
                    <a:bodyPr/>
                    <a:lstStyle/>
                    <a:p>
                      <a:pPr algn="ctr"/>
                      <a:r>
                        <a:rPr lang="en-US" sz="2400" dirty="0">
                          <a:effectLst/>
                        </a:rPr>
                        <a:t>0.88</a:t>
                      </a:r>
                    </a:p>
                  </a:txBody>
                  <a:tcPr marL="169711" marR="169711" marT="78328" marB="78328" anchor="ctr"/>
                </a:tc>
                <a:tc>
                  <a:txBody>
                    <a:bodyPr/>
                    <a:lstStyle/>
                    <a:p>
                      <a:pPr algn="ctr"/>
                      <a:r>
                        <a:rPr lang="en-US" sz="2400" dirty="0">
                          <a:effectLst/>
                        </a:rPr>
                        <a:t>26661</a:t>
                      </a:r>
                    </a:p>
                  </a:txBody>
                  <a:tcPr marL="169711" marR="169711" marT="78328" marB="78328" anchor="ctr"/>
                </a:tc>
                <a:extLst>
                  <a:ext uri="{0D108BD9-81ED-4DB2-BD59-A6C34878D82A}">
                    <a16:rowId xmlns:a16="http://schemas.microsoft.com/office/drawing/2014/main" val="1698895410"/>
                  </a:ext>
                </a:extLst>
              </a:tr>
              <a:tr h="564200">
                <a:tc>
                  <a:txBody>
                    <a:bodyPr/>
                    <a:lstStyle/>
                    <a:p>
                      <a:pPr algn="ctr"/>
                      <a:r>
                        <a:rPr lang="en-US" sz="2400" dirty="0">
                          <a:effectLst/>
                        </a:rPr>
                        <a:t>RidgeCV Regression</a:t>
                      </a:r>
                    </a:p>
                  </a:txBody>
                  <a:tcPr marL="169711" marR="169711" marT="78328" marB="78328" anchor="ctr"/>
                </a:tc>
                <a:tc>
                  <a:txBody>
                    <a:bodyPr/>
                    <a:lstStyle/>
                    <a:p>
                      <a:pPr algn="ctr"/>
                      <a:r>
                        <a:rPr lang="en-US" sz="2400" dirty="0">
                          <a:effectLst/>
                        </a:rPr>
                        <a:t>0.89</a:t>
                      </a:r>
                    </a:p>
                  </a:txBody>
                  <a:tcPr marL="169711" marR="169711" marT="78328" marB="78328" anchor="ctr"/>
                </a:tc>
                <a:tc>
                  <a:txBody>
                    <a:bodyPr/>
                    <a:lstStyle/>
                    <a:p>
                      <a:pPr algn="ctr"/>
                      <a:r>
                        <a:rPr lang="en-US" sz="2400" dirty="0">
                          <a:effectLst/>
                        </a:rPr>
                        <a:t>0.88</a:t>
                      </a:r>
                    </a:p>
                  </a:txBody>
                  <a:tcPr marL="169711" marR="169711" marT="78328" marB="78328" anchor="ctr"/>
                </a:tc>
                <a:tc>
                  <a:txBody>
                    <a:bodyPr/>
                    <a:lstStyle/>
                    <a:p>
                      <a:pPr algn="ctr"/>
                      <a:r>
                        <a:rPr lang="en-US" sz="2400" dirty="0">
                          <a:effectLst/>
                        </a:rPr>
                        <a:t>26156</a:t>
                      </a:r>
                    </a:p>
                  </a:txBody>
                  <a:tcPr marL="169711" marR="169711" marT="78328" marB="78328" anchor="ctr"/>
                </a:tc>
                <a:extLst>
                  <a:ext uri="{0D108BD9-81ED-4DB2-BD59-A6C34878D82A}">
                    <a16:rowId xmlns:a16="http://schemas.microsoft.com/office/drawing/2014/main" val="3573674081"/>
                  </a:ext>
                </a:extLst>
              </a:tr>
              <a:tr h="564200">
                <a:tc>
                  <a:txBody>
                    <a:bodyPr/>
                    <a:lstStyle/>
                    <a:p>
                      <a:pPr algn="ctr"/>
                      <a:r>
                        <a:rPr lang="en-US" sz="2400" dirty="0">
                          <a:effectLst/>
                        </a:rPr>
                        <a:t>LassoCV Regression</a:t>
                      </a:r>
                    </a:p>
                  </a:txBody>
                  <a:tcPr marL="169711" marR="169711" marT="78328" marB="78328" anchor="ctr"/>
                </a:tc>
                <a:tc>
                  <a:txBody>
                    <a:bodyPr/>
                    <a:lstStyle/>
                    <a:p>
                      <a:pPr algn="ctr"/>
                      <a:r>
                        <a:rPr lang="en-US" sz="2400">
                          <a:effectLst/>
                        </a:rPr>
                        <a:t>0.89</a:t>
                      </a:r>
                    </a:p>
                  </a:txBody>
                  <a:tcPr marL="169711" marR="169711" marT="78328" marB="78328" anchor="ctr"/>
                </a:tc>
                <a:tc>
                  <a:txBody>
                    <a:bodyPr/>
                    <a:lstStyle/>
                    <a:p>
                      <a:pPr algn="ctr"/>
                      <a:r>
                        <a:rPr lang="en-US" sz="2400">
                          <a:effectLst/>
                        </a:rPr>
                        <a:t>0.88</a:t>
                      </a:r>
                    </a:p>
                  </a:txBody>
                  <a:tcPr marL="169711" marR="169711" marT="78328" marB="78328" anchor="ctr"/>
                </a:tc>
                <a:tc>
                  <a:txBody>
                    <a:bodyPr/>
                    <a:lstStyle/>
                    <a:p>
                      <a:pPr algn="ctr"/>
                      <a:r>
                        <a:rPr lang="en-US" sz="2400" dirty="0">
                          <a:effectLst/>
                        </a:rPr>
                        <a:t>26109</a:t>
                      </a:r>
                    </a:p>
                  </a:txBody>
                  <a:tcPr marL="169711" marR="169711" marT="78328" marB="78328" anchor="ctr"/>
                </a:tc>
                <a:extLst>
                  <a:ext uri="{0D108BD9-81ED-4DB2-BD59-A6C34878D82A}">
                    <a16:rowId xmlns:a16="http://schemas.microsoft.com/office/drawing/2014/main" val="340398194"/>
                  </a:ext>
                </a:extLst>
              </a:tr>
            </a:tbl>
          </a:graphicData>
        </a:graphic>
      </p:graphicFrame>
      <p:sp>
        <p:nvSpPr>
          <p:cNvPr id="5" name="TextBox 4">
            <a:extLst>
              <a:ext uri="{FF2B5EF4-FFF2-40B4-BE49-F238E27FC236}">
                <a16:creationId xmlns:a16="http://schemas.microsoft.com/office/drawing/2014/main" id="{8F176A1B-1D03-C540-8DB8-91F799877AEF}"/>
              </a:ext>
            </a:extLst>
          </p:cNvPr>
          <p:cNvSpPr txBox="1"/>
          <p:nvPr/>
        </p:nvSpPr>
        <p:spPr>
          <a:xfrm>
            <a:off x="4304582" y="1199071"/>
            <a:ext cx="6443932" cy="369332"/>
          </a:xfrm>
          <a:prstGeom prst="rect">
            <a:avLst/>
          </a:prstGeom>
          <a:noFill/>
        </p:spPr>
        <p:txBody>
          <a:bodyPr wrap="square" rtlCol="0">
            <a:spAutoFit/>
          </a:bodyPr>
          <a:lstStyle/>
          <a:p>
            <a:r>
              <a:rPr lang="en-US" b="1" u="sng" dirty="0"/>
              <a:t>Evaluating the Models</a:t>
            </a:r>
          </a:p>
        </p:txBody>
      </p:sp>
      <p:sp>
        <p:nvSpPr>
          <p:cNvPr id="6" name="TextBox 5">
            <a:extLst>
              <a:ext uri="{FF2B5EF4-FFF2-40B4-BE49-F238E27FC236}">
                <a16:creationId xmlns:a16="http://schemas.microsoft.com/office/drawing/2014/main" id="{E5632CF2-4A7C-AE41-840B-737F667751CB}"/>
              </a:ext>
            </a:extLst>
          </p:cNvPr>
          <p:cNvSpPr txBox="1"/>
          <p:nvPr/>
        </p:nvSpPr>
        <p:spPr>
          <a:xfrm>
            <a:off x="5719312" y="4468483"/>
            <a:ext cx="6409427" cy="923330"/>
          </a:xfrm>
          <a:prstGeom prst="rect">
            <a:avLst/>
          </a:prstGeom>
          <a:noFill/>
        </p:spPr>
        <p:txBody>
          <a:bodyPr wrap="square" rtlCol="0">
            <a:spAutoFit/>
          </a:bodyPr>
          <a:lstStyle/>
          <a:p>
            <a:r>
              <a:rPr lang="en-US" dirty="0"/>
              <a:t>Based on RMSE , best fit model is LassoCV.</a:t>
            </a:r>
          </a:p>
          <a:p>
            <a:endParaRPr lang="en-US" dirty="0"/>
          </a:p>
          <a:p>
            <a:endParaRPr lang="en-US" dirty="0"/>
          </a:p>
        </p:txBody>
      </p:sp>
    </p:spTree>
    <p:extLst>
      <p:ext uri="{BB962C8B-B14F-4D97-AF65-F5344CB8AC3E}">
        <p14:creationId xmlns:p14="http://schemas.microsoft.com/office/powerpoint/2010/main" val="233624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A3C908-8A20-8E4B-BF0F-2F1CCD3EB47B}"/>
              </a:ext>
            </a:extLst>
          </p:cNvPr>
          <p:cNvSpPr txBox="1"/>
          <p:nvPr/>
        </p:nvSpPr>
        <p:spPr>
          <a:xfrm>
            <a:off x="4261899" y="1343770"/>
            <a:ext cx="6416703" cy="461665"/>
          </a:xfrm>
          <a:prstGeom prst="rect">
            <a:avLst/>
          </a:prstGeom>
          <a:noFill/>
        </p:spPr>
        <p:txBody>
          <a:bodyPr wrap="square" rtlCol="0">
            <a:spAutoFit/>
          </a:bodyPr>
          <a:lstStyle/>
          <a:p>
            <a:r>
              <a:rPr lang="en-US" sz="2400" b="1" u="sng" dirty="0"/>
              <a:t>LassoCV Model Results</a:t>
            </a:r>
          </a:p>
        </p:txBody>
      </p:sp>
      <p:pic>
        <p:nvPicPr>
          <p:cNvPr id="5" name="Picture 14" descr="Chart&#10;&#10;Description automatically generated">
            <a:extLst>
              <a:ext uri="{FF2B5EF4-FFF2-40B4-BE49-F238E27FC236}">
                <a16:creationId xmlns:a16="http://schemas.microsoft.com/office/drawing/2014/main" id="{1A51E774-5F4B-3C4F-9F0F-14B965D9D6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9380" y="2229417"/>
            <a:ext cx="5331481" cy="23991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hart, scatter chart&#10;&#10;Description automatically generated">
            <a:extLst>
              <a:ext uri="{FF2B5EF4-FFF2-40B4-BE49-F238E27FC236}">
                <a16:creationId xmlns:a16="http://schemas.microsoft.com/office/drawing/2014/main" id="{18CDBC65-AB2B-894B-8A3E-741DADA076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5206" y="2122788"/>
            <a:ext cx="5331478" cy="261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D81C2F-0C9E-E842-B3F9-D56E8D6B667F}"/>
              </a:ext>
            </a:extLst>
          </p:cNvPr>
          <p:cNvSpPr txBox="1"/>
          <p:nvPr/>
        </p:nvSpPr>
        <p:spPr>
          <a:xfrm>
            <a:off x="921156" y="1295176"/>
            <a:ext cx="4982308" cy="1661993"/>
          </a:xfrm>
          <a:prstGeom prst="rect">
            <a:avLst/>
          </a:prstGeom>
          <a:noFill/>
        </p:spPr>
        <p:txBody>
          <a:bodyPr wrap="square" rtlCol="0">
            <a:spAutoFit/>
          </a:bodyPr>
          <a:lstStyle/>
          <a:p>
            <a:pPr algn="ctr">
              <a:lnSpc>
                <a:spcPct val="150000"/>
              </a:lnSpc>
            </a:pPr>
            <a:r>
              <a:rPr lang="en-US" sz="2000" b="1" u="sng" dirty="0"/>
              <a:t>Prediction of sale price </a:t>
            </a:r>
            <a:endParaRPr lang="en-US" u="sng" dirty="0"/>
          </a:p>
          <a:p>
            <a:pPr algn="ctr">
              <a:lnSpc>
                <a:spcPct val="150000"/>
              </a:lnSpc>
            </a:pPr>
            <a:r>
              <a:rPr lang="en-US" dirty="0"/>
              <a:t>RMSE yields an error of  ~±$26109 for average sale priced house($181411)</a:t>
            </a:r>
          </a:p>
          <a:p>
            <a:pPr algn="ctr"/>
            <a:endParaRPr lang="en-US" u="sng" dirty="0"/>
          </a:p>
        </p:txBody>
      </p:sp>
      <p:sp>
        <p:nvSpPr>
          <p:cNvPr id="5" name="TextBox 4">
            <a:extLst>
              <a:ext uri="{FF2B5EF4-FFF2-40B4-BE49-F238E27FC236}">
                <a16:creationId xmlns:a16="http://schemas.microsoft.com/office/drawing/2014/main" id="{BD430A9A-CE02-8445-B67B-D20D0FB9CA3D}"/>
              </a:ext>
            </a:extLst>
          </p:cNvPr>
          <p:cNvSpPr txBox="1"/>
          <p:nvPr/>
        </p:nvSpPr>
        <p:spPr>
          <a:xfrm>
            <a:off x="6288537" y="1394847"/>
            <a:ext cx="5333994" cy="5632311"/>
          </a:xfrm>
          <a:prstGeom prst="rect">
            <a:avLst/>
          </a:prstGeom>
          <a:noFill/>
        </p:spPr>
        <p:txBody>
          <a:bodyPr wrap="square" rtlCol="0">
            <a:spAutoFit/>
          </a:bodyPr>
          <a:lstStyle/>
          <a:p>
            <a:r>
              <a:rPr lang="en-US" b="1" u="sng" dirty="0"/>
              <a:t>Factors that affect sale price</a:t>
            </a:r>
            <a:r>
              <a:rPr lang="en-US" b="1" dirty="0"/>
              <a:t> :</a:t>
            </a:r>
          </a:p>
          <a:p>
            <a:pPr marL="285750" indent="-285750">
              <a:lnSpc>
                <a:spcPct val="150000"/>
              </a:lnSpc>
              <a:buFont typeface="Wingdings" pitchFamily="2" charset="2"/>
              <a:buChar char="v"/>
            </a:pPr>
            <a:r>
              <a:rPr lang="en-US" dirty="0"/>
              <a:t>Overall house quality</a:t>
            </a:r>
          </a:p>
          <a:p>
            <a:pPr marL="285750" indent="-285750">
              <a:lnSpc>
                <a:spcPct val="150000"/>
              </a:lnSpc>
              <a:buFont typeface="Wingdings" pitchFamily="2" charset="2"/>
              <a:buChar char="v"/>
            </a:pPr>
            <a:r>
              <a:rPr lang="en-US" dirty="0"/>
              <a:t>Living Area Square footage</a:t>
            </a:r>
          </a:p>
          <a:p>
            <a:pPr marL="285750" indent="-285750">
              <a:lnSpc>
                <a:spcPct val="150000"/>
              </a:lnSpc>
              <a:buFont typeface="Wingdings" pitchFamily="2" charset="2"/>
              <a:buChar char="v"/>
            </a:pPr>
            <a:r>
              <a:rPr lang="en-US" dirty="0"/>
              <a:t>Basement Square Feet</a:t>
            </a:r>
          </a:p>
          <a:p>
            <a:pPr marL="285750" indent="-285750">
              <a:lnSpc>
                <a:spcPct val="150000"/>
              </a:lnSpc>
              <a:buFont typeface="Wingdings" pitchFamily="2" charset="2"/>
              <a:buChar char="v"/>
            </a:pPr>
            <a:r>
              <a:rPr lang="en-US" dirty="0"/>
              <a:t>Garage Square Feet</a:t>
            </a:r>
          </a:p>
          <a:p>
            <a:pPr marL="285750" indent="-285750">
              <a:lnSpc>
                <a:spcPct val="150000"/>
              </a:lnSpc>
              <a:buFont typeface="Wingdings" pitchFamily="2" charset="2"/>
              <a:buChar char="v"/>
            </a:pPr>
            <a:r>
              <a:rPr lang="en-US" dirty="0"/>
              <a:t>Garage Car Capacity</a:t>
            </a:r>
          </a:p>
          <a:p>
            <a:pPr marL="285750" indent="-285750">
              <a:lnSpc>
                <a:spcPct val="150000"/>
              </a:lnSpc>
              <a:buFont typeface="Wingdings" pitchFamily="2" charset="2"/>
              <a:buChar char="v"/>
            </a:pPr>
            <a:r>
              <a:rPr lang="en-US" dirty="0"/>
              <a:t>Number of Fireplaces</a:t>
            </a:r>
          </a:p>
          <a:p>
            <a:pPr marL="285750" indent="-285750">
              <a:lnSpc>
                <a:spcPct val="150000"/>
              </a:lnSpc>
              <a:buFont typeface="Wingdings" pitchFamily="2" charset="2"/>
              <a:buChar char="v"/>
            </a:pPr>
            <a:r>
              <a:rPr lang="en-US" dirty="0"/>
              <a:t>Year Built (The more recent is the house built, the higher is the sale price)</a:t>
            </a:r>
          </a:p>
          <a:p>
            <a:pPr marL="285750" indent="-285750">
              <a:lnSpc>
                <a:spcPct val="150000"/>
              </a:lnSpc>
              <a:buFont typeface="Wingdings" pitchFamily="2" charset="2"/>
              <a:buChar char="v"/>
            </a:pPr>
            <a:r>
              <a:rPr lang="en-US" dirty="0"/>
              <a:t>Total number of bathrooms</a:t>
            </a:r>
          </a:p>
          <a:p>
            <a:pPr marL="285750" indent="-285750">
              <a:lnSpc>
                <a:spcPct val="150000"/>
              </a:lnSpc>
              <a:buFont typeface="Wingdings" pitchFamily="2" charset="2"/>
              <a:buChar char="v"/>
            </a:pPr>
            <a:r>
              <a:rPr lang="en-US" dirty="0"/>
              <a:t>Area of Exterior Masonry</a:t>
            </a:r>
          </a:p>
          <a:p>
            <a:pPr>
              <a:lnSpc>
                <a:spcPct val="200000"/>
              </a:lnSpc>
            </a:pPr>
            <a:endParaRPr lang="en-US" dirty="0"/>
          </a:p>
          <a:p>
            <a:pPr marL="342900" indent="-342900">
              <a:buFont typeface="+mj-lt"/>
              <a:buAutoNum type="arabicPeriod"/>
            </a:pPr>
            <a:endParaRPr lang="en-US" b="1" dirty="0"/>
          </a:p>
          <a:p>
            <a:pPr marL="342900" indent="-342900">
              <a:buFont typeface="+mj-lt"/>
              <a:buAutoNum type="arabicPeriod"/>
            </a:pPr>
            <a:endParaRPr lang="en-US" dirty="0"/>
          </a:p>
        </p:txBody>
      </p:sp>
      <p:pic>
        <p:nvPicPr>
          <p:cNvPr id="6146" name="Picture 2" descr="4 Ways To Increase Your Property&amp;#39;s Value">
            <a:extLst>
              <a:ext uri="{FF2B5EF4-FFF2-40B4-BE49-F238E27FC236}">
                <a16:creationId xmlns:a16="http://schemas.microsoft.com/office/drawing/2014/main" id="{324FA39B-38F2-9D44-B2D0-3F99EBC56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69" y="3246895"/>
            <a:ext cx="3993397" cy="36111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286DDE-2640-D74F-BD68-FF1FE50F774C}"/>
              </a:ext>
            </a:extLst>
          </p:cNvPr>
          <p:cNvSpPr txBox="1"/>
          <p:nvPr/>
        </p:nvSpPr>
        <p:spPr>
          <a:xfrm>
            <a:off x="5088835" y="820784"/>
            <a:ext cx="4158532" cy="369332"/>
          </a:xfrm>
          <a:prstGeom prst="rect">
            <a:avLst/>
          </a:prstGeom>
          <a:noFill/>
        </p:spPr>
        <p:txBody>
          <a:bodyPr wrap="square" rtlCol="0">
            <a:spAutoFit/>
          </a:bodyPr>
          <a:lstStyle/>
          <a:p>
            <a:r>
              <a:rPr lang="en-US" b="1" u="sng" dirty="0"/>
              <a:t>Conclusion</a:t>
            </a:r>
          </a:p>
        </p:txBody>
      </p:sp>
    </p:spTree>
    <p:extLst>
      <p:ext uri="{BB962C8B-B14F-4D97-AF65-F5344CB8AC3E}">
        <p14:creationId xmlns:p14="http://schemas.microsoft.com/office/powerpoint/2010/main" val="199369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708D3-74DD-3645-A662-A35EFF642B17}"/>
              </a:ext>
            </a:extLst>
          </p:cNvPr>
          <p:cNvSpPr txBox="1"/>
          <p:nvPr/>
        </p:nvSpPr>
        <p:spPr>
          <a:xfrm>
            <a:off x="4525505" y="3611105"/>
            <a:ext cx="9391973" cy="707886"/>
          </a:xfrm>
          <a:prstGeom prst="rect">
            <a:avLst/>
          </a:prstGeom>
          <a:noFill/>
        </p:spPr>
        <p:txBody>
          <a:bodyPr wrap="square" rtlCol="0">
            <a:spAutoFit/>
          </a:bodyPr>
          <a:lstStyle/>
          <a:p>
            <a:r>
              <a:rPr lang="en-US" sz="4000" dirty="0"/>
              <a:t>Thank you</a:t>
            </a:r>
          </a:p>
        </p:txBody>
      </p:sp>
    </p:spTree>
    <p:extLst>
      <p:ext uri="{BB962C8B-B14F-4D97-AF65-F5344CB8AC3E}">
        <p14:creationId xmlns:p14="http://schemas.microsoft.com/office/powerpoint/2010/main" val="77226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4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9">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7A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1">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a16="http://schemas.microsoft.com/office/drawing/2014/main" id="{47B1FBF4-85B0-479B-BA46-570CCF85B068}"/>
              </a:ext>
            </a:extLst>
          </p:cNvPr>
          <p:cNvGraphicFramePr>
            <a:graphicFrameLocks noGrp="1"/>
          </p:cNvGraphicFramePr>
          <p:nvPr>
            <p:ph idx="1"/>
            <p:extLst>
              <p:ext uri="{D42A27DB-BD31-4B8C-83A1-F6EECF244321}">
                <p14:modId xmlns:p14="http://schemas.microsoft.com/office/powerpoint/2010/main" val="30274713"/>
              </p:ext>
            </p:extLst>
          </p:nvPr>
        </p:nvGraphicFramePr>
        <p:xfrm>
          <a:off x="581192" y="1371600"/>
          <a:ext cx="11029615"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840DB95-D166-E547-8C08-BFEE8766A5EA}"/>
              </a:ext>
            </a:extLst>
          </p:cNvPr>
          <p:cNvSpPr txBox="1"/>
          <p:nvPr/>
        </p:nvSpPr>
        <p:spPr>
          <a:xfrm>
            <a:off x="4149854" y="946904"/>
            <a:ext cx="4182386" cy="400110"/>
          </a:xfrm>
          <a:prstGeom prst="rect">
            <a:avLst/>
          </a:prstGeom>
          <a:noFill/>
        </p:spPr>
        <p:txBody>
          <a:bodyPr wrap="square" rtlCol="0">
            <a:spAutoFit/>
          </a:bodyPr>
          <a:lstStyle/>
          <a:p>
            <a:r>
              <a:rPr lang="en-US" sz="2000" b="1" u="sng" dirty="0"/>
              <a:t>Problem Statement</a:t>
            </a:r>
          </a:p>
        </p:txBody>
      </p:sp>
    </p:spTree>
    <p:extLst>
      <p:ext uri="{BB962C8B-B14F-4D97-AF65-F5344CB8AC3E}">
        <p14:creationId xmlns:p14="http://schemas.microsoft.com/office/powerpoint/2010/main" val="280350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B2B5FDF-241A-574F-B1D3-8AA8D22C9044}"/>
              </a:ext>
            </a:extLst>
          </p:cNvPr>
          <p:cNvGraphicFramePr/>
          <p:nvPr>
            <p:extLst>
              <p:ext uri="{D42A27DB-BD31-4B8C-83A1-F6EECF244321}">
                <p14:modId xmlns:p14="http://schemas.microsoft.com/office/powerpoint/2010/main" val="923117081"/>
              </p:ext>
            </p:extLst>
          </p:nvPr>
        </p:nvGraphicFramePr>
        <p:xfrm>
          <a:off x="573437" y="1081377"/>
          <a:ext cx="10988299" cy="5534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24E70ECD-430E-EF47-820B-8D99AB3400F4}"/>
              </a:ext>
            </a:extLst>
          </p:cNvPr>
          <p:cNvSpPr txBox="1"/>
          <p:nvPr/>
        </p:nvSpPr>
        <p:spPr>
          <a:xfrm>
            <a:off x="4389120" y="652007"/>
            <a:ext cx="4405023" cy="369332"/>
          </a:xfrm>
          <a:prstGeom prst="rect">
            <a:avLst/>
          </a:prstGeom>
          <a:noFill/>
        </p:spPr>
        <p:txBody>
          <a:bodyPr wrap="square" rtlCol="0">
            <a:spAutoFit/>
          </a:bodyPr>
          <a:lstStyle/>
          <a:p>
            <a:r>
              <a:rPr lang="en-US" b="1" u="sng" dirty="0"/>
              <a:t>Understanding the data</a:t>
            </a:r>
          </a:p>
        </p:txBody>
      </p:sp>
    </p:spTree>
    <p:extLst>
      <p:ext uri="{BB962C8B-B14F-4D97-AF65-F5344CB8AC3E}">
        <p14:creationId xmlns:p14="http://schemas.microsoft.com/office/powerpoint/2010/main" val="366708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66256-8B34-4F46-AA44-5D2D1243AFC1}"/>
              </a:ext>
            </a:extLst>
          </p:cNvPr>
          <p:cNvGraphicFramePr/>
          <p:nvPr>
            <p:extLst>
              <p:ext uri="{D42A27DB-BD31-4B8C-83A1-F6EECF244321}">
                <p14:modId xmlns:p14="http://schemas.microsoft.com/office/powerpoint/2010/main" val="3479257248"/>
              </p:ext>
            </p:extLst>
          </p:nvPr>
        </p:nvGraphicFramePr>
        <p:xfrm>
          <a:off x="2032000" y="106363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B17269C-E26F-9E45-9794-91459DBF1056}"/>
              </a:ext>
            </a:extLst>
          </p:cNvPr>
          <p:cNvSpPr txBox="1"/>
          <p:nvPr/>
        </p:nvSpPr>
        <p:spPr>
          <a:xfrm>
            <a:off x="739472" y="811033"/>
            <a:ext cx="3760966" cy="400110"/>
          </a:xfrm>
          <a:prstGeom prst="rect">
            <a:avLst/>
          </a:prstGeom>
          <a:noFill/>
        </p:spPr>
        <p:txBody>
          <a:bodyPr wrap="square" rtlCol="0">
            <a:spAutoFit/>
          </a:bodyPr>
          <a:lstStyle/>
          <a:p>
            <a:r>
              <a:rPr lang="en-US" sz="2000" b="1" u="sng" dirty="0"/>
              <a:t>Data Cleaning</a:t>
            </a:r>
          </a:p>
        </p:txBody>
      </p:sp>
    </p:spTree>
    <p:extLst>
      <p:ext uri="{BB962C8B-B14F-4D97-AF65-F5344CB8AC3E}">
        <p14:creationId xmlns:p14="http://schemas.microsoft.com/office/powerpoint/2010/main" val="200077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1D8CD24-2029-CE48-83CC-D71450CB9346}"/>
              </a:ext>
            </a:extLst>
          </p:cNvPr>
          <p:cNvGraphicFramePr/>
          <p:nvPr>
            <p:extLst>
              <p:ext uri="{D42A27DB-BD31-4B8C-83A1-F6EECF244321}">
                <p14:modId xmlns:p14="http://schemas.microsoft.com/office/powerpoint/2010/main" val="4206727550"/>
              </p:ext>
            </p:extLst>
          </p:nvPr>
        </p:nvGraphicFramePr>
        <p:xfrm>
          <a:off x="2032000" y="12236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B01F0A6-7998-FC49-95C0-06BC479C5C52}"/>
              </a:ext>
            </a:extLst>
          </p:cNvPr>
          <p:cNvSpPr txBox="1"/>
          <p:nvPr/>
        </p:nvSpPr>
        <p:spPr>
          <a:xfrm>
            <a:off x="2415396" y="854341"/>
            <a:ext cx="6185140" cy="369332"/>
          </a:xfrm>
          <a:prstGeom prst="rect">
            <a:avLst/>
          </a:prstGeom>
          <a:noFill/>
        </p:spPr>
        <p:txBody>
          <a:bodyPr wrap="square" rtlCol="0">
            <a:spAutoFit/>
          </a:bodyPr>
          <a:lstStyle/>
          <a:p>
            <a:pPr algn="ctr"/>
            <a:r>
              <a:rPr lang="en-US" b="1" u="sng" dirty="0"/>
              <a:t>Feature Engineering</a:t>
            </a:r>
          </a:p>
        </p:txBody>
      </p:sp>
    </p:spTree>
    <p:extLst>
      <p:ext uri="{BB962C8B-B14F-4D97-AF65-F5344CB8AC3E}">
        <p14:creationId xmlns:p14="http://schemas.microsoft.com/office/powerpoint/2010/main" val="254454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5" name="Rectangle 8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7FC045A2-9D3A-A243-ADCB-678FA878AC5B}"/>
              </a:ext>
            </a:extLst>
          </p:cNvPr>
          <p:cNvSpPr>
            <a:spLocks noGrp="1"/>
          </p:cNvSpPr>
          <p:nvPr>
            <p:ph idx="1"/>
          </p:nvPr>
        </p:nvSpPr>
        <p:spPr>
          <a:xfrm>
            <a:off x="671513" y="2536031"/>
            <a:ext cx="3123783" cy="3671936"/>
          </a:xfrm>
        </p:spPr>
        <p:txBody>
          <a:bodyPr vert="horz" lIns="91440" tIns="45720" rIns="91440" bIns="45720" rtlCol="0" anchor="t">
            <a:normAutofit/>
          </a:bodyPr>
          <a:lstStyle/>
          <a:p>
            <a:pPr marL="285750" indent="-285750"/>
            <a:r>
              <a:rPr lang="en-US">
                <a:solidFill>
                  <a:schemeClr val="bg1">
                    <a:lumMod val="75000"/>
                    <a:lumOff val="25000"/>
                  </a:schemeClr>
                </a:solidFill>
              </a:rPr>
              <a:t>Right skewed distribution</a:t>
            </a:r>
          </a:p>
          <a:p>
            <a:pPr marL="285750" indent="-285750"/>
            <a:r>
              <a:rPr lang="en-US">
                <a:solidFill>
                  <a:schemeClr val="bg1">
                    <a:lumMod val="75000"/>
                    <a:lumOff val="25000"/>
                  </a:schemeClr>
                </a:solidFill>
              </a:rPr>
              <a:t>Outliers beyond 500000</a:t>
            </a:r>
          </a:p>
        </p:txBody>
      </p:sp>
      <p:pic>
        <p:nvPicPr>
          <p:cNvPr id="7174" name="Picture 6">
            <a:extLst>
              <a:ext uri="{FF2B5EF4-FFF2-40B4-BE49-F238E27FC236}">
                <a16:creationId xmlns:a16="http://schemas.microsoft.com/office/drawing/2014/main" id="{1F1891B6-054E-BB43-B417-848A9451F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90" b="-3"/>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124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 name="Rectangle 7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7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60" name="Rectangle 8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8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8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CDDE1166-2C87-4B4E-B11D-B6751FDF0852}"/>
              </a:ext>
            </a:extLst>
          </p:cNvPr>
          <p:cNvSpPr txBox="1"/>
          <p:nvPr/>
        </p:nvSpPr>
        <p:spPr>
          <a:xfrm>
            <a:off x="768266" y="1009397"/>
            <a:ext cx="3409782" cy="382360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u="sng" dirty="0">
                <a:solidFill>
                  <a:srgbClr val="FFFFFF"/>
                </a:solidFill>
              </a:rPr>
              <a:t>Correlations with Sale Price </a:t>
            </a:r>
            <a:r>
              <a:rPr lang="en-US" sz="1400" dirty="0">
                <a:solidFill>
                  <a:srgbClr val="FFFFFF"/>
                </a:solidFill>
              </a:rPr>
              <a: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House Quality Rating</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Above Ground Living Area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Total Basement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Garage Sq Ft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Garage Capacity</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Bathrooms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Year Built</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Masonry Area</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Total Rooms(Non-bath)</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Fireplaces</a:t>
            </a:r>
          </a:p>
          <a:p>
            <a:pPr marL="285750" indent="-285750">
              <a:lnSpc>
                <a:spcPct val="90000"/>
              </a:lnSpc>
              <a:spcBef>
                <a:spcPct val="20000"/>
              </a:spcBef>
              <a:spcAft>
                <a:spcPts val="600"/>
              </a:spcAft>
              <a:buClr>
                <a:schemeClr val="accent1"/>
              </a:buClr>
              <a:buSzPct val="92000"/>
              <a:buFont typeface="Wingdings 2" panose="05020102010507070707" pitchFamily="18" charset="2"/>
              <a:buChar char=""/>
            </a:pPr>
            <a:endParaRPr lang="en-US" sz="1400" dirty="0">
              <a:solidFill>
                <a:srgbClr val="FFFFFF"/>
              </a:solidFill>
            </a:endParaRPr>
          </a:p>
        </p:txBody>
      </p:sp>
      <p:pic>
        <p:nvPicPr>
          <p:cNvPr id="7" name="Picture 4">
            <a:extLst>
              <a:ext uri="{FF2B5EF4-FFF2-40B4-BE49-F238E27FC236}">
                <a16:creationId xmlns:a16="http://schemas.microsoft.com/office/drawing/2014/main" id="{FF1E3156-8973-3940-AC54-AC68B248E1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2231" y="1148819"/>
            <a:ext cx="6831503" cy="4542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7DD887-637E-264B-B454-4481CC4BE6DE}"/>
              </a:ext>
            </a:extLst>
          </p:cNvPr>
          <p:cNvSpPr txBox="1"/>
          <p:nvPr/>
        </p:nvSpPr>
        <p:spPr>
          <a:xfrm>
            <a:off x="601255" y="750278"/>
            <a:ext cx="3409782" cy="5250472"/>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pPr>
            <a:endParaRPr lang="en-US" dirty="0">
              <a:solidFill>
                <a:srgbClr val="FFFFFF"/>
              </a:solidFill>
            </a:endParaRPr>
          </a:p>
        </p:txBody>
      </p:sp>
      <p:sp>
        <p:nvSpPr>
          <p:cNvPr id="9" name="TextBox 8">
            <a:extLst>
              <a:ext uri="{FF2B5EF4-FFF2-40B4-BE49-F238E27FC236}">
                <a16:creationId xmlns:a16="http://schemas.microsoft.com/office/drawing/2014/main" id="{FBEF1BAA-80F7-694C-BB50-A8CA726F6D39}"/>
              </a:ext>
            </a:extLst>
          </p:cNvPr>
          <p:cNvSpPr txBox="1"/>
          <p:nvPr/>
        </p:nvSpPr>
        <p:spPr>
          <a:xfrm>
            <a:off x="675861" y="4651513"/>
            <a:ext cx="2854518" cy="1446550"/>
          </a:xfrm>
          <a:prstGeom prst="rect">
            <a:avLst/>
          </a:prstGeom>
          <a:noFill/>
        </p:spPr>
        <p:txBody>
          <a:bodyPr wrap="square" rtlCol="0">
            <a:spAutoFit/>
          </a:bodyPr>
          <a:lstStyle/>
          <a:p>
            <a:r>
              <a:rPr lang="en-US" sz="1400" b="1" u="sng" dirty="0"/>
              <a:t>Outliers were removed for :</a:t>
            </a:r>
          </a:p>
          <a:p>
            <a:pPr marL="285750" indent="-285750">
              <a:buFont typeface="Wingdings" pitchFamily="2" charset="2"/>
              <a:buChar char="§"/>
            </a:pPr>
            <a:r>
              <a:rPr lang="en-US" sz="1400" dirty="0"/>
              <a:t>Total basement sq ft</a:t>
            </a:r>
          </a:p>
          <a:p>
            <a:pPr marL="285750" indent="-285750">
              <a:buFont typeface="Wingdings" pitchFamily="2" charset="2"/>
              <a:buChar char="§"/>
            </a:pPr>
            <a:r>
              <a:rPr lang="en-US" sz="1400" dirty="0"/>
              <a:t>Bathrooms</a:t>
            </a:r>
          </a:p>
          <a:p>
            <a:pPr marL="285750" indent="-285750">
              <a:buFont typeface="Wingdings" pitchFamily="2" charset="2"/>
              <a:buChar char="§"/>
            </a:pPr>
            <a:r>
              <a:rPr lang="en-US" sz="1400" dirty="0"/>
              <a:t>Masonry area</a:t>
            </a:r>
          </a:p>
          <a:p>
            <a:pPr marL="285750" indent="-285750">
              <a:buFont typeface="Wingdings" pitchFamily="2" charset="2"/>
              <a:buChar char="§"/>
            </a:pPr>
            <a:r>
              <a:rPr lang="en-US" sz="1400" dirty="0"/>
              <a:t>Garage capacity</a:t>
            </a:r>
          </a:p>
          <a:p>
            <a:endParaRPr lang="en-US" dirty="0"/>
          </a:p>
        </p:txBody>
      </p:sp>
    </p:spTree>
    <p:extLst>
      <p:ext uri="{BB962C8B-B14F-4D97-AF65-F5344CB8AC3E}">
        <p14:creationId xmlns:p14="http://schemas.microsoft.com/office/powerpoint/2010/main" val="54997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C9AAAC8-953B-E348-9C60-829C064FDE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4592" y="1617320"/>
            <a:ext cx="3703320" cy="2999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5982152-F55F-694C-87B8-0C0AFA3AB5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21648" y="1617320"/>
            <a:ext cx="3651557" cy="30138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B3D2CFF1-D95B-104A-AE6E-1D0D89A257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73205" y="1694956"/>
            <a:ext cx="3703320" cy="29996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D51E6B-7FD8-1F4B-8A21-FDB2F1CF32A6}"/>
              </a:ext>
            </a:extLst>
          </p:cNvPr>
          <p:cNvSpPr txBox="1"/>
          <p:nvPr/>
        </p:nvSpPr>
        <p:spPr>
          <a:xfrm>
            <a:off x="3821648" y="983411"/>
            <a:ext cx="4822020" cy="369332"/>
          </a:xfrm>
          <a:prstGeom prst="rect">
            <a:avLst/>
          </a:prstGeom>
          <a:noFill/>
        </p:spPr>
        <p:txBody>
          <a:bodyPr wrap="square" rtlCol="0">
            <a:spAutoFit/>
          </a:bodyPr>
          <a:lstStyle/>
          <a:p>
            <a:r>
              <a:rPr lang="en-US" b="1" u="sng" dirty="0"/>
              <a:t>Top Three Correlated Features</a:t>
            </a:r>
          </a:p>
        </p:txBody>
      </p:sp>
      <p:sp>
        <p:nvSpPr>
          <p:cNvPr id="9" name="TextBox 8">
            <a:extLst>
              <a:ext uri="{FF2B5EF4-FFF2-40B4-BE49-F238E27FC236}">
                <a16:creationId xmlns:a16="http://schemas.microsoft.com/office/drawing/2014/main" id="{DCF7AE94-0FC5-9C4D-9DCA-969968758D43}"/>
              </a:ext>
            </a:extLst>
          </p:cNvPr>
          <p:cNvSpPr txBox="1"/>
          <p:nvPr/>
        </p:nvSpPr>
        <p:spPr>
          <a:xfrm>
            <a:off x="3291840" y="4900136"/>
            <a:ext cx="8627166" cy="646331"/>
          </a:xfrm>
          <a:prstGeom prst="rect">
            <a:avLst/>
          </a:prstGeom>
          <a:noFill/>
        </p:spPr>
        <p:txBody>
          <a:bodyPr wrap="square" rtlCol="0">
            <a:spAutoFit/>
          </a:bodyPr>
          <a:lstStyle/>
          <a:p>
            <a:r>
              <a:rPr lang="en-US" dirty="0"/>
              <a:t>All three features demonstrate a linear relationship with the target variable.</a:t>
            </a:r>
          </a:p>
          <a:p>
            <a:endParaRPr lang="en-US" dirty="0"/>
          </a:p>
        </p:txBody>
      </p:sp>
    </p:spTree>
    <p:extLst>
      <p:ext uri="{BB962C8B-B14F-4D97-AF65-F5344CB8AC3E}">
        <p14:creationId xmlns:p14="http://schemas.microsoft.com/office/powerpoint/2010/main" val="324299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0F40CB-F903-C444-AE73-BFECFC4B29D7}"/>
              </a:ext>
            </a:extLst>
          </p:cNvPr>
          <p:cNvGraphicFramePr/>
          <p:nvPr>
            <p:extLst>
              <p:ext uri="{D42A27DB-BD31-4B8C-83A1-F6EECF244321}">
                <p14:modId xmlns:p14="http://schemas.microsoft.com/office/powerpoint/2010/main" val="2666861206"/>
              </p:ext>
            </p:extLst>
          </p:nvPr>
        </p:nvGraphicFramePr>
        <p:xfrm>
          <a:off x="3541622" y="849062"/>
          <a:ext cx="8128000" cy="576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22619F1-4F15-6F41-9293-23544409EFC8}"/>
              </a:ext>
            </a:extLst>
          </p:cNvPr>
          <p:cNvSpPr txBox="1"/>
          <p:nvPr/>
        </p:nvSpPr>
        <p:spPr>
          <a:xfrm>
            <a:off x="284671" y="2881222"/>
            <a:ext cx="5883215" cy="369332"/>
          </a:xfrm>
          <a:prstGeom prst="rect">
            <a:avLst/>
          </a:prstGeom>
          <a:noFill/>
        </p:spPr>
        <p:txBody>
          <a:bodyPr wrap="square" rtlCol="0">
            <a:spAutoFit/>
          </a:bodyPr>
          <a:lstStyle/>
          <a:p>
            <a:r>
              <a:rPr lang="en-US" b="1" u="sng" dirty="0"/>
              <a:t>Data Modeling</a:t>
            </a:r>
          </a:p>
        </p:txBody>
      </p:sp>
    </p:spTree>
    <p:extLst>
      <p:ext uri="{BB962C8B-B14F-4D97-AF65-F5344CB8AC3E}">
        <p14:creationId xmlns:p14="http://schemas.microsoft.com/office/powerpoint/2010/main" val="518256787"/>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742</TotalTime>
  <Words>611</Words>
  <Application>Microsoft Macintosh PowerPoint</Application>
  <PresentationFormat>Widescreen</PresentationFormat>
  <Paragraphs>158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Univers</vt:lpstr>
      <vt:lpstr>Univers Condensed</vt:lpstr>
      <vt:lpstr>Wingdings</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to consider while buying house in IOWA and AMES</dc:title>
  <dc:creator>Yaswanth Palnati</dc:creator>
  <cp:lastModifiedBy>Yaswanth Palnati</cp:lastModifiedBy>
  <cp:revision>72</cp:revision>
  <dcterms:created xsi:type="dcterms:W3CDTF">2021-06-05T17:36:34Z</dcterms:created>
  <dcterms:modified xsi:type="dcterms:W3CDTF">2021-06-07T05:45:28Z</dcterms:modified>
</cp:coreProperties>
</file>