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303A-B688-B745-A443-8721B343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1A76-EAA5-BE4A-A382-62B368611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9B96-0522-A74A-807A-61FFDC7F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5084-29BD-AA4F-AF6F-6CB23B9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7295-D473-064E-AF95-2C4029CE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67A8-7755-9440-9652-BCBC3DA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0E232-9F3D-4946-BA20-B45958A3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6AB6-8AD0-DF4A-ADA2-47F1F834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32BA-D998-B040-ACC7-26D38F0C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4040-9C40-1340-8D20-D75EB4A8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43401-DF6B-0D45-B39E-2C94771A0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47CDD-E7EB-4E4A-8DF8-83B14C82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8229-8FEB-1540-83F3-FE26AFAB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476D-CE0A-B642-986A-FB4DE110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EF2A-025D-F340-AB1D-F8382133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0EE4-7D19-FD4F-92EB-7CF200FD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1E1C-05CE-F244-9B89-405335A2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FDBF-303E-0349-ADF7-FAE03B90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435E-0275-6F48-94D8-C62681E8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E28F-C229-114F-AD80-7174394D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638-259B-5D47-9EA4-E7B9A56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0DF15-37CA-5649-9D16-79661F20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EE73-A010-EB47-8495-266F230F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174D-9778-CD43-AD97-09615D2D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EBFC-E56B-874F-8847-48F3690F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E1E-2023-5446-B712-03D901A2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9A31-2706-5C48-9BF8-14A32A80F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F47D-ECFC-454E-A7D4-FEE9B54E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6076-3C15-D548-856F-791F3631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86EED-6137-0144-8041-4D33F8E8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2CB3-64CE-5E43-AD3F-1ADC79EA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901-35DC-5442-B9FE-1411B216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14BD7-8148-674B-9960-7D3DF43A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C3ADE-990B-AE4B-A70E-30850CA5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6D9B1-60F7-604D-9F7E-C082270E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EFAF9-59D6-5A47-B387-280E42D5C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996D8-34CF-C345-8A2A-1B5B44A3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5FC01-8CEA-5A4F-89F6-A8637A9F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86656-FCE5-C444-BF78-4D2560C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42C8-9050-FF42-8C6B-BF60B08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2AB6C-66F9-3048-A153-1DD49BAA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7C7DE-7D3D-D244-9788-D834359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1DBA-0B73-B84D-88B6-6A352BC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AC770-8D99-0646-9E96-CE553B64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09528-AEBD-BB49-93A7-92F4808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6AE6-6F61-D346-A8C7-FD55B7F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111-2B35-8948-A43B-263EE46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A092-AB53-1C4D-BF87-61BA7D65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9168D-16B2-A44A-9495-2B9D0CD6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9B73-01EB-8D42-BA7B-2221A32A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29DB5-6EFF-E541-8D98-ED0CD5DC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574A-0197-6A45-9D05-89107B60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028B-88B4-6945-B4EB-9214B133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B1C06-28BB-F84E-8991-94F7194A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39C0-0C97-F34E-98C9-CEDD3C0C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5DCF-108F-9741-888C-DC885760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0095D-3FD4-9C47-AA3E-934442E2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2009-7D4D-004C-90CC-F160098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E04A9-A675-5247-83DB-FA40409E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79F1-297D-3E49-9430-BF04BF87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6455-5A1F-D04C-9861-E8F002908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8415-55E7-8045-8330-B519E39385BE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2373-AF48-F145-8CFD-9A79334E2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0F28-DA2B-F949-A5E9-888561457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FFD8-22C3-734B-B27D-D5F4D5F0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ello and violin on bricks wall background ⬇ Stock Photo, Image by ©  belchonock #76409803">
            <a:extLst>
              <a:ext uri="{FF2B5EF4-FFF2-40B4-BE49-F238E27FC236}">
                <a16:creationId xmlns:a16="http://schemas.microsoft.com/office/drawing/2014/main" id="{F7523A84-6FD6-4844-909E-71F61E665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2" b="5492"/>
          <a:stretch/>
        </p:blipFill>
        <p:spPr bwMode="auto">
          <a:xfrm>
            <a:off x="20" y="-225221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A3B9A-A4FA-AF48-A78D-D6039905B5A3}"/>
              </a:ext>
            </a:extLst>
          </p:cNvPr>
          <p:cNvSpPr txBox="1"/>
          <p:nvPr/>
        </p:nvSpPr>
        <p:spPr>
          <a:xfrm>
            <a:off x="9982899" y="5863905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Vaishnavi </a:t>
            </a:r>
            <a:r>
              <a:rPr lang="en-US" dirty="0" err="1"/>
              <a:t>Brungi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up, pretty much... | Musician jokes, Cello music, Music humor">
            <a:extLst>
              <a:ext uri="{FF2B5EF4-FFF2-40B4-BE49-F238E27FC236}">
                <a16:creationId xmlns:a16="http://schemas.microsoft.com/office/drawing/2014/main" id="{30B2F609-DA10-AE44-9798-F9B027B85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21" y="1313793"/>
            <a:ext cx="7346731" cy="483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 Palnati</dc:creator>
  <cp:lastModifiedBy>Yaswanth Palnati</cp:lastModifiedBy>
  <cp:revision>2</cp:revision>
  <dcterms:created xsi:type="dcterms:W3CDTF">2021-06-17T02:49:24Z</dcterms:created>
  <dcterms:modified xsi:type="dcterms:W3CDTF">2021-06-17T03:57:11Z</dcterms:modified>
</cp:coreProperties>
</file>