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1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1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1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1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1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1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1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1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1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1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1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ishnavidamodharan800-alt/TNSDC-FWD-VIDEO-ANIMATION-.git" TargetMode="External" /><Relationship Id="rId2" Type="http://schemas.openxmlformats.org/officeDocument/2006/relationships/image" Target="../media/image30.jpeg" /><Relationship Id="rId1" Type="http://schemas.openxmlformats.org/officeDocument/2006/relationships/slideLayout" Target="../slideLayouts/slideLayout1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2D766F-38E0-CE60-7F31-B6E2941F693A}"/>
              </a:ext>
            </a:extLst>
          </p:cNvPr>
          <p:cNvSpPr txBox="1"/>
          <p:nvPr/>
        </p:nvSpPr>
        <p:spPr>
          <a:xfrm>
            <a:off x="1819836" y="1434354"/>
            <a:ext cx="6293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linkClick r:id="rId3"/>
              </a:rPr>
              <a:t>https://github.com/vaishnavidamodharan800-alt/TNSDC-FWD-VIDEO-ANIMATION-.git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092"/>
            <a:ext cx="12185650" cy="68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Vaishnavi D</cp:lastModifiedBy>
  <cp:revision>3</cp:revision>
  <dcterms:created xsi:type="dcterms:W3CDTF">2020-01-15T11:09:52Z</dcterms:created>
  <dcterms:modified xsi:type="dcterms:W3CDTF">2025-09-01T00:57:17Z</dcterms:modified>
</cp:coreProperties>
</file>