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Vaishnavi D</cp:lastModifiedBy>
  <cp:revision>3</cp:revision>
  <dcterms:created xsi:type="dcterms:W3CDTF">2020-01-15T11:09:52Z</dcterms:created>
  <dcterms:modified xsi:type="dcterms:W3CDTF">2025-09-01T00:54:54Z</dcterms:modified>
</cp:coreProperties>
</file>