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8" r:id="rId12"/>
    <p:sldId id="269" r:id="rId13"/>
    <p:sldId id="270" r:id="rId14"/>
    <p:sldId id="25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/>
    <p:restoredTop sz="94650"/>
  </p:normalViewPr>
  <p:slideViewPr>
    <p:cSldViewPr snapToGrid="0" snapToObjects="1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63159-F40C-A246-B7CB-B20B9E09724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D9DCB-0ED3-8C45-A959-2D015BAD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3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9DCB-0ED3-8C45-A959-2D015BAD09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5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01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8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4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5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5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2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6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&#10;&#10;Description automatically generated">
            <a:extLst>
              <a:ext uri="{FF2B5EF4-FFF2-40B4-BE49-F238E27FC236}">
                <a16:creationId xmlns:a16="http://schemas.microsoft.com/office/drawing/2014/main" id="{910E7F24-A3DA-8440-8D61-6E38CA070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16" t="9091" r="1775"/>
          <a:stretch/>
        </p:blipFill>
        <p:spPr>
          <a:xfrm>
            <a:off x="-2" y="10"/>
            <a:ext cx="12191995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AFBD-1002-BB4A-9D47-72C30565E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278" y="2235200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Heart Disease Analysis And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55339-CB66-0740-A01F-66086584B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071" y="5329191"/>
            <a:ext cx="3513538" cy="1087070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8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E5EE1745-888E-B643-876E-B167255FC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1431BA-9EB2-0B47-8B90-37803F009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550" y="0"/>
            <a:ext cx="11191851" cy="6857990"/>
          </a:xfrm>
        </p:spPr>
      </p:pic>
    </p:spTree>
    <p:extLst>
      <p:ext uri="{BB962C8B-B14F-4D97-AF65-F5344CB8AC3E}">
        <p14:creationId xmlns:p14="http://schemas.microsoft.com/office/powerpoint/2010/main" val="1471249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BE90F809-348E-A742-987C-C3D6F87A4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D92ECA-8809-8348-8A59-F3AB7E2F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9" y="730591"/>
            <a:ext cx="10777862" cy="1077667"/>
          </a:xfrm>
        </p:spPr>
        <p:txBody>
          <a:bodyPr anchor="b">
            <a:normAutofit/>
          </a:bodyPr>
          <a:lstStyle/>
          <a:p>
            <a:r>
              <a:rPr lang="en-US" sz="5000" dirty="0"/>
              <a:t>Preparing Data for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DBC2DD-C3F0-6A46-B27C-F28CB212F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67" y="2324203"/>
            <a:ext cx="5115001" cy="3628144"/>
          </a:xfr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3C73B02-044B-594B-8225-9F0D7F4EA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931" y="2058523"/>
            <a:ext cx="6976106" cy="41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55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5B1AB60B-FF3D-304A-BB3C-6D4C80047A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7EB64D-C9C8-9247-A111-9B0C45EA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39" y="-120864"/>
            <a:ext cx="10506457" cy="1120604"/>
          </a:xfrm>
        </p:spPr>
        <p:txBody>
          <a:bodyPr anchor="b">
            <a:normAutofit/>
          </a:bodyPr>
          <a:lstStyle/>
          <a:p>
            <a:r>
              <a:rPr lang="en-US" sz="5000" dirty="0"/>
              <a:t>Logistic Regression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929D0A-1851-3845-8398-B4D9B8B71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20348" y="999740"/>
            <a:ext cx="7235850" cy="5839962"/>
          </a:xfrm>
        </p:spPr>
      </p:pic>
    </p:spTree>
    <p:extLst>
      <p:ext uri="{BB962C8B-B14F-4D97-AF65-F5344CB8AC3E}">
        <p14:creationId xmlns:p14="http://schemas.microsoft.com/office/powerpoint/2010/main" val="2257075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0EA0565F-5DDE-A645-B231-8E81DB64B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42D662-AF4A-0F4C-ACFB-9F8411E6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31376"/>
            <a:ext cx="10506456" cy="1009272"/>
          </a:xfrm>
        </p:spPr>
        <p:txBody>
          <a:bodyPr anchor="b">
            <a:normAutofit/>
          </a:bodyPr>
          <a:lstStyle/>
          <a:p>
            <a:r>
              <a:rPr lang="en-US" sz="5000" dirty="0"/>
              <a:t>Accuracy of other Algorithms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462C05-5AD3-7F4B-BF58-9A28D03C3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247" y="1940648"/>
            <a:ext cx="10608631" cy="4804517"/>
          </a:xfrm>
        </p:spPr>
      </p:pic>
    </p:spTree>
    <p:extLst>
      <p:ext uri="{BB962C8B-B14F-4D97-AF65-F5344CB8AC3E}">
        <p14:creationId xmlns:p14="http://schemas.microsoft.com/office/powerpoint/2010/main" val="655153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0FC07B05-F156-F049-97CF-D61486741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734AC8-7CDB-E645-BB05-48EBBB75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7" cy="1456811"/>
          </a:xfrm>
        </p:spPr>
        <p:txBody>
          <a:bodyPr anchor="b">
            <a:normAutofit/>
          </a:bodyPr>
          <a:lstStyle/>
          <a:p>
            <a:r>
              <a:rPr lang="en-US" sz="5000" dirty="0"/>
              <a:t>References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82C47-8DEE-E04F-8161-D37DE496E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277778"/>
            <a:ext cx="10506456" cy="33117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dirty="0"/>
              <a:t>https://</a:t>
            </a:r>
            <a:r>
              <a:rPr lang="en-IN" sz="2400" dirty="0" err="1"/>
              <a:t>www.researchgate.net</a:t>
            </a:r>
            <a:r>
              <a:rPr lang="en-IN" sz="2400" dirty="0"/>
              <a:t>/publication/319393368_Heart_Disease_Diagnosis_and_Prediction_Using _</a:t>
            </a:r>
            <a:r>
              <a:rPr lang="en-IN" sz="2400" dirty="0" err="1"/>
              <a:t>Machine_Learning_and_Data_Mining_Techniques_A_Review</a:t>
            </a:r>
            <a:r>
              <a:rPr lang="en-IN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Predicting and Diagnosing of Heart Disease Using Machine Learning Algorithms Sanjay Kumar Sen Asst. Professor, Computer Science &amp; </a:t>
            </a:r>
            <a:r>
              <a:rPr lang="en-IN" sz="2400" dirty="0" err="1"/>
              <a:t>Engg</a:t>
            </a:r>
            <a:r>
              <a:rPr lang="en-IN" sz="2400" dirty="0"/>
              <a:t>. Orissa Engineering College, Bhubaneswar, Odisha – India.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Heart disease prediction using machine learning techniques: a survey V.V. Ramalingam*, </a:t>
            </a:r>
            <a:r>
              <a:rPr lang="en-IN" sz="2400" dirty="0" err="1"/>
              <a:t>Ayantan</a:t>
            </a:r>
            <a:r>
              <a:rPr lang="en-IN" sz="2400" dirty="0"/>
              <a:t> </a:t>
            </a:r>
            <a:r>
              <a:rPr lang="en-IN" sz="2400" dirty="0" err="1"/>
              <a:t>Dandapath</a:t>
            </a:r>
            <a:r>
              <a:rPr lang="en-IN" sz="2400" dirty="0"/>
              <a:t>, M Karthik Raja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6901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5B8C88F4-D1AC-A54B-9197-48D2F6C021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8B732-570A-2F4D-A4CC-B834DF2D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518" y="2400300"/>
            <a:ext cx="10506456" cy="2057400"/>
          </a:xfrm>
        </p:spPr>
        <p:txBody>
          <a:bodyPr anchor="b">
            <a:normAutofit/>
          </a:bodyPr>
          <a:lstStyle/>
          <a:p>
            <a:pPr algn="ctr"/>
            <a:r>
              <a:rPr lang="en-US" sz="8000" dirty="0">
                <a:latin typeface="Algerian" pitchFamily="82" charset="77"/>
              </a:rPr>
              <a:t>THANK YOU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628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AEC9F17D-62F0-854B-A144-E3788FC8A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75" t="9091" r="2328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56" name="Rectangle 49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580845-BF64-9D44-83D8-893CF042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069848"/>
            <a:ext cx="7784783" cy="739521"/>
          </a:xfrm>
        </p:spPr>
        <p:txBody>
          <a:bodyPr anchor="b">
            <a:normAutofit/>
          </a:bodyPr>
          <a:lstStyle/>
          <a:p>
            <a:r>
              <a:rPr lang="en-US" sz="4400"/>
              <a:t>Abstract</a:t>
            </a:r>
            <a:endParaRPr lang="en-US" sz="4400" dirty="0"/>
          </a:p>
        </p:txBody>
      </p:sp>
      <p:sp>
        <p:nvSpPr>
          <p:cNvPr id="57" name="Rectangle 5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C0149C-10F8-4917-BAB9-D1640204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2443480"/>
            <a:ext cx="10672762" cy="430022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dirty="0"/>
              <a:t>Cardiovascular disease is the most common type of heart disease, killing over 370,000 people annually.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About 610,000 people die of heart disease in the United States every year–that’s 1 in every 4 deaths.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Preventing heart disease is important. Good data-driven systems for predicting heart disease can improve the entire research and prevention process, making sure that more people can live healthy lives.</a:t>
            </a:r>
          </a:p>
          <a:p>
            <a:pPr>
              <a:lnSpc>
                <a:spcPct val="10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18575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0930857A-519B-F24B-8849-BCB4AA7B8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75" t="9091" r="2328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3804D-292C-EC42-BF63-576C66E2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384048"/>
            <a:ext cx="8187119" cy="1314449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Problem Statement &amp; Objective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BA1C69-6FDE-4E72-8A0F-9A025D90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461768"/>
            <a:ext cx="10087356" cy="45451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predict the binary class 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heart_disease_present, which represents whether or not a patient has heart disease.</a:t>
            </a:r>
          </a:p>
          <a:p>
            <a:pPr>
              <a:lnSpc>
                <a:spcPct val="10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 few machine learning algorithms to analyse the data and predict the heart disease in a patient thereby finding which approach is effective to predict heart diseases in patients based on the attributes found in the dataset. </a:t>
            </a:r>
          </a:p>
          <a:p>
            <a:pPr>
              <a:lnSpc>
                <a:spcPct val="100000"/>
              </a:lnSpc>
            </a:pPr>
            <a:endParaRPr lang="en-IN" sz="1100" dirty="0"/>
          </a:p>
          <a:p>
            <a:pPr>
              <a:lnSpc>
                <a:spcPct val="10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16835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2893DC68-08B7-DC4D-8E45-C882210E79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4AB289-5F95-AA4A-83EF-6691F872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2" y="953490"/>
            <a:ext cx="10658592" cy="888340"/>
          </a:xfrm>
        </p:spPr>
        <p:txBody>
          <a:bodyPr anchor="b">
            <a:normAutofit/>
          </a:bodyPr>
          <a:lstStyle/>
          <a:p>
            <a:r>
              <a:rPr lang="en-US" sz="5000" dirty="0"/>
              <a:t>Methodology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7636-68EE-3E4E-9B95-6BBEE9B5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Data Collection (Kaggle)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Data Cleaning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Exploring the Data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Feature scaling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Train and test  Model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Calculate accuracy of the model.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4146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B3912D07-58B0-034C-9022-46563429A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09" t="9091" r="1855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F45A9-D53D-EE4C-B050-532EE35B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913" y="932688"/>
            <a:ext cx="6819099" cy="1353312"/>
          </a:xfrm>
        </p:spPr>
        <p:txBody>
          <a:bodyPr anchor="b">
            <a:noAutofit/>
          </a:bodyPr>
          <a:lstStyle/>
          <a:p>
            <a:pPr algn="ctr"/>
            <a:r>
              <a:rPr lang="en-US" sz="4400" dirty="0"/>
              <a:t>Algorithms Used to Predict the Heart Disease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8AE61F-9C57-4ACA-87C8-38CA372BB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789" y="2443480"/>
            <a:ext cx="7819986" cy="4414510"/>
          </a:xfrm>
        </p:spPr>
        <p:txBody>
          <a:bodyPr anchor="t">
            <a:normAutofit/>
          </a:bodyPr>
          <a:lstStyle/>
          <a:p>
            <a:r>
              <a:rPr lang="en-US" dirty="0"/>
              <a:t>Logistic Regression</a:t>
            </a:r>
          </a:p>
          <a:p>
            <a:r>
              <a:rPr lang="en-IN" dirty="0"/>
              <a:t>Naive Bayes Algorithm </a:t>
            </a:r>
            <a:endParaRPr lang="en-IN" sz="1800" dirty="0"/>
          </a:p>
          <a:p>
            <a:r>
              <a:rPr lang="en-IN" dirty="0"/>
              <a:t>K-Nearest Neighbour (KNN) Classification </a:t>
            </a:r>
            <a:endParaRPr lang="en-IN" sz="1800" dirty="0"/>
          </a:p>
          <a:p>
            <a:r>
              <a:rPr lang="en-IN" dirty="0"/>
              <a:t>Support Vector Machine Algorithm </a:t>
            </a:r>
            <a:endParaRPr lang="en-US" sz="1700" dirty="0"/>
          </a:p>
          <a:p>
            <a:r>
              <a:rPr lang="en-US" dirty="0"/>
              <a:t>Random Forest Classifier</a:t>
            </a:r>
          </a:p>
          <a:p>
            <a:r>
              <a:rPr lang="en-US" dirty="0"/>
              <a:t>Decision Tree Classifier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70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30C88E0E-8606-4648-9BB5-640DFAE05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2489B-6F95-3C46-8EE4-17F634AC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/>
              <a:t>Libraries Used</a:t>
            </a: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0E30-AE75-9C45-9EE5-A5A83F380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dirty="0"/>
              <a:t> pandas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matplotlib.pyplot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err="1"/>
              <a:t>numpy</a:t>
            </a:r>
            <a:endParaRPr lang="en-US" sz="2000" dirty="0"/>
          </a:p>
          <a:p>
            <a:r>
              <a:rPr lang="en-US" sz="2000" dirty="0"/>
              <a:t> seaborn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sklearn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0605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1F3DBE29-1BE6-1548-AB11-3764E7BF6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82B3DF-4644-1A48-9CD6-720CC13A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/>
              <a:t>Data Analysis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628D9-EE6C-9141-AF06-28FF28467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IN" sz="2000" dirty="0"/>
              <a:t>Attributes : Age, sex, chest pain, Resting Blood Pressure, cholesterol, Fasting Blood sugar, ECG, exercise induced angina, Maximum heart rate achieved, target , slope, </a:t>
            </a:r>
            <a:r>
              <a:rPr lang="en-IN" sz="2000" dirty="0" err="1"/>
              <a:t>oldpeak</a:t>
            </a:r>
            <a:r>
              <a:rPr lang="en-IN" sz="2000" dirty="0"/>
              <a:t>.</a:t>
            </a:r>
            <a:endParaRPr lang="en-US" sz="2000" dirty="0"/>
          </a:p>
          <a:p>
            <a:endParaRPr lang="en-IN" sz="2000" dirty="0"/>
          </a:p>
          <a:p>
            <a:r>
              <a:rPr lang="en-IN" sz="2000" dirty="0"/>
              <a:t>target = 1 implies that the person is suffering from heart disease.</a:t>
            </a:r>
          </a:p>
          <a:p>
            <a:r>
              <a:rPr lang="en-IN" sz="2000" dirty="0"/>
              <a:t>target = 0 implies the person is not suffering from heart disease.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4544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6EB5E2E0-C806-1340-A2B1-14C5ECC9C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26" r="-1" b="96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86970B-A27B-164D-B4EF-1CDF92BEA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01" y="1173782"/>
            <a:ext cx="6183256" cy="451043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369D5F-51CC-314F-BE70-6CF54C3CC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51" y="1173782"/>
            <a:ext cx="5367250" cy="45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0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5168D71F-C18C-6B45-9698-5C65775A9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1" y="285760"/>
            <a:ext cx="1219197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A8615B-7E4F-3241-B097-762085DD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2928"/>
            <a:ext cx="12192000" cy="323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43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384</Words>
  <Application>Microsoft Office PowerPoint</Application>
  <PresentationFormat>Widescreen</PresentationFormat>
  <Paragraphs>42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Avenir Next LT Pro</vt:lpstr>
      <vt:lpstr>Calibri</vt:lpstr>
      <vt:lpstr>Times New Roman</vt:lpstr>
      <vt:lpstr>AccentBoxVTI</vt:lpstr>
      <vt:lpstr>Heart Disease Analysis And Prediction</vt:lpstr>
      <vt:lpstr>Abstract</vt:lpstr>
      <vt:lpstr>Problem Statement &amp; Objective</vt:lpstr>
      <vt:lpstr>Methodology</vt:lpstr>
      <vt:lpstr>Algorithms Used to Predict the Heart Disease</vt:lpstr>
      <vt:lpstr>Libraries Used</vt:lpstr>
      <vt:lpstr>Data Analysis</vt:lpstr>
      <vt:lpstr>PowerPoint Presentation</vt:lpstr>
      <vt:lpstr>PowerPoint Presentation</vt:lpstr>
      <vt:lpstr>PowerPoint Presentation</vt:lpstr>
      <vt:lpstr>Preparing Data for Model</vt:lpstr>
      <vt:lpstr>Logistic Regression</vt:lpstr>
      <vt:lpstr>Accuracy of other Algorithms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Analysis And Prediction</dc:title>
  <dc:creator>varshanagaraj06@outlook.com</dc:creator>
  <cp:lastModifiedBy>Girish, Vaishnavi</cp:lastModifiedBy>
  <cp:revision>6</cp:revision>
  <dcterms:created xsi:type="dcterms:W3CDTF">2020-05-04T23:19:24Z</dcterms:created>
  <dcterms:modified xsi:type="dcterms:W3CDTF">2024-09-24T21:16:36Z</dcterms:modified>
</cp:coreProperties>
</file>