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56" r:id="rId4"/>
    <p:sldId id="260" r:id="rId5"/>
    <p:sldId id="261" r:id="rId6"/>
    <p:sldId id="266" r:id="rId7"/>
    <p:sldId id="269" r:id="rId8"/>
    <p:sldId id="271" r:id="rId9"/>
    <p:sldId id="273" r:id="rId10"/>
    <p:sldId id="272" r:id="rId11"/>
    <p:sldId id="265" r:id="rId12"/>
    <p:sldId id="268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75" d="100"/>
          <a:sy n="75" d="100"/>
        </p:scale>
        <p:origin x="33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8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 /><Relationship Id="rId2" Type="http://schemas.openxmlformats.org/officeDocument/2006/relationships/video" Target="../media/media1.mp4" /><Relationship Id="rId1" Type="http://schemas.microsoft.com/office/2007/relationships/media" Target="../media/media1.mp4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3A5B-98E0-544E-8412-16D0DAB2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/>
              <a:t>Team Name</a:t>
            </a:r>
            <a:r>
              <a:rPr lang="en-IN"/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8F39-0FDB-EE4B-9A21-849676289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3043924"/>
            <a:ext cx="8825659" cy="135611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5000" b="1"/>
              <a:t>DTVS ERRORS....!! </a:t>
            </a:r>
          </a:p>
          <a:p>
            <a:pPr marL="0" indent="0">
              <a:buNone/>
            </a:pPr>
            <a:endParaRPr lang="en-IN" sz="5400" b="1"/>
          </a:p>
          <a:p>
            <a:pPr marL="0" indent="0">
              <a:buNone/>
            </a:pPr>
            <a:r>
              <a:rPr lang="en-IN" sz="8000" b="1"/>
              <a:t>Team Number:36 </a:t>
            </a:r>
            <a:endParaRPr lang="en-US" sz="8000" b="1"/>
          </a:p>
        </p:txBody>
      </p:sp>
    </p:spTree>
    <p:extLst>
      <p:ext uri="{BB962C8B-B14F-4D97-AF65-F5344CB8AC3E}">
        <p14:creationId xmlns:p14="http://schemas.microsoft.com/office/powerpoint/2010/main" val="107075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D6D1-BB4D-CD45-A434-50AE0897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Day third: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01C7CAA-5EE2-1F4D-B84E-DE08B3AF5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353" y="1576973"/>
            <a:ext cx="6454587" cy="4486427"/>
          </a:xfrm>
        </p:spPr>
      </p:pic>
    </p:spTree>
    <p:extLst>
      <p:ext uri="{BB962C8B-B14F-4D97-AF65-F5344CB8AC3E}">
        <p14:creationId xmlns:p14="http://schemas.microsoft.com/office/powerpoint/2010/main" val="150351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F208-91A2-0B4E-AC44-594923F4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Customer login page: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BCA4B41-911C-2949-8724-87ED96E0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55" y="1075766"/>
            <a:ext cx="5775758" cy="4999860"/>
          </a:xfrm>
        </p:spPr>
      </p:pic>
    </p:spTree>
    <p:extLst>
      <p:ext uri="{BB962C8B-B14F-4D97-AF65-F5344CB8AC3E}">
        <p14:creationId xmlns:p14="http://schemas.microsoft.com/office/powerpoint/2010/main" val="231974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E388-A234-044A-A185-266AC5E5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Application: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B5E2-88B3-F94E-B501-2962231F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1.The website is used for many purpose. </a:t>
            </a:r>
          </a:p>
          <a:p>
            <a:pPr marL="0" indent="0">
              <a:buNone/>
            </a:pPr>
            <a:r>
              <a:rPr lang="en-IN"/>
              <a:t>2.For shopping , starting new business etc.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7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24ED-28BB-624A-8F7D-9E392A68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Website importance: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7D1C1-BB1E-864E-B97F-9095762F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Having a website and online presence strategy allows you to market your business online. A website is also important because it helps to establish credibility as a business. ... A website not only gives credibility but it also helps to give a positive impression that your company is bigger and more successful.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94EC-19D6-974C-905D-4A1A2ECD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Suggestions given by mentor: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6A4A-645A-614C-8CA1-C9C7F1BD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We don’t have any backend idea so, mentor suggest us Firebase which is really useful. Firebase is used for data storage purpose. </a:t>
            </a:r>
          </a:p>
          <a:p>
            <a:r>
              <a:rPr lang="en-IN"/>
              <a:t>Mentor suggest us to change our website first page because it’s looks normal. So we work on it.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6CE8-7E4F-E846-98B6-B52179EB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College Name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E605-84F7-294D-A6D4-4921B3C5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/>
              <a:t>JSPM Rajarshi shahu college of engineering , Tathawade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80467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0A25D7-2A6D-9449-BE74-6A514727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statement: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393C4-CF36-5547-BAEA-52C01E439712}"/>
              </a:ext>
            </a:extLst>
          </p:cNvPr>
          <p:cNvSpPr txBox="1"/>
          <p:nvPr/>
        </p:nvSpPr>
        <p:spPr>
          <a:xfrm>
            <a:off x="2839672" y="2914269"/>
            <a:ext cx="651265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/>
              <a:t>PS14:
</a:t>
            </a:r>
            <a:br>
              <a:rPr lang="en-IN" sz="3200" b="1" kern="120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IN" sz="3200" b="1"/>
              <a:t>
E-Commerce Website for Bicycles with the following functionalities:
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82354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5777F-BC03-2B45-9D1F-38B62CFE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3992147"/>
          </a:xfrm>
        </p:spPr>
        <p:txBody>
          <a:bodyPr>
            <a:normAutofit/>
          </a:bodyPr>
          <a:lstStyle/>
          <a:p>
            <a:r>
              <a:rPr lang="en-IN" b="1"/>
              <a:t>1. Cart Functionality</a:t>
            </a:r>
          </a:p>
          <a:p>
            <a:r>
              <a:rPr lang="en-IN" b="1"/>
              <a:t> 2. Wishlist Functionality.
3. User Login.
4. Order History
5. Product Filtering based on the</a:t>
            </a:r>
          </a:p>
          <a:p>
            <a:endParaRPr lang="en-IN" b="1"/>
          </a:p>
          <a:p>
            <a:r>
              <a:rPr lang="en-IN" b="1"/>
              <a:t> a) type of bicycle MTB, Hybrid, BMX
b) Price of bicycle</a:t>
            </a:r>
            <a:r>
              <a:rPr lang="en-IN"/>
              <a:t>
</a:t>
            </a:r>
            <a:r>
              <a:rPr lang="en-IN" b="1"/>
              <a:t>c) Size of Bicycle: Small, Medium, Large</a:t>
            </a:r>
            <a:endParaRPr 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25D07-5CD4-AE4B-B0FF-F24A78A0985C}"/>
              </a:ext>
            </a:extLst>
          </p:cNvPr>
          <p:cNvSpPr txBox="1"/>
          <p:nvPr/>
        </p:nvSpPr>
        <p:spPr>
          <a:xfrm>
            <a:off x="846554" y="2914268"/>
            <a:ext cx="6093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Facility</a:t>
            </a:r>
            <a:r>
              <a:rPr lang="en-US"/>
              <a:t> provided by website </a:t>
            </a:r>
          </a:p>
        </p:txBody>
      </p:sp>
    </p:spTree>
    <p:extLst>
      <p:ext uri="{BB962C8B-B14F-4D97-AF65-F5344CB8AC3E}">
        <p14:creationId xmlns:p14="http://schemas.microsoft.com/office/powerpoint/2010/main" val="282823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VID-20211008-WA0041.mp4">
            <a:hlinkClick r:id="" action="ppaction://media"/>
            <a:extLst>
              <a:ext uri="{FF2B5EF4-FFF2-40B4-BE49-F238E27FC236}">
                <a16:creationId xmlns:a16="http://schemas.microsoft.com/office/drawing/2014/main" id="{E46D39D9-F2A1-CD43-B115-DF3284C94F2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47507" y="1295400"/>
            <a:ext cx="5189538" cy="4731394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06724AD-4F0B-CB4A-B61D-DB2C6B18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BE06-3C71-9A4A-8AD2-0D72FA7A9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 main important language are:.1HTML      2.Javascript</a:t>
            </a:r>
          </a:p>
          <a:p>
            <a:endParaRPr lang="en-IN"/>
          </a:p>
          <a:p>
            <a:r>
              <a:rPr lang="en-IN"/>
              <a:t>The HyperText Markup Language, or HTML is the standard markup language for documents designed to be displayed in a web browser. It can be assisted by technologies such as Cascading Style Sheets and scripting languages such as JavaScript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885B3E-B16D-4449-B2B6-4944C52F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Language use in source code: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8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521B-0C44-DE4D-A527-ED392F28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Day first: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3770E5A-8F8A-3448-9CF0-BA2C21D34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6081" y="1295400"/>
            <a:ext cx="6222881" cy="3995593"/>
          </a:xfrm>
        </p:spPr>
      </p:pic>
    </p:spTree>
    <p:extLst>
      <p:ext uri="{BB962C8B-B14F-4D97-AF65-F5344CB8AC3E}">
        <p14:creationId xmlns:p14="http://schemas.microsoft.com/office/powerpoint/2010/main" val="381180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F135-8B1E-7743-B893-94923106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Day second: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8236-DD54-104D-9A91-BF6BC70B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We create:</a:t>
            </a:r>
          </a:p>
          <a:p>
            <a:r>
              <a:rPr lang="en-IN"/>
              <a:t>1.login page</a:t>
            </a:r>
          </a:p>
          <a:p>
            <a:r>
              <a:rPr lang="en-IN"/>
              <a:t>2.filters or some changes in our website first page</a:t>
            </a:r>
          </a:p>
          <a:p>
            <a:r>
              <a:rPr lang="en-IN"/>
              <a:t>3.How to use Firebase etc. </a:t>
            </a:r>
          </a:p>
          <a:p>
            <a:endParaRPr lang="en-I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4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D9E6-9574-2A46-B332-3A8E87D5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Day second: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5758BF9-FE3C-A942-9146-39A2F0B7F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128" y="1491401"/>
            <a:ext cx="6466813" cy="4034118"/>
          </a:xfrm>
        </p:spPr>
      </p:pic>
    </p:spTree>
    <p:extLst>
      <p:ext uri="{BB962C8B-B14F-4D97-AF65-F5344CB8AC3E}">
        <p14:creationId xmlns:p14="http://schemas.microsoft.com/office/powerpoint/2010/main" val="2517261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tf00001237_wac</Template>
  <TotalTime>53</TotalTime>
  <Words>50</Words>
  <Application>Microsoft Office PowerPoint</Application>
  <PresentationFormat>Widescreen</PresentationFormat>
  <Paragraphs>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 Boardroom</vt:lpstr>
      <vt:lpstr>Team Name:</vt:lpstr>
      <vt:lpstr>College Name</vt:lpstr>
      <vt:lpstr>Problem statement:</vt:lpstr>
      <vt:lpstr>PowerPoint Presentation</vt:lpstr>
      <vt:lpstr>Coding</vt:lpstr>
      <vt:lpstr>Language use in source code:</vt:lpstr>
      <vt:lpstr>Day first:</vt:lpstr>
      <vt:lpstr>Day second:</vt:lpstr>
      <vt:lpstr>Day second:</vt:lpstr>
      <vt:lpstr>Day third:</vt:lpstr>
      <vt:lpstr>Customer login page:</vt:lpstr>
      <vt:lpstr>Application:</vt:lpstr>
      <vt:lpstr>Website importance:</vt:lpstr>
      <vt:lpstr>Suggestions given by mentor: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</dc:title>
  <dc:creator>Tejaswini Khandekar</dc:creator>
  <cp:lastModifiedBy>divyaneedesale9@gmail.com</cp:lastModifiedBy>
  <cp:revision>20</cp:revision>
  <dcterms:created xsi:type="dcterms:W3CDTF">2021-07-21T16:08:38Z</dcterms:created>
  <dcterms:modified xsi:type="dcterms:W3CDTF">2021-10-10T03:06:59Z</dcterms:modified>
</cp:coreProperties>
</file>