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7"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5"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9"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3"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1"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1"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5"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7"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5"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9"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7"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1"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3"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1"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VAISHNAVI-DIPAK.GODSE@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sz="1200" b="1" dirty="0">
                <a:latin typeface="+mn-lt"/>
              </a:rPr>
              <a:t>Employee Leave Management System</a:t>
            </a:r>
          </a:p>
          <a:p>
            <a:pPr>
              <a:lnSpc>
                <a:spcPct val="114000"/>
              </a:lnSpc>
            </a:pPr>
            <a:r>
              <a:rPr lang="en-US" sz="1200" dirty="0">
                <a:latin typeface="+mn-lt"/>
              </a:rPr>
              <a:t>Completed end to end case study of Employee Leave Management System along with Swagger, Fiddler testing using Core Mvc, Web Api and SqlServer</a:t>
            </a:r>
          </a:p>
          <a:p>
            <a:pPr marL="171450" indent="-171450" eaLnBrk="1" hangingPunct="1">
              <a:lnSpc>
                <a:spcPct val="114000"/>
              </a:lnSpc>
              <a:buFont typeface="Arial" panose="020B0604020202020204" pitchFamily="34" charset="0"/>
              <a:buChar char="•"/>
            </a:pPr>
            <a:r>
              <a:rPr lang="en-IN" altLang="en-US" sz="1200" b="1" dirty="0">
                <a:latin typeface="+mn-lt"/>
              </a:rPr>
              <a:t>Trained on </a:t>
            </a:r>
            <a:r>
              <a:rPr lang="en-IN" altLang="en-US" sz="1200" dirty="0">
                <a:latin typeface="+mn-lt"/>
              </a:rPr>
              <a:t>Dot Net, SQL Server, Ado.net, Core Mvc, Core Web API, Entity Framework.</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716534"/>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39337"/>
            <a:ext cx="2374900" cy="658532"/>
          </a:xfrm>
        </p:spPr>
        <p:txBody>
          <a:bodyPr/>
          <a:lstStyle/>
          <a:p>
            <a:pPr eaLnBrk="1" hangingPunct="1"/>
            <a:r>
              <a:rPr lang="nl-NL" altLang="nl-NL" sz="1200" dirty="0">
                <a:latin typeface="+mn-lt"/>
              </a:rPr>
              <a:t>Mumbai</a:t>
            </a:r>
          </a:p>
          <a:p>
            <a:pPr eaLnBrk="1" hangingPunct="1"/>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self-driven learner eager to work in a team of dedicated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people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serve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key</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role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in</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enhancement</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development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project.</a:t>
            </a:r>
          </a:p>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team player with good communication skills always ready to</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work</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for</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enrichment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knowledge.</a:t>
            </a:r>
            <a:endParaRPr lang="en-US" sz="1200" dirty="0">
              <a:latin typeface="+mn-lt"/>
              <a:cs typeface="Calibri" panose="020F0502020204030204" pitchFamily="34" charset="0"/>
            </a:endParaRPr>
          </a:p>
          <a:p>
            <a:pPr marL="171450" indent="-171450">
              <a:buFont typeface="Arial" panose="020B0604020202020204" pitchFamily="34" charset="0"/>
              <a:buChar char="•"/>
            </a:pPr>
            <a:r>
              <a:rPr lang="en-US" sz="1200" dirty="0">
                <a:latin typeface="+mn-lt"/>
                <a:cs typeface="Calibri" panose="020F0502020204030204" pitchFamily="34" charset="0"/>
              </a:rPr>
              <a:t>Proficient in </a:t>
            </a:r>
            <a:r>
              <a:rPr lang="en-US" sz="1200" b="1" dirty="0">
                <a:latin typeface="+mn-lt"/>
                <a:cs typeface="Calibri" panose="020F0502020204030204" pitchFamily="34" charset="0"/>
              </a:rPr>
              <a:t>C# and OOPs </a:t>
            </a:r>
            <a:r>
              <a:rPr lang="en-US" sz="1200" dirty="0">
                <a:latin typeface="+mn-lt"/>
                <a:cs typeface="Calibri" panose="020F0502020204030204" pitchFamily="34" charset="0"/>
              </a:rPr>
              <a:t>concepts. </a:t>
            </a:r>
          </a:p>
          <a:p>
            <a:pPr marL="171450" indent="-171450">
              <a:buFont typeface="Arial" panose="020B0604020202020204" pitchFamily="34" charset="0"/>
              <a:buChar char="•"/>
            </a:pPr>
            <a:r>
              <a:rPr lang="en-US" sz="1200" dirty="0">
                <a:latin typeface="+mn-lt"/>
                <a:cs typeface="Calibri" panose="020F0502020204030204" pitchFamily="34" charset="0"/>
              </a:rPr>
              <a:t>Hands on experience in creating </a:t>
            </a:r>
            <a:r>
              <a:rPr lang="en-US" sz="1200" b="1" dirty="0">
                <a:latin typeface="+mn-lt"/>
                <a:cs typeface="Calibri" panose="020F0502020204030204" pitchFamily="34" charset="0"/>
              </a:rPr>
              <a:t>Web Application </a:t>
            </a:r>
            <a:r>
              <a:rPr lang="en-US" sz="1200" dirty="0">
                <a:latin typeface="+mn-lt"/>
                <a:cs typeface="Calibri" panose="020F0502020204030204" pitchFamily="34" charset="0"/>
              </a:rPr>
              <a:t>with </a:t>
            </a:r>
            <a:r>
              <a:rPr lang="en-US" sz="1200" b="1" dirty="0">
                <a:latin typeface="+mn-lt"/>
                <a:cs typeface="Calibri" panose="020F0502020204030204" pitchFamily="34" charset="0"/>
              </a:rPr>
              <a:t>Asp.net and Mvc Core</a:t>
            </a:r>
            <a:r>
              <a:rPr lang="en-US" sz="1200" dirty="0">
                <a:latin typeface="+mn-lt"/>
                <a:cs typeface="Calibri" panose="020F0502020204030204" pitchFamily="34" charset="0"/>
              </a:rPr>
              <a:t>.</a:t>
            </a:r>
            <a:endParaRPr lang="en-US" sz="1200" b="1" dirty="0">
              <a:latin typeface="+mn-lt"/>
              <a:cs typeface="Calibri" panose="020F0502020204030204" pitchFamily="34" charset="0"/>
            </a:endParaRPr>
          </a:p>
          <a:p>
            <a:pPr marL="171450" indent="-171450">
              <a:buFont typeface="Arial" panose="020B0604020202020204" pitchFamily="34" charset="0"/>
              <a:buChar char="•"/>
            </a:pPr>
            <a:r>
              <a:rPr lang="en-US" sz="1200" dirty="0">
                <a:latin typeface="+mn-lt"/>
                <a:cs typeface="Calibri" panose="020F0502020204030204" pitchFamily="34" charset="0"/>
              </a:rPr>
              <a:t>Hands on experience in developing web pages using </a:t>
            </a:r>
            <a:r>
              <a:rPr lang="en-US" sz="1200" b="1" dirty="0">
                <a:latin typeface="+mn-lt"/>
                <a:cs typeface="Calibri" panose="020F0502020204030204" pitchFamily="34" charset="0"/>
              </a:rPr>
              <a:t>HTML5,Asp.net, Object Oriented Programming</a:t>
            </a:r>
            <a:r>
              <a:rPr lang="en-US" sz="1200" dirty="0">
                <a:latin typeface="+mn-lt"/>
                <a:cs typeface="Calibri" panose="020F0502020204030204" pitchFamily="34" charset="0"/>
              </a:rPr>
              <a:t>. </a:t>
            </a:r>
          </a:p>
          <a:p>
            <a:pPr marL="171450" indent="-171450">
              <a:buFont typeface="Arial" panose="020B0604020202020204" pitchFamily="34" charset="0"/>
              <a:buChar char="•"/>
            </a:pPr>
            <a:r>
              <a:rPr lang="en-US" sz="1200" dirty="0">
                <a:latin typeface="+mn-lt"/>
                <a:cs typeface="Calibri" panose="020F0502020204030204" pitchFamily="34" charset="0"/>
              </a:rPr>
              <a:t>Experience in creating documentation with </a:t>
            </a:r>
            <a:r>
              <a:rPr lang="en-US" sz="1200" b="1" dirty="0">
                <a:latin typeface="+mn-lt"/>
                <a:cs typeface="Calibri" panose="020F0502020204030204" pitchFamily="34" charset="0"/>
              </a:rPr>
              <a:t>swagger.</a:t>
            </a:r>
            <a:endParaRPr lang="en-US" sz="1200" dirty="0">
              <a:latin typeface="+mn-lt"/>
              <a:cs typeface="Calibri" panose="020F0502020204030204" pitchFamily="34" charset="0"/>
            </a:endParaRPr>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40654"/>
            <a:ext cx="6223000" cy="306387"/>
          </a:xfrm>
        </p:spPr>
        <p:txBody>
          <a:bodyPr/>
          <a:lstStyle/>
          <a:p>
            <a:r>
              <a:rPr lang="en-IN" altLang="en-US" dirty="0"/>
              <a:t>Godse Vaishnavi Dipak</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552239" y="547041"/>
            <a:ext cx="2320490" cy="845360"/>
          </a:xfrm>
          <a:prstGeom prst="rect">
            <a:avLst/>
          </a:prstGeom>
        </p:spPr>
        <p:txBody>
          <a:bodyPr wrap="square">
            <a:spAutoFit/>
          </a:bodyPr>
          <a:lstStyle/>
          <a:p>
            <a:pPr>
              <a:lnSpc>
                <a:spcPct val="114000"/>
              </a:lnSpc>
              <a:defRPr/>
            </a:pPr>
            <a:r>
              <a:rPr lang="en-US" sz="1100" dirty="0">
                <a:effectLst/>
                <a:latin typeface="Verdana" panose="020B0604030504040204" pitchFamily="34" charset="0"/>
                <a:ea typeface="Verdana" panose="020B0604030504040204" pitchFamily="34" charset="0"/>
                <a:cs typeface="Verdana" panose="020B0604030504040204" pitchFamily="34" charset="0"/>
              </a:rPr>
              <a:t>B.Tech in electronics and telecommunication </a:t>
            </a:r>
            <a:r>
              <a:rPr lang="en-US" sz="1100" dirty="0">
                <a:latin typeface="Verdana" panose="020B0604030504040204" pitchFamily="34" charset="0"/>
                <a:ea typeface="Verdana" panose="020B0604030504040204" pitchFamily="34" charset="0"/>
                <a:cs typeface="Verdana" panose="020B0604030504040204" pitchFamily="34" charset="0"/>
              </a:rPr>
              <a:t>eng</a:t>
            </a:r>
            <a:r>
              <a:rPr lang="en-US" sz="1100" dirty="0">
                <a:effectLst/>
                <a:latin typeface="Verdana" panose="020B0604030504040204" pitchFamily="34" charset="0"/>
                <a:ea typeface="Verdana" panose="020B0604030504040204" pitchFamily="34" charset="0"/>
                <a:cs typeface="Verdana" panose="020B0604030504040204" pitchFamily="34" charset="0"/>
              </a:rPr>
              <a:t>ineering: 2016-2019</a:t>
            </a:r>
            <a:endParaRPr lang="en-IN" sz="1100" dirty="0">
              <a:effectLst/>
              <a:latin typeface="Verdana" panose="020B0604030504040204" pitchFamily="34" charset="0"/>
              <a:ea typeface="Verdana" panose="020B0604030504040204" pitchFamily="34" charset="0"/>
              <a:cs typeface="Verdana" panose="020B0604030504040204" pitchFamily="34" charset="0"/>
            </a:endParaRPr>
          </a:p>
          <a:p>
            <a:pPr lvl="0">
              <a:lnSpc>
                <a:spcPct val="114000"/>
              </a:lnSpc>
              <a:defRPr/>
            </a:pPr>
            <a:endParaRPr lang="en-US" altLang="nl-NL" sz="1100" dirty="0">
              <a:solidFill>
                <a:prstClr val="black"/>
              </a:solidFill>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2393604" cy="4663393"/>
          </a:xfrm>
          <a:prstGeom prst="rect">
            <a:avLst/>
          </a:prstGeom>
        </p:spPr>
        <p:txBody>
          <a:bodyPr wrap="squar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100" dirty="0"/>
              <a:t>C#</a:t>
            </a:r>
          </a:p>
          <a:p>
            <a:pPr>
              <a:lnSpc>
                <a:spcPct val="114000"/>
              </a:lnSpc>
            </a:pPr>
            <a:r>
              <a:rPr lang="en-US" altLang="en-US" sz="1100" dirty="0"/>
              <a:t>Asp.net</a:t>
            </a:r>
          </a:p>
          <a:p>
            <a:pPr>
              <a:lnSpc>
                <a:spcPct val="114000"/>
              </a:lnSpc>
            </a:pPr>
            <a:r>
              <a:rPr lang="en-US" altLang="en-US" sz="1100" dirty="0"/>
              <a:t>Core Mvc</a:t>
            </a:r>
          </a:p>
          <a:p>
            <a:pPr>
              <a:lnSpc>
                <a:spcPct val="114000"/>
              </a:lnSpc>
            </a:pPr>
            <a:r>
              <a:rPr lang="en-US" altLang="en-US" sz="1100" dirty="0"/>
              <a:t>Web Api</a:t>
            </a:r>
          </a:p>
          <a:p>
            <a:pPr>
              <a:lnSpc>
                <a:spcPct val="114000"/>
              </a:lnSpc>
            </a:pPr>
            <a:r>
              <a:rPr lang="en-US" altLang="en-US" sz="1100" dirty="0"/>
              <a:t>SQL</a:t>
            </a:r>
          </a:p>
          <a:p>
            <a:pPr>
              <a:lnSpc>
                <a:spcPct val="114000"/>
              </a:lnSpc>
            </a:pPr>
            <a:endParaRPr lang="en-US" altLang="nl-NL" sz="1000" dirty="0"/>
          </a:p>
          <a:p>
            <a:pPr>
              <a:lnSpc>
                <a:spcPct val="114000"/>
              </a:lnSpc>
            </a:pPr>
            <a:r>
              <a:rPr lang="en-US" altLang="nl-NL" sz="1200" b="1" dirty="0">
                <a:solidFill>
                  <a:srgbClr val="0070AD"/>
                </a:solidFill>
              </a:rPr>
              <a:t>Database</a:t>
            </a:r>
          </a:p>
          <a:p>
            <a:pPr>
              <a:lnSpc>
                <a:spcPct val="114000"/>
              </a:lnSpc>
            </a:pPr>
            <a:r>
              <a:rPr lang="en-US" altLang="nl-NL" sz="1100" dirty="0"/>
              <a:t>SQL database –  MySQL</a:t>
            </a:r>
          </a:p>
          <a:p>
            <a:pPr>
              <a:lnSpc>
                <a:spcPct val="114000"/>
              </a:lnSpc>
            </a:pPr>
            <a:endParaRPr lang="en-US" altLang="nl-NL" sz="1000" dirty="0"/>
          </a:p>
          <a:p>
            <a:pPr>
              <a:lnSpc>
                <a:spcPct val="114000"/>
              </a:lnSpc>
            </a:pPr>
            <a:r>
              <a:rPr lang="en-US" altLang="nl-NL" sz="1200" b="1" dirty="0">
                <a:solidFill>
                  <a:srgbClr val="0070AD"/>
                </a:solidFill>
              </a:rPr>
              <a:t>Web Technologies</a:t>
            </a:r>
            <a:endParaRPr lang="en-US" altLang="nl-NL" sz="1200" dirty="0"/>
          </a:p>
          <a:p>
            <a:pPr>
              <a:lnSpc>
                <a:spcPct val="114000"/>
              </a:lnSpc>
            </a:pPr>
            <a:r>
              <a:rPr lang="en-US" altLang="nl-NL" sz="1100" dirty="0"/>
              <a:t>HTML</a:t>
            </a:r>
          </a:p>
          <a:p>
            <a:pPr>
              <a:lnSpc>
                <a:spcPct val="114000"/>
              </a:lnSpc>
            </a:pPr>
            <a:endParaRPr lang="en-US" altLang="nl-NL" sz="1000" b="1" dirty="0">
              <a:solidFill>
                <a:srgbClr val="0070AD"/>
              </a:solidFill>
            </a:endParaRPr>
          </a:p>
          <a:p>
            <a:pPr>
              <a:lnSpc>
                <a:spcPct val="114000"/>
              </a:lnSpc>
            </a:pPr>
            <a:r>
              <a:rPr lang="en-US" altLang="nl-NL" sz="1200" b="1" dirty="0">
                <a:solidFill>
                  <a:srgbClr val="0070AD"/>
                </a:solidFill>
              </a:rPr>
              <a:t>Add-ons</a:t>
            </a:r>
            <a:endParaRPr lang="en-US" altLang="nl-NL" sz="1200" dirty="0"/>
          </a:p>
          <a:p>
            <a:pPr>
              <a:lnSpc>
                <a:spcPct val="114000"/>
              </a:lnSpc>
            </a:pPr>
            <a:r>
              <a:rPr lang="en-US" altLang="nl-NL" sz="1100" dirty="0"/>
              <a:t>GitHub</a:t>
            </a:r>
          </a:p>
          <a:p>
            <a:pPr>
              <a:lnSpc>
                <a:spcPct val="114000"/>
              </a:lnSpc>
            </a:pPr>
            <a:r>
              <a:rPr lang="en-US" altLang="nl-NL" sz="1100" dirty="0"/>
              <a:t>Postman</a:t>
            </a:r>
          </a:p>
          <a:p>
            <a:pPr>
              <a:lnSpc>
                <a:spcPct val="114000"/>
              </a:lnSpc>
            </a:pPr>
            <a:endParaRPr lang="en-US" altLang="nl-NL" sz="1000" b="1" dirty="0">
              <a:solidFill>
                <a:srgbClr val="0070AD"/>
              </a:solidFill>
            </a:endParaRPr>
          </a:p>
          <a:p>
            <a:pPr>
              <a:lnSpc>
                <a:spcPct val="114000"/>
              </a:lnSpc>
            </a:pPr>
            <a:r>
              <a:rPr lang="en-US" altLang="nl-NL" sz="1200" b="1" dirty="0">
                <a:solidFill>
                  <a:srgbClr val="0070AD"/>
                </a:solidFill>
              </a:rPr>
              <a:t>Additional Details</a:t>
            </a:r>
          </a:p>
          <a:p>
            <a:pPr>
              <a:lnSpc>
                <a:spcPct val="114000"/>
              </a:lnSpc>
            </a:pPr>
            <a:r>
              <a:rPr lang="en-US" altLang="nl-NL" sz="1100" dirty="0"/>
              <a:t>Leadership</a:t>
            </a:r>
          </a:p>
          <a:p>
            <a:pPr>
              <a:lnSpc>
                <a:spcPct val="114000"/>
              </a:lnSpc>
            </a:pPr>
            <a:r>
              <a:rPr lang="en-US" altLang="nl-NL" sz="1100" dirty="0"/>
              <a:t>Excellent Communication Skills</a:t>
            </a:r>
          </a:p>
          <a:p>
            <a:pPr>
              <a:lnSpc>
                <a:spcPct val="114000"/>
              </a:lnSpc>
            </a:pPr>
            <a:r>
              <a:rPr lang="en-US" altLang="nl-NL" sz="1100" dirty="0"/>
              <a:t>Team management</a:t>
            </a:r>
          </a:p>
          <a:p>
            <a:pPr>
              <a:lnSpc>
                <a:spcPct val="114000"/>
              </a:lnSpc>
            </a:pPr>
            <a:r>
              <a:rPr lang="en-US" altLang="nl-NL" sz="1100" dirty="0"/>
              <a:t>Quick Learner</a:t>
            </a:r>
          </a:p>
          <a:p>
            <a:endParaRPr lang="en-US" sz="1000" dirty="0"/>
          </a:p>
        </p:txBody>
      </p:sp>
      <p:sp>
        <p:nvSpPr>
          <p:cNvPr id="16" name="Text Placeholder 15"/>
          <p:cNvSpPr>
            <a:spLocks noGrp="1"/>
          </p:cNvSpPr>
          <p:nvPr>
            <p:ph type="body" sz="quarter" idx="47"/>
          </p:nvPr>
        </p:nvSpPr>
        <p:spPr>
          <a:xfrm>
            <a:off x="3256908" y="1571181"/>
            <a:ext cx="3506288" cy="555625"/>
          </a:xfrm>
        </p:spPr>
        <p:txBody>
          <a:bodyPr/>
          <a:lstStyle/>
          <a:p>
            <a:r>
              <a:rPr lang="nl-NL" altLang="nl-NL" sz="1200" dirty="0">
                <a:latin typeface="+mn-lt"/>
                <a:hlinkClick r:id="rId3"/>
              </a:rPr>
              <a:t>VAISHNAVI-DIPAK.GODSE@CAPGEMINI.COM</a:t>
            </a:r>
            <a:endParaRPr lang="nl-NL" altLang="nl-NL" sz="1200" dirty="0">
              <a:latin typeface="+mn-lt"/>
            </a:endParaRPr>
          </a:p>
          <a:p>
            <a:endParaRPr lang="nl-NL" altLang="nl-NL" sz="1200" dirty="0">
              <a:latin typeface="+mn-lt"/>
            </a:endParaRPr>
          </a:p>
        </p:txBody>
      </p:sp>
      <p:pic>
        <p:nvPicPr>
          <p:cNvPr id="10" name="Picture 9">
            <a:extLst>
              <a:ext uri="{FF2B5EF4-FFF2-40B4-BE49-F238E27FC236}">
                <a16:creationId xmlns:a16="http://schemas.microsoft.com/office/drawing/2014/main" id="{3269068E-11DC-47BF-AF27-76902633FAF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6391" y="228600"/>
            <a:ext cx="1499872" cy="1731021"/>
          </a:xfrm>
          <a:prstGeom prst="rect">
            <a:avLst/>
          </a:prstGeom>
        </p:spPr>
      </p:pic>
      <p:sp>
        <p:nvSpPr>
          <p:cNvPr id="3" name="Text Placeholder 2">
            <a:extLst>
              <a:ext uri="{FF2B5EF4-FFF2-40B4-BE49-F238E27FC236}">
                <a16:creationId xmlns:a16="http://schemas.microsoft.com/office/drawing/2014/main" id="{44571DFB-6CBE-4B93-8DE4-81301540E524}"/>
              </a:ext>
            </a:extLst>
          </p:cNvPr>
          <p:cNvSpPr>
            <a:spLocks noGrp="1"/>
          </p:cNvSpPr>
          <p:nvPr>
            <p:ph type="body" sz="quarter" idx="48"/>
          </p:nvPr>
        </p:nvSpPr>
        <p:spPr>
          <a:xfrm>
            <a:off x="3353373" y="1828863"/>
            <a:ext cx="2373312" cy="338013"/>
          </a:xfrm>
        </p:spPr>
        <p:txBody>
          <a:bodyPr/>
          <a:lstStyle/>
          <a:p>
            <a:r>
              <a:rPr lang="en-IN" dirty="0"/>
              <a:t>8766515475</a:t>
            </a:r>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http://purl.org/dc/terms/"/>
    <ds:schemaRef ds:uri="e228188f-2722-48a5-a8b1-93d2645b5710"/>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2694</TotalTime>
  <Words>206</Words>
  <Application>Microsoft Office PowerPoint</Application>
  <PresentationFormat>Widescreen</PresentationFormat>
  <Paragraphs>53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Godse, Vaishnavi Dipak</cp:lastModifiedBy>
  <cp:revision>51</cp:revision>
  <dcterms:created xsi:type="dcterms:W3CDTF">2020-09-22T06:24:34Z</dcterms:created>
  <dcterms:modified xsi:type="dcterms:W3CDTF">2022-05-07T11:24:01Z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