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4" r:id="rId3"/>
    <p:sldId id="274" r:id="rId4"/>
    <p:sldId id="258" r:id="rId5"/>
    <p:sldId id="276" r:id="rId6"/>
    <p:sldId id="290" r:id="rId7"/>
    <p:sldId id="260" r:id="rId8"/>
    <p:sldId id="278" r:id="rId9"/>
    <p:sldId id="291" r:id="rId10"/>
    <p:sldId id="279" r:id="rId11"/>
    <p:sldId id="273" r:id="rId12"/>
    <p:sldId id="275" r:id="rId13"/>
    <p:sldId id="289" r:id="rId14"/>
    <p:sldId id="277" r:id="rId15"/>
    <p:sldId id="264" r:id="rId16"/>
    <p:sldId id="262" r:id="rId17"/>
    <p:sldId id="282" r:id="rId18"/>
    <p:sldId id="265" r:id="rId19"/>
    <p:sldId id="268" r:id="rId20"/>
    <p:sldId id="270" r:id="rId21"/>
    <p:sldId id="287" r:id="rId22"/>
    <p:sldId id="288" r:id="rId23"/>
    <p:sldId id="285"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70858-2F89-4E9B-9A94-577D240482A8}" v="1" dt="2023-07-07T06:29:02.588"/>
    <p1510:client id="{5A1736AB-B9DE-40E3-872B-CC36A238E3E6}" v="389" dt="2023-07-07T05:21:25.399"/>
    <p1510:client id="{86BD5EE8-F92C-422F-8CAA-98EB02B5A427}" v="173" dt="2023-07-07T07:23:40.195"/>
    <p1510:client id="{DEA6800A-BF34-485A-B8E4-7217E81994C3}" v="1019" dt="2023-07-07T08:10:29.931"/>
    <p1510:client id="{EC3F7459-042A-4EBC-ACB8-EEA20CEF4C99}" v="388" dt="2023-07-07T06:34:52.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86BD5EE8-F92C-422F-8CAA-98EB02B5A427}"/>
    <pc:docChg chg="addSld modSld sldOrd">
      <pc:chgData name="Guest User" userId="" providerId="Windows Live" clId="Web-{86BD5EE8-F92C-422F-8CAA-98EB02B5A427}" dt="2023-07-07T07:23:40.195" v="148" actId="20577"/>
      <pc:docMkLst>
        <pc:docMk/>
      </pc:docMkLst>
      <pc:sldChg chg="modSp">
        <pc:chgData name="Guest User" userId="" providerId="Windows Live" clId="Web-{86BD5EE8-F92C-422F-8CAA-98EB02B5A427}" dt="2023-07-07T07:10:43.689" v="52" actId="20577"/>
        <pc:sldMkLst>
          <pc:docMk/>
          <pc:sldMk cId="2955742550" sldId="262"/>
        </pc:sldMkLst>
        <pc:spChg chg="mod">
          <ac:chgData name="Guest User" userId="" providerId="Windows Live" clId="Web-{86BD5EE8-F92C-422F-8CAA-98EB02B5A427}" dt="2023-07-07T07:10:43.689" v="52" actId="20577"/>
          <ac:spMkLst>
            <pc:docMk/>
            <pc:sldMk cId="2955742550" sldId="262"/>
            <ac:spMk id="3" creationId="{E480E675-5C03-9D56-0FFD-B43D2CCF656F}"/>
          </ac:spMkLst>
        </pc:spChg>
      </pc:sldChg>
      <pc:sldChg chg="modSp">
        <pc:chgData name="Guest User" userId="" providerId="Windows Live" clId="Web-{86BD5EE8-F92C-422F-8CAA-98EB02B5A427}" dt="2023-07-07T07:11:21.128" v="58" actId="20577"/>
        <pc:sldMkLst>
          <pc:docMk/>
          <pc:sldMk cId="3664240616" sldId="270"/>
        </pc:sldMkLst>
        <pc:spChg chg="mod">
          <ac:chgData name="Guest User" userId="" providerId="Windows Live" clId="Web-{86BD5EE8-F92C-422F-8CAA-98EB02B5A427}" dt="2023-07-07T07:11:21.128" v="58" actId="20577"/>
          <ac:spMkLst>
            <pc:docMk/>
            <pc:sldMk cId="3664240616" sldId="270"/>
            <ac:spMk id="3" creationId="{9F6751A0-E9F3-924B-F892-7CA3DE09C340}"/>
          </ac:spMkLst>
        </pc:spChg>
      </pc:sldChg>
      <pc:sldChg chg="modSp">
        <pc:chgData name="Guest User" userId="" providerId="Windows Live" clId="Web-{86BD5EE8-F92C-422F-8CAA-98EB02B5A427}" dt="2023-07-07T07:23:40.195" v="148" actId="20577"/>
        <pc:sldMkLst>
          <pc:docMk/>
          <pc:sldMk cId="272801720" sldId="275"/>
        </pc:sldMkLst>
        <pc:spChg chg="mod">
          <ac:chgData name="Guest User" userId="" providerId="Windows Live" clId="Web-{86BD5EE8-F92C-422F-8CAA-98EB02B5A427}" dt="2023-07-07T07:23:40.195" v="148" actId="20577"/>
          <ac:spMkLst>
            <pc:docMk/>
            <pc:sldMk cId="272801720" sldId="275"/>
            <ac:spMk id="3" creationId="{35CB5E80-4940-5A0C-4AFA-78366D85676B}"/>
          </ac:spMkLst>
        </pc:spChg>
      </pc:sldChg>
      <pc:sldChg chg="modSp">
        <pc:chgData name="Guest User" userId="" providerId="Windows Live" clId="Web-{86BD5EE8-F92C-422F-8CAA-98EB02B5A427}" dt="2023-07-07T07:06:39.104" v="40" actId="20577"/>
        <pc:sldMkLst>
          <pc:docMk/>
          <pc:sldMk cId="1090162373" sldId="277"/>
        </pc:sldMkLst>
        <pc:spChg chg="mod">
          <ac:chgData name="Guest User" userId="" providerId="Windows Live" clId="Web-{86BD5EE8-F92C-422F-8CAA-98EB02B5A427}" dt="2023-07-07T07:06:39.104" v="40" actId="20577"/>
          <ac:spMkLst>
            <pc:docMk/>
            <pc:sldMk cId="1090162373" sldId="277"/>
            <ac:spMk id="2" creationId="{9373A9C7-C35C-FCC3-BEF5-68A81092B686}"/>
          </ac:spMkLst>
        </pc:spChg>
      </pc:sldChg>
      <pc:sldChg chg="modSp">
        <pc:chgData name="Guest User" userId="" providerId="Windows Live" clId="Web-{86BD5EE8-F92C-422F-8CAA-98EB02B5A427}" dt="2023-07-07T07:14:34.555" v="80" actId="1076"/>
        <pc:sldMkLst>
          <pc:docMk/>
          <pc:sldMk cId="1679360557" sldId="282"/>
        </pc:sldMkLst>
        <pc:spChg chg="mod">
          <ac:chgData name="Guest User" userId="" providerId="Windows Live" clId="Web-{86BD5EE8-F92C-422F-8CAA-98EB02B5A427}" dt="2023-07-07T07:14:20.445" v="79" actId="20577"/>
          <ac:spMkLst>
            <pc:docMk/>
            <pc:sldMk cId="1679360557" sldId="282"/>
            <ac:spMk id="2" creationId="{29600570-AC7E-965A-96D5-5930F947B66E}"/>
          </ac:spMkLst>
        </pc:spChg>
        <pc:picChg chg="mod">
          <ac:chgData name="Guest User" userId="" providerId="Windows Live" clId="Web-{86BD5EE8-F92C-422F-8CAA-98EB02B5A427}" dt="2023-07-07T07:14:34.555" v="80" actId="1076"/>
          <ac:picMkLst>
            <pc:docMk/>
            <pc:sldMk cId="1679360557" sldId="282"/>
            <ac:picMk id="4" creationId="{98AD1F89-A6BB-E36B-61D7-C03DC84A4349}"/>
          </ac:picMkLst>
        </pc:picChg>
      </pc:sldChg>
      <pc:sldChg chg="modSp">
        <pc:chgData name="Guest User" userId="" providerId="Windows Live" clId="Web-{86BD5EE8-F92C-422F-8CAA-98EB02B5A427}" dt="2023-07-07T07:03:38.584" v="38" actId="20577"/>
        <pc:sldMkLst>
          <pc:docMk/>
          <pc:sldMk cId="2852680825" sldId="285"/>
        </pc:sldMkLst>
        <pc:spChg chg="mod">
          <ac:chgData name="Guest User" userId="" providerId="Windows Live" clId="Web-{86BD5EE8-F92C-422F-8CAA-98EB02B5A427}" dt="2023-07-07T07:03:38.584" v="38" actId="20577"/>
          <ac:spMkLst>
            <pc:docMk/>
            <pc:sldMk cId="2852680825" sldId="285"/>
            <ac:spMk id="2" creationId="{55794A5A-C2DE-A5F1-296B-5F963410164F}"/>
          </ac:spMkLst>
        </pc:spChg>
      </pc:sldChg>
      <pc:sldChg chg="addSp delSp modSp new ord">
        <pc:chgData name="Guest User" userId="" providerId="Windows Live" clId="Web-{86BD5EE8-F92C-422F-8CAA-98EB02B5A427}" dt="2023-07-07T07:17:29.857" v="112"/>
        <pc:sldMkLst>
          <pc:docMk/>
          <pc:sldMk cId="275606254" sldId="287"/>
        </pc:sldMkLst>
        <pc:spChg chg="mod">
          <ac:chgData name="Guest User" userId="" providerId="Windows Live" clId="Web-{86BD5EE8-F92C-422F-8CAA-98EB02B5A427}" dt="2023-07-07T07:17:02.528" v="110" actId="20577"/>
          <ac:spMkLst>
            <pc:docMk/>
            <pc:sldMk cId="275606254" sldId="287"/>
            <ac:spMk id="2" creationId="{4FC93DFB-8710-ED2D-83A3-D23403231CA2}"/>
          </ac:spMkLst>
        </pc:spChg>
        <pc:spChg chg="del">
          <ac:chgData name="Guest User" userId="" providerId="Windows Live" clId="Web-{86BD5EE8-F92C-422F-8CAA-98EB02B5A427}" dt="2023-07-07T07:15:40.807" v="82"/>
          <ac:spMkLst>
            <pc:docMk/>
            <pc:sldMk cId="275606254" sldId="287"/>
            <ac:spMk id="3" creationId="{0D4EA8EC-8770-52A6-3ABC-2442BE5C5F9A}"/>
          </ac:spMkLst>
        </pc:spChg>
        <pc:picChg chg="add mod ord">
          <ac:chgData name="Guest User" userId="" providerId="Windows Live" clId="Web-{86BD5EE8-F92C-422F-8CAA-98EB02B5A427}" dt="2023-07-07T07:15:49.416" v="83" actId="14100"/>
          <ac:picMkLst>
            <pc:docMk/>
            <pc:sldMk cId="275606254" sldId="287"/>
            <ac:picMk id="4" creationId="{2AE7C246-589B-5B44-5E1E-6FB6DCA1A8B8}"/>
          </ac:picMkLst>
        </pc:picChg>
      </pc:sldChg>
      <pc:sldChg chg="addSp delSp modSp new">
        <pc:chgData name="Guest User" userId="" providerId="Windows Live" clId="Web-{86BD5EE8-F92C-422F-8CAA-98EB02B5A427}" dt="2023-07-07T07:18:02.014" v="132"/>
        <pc:sldMkLst>
          <pc:docMk/>
          <pc:sldMk cId="2426534114" sldId="288"/>
        </pc:sldMkLst>
        <pc:spChg chg="mod">
          <ac:chgData name="Guest User" userId="" providerId="Windows Live" clId="Web-{86BD5EE8-F92C-422F-8CAA-98EB02B5A427}" dt="2023-07-07T07:17:59.732" v="131" actId="20577"/>
          <ac:spMkLst>
            <pc:docMk/>
            <pc:sldMk cId="2426534114" sldId="288"/>
            <ac:spMk id="2" creationId="{D5070894-6F5E-5BFC-5719-4ABAB55868BE}"/>
          </ac:spMkLst>
        </pc:spChg>
        <pc:spChg chg="del">
          <ac:chgData name="Guest User" userId="" providerId="Windows Live" clId="Web-{86BD5EE8-F92C-422F-8CAA-98EB02B5A427}" dt="2023-07-07T07:18:02.014" v="132"/>
          <ac:spMkLst>
            <pc:docMk/>
            <pc:sldMk cId="2426534114" sldId="288"/>
            <ac:spMk id="3" creationId="{2F9BB093-C6A2-2916-68BC-65565DE7B02D}"/>
          </ac:spMkLst>
        </pc:spChg>
        <pc:picChg chg="add mod ord">
          <ac:chgData name="Guest User" userId="" providerId="Windows Live" clId="Web-{86BD5EE8-F92C-422F-8CAA-98EB02B5A427}" dt="2023-07-07T07:18:02.014" v="132"/>
          <ac:picMkLst>
            <pc:docMk/>
            <pc:sldMk cId="2426534114" sldId="288"/>
            <ac:picMk id="4" creationId="{2C434104-943A-CE3C-7B61-777BEA02CFC7}"/>
          </ac:picMkLst>
        </pc:picChg>
      </pc:sldChg>
      <pc:sldChg chg="addSp delSp modSp new">
        <pc:chgData name="Guest User" userId="" providerId="Windows Live" clId="Web-{86BD5EE8-F92C-422F-8CAA-98EB02B5A427}" dt="2023-07-07T07:19:33.188" v="145" actId="20577"/>
        <pc:sldMkLst>
          <pc:docMk/>
          <pc:sldMk cId="3176278945" sldId="289"/>
        </pc:sldMkLst>
        <pc:spChg chg="mod">
          <ac:chgData name="Guest User" userId="" providerId="Windows Live" clId="Web-{86BD5EE8-F92C-422F-8CAA-98EB02B5A427}" dt="2023-07-07T07:19:33.188" v="145" actId="20577"/>
          <ac:spMkLst>
            <pc:docMk/>
            <pc:sldMk cId="3176278945" sldId="289"/>
            <ac:spMk id="2" creationId="{1E1A5532-F8E8-53FD-C086-0209AF74D7F4}"/>
          </ac:spMkLst>
        </pc:spChg>
        <pc:spChg chg="del">
          <ac:chgData name="Guest User" userId="" providerId="Windows Live" clId="Web-{86BD5EE8-F92C-422F-8CAA-98EB02B5A427}" dt="2023-07-07T07:19:27.657" v="140"/>
          <ac:spMkLst>
            <pc:docMk/>
            <pc:sldMk cId="3176278945" sldId="289"/>
            <ac:spMk id="3" creationId="{B54DAEDC-17C5-652F-2E89-AC41BF2B6549}"/>
          </ac:spMkLst>
        </pc:spChg>
        <pc:picChg chg="add mod ord">
          <ac:chgData name="Guest User" userId="" providerId="Windows Live" clId="Web-{86BD5EE8-F92C-422F-8CAA-98EB02B5A427}" dt="2023-07-07T07:19:27.657" v="140"/>
          <ac:picMkLst>
            <pc:docMk/>
            <pc:sldMk cId="3176278945" sldId="289"/>
            <ac:picMk id="4" creationId="{065B2F46-3B46-D79B-CFDA-A9920B7AA344}"/>
          </ac:picMkLst>
        </pc:picChg>
      </pc:sldChg>
    </pc:docChg>
  </pc:docChgLst>
  <pc:docChgLst>
    <pc:chgData name="Harshadkumar Baldaniya" userId="22ebe0d6059b0589" providerId="Windows Live" clId="Web-{16F70858-2F89-4E9B-9A94-577D240482A8}"/>
    <pc:docChg chg="modSld">
      <pc:chgData name="Harshadkumar Baldaniya" userId="22ebe0d6059b0589" providerId="Windows Live" clId="Web-{16F70858-2F89-4E9B-9A94-577D240482A8}" dt="2023-07-07T06:29:02.588" v="0" actId="20577"/>
      <pc:docMkLst>
        <pc:docMk/>
      </pc:docMkLst>
      <pc:sldChg chg="modSp">
        <pc:chgData name="Harshadkumar Baldaniya" userId="22ebe0d6059b0589" providerId="Windows Live" clId="Web-{16F70858-2F89-4E9B-9A94-577D240482A8}" dt="2023-07-07T06:29:02.588" v="0" actId="20577"/>
        <pc:sldMkLst>
          <pc:docMk/>
          <pc:sldMk cId="2852680825" sldId="285"/>
        </pc:sldMkLst>
        <pc:spChg chg="mod">
          <ac:chgData name="Harshadkumar Baldaniya" userId="22ebe0d6059b0589" providerId="Windows Live" clId="Web-{16F70858-2F89-4E9B-9A94-577D240482A8}" dt="2023-07-07T06:29:02.588" v="0" actId="20577"/>
          <ac:spMkLst>
            <pc:docMk/>
            <pc:sldMk cId="2852680825" sldId="285"/>
            <ac:spMk id="2" creationId="{55794A5A-C2DE-A5F1-296B-5F963410164F}"/>
          </ac:spMkLst>
        </pc:spChg>
      </pc:sldChg>
    </pc:docChg>
  </pc:docChgLst>
  <pc:docChgLst>
    <pc:chgData name="Vaishnavi Lohitha" userId="8120db454a2eef04" providerId="LiveId" clId="{DEA6800A-BF34-485A-B8E4-7217E81994C3}"/>
    <pc:docChg chg="undo redo custSel addSld delSld modSld sldOrd">
      <pc:chgData name="Vaishnavi Lohitha" userId="8120db454a2eef04" providerId="LiveId" clId="{DEA6800A-BF34-485A-B8E4-7217E81994C3}" dt="2023-07-07T08:10:29.931" v="1142"/>
      <pc:docMkLst>
        <pc:docMk/>
      </pc:docMkLst>
      <pc:sldChg chg="addSp delSp modSp mod modTransition setBg delDesignElem">
        <pc:chgData name="Vaishnavi Lohitha" userId="8120db454a2eef04" providerId="LiveId" clId="{DEA6800A-BF34-485A-B8E4-7217E81994C3}" dt="2023-07-07T06:36:57.605" v="1030"/>
        <pc:sldMkLst>
          <pc:docMk/>
          <pc:sldMk cId="2154799171" sldId="256"/>
        </pc:sldMkLst>
        <pc:spChg chg="mod">
          <ac:chgData name="Vaishnavi Lohitha" userId="8120db454a2eef04" providerId="LiveId" clId="{DEA6800A-BF34-485A-B8E4-7217E81994C3}" dt="2023-07-04T15:03:56.386" v="41" actId="14100"/>
          <ac:spMkLst>
            <pc:docMk/>
            <pc:sldMk cId="2154799171" sldId="256"/>
            <ac:spMk id="2" creationId="{487670FE-71A4-D824-BEFE-56FB8289969D}"/>
          </ac:spMkLst>
        </pc:spChg>
        <pc:spChg chg="add del mod">
          <ac:chgData name="Vaishnavi Lohitha" userId="8120db454a2eef04" providerId="LiveId" clId="{DEA6800A-BF34-485A-B8E4-7217E81994C3}" dt="2023-07-04T15:12:00.644" v="178" actId="478"/>
          <ac:spMkLst>
            <pc:docMk/>
            <pc:sldMk cId="2154799171" sldId="256"/>
            <ac:spMk id="3" creationId="{874FFC8D-3EA4-F563-4F21-607E9FEF9F0B}"/>
          </ac:spMkLst>
        </pc:spChg>
        <pc:spChg chg="add mod">
          <ac:chgData name="Vaishnavi Lohitha" userId="8120db454a2eef04" providerId="LiveId" clId="{DEA6800A-BF34-485A-B8E4-7217E81994C3}" dt="2023-07-04T15:12:48.609" v="185" actId="20577"/>
          <ac:spMkLst>
            <pc:docMk/>
            <pc:sldMk cId="2154799171" sldId="256"/>
            <ac:spMk id="6" creationId="{60BEEA15-E3B6-14CC-3023-F0C00CF43C44}"/>
          </ac:spMkLst>
        </pc:spChg>
        <pc:spChg chg="add del mod">
          <ac:chgData name="Vaishnavi Lohitha" userId="8120db454a2eef04" providerId="LiveId" clId="{DEA6800A-BF34-485A-B8E4-7217E81994C3}" dt="2023-07-04T15:12:00.644" v="178" actId="478"/>
          <ac:spMkLst>
            <pc:docMk/>
            <pc:sldMk cId="2154799171" sldId="256"/>
            <ac:spMk id="8" creationId="{EBF7DBBD-3B2A-4D4C-2760-941E7EB645C6}"/>
          </ac:spMkLst>
        </pc:spChg>
        <pc:spChg chg="add del">
          <ac:chgData name="Vaishnavi Lohitha" userId="8120db454a2eef04" providerId="LiveId" clId="{DEA6800A-BF34-485A-B8E4-7217E81994C3}" dt="2023-07-06T21:46:57.857" v="617"/>
          <ac:spMkLst>
            <pc:docMk/>
            <pc:sldMk cId="2154799171" sldId="256"/>
            <ac:spMk id="10" creationId="{A3363022-C969-41E9-8EB2-E4C94908C1FA}"/>
          </ac:spMkLst>
        </pc:spChg>
        <pc:spChg chg="add del">
          <ac:chgData name="Vaishnavi Lohitha" userId="8120db454a2eef04" providerId="LiveId" clId="{DEA6800A-BF34-485A-B8E4-7217E81994C3}" dt="2023-07-06T21:46:57.857" v="617"/>
          <ac:spMkLst>
            <pc:docMk/>
            <pc:sldMk cId="2154799171" sldId="256"/>
            <ac:spMk id="12" creationId="{8D1AD6B3-BE88-4CEB-BA17-790657CC4729}"/>
          </ac:spMkLst>
        </pc:spChg>
        <pc:grpChg chg="add del">
          <ac:chgData name="Vaishnavi Lohitha" userId="8120db454a2eef04" providerId="LiveId" clId="{DEA6800A-BF34-485A-B8E4-7217E81994C3}" dt="2023-07-06T21:46:57.857" v="617"/>
          <ac:grpSpMkLst>
            <pc:docMk/>
            <pc:sldMk cId="2154799171" sldId="256"/>
            <ac:grpSpMk id="14" creationId="{89D1390B-7E13-4B4F-9CB2-391063412E54}"/>
          </ac:grpSpMkLst>
        </pc:grpChg>
        <pc:picChg chg="add mod">
          <ac:chgData name="Vaishnavi Lohitha" userId="8120db454a2eef04" providerId="LiveId" clId="{DEA6800A-BF34-485A-B8E4-7217E81994C3}" dt="2023-07-04T15:02:37.126" v="5" actId="1076"/>
          <ac:picMkLst>
            <pc:docMk/>
            <pc:sldMk cId="2154799171" sldId="256"/>
            <ac:picMk id="5" creationId="{324EF8A1-AD7F-832B-60B0-E2724723BC41}"/>
          </ac:picMkLst>
        </pc:picChg>
      </pc:sldChg>
      <pc:sldChg chg="addSp delSp modSp new del mod modClrScheme chgLayout">
        <pc:chgData name="Vaishnavi Lohitha" userId="8120db454a2eef04" providerId="LiveId" clId="{DEA6800A-BF34-485A-B8E4-7217E81994C3}" dt="2023-07-06T20:59:55.852" v="322" actId="47"/>
        <pc:sldMkLst>
          <pc:docMk/>
          <pc:sldMk cId="4188292244" sldId="257"/>
        </pc:sldMkLst>
        <pc:spChg chg="add mod">
          <ac:chgData name="Vaishnavi Lohitha" userId="8120db454a2eef04" providerId="LiveId" clId="{DEA6800A-BF34-485A-B8E4-7217E81994C3}" dt="2023-07-06T20:59:52.945" v="321" actId="6549"/>
          <ac:spMkLst>
            <pc:docMk/>
            <pc:sldMk cId="4188292244" sldId="257"/>
            <ac:spMk id="2" creationId="{0CA4018E-8CB5-DB41-939E-C34172185542}"/>
          </ac:spMkLst>
        </pc:spChg>
        <pc:spChg chg="add del mod ord">
          <ac:chgData name="Vaishnavi Lohitha" userId="8120db454a2eef04" providerId="LiveId" clId="{DEA6800A-BF34-485A-B8E4-7217E81994C3}" dt="2023-07-06T20:54:05.999" v="296" actId="478"/>
          <ac:spMkLst>
            <pc:docMk/>
            <pc:sldMk cId="4188292244" sldId="257"/>
            <ac:spMk id="3" creationId="{B7F9A661-A607-B69E-1CF4-E82CADF5A5A1}"/>
          </ac:spMkLst>
        </pc:spChg>
        <pc:spChg chg="add del mod ord">
          <ac:chgData name="Vaishnavi Lohitha" userId="8120db454a2eef04" providerId="LiveId" clId="{DEA6800A-BF34-485A-B8E4-7217E81994C3}" dt="2023-07-06T20:53:55.044" v="295" actId="478"/>
          <ac:spMkLst>
            <pc:docMk/>
            <pc:sldMk cId="4188292244" sldId="257"/>
            <ac:spMk id="4" creationId="{29525331-F8A6-6865-4F67-8112D0245B6A}"/>
          </ac:spMkLst>
        </pc:spChg>
      </pc:sldChg>
      <pc:sldChg chg="addSp delSp modSp mod setBg modAnim setClrOvrMap delDesignElem">
        <pc:chgData name="Vaishnavi Lohitha" userId="8120db454a2eef04" providerId="LiveId" clId="{DEA6800A-BF34-485A-B8E4-7217E81994C3}" dt="2023-07-06T22:04:20.900" v="819"/>
        <pc:sldMkLst>
          <pc:docMk/>
          <pc:sldMk cId="609210712" sldId="258"/>
        </pc:sldMkLst>
        <pc:spChg chg="add del mod ord">
          <ac:chgData name="Vaishnavi Lohitha" userId="8120db454a2eef04" providerId="LiveId" clId="{DEA6800A-BF34-485A-B8E4-7217E81994C3}" dt="2023-07-06T20:30:23.885" v="284" actId="26606"/>
          <ac:spMkLst>
            <pc:docMk/>
            <pc:sldMk cId="609210712" sldId="258"/>
            <ac:spMk id="2" creationId="{E38C7ED2-F55E-7C19-8B9E-AEEF1423389C}"/>
          </ac:spMkLst>
        </pc:spChg>
        <pc:spChg chg="add del">
          <ac:chgData name="Vaishnavi Lohitha" userId="8120db454a2eef04" providerId="LiveId" clId="{DEA6800A-BF34-485A-B8E4-7217E81994C3}" dt="2023-07-06T20:25:17.582" v="259" actId="26606"/>
          <ac:spMkLst>
            <pc:docMk/>
            <pc:sldMk cId="609210712" sldId="258"/>
            <ac:spMk id="8" creationId="{04812C46-200A-4DEB-A05E-3ED6C68C2387}"/>
          </ac:spMkLst>
        </pc:spChg>
        <pc:spChg chg="add del">
          <ac:chgData name="Vaishnavi Lohitha" userId="8120db454a2eef04" providerId="LiveId" clId="{DEA6800A-BF34-485A-B8E4-7217E81994C3}" dt="2023-07-06T20:25:17.582" v="259" actId="26606"/>
          <ac:spMkLst>
            <pc:docMk/>
            <pc:sldMk cId="609210712" sldId="258"/>
            <ac:spMk id="10" creationId="{D1EA859B-E555-4109-94F3-6700E046E008}"/>
          </ac:spMkLst>
        </pc:spChg>
        <pc:spChg chg="add del">
          <ac:chgData name="Vaishnavi Lohitha" userId="8120db454a2eef04" providerId="LiveId" clId="{DEA6800A-BF34-485A-B8E4-7217E81994C3}" dt="2023-07-06T20:25:31.529" v="261" actId="26606"/>
          <ac:spMkLst>
            <pc:docMk/>
            <pc:sldMk cId="609210712" sldId="258"/>
            <ac:spMk id="15" creationId="{D009D6D5-DAC2-4A8B-A17A-E206B9012D09}"/>
          </ac:spMkLst>
        </pc:spChg>
        <pc:spChg chg="add del">
          <ac:chgData name="Vaishnavi Lohitha" userId="8120db454a2eef04" providerId="LiveId" clId="{DEA6800A-BF34-485A-B8E4-7217E81994C3}" dt="2023-07-06T20:28:42.254" v="273" actId="26606"/>
          <ac:spMkLst>
            <pc:docMk/>
            <pc:sldMk cId="609210712" sldId="258"/>
            <ac:spMk id="20" creationId="{9228552E-C8B1-4A80-8448-0787CE0FC704}"/>
          </ac:spMkLst>
        </pc:spChg>
        <pc:spChg chg="add del">
          <ac:chgData name="Vaishnavi Lohitha" userId="8120db454a2eef04" providerId="LiveId" clId="{DEA6800A-BF34-485A-B8E4-7217E81994C3}" dt="2023-07-06T20:28:31.715" v="268" actId="26606"/>
          <ac:spMkLst>
            <pc:docMk/>
            <pc:sldMk cId="609210712" sldId="258"/>
            <ac:spMk id="25" creationId="{B250C39F-3F6C-4D53-86D2-7BC6B2FF609C}"/>
          </ac:spMkLst>
        </pc:spChg>
        <pc:spChg chg="add del">
          <ac:chgData name="Vaishnavi Lohitha" userId="8120db454a2eef04" providerId="LiveId" clId="{DEA6800A-BF34-485A-B8E4-7217E81994C3}" dt="2023-07-06T20:28:31.715" v="268" actId="26606"/>
          <ac:spMkLst>
            <pc:docMk/>
            <pc:sldMk cId="609210712" sldId="258"/>
            <ac:spMk id="27" creationId="{70A48D59-8581-41F7-B529-F4617FE07A9A}"/>
          </ac:spMkLst>
        </pc:spChg>
        <pc:spChg chg="add del">
          <ac:chgData name="Vaishnavi Lohitha" userId="8120db454a2eef04" providerId="LiveId" clId="{DEA6800A-BF34-485A-B8E4-7217E81994C3}" dt="2023-07-06T20:28:31.715" v="268" actId="26606"/>
          <ac:spMkLst>
            <pc:docMk/>
            <pc:sldMk cId="609210712" sldId="258"/>
            <ac:spMk id="29" creationId="{9DD005C1-8C51-42D6-9BEE-B9B83849743D}"/>
          </ac:spMkLst>
        </pc:spChg>
        <pc:spChg chg="add del">
          <ac:chgData name="Vaishnavi Lohitha" userId="8120db454a2eef04" providerId="LiveId" clId="{DEA6800A-BF34-485A-B8E4-7217E81994C3}" dt="2023-07-06T20:28:33.610" v="270" actId="26606"/>
          <ac:spMkLst>
            <pc:docMk/>
            <pc:sldMk cId="609210712" sldId="258"/>
            <ac:spMk id="31" creationId="{21ED5FCA-9564-42B4-9F52-2CCED8ED60CA}"/>
          </ac:spMkLst>
        </pc:spChg>
        <pc:spChg chg="add del">
          <ac:chgData name="Vaishnavi Lohitha" userId="8120db454a2eef04" providerId="LiveId" clId="{DEA6800A-BF34-485A-B8E4-7217E81994C3}" dt="2023-07-06T20:28:33.610" v="270" actId="26606"/>
          <ac:spMkLst>
            <pc:docMk/>
            <pc:sldMk cId="609210712" sldId="258"/>
            <ac:spMk id="32" creationId="{081E4A58-353D-44AE-B2FC-2A74E2E400F7}"/>
          </ac:spMkLst>
        </pc:spChg>
        <pc:spChg chg="add del">
          <ac:chgData name="Vaishnavi Lohitha" userId="8120db454a2eef04" providerId="LiveId" clId="{DEA6800A-BF34-485A-B8E4-7217E81994C3}" dt="2023-07-06T20:28:42.238" v="272" actId="26606"/>
          <ac:spMkLst>
            <pc:docMk/>
            <pc:sldMk cId="609210712" sldId="258"/>
            <ac:spMk id="34" creationId="{79BB35BC-D5C2-4C8B-A22A-A71E6191913B}"/>
          </ac:spMkLst>
        </pc:spChg>
        <pc:spChg chg="add del">
          <ac:chgData name="Vaishnavi Lohitha" userId="8120db454a2eef04" providerId="LiveId" clId="{DEA6800A-BF34-485A-B8E4-7217E81994C3}" dt="2023-07-06T20:29:29.396" v="279" actId="26606"/>
          <ac:spMkLst>
            <pc:docMk/>
            <pc:sldMk cId="609210712" sldId="258"/>
            <ac:spMk id="36" creationId="{B250C39F-3F6C-4D53-86D2-7BC6B2FF609C}"/>
          </ac:spMkLst>
        </pc:spChg>
        <pc:spChg chg="add del">
          <ac:chgData name="Vaishnavi Lohitha" userId="8120db454a2eef04" providerId="LiveId" clId="{DEA6800A-BF34-485A-B8E4-7217E81994C3}" dt="2023-07-06T20:29:29.396" v="279" actId="26606"/>
          <ac:spMkLst>
            <pc:docMk/>
            <pc:sldMk cId="609210712" sldId="258"/>
            <ac:spMk id="37" creationId="{70A48D59-8581-41F7-B529-F4617FE07A9A}"/>
          </ac:spMkLst>
        </pc:spChg>
        <pc:spChg chg="add del">
          <ac:chgData name="Vaishnavi Lohitha" userId="8120db454a2eef04" providerId="LiveId" clId="{DEA6800A-BF34-485A-B8E4-7217E81994C3}" dt="2023-07-06T20:29:29.396" v="279" actId="26606"/>
          <ac:spMkLst>
            <pc:docMk/>
            <pc:sldMk cId="609210712" sldId="258"/>
            <ac:spMk id="38" creationId="{9DD005C1-8C51-42D6-9BEE-B9B83849743D}"/>
          </ac:spMkLst>
        </pc:spChg>
        <pc:spChg chg="add del">
          <ac:chgData name="Vaishnavi Lohitha" userId="8120db454a2eef04" providerId="LiveId" clId="{DEA6800A-BF34-485A-B8E4-7217E81994C3}" dt="2023-07-06T21:46:57.857" v="617"/>
          <ac:spMkLst>
            <pc:docMk/>
            <pc:sldMk cId="609210712" sldId="258"/>
            <ac:spMk id="43" creationId="{7C432AFE-B3D2-4BFF-BF8F-96C27AFF1AC7}"/>
          </ac:spMkLst>
        </pc:spChg>
        <pc:spChg chg="add del">
          <ac:chgData name="Vaishnavi Lohitha" userId="8120db454a2eef04" providerId="LiveId" clId="{DEA6800A-BF34-485A-B8E4-7217E81994C3}" dt="2023-07-06T21:46:57.857" v="617"/>
          <ac:spMkLst>
            <pc:docMk/>
            <pc:sldMk cId="609210712" sldId="258"/>
            <ac:spMk id="45" creationId="{AF2F604E-43BE-4DC3-B983-E071523364F8}"/>
          </ac:spMkLst>
        </pc:spChg>
        <pc:spChg chg="add del">
          <ac:chgData name="Vaishnavi Lohitha" userId="8120db454a2eef04" providerId="LiveId" clId="{DEA6800A-BF34-485A-B8E4-7217E81994C3}" dt="2023-07-06T21:46:57.857" v="617"/>
          <ac:spMkLst>
            <pc:docMk/>
            <pc:sldMk cId="609210712" sldId="258"/>
            <ac:spMk id="47" creationId="{08C9B587-E65E-4B52-B37C-ABEBB6E87928}"/>
          </ac:spMkLst>
        </pc:spChg>
        <pc:graphicFrameChg chg="add del">
          <ac:chgData name="Vaishnavi Lohitha" userId="8120db454a2eef04" providerId="LiveId" clId="{DEA6800A-BF34-485A-B8E4-7217E81994C3}" dt="2023-07-06T20:30:23.853" v="283" actId="26606"/>
          <ac:graphicFrameMkLst>
            <pc:docMk/>
            <pc:sldMk cId="609210712" sldId="258"/>
            <ac:graphicFrameMk id="49" creationId="{B405340E-657C-25E5-43E9-1928D15FF7D0}"/>
          </ac:graphicFrameMkLst>
        </pc:graphicFrameChg>
        <pc:graphicFrameChg chg="add">
          <ac:chgData name="Vaishnavi Lohitha" userId="8120db454a2eef04" providerId="LiveId" clId="{DEA6800A-BF34-485A-B8E4-7217E81994C3}" dt="2023-07-06T20:30:23.885" v="284" actId="26606"/>
          <ac:graphicFrameMkLst>
            <pc:docMk/>
            <pc:sldMk cId="609210712" sldId="258"/>
            <ac:graphicFrameMk id="51" creationId="{C3EB7531-E6C8-529E-E76D-1FE11D375EAB}"/>
          </ac:graphicFrameMkLst>
        </pc:graphicFrameChg>
        <pc:picChg chg="add mod ord">
          <ac:chgData name="Vaishnavi Lohitha" userId="8120db454a2eef04" providerId="LiveId" clId="{DEA6800A-BF34-485A-B8E4-7217E81994C3}" dt="2023-07-06T20:29:29.396" v="279" actId="26606"/>
          <ac:picMkLst>
            <pc:docMk/>
            <pc:sldMk cId="609210712" sldId="258"/>
            <ac:picMk id="4" creationId="{8A8A0666-C363-D4D2-7C8A-3C9C5DD585B6}"/>
          </ac:picMkLst>
        </pc:picChg>
      </pc:sldChg>
      <pc:sldChg chg="del">
        <pc:chgData name="Vaishnavi Lohitha" userId="8120db454a2eef04" providerId="LiveId" clId="{DEA6800A-BF34-485A-B8E4-7217E81994C3}" dt="2023-07-06T21:03:12.497" v="384" actId="47"/>
        <pc:sldMkLst>
          <pc:docMk/>
          <pc:sldMk cId="2615781281" sldId="259"/>
        </pc:sldMkLst>
      </pc:sldChg>
      <pc:sldChg chg="addSp delSp modSp mod modTransition modClrScheme chgLayout">
        <pc:chgData name="Vaishnavi Lohitha" userId="8120db454a2eef04" providerId="LiveId" clId="{DEA6800A-BF34-485A-B8E4-7217E81994C3}" dt="2023-07-07T06:38:44.019" v="1037"/>
        <pc:sldMkLst>
          <pc:docMk/>
          <pc:sldMk cId="2796744707" sldId="260"/>
        </pc:sldMkLst>
        <pc:spChg chg="del mod">
          <ac:chgData name="Vaishnavi Lohitha" userId="8120db454a2eef04" providerId="LiveId" clId="{DEA6800A-BF34-485A-B8E4-7217E81994C3}" dt="2023-07-06T21:03:25.506" v="386" actId="478"/>
          <ac:spMkLst>
            <pc:docMk/>
            <pc:sldMk cId="2796744707" sldId="260"/>
            <ac:spMk id="2" creationId="{511D73F4-19C5-E494-5165-2DBADC7B21A4}"/>
          </ac:spMkLst>
        </pc:spChg>
        <pc:spChg chg="add del mod">
          <ac:chgData name="Vaishnavi Lohitha" userId="8120db454a2eef04" providerId="LiveId" clId="{DEA6800A-BF34-485A-B8E4-7217E81994C3}" dt="2023-07-06T21:03:49.125" v="389" actId="478"/>
          <ac:spMkLst>
            <pc:docMk/>
            <pc:sldMk cId="2796744707" sldId="260"/>
            <ac:spMk id="3" creationId="{0C999428-E257-5E4D-2081-9573ACC8DF3B}"/>
          </ac:spMkLst>
        </pc:spChg>
        <pc:spChg chg="add mod">
          <ac:chgData name="Vaishnavi Lohitha" userId="8120db454a2eef04" providerId="LiveId" clId="{DEA6800A-BF34-485A-B8E4-7217E81994C3}" dt="2023-07-06T21:55:45.985" v="668" actId="12"/>
          <ac:spMkLst>
            <pc:docMk/>
            <pc:sldMk cId="2796744707" sldId="260"/>
            <ac:spMk id="4" creationId="{DC17E4BC-7574-A504-7226-7E64DEB51A99}"/>
          </ac:spMkLst>
        </pc:spChg>
      </pc:sldChg>
      <pc:sldChg chg="modSp mod">
        <pc:chgData name="Vaishnavi Lohitha" userId="8120db454a2eef04" providerId="LiveId" clId="{DEA6800A-BF34-485A-B8E4-7217E81994C3}" dt="2023-07-06T21:46:58.315" v="623" actId="27636"/>
        <pc:sldMkLst>
          <pc:docMk/>
          <pc:sldMk cId="2955742550" sldId="262"/>
        </pc:sldMkLst>
        <pc:spChg chg="mod">
          <ac:chgData name="Vaishnavi Lohitha" userId="8120db454a2eef04" providerId="LiveId" clId="{DEA6800A-BF34-485A-B8E4-7217E81994C3}" dt="2023-07-06T21:46:57.857" v="617"/>
          <ac:spMkLst>
            <pc:docMk/>
            <pc:sldMk cId="2955742550" sldId="262"/>
            <ac:spMk id="2" creationId="{0DA01435-0E2D-CCBB-6391-8061CE1B4A67}"/>
          </ac:spMkLst>
        </pc:spChg>
        <pc:spChg chg="mod">
          <ac:chgData name="Vaishnavi Lohitha" userId="8120db454a2eef04" providerId="LiveId" clId="{DEA6800A-BF34-485A-B8E4-7217E81994C3}" dt="2023-07-06T21:46:58.315" v="623" actId="27636"/>
          <ac:spMkLst>
            <pc:docMk/>
            <pc:sldMk cId="2955742550" sldId="262"/>
            <ac:spMk id="3" creationId="{E480E675-5C03-9D56-0FFD-B43D2CCF656F}"/>
          </ac:spMkLst>
        </pc:spChg>
      </pc:sldChg>
      <pc:sldChg chg="modSp">
        <pc:chgData name="Vaishnavi Lohitha" userId="8120db454a2eef04" providerId="LiveId" clId="{DEA6800A-BF34-485A-B8E4-7217E81994C3}" dt="2023-07-06T21:46:57.857" v="617"/>
        <pc:sldMkLst>
          <pc:docMk/>
          <pc:sldMk cId="1125360483" sldId="263"/>
        </pc:sldMkLst>
        <pc:spChg chg="mod">
          <ac:chgData name="Vaishnavi Lohitha" userId="8120db454a2eef04" providerId="LiveId" clId="{DEA6800A-BF34-485A-B8E4-7217E81994C3}" dt="2023-07-06T21:46:57.857" v="617"/>
          <ac:spMkLst>
            <pc:docMk/>
            <pc:sldMk cId="1125360483" sldId="263"/>
            <ac:spMk id="2" creationId="{2E474B0B-41D0-ABE3-2997-C140C45393CE}"/>
          </ac:spMkLst>
        </pc:spChg>
        <pc:spChg chg="mod">
          <ac:chgData name="Vaishnavi Lohitha" userId="8120db454a2eef04" providerId="LiveId" clId="{DEA6800A-BF34-485A-B8E4-7217E81994C3}" dt="2023-07-06T21:46:57.857" v="617"/>
          <ac:spMkLst>
            <pc:docMk/>
            <pc:sldMk cId="1125360483" sldId="263"/>
            <ac:spMk id="3" creationId="{654BCFAE-F99F-4B76-7E85-E44531722C7C}"/>
          </ac:spMkLst>
        </pc:spChg>
      </pc:sldChg>
      <pc:sldChg chg="modSp mod modAnim">
        <pc:chgData name="Vaishnavi Lohitha" userId="8120db454a2eef04" providerId="LiveId" clId="{DEA6800A-BF34-485A-B8E4-7217E81994C3}" dt="2023-07-06T21:49:35.384" v="631" actId="1076"/>
        <pc:sldMkLst>
          <pc:docMk/>
          <pc:sldMk cId="4045426151" sldId="264"/>
        </pc:sldMkLst>
        <pc:spChg chg="mod">
          <ac:chgData name="Vaishnavi Lohitha" userId="8120db454a2eef04" providerId="LiveId" clId="{DEA6800A-BF34-485A-B8E4-7217E81994C3}" dt="2023-07-06T21:49:16.406" v="629" actId="14100"/>
          <ac:spMkLst>
            <pc:docMk/>
            <pc:sldMk cId="4045426151" sldId="264"/>
            <ac:spMk id="2" creationId="{A0C604C0-BA0B-9508-0829-532150F4765B}"/>
          </ac:spMkLst>
        </pc:spChg>
        <pc:spChg chg="mod">
          <ac:chgData name="Vaishnavi Lohitha" userId="8120db454a2eef04" providerId="LiveId" clId="{DEA6800A-BF34-485A-B8E4-7217E81994C3}" dt="2023-07-06T21:49:27.026" v="630" actId="1076"/>
          <ac:spMkLst>
            <pc:docMk/>
            <pc:sldMk cId="4045426151" sldId="264"/>
            <ac:spMk id="3" creationId="{F3B32388-353C-20F0-0FC0-2F964AA9DB33}"/>
          </ac:spMkLst>
        </pc:spChg>
        <pc:picChg chg="mod">
          <ac:chgData name="Vaishnavi Lohitha" userId="8120db454a2eef04" providerId="LiveId" clId="{DEA6800A-BF34-485A-B8E4-7217E81994C3}" dt="2023-07-06T21:49:35.384" v="631" actId="1076"/>
          <ac:picMkLst>
            <pc:docMk/>
            <pc:sldMk cId="4045426151" sldId="264"/>
            <ac:picMk id="4" creationId="{04F0621D-C379-CE7F-F552-BB16A9238461}"/>
          </ac:picMkLst>
        </pc:picChg>
      </pc:sldChg>
      <pc:sldChg chg="modSp">
        <pc:chgData name="Vaishnavi Lohitha" userId="8120db454a2eef04" providerId="LiveId" clId="{DEA6800A-BF34-485A-B8E4-7217E81994C3}" dt="2023-07-06T21:46:57.857" v="617"/>
        <pc:sldMkLst>
          <pc:docMk/>
          <pc:sldMk cId="1606069031" sldId="265"/>
        </pc:sldMkLst>
        <pc:spChg chg="mod">
          <ac:chgData name="Vaishnavi Lohitha" userId="8120db454a2eef04" providerId="LiveId" clId="{DEA6800A-BF34-485A-B8E4-7217E81994C3}" dt="2023-07-06T21:46:57.857" v="617"/>
          <ac:spMkLst>
            <pc:docMk/>
            <pc:sldMk cId="1606069031" sldId="265"/>
            <ac:spMk id="2" creationId="{13781ED3-D920-27F9-0D17-FD943EA623F9}"/>
          </ac:spMkLst>
        </pc:spChg>
        <pc:picChg chg="mod">
          <ac:chgData name="Vaishnavi Lohitha" userId="8120db454a2eef04" providerId="LiveId" clId="{DEA6800A-BF34-485A-B8E4-7217E81994C3}" dt="2023-07-06T21:46:57.857" v="617"/>
          <ac:picMkLst>
            <pc:docMk/>
            <pc:sldMk cId="1606069031" sldId="265"/>
            <ac:picMk id="4" creationId="{C9263F82-33BD-73DF-1D8B-11DD2E710BA5}"/>
          </ac:picMkLst>
        </pc:picChg>
      </pc:sldChg>
      <pc:sldChg chg="modSp">
        <pc:chgData name="Vaishnavi Lohitha" userId="8120db454a2eef04" providerId="LiveId" clId="{DEA6800A-BF34-485A-B8E4-7217E81994C3}" dt="2023-07-06T21:46:57.857" v="617"/>
        <pc:sldMkLst>
          <pc:docMk/>
          <pc:sldMk cId="3077436410" sldId="266"/>
        </pc:sldMkLst>
        <pc:spChg chg="mod">
          <ac:chgData name="Vaishnavi Lohitha" userId="8120db454a2eef04" providerId="LiveId" clId="{DEA6800A-BF34-485A-B8E4-7217E81994C3}" dt="2023-07-06T21:46:57.857" v="617"/>
          <ac:spMkLst>
            <pc:docMk/>
            <pc:sldMk cId="3077436410" sldId="266"/>
            <ac:spMk id="2" creationId="{D4E7483B-5221-0174-1C1D-1B43F151E768}"/>
          </ac:spMkLst>
        </pc:spChg>
        <pc:spChg chg="mod">
          <ac:chgData name="Vaishnavi Lohitha" userId="8120db454a2eef04" providerId="LiveId" clId="{DEA6800A-BF34-485A-B8E4-7217E81994C3}" dt="2023-07-06T21:46:57.857" v="617"/>
          <ac:spMkLst>
            <pc:docMk/>
            <pc:sldMk cId="3077436410" sldId="266"/>
            <ac:spMk id="3" creationId="{869C2B88-AF35-9E3A-E6BF-BE37F30903B5}"/>
          </ac:spMkLst>
        </pc:spChg>
      </pc:sldChg>
      <pc:sldChg chg="modSp">
        <pc:chgData name="Vaishnavi Lohitha" userId="8120db454a2eef04" providerId="LiveId" clId="{DEA6800A-BF34-485A-B8E4-7217E81994C3}" dt="2023-07-06T21:46:57.857" v="617"/>
        <pc:sldMkLst>
          <pc:docMk/>
          <pc:sldMk cId="4054168780" sldId="268"/>
        </pc:sldMkLst>
        <pc:spChg chg="mod">
          <ac:chgData name="Vaishnavi Lohitha" userId="8120db454a2eef04" providerId="LiveId" clId="{DEA6800A-BF34-485A-B8E4-7217E81994C3}" dt="2023-07-06T21:46:57.857" v="617"/>
          <ac:spMkLst>
            <pc:docMk/>
            <pc:sldMk cId="4054168780" sldId="268"/>
            <ac:spMk id="2" creationId="{FF79B0C2-E9C7-997E-A222-A1B7F2608ACF}"/>
          </ac:spMkLst>
        </pc:spChg>
        <pc:picChg chg="mod">
          <ac:chgData name="Vaishnavi Lohitha" userId="8120db454a2eef04" providerId="LiveId" clId="{DEA6800A-BF34-485A-B8E4-7217E81994C3}" dt="2023-07-06T21:46:57.857" v="617"/>
          <ac:picMkLst>
            <pc:docMk/>
            <pc:sldMk cId="4054168780" sldId="268"/>
            <ac:picMk id="4" creationId="{B00EE2F3-B597-833A-57CC-2210AE25F7B9}"/>
          </ac:picMkLst>
        </pc:picChg>
      </pc:sldChg>
      <pc:sldChg chg="modSp">
        <pc:chgData name="Vaishnavi Lohitha" userId="8120db454a2eef04" providerId="LiveId" clId="{DEA6800A-BF34-485A-B8E4-7217E81994C3}" dt="2023-07-06T21:46:57.857" v="617"/>
        <pc:sldMkLst>
          <pc:docMk/>
          <pc:sldMk cId="3664240616" sldId="270"/>
        </pc:sldMkLst>
        <pc:spChg chg="mod">
          <ac:chgData name="Vaishnavi Lohitha" userId="8120db454a2eef04" providerId="LiveId" clId="{DEA6800A-BF34-485A-B8E4-7217E81994C3}" dt="2023-07-06T21:46:57.857" v="617"/>
          <ac:spMkLst>
            <pc:docMk/>
            <pc:sldMk cId="3664240616" sldId="270"/>
            <ac:spMk id="2" creationId="{FB42D8B8-351E-E48A-F779-552928EC28F7}"/>
          </ac:spMkLst>
        </pc:spChg>
        <pc:spChg chg="mod">
          <ac:chgData name="Vaishnavi Lohitha" userId="8120db454a2eef04" providerId="LiveId" clId="{DEA6800A-BF34-485A-B8E4-7217E81994C3}" dt="2023-07-06T21:46:57.857" v="617"/>
          <ac:spMkLst>
            <pc:docMk/>
            <pc:sldMk cId="3664240616" sldId="270"/>
            <ac:spMk id="3" creationId="{9F6751A0-E9F3-924B-F892-7CA3DE09C340}"/>
          </ac:spMkLst>
        </pc:spChg>
      </pc:sldChg>
      <pc:sldChg chg="delSp modSp mod">
        <pc:chgData name="Vaishnavi Lohitha" userId="8120db454a2eef04" providerId="LiveId" clId="{DEA6800A-BF34-485A-B8E4-7217E81994C3}" dt="2023-07-06T21:48:44.825" v="628" actId="1076"/>
        <pc:sldMkLst>
          <pc:docMk/>
          <pc:sldMk cId="1449994151" sldId="271"/>
        </pc:sldMkLst>
        <pc:spChg chg="del mod">
          <ac:chgData name="Vaishnavi Lohitha" userId="8120db454a2eef04" providerId="LiveId" clId="{DEA6800A-BF34-485A-B8E4-7217E81994C3}" dt="2023-07-06T21:48:25.949" v="625" actId="21"/>
          <ac:spMkLst>
            <pc:docMk/>
            <pc:sldMk cId="1449994151" sldId="271"/>
            <ac:spMk id="2" creationId="{6EE1F1F5-C98B-D0B6-A830-6B4E86A82DE7}"/>
          </ac:spMkLst>
        </pc:spChg>
        <pc:spChg chg="mod">
          <ac:chgData name="Vaishnavi Lohitha" userId="8120db454a2eef04" providerId="LiveId" clId="{DEA6800A-BF34-485A-B8E4-7217E81994C3}" dt="2023-07-06T21:48:42.119" v="627" actId="1076"/>
          <ac:spMkLst>
            <pc:docMk/>
            <pc:sldMk cId="1449994151" sldId="271"/>
            <ac:spMk id="3" creationId="{A21AF6B9-1B7E-7FE0-2B7F-35B34324713B}"/>
          </ac:spMkLst>
        </pc:spChg>
        <pc:picChg chg="mod">
          <ac:chgData name="Vaishnavi Lohitha" userId="8120db454a2eef04" providerId="LiveId" clId="{DEA6800A-BF34-485A-B8E4-7217E81994C3}" dt="2023-07-06T21:48:44.825" v="628" actId="1076"/>
          <ac:picMkLst>
            <pc:docMk/>
            <pc:sldMk cId="1449994151" sldId="271"/>
            <ac:picMk id="4" creationId="{9D5BECDB-E9F3-B6AD-A84D-C73E5E2A678B}"/>
          </ac:picMkLst>
        </pc:picChg>
      </pc:sldChg>
      <pc:sldChg chg="modSp mod">
        <pc:chgData name="Vaishnavi Lohitha" userId="8120db454a2eef04" providerId="LiveId" clId="{DEA6800A-BF34-485A-B8E4-7217E81994C3}" dt="2023-07-06T21:46:58.268" v="621" actId="27636"/>
        <pc:sldMkLst>
          <pc:docMk/>
          <pc:sldMk cId="2664495361" sldId="273"/>
        </pc:sldMkLst>
        <pc:spChg chg="mod">
          <ac:chgData name="Vaishnavi Lohitha" userId="8120db454a2eef04" providerId="LiveId" clId="{DEA6800A-BF34-485A-B8E4-7217E81994C3}" dt="2023-07-06T21:46:57.857" v="617"/>
          <ac:spMkLst>
            <pc:docMk/>
            <pc:sldMk cId="2664495361" sldId="273"/>
            <ac:spMk id="2" creationId="{5D3450A7-D3E8-2040-F905-82B8D8F64CE3}"/>
          </ac:spMkLst>
        </pc:spChg>
        <pc:spChg chg="mod">
          <ac:chgData name="Vaishnavi Lohitha" userId="8120db454a2eef04" providerId="LiveId" clId="{DEA6800A-BF34-485A-B8E4-7217E81994C3}" dt="2023-07-06T21:46:58.268" v="621" actId="27636"/>
          <ac:spMkLst>
            <pc:docMk/>
            <pc:sldMk cId="2664495361" sldId="273"/>
            <ac:spMk id="3" creationId="{0F0B4D5C-1181-068D-3E42-F36B29F36526}"/>
          </ac:spMkLst>
        </pc:spChg>
      </pc:sldChg>
      <pc:sldChg chg="modSp new mod modTransition setBg">
        <pc:chgData name="Vaishnavi Lohitha" userId="8120db454a2eef04" providerId="LiveId" clId="{DEA6800A-BF34-485A-B8E4-7217E81994C3}" dt="2023-07-07T06:49:53.870" v="1047" actId="20577"/>
        <pc:sldMkLst>
          <pc:docMk/>
          <pc:sldMk cId="1536202568" sldId="274"/>
        </pc:sldMkLst>
        <pc:spChg chg="mod">
          <ac:chgData name="Vaishnavi Lohitha" userId="8120db454a2eef04" providerId="LiveId" clId="{DEA6800A-BF34-485A-B8E4-7217E81994C3}" dt="2023-07-06T21:58:22.109" v="681" actId="1076"/>
          <ac:spMkLst>
            <pc:docMk/>
            <pc:sldMk cId="1536202568" sldId="274"/>
            <ac:spMk id="2" creationId="{9538FB54-135C-F58E-0759-BE175BE004EE}"/>
          </ac:spMkLst>
        </pc:spChg>
        <pc:spChg chg="mod">
          <ac:chgData name="Vaishnavi Lohitha" userId="8120db454a2eef04" providerId="LiveId" clId="{DEA6800A-BF34-485A-B8E4-7217E81994C3}" dt="2023-07-07T06:49:53.870" v="1047" actId="20577"/>
          <ac:spMkLst>
            <pc:docMk/>
            <pc:sldMk cId="1536202568" sldId="274"/>
            <ac:spMk id="3" creationId="{710005AF-1555-632C-8A42-8EB8BB8B5A62}"/>
          </ac:spMkLst>
        </pc:spChg>
      </pc:sldChg>
      <pc:sldChg chg="modSp mod">
        <pc:chgData name="Vaishnavi Lohitha" userId="8120db454a2eef04" providerId="LiveId" clId="{DEA6800A-BF34-485A-B8E4-7217E81994C3}" dt="2023-07-06T21:46:58.283" v="622" actId="27636"/>
        <pc:sldMkLst>
          <pc:docMk/>
          <pc:sldMk cId="272801720" sldId="275"/>
        </pc:sldMkLst>
        <pc:spChg chg="mod">
          <ac:chgData name="Vaishnavi Lohitha" userId="8120db454a2eef04" providerId="LiveId" clId="{DEA6800A-BF34-485A-B8E4-7217E81994C3}" dt="2023-07-06T21:46:57.857" v="617"/>
          <ac:spMkLst>
            <pc:docMk/>
            <pc:sldMk cId="272801720" sldId="275"/>
            <ac:spMk id="2" creationId="{1EAD3A02-8028-1492-F7C2-7EACEEE4E5B9}"/>
          </ac:spMkLst>
        </pc:spChg>
        <pc:spChg chg="mod">
          <ac:chgData name="Vaishnavi Lohitha" userId="8120db454a2eef04" providerId="LiveId" clId="{DEA6800A-BF34-485A-B8E4-7217E81994C3}" dt="2023-07-06T21:46:58.283" v="622" actId="27636"/>
          <ac:spMkLst>
            <pc:docMk/>
            <pc:sldMk cId="272801720" sldId="275"/>
            <ac:spMk id="3" creationId="{35CB5E80-4940-5A0C-4AFA-78366D85676B}"/>
          </ac:spMkLst>
        </pc:spChg>
      </pc:sldChg>
      <pc:sldChg chg="modSp new mod modTransition">
        <pc:chgData name="Vaishnavi Lohitha" userId="8120db454a2eef04" providerId="LiveId" clId="{DEA6800A-BF34-485A-B8E4-7217E81994C3}" dt="2023-07-07T06:38:30.064" v="1036"/>
        <pc:sldMkLst>
          <pc:docMk/>
          <pc:sldMk cId="1682136063" sldId="276"/>
        </pc:sldMkLst>
        <pc:spChg chg="mod">
          <ac:chgData name="Vaishnavi Lohitha" userId="8120db454a2eef04" providerId="LiveId" clId="{DEA6800A-BF34-485A-B8E4-7217E81994C3}" dt="2023-07-06T21:56:15.873" v="671" actId="1076"/>
          <ac:spMkLst>
            <pc:docMk/>
            <pc:sldMk cId="1682136063" sldId="276"/>
            <ac:spMk id="2" creationId="{A54C72BC-354D-9CE4-F04D-27251DC17739}"/>
          </ac:spMkLst>
        </pc:spChg>
        <pc:spChg chg="mod">
          <ac:chgData name="Vaishnavi Lohitha" userId="8120db454a2eef04" providerId="LiveId" clId="{DEA6800A-BF34-485A-B8E4-7217E81994C3}" dt="2023-07-06T21:56:36.747" v="675" actId="20577"/>
          <ac:spMkLst>
            <pc:docMk/>
            <pc:sldMk cId="1682136063" sldId="276"/>
            <ac:spMk id="3" creationId="{EC763870-E565-DEE1-D3E1-1BF2A74DB0C8}"/>
          </ac:spMkLst>
        </pc:spChg>
      </pc:sldChg>
      <pc:sldChg chg="modSp">
        <pc:chgData name="Vaishnavi Lohitha" userId="8120db454a2eef04" providerId="LiveId" clId="{DEA6800A-BF34-485A-B8E4-7217E81994C3}" dt="2023-07-06T21:46:57.857" v="617"/>
        <pc:sldMkLst>
          <pc:docMk/>
          <pc:sldMk cId="1090162373" sldId="277"/>
        </pc:sldMkLst>
        <pc:spChg chg="mod">
          <ac:chgData name="Vaishnavi Lohitha" userId="8120db454a2eef04" providerId="LiveId" clId="{DEA6800A-BF34-485A-B8E4-7217E81994C3}" dt="2023-07-06T21:46:57.857" v="617"/>
          <ac:spMkLst>
            <pc:docMk/>
            <pc:sldMk cId="1090162373" sldId="277"/>
            <ac:spMk id="2" creationId="{9373A9C7-C35C-FCC3-BEF5-68A81092B686}"/>
          </ac:spMkLst>
        </pc:spChg>
        <pc:spChg chg="mod">
          <ac:chgData name="Vaishnavi Lohitha" userId="8120db454a2eef04" providerId="LiveId" clId="{DEA6800A-BF34-485A-B8E4-7217E81994C3}" dt="2023-07-06T21:46:57.857" v="617"/>
          <ac:spMkLst>
            <pc:docMk/>
            <pc:sldMk cId="1090162373" sldId="277"/>
            <ac:spMk id="3" creationId="{36B329D1-AD1A-87FA-468E-E6BB4D107F32}"/>
          </ac:spMkLst>
        </pc:spChg>
      </pc:sldChg>
      <pc:sldChg chg="modSp new mod modTransition chgLayout">
        <pc:chgData name="Vaishnavi Lohitha" userId="8120db454a2eef04" providerId="LiveId" clId="{DEA6800A-BF34-485A-B8E4-7217E81994C3}" dt="2023-07-07T06:38:57.045" v="1038"/>
        <pc:sldMkLst>
          <pc:docMk/>
          <pc:sldMk cId="2904201338" sldId="278"/>
        </pc:sldMkLst>
        <pc:spChg chg="mod ord">
          <ac:chgData name="Vaishnavi Lohitha" userId="8120db454a2eef04" providerId="LiveId" clId="{DEA6800A-BF34-485A-B8E4-7217E81994C3}" dt="2023-07-06T21:46:57.857" v="617"/>
          <ac:spMkLst>
            <pc:docMk/>
            <pc:sldMk cId="2904201338" sldId="278"/>
            <ac:spMk id="2" creationId="{7A4C9CCA-667B-76FE-419C-842A1AC90683}"/>
          </ac:spMkLst>
        </pc:spChg>
        <pc:spChg chg="mod ord">
          <ac:chgData name="Vaishnavi Lohitha" userId="8120db454a2eef04" providerId="LiveId" clId="{DEA6800A-BF34-485A-B8E4-7217E81994C3}" dt="2023-07-06T22:05:44.803" v="822" actId="5793"/>
          <ac:spMkLst>
            <pc:docMk/>
            <pc:sldMk cId="2904201338" sldId="278"/>
            <ac:spMk id="3" creationId="{75335B88-C4DC-EA94-9A24-6DFC4567B314}"/>
          </ac:spMkLst>
        </pc:spChg>
      </pc:sldChg>
      <pc:sldChg chg="delSp modSp new mod modTransition">
        <pc:chgData name="Vaishnavi Lohitha" userId="8120db454a2eef04" providerId="LiveId" clId="{DEA6800A-BF34-485A-B8E4-7217E81994C3}" dt="2023-07-07T07:15:59.589" v="1050" actId="255"/>
        <pc:sldMkLst>
          <pc:docMk/>
          <pc:sldMk cId="2818833049" sldId="279"/>
        </pc:sldMkLst>
        <pc:spChg chg="del">
          <ac:chgData name="Vaishnavi Lohitha" userId="8120db454a2eef04" providerId="LiveId" clId="{DEA6800A-BF34-485A-B8E4-7217E81994C3}" dt="2023-07-06T21:40:09.901" v="575" actId="478"/>
          <ac:spMkLst>
            <pc:docMk/>
            <pc:sldMk cId="2818833049" sldId="279"/>
            <ac:spMk id="2" creationId="{3B31E764-05B2-B7F4-6932-5F0AEEF0BF9B}"/>
          </ac:spMkLst>
        </pc:spChg>
        <pc:spChg chg="mod">
          <ac:chgData name="Vaishnavi Lohitha" userId="8120db454a2eef04" providerId="LiveId" clId="{DEA6800A-BF34-485A-B8E4-7217E81994C3}" dt="2023-07-07T07:15:59.589" v="1050" actId="255"/>
          <ac:spMkLst>
            <pc:docMk/>
            <pc:sldMk cId="2818833049" sldId="279"/>
            <ac:spMk id="3" creationId="{75AB58AD-C78D-4290-0857-B3F52AF2E8B5}"/>
          </ac:spMkLst>
        </pc:spChg>
      </pc:sldChg>
      <pc:sldChg chg="modSp new mod modTransition">
        <pc:chgData name="Vaishnavi Lohitha" userId="8120db454a2eef04" providerId="LiveId" clId="{DEA6800A-BF34-485A-B8E4-7217E81994C3}" dt="2023-07-07T06:37:09.075" v="1031"/>
        <pc:sldMkLst>
          <pc:docMk/>
          <pc:sldMk cId="292122371" sldId="284"/>
        </pc:sldMkLst>
        <pc:spChg chg="mod">
          <ac:chgData name="Vaishnavi Lohitha" userId="8120db454a2eef04" providerId="LiveId" clId="{DEA6800A-BF34-485A-B8E4-7217E81994C3}" dt="2023-07-07T05:58:56.128" v="831" actId="20577"/>
          <ac:spMkLst>
            <pc:docMk/>
            <pc:sldMk cId="292122371" sldId="284"/>
            <ac:spMk id="2" creationId="{7946A3E2-0643-2FB6-C72E-922DFABD1164}"/>
          </ac:spMkLst>
        </pc:spChg>
        <pc:spChg chg="mod">
          <ac:chgData name="Vaishnavi Lohitha" userId="8120db454a2eef04" providerId="LiveId" clId="{DEA6800A-BF34-485A-B8E4-7217E81994C3}" dt="2023-07-07T06:18:41.924" v="1029" actId="20577"/>
          <ac:spMkLst>
            <pc:docMk/>
            <pc:sldMk cId="292122371" sldId="284"/>
            <ac:spMk id="3" creationId="{FDDA44BE-8F8C-22E3-008A-094801755FA6}"/>
          </ac:spMkLst>
        </pc:spChg>
      </pc:sldChg>
      <pc:sldChg chg="delSp mod modTransition">
        <pc:chgData name="Vaishnavi Lohitha" userId="8120db454a2eef04" providerId="LiveId" clId="{DEA6800A-BF34-485A-B8E4-7217E81994C3}" dt="2023-07-07T06:41:52.329" v="1042" actId="478"/>
        <pc:sldMkLst>
          <pc:docMk/>
          <pc:sldMk cId="1363212401" sldId="286"/>
        </pc:sldMkLst>
        <pc:spChg chg="del">
          <ac:chgData name="Vaishnavi Lohitha" userId="8120db454a2eef04" providerId="LiveId" clId="{DEA6800A-BF34-485A-B8E4-7217E81994C3}" dt="2023-07-07T06:41:52.329" v="1042" actId="478"/>
          <ac:spMkLst>
            <pc:docMk/>
            <pc:sldMk cId="1363212401" sldId="286"/>
            <ac:spMk id="3" creationId="{1BFB315D-DBB5-ABDB-3892-D41ED5C7AE6A}"/>
          </ac:spMkLst>
        </pc:spChg>
      </pc:sldChg>
      <pc:sldChg chg="addSp delSp modSp new mod ord modTransition modAnim">
        <pc:chgData name="Vaishnavi Lohitha" userId="8120db454a2eef04" providerId="LiveId" clId="{DEA6800A-BF34-485A-B8E4-7217E81994C3}" dt="2023-07-07T08:10:03.831" v="1139"/>
        <pc:sldMkLst>
          <pc:docMk/>
          <pc:sldMk cId="2726289786" sldId="290"/>
        </pc:sldMkLst>
        <pc:spChg chg="mod">
          <ac:chgData name="Vaishnavi Lohitha" userId="8120db454a2eef04" providerId="LiveId" clId="{DEA6800A-BF34-485A-B8E4-7217E81994C3}" dt="2023-07-07T07:43:38.246" v="1085" actId="20577"/>
          <ac:spMkLst>
            <pc:docMk/>
            <pc:sldMk cId="2726289786" sldId="290"/>
            <ac:spMk id="2" creationId="{A6D73B2D-5D42-7755-3964-C4C7CF844787}"/>
          </ac:spMkLst>
        </pc:spChg>
        <pc:spChg chg="del">
          <ac:chgData name="Vaishnavi Lohitha" userId="8120db454a2eef04" providerId="LiveId" clId="{DEA6800A-BF34-485A-B8E4-7217E81994C3}" dt="2023-07-07T07:43:19.583" v="1063" actId="22"/>
          <ac:spMkLst>
            <pc:docMk/>
            <pc:sldMk cId="2726289786" sldId="290"/>
            <ac:spMk id="3" creationId="{2CE4F5A9-6AA6-79B6-C985-B06FDCE96B93}"/>
          </ac:spMkLst>
        </pc:spChg>
        <pc:picChg chg="add mod ord">
          <ac:chgData name="Vaishnavi Lohitha" userId="8120db454a2eef04" providerId="LiveId" clId="{DEA6800A-BF34-485A-B8E4-7217E81994C3}" dt="2023-07-07T07:43:51.652" v="1087" actId="14100"/>
          <ac:picMkLst>
            <pc:docMk/>
            <pc:sldMk cId="2726289786" sldId="290"/>
            <ac:picMk id="5" creationId="{D290F64D-F632-61AB-2A7B-5C267A8F0093}"/>
          </ac:picMkLst>
        </pc:picChg>
      </pc:sldChg>
      <pc:sldChg chg="addSp modSp new del mod">
        <pc:chgData name="Vaishnavi Lohitha" userId="8120db454a2eef04" providerId="LiveId" clId="{DEA6800A-BF34-485A-B8E4-7217E81994C3}" dt="2023-07-07T07:42:50.795" v="1061" actId="47"/>
        <pc:sldMkLst>
          <pc:docMk/>
          <pc:sldMk cId="3568609941" sldId="290"/>
        </pc:sldMkLst>
        <pc:spChg chg="add mod">
          <ac:chgData name="Vaishnavi Lohitha" userId="8120db454a2eef04" providerId="LiveId" clId="{DEA6800A-BF34-485A-B8E4-7217E81994C3}" dt="2023-07-07T07:42:43.525" v="1060" actId="207"/>
          <ac:spMkLst>
            <pc:docMk/>
            <pc:sldMk cId="3568609941" sldId="290"/>
            <ac:spMk id="2" creationId="{D1533D28-ACDE-B2C7-1071-FD7A09E8461F}"/>
          </ac:spMkLst>
        </pc:spChg>
      </pc:sldChg>
      <pc:sldChg chg="addSp delSp modSp new mod ord modTransition modAnim">
        <pc:chgData name="Vaishnavi Lohitha" userId="8120db454a2eef04" providerId="LiveId" clId="{DEA6800A-BF34-485A-B8E4-7217E81994C3}" dt="2023-07-07T08:10:29.931" v="1142"/>
        <pc:sldMkLst>
          <pc:docMk/>
          <pc:sldMk cId="2757171841" sldId="291"/>
        </pc:sldMkLst>
        <pc:spChg chg="mod">
          <ac:chgData name="Vaishnavi Lohitha" userId="8120db454a2eef04" providerId="LiveId" clId="{DEA6800A-BF34-485A-B8E4-7217E81994C3}" dt="2023-07-07T07:46:37.494" v="1124" actId="1076"/>
          <ac:spMkLst>
            <pc:docMk/>
            <pc:sldMk cId="2757171841" sldId="291"/>
            <ac:spMk id="2" creationId="{E2AEA7B2-D690-3B8D-28C6-0D34BFEFCFF6}"/>
          </ac:spMkLst>
        </pc:spChg>
        <pc:spChg chg="del">
          <ac:chgData name="Vaishnavi Lohitha" userId="8120db454a2eef04" providerId="LiveId" clId="{DEA6800A-BF34-485A-B8E4-7217E81994C3}" dt="2023-07-07T07:45:12.462" v="1111" actId="22"/>
          <ac:spMkLst>
            <pc:docMk/>
            <pc:sldMk cId="2757171841" sldId="291"/>
            <ac:spMk id="3" creationId="{EEE518C2-F504-4F9F-5C64-6484D8878F5A}"/>
          </ac:spMkLst>
        </pc:spChg>
        <pc:spChg chg="add del">
          <ac:chgData name="Vaishnavi Lohitha" userId="8120db454a2eef04" providerId="LiveId" clId="{DEA6800A-BF34-485A-B8E4-7217E81994C3}" dt="2023-07-07T07:46:05.263" v="1116" actId="478"/>
          <ac:spMkLst>
            <pc:docMk/>
            <pc:sldMk cId="2757171841" sldId="291"/>
            <ac:spMk id="7" creationId="{4C82B39C-579D-EF8B-8AC0-8675E9F5190C}"/>
          </ac:spMkLst>
        </pc:spChg>
        <pc:picChg chg="add mod ord">
          <ac:chgData name="Vaishnavi Lohitha" userId="8120db454a2eef04" providerId="LiveId" clId="{DEA6800A-BF34-485A-B8E4-7217E81994C3}" dt="2023-07-07T07:46:43.974" v="1125" actId="1076"/>
          <ac:picMkLst>
            <pc:docMk/>
            <pc:sldMk cId="2757171841" sldId="291"/>
            <ac:picMk id="5" creationId="{6525F6C2-419A-C768-BF64-B016FA008A63}"/>
          </ac:picMkLst>
        </pc:picChg>
        <pc:picChg chg="add mod">
          <ac:chgData name="Vaishnavi Lohitha" userId="8120db454a2eef04" providerId="LiveId" clId="{DEA6800A-BF34-485A-B8E4-7217E81994C3}" dt="2023-07-07T07:46:50.020" v="1127" actId="14100"/>
          <ac:picMkLst>
            <pc:docMk/>
            <pc:sldMk cId="2757171841" sldId="291"/>
            <ac:picMk id="9" creationId="{35456542-4EBB-EC7A-DA69-5C4BB5FADDB1}"/>
          </ac:picMkLst>
        </pc:picChg>
      </pc:sldChg>
      <pc:sldChg chg="new del">
        <pc:chgData name="Vaishnavi Lohitha" userId="8120db454a2eef04" providerId="LiveId" clId="{DEA6800A-BF34-485A-B8E4-7217E81994C3}" dt="2023-07-07T07:44:06.832" v="1089" actId="47"/>
        <pc:sldMkLst>
          <pc:docMk/>
          <pc:sldMk cId="3576671916" sldId="291"/>
        </pc:sldMkLst>
      </pc:sldChg>
    </pc:docChg>
  </pc:docChgLst>
  <pc:docChgLst>
    <pc:chgData name="Guest User" providerId="Windows Live" clId="Web-{E1C2F342-3C6D-42E2-A9B1-1C42146B874A}"/>
    <pc:docChg chg="addSld modSld">
      <pc:chgData name="Guest User" userId="" providerId="Windows Live" clId="Web-{E1C2F342-3C6D-42E2-A9B1-1C42146B874A}" dt="2023-07-05T20:23:49.703" v="9"/>
      <pc:docMkLst>
        <pc:docMk/>
      </pc:docMkLst>
      <pc:sldChg chg="modSp">
        <pc:chgData name="Guest User" userId="" providerId="Windows Live" clId="Web-{E1C2F342-3C6D-42E2-A9B1-1C42146B874A}" dt="2023-07-05T20:22:35.810" v="7" actId="20577"/>
        <pc:sldMkLst>
          <pc:docMk/>
          <pc:sldMk cId="2154799171" sldId="256"/>
        </pc:sldMkLst>
        <pc:spChg chg="mod">
          <ac:chgData name="Guest User" userId="" providerId="Windows Live" clId="Web-{E1C2F342-3C6D-42E2-A9B1-1C42146B874A}" dt="2023-07-05T20:22:35.810" v="7" actId="20577"/>
          <ac:spMkLst>
            <pc:docMk/>
            <pc:sldMk cId="2154799171" sldId="256"/>
            <ac:spMk id="6" creationId="{60BEEA15-E3B6-14CC-3023-F0C00CF43C44}"/>
          </ac:spMkLst>
        </pc:spChg>
      </pc:sldChg>
      <pc:sldChg chg="new">
        <pc:chgData name="Guest User" userId="" providerId="Windows Live" clId="Web-{E1C2F342-3C6D-42E2-A9B1-1C42146B874A}" dt="2023-07-05T20:23:47.046" v="8"/>
        <pc:sldMkLst>
          <pc:docMk/>
          <pc:sldMk cId="609210712" sldId="258"/>
        </pc:sldMkLst>
      </pc:sldChg>
      <pc:sldChg chg="new">
        <pc:chgData name="Guest User" userId="" providerId="Windows Live" clId="Web-{E1C2F342-3C6D-42E2-A9B1-1C42146B874A}" dt="2023-07-05T20:23:49.703" v="9"/>
        <pc:sldMkLst>
          <pc:docMk/>
          <pc:sldMk cId="2615781281" sldId="259"/>
        </pc:sldMkLst>
      </pc:sldChg>
    </pc:docChg>
  </pc:docChgLst>
  <pc:docChgLst>
    <pc:chgData name="Guest User" providerId="Windows Live" clId="Web-{EC3F7459-042A-4EBC-ACB8-EEA20CEF4C99}"/>
    <pc:docChg chg="addSld delSld modSld sldOrd">
      <pc:chgData name="Guest User" userId="" providerId="Windows Live" clId="Web-{EC3F7459-042A-4EBC-ACB8-EEA20CEF4C99}" dt="2023-07-07T06:34:52.175" v="385" actId="20577"/>
      <pc:docMkLst>
        <pc:docMk/>
      </pc:docMkLst>
      <pc:sldChg chg="modSp">
        <pc:chgData name="Guest User" userId="" providerId="Windows Live" clId="Web-{EC3F7459-042A-4EBC-ACB8-EEA20CEF4C99}" dt="2023-07-07T06:00:28.508" v="40" actId="1076"/>
        <pc:sldMkLst>
          <pc:docMk/>
          <pc:sldMk cId="2154799171" sldId="256"/>
        </pc:sldMkLst>
        <pc:spChg chg="mod">
          <ac:chgData name="Guest User" userId="" providerId="Windows Live" clId="Web-{EC3F7459-042A-4EBC-ACB8-EEA20CEF4C99}" dt="2023-07-07T05:58:26.092" v="6" actId="20577"/>
          <ac:spMkLst>
            <pc:docMk/>
            <pc:sldMk cId="2154799171" sldId="256"/>
            <ac:spMk id="2" creationId="{487670FE-71A4-D824-BEFE-56FB8289969D}"/>
          </ac:spMkLst>
        </pc:spChg>
        <pc:spChg chg="mod">
          <ac:chgData name="Guest User" userId="" providerId="Windows Live" clId="Web-{EC3F7459-042A-4EBC-ACB8-EEA20CEF4C99}" dt="2023-07-07T06:00:06.553" v="39" actId="20577"/>
          <ac:spMkLst>
            <pc:docMk/>
            <pc:sldMk cId="2154799171" sldId="256"/>
            <ac:spMk id="3" creationId="{874FFC8D-3EA4-F563-4F21-607E9FEF9F0B}"/>
          </ac:spMkLst>
        </pc:spChg>
        <pc:spChg chg="mod">
          <ac:chgData name="Guest User" userId="" providerId="Windows Live" clId="Web-{EC3F7459-042A-4EBC-ACB8-EEA20CEF4C99}" dt="2023-07-07T06:00:28.508" v="40" actId="1076"/>
          <ac:spMkLst>
            <pc:docMk/>
            <pc:sldMk cId="2154799171" sldId="256"/>
            <ac:spMk id="6" creationId="{60BEEA15-E3B6-14CC-3023-F0C00CF43C44}"/>
          </ac:spMkLst>
        </pc:spChg>
      </pc:sldChg>
      <pc:sldChg chg="ord">
        <pc:chgData name="Guest User" userId="" providerId="Windows Live" clId="Web-{EC3F7459-042A-4EBC-ACB8-EEA20CEF4C99}" dt="2023-07-07T06:26:41.233" v="300"/>
        <pc:sldMkLst>
          <pc:docMk/>
          <pc:sldMk cId="4054168780" sldId="268"/>
        </pc:sldMkLst>
      </pc:sldChg>
      <pc:sldChg chg="modSp">
        <pc:chgData name="Guest User" userId="" providerId="Windows Live" clId="Web-{EC3F7459-042A-4EBC-ACB8-EEA20CEF4C99}" dt="2023-07-07T06:28:55.399" v="327" actId="20577"/>
        <pc:sldMkLst>
          <pc:docMk/>
          <pc:sldMk cId="3664240616" sldId="270"/>
        </pc:sldMkLst>
        <pc:spChg chg="mod">
          <ac:chgData name="Guest User" userId="" providerId="Windows Live" clId="Web-{EC3F7459-042A-4EBC-ACB8-EEA20CEF4C99}" dt="2023-07-07T06:28:55.399" v="327" actId="20577"/>
          <ac:spMkLst>
            <pc:docMk/>
            <pc:sldMk cId="3664240616" sldId="270"/>
            <ac:spMk id="3" creationId="{9F6751A0-E9F3-924B-F892-7CA3DE09C340}"/>
          </ac:spMkLst>
        </pc:spChg>
      </pc:sldChg>
      <pc:sldChg chg="modSp">
        <pc:chgData name="Guest User" userId="" providerId="Windows Live" clId="Web-{EC3F7459-042A-4EBC-ACB8-EEA20CEF4C99}" dt="2023-07-07T06:10:39.865" v="289" actId="20577"/>
        <pc:sldMkLst>
          <pc:docMk/>
          <pc:sldMk cId="2664495361" sldId="273"/>
        </pc:sldMkLst>
        <pc:spChg chg="mod">
          <ac:chgData name="Guest User" userId="" providerId="Windows Live" clId="Web-{EC3F7459-042A-4EBC-ACB8-EEA20CEF4C99}" dt="2023-07-07T06:07:17.850" v="284" actId="20577"/>
          <ac:spMkLst>
            <pc:docMk/>
            <pc:sldMk cId="2664495361" sldId="273"/>
            <ac:spMk id="2" creationId="{5D3450A7-D3E8-2040-F905-82B8D8F64CE3}"/>
          </ac:spMkLst>
        </pc:spChg>
        <pc:spChg chg="mod">
          <ac:chgData name="Guest User" userId="" providerId="Windows Live" clId="Web-{EC3F7459-042A-4EBC-ACB8-EEA20CEF4C99}" dt="2023-07-07T06:10:39.865" v="289" actId="20577"/>
          <ac:spMkLst>
            <pc:docMk/>
            <pc:sldMk cId="2664495361" sldId="273"/>
            <ac:spMk id="3" creationId="{0F0B4D5C-1181-068D-3E42-F36B29F36526}"/>
          </ac:spMkLst>
        </pc:spChg>
      </pc:sldChg>
      <pc:sldChg chg="modSp">
        <pc:chgData name="Guest User" userId="" providerId="Windows Live" clId="Web-{EC3F7459-042A-4EBC-ACB8-EEA20CEF4C99}" dt="2023-07-07T06:12:06.684" v="298" actId="20577"/>
        <pc:sldMkLst>
          <pc:docMk/>
          <pc:sldMk cId="272801720" sldId="275"/>
        </pc:sldMkLst>
        <pc:spChg chg="mod">
          <ac:chgData name="Guest User" userId="" providerId="Windows Live" clId="Web-{EC3F7459-042A-4EBC-ACB8-EEA20CEF4C99}" dt="2023-07-07T06:12:06.684" v="298" actId="20577"/>
          <ac:spMkLst>
            <pc:docMk/>
            <pc:sldMk cId="272801720" sldId="275"/>
            <ac:spMk id="3" creationId="{35CB5E80-4940-5A0C-4AFA-78366D85676B}"/>
          </ac:spMkLst>
        </pc:spChg>
      </pc:sldChg>
      <pc:sldChg chg="del">
        <pc:chgData name="Guest User" userId="" providerId="Windows Live" clId="Web-{EC3F7459-042A-4EBC-ACB8-EEA20CEF4C99}" dt="2023-07-07T06:01:28.793" v="48"/>
        <pc:sldMkLst>
          <pc:docMk/>
          <pc:sldMk cId="2032955227" sldId="280"/>
        </pc:sldMkLst>
      </pc:sldChg>
      <pc:sldChg chg="del">
        <pc:chgData name="Guest User" userId="" providerId="Windows Live" clId="Web-{EC3F7459-042A-4EBC-ACB8-EEA20CEF4C99}" dt="2023-07-07T06:01:36.966" v="50"/>
        <pc:sldMkLst>
          <pc:docMk/>
          <pc:sldMk cId="1479845311" sldId="283"/>
        </pc:sldMkLst>
      </pc:sldChg>
      <pc:sldChg chg="modSp">
        <pc:chgData name="Guest User" userId="" providerId="Windows Live" clId="Web-{EC3F7459-042A-4EBC-ACB8-EEA20CEF4C99}" dt="2023-07-07T06:34:52.175" v="385" actId="20577"/>
        <pc:sldMkLst>
          <pc:docMk/>
          <pc:sldMk cId="292122371" sldId="284"/>
        </pc:sldMkLst>
        <pc:spChg chg="mod">
          <ac:chgData name="Guest User" userId="" providerId="Windows Live" clId="Web-{EC3F7459-042A-4EBC-ACB8-EEA20CEF4C99}" dt="2023-07-07T06:34:52.175" v="385" actId="20577"/>
          <ac:spMkLst>
            <pc:docMk/>
            <pc:sldMk cId="292122371" sldId="284"/>
            <ac:spMk id="3" creationId="{FDDA44BE-8F8C-22E3-008A-094801755FA6}"/>
          </ac:spMkLst>
        </pc:spChg>
      </pc:sldChg>
      <pc:sldChg chg="addSp modSp new ord">
        <pc:chgData name="Guest User" userId="" providerId="Windows Live" clId="Web-{EC3F7459-042A-4EBC-ACB8-EEA20CEF4C99}" dt="2023-07-07T06:27:20.579" v="315" actId="20577"/>
        <pc:sldMkLst>
          <pc:docMk/>
          <pc:sldMk cId="2852680825" sldId="285"/>
        </pc:sldMkLst>
        <pc:spChg chg="mod">
          <ac:chgData name="Guest User" userId="" providerId="Windows Live" clId="Web-{EC3F7459-042A-4EBC-ACB8-EEA20CEF4C99}" dt="2023-07-07T06:27:20.579" v="315" actId="20577"/>
          <ac:spMkLst>
            <pc:docMk/>
            <pc:sldMk cId="2852680825" sldId="285"/>
            <ac:spMk id="2" creationId="{55794A5A-C2DE-A5F1-296B-5F963410164F}"/>
          </ac:spMkLst>
        </pc:spChg>
        <pc:picChg chg="add mod">
          <ac:chgData name="Guest User" userId="" providerId="Windows Live" clId="Web-{EC3F7459-042A-4EBC-ACB8-EEA20CEF4C99}" dt="2023-07-07T06:01:24.308" v="47" actId="14100"/>
          <ac:picMkLst>
            <pc:docMk/>
            <pc:sldMk cId="2852680825" sldId="285"/>
            <ac:picMk id="5" creationId="{36546EF7-BE2A-29D2-836C-8F7C8A28B85E}"/>
          </ac:picMkLst>
        </pc:picChg>
      </pc:sldChg>
      <pc:sldChg chg="addSp modSp new">
        <pc:chgData name="Guest User" userId="" providerId="Windows Live" clId="Web-{EC3F7459-042A-4EBC-ACB8-EEA20CEF4C99}" dt="2023-07-07T06:34:03.031" v="369" actId="1076"/>
        <pc:sldMkLst>
          <pc:docMk/>
          <pc:sldMk cId="1363212401" sldId="286"/>
        </pc:sldMkLst>
        <pc:spChg chg="mod">
          <ac:chgData name="Guest User" userId="" providerId="Windows Live" clId="Web-{EC3F7459-042A-4EBC-ACB8-EEA20CEF4C99}" dt="2023-07-07T06:33:04.199" v="340" actId="20577"/>
          <ac:spMkLst>
            <pc:docMk/>
            <pc:sldMk cId="1363212401" sldId="286"/>
            <ac:spMk id="2" creationId="{6D64E7F3-C96D-C22F-A74C-61EADA61AA22}"/>
          </ac:spMkLst>
        </pc:spChg>
        <pc:spChg chg="mod">
          <ac:chgData name="Guest User" userId="" providerId="Windows Live" clId="Web-{EC3F7459-042A-4EBC-ACB8-EEA20CEF4C99}" dt="2023-07-07T06:33:00.745" v="338" actId="20577"/>
          <ac:spMkLst>
            <pc:docMk/>
            <pc:sldMk cId="1363212401" sldId="286"/>
            <ac:spMk id="3" creationId="{1BFB315D-DBB5-ABDB-3892-D41ED5C7AE6A}"/>
          </ac:spMkLst>
        </pc:spChg>
        <pc:spChg chg="add mod">
          <ac:chgData name="Guest User" userId="" providerId="Windows Live" clId="Web-{EC3F7459-042A-4EBC-ACB8-EEA20CEF4C99}" dt="2023-07-07T06:34:03.031" v="369" actId="1076"/>
          <ac:spMkLst>
            <pc:docMk/>
            <pc:sldMk cId="1363212401" sldId="286"/>
            <ac:spMk id="5" creationId="{3A0050A3-F20C-2147-AA99-C8CDE5D11D77}"/>
          </ac:spMkLst>
        </pc:spChg>
        <pc:picChg chg="add mod">
          <ac:chgData name="Guest User" userId="" providerId="Windows Live" clId="Web-{EC3F7459-042A-4EBC-ACB8-EEA20CEF4C99}" dt="2023-07-07T06:34:01.265" v="368" actId="14100"/>
          <ac:picMkLst>
            <pc:docMk/>
            <pc:sldMk cId="1363212401" sldId="286"/>
            <ac:picMk id="4" creationId="{6DBA86E1-9845-6C9D-7557-887DB4C11307}"/>
          </ac:picMkLst>
        </pc:picChg>
      </pc:sldChg>
      <pc:sldChg chg="new del">
        <pc:chgData name="Guest User" userId="" providerId="Windows Live" clId="Web-{EC3F7459-042A-4EBC-ACB8-EEA20CEF4C99}" dt="2023-07-07T06:04:52.308" v="210"/>
        <pc:sldMkLst>
          <pc:docMk/>
          <pc:sldMk cId="2170334006" sldId="287"/>
        </pc:sldMkLst>
      </pc:sldChg>
    </pc:docChg>
  </pc:docChgLst>
  <pc:docChgLst>
    <pc:chgData name="Guest User" providerId="Windows Live" clId="Web-{32B97333-43E8-456B-831C-4DC3CA4B34DE}"/>
    <pc:docChg chg="addSld modSld">
      <pc:chgData name="Guest User" userId="" providerId="Windows Live" clId="Web-{32B97333-43E8-456B-831C-4DC3CA4B34DE}" dt="2023-07-05T21:03:51.081" v="239" actId="20577"/>
      <pc:docMkLst>
        <pc:docMk/>
      </pc:docMkLst>
      <pc:sldChg chg="modSp">
        <pc:chgData name="Guest User" userId="" providerId="Windows Live" clId="Web-{32B97333-43E8-456B-831C-4DC3CA4B34DE}" dt="2023-07-05T20:58:18.961" v="224" actId="20577"/>
        <pc:sldMkLst>
          <pc:docMk/>
          <pc:sldMk cId="4188292244" sldId="257"/>
        </pc:sldMkLst>
        <pc:spChg chg="mod">
          <ac:chgData name="Guest User" userId="" providerId="Windows Live" clId="Web-{32B97333-43E8-456B-831C-4DC3CA4B34DE}" dt="2023-07-05T20:58:18.961" v="224" actId="20577"/>
          <ac:spMkLst>
            <pc:docMk/>
            <pc:sldMk cId="4188292244" sldId="257"/>
            <ac:spMk id="2" creationId="{0CA4018E-8CB5-DB41-939E-C34172185542}"/>
          </ac:spMkLst>
        </pc:spChg>
      </pc:sldChg>
      <pc:sldChg chg="addSp modSp">
        <pc:chgData name="Guest User" userId="" providerId="Windows Live" clId="Web-{32B97333-43E8-456B-831C-4DC3CA4B34DE}" dt="2023-07-05T20:53:02.389" v="151" actId="20577"/>
        <pc:sldMkLst>
          <pc:docMk/>
          <pc:sldMk cId="609210712" sldId="258"/>
        </pc:sldMkLst>
        <pc:spChg chg="add mod">
          <ac:chgData name="Guest User" userId="" providerId="Windows Live" clId="Web-{32B97333-43E8-456B-831C-4DC3CA4B34DE}" dt="2023-07-05T20:53:02.389" v="151" actId="20577"/>
          <ac:spMkLst>
            <pc:docMk/>
            <pc:sldMk cId="609210712" sldId="258"/>
            <ac:spMk id="2" creationId="{E38C7ED2-F55E-7C19-8B9E-AEEF1423389C}"/>
          </ac:spMkLst>
        </pc:spChg>
      </pc:sldChg>
      <pc:sldChg chg="addSp modSp">
        <pc:chgData name="Guest User" userId="" providerId="Windows Live" clId="Web-{32B97333-43E8-456B-831C-4DC3CA4B34DE}" dt="2023-07-05T21:02:09.015" v="231" actId="20577"/>
        <pc:sldMkLst>
          <pc:docMk/>
          <pc:sldMk cId="2615781281" sldId="259"/>
        </pc:sldMkLst>
        <pc:spChg chg="add mod">
          <ac:chgData name="Guest User" userId="" providerId="Windows Live" clId="Web-{32B97333-43E8-456B-831C-4DC3CA4B34DE}" dt="2023-07-05T21:02:09.015" v="231" actId="20577"/>
          <ac:spMkLst>
            <pc:docMk/>
            <pc:sldMk cId="2615781281" sldId="259"/>
            <ac:spMk id="2" creationId="{AA74AAF9-C213-29B6-D975-E7E03B79C221}"/>
          </ac:spMkLst>
        </pc:spChg>
      </pc:sldChg>
      <pc:sldChg chg="addSp modSp new">
        <pc:chgData name="Guest User" userId="" providerId="Windows Live" clId="Web-{32B97333-43E8-456B-831C-4DC3CA4B34DE}" dt="2023-07-05T21:03:51.081" v="239" actId="20577"/>
        <pc:sldMkLst>
          <pc:docMk/>
          <pc:sldMk cId="2796744707" sldId="260"/>
        </pc:sldMkLst>
        <pc:spChg chg="add mod">
          <ac:chgData name="Guest User" userId="" providerId="Windows Live" clId="Web-{32B97333-43E8-456B-831C-4DC3CA4B34DE}" dt="2023-07-05T21:03:51.081" v="239" actId="20577"/>
          <ac:spMkLst>
            <pc:docMk/>
            <pc:sldMk cId="2796744707" sldId="260"/>
            <ac:spMk id="2" creationId="{511D73F4-19C5-E494-5165-2DBADC7B21A4}"/>
          </ac:spMkLst>
        </pc:spChg>
      </pc:sldChg>
    </pc:docChg>
  </pc:docChgLst>
  <pc:docChgLst>
    <pc:chgData name="Guest User" providerId="Windows Live" clId="Web-{5A1736AB-B9DE-40E3-872B-CC36A238E3E6}"/>
    <pc:docChg chg="addSld delSld modSld sldOrd addMainMaster modMainMaster">
      <pc:chgData name="Guest User" userId="" providerId="Windows Live" clId="Web-{5A1736AB-B9DE-40E3-872B-CC36A238E3E6}" dt="2023-07-07T05:21:25.399" v="392" actId="20577"/>
      <pc:docMkLst>
        <pc:docMk/>
      </pc:docMkLst>
      <pc:sldChg chg="modSp new del">
        <pc:chgData name="Guest User" userId="" providerId="Windows Live" clId="Web-{5A1736AB-B9DE-40E3-872B-CC36A238E3E6}" dt="2023-07-06T19:45:17.381" v="13"/>
        <pc:sldMkLst>
          <pc:docMk/>
          <pc:sldMk cId="557593564" sldId="261"/>
        </pc:sldMkLst>
        <pc:spChg chg="mod">
          <ac:chgData name="Guest User" userId="" providerId="Windows Live" clId="Web-{5A1736AB-B9DE-40E3-872B-CC36A238E3E6}" dt="2023-07-06T19:44:57.396" v="7" actId="20577"/>
          <ac:spMkLst>
            <pc:docMk/>
            <pc:sldMk cId="557593564" sldId="261"/>
            <ac:spMk id="2" creationId="{4DA1C261-F9E5-2384-0E1B-695D31341AA4}"/>
          </ac:spMkLst>
        </pc:spChg>
      </pc:sldChg>
      <pc:sldChg chg="addSp modSp new del">
        <pc:chgData name="Guest User" userId="" providerId="Windows Live" clId="Web-{5A1736AB-B9DE-40E3-872B-CC36A238E3E6}" dt="2023-07-06T19:44:32.208" v="3"/>
        <pc:sldMkLst>
          <pc:docMk/>
          <pc:sldMk cId="3217116282" sldId="261"/>
        </pc:sldMkLst>
        <pc:spChg chg="add mod">
          <ac:chgData name="Guest User" userId="" providerId="Windows Live" clId="Web-{5A1736AB-B9DE-40E3-872B-CC36A238E3E6}" dt="2023-07-06T19:44:11.364" v="2"/>
          <ac:spMkLst>
            <pc:docMk/>
            <pc:sldMk cId="3217116282" sldId="261"/>
            <ac:spMk id="2" creationId="{AD736707-F4E2-C9E4-EB9F-ACD886770FDF}"/>
          </ac:spMkLst>
        </pc:spChg>
      </pc:sldChg>
      <pc:sldChg chg="modSp new">
        <pc:chgData name="Guest User" userId="" providerId="Windows Live" clId="Web-{5A1736AB-B9DE-40E3-872B-CC36A238E3E6}" dt="2023-07-07T04:28:13.267" v="317" actId="20577"/>
        <pc:sldMkLst>
          <pc:docMk/>
          <pc:sldMk cId="2955742550" sldId="262"/>
        </pc:sldMkLst>
        <pc:spChg chg="mod">
          <ac:chgData name="Guest User" userId="" providerId="Windows Live" clId="Web-{5A1736AB-B9DE-40E3-872B-CC36A238E3E6}" dt="2023-07-07T04:16:30.100" v="171" actId="14100"/>
          <ac:spMkLst>
            <pc:docMk/>
            <pc:sldMk cId="2955742550" sldId="262"/>
            <ac:spMk id="2" creationId="{0DA01435-0E2D-CCBB-6391-8061CE1B4A67}"/>
          </ac:spMkLst>
        </pc:spChg>
        <pc:spChg chg="mod">
          <ac:chgData name="Guest User" userId="" providerId="Windows Live" clId="Web-{5A1736AB-B9DE-40E3-872B-CC36A238E3E6}" dt="2023-07-07T04:28:13.267" v="317" actId="20577"/>
          <ac:spMkLst>
            <pc:docMk/>
            <pc:sldMk cId="2955742550" sldId="262"/>
            <ac:spMk id="3" creationId="{E480E675-5C03-9D56-0FFD-B43D2CCF656F}"/>
          </ac:spMkLst>
        </pc:spChg>
      </pc:sldChg>
      <pc:sldChg chg="addSp delSp modSp new del mod setBg">
        <pc:chgData name="Guest User" userId="" providerId="Windows Live" clId="Web-{5A1736AB-B9DE-40E3-872B-CC36A238E3E6}" dt="2023-07-07T04:26:16.698" v="283"/>
        <pc:sldMkLst>
          <pc:docMk/>
          <pc:sldMk cId="1125360483" sldId="263"/>
        </pc:sldMkLst>
        <pc:spChg chg="mod">
          <ac:chgData name="Guest User" userId="" providerId="Windows Live" clId="Web-{5A1736AB-B9DE-40E3-872B-CC36A238E3E6}" dt="2023-07-07T04:19:52.630" v="218" actId="20577"/>
          <ac:spMkLst>
            <pc:docMk/>
            <pc:sldMk cId="1125360483" sldId="263"/>
            <ac:spMk id="2" creationId="{2E474B0B-41D0-ABE3-2997-C140C45393CE}"/>
          </ac:spMkLst>
        </pc:spChg>
        <pc:spChg chg="mod">
          <ac:chgData name="Guest User" userId="" providerId="Windows Live" clId="Web-{5A1736AB-B9DE-40E3-872B-CC36A238E3E6}" dt="2023-07-07T04:21:02.509" v="254" actId="20577"/>
          <ac:spMkLst>
            <pc:docMk/>
            <pc:sldMk cId="1125360483" sldId="263"/>
            <ac:spMk id="3" creationId="{654BCFAE-F99F-4B76-7E85-E44531722C7C}"/>
          </ac:spMkLst>
        </pc:spChg>
        <pc:spChg chg="add del">
          <ac:chgData name="Guest User" userId="" providerId="Windows Live" clId="Web-{5A1736AB-B9DE-40E3-872B-CC36A238E3E6}" dt="2023-07-07T04:19:41.770" v="216"/>
          <ac:spMkLst>
            <pc:docMk/>
            <pc:sldMk cId="1125360483" sldId="263"/>
            <ac:spMk id="8" creationId="{55599FE3-8CCE-4364-9F89-0C11699C4F6A}"/>
          </ac:spMkLst>
        </pc:spChg>
        <pc:spChg chg="add del">
          <ac:chgData name="Guest User" userId="" providerId="Windows Live" clId="Web-{5A1736AB-B9DE-40E3-872B-CC36A238E3E6}" dt="2023-07-07T04:19:21.675" v="210"/>
          <ac:spMkLst>
            <pc:docMk/>
            <pc:sldMk cId="1125360483" sldId="263"/>
            <ac:spMk id="18" creationId="{55599FE3-8CCE-4364-9F89-0C11699C4F6A}"/>
          </ac:spMkLst>
        </pc:spChg>
        <pc:grpChg chg="add del">
          <ac:chgData name="Guest User" userId="" providerId="Windows Live" clId="Web-{5A1736AB-B9DE-40E3-872B-CC36A238E3E6}" dt="2023-07-07T04:19:41.770" v="216"/>
          <ac:grpSpMkLst>
            <pc:docMk/>
            <pc:sldMk cId="1125360483" sldId="263"/>
            <ac:grpSpMk id="7" creationId="{E4C39A5A-6D63-4FAC-B6C2-D37778B97ACD}"/>
          </ac:grpSpMkLst>
        </pc:grpChg>
        <pc:grpChg chg="add del">
          <ac:chgData name="Guest User" userId="" providerId="Windows Live" clId="Web-{5A1736AB-B9DE-40E3-872B-CC36A238E3E6}" dt="2023-07-07T04:19:21.675" v="210"/>
          <ac:grpSpMkLst>
            <pc:docMk/>
            <pc:sldMk cId="1125360483" sldId="263"/>
            <ac:grpSpMk id="10" creationId="{E4C39A5A-6D63-4FAC-B6C2-D37778B97ACD}"/>
          </ac:grpSpMkLst>
        </pc:grpChg>
        <pc:picChg chg="add mod">
          <ac:chgData name="Guest User" userId="" providerId="Windows Live" clId="Web-{5A1736AB-B9DE-40E3-872B-CC36A238E3E6}" dt="2023-07-07T04:19:41.770" v="216"/>
          <ac:picMkLst>
            <pc:docMk/>
            <pc:sldMk cId="1125360483" sldId="263"/>
            <ac:picMk id="5" creationId="{2935C177-9109-2092-62FA-C07DD7D31883}"/>
          </ac:picMkLst>
        </pc:picChg>
      </pc:sldChg>
      <pc:sldChg chg="addSp modSp new ord">
        <pc:chgData name="Guest User" userId="" providerId="Windows Live" clId="Web-{5A1736AB-B9DE-40E3-872B-CC36A238E3E6}" dt="2023-07-07T04:16:14.850" v="170" actId="14100"/>
        <pc:sldMkLst>
          <pc:docMk/>
          <pc:sldMk cId="4045426151" sldId="264"/>
        </pc:sldMkLst>
        <pc:spChg chg="mod">
          <ac:chgData name="Guest User" userId="" providerId="Windows Live" clId="Web-{5A1736AB-B9DE-40E3-872B-CC36A238E3E6}" dt="2023-07-07T04:16:08.224" v="169" actId="14100"/>
          <ac:spMkLst>
            <pc:docMk/>
            <pc:sldMk cId="4045426151" sldId="264"/>
            <ac:spMk id="2" creationId="{A0C604C0-BA0B-9508-0829-532150F4765B}"/>
          </ac:spMkLst>
        </pc:spChg>
        <pc:spChg chg="mod">
          <ac:chgData name="Guest User" userId="" providerId="Windows Live" clId="Web-{5A1736AB-B9DE-40E3-872B-CC36A238E3E6}" dt="2023-07-07T04:16:14.850" v="170" actId="14100"/>
          <ac:spMkLst>
            <pc:docMk/>
            <pc:sldMk cId="4045426151" sldId="264"/>
            <ac:spMk id="3" creationId="{F3B32388-353C-20F0-0FC0-2F964AA9DB33}"/>
          </ac:spMkLst>
        </pc:spChg>
        <pc:picChg chg="add mod">
          <ac:chgData name="Guest User" userId="" providerId="Windows Live" clId="Web-{5A1736AB-B9DE-40E3-872B-CC36A238E3E6}" dt="2023-07-06T19:51:25.143" v="40" actId="14100"/>
          <ac:picMkLst>
            <pc:docMk/>
            <pc:sldMk cId="4045426151" sldId="264"/>
            <ac:picMk id="4" creationId="{04F0621D-C379-CE7F-F552-BB16A9238461}"/>
          </ac:picMkLst>
        </pc:picChg>
      </pc:sldChg>
      <pc:sldChg chg="addSp delSp modSp new">
        <pc:chgData name="Guest User" userId="" providerId="Windows Live" clId="Web-{5A1736AB-B9DE-40E3-872B-CC36A238E3E6}" dt="2023-07-06T19:51:53.394" v="43" actId="20577"/>
        <pc:sldMkLst>
          <pc:docMk/>
          <pc:sldMk cId="1606069031" sldId="265"/>
        </pc:sldMkLst>
        <pc:spChg chg="mod">
          <ac:chgData name="Guest User" userId="" providerId="Windows Live" clId="Web-{5A1736AB-B9DE-40E3-872B-CC36A238E3E6}" dt="2023-07-06T19:51:53.394" v="43" actId="20577"/>
          <ac:spMkLst>
            <pc:docMk/>
            <pc:sldMk cId="1606069031" sldId="265"/>
            <ac:spMk id="2" creationId="{13781ED3-D920-27F9-0D17-FD943EA623F9}"/>
          </ac:spMkLst>
        </pc:spChg>
        <pc:spChg chg="del">
          <ac:chgData name="Guest User" userId="" providerId="Windows Live" clId="Web-{5A1736AB-B9DE-40E3-872B-CC36A238E3E6}" dt="2023-07-06T19:51:35.456" v="41"/>
          <ac:spMkLst>
            <pc:docMk/>
            <pc:sldMk cId="1606069031" sldId="265"/>
            <ac:spMk id="3" creationId="{91835D82-E001-2DAD-5671-9353996B15ED}"/>
          </ac:spMkLst>
        </pc:spChg>
        <pc:picChg chg="add mod ord">
          <ac:chgData name="Guest User" userId="" providerId="Windows Live" clId="Web-{5A1736AB-B9DE-40E3-872B-CC36A238E3E6}" dt="2023-07-06T19:51:35.456" v="41"/>
          <ac:picMkLst>
            <pc:docMk/>
            <pc:sldMk cId="1606069031" sldId="265"/>
            <ac:picMk id="4" creationId="{C9263F82-33BD-73DF-1D8B-11DD2E710BA5}"/>
          </ac:picMkLst>
        </pc:picChg>
      </pc:sldChg>
      <pc:sldChg chg="modSp new del">
        <pc:chgData name="Guest User" userId="" providerId="Windows Live" clId="Web-{5A1736AB-B9DE-40E3-872B-CC36A238E3E6}" dt="2023-07-07T04:26:22.698" v="284"/>
        <pc:sldMkLst>
          <pc:docMk/>
          <pc:sldMk cId="3077436410" sldId="266"/>
        </pc:sldMkLst>
        <pc:spChg chg="mod">
          <ac:chgData name="Guest User" userId="" providerId="Windows Live" clId="Web-{5A1736AB-B9DE-40E3-872B-CC36A238E3E6}" dt="2023-07-06T19:52:14.957" v="45" actId="20577"/>
          <ac:spMkLst>
            <pc:docMk/>
            <pc:sldMk cId="3077436410" sldId="266"/>
            <ac:spMk id="2" creationId="{D4E7483B-5221-0174-1C1D-1B43F151E768}"/>
          </ac:spMkLst>
        </pc:spChg>
        <pc:spChg chg="mod">
          <ac:chgData name="Guest User" userId="" providerId="Windows Live" clId="Web-{5A1736AB-B9DE-40E3-872B-CC36A238E3E6}" dt="2023-07-06T19:52:26.364" v="48" actId="20577"/>
          <ac:spMkLst>
            <pc:docMk/>
            <pc:sldMk cId="3077436410" sldId="266"/>
            <ac:spMk id="3" creationId="{869C2B88-AF35-9E3A-E6BF-BE37F30903B5}"/>
          </ac:spMkLst>
        </pc:spChg>
      </pc:sldChg>
      <pc:sldChg chg="modSp new del">
        <pc:chgData name="Guest User" userId="" providerId="Windows Live" clId="Web-{5A1736AB-B9DE-40E3-872B-CC36A238E3E6}" dt="2023-07-06T20:10:10.710" v="58"/>
        <pc:sldMkLst>
          <pc:docMk/>
          <pc:sldMk cId="250502843" sldId="267"/>
        </pc:sldMkLst>
        <pc:spChg chg="mod">
          <ac:chgData name="Guest User" userId="" providerId="Windows Live" clId="Web-{5A1736AB-B9DE-40E3-872B-CC36A238E3E6}" dt="2023-07-06T20:09:45.771" v="54" actId="20577"/>
          <ac:spMkLst>
            <pc:docMk/>
            <pc:sldMk cId="250502843" sldId="267"/>
            <ac:spMk id="3" creationId="{A618611C-C581-51AD-FF61-00A6FE4CADD0}"/>
          </ac:spMkLst>
        </pc:spChg>
      </pc:sldChg>
      <pc:sldChg chg="addSp delSp modSp new">
        <pc:chgData name="Guest User" userId="" providerId="Windows Live" clId="Web-{5A1736AB-B9DE-40E3-872B-CC36A238E3E6}" dt="2023-07-07T04:38:12.426" v="334" actId="14100"/>
        <pc:sldMkLst>
          <pc:docMk/>
          <pc:sldMk cId="4054168780" sldId="268"/>
        </pc:sldMkLst>
        <pc:spChg chg="del">
          <ac:chgData name="Guest User" userId="" providerId="Windows Live" clId="Web-{5A1736AB-B9DE-40E3-872B-CC36A238E3E6}" dt="2023-07-06T19:53:33.881" v="52"/>
          <ac:spMkLst>
            <pc:docMk/>
            <pc:sldMk cId="4054168780" sldId="268"/>
            <ac:spMk id="3" creationId="{F1100791-DD21-E957-D849-84A4F959A7A5}"/>
          </ac:spMkLst>
        </pc:spChg>
        <pc:picChg chg="add mod ord">
          <ac:chgData name="Guest User" userId="" providerId="Windows Live" clId="Web-{5A1736AB-B9DE-40E3-872B-CC36A238E3E6}" dt="2023-07-07T04:38:12.426" v="334" actId="14100"/>
          <ac:picMkLst>
            <pc:docMk/>
            <pc:sldMk cId="4054168780" sldId="268"/>
            <ac:picMk id="4" creationId="{B00EE2F3-B597-833A-57CC-2210AE25F7B9}"/>
          </ac:picMkLst>
        </pc:picChg>
      </pc:sldChg>
      <pc:sldChg chg="new del">
        <pc:chgData name="Guest User" userId="" providerId="Windows Live" clId="Web-{5A1736AB-B9DE-40E3-872B-CC36A238E3E6}" dt="2023-07-06T20:11:05.758" v="69"/>
        <pc:sldMkLst>
          <pc:docMk/>
          <pc:sldMk cId="351009767" sldId="269"/>
        </pc:sldMkLst>
      </pc:sldChg>
      <pc:sldChg chg="modSp new">
        <pc:chgData name="Guest User" userId="" providerId="Windows Live" clId="Web-{5A1736AB-B9DE-40E3-872B-CC36A238E3E6}" dt="2023-07-07T05:20:17.492" v="374" actId="20577"/>
        <pc:sldMkLst>
          <pc:docMk/>
          <pc:sldMk cId="3664240616" sldId="270"/>
        </pc:sldMkLst>
        <pc:spChg chg="mod">
          <ac:chgData name="Guest User" userId="" providerId="Windows Live" clId="Web-{5A1736AB-B9DE-40E3-872B-CC36A238E3E6}" dt="2023-07-07T05:20:11.476" v="371" actId="20577"/>
          <ac:spMkLst>
            <pc:docMk/>
            <pc:sldMk cId="3664240616" sldId="270"/>
            <ac:spMk id="2" creationId="{FB42D8B8-351E-E48A-F779-552928EC28F7}"/>
          </ac:spMkLst>
        </pc:spChg>
        <pc:spChg chg="mod">
          <ac:chgData name="Guest User" userId="" providerId="Windows Live" clId="Web-{5A1736AB-B9DE-40E3-872B-CC36A238E3E6}" dt="2023-07-07T05:20:17.492" v="374" actId="20577"/>
          <ac:spMkLst>
            <pc:docMk/>
            <pc:sldMk cId="3664240616" sldId="270"/>
            <ac:spMk id="3" creationId="{9F6751A0-E9F3-924B-F892-7CA3DE09C340}"/>
          </ac:spMkLst>
        </pc:spChg>
      </pc:sldChg>
      <pc:sldChg chg="addSp delSp modSp new del">
        <pc:chgData name="Guest User" userId="" providerId="Windows Live" clId="Web-{5A1736AB-B9DE-40E3-872B-CC36A238E3E6}" dt="2023-07-07T04:32:11.280" v="327"/>
        <pc:sldMkLst>
          <pc:docMk/>
          <pc:sldMk cId="1449994151" sldId="271"/>
        </pc:sldMkLst>
        <pc:spChg chg="mod">
          <ac:chgData name="Guest User" userId="" providerId="Windows Live" clId="Web-{5A1736AB-B9DE-40E3-872B-CC36A238E3E6}" dt="2023-07-07T04:31:37.622" v="324" actId="20577"/>
          <ac:spMkLst>
            <pc:docMk/>
            <pc:sldMk cId="1449994151" sldId="271"/>
            <ac:spMk id="3" creationId="{A21AF6B9-1B7E-7FE0-2B7F-35B34324713B}"/>
          </ac:spMkLst>
        </pc:spChg>
        <pc:picChg chg="add del mod">
          <ac:chgData name="Guest User" userId="" providerId="Windows Live" clId="Web-{5A1736AB-B9DE-40E3-872B-CC36A238E3E6}" dt="2023-07-07T04:28:25.252" v="318"/>
          <ac:picMkLst>
            <pc:docMk/>
            <pc:sldMk cId="1449994151" sldId="271"/>
            <ac:picMk id="4" creationId="{9D5BECDB-E9F3-B6AD-A84D-C73E5E2A678B}"/>
          </ac:picMkLst>
        </pc:picChg>
        <pc:picChg chg="add del mod">
          <ac:chgData name="Guest User" userId="" providerId="Windows Live" clId="Web-{5A1736AB-B9DE-40E3-872B-CC36A238E3E6}" dt="2023-07-07T04:31:25.652" v="323"/>
          <ac:picMkLst>
            <pc:docMk/>
            <pc:sldMk cId="1449994151" sldId="271"/>
            <ac:picMk id="6" creationId="{D70CEFB8-C11D-D7AD-E5CE-F55E4862F180}"/>
          </ac:picMkLst>
        </pc:picChg>
      </pc:sldChg>
      <pc:sldChg chg="addSp delSp modSp add del">
        <pc:chgData name="Guest User" userId="" providerId="Windows Live" clId="Web-{5A1736AB-B9DE-40E3-872B-CC36A238E3E6}" dt="2023-07-07T04:02:04.375" v="154"/>
        <pc:sldMkLst>
          <pc:docMk/>
          <pc:sldMk cId="3151478982" sldId="272"/>
        </pc:sldMkLst>
        <pc:picChg chg="add mod">
          <ac:chgData name="Guest User" userId="" providerId="Windows Live" clId="Web-{5A1736AB-B9DE-40E3-872B-CC36A238E3E6}" dt="2023-07-07T04:01:20.779" v="149" actId="14100"/>
          <ac:picMkLst>
            <pc:docMk/>
            <pc:sldMk cId="3151478982" sldId="272"/>
            <ac:picMk id="2" creationId="{3A1811F9-C097-E2A6-B28F-A290EB62DE4A}"/>
          </ac:picMkLst>
        </pc:picChg>
        <pc:picChg chg="del">
          <ac:chgData name="Guest User" userId="" providerId="Windows Live" clId="Web-{5A1736AB-B9DE-40E3-872B-CC36A238E3E6}" dt="2023-07-07T04:00:03.665" v="139"/>
          <ac:picMkLst>
            <pc:docMk/>
            <pc:sldMk cId="3151478982" sldId="272"/>
            <ac:picMk id="5" creationId="{31699A47-0346-7511-7905-73D551923B40}"/>
          </ac:picMkLst>
        </pc:picChg>
      </pc:sldChg>
      <pc:sldChg chg="new del">
        <pc:chgData name="Guest User" userId="" providerId="Windows Live" clId="Web-{5A1736AB-B9DE-40E3-872B-CC36A238E3E6}" dt="2023-07-06T20:51:17.835" v="71"/>
        <pc:sldMkLst>
          <pc:docMk/>
          <pc:sldMk cId="2647945753" sldId="273"/>
        </pc:sldMkLst>
      </pc:sldChg>
      <pc:sldChg chg="modSp new">
        <pc:chgData name="Guest User" userId="" providerId="Windows Live" clId="Web-{5A1736AB-B9DE-40E3-872B-CC36A238E3E6}" dt="2023-07-07T05:18:22.802" v="355" actId="20577"/>
        <pc:sldMkLst>
          <pc:docMk/>
          <pc:sldMk cId="2664495361" sldId="273"/>
        </pc:sldMkLst>
        <pc:spChg chg="mod">
          <ac:chgData name="Guest User" userId="" providerId="Windows Live" clId="Web-{5A1736AB-B9DE-40E3-872B-CC36A238E3E6}" dt="2023-07-06T21:00:08.061" v="104" actId="20577"/>
          <ac:spMkLst>
            <pc:docMk/>
            <pc:sldMk cId="2664495361" sldId="273"/>
            <ac:spMk id="2" creationId="{5D3450A7-D3E8-2040-F905-82B8D8F64CE3}"/>
          </ac:spMkLst>
        </pc:spChg>
        <pc:spChg chg="mod">
          <ac:chgData name="Guest User" userId="" providerId="Windows Live" clId="Web-{5A1736AB-B9DE-40E3-872B-CC36A238E3E6}" dt="2023-07-07T05:18:22.802" v="355" actId="20577"/>
          <ac:spMkLst>
            <pc:docMk/>
            <pc:sldMk cId="2664495361" sldId="273"/>
            <ac:spMk id="3" creationId="{0F0B4D5C-1181-068D-3E42-F36B29F36526}"/>
          </ac:spMkLst>
        </pc:spChg>
      </pc:sldChg>
      <pc:sldChg chg="modSp new">
        <pc:chgData name="Guest User" userId="" providerId="Windows Live" clId="Web-{5A1736AB-B9DE-40E3-872B-CC36A238E3E6}" dt="2023-07-07T05:19:17.037" v="368" actId="20577"/>
        <pc:sldMkLst>
          <pc:docMk/>
          <pc:sldMk cId="272801720" sldId="275"/>
        </pc:sldMkLst>
        <pc:spChg chg="mod">
          <ac:chgData name="Guest User" userId="" providerId="Windows Live" clId="Web-{5A1736AB-B9DE-40E3-872B-CC36A238E3E6}" dt="2023-07-07T05:18:37.974" v="356" actId="20577"/>
          <ac:spMkLst>
            <pc:docMk/>
            <pc:sldMk cId="272801720" sldId="275"/>
            <ac:spMk id="2" creationId="{1EAD3A02-8028-1492-F7C2-7EACEEE4E5B9}"/>
          </ac:spMkLst>
        </pc:spChg>
        <pc:spChg chg="mod">
          <ac:chgData name="Guest User" userId="" providerId="Windows Live" clId="Web-{5A1736AB-B9DE-40E3-872B-CC36A238E3E6}" dt="2023-07-07T05:19:17.037" v="368" actId="20577"/>
          <ac:spMkLst>
            <pc:docMk/>
            <pc:sldMk cId="272801720" sldId="275"/>
            <ac:spMk id="3" creationId="{35CB5E80-4940-5A0C-4AFA-78366D85676B}"/>
          </ac:spMkLst>
        </pc:spChg>
      </pc:sldChg>
      <pc:sldChg chg="modSp new">
        <pc:chgData name="Guest User" userId="" providerId="Windows Live" clId="Web-{5A1736AB-B9DE-40E3-872B-CC36A238E3E6}" dt="2023-07-07T04:15:15.721" v="166" actId="20577"/>
        <pc:sldMkLst>
          <pc:docMk/>
          <pc:sldMk cId="1090162373" sldId="277"/>
        </pc:sldMkLst>
        <pc:spChg chg="mod">
          <ac:chgData name="Guest User" userId="" providerId="Windows Live" clId="Web-{5A1736AB-B9DE-40E3-872B-CC36A238E3E6}" dt="2023-07-06T21:11:24.297" v="131" actId="20577"/>
          <ac:spMkLst>
            <pc:docMk/>
            <pc:sldMk cId="1090162373" sldId="277"/>
            <ac:spMk id="2" creationId="{9373A9C7-C35C-FCC3-BEF5-68A81092B686}"/>
          </ac:spMkLst>
        </pc:spChg>
        <pc:spChg chg="mod">
          <ac:chgData name="Guest User" userId="" providerId="Windows Live" clId="Web-{5A1736AB-B9DE-40E3-872B-CC36A238E3E6}" dt="2023-07-07T04:15:15.721" v="166" actId="20577"/>
          <ac:spMkLst>
            <pc:docMk/>
            <pc:sldMk cId="1090162373" sldId="277"/>
            <ac:spMk id="3" creationId="{36B329D1-AD1A-87FA-468E-E6BB4D107F32}"/>
          </ac:spMkLst>
        </pc:spChg>
      </pc:sldChg>
      <pc:sldChg chg="addSp modSp new">
        <pc:chgData name="Guest User" userId="" providerId="Windows Live" clId="Web-{5A1736AB-B9DE-40E3-872B-CC36A238E3E6}" dt="2023-07-07T05:21:01.305" v="387" actId="20577"/>
        <pc:sldMkLst>
          <pc:docMk/>
          <pc:sldMk cId="2032955227" sldId="280"/>
        </pc:sldMkLst>
        <pc:spChg chg="mod">
          <ac:chgData name="Guest User" userId="" providerId="Windows Live" clId="Web-{5A1736AB-B9DE-40E3-872B-CC36A238E3E6}" dt="2023-07-07T05:21:01.305" v="387" actId="20577"/>
          <ac:spMkLst>
            <pc:docMk/>
            <pc:sldMk cId="2032955227" sldId="280"/>
            <ac:spMk id="2" creationId="{B49EDB75-71A0-2DBC-5804-C694F1926138}"/>
          </ac:spMkLst>
        </pc:spChg>
        <pc:picChg chg="add mod">
          <ac:chgData name="Guest User" userId="" providerId="Windows Live" clId="Web-{5A1736AB-B9DE-40E3-872B-CC36A238E3E6}" dt="2023-07-07T04:02:45.330" v="156" actId="1076"/>
          <ac:picMkLst>
            <pc:docMk/>
            <pc:sldMk cId="2032955227" sldId="280"/>
            <ac:picMk id="5" creationId="{47433A6E-BF1E-DFA1-CDF0-7E9F8D3B6C16}"/>
          </ac:picMkLst>
        </pc:picChg>
      </pc:sldChg>
      <pc:sldChg chg="addSp modSp new del">
        <pc:chgData name="Guest User" userId="" providerId="Windows Live" clId="Web-{5A1736AB-B9DE-40E3-872B-CC36A238E3E6}" dt="2023-07-07T05:19:31.459" v="369"/>
        <pc:sldMkLst>
          <pc:docMk/>
          <pc:sldMk cId="2624016012" sldId="281"/>
        </pc:sldMkLst>
        <pc:spChg chg="mod">
          <ac:chgData name="Guest User" userId="" providerId="Windows Live" clId="Web-{5A1736AB-B9DE-40E3-872B-CC36A238E3E6}" dt="2023-07-07T04:22:44.515" v="264" actId="14100"/>
          <ac:spMkLst>
            <pc:docMk/>
            <pc:sldMk cId="2624016012" sldId="281"/>
            <ac:spMk id="2" creationId="{F4939935-6972-ED37-CCB6-FB31095F3A50}"/>
          </ac:spMkLst>
        </pc:spChg>
        <pc:spChg chg="mod">
          <ac:chgData name="Guest User" userId="" providerId="Windows Live" clId="Web-{5A1736AB-B9DE-40E3-872B-CC36A238E3E6}" dt="2023-07-07T04:22:51.265" v="265" actId="14100"/>
          <ac:spMkLst>
            <pc:docMk/>
            <pc:sldMk cId="2624016012" sldId="281"/>
            <ac:spMk id="3" creationId="{FF45D4B4-D2FD-4F0F-1D3E-A34973172141}"/>
          </ac:spMkLst>
        </pc:spChg>
        <pc:picChg chg="add mod">
          <ac:chgData name="Guest User" userId="" providerId="Windows Live" clId="Web-{5A1736AB-B9DE-40E3-872B-CC36A238E3E6}" dt="2023-07-07T04:23:05" v="266" actId="1076"/>
          <ac:picMkLst>
            <pc:docMk/>
            <pc:sldMk cId="2624016012" sldId="281"/>
            <ac:picMk id="5" creationId="{F86B4A71-327A-CDB9-CADA-0B5EA366B2F2}"/>
          </ac:picMkLst>
        </pc:picChg>
      </pc:sldChg>
      <pc:sldChg chg="new del">
        <pc:chgData name="Guest User" userId="" providerId="Windows Live" clId="Web-{5A1736AB-B9DE-40E3-872B-CC36A238E3E6}" dt="2023-07-07T04:24:25.317" v="272"/>
        <pc:sldMkLst>
          <pc:docMk/>
          <pc:sldMk cId="39346361" sldId="282"/>
        </pc:sldMkLst>
      </pc:sldChg>
      <pc:sldChg chg="addSp modSp new">
        <pc:chgData name="Guest User" userId="" providerId="Windows Live" clId="Web-{5A1736AB-B9DE-40E3-872B-CC36A238E3E6}" dt="2023-07-07T04:26:09.401" v="282" actId="14100"/>
        <pc:sldMkLst>
          <pc:docMk/>
          <pc:sldMk cId="1679360557" sldId="282"/>
        </pc:sldMkLst>
        <pc:spChg chg="add mod">
          <ac:chgData name="Guest User" userId="" providerId="Windows Live" clId="Web-{5A1736AB-B9DE-40E3-872B-CC36A238E3E6}" dt="2023-07-07T04:25:20.664" v="278" actId="1076"/>
          <ac:spMkLst>
            <pc:docMk/>
            <pc:sldMk cId="1679360557" sldId="282"/>
            <ac:spMk id="2" creationId="{29600570-AC7E-965A-96D5-5930F947B66E}"/>
          </ac:spMkLst>
        </pc:spChg>
        <pc:picChg chg="add mod">
          <ac:chgData name="Guest User" userId="" providerId="Windows Live" clId="Web-{5A1736AB-B9DE-40E3-872B-CC36A238E3E6}" dt="2023-07-07T04:26:09.401" v="282" actId="14100"/>
          <ac:picMkLst>
            <pc:docMk/>
            <pc:sldMk cId="1679360557" sldId="282"/>
            <ac:picMk id="4" creationId="{98AD1F89-A6BB-E36B-61D7-C03DC84A4349}"/>
          </ac:picMkLst>
        </pc:picChg>
      </pc:sldChg>
      <pc:sldChg chg="new del">
        <pc:chgData name="Guest User" userId="" providerId="Windows Live" clId="Web-{5A1736AB-B9DE-40E3-872B-CC36A238E3E6}" dt="2023-07-07T04:24:11.769" v="270"/>
        <pc:sldMkLst>
          <pc:docMk/>
          <pc:sldMk cId="1147957948" sldId="283"/>
        </pc:sldMkLst>
      </pc:sldChg>
      <pc:sldChg chg="modSp new">
        <pc:chgData name="Guest User" userId="" providerId="Windows Live" clId="Web-{5A1736AB-B9DE-40E3-872B-CC36A238E3E6}" dt="2023-07-07T05:21:25.399" v="392" actId="20577"/>
        <pc:sldMkLst>
          <pc:docMk/>
          <pc:sldMk cId="1479845311" sldId="283"/>
        </pc:sldMkLst>
        <pc:spChg chg="mod">
          <ac:chgData name="Guest User" userId="" providerId="Windows Live" clId="Web-{5A1736AB-B9DE-40E3-872B-CC36A238E3E6}" dt="2023-07-07T05:21:25.399" v="392" actId="20577"/>
          <ac:spMkLst>
            <pc:docMk/>
            <pc:sldMk cId="1479845311" sldId="283"/>
            <ac:spMk id="2" creationId="{90EBC592-F69D-CC4B-790E-CD8C83FCF845}"/>
          </ac:spMkLst>
        </pc:spChg>
      </pc:sldChg>
      <pc:sldChg chg="new del">
        <pc:chgData name="Guest User" userId="" providerId="Windows Live" clId="Web-{5A1736AB-B9DE-40E3-872B-CC36A238E3E6}" dt="2023-07-07T04:36:17.872" v="332"/>
        <pc:sldMkLst>
          <pc:docMk/>
          <pc:sldMk cId="2046951156" sldId="283"/>
        </pc:sldMkLst>
      </pc:sldChg>
      <pc:sldChg chg="new del">
        <pc:chgData name="Guest User" userId="" providerId="Windows Live" clId="Web-{5A1736AB-B9DE-40E3-872B-CC36A238E3E6}" dt="2023-07-07T04:24:13.676" v="271"/>
        <pc:sldMkLst>
          <pc:docMk/>
          <pc:sldMk cId="894440945" sldId="284"/>
        </pc:sldMkLst>
      </pc:sldChg>
      <pc:sldChg chg="new del">
        <pc:chgData name="Guest User" userId="" providerId="Windows Live" clId="Web-{5A1736AB-B9DE-40E3-872B-CC36A238E3E6}" dt="2023-07-07T04:32:12.592" v="328"/>
        <pc:sldMkLst>
          <pc:docMk/>
          <pc:sldMk cId="3346932362" sldId="284"/>
        </pc:sldMkLst>
      </pc:sldChg>
      <pc:sldChg chg="new del">
        <pc:chgData name="Guest User" userId="" providerId="Windows Live" clId="Web-{5A1736AB-B9DE-40E3-872B-CC36A238E3E6}" dt="2023-07-07T04:36:08.122" v="330"/>
        <pc:sldMkLst>
          <pc:docMk/>
          <pc:sldMk cId="4052710775" sldId="285"/>
        </pc:sldMkLst>
      </pc:sldChg>
      <pc:sldChg chg="new del">
        <pc:chgData name="Guest User" userId="" providerId="Windows Live" clId="Web-{5A1736AB-B9DE-40E3-872B-CC36A238E3E6}" dt="2023-07-07T04:36:15.732" v="331"/>
        <pc:sldMkLst>
          <pc:docMk/>
          <pc:sldMk cId="995800106" sldId="286"/>
        </pc:sldMkLst>
      </pc:sldChg>
      <pc:sldMasterChg chg="add addSldLayout">
        <pc:chgData name="Guest User" userId="" providerId="Windows Live" clId="Web-{5A1736AB-B9DE-40E3-872B-CC36A238E3E6}" dt="2023-07-06T20:10:58.071" v="68"/>
        <pc:sldMasterMkLst>
          <pc:docMk/>
          <pc:sldMasterMk cId="4177355010" sldId="2147483648"/>
        </pc:sldMasterMkLst>
        <pc:sldLayoutChg chg="add">
          <pc:chgData name="Guest User" userId="" providerId="Windows Live" clId="Web-{5A1736AB-B9DE-40E3-872B-CC36A238E3E6}" dt="2023-07-06T20:10:58.071" v="68"/>
          <pc:sldLayoutMkLst>
            <pc:docMk/>
            <pc:sldMasterMk cId="4177355010" sldId="2147483648"/>
            <pc:sldLayoutMk cId="1588230799" sldId="2147483649"/>
          </pc:sldLayoutMkLst>
        </pc:sldLayoutChg>
        <pc:sldLayoutChg chg="add">
          <pc:chgData name="Guest User" userId="" providerId="Windows Live" clId="Web-{5A1736AB-B9DE-40E3-872B-CC36A238E3E6}" dt="2023-07-06T20:10:58.071" v="68"/>
          <pc:sldLayoutMkLst>
            <pc:docMk/>
            <pc:sldMasterMk cId="4177355010" sldId="2147483648"/>
            <pc:sldLayoutMk cId="535948671" sldId="2147483650"/>
          </pc:sldLayoutMkLst>
        </pc:sldLayoutChg>
        <pc:sldLayoutChg chg="add">
          <pc:chgData name="Guest User" userId="" providerId="Windows Live" clId="Web-{5A1736AB-B9DE-40E3-872B-CC36A238E3E6}" dt="2023-07-06T20:10:58.071" v="68"/>
          <pc:sldLayoutMkLst>
            <pc:docMk/>
            <pc:sldMasterMk cId="4177355010" sldId="2147483648"/>
            <pc:sldLayoutMk cId="3059226580" sldId="2147483651"/>
          </pc:sldLayoutMkLst>
        </pc:sldLayoutChg>
        <pc:sldLayoutChg chg="add">
          <pc:chgData name="Guest User" userId="" providerId="Windows Live" clId="Web-{5A1736AB-B9DE-40E3-872B-CC36A238E3E6}" dt="2023-07-06T20:10:58.071" v="68"/>
          <pc:sldLayoutMkLst>
            <pc:docMk/>
            <pc:sldMasterMk cId="4177355010" sldId="2147483648"/>
            <pc:sldLayoutMk cId="3146650004" sldId="2147483652"/>
          </pc:sldLayoutMkLst>
        </pc:sldLayoutChg>
        <pc:sldLayoutChg chg="add">
          <pc:chgData name="Guest User" userId="" providerId="Windows Live" clId="Web-{5A1736AB-B9DE-40E3-872B-CC36A238E3E6}" dt="2023-07-06T20:10:58.071" v="68"/>
          <pc:sldLayoutMkLst>
            <pc:docMk/>
            <pc:sldMasterMk cId="4177355010" sldId="2147483648"/>
            <pc:sldLayoutMk cId="2040803869" sldId="2147483653"/>
          </pc:sldLayoutMkLst>
        </pc:sldLayoutChg>
        <pc:sldLayoutChg chg="add">
          <pc:chgData name="Guest User" userId="" providerId="Windows Live" clId="Web-{5A1736AB-B9DE-40E3-872B-CC36A238E3E6}" dt="2023-07-06T20:10:58.071" v="68"/>
          <pc:sldLayoutMkLst>
            <pc:docMk/>
            <pc:sldMasterMk cId="4177355010" sldId="2147483648"/>
            <pc:sldLayoutMk cId="779330484" sldId="2147483654"/>
          </pc:sldLayoutMkLst>
        </pc:sldLayoutChg>
        <pc:sldLayoutChg chg="add">
          <pc:chgData name="Guest User" userId="" providerId="Windows Live" clId="Web-{5A1736AB-B9DE-40E3-872B-CC36A238E3E6}" dt="2023-07-06T20:10:58.071" v="68"/>
          <pc:sldLayoutMkLst>
            <pc:docMk/>
            <pc:sldMasterMk cId="4177355010" sldId="2147483648"/>
            <pc:sldLayoutMk cId="403754716" sldId="2147483655"/>
          </pc:sldLayoutMkLst>
        </pc:sldLayoutChg>
        <pc:sldLayoutChg chg="add">
          <pc:chgData name="Guest User" userId="" providerId="Windows Live" clId="Web-{5A1736AB-B9DE-40E3-872B-CC36A238E3E6}" dt="2023-07-06T20:10:58.071" v="68"/>
          <pc:sldLayoutMkLst>
            <pc:docMk/>
            <pc:sldMasterMk cId="4177355010" sldId="2147483648"/>
            <pc:sldLayoutMk cId="4090406110" sldId="2147483656"/>
          </pc:sldLayoutMkLst>
        </pc:sldLayoutChg>
        <pc:sldLayoutChg chg="add">
          <pc:chgData name="Guest User" userId="" providerId="Windows Live" clId="Web-{5A1736AB-B9DE-40E3-872B-CC36A238E3E6}" dt="2023-07-06T20:10:58.071" v="68"/>
          <pc:sldLayoutMkLst>
            <pc:docMk/>
            <pc:sldMasterMk cId="4177355010" sldId="2147483648"/>
            <pc:sldLayoutMk cId="4201034044" sldId="2147483657"/>
          </pc:sldLayoutMkLst>
        </pc:sldLayoutChg>
        <pc:sldLayoutChg chg="add">
          <pc:chgData name="Guest User" userId="" providerId="Windows Live" clId="Web-{5A1736AB-B9DE-40E3-872B-CC36A238E3E6}" dt="2023-07-06T20:10:58.071" v="68"/>
          <pc:sldLayoutMkLst>
            <pc:docMk/>
            <pc:sldMasterMk cId="4177355010" sldId="2147483648"/>
            <pc:sldLayoutMk cId="2655977401" sldId="2147483658"/>
          </pc:sldLayoutMkLst>
        </pc:sldLayoutChg>
        <pc:sldLayoutChg chg="add">
          <pc:chgData name="Guest User" userId="" providerId="Windows Live" clId="Web-{5A1736AB-B9DE-40E3-872B-CC36A238E3E6}" dt="2023-07-06T20:10:58.071" v="68"/>
          <pc:sldLayoutMkLst>
            <pc:docMk/>
            <pc:sldMasterMk cId="4177355010" sldId="2147483648"/>
            <pc:sldLayoutMk cId="2685310357" sldId="2147483659"/>
          </pc:sldLayoutMkLst>
        </pc:sldLayoutChg>
      </pc:sldMasterChg>
      <pc:sldMasterChg chg="replId modSldLayout">
        <pc:chgData name="Guest User" userId="" providerId="Windows Live" clId="Web-{5A1736AB-B9DE-40E3-872B-CC36A238E3E6}" dt="2023-07-06T20:10:58.071" v="68"/>
        <pc:sldMasterMkLst>
          <pc:docMk/>
          <pc:sldMasterMk cId="3623518324" sldId="2147483660"/>
        </pc:sldMasterMkLst>
        <pc:sldLayoutChg chg="replId">
          <pc:chgData name="Guest User" userId="" providerId="Windows Live" clId="Web-{5A1736AB-B9DE-40E3-872B-CC36A238E3E6}" dt="2023-07-06T20:10:58.071" v="68"/>
          <pc:sldLayoutMkLst>
            <pc:docMk/>
            <pc:sldMasterMk cId="3623518324" sldId="2147483660"/>
            <pc:sldLayoutMk cId="263305317" sldId="2147483661"/>
          </pc:sldLayoutMkLst>
        </pc:sldLayoutChg>
        <pc:sldLayoutChg chg="replId">
          <pc:chgData name="Guest User" userId="" providerId="Windows Live" clId="Web-{5A1736AB-B9DE-40E3-872B-CC36A238E3E6}" dt="2023-07-06T20:10:58.071" v="68"/>
          <pc:sldLayoutMkLst>
            <pc:docMk/>
            <pc:sldMasterMk cId="3623518324" sldId="2147483660"/>
            <pc:sldLayoutMk cId="767745587" sldId="2147483662"/>
          </pc:sldLayoutMkLst>
        </pc:sldLayoutChg>
        <pc:sldLayoutChg chg="replId">
          <pc:chgData name="Guest User" userId="" providerId="Windows Live" clId="Web-{5A1736AB-B9DE-40E3-872B-CC36A238E3E6}" dt="2023-07-06T20:10:58.071" v="68"/>
          <pc:sldLayoutMkLst>
            <pc:docMk/>
            <pc:sldMasterMk cId="3623518324" sldId="2147483660"/>
            <pc:sldLayoutMk cId="457657056" sldId="2147483663"/>
          </pc:sldLayoutMkLst>
        </pc:sldLayoutChg>
        <pc:sldLayoutChg chg="replId">
          <pc:chgData name="Guest User" userId="" providerId="Windows Live" clId="Web-{5A1736AB-B9DE-40E3-872B-CC36A238E3E6}" dt="2023-07-06T20:10:58.071" v="68"/>
          <pc:sldLayoutMkLst>
            <pc:docMk/>
            <pc:sldMasterMk cId="3623518324" sldId="2147483660"/>
            <pc:sldLayoutMk cId="2354439319" sldId="2147483664"/>
          </pc:sldLayoutMkLst>
        </pc:sldLayoutChg>
        <pc:sldLayoutChg chg="replId">
          <pc:chgData name="Guest User" userId="" providerId="Windows Live" clId="Web-{5A1736AB-B9DE-40E3-872B-CC36A238E3E6}" dt="2023-07-06T20:10:58.071" v="68"/>
          <pc:sldLayoutMkLst>
            <pc:docMk/>
            <pc:sldMasterMk cId="3623518324" sldId="2147483660"/>
            <pc:sldLayoutMk cId="95802148" sldId="2147483665"/>
          </pc:sldLayoutMkLst>
        </pc:sldLayoutChg>
        <pc:sldLayoutChg chg="replId">
          <pc:chgData name="Guest User" userId="" providerId="Windows Live" clId="Web-{5A1736AB-B9DE-40E3-872B-CC36A238E3E6}" dt="2023-07-06T20:10:58.071" v="68"/>
          <pc:sldLayoutMkLst>
            <pc:docMk/>
            <pc:sldMasterMk cId="3623518324" sldId="2147483660"/>
            <pc:sldLayoutMk cId="1177529488" sldId="2147483666"/>
          </pc:sldLayoutMkLst>
        </pc:sldLayoutChg>
        <pc:sldLayoutChg chg="replId">
          <pc:chgData name="Guest User" userId="" providerId="Windows Live" clId="Web-{5A1736AB-B9DE-40E3-872B-CC36A238E3E6}" dt="2023-07-06T20:10:58.071" v="68"/>
          <pc:sldLayoutMkLst>
            <pc:docMk/>
            <pc:sldMasterMk cId="3623518324" sldId="2147483660"/>
            <pc:sldLayoutMk cId="3914370055" sldId="2147483667"/>
          </pc:sldLayoutMkLst>
        </pc:sldLayoutChg>
        <pc:sldLayoutChg chg="replId">
          <pc:chgData name="Guest User" userId="" providerId="Windows Live" clId="Web-{5A1736AB-B9DE-40E3-872B-CC36A238E3E6}" dt="2023-07-06T20:10:58.071" v="68"/>
          <pc:sldLayoutMkLst>
            <pc:docMk/>
            <pc:sldMasterMk cId="3623518324" sldId="2147483660"/>
            <pc:sldLayoutMk cId="2825761800" sldId="2147483668"/>
          </pc:sldLayoutMkLst>
        </pc:sldLayoutChg>
        <pc:sldLayoutChg chg="replId">
          <pc:chgData name="Guest User" userId="" providerId="Windows Live" clId="Web-{5A1736AB-B9DE-40E3-872B-CC36A238E3E6}" dt="2023-07-06T20:10:58.071" v="68"/>
          <pc:sldLayoutMkLst>
            <pc:docMk/>
            <pc:sldMasterMk cId="3623518324" sldId="2147483660"/>
            <pc:sldLayoutMk cId="4027563147" sldId="2147483669"/>
          </pc:sldLayoutMkLst>
        </pc:sldLayoutChg>
        <pc:sldLayoutChg chg="replId">
          <pc:chgData name="Guest User" userId="" providerId="Windows Live" clId="Web-{5A1736AB-B9DE-40E3-872B-CC36A238E3E6}" dt="2023-07-06T20:10:58.071" v="68"/>
          <pc:sldLayoutMkLst>
            <pc:docMk/>
            <pc:sldMasterMk cId="3623518324" sldId="2147483660"/>
            <pc:sldLayoutMk cId="712072775" sldId="2147483670"/>
          </pc:sldLayoutMkLst>
        </pc:sldLayoutChg>
        <pc:sldLayoutChg chg="replId">
          <pc:chgData name="Guest User" userId="" providerId="Windows Live" clId="Web-{5A1736AB-B9DE-40E3-872B-CC36A238E3E6}" dt="2023-07-06T20:10:58.071" v="68"/>
          <pc:sldLayoutMkLst>
            <pc:docMk/>
            <pc:sldMasterMk cId="3623518324" sldId="2147483660"/>
            <pc:sldLayoutMk cId="2547626347" sldId="214748367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259C2-96E7-436D-B247-F9B5545C1ADB}" type="doc">
      <dgm:prSet loTypeId="urn:microsoft.com/office/officeart/2009/3/layout/HorizontalOrganizationChart" loCatId="hierarchy" qsTypeId="urn:microsoft.com/office/officeart/2005/8/quickstyle/simple1" qsCatId="simple" csTypeId="urn:microsoft.com/office/officeart/2005/8/colors/accent1_2" csCatId="accent1"/>
      <dgm:spPr/>
      <dgm:t>
        <a:bodyPr/>
        <a:lstStyle/>
        <a:p>
          <a:endParaRPr lang="en-US"/>
        </a:p>
      </dgm:t>
    </dgm:pt>
    <dgm:pt modelId="{753E482A-6AA9-4B07-AA59-339A63F73511}">
      <dgm:prSet/>
      <dgm:spPr/>
      <dgm:t>
        <a:bodyPr/>
        <a:lstStyle/>
        <a:p>
          <a:r>
            <a:rPr lang="en-US" b="1"/>
            <a:t>Overview of Tools:</a:t>
          </a:r>
          <a:endParaRPr lang="en-US"/>
        </a:p>
      </dgm:t>
    </dgm:pt>
    <dgm:pt modelId="{770ECFF4-958C-41C4-AFC3-141B60C71807}" type="parTrans" cxnId="{84DF3096-1FC9-41C0-8F06-1D8F25D4E2B8}">
      <dgm:prSet/>
      <dgm:spPr/>
      <dgm:t>
        <a:bodyPr/>
        <a:lstStyle/>
        <a:p>
          <a:endParaRPr lang="en-US"/>
        </a:p>
      </dgm:t>
    </dgm:pt>
    <dgm:pt modelId="{A5B199D6-1BC3-40E6-8F4D-D3983B22B8DD}" type="sibTrans" cxnId="{84DF3096-1FC9-41C0-8F06-1D8F25D4E2B8}">
      <dgm:prSet/>
      <dgm:spPr/>
      <dgm:t>
        <a:bodyPr/>
        <a:lstStyle/>
        <a:p>
          <a:endParaRPr lang="en-US"/>
        </a:p>
      </dgm:t>
    </dgm:pt>
    <dgm:pt modelId="{28E60C73-78BE-48F0-8C87-74E26FF7312A}">
      <dgm:prSet/>
      <dgm:spPr/>
      <dgm:t>
        <a:bodyPr/>
        <a:lstStyle/>
        <a:p>
          <a:r>
            <a:rPr lang="en-US"/>
            <a:t>We have analyzed the python </a:t>
          </a:r>
          <a:r>
            <a:rPr lang="en-US" err="1"/>
            <a:t>basic_loopback</a:t>
          </a:r>
          <a:r>
            <a:rPr lang="en-US"/>
            <a:t> script using </a:t>
          </a:r>
          <a:r>
            <a:rPr lang="en-US" b="1" err="1"/>
            <a:t>ANDi</a:t>
          </a:r>
          <a:r>
            <a:rPr lang="en-US"/>
            <a:t> tool.</a:t>
          </a:r>
        </a:p>
      </dgm:t>
    </dgm:pt>
    <dgm:pt modelId="{FD0FCF43-C5D4-4567-A7D2-2E3FE7B1561B}" type="parTrans" cxnId="{5B279D72-D914-48F8-BB4B-FD8594F90ACC}">
      <dgm:prSet/>
      <dgm:spPr/>
      <dgm:t>
        <a:bodyPr/>
        <a:lstStyle/>
        <a:p>
          <a:endParaRPr lang="en-US"/>
        </a:p>
      </dgm:t>
    </dgm:pt>
    <dgm:pt modelId="{BE73A07A-8795-452D-A035-62A5336A1F4C}" type="sibTrans" cxnId="{5B279D72-D914-48F8-BB4B-FD8594F90ACC}">
      <dgm:prSet/>
      <dgm:spPr/>
      <dgm:t>
        <a:bodyPr/>
        <a:lstStyle/>
        <a:p>
          <a:endParaRPr lang="en-US"/>
        </a:p>
      </dgm:t>
    </dgm:pt>
    <dgm:pt modelId="{78D6E4E0-22CC-4CBD-8F67-F21DD0445FC8}">
      <dgm:prSet/>
      <dgm:spPr/>
      <dgm:t>
        <a:bodyPr/>
        <a:lstStyle/>
        <a:p>
          <a:r>
            <a:rPr lang="en-US" b="1"/>
            <a:t>Ping </a:t>
          </a:r>
          <a:r>
            <a:rPr lang="en-US"/>
            <a:t>is used for measuring the time takes for the packet to travel from the sender to the receiver and back.</a:t>
          </a:r>
        </a:p>
      </dgm:t>
    </dgm:pt>
    <dgm:pt modelId="{AA6D4D1C-F952-450D-A7DB-10D054617C0C}" type="parTrans" cxnId="{B910946E-CFD1-4C8D-9CA0-B87EA561E7B1}">
      <dgm:prSet/>
      <dgm:spPr/>
      <dgm:t>
        <a:bodyPr/>
        <a:lstStyle/>
        <a:p>
          <a:endParaRPr lang="en-US"/>
        </a:p>
      </dgm:t>
    </dgm:pt>
    <dgm:pt modelId="{A38FB28D-41BB-4C54-894A-CA01EF0A877A}" type="sibTrans" cxnId="{B910946E-CFD1-4C8D-9CA0-B87EA561E7B1}">
      <dgm:prSet/>
      <dgm:spPr/>
      <dgm:t>
        <a:bodyPr/>
        <a:lstStyle/>
        <a:p>
          <a:endParaRPr lang="en-US"/>
        </a:p>
      </dgm:t>
    </dgm:pt>
    <dgm:pt modelId="{51401EB5-FE22-45B1-AEB4-AA4A6C030133}">
      <dgm:prSet/>
      <dgm:spPr/>
      <dgm:t>
        <a:bodyPr/>
        <a:lstStyle/>
        <a:p>
          <a:r>
            <a:rPr lang="en-US" b="1"/>
            <a:t>ipconfig</a:t>
          </a:r>
          <a:r>
            <a:rPr lang="en-US"/>
            <a:t> is a command line command included in Microsoft Windows, We determined IP and MAC address of our computer using ipconfig.</a:t>
          </a:r>
        </a:p>
      </dgm:t>
    </dgm:pt>
    <dgm:pt modelId="{F1C08ACB-0A3F-45F8-99AF-A62A80438309}" type="parTrans" cxnId="{DB03891C-F6D6-494E-B96B-DCE6EAFA804A}">
      <dgm:prSet/>
      <dgm:spPr/>
      <dgm:t>
        <a:bodyPr/>
        <a:lstStyle/>
        <a:p>
          <a:endParaRPr lang="en-US"/>
        </a:p>
      </dgm:t>
    </dgm:pt>
    <dgm:pt modelId="{7FFFE0CA-4B6A-4432-9FCD-E5345CC7246D}" type="sibTrans" cxnId="{DB03891C-F6D6-494E-B96B-DCE6EAFA804A}">
      <dgm:prSet/>
      <dgm:spPr/>
      <dgm:t>
        <a:bodyPr/>
        <a:lstStyle/>
        <a:p>
          <a:endParaRPr lang="en-US"/>
        </a:p>
      </dgm:t>
    </dgm:pt>
    <dgm:pt modelId="{EA3BD777-370B-47EA-BB25-16CC0662FFA9}">
      <dgm:prSet/>
      <dgm:spPr/>
      <dgm:t>
        <a:bodyPr/>
        <a:lstStyle/>
        <a:p>
          <a:r>
            <a:rPr lang="en-US" b="1" err="1"/>
            <a:t>nmap</a:t>
          </a:r>
          <a:r>
            <a:rPr lang="en-US"/>
            <a:t> is a free port scanner for scanning and evaluating hosts in a computer network. The name stands for Network Mapper. </a:t>
          </a:r>
        </a:p>
      </dgm:t>
    </dgm:pt>
    <dgm:pt modelId="{780DD6BA-5FC7-420A-8B2C-1E3DEB7324FD}" type="parTrans" cxnId="{6803B1EB-62AB-482D-B879-EB0A72652794}">
      <dgm:prSet/>
      <dgm:spPr/>
      <dgm:t>
        <a:bodyPr/>
        <a:lstStyle/>
        <a:p>
          <a:endParaRPr lang="en-US"/>
        </a:p>
      </dgm:t>
    </dgm:pt>
    <dgm:pt modelId="{90772CD5-4187-43C6-BDE9-579B54FF8AFD}" type="sibTrans" cxnId="{6803B1EB-62AB-482D-B879-EB0A72652794}">
      <dgm:prSet/>
      <dgm:spPr/>
      <dgm:t>
        <a:bodyPr/>
        <a:lstStyle/>
        <a:p>
          <a:endParaRPr lang="en-US"/>
        </a:p>
      </dgm:t>
    </dgm:pt>
    <dgm:pt modelId="{A0C73524-A040-42F0-BE5E-DFF2ABAEA957}">
      <dgm:prSet/>
      <dgm:spPr/>
      <dgm:t>
        <a:bodyPr/>
        <a:lstStyle/>
        <a:p>
          <a:r>
            <a:rPr lang="en-US"/>
            <a:t>We recorded the network traffic and handled all common ethernet protocols using </a:t>
          </a:r>
          <a:r>
            <a:rPr lang="en-US" b="1"/>
            <a:t>Wireshark</a:t>
          </a:r>
          <a:r>
            <a:rPr lang="en-US"/>
            <a:t>.</a:t>
          </a:r>
        </a:p>
      </dgm:t>
    </dgm:pt>
    <dgm:pt modelId="{3952AC2B-CEE2-43BA-BA31-C3FF47244AE9}" type="parTrans" cxnId="{0D4711E4-5A1E-44E2-BB6F-F6DFF623B289}">
      <dgm:prSet/>
      <dgm:spPr/>
      <dgm:t>
        <a:bodyPr/>
        <a:lstStyle/>
        <a:p>
          <a:endParaRPr lang="en-US"/>
        </a:p>
      </dgm:t>
    </dgm:pt>
    <dgm:pt modelId="{91BB0E0D-CBB3-43C2-ADE7-AFD8A8CA4BCB}" type="sibTrans" cxnId="{0D4711E4-5A1E-44E2-BB6F-F6DFF623B289}">
      <dgm:prSet/>
      <dgm:spPr/>
      <dgm:t>
        <a:bodyPr/>
        <a:lstStyle/>
        <a:p>
          <a:endParaRPr lang="en-US"/>
        </a:p>
      </dgm:t>
    </dgm:pt>
    <dgm:pt modelId="{54E3FD95-2C0B-4457-8FB1-868517749108}" type="pres">
      <dgm:prSet presAssocID="{BE6259C2-96E7-436D-B247-F9B5545C1ADB}" presName="hierChild1" presStyleCnt="0">
        <dgm:presLayoutVars>
          <dgm:orgChart val="1"/>
          <dgm:chPref val="1"/>
          <dgm:dir/>
          <dgm:animOne val="branch"/>
          <dgm:animLvl val="lvl"/>
          <dgm:resizeHandles/>
        </dgm:presLayoutVars>
      </dgm:prSet>
      <dgm:spPr/>
    </dgm:pt>
    <dgm:pt modelId="{FB651E0C-FAB1-483B-9D45-73AB1D78FBBA}" type="pres">
      <dgm:prSet presAssocID="{753E482A-6AA9-4B07-AA59-339A63F73511}" presName="hierRoot1" presStyleCnt="0">
        <dgm:presLayoutVars>
          <dgm:hierBranch val="init"/>
        </dgm:presLayoutVars>
      </dgm:prSet>
      <dgm:spPr/>
    </dgm:pt>
    <dgm:pt modelId="{BB494BAD-DDFF-4F65-B9AD-23C6444726DA}" type="pres">
      <dgm:prSet presAssocID="{753E482A-6AA9-4B07-AA59-339A63F73511}" presName="rootComposite1" presStyleCnt="0"/>
      <dgm:spPr/>
    </dgm:pt>
    <dgm:pt modelId="{2D61F09C-71A2-4B38-B964-4DEE89743841}" type="pres">
      <dgm:prSet presAssocID="{753E482A-6AA9-4B07-AA59-339A63F73511}" presName="rootText1" presStyleLbl="node0" presStyleIdx="0" presStyleCnt="1">
        <dgm:presLayoutVars>
          <dgm:chPref val="3"/>
        </dgm:presLayoutVars>
      </dgm:prSet>
      <dgm:spPr/>
    </dgm:pt>
    <dgm:pt modelId="{CCA5AD6E-EE04-4A60-8091-3F9716AB5CA6}" type="pres">
      <dgm:prSet presAssocID="{753E482A-6AA9-4B07-AA59-339A63F73511}" presName="rootConnector1" presStyleLbl="node1" presStyleIdx="0" presStyleCnt="0"/>
      <dgm:spPr/>
    </dgm:pt>
    <dgm:pt modelId="{A020464E-0A0A-4D51-861A-917E9EB55645}" type="pres">
      <dgm:prSet presAssocID="{753E482A-6AA9-4B07-AA59-339A63F73511}" presName="hierChild2" presStyleCnt="0"/>
      <dgm:spPr/>
    </dgm:pt>
    <dgm:pt modelId="{4793FEA3-A3F6-4C7B-9E3C-EEF8042813EA}" type="pres">
      <dgm:prSet presAssocID="{FD0FCF43-C5D4-4567-A7D2-2E3FE7B1561B}" presName="Name64" presStyleLbl="parChTrans1D2" presStyleIdx="0" presStyleCnt="4"/>
      <dgm:spPr/>
    </dgm:pt>
    <dgm:pt modelId="{25FE258C-049B-4CBB-B0A8-89D5B5DA0042}" type="pres">
      <dgm:prSet presAssocID="{28E60C73-78BE-48F0-8C87-74E26FF7312A}" presName="hierRoot2" presStyleCnt="0">
        <dgm:presLayoutVars>
          <dgm:hierBranch val="init"/>
        </dgm:presLayoutVars>
      </dgm:prSet>
      <dgm:spPr/>
    </dgm:pt>
    <dgm:pt modelId="{DC29C129-4590-4645-99FF-F3C96D888757}" type="pres">
      <dgm:prSet presAssocID="{28E60C73-78BE-48F0-8C87-74E26FF7312A}" presName="rootComposite" presStyleCnt="0"/>
      <dgm:spPr/>
    </dgm:pt>
    <dgm:pt modelId="{11E6402F-D94C-49AC-BF4C-FCB93746E145}" type="pres">
      <dgm:prSet presAssocID="{28E60C73-78BE-48F0-8C87-74E26FF7312A}" presName="rootText" presStyleLbl="node2" presStyleIdx="0" presStyleCnt="4">
        <dgm:presLayoutVars>
          <dgm:chPref val="3"/>
        </dgm:presLayoutVars>
      </dgm:prSet>
      <dgm:spPr/>
    </dgm:pt>
    <dgm:pt modelId="{8A158AD4-A7EA-4C1F-89A3-6A555D1362E2}" type="pres">
      <dgm:prSet presAssocID="{28E60C73-78BE-48F0-8C87-74E26FF7312A}" presName="rootConnector" presStyleLbl="node2" presStyleIdx="0" presStyleCnt="4"/>
      <dgm:spPr/>
    </dgm:pt>
    <dgm:pt modelId="{4E046F6D-ABF9-4EEB-8725-04ACD1CCB586}" type="pres">
      <dgm:prSet presAssocID="{28E60C73-78BE-48F0-8C87-74E26FF7312A}" presName="hierChild4" presStyleCnt="0"/>
      <dgm:spPr/>
    </dgm:pt>
    <dgm:pt modelId="{7039C585-91DE-4530-86DE-9A79C867FB51}" type="pres">
      <dgm:prSet presAssocID="{28E60C73-78BE-48F0-8C87-74E26FF7312A}" presName="hierChild5" presStyleCnt="0"/>
      <dgm:spPr/>
    </dgm:pt>
    <dgm:pt modelId="{BD52441B-1D23-478F-AA52-1260A4F0DFF6}" type="pres">
      <dgm:prSet presAssocID="{AA6D4D1C-F952-450D-A7DB-10D054617C0C}" presName="Name64" presStyleLbl="parChTrans1D2" presStyleIdx="1" presStyleCnt="4"/>
      <dgm:spPr/>
    </dgm:pt>
    <dgm:pt modelId="{159720CE-FE0C-4564-A002-07C51DA8178B}" type="pres">
      <dgm:prSet presAssocID="{78D6E4E0-22CC-4CBD-8F67-F21DD0445FC8}" presName="hierRoot2" presStyleCnt="0">
        <dgm:presLayoutVars>
          <dgm:hierBranch val="init"/>
        </dgm:presLayoutVars>
      </dgm:prSet>
      <dgm:spPr/>
    </dgm:pt>
    <dgm:pt modelId="{343A259C-2117-498A-A12D-9654959ED438}" type="pres">
      <dgm:prSet presAssocID="{78D6E4E0-22CC-4CBD-8F67-F21DD0445FC8}" presName="rootComposite" presStyleCnt="0"/>
      <dgm:spPr/>
    </dgm:pt>
    <dgm:pt modelId="{237DA74C-4DA6-454E-86A4-4F5E5C8BCC39}" type="pres">
      <dgm:prSet presAssocID="{78D6E4E0-22CC-4CBD-8F67-F21DD0445FC8}" presName="rootText" presStyleLbl="node2" presStyleIdx="1" presStyleCnt="4">
        <dgm:presLayoutVars>
          <dgm:chPref val="3"/>
        </dgm:presLayoutVars>
      </dgm:prSet>
      <dgm:spPr/>
    </dgm:pt>
    <dgm:pt modelId="{FBEA3D0C-4518-41EA-9672-C8FB1D13C984}" type="pres">
      <dgm:prSet presAssocID="{78D6E4E0-22CC-4CBD-8F67-F21DD0445FC8}" presName="rootConnector" presStyleLbl="node2" presStyleIdx="1" presStyleCnt="4"/>
      <dgm:spPr/>
    </dgm:pt>
    <dgm:pt modelId="{D80DDE06-4F43-4293-9AD6-D5436EF8EDC5}" type="pres">
      <dgm:prSet presAssocID="{78D6E4E0-22CC-4CBD-8F67-F21DD0445FC8}" presName="hierChild4" presStyleCnt="0"/>
      <dgm:spPr/>
    </dgm:pt>
    <dgm:pt modelId="{AE17BDD8-5D66-4E06-956F-E440A06DA217}" type="pres">
      <dgm:prSet presAssocID="{78D6E4E0-22CC-4CBD-8F67-F21DD0445FC8}" presName="hierChild5" presStyleCnt="0"/>
      <dgm:spPr/>
    </dgm:pt>
    <dgm:pt modelId="{B9A2C0A6-9096-42AF-8BA1-25B0FE97CAAA}" type="pres">
      <dgm:prSet presAssocID="{F1C08ACB-0A3F-45F8-99AF-A62A80438309}" presName="Name64" presStyleLbl="parChTrans1D2" presStyleIdx="2" presStyleCnt="4"/>
      <dgm:spPr/>
    </dgm:pt>
    <dgm:pt modelId="{CB87AFC8-5E75-42FF-8D9B-2DEB5002ED27}" type="pres">
      <dgm:prSet presAssocID="{51401EB5-FE22-45B1-AEB4-AA4A6C030133}" presName="hierRoot2" presStyleCnt="0">
        <dgm:presLayoutVars>
          <dgm:hierBranch val="init"/>
        </dgm:presLayoutVars>
      </dgm:prSet>
      <dgm:spPr/>
    </dgm:pt>
    <dgm:pt modelId="{F67076B2-F77F-4713-872F-E1659D4785BE}" type="pres">
      <dgm:prSet presAssocID="{51401EB5-FE22-45B1-AEB4-AA4A6C030133}" presName="rootComposite" presStyleCnt="0"/>
      <dgm:spPr/>
    </dgm:pt>
    <dgm:pt modelId="{DA9194A9-1151-425D-8D92-F5FB99A7B3E2}" type="pres">
      <dgm:prSet presAssocID="{51401EB5-FE22-45B1-AEB4-AA4A6C030133}" presName="rootText" presStyleLbl="node2" presStyleIdx="2" presStyleCnt="4">
        <dgm:presLayoutVars>
          <dgm:chPref val="3"/>
        </dgm:presLayoutVars>
      </dgm:prSet>
      <dgm:spPr/>
    </dgm:pt>
    <dgm:pt modelId="{81060FD6-7732-43A8-AF46-08E04D9A43ED}" type="pres">
      <dgm:prSet presAssocID="{51401EB5-FE22-45B1-AEB4-AA4A6C030133}" presName="rootConnector" presStyleLbl="node2" presStyleIdx="2" presStyleCnt="4"/>
      <dgm:spPr/>
    </dgm:pt>
    <dgm:pt modelId="{F605952C-8F1D-49A2-9759-08B680986C47}" type="pres">
      <dgm:prSet presAssocID="{51401EB5-FE22-45B1-AEB4-AA4A6C030133}" presName="hierChild4" presStyleCnt="0"/>
      <dgm:spPr/>
    </dgm:pt>
    <dgm:pt modelId="{E4838C0F-56D5-4724-B4A0-E0EF036D6052}" type="pres">
      <dgm:prSet presAssocID="{51401EB5-FE22-45B1-AEB4-AA4A6C030133}" presName="hierChild5" presStyleCnt="0"/>
      <dgm:spPr/>
    </dgm:pt>
    <dgm:pt modelId="{0FD7F07E-D3FF-4A82-95FB-018DD4BA3E16}" type="pres">
      <dgm:prSet presAssocID="{780DD6BA-5FC7-420A-8B2C-1E3DEB7324FD}" presName="Name64" presStyleLbl="parChTrans1D2" presStyleIdx="3" presStyleCnt="4"/>
      <dgm:spPr/>
    </dgm:pt>
    <dgm:pt modelId="{07624172-6A88-4EBB-949A-8C97480EBE05}" type="pres">
      <dgm:prSet presAssocID="{EA3BD777-370B-47EA-BB25-16CC0662FFA9}" presName="hierRoot2" presStyleCnt="0">
        <dgm:presLayoutVars>
          <dgm:hierBranch val="init"/>
        </dgm:presLayoutVars>
      </dgm:prSet>
      <dgm:spPr/>
    </dgm:pt>
    <dgm:pt modelId="{44BA8ACB-D09B-4C97-9FFF-AC0C20FB8267}" type="pres">
      <dgm:prSet presAssocID="{EA3BD777-370B-47EA-BB25-16CC0662FFA9}" presName="rootComposite" presStyleCnt="0"/>
      <dgm:spPr/>
    </dgm:pt>
    <dgm:pt modelId="{E4F6BC60-50AA-4661-84E4-C50D15239F2F}" type="pres">
      <dgm:prSet presAssocID="{EA3BD777-370B-47EA-BB25-16CC0662FFA9}" presName="rootText" presStyleLbl="node2" presStyleIdx="3" presStyleCnt="4">
        <dgm:presLayoutVars>
          <dgm:chPref val="3"/>
        </dgm:presLayoutVars>
      </dgm:prSet>
      <dgm:spPr/>
    </dgm:pt>
    <dgm:pt modelId="{6A4A2DA5-27C4-4C22-83EA-3CB3BE17DAEE}" type="pres">
      <dgm:prSet presAssocID="{EA3BD777-370B-47EA-BB25-16CC0662FFA9}" presName="rootConnector" presStyleLbl="node2" presStyleIdx="3" presStyleCnt="4"/>
      <dgm:spPr/>
    </dgm:pt>
    <dgm:pt modelId="{24A6CB67-8B75-4848-9063-0A9E1AE41A87}" type="pres">
      <dgm:prSet presAssocID="{EA3BD777-370B-47EA-BB25-16CC0662FFA9}" presName="hierChild4" presStyleCnt="0"/>
      <dgm:spPr/>
    </dgm:pt>
    <dgm:pt modelId="{F643FF2F-479D-4735-BCEF-522D48C1E2E4}" type="pres">
      <dgm:prSet presAssocID="{3952AC2B-CEE2-43BA-BA31-C3FF47244AE9}" presName="Name64" presStyleLbl="parChTrans1D3" presStyleIdx="0" presStyleCnt="1"/>
      <dgm:spPr/>
    </dgm:pt>
    <dgm:pt modelId="{13235112-C269-4719-8A88-19627D494E6C}" type="pres">
      <dgm:prSet presAssocID="{A0C73524-A040-42F0-BE5E-DFF2ABAEA957}" presName="hierRoot2" presStyleCnt="0">
        <dgm:presLayoutVars>
          <dgm:hierBranch val="init"/>
        </dgm:presLayoutVars>
      </dgm:prSet>
      <dgm:spPr/>
    </dgm:pt>
    <dgm:pt modelId="{DB0B1B10-33AA-4B27-9C07-3473E2697571}" type="pres">
      <dgm:prSet presAssocID="{A0C73524-A040-42F0-BE5E-DFF2ABAEA957}" presName="rootComposite" presStyleCnt="0"/>
      <dgm:spPr/>
    </dgm:pt>
    <dgm:pt modelId="{7887D5D5-CA66-487E-8A54-371C2AA10F77}" type="pres">
      <dgm:prSet presAssocID="{A0C73524-A040-42F0-BE5E-DFF2ABAEA957}" presName="rootText" presStyleLbl="node3" presStyleIdx="0" presStyleCnt="1">
        <dgm:presLayoutVars>
          <dgm:chPref val="3"/>
        </dgm:presLayoutVars>
      </dgm:prSet>
      <dgm:spPr/>
    </dgm:pt>
    <dgm:pt modelId="{E2783567-EBA3-4268-B3FB-85673AACB724}" type="pres">
      <dgm:prSet presAssocID="{A0C73524-A040-42F0-BE5E-DFF2ABAEA957}" presName="rootConnector" presStyleLbl="node3" presStyleIdx="0" presStyleCnt="1"/>
      <dgm:spPr/>
    </dgm:pt>
    <dgm:pt modelId="{9DA26AEF-C83E-4079-9F95-A066AAD0AFAF}" type="pres">
      <dgm:prSet presAssocID="{A0C73524-A040-42F0-BE5E-DFF2ABAEA957}" presName="hierChild4" presStyleCnt="0"/>
      <dgm:spPr/>
    </dgm:pt>
    <dgm:pt modelId="{04934CE7-8ECB-47A9-BD6F-0C0B4B245EC2}" type="pres">
      <dgm:prSet presAssocID="{A0C73524-A040-42F0-BE5E-DFF2ABAEA957}" presName="hierChild5" presStyleCnt="0"/>
      <dgm:spPr/>
    </dgm:pt>
    <dgm:pt modelId="{4D9A6269-25D4-48AB-BAAF-7392074457E4}" type="pres">
      <dgm:prSet presAssocID="{EA3BD777-370B-47EA-BB25-16CC0662FFA9}" presName="hierChild5" presStyleCnt="0"/>
      <dgm:spPr/>
    </dgm:pt>
    <dgm:pt modelId="{35EA0279-4AC1-47D1-86F2-780DAA785DA9}" type="pres">
      <dgm:prSet presAssocID="{753E482A-6AA9-4B07-AA59-339A63F73511}" presName="hierChild3" presStyleCnt="0"/>
      <dgm:spPr/>
    </dgm:pt>
  </dgm:ptLst>
  <dgm:cxnLst>
    <dgm:cxn modelId="{1B9C6116-048B-4B2C-95BC-8D07C947F6BA}" type="presOf" srcId="{A0C73524-A040-42F0-BE5E-DFF2ABAEA957}" destId="{7887D5D5-CA66-487E-8A54-371C2AA10F77}" srcOrd="0" destOrd="0" presId="urn:microsoft.com/office/officeart/2009/3/layout/HorizontalOrganizationChart"/>
    <dgm:cxn modelId="{DB03891C-F6D6-494E-B96B-DCE6EAFA804A}" srcId="{753E482A-6AA9-4B07-AA59-339A63F73511}" destId="{51401EB5-FE22-45B1-AEB4-AA4A6C030133}" srcOrd="2" destOrd="0" parTransId="{F1C08ACB-0A3F-45F8-99AF-A62A80438309}" sibTransId="{7FFFE0CA-4B6A-4432-9FCD-E5345CC7246D}"/>
    <dgm:cxn modelId="{E0788723-7262-4AF7-A42D-906383B4EA24}" type="presOf" srcId="{A0C73524-A040-42F0-BE5E-DFF2ABAEA957}" destId="{E2783567-EBA3-4268-B3FB-85673AACB724}" srcOrd="1" destOrd="0" presId="urn:microsoft.com/office/officeart/2009/3/layout/HorizontalOrganizationChart"/>
    <dgm:cxn modelId="{7C35403F-9D7E-4E11-AD94-74D6E7454105}" type="presOf" srcId="{51401EB5-FE22-45B1-AEB4-AA4A6C030133}" destId="{DA9194A9-1151-425D-8D92-F5FB99A7B3E2}" srcOrd="0" destOrd="0" presId="urn:microsoft.com/office/officeart/2009/3/layout/HorizontalOrganizationChart"/>
    <dgm:cxn modelId="{EC8D2643-37BB-4C9E-8E6A-105F6950044B}" type="presOf" srcId="{F1C08ACB-0A3F-45F8-99AF-A62A80438309}" destId="{B9A2C0A6-9096-42AF-8BA1-25B0FE97CAAA}" srcOrd="0" destOrd="0" presId="urn:microsoft.com/office/officeart/2009/3/layout/HorizontalOrganizationChart"/>
    <dgm:cxn modelId="{1DCB0265-BCA5-48DC-A62E-531335D2EB14}" type="presOf" srcId="{EA3BD777-370B-47EA-BB25-16CC0662FFA9}" destId="{6A4A2DA5-27C4-4C22-83EA-3CB3BE17DAEE}" srcOrd="1" destOrd="0" presId="urn:microsoft.com/office/officeart/2009/3/layout/HorizontalOrganizationChart"/>
    <dgm:cxn modelId="{ACD9EB4C-B315-4853-87B7-BE9128DEF88F}" type="presOf" srcId="{753E482A-6AA9-4B07-AA59-339A63F73511}" destId="{2D61F09C-71A2-4B38-B964-4DEE89743841}" srcOrd="0" destOrd="0" presId="urn:microsoft.com/office/officeart/2009/3/layout/HorizontalOrganizationChart"/>
    <dgm:cxn modelId="{B910946E-CFD1-4C8D-9CA0-B87EA561E7B1}" srcId="{753E482A-6AA9-4B07-AA59-339A63F73511}" destId="{78D6E4E0-22CC-4CBD-8F67-F21DD0445FC8}" srcOrd="1" destOrd="0" parTransId="{AA6D4D1C-F952-450D-A7DB-10D054617C0C}" sibTransId="{A38FB28D-41BB-4C54-894A-CA01EF0A877A}"/>
    <dgm:cxn modelId="{5B279D72-D914-48F8-BB4B-FD8594F90ACC}" srcId="{753E482A-6AA9-4B07-AA59-339A63F73511}" destId="{28E60C73-78BE-48F0-8C87-74E26FF7312A}" srcOrd="0" destOrd="0" parTransId="{FD0FCF43-C5D4-4567-A7D2-2E3FE7B1561B}" sibTransId="{BE73A07A-8795-452D-A035-62A5336A1F4C}"/>
    <dgm:cxn modelId="{BC755A7E-89E6-405A-BD9C-F4AC8004D5D0}" type="presOf" srcId="{FD0FCF43-C5D4-4567-A7D2-2E3FE7B1561B}" destId="{4793FEA3-A3F6-4C7B-9E3C-EEF8042813EA}" srcOrd="0" destOrd="0" presId="urn:microsoft.com/office/officeart/2009/3/layout/HorizontalOrganizationChart"/>
    <dgm:cxn modelId="{84DF3096-1FC9-41C0-8F06-1D8F25D4E2B8}" srcId="{BE6259C2-96E7-436D-B247-F9B5545C1ADB}" destId="{753E482A-6AA9-4B07-AA59-339A63F73511}" srcOrd="0" destOrd="0" parTransId="{770ECFF4-958C-41C4-AFC3-141B60C71807}" sibTransId="{A5B199D6-1BC3-40E6-8F4D-D3983B22B8DD}"/>
    <dgm:cxn modelId="{15F7069E-875F-415A-B11F-663EDEB5BE17}" type="presOf" srcId="{51401EB5-FE22-45B1-AEB4-AA4A6C030133}" destId="{81060FD6-7732-43A8-AF46-08E04D9A43ED}" srcOrd="1" destOrd="0" presId="urn:microsoft.com/office/officeart/2009/3/layout/HorizontalOrganizationChart"/>
    <dgm:cxn modelId="{91296BA1-C6FC-4C75-9AEE-566884DE4183}" type="presOf" srcId="{BE6259C2-96E7-436D-B247-F9B5545C1ADB}" destId="{54E3FD95-2C0B-4457-8FB1-868517749108}" srcOrd="0" destOrd="0" presId="urn:microsoft.com/office/officeart/2009/3/layout/HorizontalOrganizationChart"/>
    <dgm:cxn modelId="{8AC10CA9-DDA6-422F-82E6-E1754286FFBB}" type="presOf" srcId="{78D6E4E0-22CC-4CBD-8F67-F21DD0445FC8}" destId="{237DA74C-4DA6-454E-86A4-4F5E5C8BCC39}" srcOrd="0" destOrd="0" presId="urn:microsoft.com/office/officeart/2009/3/layout/HorizontalOrganizationChart"/>
    <dgm:cxn modelId="{A94A8AAC-EBE0-418C-8FBE-7F12755036F6}" type="presOf" srcId="{EA3BD777-370B-47EA-BB25-16CC0662FFA9}" destId="{E4F6BC60-50AA-4661-84E4-C50D15239F2F}" srcOrd="0" destOrd="0" presId="urn:microsoft.com/office/officeart/2009/3/layout/HorizontalOrganizationChart"/>
    <dgm:cxn modelId="{E646F5AE-2078-4BD4-B8DB-C04D3DE29EF2}" type="presOf" srcId="{753E482A-6AA9-4B07-AA59-339A63F73511}" destId="{CCA5AD6E-EE04-4A60-8091-3F9716AB5CA6}" srcOrd="1" destOrd="0" presId="urn:microsoft.com/office/officeart/2009/3/layout/HorizontalOrganizationChart"/>
    <dgm:cxn modelId="{F012E0B2-1220-4EE8-94B3-5F24166581A2}" type="presOf" srcId="{3952AC2B-CEE2-43BA-BA31-C3FF47244AE9}" destId="{F643FF2F-479D-4735-BCEF-522D48C1E2E4}" srcOrd="0" destOrd="0" presId="urn:microsoft.com/office/officeart/2009/3/layout/HorizontalOrganizationChart"/>
    <dgm:cxn modelId="{0D4711E4-5A1E-44E2-BB6F-F6DFF623B289}" srcId="{EA3BD777-370B-47EA-BB25-16CC0662FFA9}" destId="{A0C73524-A040-42F0-BE5E-DFF2ABAEA957}" srcOrd="0" destOrd="0" parTransId="{3952AC2B-CEE2-43BA-BA31-C3FF47244AE9}" sibTransId="{91BB0E0D-CBB3-43C2-ADE7-AFD8A8CA4BCB}"/>
    <dgm:cxn modelId="{9AD963EB-E3C9-4A43-8B76-16150F60CE5F}" type="presOf" srcId="{78D6E4E0-22CC-4CBD-8F67-F21DD0445FC8}" destId="{FBEA3D0C-4518-41EA-9672-C8FB1D13C984}" srcOrd="1" destOrd="0" presId="urn:microsoft.com/office/officeart/2009/3/layout/HorizontalOrganizationChart"/>
    <dgm:cxn modelId="{6803B1EB-62AB-482D-B879-EB0A72652794}" srcId="{753E482A-6AA9-4B07-AA59-339A63F73511}" destId="{EA3BD777-370B-47EA-BB25-16CC0662FFA9}" srcOrd="3" destOrd="0" parTransId="{780DD6BA-5FC7-420A-8B2C-1E3DEB7324FD}" sibTransId="{90772CD5-4187-43C6-BDE9-579B54FF8AFD}"/>
    <dgm:cxn modelId="{F4A2DDF2-1FED-4F7C-A2EB-1D9EE44A4A48}" type="presOf" srcId="{AA6D4D1C-F952-450D-A7DB-10D054617C0C}" destId="{BD52441B-1D23-478F-AA52-1260A4F0DFF6}" srcOrd="0" destOrd="0" presId="urn:microsoft.com/office/officeart/2009/3/layout/HorizontalOrganizationChart"/>
    <dgm:cxn modelId="{A26516F4-90A4-44D6-9B9B-16A70FB18F19}" type="presOf" srcId="{28E60C73-78BE-48F0-8C87-74E26FF7312A}" destId="{8A158AD4-A7EA-4C1F-89A3-6A555D1362E2}" srcOrd="1" destOrd="0" presId="urn:microsoft.com/office/officeart/2009/3/layout/HorizontalOrganizationChart"/>
    <dgm:cxn modelId="{2D0820FB-5787-4F70-A4B2-635D5B06B970}" type="presOf" srcId="{28E60C73-78BE-48F0-8C87-74E26FF7312A}" destId="{11E6402F-D94C-49AC-BF4C-FCB93746E145}" srcOrd="0" destOrd="0" presId="urn:microsoft.com/office/officeart/2009/3/layout/HorizontalOrganizationChart"/>
    <dgm:cxn modelId="{628E83FB-A9C8-4422-8BE8-815A9CBE8B90}" type="presOf" srcId="{780DD6BA-5FC7-420A-8B2C-1E3DEB7324FD}" destId="{0FD7F07E-D3FF-4A82-95FB-018DD4BA3E16}" srcOrd="0" destOrd="0" presId="urn:microsoft.com/office/officeart/2009/3/layout/HorizontalOrganizationChart"/>
    <dgm:cxn modelId="{0284BB9D-1526-4DF8-9BD9-BD672B5C1846}" type="presParOf" srcId="{54E3FD95-2C0B-4457-8FB1-868517749108}" destId="{FB651E0C-FAB1-483B-9D45-73AB1D78FBBA}" srcOrd="0" destOrd="0" presId="urn:microsoft.com/office/officeart/2009/3/layout/HorizontalOrganizationChart"/>
    <dgm:cxn modelId="{D139894B-A705-49D7-9F46-B3EFEEA52EAB}" type="presParOf" srcId="{FB651E0C-FAB1-483B-9D45-73AB1D78FBBA}" destId="{BB494BAD-DDFF-4F65-B9AD-23C6444726DA}" srcOrd="0" destOrd="0" presId="urn:microsoft.com/office/officeart/2009/3/layout/HorizontalOrganizationChart"/>
    <dgm:cxn modelId="{702FC3C5-8373-4324-AF6A-EE600699ABD7}" type="presParOf" srcId="{BB494BAD-DDFF-4F65-B9AD-23C6444726DA}" destId="{2D61F09C-71A2-4B38-B964-4DEE89743841}" srcOrd="0" destOrd="0" presId="urn:microsoft.com/office/officeart/2009/3/layout/HorizontalOrganizationChart"/>
    <dgm:cxn modelId="{32DF49BB-936D-4910-AC56-57682BC18E8B}" type="presParOf" srcId="{BB494BAD-DDFF-4F65-B9AD-23C6444726DA}" destId="{CCA5AD6E-EE04-4A60-8091-3F9716AB5CA6}" srcOrd="1" destOrd="0" presId="urn:microsoft.com/office/officeart/2009/3/layout/HorizontalOrganizationChart"/>
    <dgm:cxn modelId="{F8176925-7711-40CE-9B28-3D779B934E1C}" type="presParOf" srcId="{FB651E0C-FAB1-483B-9D45-73AB1D78FBBA}" destId="{A020464E-0A0A-4D51-861A-917E9EB55645}" srcOrd="1" destOrd="0" presId="urn:microsoft.com/office/officeart/2009/3/layout/HorizontalOrganizationChart"/>
    <dgm:cxn modelId="{2053CB4B-86F2-4858-A0E7-7DE02F4135DD}" type="presParOf" srcId="{A020464E-0A0A-4D51-861A-917E9EB55645}" destId="{4793FEA3-A3F6-4C7B-9E3C-EEF8042813EA}" srcOrd="0" destOrd="0" presId="urn:microsoft.com/office/officeart/2009/3/layout/HorizontalOrganizationChart"/>
    <dgm:cxn modelId="{4DE7A40B-40FE-4550-8939-DBECAA43AA29}" type="presParOf" srcId="{A020464E-0A0A-4D51-861A-917E9EB55645}" destId="{25FE258C-049B-4CBB-B0A8-89D5B5DA0042}" srcOrd="1" destOrd="0" presId="urn:microsoft.com/office/officeart/2009/3/layout/HorizontalOrganizationChart"/>
    <dgm:cxn modelId="{2A892377-3D71-4CFF-9A2F-A89EFD3161DE}" type="presParOf" srcId="{25FE258C-049B-4CBB-B0A8-89D5B5DA0042}" destId="{DC29C129-4590-4645-99FF-F3C96D888757}" srcOrd="0" destOrd="0" presId="urn:microsoft.com/office/officeart/2009/3/layout/HorizontalOrganizationChart"/>
    <dgm:cxn modelId="{CC1D68D8-3377-4843-A5D7-147B85E461DF}" type="presParOf" srcId="{DC29C129-4590-4645-99FF-F3C96D888757}" destId="{11E6402F-D94C-49AC-BF4C-FCB93746E145}" srcOrd="0" destOrd="0" presId="urn:microsoft.com/office/officeart/2009/3/layout/HorizontalOrganizationChart"/>
    <dgm:cxn modelId="{414A4D07-5AAB-433E-99A7-C39E453D6275}" type="presParOf" srcId="{DC29C129-4590-4645-99FF-F3C96D888757}" destId="{8A158AD4-A7EA-4C1F-89A3-6A555D1362E2}" srcOrd="1" destOrd="0" presId="urn:microsoft.com/office/officeart/2009/3/layout/HorizontalOrganizationChart"/>
    <dgm:cxn modelId="{892334AF-6092-410D-A5BC-C136B4EFD1CC}" type="presParOf" srcId="{25FE258C-049B-4CBB-B0A8-89D5B5DA0042}" destId="{4E046F6D-ABF9-4EEB-8725-04ACD1CCB586}" srcOrd="1" destOrd="0" presId="urn:microsoft.com/office/officeart/2009/3/layout/HorizontalOrganizationChart"/>
    <dgm:cxn modelId="{6357DBA2-7E43-4273-BCCD-35E75FC0C627}" type="presParOf" srcId="{25FE258C-049B-4CBB-B0A8-89D5B5DA0042}" destId="{7039C585-91DE-4530-86DE-9A79C867FB51}" srcOrd="2" destOrd="0" presId="urn:microsoft.com/office/officeart/2009/3/layout/HorizontalOrganizationChart"/>
    <dgm:cxn modelId="{D5A8B393-663B-4CD4-BF9A-83186368CEAE}" type="presParOf" srcId="{A020464E-0A0A-4D51-861A-917E9EB55645}" destId="{BD52441B-1D23-478F-AA52-1260A4F0DFF6}" srcOrd="2" destOrd="0" presId="urn:microsoft.com/office/officeart/2009/3/layout/HorizontalOrganizationChart"/>
    <dgm:cxn modelId="{8A01F0A8-992A-43F2-BA69-C042E6EDC852}" type="presParOf" srcId="{A020464E-0A0A-4D51-861A-917E9EB55645}" destId="{159720CE-FE0C-4564-A002-07C51DA8178B}" srcOrd="3" destOrd="0" presId="urn:microsoft.com/office/officeart/2009/3/layout/HorizontalOrganizationChart"/>
    <dgm:cxn modelId="{6ABE1262-6030-4C5C-84C8-1F99DD110EAA}" type="presParOf" srcId="{159720CE-FE0C-4564-A002-07C51DA8178B}" destId="{343A259C-2117-498A-A12D-9654959ED438}" srcOrd="0" destOrd="0" presId="urn:microsoft.com/office/officeart/2009/3/layout/HorizontalOrganizationChart"/>
    <dgm:cxn modelId="{964C23D6-8718-43DF-AF45-57415725D15A}" type="presParOf" srcId="{343A259C-2117-498A-A12D-9654959ED438}" destId="{237DA74C-4DA6-454E-86A4-4F5E5C8BCC39}" srcOrd="0" destOrd="0" presId="urn:microsoft.com/office/officeart/2009/3/layout/HorizontalOrganizationChart"/>
    <dgm:cxn modelId="{1AF5E428-7144-4096-ADC6-B677C14D92FD}" type="presParOf" srcId="{343A259C-2117-498A-A12D-9654959ED438}" destId="{FBEA3D0C-4518-41EA-9672-C8FB1D13C984}" srcOrd="1" destOrd="0" presId="urn:microsoft.com/office/officeart/2009/3/layout/HorizontalOrganizationChart"/>
    <dgm:cxn modelId="{AECC1820-F554-4DC7-9412-8D4EEAE436B4}" type="presParOf" srcId="{159720CE-FE0C-4564-A002-07C51DA8178B}" destId="{D80DDE06-4F43-4293-9AD6-D5436EF8EDC5}" srcOrd="1" destOrd="0" presId="urn:microsoft.com/office/officeart/2009/3/layout/HorizontalOrganizationChart"/>
    <dgm:cxn modelId="{ACDBB97E-574B-433E-8C80-72D3608260E2}" type="presParOf" srcId="{159720CE-FE0C-4564-A002-07C51DA8178B}" destId="{AE17BDD8-5D66-4E06-956F-E440A06DA217}" srcOrd="2" destOrd="0" presId="urn:microsoft.com/office/officeart/2009/3/layout/HorizontalOrganizationChart"/>
    <dgm:cxn modelId="{5F84265D-88F4-418B-8900-5B30CF347F83}" type="presParOf" srcId="{A020464E-0A0A-4D51-861A-917E9EB55645}" destId="{B9A2C0A6-9096-42AF-8BA1-25B0FE97CAAA}" srcOrd="4" destOrd="0" presId="urn:microsoft.com/office/officeart/2009/3/layout/HorizontalOrganizationChart"/>
    <dgm:cxn modelId="{65DFE3E7-26CF-4AED-8092-3567791AF30E}" type="presParOf" srcId="{A020464E-0A0A-4D51-861A-917E9EB55645}" destId="{CB87AFC8-5E75-42FF-8D9B-2DEB5002ED27}" srcOrd="5" destOrd="0" presId="urn:microsoft.com/office/officeart/2009/3/layout/HorizontalOrganizationChart"/>
    <dgm:cxn modelId="{9AF92F49-0BE7-4CF6-817B-FAD34CCA9FD2}" type="presParOf" srcId="{CB87AFC8-5E75-42FF-8D9B-2DEB5002ED27}" destId="{F67076B2-F77F-4713-872F-E1659D4785BE}" srcOrd="0" destOrd="0" presId="urn:microsoft.com/office/officeart/2009/3/layout/HorizontalOrganizationChart"/>
    <dgm:cxn modelId="{D91DD5B2-7482-4A57-8F87-4350EC4AF627}" type="presParOf" srcId="{F67076B2-F77F-4713-872F-E1659D4785BE}" destId="{DA9194A9-1151-425D-8D92-F5FB99A7B3E2}" srcOrd="0" destOrd="0" presId="urn:microsoft.com/office/officeart/2009/3/layout/HorizontalOrganizationChart"/>
    <dgm:cxn modelId="{1E2F3E15-AF42-430E-BB7C-47E4395B76D2}" type="presParOf" srcId="{F67076B2-F77F-4713-872F-E1659D4785BE}" destId="{81060FD6-7732-43A8-AF46-08E04D9A43ED}" srcOrd="1" destOrd="0" presId="urn:microsoft.com/office/officeart/2009/3/layout/HorizontalOrganizationChart"/>
    <dgm:cxn modelId="{0A8D2BFA-A54A-421C-A441-DF95190ABBF9}" type="presParOf" srcId="{CB87AFC8-5E75-42FF-8D9B-2DEB5002ED27}" destId="{F605952C-8F1D-49A2-9759-08B680986C47}" srcOrd="1" destOrd="0" presId="urn:microsoft.com/office/officeart/2009/3/layout/HorizontalOrganizationChart"/>
    <dgm:cxn modelId="{1CEC2525-7CFE-4DCC-8128-47BC90F41AA8}" type="presParOf" srcId="{CB87AFC8-5E75-42FF-8D9B-2DEB5002ED27}" destId="{E4838C0F-56D5-4724-B4A0-E0EF036D6052}" srcOrd="2" destOrd="0" presId="urn:microsoft.com/office/officeart/2009/3/layout/HorizontalOrganizationChart"/>
    <dgm:cxn modelId="{C2161F4B-9CC0-4A62-9834-6F3FFE8ECBFC}" type="presParOf" srcId="{A020464E-0A0A-4D51-861A-917E9EB55645}" destId="{0FD7F07E-D3FF-4A82-95FB-018DD4BA3E16}" srcOrd="6" destOrd="0" presId="urn:microsoft.com/office/officeart/2009/3/layout/HorizontalOrganizationChart"/>
    <dgm:cxn modelId="{BE18303A-079E-4364-A2D0-734F9E49BBE3}" type="presParOf" srcId="{A020464E-0A0A-4D51-861A-917E9EB55645}" destId="{07624172-6A88-4EBB-949A-8C97480EBE05}" srcOrd="7" destOrd="0" presId="urn:microsoft.com/office/officeart/2009/3/layout/HorizontalOrganizationChart"/>
    <dgm:cxn modelId="{136EF8F2-6200-4B1F-A8E9-0FD52193A722}" type="presParOf" srcId="{07624172-6A88-4EBB-949A-8C97480EBE05}" destId="{44BA8ACB-D09B-4C97-9FFF-AC0C20FB8267}" srcOrd="0" destOrd="0" presId="urn:microsoft.com/office/officeart/2009/3/layout/HorizontalOrganizationChart"/>
    <dgm:cxn modelId="{F860C0B1-3AC6-49DB-A7A7-F97E5B4D207E}" type="presParOf" srcId="{44BA8ACB-D09B-4C97-9FFF-AC0C20FB8267}" destId="{E4F6BC60-50AA-4661-84E4-C50D15239F2F}" srcOrd="0" destOrd="0" presId="urn:microsoft.com/office/officeart/2009/3/layout/HorizontalOrganizationChart"/>
    <dgm:cxn modelId="{DFC0B9C5-DF79-4EE1-9169-CBE2D46314C4}" type="presParOf" srcId="{44BA8ACB-D09B-4C97-9FFF-AC0C20FB8267}" destId="{6A4A2DA5-27C4-4C22-83EA-3CB3BE17DAEE}" srcOrd="1" destOrd="0" presId="urn:microsoft.com/office/officeart/2009/3/layout/HorizontalOrganizationChart"/>
    <dgm:cxn modelId="{B2AFE529-9F15-42E0-BFDD-9C6705225C66}" type="presParOf" srcId="{07624172-6A88-4EBB-949A-8C97480EBE05}" destId="{24A6CB67-8B75-4848-9063-0A9E1AE41A87}" srcOrd="1" destOrd="0" presId="urn:microsoft.com/office/officeart/2009/3/layout/HorizontalOrganizationChart"/>
    <dgm:cxn modelId="{E342CCE0-392B-4921-995C-57B08780B694}" type="presParOf" srcId="{24A6CB67-8B75-4848-9063-0A9E1AE41A87}" destId="{F643FF2F-479D-4735-BCEF-522D48C1E2E4}" srcOrd="0" destOrd="0" presId="urn:microsoft.com/office/officeart/2009/3/layout/HorizontalOrganizationChart"/>
    <dgm:cxn modelId="{6B962E56-8D29-4CB0-BE85-165B97D104EB}" type="presParOf" srcId="{24A6CB67-8B75-4848-9063-0A9E1AE41A87}" destId="{13235112-C269-4719-8A88-19627D494E6C}" srcOrd="1" destOrd="0" presId="urn:microsoft.com/office/officeart/2009/3/layout/HorizontalOrganizationChart"/>
    <dgm:cxn modelId="{5CB3D4E3-5F80-4955-A909-5CA2470221EE}" type="presParOf" srcId="{13235112-C269-4719-8A88-19627D494E6C}" destId="{DB0B1B10-33AA-4B27-9C07-3473E2697571}" srcOrd="0" destOrd="0" presId="urn:microsoft.com/office/officeart/2009/3/layout/HorizontalOrganizationChart"/>
    <dgm:cxn modelId="{C497DF7F-6C68-4C3E-B9CD-9880A3D6B068}" type="presParOf" srcId="{DB0B1B10-33AA-4B27-9C07-3473E2697571}" destId="{7887D5D5-CA66-487E-8A54-371C2AA10F77}" srcOrd="0" destOrd="0" presId="urn:microsoft.com/office/officeart/2009/3/layout/HorizontalOrganizationChart"/>
    <dgm:cxn modelId="{B44DE2C3-F9B8-460D-BD9D-5BDC84BDADEB}" type="presParOf" srcId="{DB0B1B10-33AA-4B27-9C07-3473E2697571}" destId="{E2783567-EBA3-4268-B3FB-85673AACB724}" srcOrd="1" destOrd="0" presId="urn:microsoft.com/office/officeart/2009/3/layout/HorizontalOrganizationChart"/>
    <dgm:cxn modelId="{E8559418-0847-4CA4-89EC-3864B7806984}" type="presParOf" srcId="{13235112-C269-4719-8A88-19627D494E6C}" destId="{9DA26AEF-C83E-4079-9F95-A066AAD0AFAF}" srcOrd="1" destOrd="0" presId="urn:microsoft.com/office/officeart/2009/3/layout/HorizontalOrganizationChart"/>
    <dgm:cxn modelId="{272AA669-6CDA-40FA-B637-2551E56D296C}" type="presParOf" srcId="{13235112-C269-4719-8A88-19627D494E6C}" destId="{04934CE7-8ECB-47A9-BD6F-0C0B4B245EC2}" srcOrd="2" destOrd="0" presId="urn:microsoft.com/office/officeart/2009/3/layout/HorizontalOrganizationChart"/>
    <dgm:cxn modelId="{7C19C9C3-6D77-4023-AE12-8346BC1ECB08}" type="presParOf" srcId="{07624172-6A88-4EBB-949A-8C97480EBE05}" destId="{4D9A6269-25D4-48AB-BAAF-7392074457E4}" srcOrd="2" destOrd="0" presId="urn:microsoft.com/office/officeart/2009/3/layout/HorizontalOrganizationChart"/>
    <dgm:cxn modelId="{8681EF94-EBD0-4ABE-8738-BB6D51AAABF9}" type="presParOf" srcId="{FB651E0C-FAB1-483B-9D45-73AB1D78FBBA}" destId="{35EA0279-4AC1-47D1-86F2-780DAA785DA9}"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3FF2F-479D-4735-BCEF-522D48C1E2E4}">
      <dsp:nvSpPr>
        <dsp:cNvPr id="0" name=""/>
        <dsp:cNvSpPr/>
      </dsp:nvSpPr>
      <dsp:spPr>
        <a:xfrm>
          <a:off x="6797069" y="4511505"/>
          <a:ext cx="617536" cy="91440"/>
        </a:xfrm>
        <a:custGeom>
          <a:avLst/>
          <a:gdLst/>
          <a:ahLst/>
          <a:cxnLst/>
          <a:rect l="0" t="0" r="0" b="0"/>
          <a:pathLst>
            <a:path>
              <a:moveTo>
                <a:pt x="0" y="45720"/>
              </a:moveTo>
              <a:lnTo>
                <a:pt x="617536" y="4572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D7F07E-D3FF-4A82-95FB-018DD4BA3E16}">
      <dsp:nvSpPr>
        <dsp:cNvPr id="0" name=""/>
        <dsp:cNvSpPr/>
      </dsp:nvSpPr>
      <dsp:spPr>
        <a:xfrm>
          <a:off x="3091850" y="2565670"/>
          <a:ext cx="617536" cy="1991555"/>
        </a:xfrm>
        <a:custGeom>
          <a:avLst/>
          <a:gdLst/>
          <a:ahLst/>
          <a:cxnLst/>
          <a:rect l="0" t="0" r="0" b="0"/>
          <a:pathLst>
            <a:path>
              <a:moveTo>
                <a:pt x="0" y="0"/>
              </a:moveTo>
              <a:lnTo>
                <a:pt x="308768" y="0"/>
              </a:lnTo>
              <a:lnTo>
                <a:pt x="308768" y="1991555"/>
              </a:lnTo>
              <a:lnTo>
                <a:pt x="617536" y="199155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A2C0A6-9096-42AF-8BA1-25B0FE97CAAA}">
      <dsp:nvSpPr>
        <dsp:cNvPr id="0" name=""/>
        <dsp:cNvSpPr/>
      </dsp:nvSpPr>
      <dsp:spPr>
        <a:xfrm>
          <a:off x="3091850" y="2565670"/>
          <a:ext cx="617536" cy="663851"/>
        </a:xfrm>
        <a:custGeom>
          <a:avLst/>
          <a:gdLst/>
          <a:ahLst/>
          <a:cxnLst/>
          <a:rect l="0" t="0" r="0" b="0"/>
          <a:pathLst>
            <a:path>
              <a:moveTo>
                <a:pt x="0" y="0"/>
              </a:moveTo>
              <a:lnTo>
                <a:pt x="308768" y="0"/>
              </a:lnTo>
              <a:lnTo>
                <a:pt x="308768" y="663851"/>
              </a:lnTo>
              <a:lnTo>
                <a:pt x="617536" y="66385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52441B-1D23-478F-AA52-1260A4F0DFF6}">
      <dsp:nvSpPr>
        <dsp:cNvPr id="0" name=""/>
        <dsp:cNvSpPr/>
      </dsp:nvSpPr>
      <dsp:spPr>
        <a:xfrm>
          <a:off x="3091850" y="1901818"/>
          <a:ext cx="617536" cy="663851"/>
        </a:xfrm>
        <a:custGeom>
          <a:avLst/>
          <a:gdLst/>
          <a:ahLst/>
          <a:cxnLst/>
          <a:rect l="0" t="0" r="0" b="0"/>
          <a:pathLst>
            <a:path>
              <a:moveTo>
                <a:pt x="0" y="663851"/>
              </a:moveTo>
              <a:lnTo>
                <a:pt x="308768" y="663851"/>
              </a:lnTo>
              <a:lnTo>
                <a:pt x="308768" y="0"/>
              </a:lnTo>
              <a:lnTo>
                <a:pt x="617536"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3FEA3-A3F6-4C7B-9E3C-EEF8042813EA}">
      <dsp:nvSpPr>
        <dsp:cNvPr id="0" name=""/>
        <dsp:cNvSpPr/>
      </dsp:nvSpPr>
      <dsp:spPr>
        <a:xfrm>
          <a:off x="3091850" y="574114"/>
          <a:ext cx="617536" cy="1991555"/>
        </a:xfrm>
        <a:custGeom>
          <a:avLst/>
          <a:gdLst/>
          <a:ahLst/>
          <a:cxnLst/>
          <a:rect l="0" t="0" r="0" b="0"/>
          <a:pathLst>
            <a:path>
              <a:moveTo>
                <a:pt x="0" y="1991555"/>
              </a:moveTo>
              <a:lnTo>
                <a:pt x="308768" y="1991555"/>
              </a:lnTo>
              <a:lnTo>
                <a:pt x="308768" y="0"/>
              </a:lnTo>
              <a:lnTo>
                <a:pt x="617536"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1F09C-71A2-4B38-B964-4DEE89743841}">
      <dsp:nvSpPr>
        <dsp:cNvPr id="0" name=""/>
        <dsp:cNvSpPr/>
      </dsp:nvSpPr>
      <dsp:spPr>
        <a:xfrm>
          <a:off x="4168" y="2094798"/>
          <a:ext cx="3087682" cy="94174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a:t>Overview of Tools:</a:t>
          </a:r>
          <a:endParaRPr lang="en-US" sz="1500" kern="1200"/>
        </a:p>
      </dsp:txBody>
      <dsp:txXfrm>
        <a:off x="4168" y="2094798"/>
        <a:ext cx="3087682" cy="941743"/>
      </dsp:txXfrm>
    </dsp:sp>
    <dsp:sp modelId="{11E6402F-D94C-49AC-BF4C-FCB93746E145}">
      <dsp:nvSpPr>
        <dsp:cNvPr id="0" name=""/>
        <dsp:cNvSpPr/>
      </dsp:nvSpPr>
      <dsp:spPr>
        <a:xfrm>
          <a:off x="3709386" y="103243"/>
          <a:ext cx="3087682" cy="94174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We have analyzed the python </a:t>
          </a:r>
          <a:r>
            <a:rPr lang="en-US" sz="1500" kern="1200" err="1"/>
            <a:t>basic_loopback</a:t>
          </a:r>
          <a:r>
            <a:rPr lang="en-US" sz="1500" kern="1200"/>
            <a:t> script using </a:t>
          </a:r>
          <a:r>
            <a:rPr lang="en-US" sz="1500" b="1" kern="1200" err="1"/>
            <a:t>ANDi</a:t>
          </a:r>
          <a:r>
            <a:rPr lang="en-US" sz="1500" kern="1200"/>
            <a:t> tool.</a:t>
          </a:r>
        </a:p>
      </dsp:txBody>
      <dsp:txXfrm>
        <a:off x="3709386" y="103243"/>
        <a:ext cx="3087682" cy="941743"/>
      </dsp:txXfrm>
    </dsp:sp>
    <dsp:sp modelId="{237DA74C-4DA6-454E-86A4-4F5E5C8BCC39}">
      <dsp:nvSpPr>
        <dsp:cNvPr id="0" name=""/>
        <dsp:cNvSpPr/>
      </dsp:nvSpPr>
      <dsp:spPr>
        <a:xfrm>
          <a:off x="3709386" y="1430946"/>
          <a:ext cx="3087682" cy="94174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a:t>Ping </a:t>
          </a:r>
          <a:r>
            <a:rPr lang="en-US" sz="1500" kern="1200"/>
            <a:t>is used for measuring the time takes for the packet to travel from the sender to the receiver and back.</a:t>
          </a:r>
        </a:p>
      </dsp:txBody>
      <dsp:txXfrm>
        <a:off x="3709386" y="1430946"/>
        <a:ext cx="3087682" cy="941743"/>
      </dsp:txXfrm>
    </dsp:sp>
    <dsp:sp modelId="{DA9194A9-1151-425D-8D92-F5FB99A7B3E2}">
      <dsp:nvSpPr>
        <dsp:cNvPr id="0" name=""/>
        <dsp:cNvSpPr/>
      </dsp:nvSpPr>
      <dsp:spPr>
        <a:xfrm>
          <a:off x="3709386" y="2758650"/>
          <a:ext cx="3087682" cy="94174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a:t>ipconfig</a:t>
          </a:r>
          <a:r>
            <a:rPr lang="en-US" sz="1500" kern="1200"/>
            <a:t> is a command line command included in Microsoft Windows, We determined IP and MAC address of our computer using ipconfig.</a:t>
          </a:r>
        </a:p>
      </dsp:txBody>
      <dsp:txXfrm>
        <a:off x="3709386" y="2758650"/>
        <a:ext cx="3087682" cy="941743"/>
      </dsp:txXfrm>
    </dsp:sp>
    <dsp:sp modelId="{E4F6BC60-50AA-4661-84E4-C50D15239F2F}">
      <dsp:nvSpPr>
        <dsp:cNvPr id="0" name=""/>
        <dsp:cNvSpPr/>
      </dsp:nvSpPr>
      <dsp:spPr>
        <a:xfrm>
          <a:off x="3709386" y="4086353"/>
          <a:ext cx="3087682" cy="94174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err="1"/>
            <a:t>nmap</a:t>
          </a:r>
          <a:r>
            <a:rPr lang="en-US" sz="1500" kern="1200"/>
            <a:t> is a free port scanner for scanning and evaluating hosts in a computer network. The name stands for Network Mapper. </a:t>
          </a:r>
        </a:p>
      </dsp:txBody>
      <dsp:txXfrm>
        <a:off x="3709386" y="4086353"/>
        <a:ext cx="3087682" cy="941743"/>
      </dsp:txXfrm>
    </dsp:sp>
    <dsp:sp modelId="{7887D5D5-CA66-487E-8A54-371C2AA10F77}">
      <dsp:nvSpPr>
        <dsp:cNvPr id="0" name=""/>
        <dsp:cNvSpPr/>
      </dsp:nvSpPr>
      <dsp:spPr>
        <a:xfrm>
          <a:off x="7414605" y="4086353"/>
          <a:ext cx="3087682" cy="94174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We recorded the network traffic and handled all common ethernet protocols using </a:t>
          </a:r>
          <a:r>
            <a:rPr lang="en-US" sz="1500" b="1" kern="1200"/>
            <a:t>Wireshark</a:t>
          </a:r>
          <a:r>
            <a:rPr lang="en-US" sz="1500" kern="1200"/>
            <a:t>.</a:t>
          </a:r>
        </a:p>
      </dsp:txBody>
      <dsp:txXfrm>
        <a:off x="7414605" y="4086353"/>
        <a:ext cx="3087682" cy="94174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8525A8-B338-487F-8997-0909887A7902}" type="datetimeFigureOut">
              <a:rPr lang="en-IN" smtClean="0"/>
              <a:t>07-07-2023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142342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525A8-B338-487F-8997-0909887A7902}"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71298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8525A8-B338-487F-8997-0909887A7902}"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3524503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8525A8-B338-487F-8997-0909887A7902}"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1858030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8525A8-B338-487F-8997-0909887A7902}"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1748301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8525A8-B338-487F-8997-0909887A7902}"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395504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8525A8-B338-487F-8997-0909887A7902}"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3848672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525A8-B338-487F-8997-0909887A7902}"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3783520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525A8-B338-487F-8997-0909887A7902}"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389679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525A8-B338-487F-8997-0909887A7902}"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129039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8525A8-B338-487F-8997-0909887A7902}" type="datetimeFigureOut">
              <a:rPr lang="en-IN" smtClean="0"/>
              <a:t>07-07-2023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236454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8525A8-B338-487F-8997-0909887A7902}"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282000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8525A8-B338-487F-8997-0909887A7902}" type="datetimeFigureOut">
              <a:rPr lang="en-IN" smtClean="0"/>
              <a:t>07-07-2023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1704720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8525A8-B338-487F-8997-0909887A7902}" type="datetimeFigureOut">
              <a:rPr lang="en-IN" smtClean="0"/>
              <a:t>07-07-2023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1548773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8525A8-B338-487F-8997-0909887A7902}" type="datetimeFigureOut">
              <a:rPr lang="en-IN" smtClean="0"/>
              <a:t>07-07-2023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31285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525A8-B338-487F-8997-0909887A7902}"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145921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525A8-B338-487F-8997-0909887A7902}" type="datetimeFigureOut">
              <a:rPr lang="en-IN" smtClean="0"/>
              <a:t>07-07-2023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E4C4C-DCDE-4811-BF50-C882063BE390}" type="slidenum">
              <a:rPr lang="en-IN" smtClean="0"/>
              <a:t>‹#›</a:t>
            </a:fld>
            <a:endParaRPr lang="en-IN"/>
          </a:p>
        </p:txBody>
      </p:sp>
    </p:spTree>
    <p:extLst>
      <p:ext uri="{BB962C8B-B14F-4D97-AF65-F5344CB8AC3E}">
        <p14:creationId xmlns:p14="http://schemas.microsoft.com/office/powerpoint/2010/main" val="214346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8525A8-B338-487F-8997-0909887A7902}" type="datetimeFigureOut">
              <a:rPr lang="en-IN" smtClean="0"/>
              <a:t>07-07-2023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4E4C4C-DCDE-4811-BF50-C882063BE390}" type="slidenum">
              <a:rPr lang="en-IN" smtClean="0"/>
              <a:t>‹#›</a:t>
            </a:fld>
            <a:endParaRPr lang="en-IN"/>
          </a:p>
        </p:txBody>
      </p:sp>
    </p:spTree>
    <p:extLst>
      <p:ext uri="{BB962C8B-B14F-4D97-AF65-F5344CB8AC3E}">
        <p14:creationId xmlns:p14="http://schemas.microsoft.com/office/powerpoint/2010/main" val="39482278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pngimg.com/download/66673"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70FE-71A4-D824-BEFE-56FB8289969D}"/>
              </a:ext>
            </a:extLst>
          </p:cNvPr>
          <p:cNvSpPr>
            <a:spLocks noGrp="1"/>
          </p:cNvSpPr>
          <p:nvPr>
            <p:ph type="ctrTitle"/>
          </p:nvPr>
        </p:nvSpPr>
        <p:spPr>
          <a:xfrm>
            <a:off x="6233462" y="1407900"/>
            <a:ext cx="5590128" cy="1297115"/>
          </a:xfrm>
        </p:spPr>
        <p:txBody>
          <a:bodyPr anchor="t">
            <a:normAutofit fontScale="90000"/>
          </a:bodyPr>
          <a:lstStyle/>
          <a:p>
            <a:pPr algn="l"/>
            <a:r>
              <a:rPr lang="en-IN" sz="4000">
                <a:solidFill>
                  <a:schemeClr val="tx2"/>
                </a:solidFill>
                <a:latin typeface="Calibri"/>
                <a:cs typeface="Calibri"/>
              </a:rPr>
              <a:t>Embedded Connectivity SS23</a:t>
            </a:r>
            <a:br>
              <a:rPr lang="en-IN" sz="4000"/>
            </a:br>
            <a:endParaRPr lang="en-IN" sz="4000">
              <a:solidFill>
                <a:schemeClr val="tx2"/>
              </a:solidFill>
            </a:endParaRPr>
          </a:p>
        </p:txBody>
      </p:sp>
      <p:sp>
        <p:nvSpPr>
          <p:cNvPr id="3" name="Subtitle 2">
            <a:extLst>
              <a:ext uri="{FF2B5EF4-FFF2-40B4-BE49-F238E27FC236}">
                <a16:creationId xmlns:a16="http://schemas.microsoft.com/office/drawing/2014/main" id="{874FFC8D-3EA4-F563-4F21-607E9FEF9F0B}"/>
              </a:ext>
            </a:extLst>
          </p:cNvPr>
          <p:cNvSpPr>
            <a:spLocks noGrp="1"/>
          </p:cNvSpPr>
          <p:nvPr>
            <p:ph type="subTitle" idx="1"/>
          </p:nvPr>
        </p:nvSpPr>
        <p:spPr>
          <a:xfrm>
            <a:off x="7291346" y="2584192"/>
            <a:ext cx="4835171" cy="844808"/>
          </a:xfrm>
          <a:ln>
            <a:solidFill>
              <a:schemeClr val="bg1"/>
            </a:solidFill>
          </a:ln>
        </p:spPr>
        <p:txBody>
          <a:bodyPr anchor="b">
            <a:normAutofit/>
          </a:bodyPr>
          <a:lstStyle/>
          <a:p>
            <a:pPr algn="l"/>
            <a:r>
              <a:rPr lang="en-IN" sz="2000">
                <a:solidFill>
                  <a:schemeClr val="tx2"/>
                </a:solidFill>
                <a:latin typeface="Calibri"/>
                <a:cs typeface="Calibri"/>
              </a:rPr>
              <a:t>Prof. </a:t>
            </a:r>
            <a:r>
              <a:rPr lang="en-IN" sz="2000" err="1">
                <a:solidFill>
                  <a:schemeClr val="tx2"/>
                </a:solidFill>
                <a:latin typeface="Calibri"/>
                <a:cs typeface="Calibri"/>
              </a:rPr>
              <a:t>Dr.</a:t>
            </a:r>
            <a:r>
              <a:rPr lang="en-IN" sz="2000">
                <a:solidFill>
                  <a:schemeClr val="tx2"/>
                </a:solidFill>
                <a:latin typeface="Calibri"/>
                <a:cs typeface="Calibri"/>
              </a:rPr>
              <a:t> Ing. Andreas </a:t>
            </a:r>
            <a:r>
              <a:rPr lang="en-IN" sz="2000" err="1">
                <a:solidFill>
                  <a:schemeClr val="tx2"/>
                </a:solidFill>
                <a:latin typeface="Calibri"/>
                <a:cs typeface="Calibri"/>
              </a:rPr>
              <a:t>Grzemba</a:t>
            </a:r>
            <a:endParaRPr lang="en-IN" sz="2000">
              <a:solidFill>
                <a:schemeClr val="tx2"/>
              </a:solidFill>
              <a:latin typeface="Calibri"/>
              <a:cs typeface="Calibri"/>
            </a:endParaRPr>
          </a:p>
          <a:p>
            <a:pPr algn="l"/>
            <a:r>
              <a:rPr lang="en-IN" sz="2000">
                <a:latin typeface="Calibri"/>
                <a:ea typeface="+mn-lt"/>
                <a:cs typeface="+mn-lt"/>
              </a:rPr>
              <a:t>Ing. Johann </a:t>
            </a:r>
            <a:r>
              <a:rPr lang="en-IN" sz="2000" err="1">
                <a:latin typeface="Calibri"/>
                <a:ea typeface="+mn-lt"/>
                <a:cs typeface="+mn-lt"/>
              </a:rPr>
              <a:t>Bretzendorfer</a:t>
            </a:r>
            <a:endParaRPr lang="en-IN" err="1">
              <a:latin typeface="Calibri"/>
            </a:endParaRPr>
          </a:p>
        </p:txBody>
      </p:sp>
      <p:pic>
        <p:nvPicPr>
          <p:cNvPr id="5" name="Picture 4" descr="A picture containing text, font, graphics, design&#10;&#10;Description automatically generated">
            <a:extLst>
              <a:ext uri="{FF2B5EF4-FFF2-40B4-BE49-F238E27FC236}">
                <a16:creationId xmlns:a16="http://schemas.microsoft.com/office/drawing/2014/main" id="{324EF8A1-AD7F-832B-60B0-E2724723B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23" y="2182764"/>
            <a:ext cx="4141760" cy="2297920"/>
          </a:xfrm>
          <a:custGeom>
            <a:avLst/>
            <a:gdLst/>
            <a:ahLst/>
            <a:cxnLst/>
            <a:rect l="l" t="t" r="r" b="b"/>
            <a:pathLst>
              <a:path w="4141760" h="4377846">
                <a:moveTo>
                  <a:pt x="0" y="0"/>
                </a:moveTo>
                <a:lnTo>
                  <a:pt x="4141760" y="0"/>
                </a:lnTo>
                <a:lnTo>
                  <a:pt x="4141760" y="4377846"/>
                </a:lnTo>
                <a:lnTo>
                  <a:pt x="0" y="4377846"/>
                </a:lnTo>
                <a:close/>
              </a:path>
            </a:pathLst>
          </a:custGeom>
        </p:spPr>
      </p:pic>
      <p:sp>
        <p:nvSpPr>
          <p:cNvPr id="6" name="TextBox 5">
            <a:extLst>
              <a:ext uri="{FF2B5EF4-FFF2-40B4-BE49-F238E27FC236}">
                <a16:creationId xmlns:a16="http://schemas.microsoft.com/office/drawing/2014/main" id="{60BEEA15-E3B6-14CC-3023-F0C00CF43C44}"/>
              </a:ext>
            </a:extLst>
          </p:cNvPr>
          <p:cNvSpPr txBox="1"/>
          <p:nvPr/>
        </p:nvSpPr>
        <p:spPr>
          <a:xfrm>
            <a:off x="7062268" y="4450212"/>
            <a:ext cx="3927944" cy="1200329"/>
          </a:xfrm>
          <a:prstGeom prst="rect">
            <a:avLst/>
          </a:prstGeom>
          <a:noFill/>
        </p:spPr>
        <p:txBody>
          <a:bodyPr wrap="square" lIns="91440" tIns="45720" rIns="91440" bIns="45720" rtlCol="0" anchor="t">
            <a:spAutoFit/>
          </a:bodyPr>
          <a:lstStyle/>
          <a:p>
            <a:r>
              <a:rPr lang="en-IN">
                <a:solidFill>
                  <a:schemeClr val="tx2"/>
                </a:solidFill>
              </a:rPr>
              <a:t>        </a:t>
            </a:r>
            <a:r>
              <a:rPr lang="en-IN">
                <a:solidFill>
                  <a:schemeClr val="tx2"/>
                </a:solidFill>
                <a:latin typeface="Calibri"/>
                <a:cs typeface="Calibri"/>
              </a:rPr>
              <a:t> Group 1 Workstation 5  C1</a:t>
            </a:r>
          </a:p>
          <a:p>
            <a:endParaRPr lang="en-IN">
              <a:solidFill>
                <a:schemeClr val="tx2"/>
              </a:solidFill>
              <a:latin typeface="Calibri"/>
              <a:cs typeface="Calibri"/>
            </a:endParaRPr>
          </a:p>
          <a:p>
            <a:r>
              <a:rPr lang="en-IN">
                <a:solidFill>
                  <a:schemeClr val="tx2"/>
                </a:solidFill>
                <a:latin typeface="Calibri"/>
                <a:cs typeface="Calibri"/>
              </a:rPr>
              <a:t>Lakshmi Manasa </a:t>
            </a:r>
            <a:r>
              <a:rPr lang="en-IN" err="1">
                <a:solidFill>
                  <a:schemeClr val="tx2"/>
                </a:solidFill>
                <a:latin typeface="Calibri"/>
                <a:cs typeface="Calibri"/>
              </a:rPr>
              <a:t>Nambaru</a:t>
            </a:r>
            <a:r>
              <a:rPr lang="en-IN">
                <a:solidFill>
                  <a:schemeClr val="tx2"/>
                </a:solidFill>
                <a:latin typeface="Calibri"/>
                <a:cs typeface="Calibri"/>
              </a:rPr>
              <a:t> – 12202542</a:t>
            </a:r>
          </a:p>
          <a:p>
            <a:r>
              <a:rPr lang="en-IN">
                <a:solidFill>
                  <a:schemeClr val="tx2"/>
                </a:solidFill>
                <a:latin typeface="Calibri"/>
                <a:cs typeface="Calibri"/>
              </a:rPr>
              <a:t>      Vaishnavi Imandi - 22105113</a:t>
            </a:r>
          </a:p>
        </p:txBody>
      </p:sp>
    </p:spTree>
    <p:extLst>
      <p:ext uri="{BB962C8B-B14F-4D97-AF65-F5344CB8AC3E}">
        <p14:creationId xmlns:p14="http://schemas.microsoft.com/office/powerpoint/2010/main" val="21547991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AB58AD-C78D-4290-0857-B3F52AF2E8B5}"/>
              </a:ext>
            </a:extLst>
          </p:cNvPr>
          <p:cNvSpPr>
            <a:spLocks noGrp="1"/>
          </p:cNvSpPr>
          <p:nvPr>
            <p:ph idx="1"/>
          </p:nvPr>
        </p:nvSpPr>
        <p:spPr>
          <a:xfrm>
            <a:off x="1366520" y="907732"/>
            <a:ext cx="10515600" cy="5042535"/>
          </a:xfrm>
        </p:spPr>
        <p:txBody>
          <a:bodyPr>
            <a:normAutofit/>
          </a:bodyPr>
          <a:lstStyle/>
          <a:p>
            <a:pPr>
              <a:buClrTx/>
              <a:buFont typeface="Wingdings" panose="05000000000000000000" pitchFamily="2" charset="2"/>
              <a:buChar char="Ø"/>
            </a:pPr>
            <a:r>
              <a:rPr lang="en-US" sz="2800">
                <a:solidFill>
                  <a:srgbClr val="000000"/>
                </a:solidFill>
                <a:effectLst/>
                <a:latin typeface="Calibri" panose="020F0502020204030204" pitchFamily="34" charset="0"/>
                <a:ea typeface="Calibri" panose="020F0502020204030204" pitchFamily="34" charset="0"/>
              </a:rPr>
              <a:t> Before establishing the network connections, it is necessary to     configure the media gateway accordingly.</a:t>
            </a:r>
          </a:p>
          <a:p>
            <a:pPr>
              <a:buClrTx/>
              <a:buFont typeface="Wingdings" panose="05000000000000000000" pitchFamily="2" charset="2"/>
              <a:buChar char="Ø"/>
            </a:pPr>
            <a:r>
              <a:rPr lang="en-US" sz="2800">
                <a:solidFill>
                  <a:srgbClr val="000000"/>
                </a:solidFill>
                <a:effectLst/>
                <a:latin typeface="Calibri" panose="020F0502020204030204" pitchFamily="34" charset="0"/>
                <a:ea typeface="Calibri" panose="020F0502020204030204" pitchFamily="34" charset="0"/>
              </a:rPr>
              <a:t> We have to activate the VLAN feature of Media Gateway by prepare the internal ports for VLAN by assigning them a unique VLAN number.</a:t>
            </a:r>
          </a:p>
          <a:p>
            <a:pPr>
              <a:buClrTx/>
              <a:buFont typeface="Wingdings" panose="05000000000000000000" pitchFamily="2" charset="2"/>
              <a:buChar char="Ø"/>
            </a:pPr>
            <a:r>
              <a:rPr lang="en-US" sz="2800">
                <a:effectLst/>
                <a:latin typeface="Calibri" panose="020F0502020204030204" pitchFamily="34" charset="0"/>
                <a:ea typeface="Calibri" panose="020F0502020204030204" pitchFamily="34" charset="0"/>
              </a:rPr>
              <a:t> Establish a VLAN connection between the two computers by configuring the media gateway ports accordingly.</a:t>
            </a:r>
          </a:p>
          <a:p>
            <a:pPr>
              <a:buClrTx/>
              <a:buFont typeface="Wingdings" panose="05000000000000000000" pitchFamily="2" charset="2"/>
              <a:buChar char="Ø"/>
            </a:pPr>
            <a:r>
              <a:rPr lang="en-US" sz="2800">
                <a:effectLst/>
                <a:latin typeface="Calibri" panose="020F0502020204030204" pitchFamily="34" charset="0"/>
                <a:ea typeface="Calibri" panose="020F0502020204030204" pitchFamily="34" charset="0"/>
              </a:rPr>
              <a:t> Validate the functionality by utilizing your transmit and receive scripts.</a:t>
            </a:r>
          </a:p>
          <a:p>
            <a:pPr>
              <a:buClrTx/>
              <a:buFont typeface="Wingdings" panose="05000000000000000000" pitchFamily="2" charset="2"/>
              <a:buChar char="Ø"/>
            </a:pPr>
            <a:r>
              <a:rPr lang="en-US" sz="2800">
                <a:effectLst/>
                <a:latin typeface="Calibri" panose="020F0502020204030204" pitchFamily="34" charset="0"/>
                <a:ea typeface="Calibri" panose="020F0502020204030204" pitchFamily="34" charset="0"/>
              </a:rPr>
              <a:t>Use Wireshark to verify the traffic between the computers. </a:t>
            </a:r>
          </a:p>
        </p:txBody>
      </p:sp>
    </p:spTree>
    <p:extLst>
      <p:ext uri="{BB962C8B-B14F-4D97-AF65-F5344CB8AC3E}">
        <p14:creationId xmlns:p14="http://schemas.microsoft.com/office/powerpoint/2010/main" val="281883304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50A7-D3E8-2040-F905-82B8D8F64CE3}"/>
              </a:ext>
            </a:extLst>
          </p:cNvPr>
          <p:cNvSpPr>
            <a:spLocks noGrp="1"/>
          </p:cNvSpPr>
          <p:nvPr>
            <p:ph type="title"/>
          </p:nvPr>
        </p:nvSpPr>
        <p:spPr/>
        <p:txBody>
          <a:bodyPr/>
          <a:lstStyle/>
          <a:p>
            <a:r>
              <a:rPr lang="en-US">
                <a:latin typeface="Calibri"/>
                <a:ea typeface="Calibri Light"/>
                <a:cs typeface="Calibri Light"/>
              </a:rPr>
              <a:t>Task3- </a:t>
            </a:r>
            <a:r>
              <a:rPr lang="en-US" err="1">
                <a:latin typeface="Calibri"/>
                <a:ea typeface="+mj-lt"/>
                <a:cs typeface="+mj-lt"/>
              </a:rPr>
              <a:t>ANDi</a:t>
            </a:r>
            <a:r>
              <a:rPr lang="en-US">
                <a:latin typeface="Calibri"/>
                <a:ea typeface="+mj-lt"/>
                <a:cs typeface="+mj-lt"/>
              </a:rPr>
              <a:t> Tool and Automotive Ethernet in the Lab</a:t>
            </a:r>
            <a:endParaRPr lang="en-US">
              <a:latin typeface="Calibri"/>
            </a:endParaRPr>
          </a:p>
        </p:txBody>
      </p:sp>
      <p:sp>
        <p:nvSpPr>
          <p:cNvPr id="3" name="Content Placeholder 2">
            <a:extLst>
              <a:ext uri="{FF2B5EF4-FFF2-40B4-BE49-F238E27FC236}">
                <a16:creationId xmlns:a16="http://schemas.microsoft.com/office/drawing/2014/main" id="{0F0B4D5C-1181-068D-3E42-F36B29F36526}"/>
              </a:ext>
            </a:extLst>
          </p:cNvPr>
          <p:cNvSpPr>
            <a:spLocks noGrp="1"/>
          </p:cNvSpPr>
          <p:nvPr>
            <p:ph idx="1"/>
          </p:nvPr>
        </p:nvSpPr>
        <p:spPr>
          <a:xfrm>
            <a:off x="1484310" y="2325076"/>
            <a:ext cx="10018713" cy="3466124"/>
          </a:xfrm>
        </p:spPr>
        <p:txBody>
          <a:bodyPr vert="horz" lIns="91440" tIns="45720" rIns="91440" bIns="45720" rtlCol="0" anchor="t">
            <a:noAutofit/>
          </a:bodyPr>
          <a:lstStyle/>
          <a:p>
            <a:pPr>
              <a:buNone/>
            </a:pPr>
            <a:r>
              <a:rPr lang="en-US" sz="1600">
                <a:solidFill>
                  <a:srgbClr val="EC4E70"/>
                </a:solidFill>
                <a:latin typeface="Calibri"/>
                <a:ea typeface="+mn-lt"/>
                <a:cs typeface="Arial"/>
              </a:rPr>
              <a:t>•</a:t>
            </a:r>
            <a:r>
              <a:rPr lang="en-US" sz="1600">
                <a:solidFill>
                  <a:srgbClr val="262626"/>
                </a:solidFill>
                <a:latin typeface="Calibri"/>
                <a:ea typeface="+mn-lt"/>
                <a:cs typeface="+mn-lt"/>
              </a:rPr>
              <a:t>In this task we used Media Gateway which is testing and network analysis tool for on-board vehicles developed by Technica Engineering</a:t>
            </a:r>
            <a:endParaRPr lang="en-US" sz="1600">
              <a:latin typeface="Calibri"/>
              <a:ea typeface="Calibri"/>
              <a:cs typeface="Calibri"/>
            </a:endParaRPr>
          </a:p>
          <a:p>
            <a:pPr>
              <a:buNone/>
            </a:pPr>
            <a:r>
              <a:rPr lang="en-US" sz="1600">
                <a:solidFill>
                  <a:srgbClr val="EC4E70"/>
                </a:solidFill>
                <a:latin typeface="Calibri"/>
                <a:ea typeface="Calibri"/>
                <a:cs typeface="Arial"/>
              </a:rPr>
              <a:t>•</a:t>
            </a:r>
            <a:r>
              <a:rPr lang="en-US" sz="1600">
                <a:solidFill>
                  <a:srgbClr val="262626"/>
                </a:solidFill>
                <a:latin typeface="Calibri"/>
                <a:ea typeface="+mn-lt"/>
                <a:cs typeface="+mn-lt"/>
              </a:rPr>
              <a:t>Main goal of this task was to establish VLAN connection using Media Gateway which helped us to understand interface working of Media Gateway.</a:t>
            </a:r>
            <a:endParaRPr lang="en-US" sz="1600">
              <a:latin typeface="Calibri"/>
              <a:ea typeface="Calibri"/>
              <a:cs typeface="Calibri"/>
            </a:endParaRPr>
          </a:p>
          <a:p>
            <a:pPr>
              <a:buNone/>
            </a:pPr>
            <a:r>
              <a:rPr lang="en-US" sz="1600">
                <a:solidFill>
                  <a:srgbClr val="EC4E70"/>
                </a:solidFill>
                <a:latin typeface="Calibri"/>
                <a:ea typeface="Calibri"/>
                <a:cs typeface="Arial"/>
              </a:rPr>
              <a:t>•</a:t>
            </a:r>
            <a:r>
              <a:rPr lang="en-US" sz="1600">
                <a:solidFill>
                  <a:srgbClr val="262626"/>
                </a:solidFill>
                <a:latin typeface="Calibri"/>
                <a:ea typeface="+mn-lt"/>
                <a:cs typeface="+mn-lt"/>
              </a:rPr>
              <a:t>During this task we have connected computers to local webcam. We configured following ports S3-P8, S3-P4, S2-P8, S2-P4 and S1-P8 as a member of VLAN 73 in order to gain access to local webcam.</a:t>
            </a:r>
            <a:endParaRPr lang="en-US" sz="1600">
              <a:latin typeface="Calibri"/>
              <a:ea typeface="Calibri"/>
              <a:cs typeface="Calibri"/>
            </a:endParaRPr>
          </a:p>
          <a:p>
            <a:pPr marL="0" indent="0">
              <a:buNone/>
            </a:pPr>
            <a:endParaRPr lang="en-US" sz="1600">
              <a:latin typeface="Calibri"/>
              <a:ea typeface="Calibri"/>
              <a:cs typeface="Calibri"/>
            </a:endParaRPr>
          </a:p>
          <a:p>
            <a:pPr marL="0" indent="0">
              <a:buNone/>
            </a:pPr>
            <a:r>
              <a:rPr lang="en-US" sz="1600">
                <a:latin typeface="Calibri"/>
                <a:ea typeface="+mn-lt"/>
                <a:cs typeface="+mn-lt"/>
              </a:rPr>
              <a:t>we have to configure the ports of Media Gateway in such a way that both PCs establish the following connections: </a:t>
            </a:r>
          </a:p>
          <a:p>
            <a:pPr marL="0" indent="0">
              <a:buNone/>
            </a:pPr>
            <a:r>
              <a:rPr lang="en-US" sz="1600">
                <a:latin typeface="Calibri"/>
                <a:ea typeface="+mn-lt"/>
                <a:cs typeface="+mn-lt"/>
              </a:rPr>
              <a:t>1. PC 1 – Central Webcam – Media Gateway Configuration </a:t>
            </a:r>
          </a:p>
          <a:p>
            <a:pPr marL="0" indent="0">
              <a:buNone/>
            </a:pPr>
            <a:r>
              <a:rPr lang="en-US" sz="1600">
                <a:latin typeface="Calibri"/>
                <a:ea typeface="+mn-lt"/>
                <a:cs typeface="+mn-lt"/>
              </a:rPr>
              <a:t>2. PC 2 – Central Webcam – Local Webcam.</a:t>
            </a:r>
            <a:endParaRPr lang="en-US" sz="1600">
              <a:latin typeface="Calibri"/>
              <a:ea typeface="Calibri"/>
              <a:cs typeface="Calibri"/>
            </a:endParaRPr>
          </a:p>
          <a:p>
            <a:pPr marL="0" indent="0">
              <a:buNone/>
            </a:pPr>
            <a:endParaRPr lang="en-US">
              <a:ea typeface="Calibri"/>
              <a:cs typeface="Calibri"/>
            </a:endParaRPr>
          </a:p>
        </p:txBody>
      </p:sp>
    </p:spTree>
    <p:extLst>
      <p:ext uri="{BB962C8B-B14F-4D97-AF65-F5344CB8AC3E}">
        <p14:creationId xmlns:p14="http://schemas.microsoft.com/office/powerpoint/2010/main" val="2664495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3A02-8028-1492-F7C2-7EACEEE4E5B9}"/>
              </a:ext>
            </a:extLst>
          </p:cNvPr>
          <p:cNvSpPr>
            <a:spLocks noGrp="1"/>
          </p:cNvSpPr>
          <p:nvPr>
            <p:ph type="title"/>
          </p:nvPr>
        </p:nvSpPr>
        <p:spPr/>
        <p:txBody>
          <a:bodyPr/>
          <a:lstStyle/>
          <a:p>
            <a:r>
              <a:rPr lang="en-US" sz="4400">
                <a:solidFill>
                  <a:srgbClr val="262626"/>
                </a:solidFill>
                <a:ea typeface="+mj-lt"/>
                <a:cs typeface="+mj-lt"/>
              </a:rPr>
              <a:t>Connection of </a:t>
            </a:r>
            <a:r>
              <a:rPr lang="en-US" sz="4400" err="1">
                <a:solidFill>
                  <a:srgbClr val="262626"/>
                </a:solidFill>
                <a:ea typeface="+mj-lt"/>
                <a:cs typeface="+mj-lt"/>
              </a:rPr>
              <a:t>MediaGateway</a:t>
            </a:r>
            <a:endParaRPr lang="en-US" err="1"/>
          </a:p>
        </p:txBody>
      </p:sp>
      <p:sp>
        <p:nvSpPr>
          <p:cNvPr id="3" name="Content Placeholder 2">
            <a:extLst>
              <a:ext uri="{FF2B5EF4-FFF2-40B4-BE49-F238E27FC236}">
                <a16:creationId xmlns:a16="http://schemas.microsoft.com/office/drawing/2014/main" id="{35CB5E80-4940-5A0C-4AFA-78366D85676B}"/>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For establishing physical connection with the central media gateway, we have to set S2-P3 port in Master mode, because the default value of counterpart in central Media gateway is slave. </a:t>
            </a:r>
          </a:p>
          <a:p>
            <a:pPr marL="0" indent="0">
              <a:buClr>
                <a:srgbClr val="1287C3"/>
              </a:buClr>
              <a:buNone/>
            </a:pPr>
            <a:endParaRPr lang="en-US">
              <a:ea typeface="Calibri"/>
              <a:cs typeface="Calibri"/>
            </a:endParaRPr>
          </a:p>
          <a:p>
            <a:r>
              <a:rPr lang="en-US">
                <a:ea typeface="Calibri"/>
                <a:cs typeface="Calibri"/>
              </a:rPr>
              <a:t>In Wireshark, if we </a:t>
            </a:r>
            <a:r>
              <a:rPr lang="en-US" err="1">
                <a:ea typeface="Calibri"/>
                <a:cs typeface="Calibri"/>
              </a:rPr>
              <a:t>analyse</a:t>
            </a:r>
            <a:r>
              <a:rPr lang="en-US">
                <a:ea typeface="Calibri"/>
                <a:cs typeface="Calibri"/>
              </a:rPr>
              <a:t> the traffic, we can see that MAC based communication being performed between PC1 and PC2. By checking source or destination, we can realize that the communication is taking place via VLAN and is based on the configuration that we did earlier.</a:t>
            </a:r>
          </a:p>
        </p:txBody>
      </p:sp>
    </p:spTree>
    <p:extLst>
      <p:ext uri="{BB962C8B-B14F-4D97-AF65-F5344CB8AC3E}">
        <p14:creationId xmlns:p14="http://schemas.microsoft.com/office/powerpoint/2010/main" val="27280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5532-F8E8-53FD-C086-0209AF74D7F4}"/>
              </a:ext>
            </a:extLst>
          </p:cNvPr>
          <p:cNvSpPr>
            <a:spLocks noGrp="1"/>
          </p:cNvSpPr>
          <p:nvPr>
            <p:ph type="title"/>
          </p:nvPr>
        </p:nvSpPr>
        <p:spPr/>
        <p:txBody>
          <a:bodyPr/>
          <a:lstStyle/>
          <a:p>
            <a:r>
              <a:rPr lang="en-US"/>
              <a:t>WEB CAM Output</a:t>
            </a:r>
          </a:p>
        </p:txBody>
      </p:sp>
      <p:pic>
        <p:nvPicPr>
          <p:cNvPr id="4" name="Picture 4" descr="A screenshot of a computer screen&#10;&#10;Description automatically generated">
            <a:extLst>
              <a:ext uri="{FF2B5EF4-FFF2-40B4-BE49-F238E27FC236}">
                <a16:creationId xmlns:a16="http://schemas.microsoft.com/office/drawing/2014/main" id="{065B2F46-3B46-D79B-CFDA-A9920B7AA344}"/>
              </a:ext>
            </a:extLst>
          </p:cNvPr>
          <p:cNvPicPr>
            <a:picLocks noGrp="1" noChangeAspect="1"/>
          </p:cNvPicPr>
          <p:nvPr>
            <p:ph idx="1"/>
          </p:nvPr>
        </p:nvPicPr>
        <p:blipFill>
          <a:blip r:embed="rId2"/>
          <a:stretch>
            <a:fillRect/>
          </a:stretch>
        </p:blipFill>
        <p:spPr>
          <a:xfrm>
            <a:off x="3193254" y="2852737"/>
            <a:ext cx="6600825" cy="2752725"/>
          </a:xfrm>
        </p:spPr>
      </p:pic>
    </p:spTree>
    <p:extLst>
      <p:ext uri="{BB962C8B-B14F-4D97-AF65-F5344CB8AC3E}">
        <p14:creationId xmlns:p14="http://schemas.microsoft.com/office/powerpoint/2010/main" val="3176278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A9C7-C35C-FCC3-BEF5-68A81092B686}"/>
              </a:ext>
            </a:extLst>
          </p:cNvPr>
          <p:cNvSpPr>
            <a:spLocks noGrp="1"/>
          </p:cNvSpPr>
          <p:nvPr>
            <p:ph type="title"/>
          </p:nvPr>
        </p:nvSpPr>
        <p:spPr/>
        <p:txBody>
          <a:bodyPr/>
          <a:lstStyle/>
          <a:p>
            <a:r>
              <a:rPr lang="en-US">
                <a:latin typeface="Calibri"/>
                <a:ea typeface="Calibri Light"/>
                <a:cs typeface="Calibri Light"/>
              </a:rPr>
              <a:t>Task4- CAN over </a:t>
            </a:r>
            <a:r>
              <a:rPr lang="en-US" err="1">
                <a:latin typeface="Calibri"/>
                <a:ea typeface="Calibri Light"/>
                <a:cs typeface="Calibri Light"/>
              </a:rPr>
              <a:t>BroadRReach</a:t>
            </a:r>
            <a:endParaRPr lang="en-US" err="1">
              <a:latin typeface="Calibri"/>
            </a:endParaRPr>
          </a:p>
        </p:txBody>
      </p:sp>
      <p:sp>
        <p:nvSpPr>
          <p:cNvPr id="3" name="Content Placeholder 2">
            <a:extLst>
              <a:ext uri="{FF2B5EF4-FFF2-40B4-BE49-F238E27FC236}">
                <a16:creationId xmlns:a16="http://schemas.microsoft.com/office/drawing/2014/main" id="{36B329D1-AD1A-87FA-468E-E6BB4D107F32}"/>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a:ea typeface="+mn-lt"/>
                <a:cs typeface="+mn-lt"/>
              </a:rPr>
              <a:t>Monitoring and remaining bus simulation with </a:t>
            </a:r>
            <a:r>
              <a:rPr lang="en-US" err="1">
                <a:ea typeface="+mn-lt"/>
                <a:cs typeface="+mn-lt"/>
              </a:rPr>
              <a:t>ANDi</a:t>
            </a:r>
            <a:r>
              <a:rPr lang="en-US">
                <a:ea typeface="+mn-lt"/>
                <a:cs typeface="+mn-lt"/>
              </a:rPr>
              <a:t> tool on a CAN structure via a </a:t>
            </a:r>
            <a:r>
              <a:rPr lang="en-US" err="1">
                <a:ea typeface="+mn-lt"/>
                <a:cs typeface="+mn-lt"/>
              </a:rPr>
              <a:t>BroadRReach</a:t>
            </a:r>
            <a:r>
              <a:rPr lang="en-US">
                <a:ea typeface="+mn-lt"/>
                <a:cs typeface="+mn-lt"/>
              </a:rPr>
              <a:t> line. </a:t>
            </a:r>
          </a:p>
          <a:p>
            <a:pPr marL="0" indent="0">
              <a:buNone/>
            </a:pPr>
            <a:endParaRPr lang="en-US">
              <a:ea typeface="Calibri" panose="020F0502020204030204"/>
              <a:cs typeface="Calibri" panose="020F0502020204030204"/>
            </a:endParaRPr>
          </a:p>
          <a:p>
            <a:pPr marL="0" indent="0">
              <a:buNone/>
            </a:pPr>
            <a:r>
              <a:rPr lang="en-US">
                <a:ea typeface="+mn-lt"/>
                <a:cs typeface="+mn-lt"/>
              </a:rPr>
              <a:t>The motor can be controlled by 3 ways:</a:t>
            </a:r>
          </a:p>
          <a:p>
            <a:pPr marL="0" indent="0">
              <a:buNone/>
            </a:pPr>
            <a:r>
              <a:rPr lang="en-US">
                <a:ea typeface="+mn-lt"/>
                <a:cs typeface="+mn-lt"/>
              </a:rPr>
              <a:t> 1. Manually controlling the speed and direction of the motor with the push buttons on the microcontroller. </a:t>
            </a:r>
          </a:p>
          <a:p>
            <a:pPr marL="0" indent="0">
              <a:buNone/>
            </a:pPr>
            <a:r>
              <a:rPr lang="en-US">
                <a:ea typeface="+mn-lt"/>
                <a:cs typeface="+mn-lt"/>
              </a:rPr>
              <a:t>2. Controlling the motor by </a:t>
            </a:r>
            <a:r>
              <a:rPr lang="en-US" err="1">
                <a:ea typeface="+mn-lt"/>
                <a:cs typeface="+mn-lt"/>
              </a:rPr>
              <a:t>CANoe</a:t>
            </a:r>
            <a:r>
              <a:rPr lang="en-US">
                <a:ea typeface="+mn-lt"/>
                <a:cs typeface="+mn-lt"/>
              </a:rPr>
              <a:t> panel. </a:t>
            </a:r>
          </a:p>
          <a:p>
            <a:pPr marL="0" indent="0">
              <a:buNone/>
            </a:pPr>
            <a:r>
              <a:rPr lang="en-US">
                <a:ea typeface="+mn-lt"/>
                <a:cs typeface="+mn-lt"/>
              </a:rPr>
              <a:t>3. Controlling the motor by media gateway by directly giving the speed and direction in numerical</a:t>
            </a:r>
            <a:endParaRPr lang="en-US"/>
          </a:p>
          <a:p>
            <a:pPr marL="0" indent="0">
              <a:buNone/>
            </a:pPr>
            <a:endParaRPr lang="en-US">
              <a:ea typeface="Calibri" panose="020F0502020204030204"/>
              <a:cs typeface="Calibri" panose="020F0502020204030204"/>
            </a:endParaRPr>
          </a:p>
          <a:p>
            <a:pPr marL="0" indent="0">
              <a:buNone/>
            </a:pPr>
            <a:endParaRPr lang="en-US">
              <a:ea typeface="Calibri" panose="020F0502020204030204"/>
              <a:cs typeface="Calibri" panose="020F0502020204030204"/>
            </a:endParaRPr>
          </a:p>
        </p:txBody>
      </p:sp>
    </p:spTree>
    <p:extLst>
      <p:ext uri="{BB962C8B-B14F-4D97-AF65-F5344CB8AC3E}">
        <p14:creationId xmlns:p14="http://schemas.microsoft.com/office/powerpoint/2010/main" val="109016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04C0-BA0B-9508-0829-532150F4765B}"/>
              </a:ext>
            </a:extLst>
          </p:cNvPr>
          <p:cNvSpPr>
            <a:spLocks noGrp="1"/>
          </p:cNvSpPr>
          <p:nvPr>
            <p:ph type="title"/>
          </p:nvPr>
        </p:nvSpPr>
        <p:spPr>
          <a:xfrm>
            <a:off x="1484311" y="685801"/>
            <a:ext cx="10018713" cy="944155"/>
          </a:xfrm>
        </p:spPr>
        <p:txBody>
          <a:bodyPr/>
          <a:lstStyle/>
          <a:p>
            <a:r>
              <a:rPr lang="en-US">
                <a:cs typeface="Calibri Light"/>
              </a:rPr>
              <a:t>Setup</a:t>
            </a:r>
            <a:endParaRPr lang="en-US"/>
          </a:p>
        </p:txBody>
      </p:sp>
      <p:sp>
        <p:nvSpPr>
          <p:cNvPr id="3" name="Content Placeholder 2">
            <a:extLst>
              <a:ext uri="{FF2B5EF4-FFF2-40B4-BE49-F238E27FC236}">
                <a16:creationId xmlns:a16="http://schemas.microsoft.com/office/drawing/2014/main" id="{F3B32388-353C-20F0-0FC0-2F964AA9DB33}"/>
              </a:ext>
            </a:extLst>
          </p:cNvPr>
          <p:cNvSpPr>
            <a:spLocks noGrp="1"/>
          </p:cNvSpPr>
          <p:nvPr>
            <p:ph idx="1"/>
          </p:nvPr>
        </p:nvSpPr>
        <p:spPr>
          <a:xfrm>
            <a:off x="1484311" y="1639852"/>
            <a:ext cx="10018713" cy="3668486"/>
          </a:xfrm>
        </p:spPr>
        <p:txBody>
          <a:bodyPr vert="horz" lIns="91440" tIns="45720" rIns="91440" bIns="45720" rtlCol="0" anchor="t">
            <a:normAutofit/>
          </a:bodyPr>
          <a:lstStyle/>
          <a:p>
            <a:pPr>
              <a:buNone/>
            </a:pPr>
            <a:r>
              <a:rPr lang="en-US">
                <a:cs typeface="Calibri" panose="020F0502020204030204"/>
              </a:rPr>
              <a:t>The structure of the workstation remains unchanged in principle. Only the CAN part is added, the CAN bus is connected to CAN A at the </a:t>
            </a:r>
            <a:r>
              <a:rPr lang="en-US" err="1">
                <a:cs typeface="Calibri" panose="020F0502020204030204"/>
              </a:rPr>
              <a:t>MediaGateway</a:t>
            </a:r>
            <a:r>
              <a:rPr lang="en-US">
                <a:cs typeface="Calibri" panose="020F0502020204030204"/>
              </a:rPr>
              <a:t> and the </a:t>
            </a:r>
            <a:r>
              <a:rPr lang="en-US" err="1">
                <a:cs typeface="Calibri" panose="020F0502020204030204"/>
              </a:rPr>
              <a:t>CANcaseXL</a:t>
            </a:r>
            <a:r>
              <a:rPr lang="en-US">
                <a:cs typeface="Calibri" panose="020F0502020204030204"/>
              </a:rPr>
              <a:t> is connected to computer 2 via USB. a </a:t>
            </a:r>
            <a:r>
              <a:rPr lang="en-US" err="1">
                <a:cs typeface="Calibri" panose="020F0502020204030204"/>
              </a:rPr>
              <a:t>Restbus</a:t>
            </a:r>
            <a:r>
              <a:rPr lang="en-US">
                <a:cs typeface="Calibri" panose="020F0502020204030204"/>
              </a:rPr>
              <a:t> simulation with </a:t>
            </a:r>
            <a:r>
              <a:rPr lang="en-US" err="1">
                <a:cs typeface="Calibri" panose="020F0502020204030204"/>
              </a:rPr>
              <a:t>CANoe</a:t>
            </a:r>
            <a:r>
              <a:rPr lang="en-US">
                <a:cs typeface="Calibri" panose="020F0502020204030204"/>
              </a:rPr>
              <a:t> is executed on computer 2.</a:t>
            </a:r>
            <a:endParaRPr lang="en-US"/>
          </a:p>
          <a:p>
            <a:pPr marL="0" indent="0">
              <a:buNone/>
            </a:pPr>
            <a:endParaRPr lang="en-US">
              <a:cs typeface="Calibri" panose="020F0502020204030204"/>
            </a:endParaRPr>
          </a:p>
        </p:txBody>
      </p:sp>
      <p:pic>
        <p:nvPicPr>
          <p:cNvPr id="4" name="Picture 4" descr="A diagram of a computer system&#10;&#10;Description automatically generated">
            <a:extLst>
              <a:ext uri="{FF2B5EF4-FFF2-40B4-BE49-F238E27FC236}">
                <a16:creationId xmlns:a16="http://schemas.microsoft.com/office/drawing/2014/main" id="{04F0621D-C379-CE7F-F552-BB16A9238461}"/>
              </a:ext>
            </a:extLst>
          </p:cNvPr>
          <p:cNvPicPr>
            <a:picLocks noChangeAspect="1"/>
          </p:cNvPicPr>
          <p:nvPr/>
        </p:nvPicPr>
        <p:blipFill>
          <a:blip r:embed="rId2"/>
          <a:stretch>
            <a:fillRect/>
          </a:stretch>
        </p:blipFill>
        <p:spPr>
          <a:xfrm>
            <a:off x="3861406" y="3779981"/>
            <a:ext cx="5264522" cy="3036922"/>
          </a:xfrm>
          <a:prstGeom prst="rect">
            <a:avLst/>
          </a:prstGeom>
        </p:spPr>
      </p:pic>
    </p:spTree>
    <p:extLst>
      <p:ext uri="{BB962C8B-B14F-4D97-AF65-F5344CB8AC3E}">
        <p14:creationId xmlns:p14="http://schemas.microsoft.com/office/powerpoint/2010/main" val="404542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01435-0E2D-CCBB-6391-8061CE1B4A67}"/>
              </a:ext>
            </a:extLst>
          </p:cNvPr>
          <p:cNvSpPr>
            <a:spLocks noGrp="1"/>
          </p:cNvSpPr>
          <p:nvPr>
            <p:ph type="title"/>
          </p:nvPr>
        </p:nvSpPr>
        <p:spPr>
          <a:xfrm>
            <a:off x="1484311" y="685800"/>
            <a:ext cx="10018713" cy="1119249"/>
          </a:xfrm>
        </p:spPr>
        <p:txBody>
          <a:bodyPr/>
          <a:lstStyle/>
          <a:p>
            <a:r>
              <a:rPr lang="en-US">
                <a:cs typeface="Calibri Light"/>
              </a:rPr>
              <a:t>CAN</a:t>
            </a:r>
            <a:endParaRPr lang="en-US"/>
          </a:p>
        </p:txBody>
      </p:sp>
      <p:sp>
        <p:nvSpPr>
          <p:cNvPr id="3" name="Content Placeholder 2">
            <a:extLst>
              <a:ext uri="{FF2B5EF4-FFF2-40B4-BE49-F238E27FC236}">
                <a16:creationId xmlns:a16="http://schemas.microsoft.com/office/drawing/2014/main" id="{E480E675-5C03-9D56-0FFD-B43D2CCF656F}"/>
              </a:ext>
            </a:extLst>
          </p:cNvPr>
          <p:cNvSpPr>
            <a:spLocks noGrp="1"/>
          </p:cNvSpPr>
          <p:nvPr>
            <p:ph idx="1"/>
          </p:nvPr>
        </p:nvSpPr>
        <p:spPr>
          <a:xfrm>
            <a:off x="1484310" y="1944584"/>
            <a:ext cx="10018713" cy="4153395"/>
          </a:xfrm>
        </p:spPr>
        <p:txBody>
          <a:bodyPr vert="horz" lIns="91440" tIns="45720" rIns="91440" bIns="45720" rtlCol="0" anchor="t">
            <a:normAutofit fontScale="92500"/>
          </a:bodyPr>
          <a:lstStyle/>
          <a:p>
            <a:pPr marL="0" indent="0">
              <a:buNone/>
            </a:pPr>
            <a:r>
              <a:rPr lang="en-US">
                <a:ea typeface="+mn-lt"/>
                <a:cs typeface="+mn-lt"/>
              </a:rPr>
              <a:t>•</a:t>
            </a:r>
            <a:r>
              <a:rPr lang="en-US">
                <a:cs typeface="Calibri" panose="020F0502020204030204"/>
              </a:rPr>
              <a:t>CAN bus: It is a message based protocol designed to allow microcontrollers and devices to communicate with each other's applications without a host computer.</a:t>
            </a:r>
            <a:endParaRPr lang="en-US"/>
          </a:p>
          <a:p>
            <a:pPr marL="0" indent="0">
              <a:buNone/>
            </a:pPr>
            <a:r>
              <a:rPr lang="en-US">
                <a:ea typeface="+mn-lt"/>
                <a:cs typeface="+mn-lt"/>
              </a:rPr>
              <a:t>•</a:t>
            </a:r>
            <a:r>
              <a:rPr lang="en-US">
                <a:cs typeface="Calibri"/>
              </a:rPr>
              <a:t> ID Allocation: Message IDs must be unique on a single CAN bus. In our project the main messages Ids are: </a:t>
            </a:r>
          </a:p>
          <a:p>
            <a:pPr marL="0" indent="0">
              <a:buNone/>
            </a:pPr>
            <a:r>
              <a:rPr lang="en-US" sz="2400">
                <a:latin typeface="Wingdings"/>
                <a:sym typeface="Wingdings"/>
              </a:rPr>
              <a:t>Ø</a:t>
            </a:r>
            <a:r>
              <a:rPr lang="en-US" sz="2400">
                <a:cs typeface="Calibri"/>
              </a:rPr>
              <a:t>0x101: </a:t>
            </a:r>
            <a:r>
              <a:rPr lang="en-US" sz="2400" err="1">
                <a:cs typeface="Calibri"/>
              </a:rPr>
              <a:t>MotorControl</a:t>
            </a:r>
            <a:r>
              <a:rPr lang="en-US" sz="2400">
                <a:cs typeface="Calibri"/>
              </a:rPr>
              <a:t> </a:t>
            </a:r>
            <a:endParaRPr lang="en-US">
              <a:cs typeface="Calibri" panose="020F0502020204030204"/>
            </a:endParaRPr>
          </a:p>
          <a:p>
            <a:pPr marL="0" indent="0">
              <a:buNone/>
            </a:pPr>
            <a:r>
              <a:rPr lang="en-US" sz="2400">
                <a:latin typeface="Wingdings"/>
                <a:sym typeface="Wingdings"/>
              </a:rPr>
              <a:t>Ø</a:t>
            </a:r>
            <a:r>
              <a:rPr lang="en-US" sz="2400">
                <a:cs typeface="Calibri"/>
              </a:rPr>
              <a:t>0x102: </a:t>
            </a:r>
            <a:r>
              <a:rPr lang="en-US" sz="2400" err="1">
                <a:cs typeface="Calibri"/>
              </a:rPr>
              <a:t>MotorStatus</a:t>
            </a:r>
            <a:endParaRPr lang="en-US">
              <a:cs typeface="Calibri"/>
            </a:endParaRPr>
          </a:p>
          <a:p>
            <a:pPr marL="0" indent="0">
              <a:buNone/>
            </a:pPr>
            <a:r>
              <a:rPr lang="en-US">
                <a:cs typeface="Calibri"/>
              </a:rPr>
              <a:t>• </a:t>
            </a:r>
            <a:r>
              <a:rPr lang="en-US" sz="2400">
                <a:cs typeface="Calibri"/>
              </a:rPr>
              <a:t>Frames: the standard or base frame format</a:t>
            </a:r>
            <a:r>
              <a:rPr lang="en-US">
                <a:cs typeface="Calibri"/>
              </a:rPr>
              <a:t>(11 bit) or extended frames(29 bit).</a:t>
            </a:r>
            <a:endParaRPr lang="en-US"/>
          </a:p>
          <a:p>
            <a:pPr marL="0" indent="0">
              <a:buNone/>
            </a:pPr>
            <a:r>
              <a:rPr lang="en-US">
                <a:cs typeface="Calibri"/>
              </a:rPr>
              <a:t> In our project, we are using 11 bits for the identifiers</a:t>
            </a:r>
          </a:p>
          <a:p>
            <a:endParaRPr lang="en-US">
              <a:cs typeface="Calibri"/>
            </a:endParaRPr>
          </a:p>
        </p:txBody>
      </p:sp>
    </p:spTree>
    <p:extLst>
      <p:ext uri="{BB962C8B-B14F-4D97-AF65-F5344CB8AC3E}">
        <p14:creationId xmlns:p14="http://schemas.microsoft.com/office/powerpoint/2010/main" val="2955742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00570-AC7E-965A-96D5-5930F947B66E}"/>
              </a:ext>
            </a:extLst>
          </p:cNvPr>
          <p:cNvSpPr txBox="1"/>
          <p:nvPr/>
        </p:nvSpPr>
        <p:spPr>
          <a:xfrm>
            <a:off x="4932218" y="271153"/>
            <a:ext cx="45825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err="1"/>
              <a:t>CANoe</a:t>
            </a:r>
            <a:r>
              <a:rPr lang="en-US" sz="3200"/>
              <a:t> tool – CAN Trace</a:t>
            </a:r>
            <a:endParaRPr lang="en-US"/>
          </a:p>
        </p:txBody>
      </p:sp>
      <p:pic>
        <p:nvPicPr>
          <p:cNvPr id="4" name="Picture 3" descr="A screenshot of a computer&#10;&#10;Description automatically generated">
            <a:extLst>
              <a:ext uri="{FF2B5EF4-FFF2-40B4-BE49-F238E27FC236}">
                <a16:creationId xmlns:a16="http://schemas.microsoft.com/office/drawing/2014/main" id="{98AD1F89-A6BB-E36B-61D7-C03DC84A4349}"/>
              </a:ext>
            </a:extLst>
          </p:cNvPr>
          <p:cNvPicPr>
            <a:picLocks noChangeAspect="1"/>
          </p:cNvPicPr>
          <p:nvPr/>
        </p:nvPicPr>
        <p:blipFill rotWithShape="1">
          <a:blip r:embed="rId2"/>
          <a:srcRect r="21806" b="1"/>
          <a:stretch/>
        </p:blipFill>
        <p:spPr>
          <a:xfrm>
            <a:off x="3999540" y="1431196"/>
            <a:ext cx="7121743" cy="454936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79360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1ED3-D920-27F9-0D17-FD943EA623F9}"/>
              </a:ext>
            </a:extLst>
          </p:cNvPr>
          <p:cNvSpPr>
            <a:spLocks noGrp="1"/>
          </p:cNvSpPr>
          <p:nvPr>
            <p:ph type="title"/>
          </p:nvPr>
        </p:nvSpPr>
        <p:spPr/>
        <p:txBody>
          <a:bodyPr/>
          <a:lstStyle/>
          <a:p>
            <a:r>
              <a:rPr lang="en-US">
                <a:cs typeface="Calibri Light"/>
              </a:rPr>
              <a:t>CAN Frames and Signals:</a:t>
            </a:r>
            <a:endParaRPr lang="en-US"/>
          </a:p>
        </p:txBody>
      </p:sp>
      <p:pic>
        <p:nvPicPr>
          <p:cNvPr id="4" name="Picture 4" descr="A white grid with black text&#10;&#10;Description automatically generated">
            <a:extLst>
              <a:ext uri="{FF2B5EF4-FFF2-40B4-BE49-F238E27FC236}">
                <a16:creationId xmlns:a16="http://schemas.microsoft.com/office/drawing/2014/main" id="{C9263F82-33BD-73DF-1D8B-11DD2E710BA5}"/>
              </a:ext>
            </a:extLst>
          </p:cNvPr>
          <p:cNvPicPr>
            <a:picLocks noGrp="1" noChangeAspect="1"/>
          </p:cNvPicPr>
          <p:nvPr>
            <p:ph idx="1"/>
          </p:nvPr>
        </p:nvPicPr>
        <p:blipFill>
          <a:blip r:embed="rId2"/>
          <a:stretch>
            <a:fillRect/>
          </a:stretch>
        </p:blipFill>
        <p:spPr>
          <a:xfrm>
            <a:off x="1484313" y="2676493"/>
            <a:ext cx="10018712" cy="3105214"/>
          </a:xfrm>
        </p:spPr>
      </p:pic>
    </p:spTree>
    <p:extLst>
      <p:ext uri="{BB962C8B-B14F-4D97-AF65-F5344CB8AC3E}">
        <p14:creationId xmlns:p14="http://schemas.microsoft.com/office/powerpoint/2010/main" val="1606069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B0C2-E9C7-997E-A222-A1B7F2608ACF}"/>
              </a:ext>
            </a:extLst>
          </p:cNvPr>
          <p:cNvSpPr>
            <a:spLocks noGrp="1"/>
          </p:cNvSpPr>
          <p:nvPr>
            <p:ph type="title"/>
          </p:nvPr>
        </p:nvSpPr>
        <p:spPr/>
        <p:txBody>
          <a:bodyPr/>
          <a:lstStyle/>
          <a:p>
            <a:endParaRPr lang="en-US"/>
          </a:p>
        </p:txBody>
      </p:sp>
      <p:pic>
        <p:nvPicPr>
          <p:cNvPr id="4" name="Picture 4" descr="A screenshot of a computer&#10;&#10;Description automatically generated">
            <a:extLst>
              <a:ext uri="{FF2B5EF4-FFF2-40B4-BE49-F238E27FC236}">
                <a16:creationId xmlns:a16="http://schemas.microsoft.com/office/drawing/2014/main" id="{B00EE2F3-B597-833A-57CC-2210AE25F7B9}"/>
              </a:ext>
            </a:extLst>
          </p:cNvPr>
          <p:cNvPicPr>
            <a:picLocks noGrp="1" noChangeAspect="1"/>
          </p:cNvPicPr>
          <p:nvPr>
            <p:ph idx="1"/>
          </p:nvPr>
        </p:nvPicPr>
        <p:blipFill>
          <a:blip r:embed="rId2"/>
          <a:stretch>
            <a:fillRect/>
          </a:stretch>
        </p:blipFill>
        <p:spPr>
          <a:xfrm>
            <a:off x="2157109" y="648195"/>
            <a:ext cx="7762678" cy="5806043"/>
          </a:xfrm>
        </p:spPr>
      </p:pic>
    </p:spTree>
    <p:extLst>
      <p:ext uri="{BB962C8B-B14F-4D97-AF65-F5344CB8AC3E}">
        <p14:creationId xmlns:p14="http://schemas.microsoft.com/office/powerpoint/2010/main" val="405416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A3E2-0643-2FB6-C72E-922DFABD1164}"/>
              </a:ext>
            </a:extLst>
          </p:cNvPr>
          <p:cNvSpPr>
            <a:spLocks noGrp="1"/>
          </p:cNvSpPr>
          <p:nvPr>
            <p:ph type="title"/>
          </p:nvPr>
        </p:nvSpPr>
        <p:spPr/>
        <p:txBody>
          <a:bodyPr/>
          <a:lstStyle/>
          <a:p>
            <a:r>
              <a:rPr lang="en-IN"/>
              <a:t>Contents</a:t>
            </a:r>
          </a:p>
        </p:txBody>
      </p:sp>
      <p:sp>
        <p:nvSpPr>
          <p:cNvPr id="3" name="Content Placeholder 2">
            <a:extLst>
              <a:ext uri="{FF2B5EF4-FFF2-40B4-BE49-F238E27FC236}">
                <a16:creationId xmlns:a16="http://schemas.microsoft.com/office/drawing/2014/main" id="{FDDA44BE-8F8C-22E3-008A-094801755FA6}"/>
              </a:ext>
            </a:extLst>
          </p:cNvPr>
          <p:cNvSpPr>
            <a:spLocks noGrp="1"/>
          </p:cNvSpPr>
          <p:nvPr>
            <p:ph idx="1"/>
          </p:nvPr>
        </p:nvSpPr>
        <p:spPr/>
        <p:txBody>
          <a:bodyPr>
            <a:normAutofit/>
          </a:bodyPr>
          <a:lstStyle/>
          <a:p>
            <a:pPr>
              <a:buClrTx/>
              <a:buFont typeface="Wingdings" panose="05000000000000000000" pitchFamily="2" charset="2"/>
              <a:buChar char="Ø"/>
            </a:pPr>
            <a:r>
              <a:rPr lang="en-IN"/>
              <a:t>Introduction</a:t>
            </a:r>
          </a:p>
          <a:p>
            <a:pPr>
              <a:buClrTx/>
              <a:buFont typeface="Wingdings" panose="05000000000000000000" pitchFamily="2" charset="2"/>
              <a:buChar char="Ø"/>
            </a:pPr>
            <a:r>
              <a:rPr lang="en-IN"/>
              <a:t>Overview of tools</a:t>
            </a:r>
          </a:p>
          <a:p>
            <a:pPr>
              <a:buClrTx/>
              <a:buFont typeface="Wingdings" panose="05000000000000000000" pitchFamily="2" charset="2"/>
              <a:buChar char="Ø"/>
            </a:pPr>
            <a:r>
              <a:rPr lang="en-IN"/>
              <a:t>Part-1: </a:t>
            </a:r>
            <a:r>
              <a:rPr lang="en-IN" err="1"/>
              <a:t>ANDi</a:t>
            </a:r>
            <a:r>
              <a:rPr lang="en-IN"/>
              <a:t> Tool and loopback</a:t>
            </a:r>
          </a:p>
          <a:p>
            <a:pPr>
              <a:buClrTx/>
              <a:buFont typeface="Wingdings" panose="05000000000000000000" pitchFamily="2" charset="2"/>
              <a:buChar char="Ø"/>
            </a:pPr>
            <a:r>
              <a:rPr lang="en-IN"/>
              <a:t>Part-2: </a:t>
            </a:r>
            <a:r>
              <a:rPr lang="en-IN" err="1"/>
              <a:t>ANDi</a:t>
            </a:r>
            <a:r>
              <a:rPr lang="en-IN"/>
              <a:t> Tool and Automotive Ethernet</a:t>
            </a:r>
          </a:p>
          <a:p>
            <a:pPr>
              <a:buClrTx/>
              <a:buFont typeface="Wingdings" panose="05000000000000000000" pitchFamily="2" charset="2"/>
              <a:buChar char="Ø"/>
            </a:pPr>
            <a:r>
              <a:rPr lang="en-IN"/>
              <a:t>Part-3: </a:t>
            </a:r>
            <a:r>
              <a:rPr lang="en-IN" err="1"/>
              <a:t>ANDi</a:t>
            </a:r>
            <a:r>
              <a:rPr lang="en-IN"/>
              <a:t> Tool and Automotive Ethernet in the Lab</a:t>
            </a:r>
          </a:p>
          <a:p>
            <a:pPr>
              <a:buClrTx/>
              <a:buFont typeface="Wingdings" panose="05000000000000000000" pitchFamily="2" charset="2"/>
              <a:buChar char="Ø"/>
            </a:pPr>
            <a:r>
              <a:rPr lang="en-IN"/>
              <a:t>Part-4: CAN over </a:t>
            </a:r>
            <a:r>
              <a:rPr lang="en-IN" err="1"/>
              <a:t>BroadRReach</a:t>
            </a:r>
          </a:p>
          <a:p>
            <a:pPr marL="0" indent="0">
              <a:buClrTx/>
              <a:buNone/>
            </a:pPr>
            <a:endParaRPr lang="en-IN"/>
          </a:p>
          <a:p>
            <a:pPr>
              <a:buClrTx/>
              <a:buFont typeface="Wingdings" panose="05000000000000000000" pitchFamily="2" charset="2"/>
              <a:buChar char="Ø"/>
            </a:pPr>
            <a:endParaRPr lang="en-IN"/>
          </a:p>
        </p:txBody>
      </p:sp>
    </p:spTree>
    <p:extLst>
      <p:ext uri="{BB962C8B-B14F-4D97-AF65-F5344CB8AC3E}">
        <p14:creationId xmlns:p14="http://schemas.microsoft.com/office/powerpoint/2010/main" val="2921223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D8B8-351E-E48A-F779-552928EC28F7}"/>
              </a:ext>
            </a:extLst>
          </p:cNvPr>
          <p:cNvSpPr>
            <a:spLocks noGrp="1"/>
          </p:cNvSpPr>
          <p:nvPr>
            <p:ph type="title"/>
          </p:nvPr>
        </p:nvSpPr>
        <p:spPr/>
        <p:txBody>
          <a:bodyPr/>
          <a:lstStyle/>
          <a:p>
            <a:r>
              <a:rPr lang="en-US" sz="4400" b="1" err="1">
                <a:solidFill>
                  <a:srgbClr val="262626"/>
                </a:solidFill>
                <a:ea typeface="+mj-lt"/>
                <a:cs typeface="+mj-lt"/>
              </a:rPr>
              <a:t>MediaGateway</a:t>
            </a:r>
            <a:r>
              <a:rPr lang="en-US" sz="4400" b="1">
                <a:solidFill>
                  <a:srgbClr val="262626"/>
                </a:solidFill>
                <a:ea typeface="+mj-lt"/>
                <a:cs typeface="+mj-lt"/>
              </a:rPr>
              <a:t> and </a:t>
            </a:r>
            <a:r>
              <a:rPr lang="en-US" sz="4400" b="1" err="1">
                <a:solidFill>
                  <a:srgbClr val="262626"/>
                </a:solidFill>
                <a:ea typeface="+mj-lt"/>
                <a:cs typeface="+mj-lt"/>
              </a:rPr>
              <a:t>ANDi</a:t>
            </a:r>
            <a:r>
              <a:rPr lang="en-US" sz="4400" b="1">
                <a:solidFill>
                  <a:srgbClr val="262626"/>
                </a:solidFill>
                <a:ea typeface="+mj-lt"/>
                <a:cs typeface="+mj-lt"/>
              </a:rPr>
              <a:t> Configuration </a:t>
            </a:r>
            <a:endParaRPr lang="en-US"/>
          </a:p>
        </p:txBody>
      </p:sp>
      <p:sp>
        <p:nvSpPr>
          <p:cNvPr id="3" name="Content Placeholder 2">
            <a:extLst>
              <a:ext uri="{FF2B5EF4-FFF2-40B4-BE49-F238E27FC236}">
                <a16:creationId xmlns:a16="http://schemas.microsoft.com/office/drawing/2014/main" id="{9F6751A0-E9F3-924B-F892-7CA3DE09C340}"/>
              </a:ext>
            </a:extLst>
          </p:cNvPr>
          <p:cNvSpPr>
            <a:spLocks noGrp="1"/>
          </p:cNvSpPr>
          <p:nvPr>
            <p:ph idx="1"/>
          </p:nvPr>
        </p:nvSpPr>
        <p:spPr/>
        <p:txBody>
          <a:bodyPr vert="horz" lIns="91440" tIns="45720" rIns="91440" bIns="45720" rtlCol="0" anchor="t">
            <a:noAutofit/>
          </a:bodyPr>
          <a:lstStyle/>
          <a:p>
            <a:pPr>
              <a:buNone/>
            </a:pPr>
            <a:r>
              <a:rPr lang="en-US" sz="2000">
                <a:solidFill>
                  <a:srgbClr val="262626"/>
                </a:solidFill>
                <a:latin typeface="Calibri"/>
                <a:cs typeface="Arial"/>
              </a:rPr>
              <a:t>The </a:t>
            </a:r>
            <a:r>
              <a:rPr lang="en-US" sz="2000" err="1">
                <a:solidFill>
                  <a:srgbClr val="262626"/>
                </a:solidFill>
                <a:latin typeface="Calibri"/>
                <a:cs typeface="Arial"/>
              </a:rPr>
              <a:t>MediaGateway</a:t>
            </a:r>
            <a:r>
              <a:rPr lang="en-US" sz="2000">
                <a:solidFill>
                  <a:srgbClr val="262626"/>
                </a:solidFill>
                <a:latin typeface="Calibri"/>
                <a:cs typeface="Arial"/>
              </a:rPr>
              <a:t> serves as a bridge between the computer system and various media devices, enabling seamless communication and access to multimedia content. </a:t>
            </a:r>
            <a:r>
              <a:rPr lang="en-US" sz="2000" err="1">
                <a:solidFill>
                  <a:srgbClr val="262626"/>
                </a:solidFill>
                <a:latin typeface="Calibri"/>
                <a:cs typeface="Arial"/>
              </a:rPr>
              <a:t>ANDi</a:t>
            </a:r>
            <a:r>
              <a:rPr lang="en-US" sz="2000">
                <a:solidFill>
                  <a:srgbClr val="262626"/>
                </a:solidFill>
                <a:latin typeface="Calibri"/>
                <a:cs typeface="Arial"/>
              </a:rPr>
              <a:t>, on the other hand, is a powerful backend development tool that simplifies API creation and facilitates data management. </a:t>
            </a:r>
            <a:endParaRPr lang="en-US" sz="2000">
              <a:latin typeface="Calibri"/>
              <a:cs typeface="Calibri"/>
            </a:endParaRPr>
          </a:p>
          <a:p>
            <a:pPr>
              <a:buNone/>
            </a:pPr>
            <a:r>
              <a:rPr lang="en-US" sz="2000">
                <a:latin typeface="Calibri"/>
                <a:cs typeface="Arial"/>
              </a:rPr>
              <a:t>•</a:t>
            </a:r>
            <a:r>
              <a:rPr lang="en-US" sz="2000">
                <a:latin typeface="Calibri"/>
                <a:cs typeface="Calibri" panose="020F0502020204030204"/>
              </a:rPr>
              <a:t>The remaining bus simulation by the </a:t>
            </a:r>
            <a:r>
              <a:rPr lang="en-US" sz="2000" err="1">
                <a:latin typeface="Calibri"/>
                <a:cs typeface="Calibri" panose="020F0502020204030204"/>
              </a:rPr>
              <a:t>CANoe</a:t>
            </a:r>
            <a:r>
              <a:rPr lang="en-US" sz="2000">
                <a:latin typeface="Calibri"/>
                <a:cs typeface="Calibri" panose="020F0502020204030204"/>
              </a:rPr>
              <a:t> and </a:t>
            </a:r>
            <a:r>
              <a:rPr lang="en-US" sz="2000" err="1">
                <a:latin typeface="Calibri"/>
                <a:cs typeface="Calibri" panose="020F0502020204030204"/>
              </a:rPr>
              <a:t>CANCaseXL</a:t>
            </a:r>
            <a:r>
              <a:rPr lang="en-US" sz="2000">
                <a:latin typeface="Calibri"/>
                <a:cs typeface="Calibri" panose="020F0502020204030204"/>
              </a:rPr>
              <a:t> should then be stopped and replaced by the ”</a:t>
            </a:r>
            <a:r>
              <a:rPr lang="en-US" sz="2000" err="1">
                <a:latin typeface="Calibri"/>
                <a:cs typeface="Calibri" panose="020F0502020204030204"/>
              </a:rPr>
              <a:t>ANDi</a:t>
            </a:r>
            <a:r>
              <a:rPr lang="en-US" sz="2000">
                <a:latin typeface="Calibri"/>
                <a:cs typeface="Calibri" panose="020F0502020204030204"/>
              </a:rPr>
              <a:t> Traffic Generator”. </a:t>
            </a:r>
          </a:p>
          <a:p>
            <a:pPr>
              <a:buNone/>
            </a:pPr>
            <a:r>
              <a:rPr lang="en-US" sz="2000">
                <a:latin typeface="Calibri"/>
                <a:cs typeface="Arial"/>
              </a:rPr>
              <a:t>•</a:t>
            </a:r>
            <a:r>
              <a:rPr lang="en-US" sz="2000">
                <a:latin typeface="Calibri"/>
                <a:cs typeface="Calibri" panose="020F0502020204030204"/>
              </a:rPr>
              <a:t>This means that </a:t>
            </a:r>
            <a:r>
              <a:rPr lang="en-US" sz="2000" err="1">
                <a:latin typeface="Calibri"/>
                <a:cs typeface="Calibri" panose="020F0502020204030204"/>
              </a:rPr>
              <a:t>ANDi</a:t>
            </a:r>
            <a:r>
              <a:rPr lang="en-US" sz="2000">
                <a:latin typeface="Calibri"/>
                <a:cs typeface="Calibri" panose="020F0502020204030204"/>
              </a:rPr>
              <a:t> on PC1 transmits CAN frames encapsulated in UDP or RAW via the </a:t>
            </a:r>
            <a:r>
              <a:rPr lang="en-US" sz="2000" err="1">
                <a:latin typeface="Calibri"/>
                <a:cs typeface="Calibri" panose="020F0502020204030204"/>
              </a:rPr>
              <a:t>BroadRReach</a:t>
            </a:r>
            <a:r>
              <a:rPr lang="en-US" sz="2000">
                <a:latin typeface="Calibri"/>
                <a:cs typeface="Calibri" panose="020F0502020204030204"/>
              </a:rPr>
              <a:t> line to the CAN bus.</a:t>
            </a:r>
          </a:p>
          <a:p>
            <a:pPr>
              <a:buNone/>
            </a:pPr>
            <a:endParaRPr lang="en-US" sz="2000">
              <a:solidFill>
                <a:srgbClr val="262626"/>
              </a:solidFill>
            </a:endParaRPr>
          </a:p>
        </p:txBody>
      </p:sp>
    </p:spTree>
    <p:extLst>
      <p:ext uri="{BB962C8B-B14F-4D97-AF65-F5344CB8AC3E}">
        <p14:creationId xmlns:p14="http://schemas.microsoft.com/office/powerpoint/2010/main" val="3664240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3DFB-8710-ED2D-83A3-D23403231CA2}"/>
              </a:ext>
            </a:extLst>
          </p:cNvPr>
          <p:cNvSpPr>
            <a:spLocks noGrp="1"/>
          </p:cNvSpPr>
          <p:nvPr>
            <p:ph type="title"/>
          </p:nvPr>
        </p:nvSpPr>
        <p:spPr/>
        <p:txBody>
          <a:bodyPr/>
          <a:lstStyle/>
          <a:p>
            <a:r>
              <a:rPr lang="en-US" err="1"/>
              <a:t>ANDi</a:t>
            </a:r>
            <a:r>
              <a:rPr lang="en-US"/>
              <a:t> Network Settings</a:t>
            </a:r>
          </a:p>
        </p:txBody>
      </p:sp>
      <p:pic>
        <p:nvPicPr>
          <p:cNvPr id="4" name="Picture 4" descr="A screenshot of a computer&#10;&#10;Description automatically generated">
            <a:extLst>
              <a:ext uri="{FF2B5EF4-FFF2-40B4-BE49-F238E27FC236}">
                <a16:creationId xmlns:a16="http://schemas.microsoft.com/office/drawing/2014/main" id="{2AE7C246-589B-5B44-5E1E-6FB6DCA1A8B8}"/>
              </a:ext>
            </a:extLst>
          </p:cNvPr>
          <p:cNvPicPr>
            <a:picLocks noGrp="1" noChangeAspect="1"/>
          </p:cNvPicPr>
          <p:nvPr>
            <p:ph idx="1"/>
          </p:nvPr>
        </p:nvPicPr>
        <p:blipFill>
          <a:blip r:embed="rId2"/>
          <a:stretch>
            <a:fillRect/>
          </a:stretch>
        </p:blipFill>
        <p:spPr>
          <a:xfrm>
            <a:off x="2938359" y="2666999"/>
            <a:ext cx="5831857" cy="4000063"/>
          </a:xfrm>
        </p:spPr>
      </p:pic>
    </p:spTree>
    <p:extLst>
      <p:ext uri="{BB962C8B-B14F-4D97-AF65-F5344CB8AC3E}">
        <p14:creationId xmlns:p14="http://schemas.microsoft.com/office/powerpoint/2010/main" val="275606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0894-6F5E-5BFC-5719-4ABAB55868BE}"/>
              </a:ext>
            </a:extLst>
          </p:cNvPr>
          <p:cNvSpPr>
            <a:spLocks noGrp="1"/>
          </p:cNvSpPr>
          <p:nvPr>
            <p:ph type="title"/>
          </p:nvPr>
        </p:nvSpPr>
        <p:spPr/>
        <p:txBody>
          <a:bodyPr/>
          <a:lstStyle/>
          <a:p>
            <a:r>
              <a:rPr lang="en-US"/>
              <a:t>Send Messages in </a:t>
            </a:r>
            <a:r>
              <a:rPr lang="en-US" err="1"/>
              <a:t>ANDi</a:t>
            </a:r>
          </a:p>
        </p:txBody>
      </p:sp>
      <p:pic>
        <p:nvPicPr>
          <p:cNvPr id="4" name="Picture 4">
            <a:extLst>
              <a:ext uri="{FF2B5EF4-FFF2-40B4-BE49-F238E27FC236}">
                <a16:creationId xmlns:a16="http://schemas.microsoft.com/office/drawing/2014/main" id="{2C434104-943A-CE3C-7B61-777BEA02CFC7}"/>
              </a:ext>
            </a:extLst>
          </p:cNvPr>
          <p:cNvPicPr>
            <a:picLocks noGrp="1" noChangeAspect="1"/>
          </p:cNvPicPr>
          <p:nvPr>
            <p:ph idx="1"/>
          </p:nvPr>
        </p:nvPicPr>
        <p:blipFill>
          <a:blip r:embed="rId2"/>
          <a:stretch>
            <a:fillRect/>
          </a:stretch>
        </p:blipFill>
        <p:spPr>
          <a:xfrm>
            <a:off x="3507298" y="2666999"/>
            <a:ext cx="5972737" cy="3124201"/>
          </a:xfrm>
        </p:spPr>
      </p:pic>
    </p:spTree>
    <p:extLst>
      <p:ext uri="{BB962C8B-B14F-4D97-AF65-F5344CB8AC3E}">
        <p14:creationId xmlns:p14="http://schemas.microsoft.com/office/powerpoint/2010/main" val="2426534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4A5A-C2DE-A5F1-296B-5F963410164F}"/>
              </a:ext>
            </a:extLst>
          </p:cNvPr>
          <p:cNvSpPr>
            <a:spLocks noGrp="1"/>
          </p:cNvSpPr>
          <p:nvPr>
            <p:ph type="title"/>
          </p:nvPr>
        </p:nvSpPr>
        <p:spPr/>
        <p:txBody>
          <a:bodyPr/>
          <a:lstStyle/>
          <a:p>
            <a:r>
              <a:rPr lang="en-US" sz="4400">
                <a:latin typeface="Calibri Light"/>
                <a:ea typeface="Calibri Light"/>
                <a:cs typeface="Calibri Light"/>
              </a:rPr>
              <a:t>Messages in </a:t>
            </a:r>
            <a:r>
              <a:rPr lang="en-US" sz="4400" err="1">
                <a:latin typeface="Calibri Light"/>
                <a:ea typeface="Calibri Light"/>
                <a:cs typeface="Calibri Light"/>
              </a:rPr>
              <a:t>ANDi</a:t>
            </a:r>
            <a:r>
              <a:rPr lang="en-US" sz="4400">
                <a:latin typeface="Calibri Light"/>
                <a:ea typeface="Calibri Light"/>
                <a:cs typeface="Calibri Light"/>
              </a:rPr>
              <a:t> Traffic Viewer</a:t>
            </a:r>
          </a:p>
        </p:txBody>
      </p:sp>
      <p:sp>
        <p:nvSpPr>
          <p:cNvPr id="3" name="Content Placeholder 2">
            <a:extLst>
              <a:ext uri="{FF2B5EF4-FFF2-40B4-BE49-F238E27FC236}">
                <a16:creationId xmlns:a16="http://schemas.microsoft.com/office/drawing/2014/main" id="{E0304B32-5945-B8BE-CD64-4BA86A80E989}"/>
              </a:ext>
            </a:extLst>
          </p:cNvPr>
          <p:cNvSpPr>
            <a:spLocks noGrp="1"/>
          </p:cNvSpPr>
          <p:nvPr>
            <p:ph idx="1"/>
          </p:nvPr>
        </p:nvSpPr>
        <p:spPr/>
        <p:txBody>
          <a:bodyPr/>
          <a:lstStyle/>
          <a:p>
            <a:endParaRPr lang="en-US"/>
          </a:p>
        </p:txBody>
      </p:sp>
      <p:pic>
        <p:nvPicPr>
          <p:cNvPr id="5" name="Picture 2" descr="A screenshot of a computer&#10;&#10;Description automatically generated">
            <a:extLst>
              <a:ext uri="{FF2B5EF4-FFF2-40B4-BE49-F238E27FC236}">
                <a16:creationId xmlns:a16="http://schemas.microsoft.com/office/drawing/2014/main" id="{36546EF7-BE2A-29D2-836C-8F7C8A28B85E}"/>
              </a:ext>
            </a:extLst>
          </p:cNvPr>
          <p:cNvPicPr>
            <a:picLocks noChangeAspect="1"/>
          </p:cNvPicPr>
          <p:nvPr/>
        </p:nvPicPr>
        <p:blipFill>
          <a:blip r:embed="rId2"/>
          <a:stretch>
            <a:fillRect/>
          </a:stretch>
        </p:blipFill>
        <p:spPr>
          <a:xfrm>
            <a:off x="1665729" y="2100400"/>
            <a:ext cx="9763103" cy="3861565"/>
          </a:xfrm>
          <a:prstGeom prst="rect">
            <a:avLst/>
          </a:prstGeom>
        </p:spPr>
      </p:pic>
    </p:spTree>
    <p:extLst>
      <p:ext uri="{BB962C8B-B14F-4D97-AF65-F5344CB8AC3E}">
        <p14:creationId xmlns:p14="http://schemas.microsoft.com/office/powerpoint/2010/main" val="2852680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E7F3-C96D-C22F-A74C-61EADA61AA22}"/>
              </a:ext>
            </a:extLst>
          </p:cNvPr>
          <p:cNvSpPr>
            <a:spLocks noGrp="1"/>
          </p:cNvSpPr>
          <p:nvPr>
            <p:ph type="title"/>
          </p:nvPr>
        </p:nvSpPr>
        <p:spPr/>
        <p:txBody>
          <a:bodyPr/>
          <a:lstStyle/>
          <a:p>
            <a:r>
              <a:rPr lang="en-US" sz="2400"/>
              <a:t>We are very Grateful to the Professor and University for providing us the opportunity to learn Embedded concepts which helps us in choosing the desired career. </a:t>
            </a:r>
            <a:endParaRPr lang="en-US"/>
          </a:p>
        </p:txBody>
      </p:sp>
      <p:pic>
        <p:nvPicPr>
          <p:cNvPr id="4" name="Picture 4" descr="A blue text on a black background&#10;&#10;Description automatically generated">
            <a:extLst>
              <a:ext uri="{FF2B5EF4-FFF2-40B4-BE49-F238E27FC236}">
                <a16:creationId xmlns:a16="http://schemas.microsoft.com/office/drawing/2014/main" id="{6DBA86E1-9845-6C9D-7557-887DB4C1130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737021" y="2351029"/>
            <a:ext cx="5469225" cy="3540420"/>
          </a:xfrm>
          <a:prstGeom prst="rect">
            <a:avLst/>
          </a:prstGeom>
        </p:spPr>
      </p:pic>
      <p:sp>
        <p:nvSpPr>
          <p:cNvPr id="5" name="TextBox 4">
            <a:extLst>
              <a:ext uri="{FF2B5EF4-FFF2-40B4-BE49-F238E27FC236}">
                <a16:creationId xmlns:a16="http://schemas.microsoft.com/office/drawing/2014/main" id="{3A0050A3-F20C-2147-AA99-C8CDE5D11D77}"/>
              </a:ext>
            </a:extLst>
          </p:cNvPr>
          <p:cNvSpPr txBox="1"/>
          <p:nvPr/>
        </p:nvSpPr>
        <p:spPr>
          <a:xfrm>
            <a:off x="4574146" y="4302506"/>
            <a:ext cx="2743200" cy="317500"/>
          </a:xfrm>
          <a:prstGeom prst="rect">
            <a:avLst/>
          </a:prstGeom>
        </p:spPr>
        <p:txBody>
          <a:bodyPr lIns="91440" tIns="45720" rIns="91440" bIns="45720" anchor="t">
            <a:normAutofit fontScale="92500" lnSpcReduction="20000"/>
          </a:bodyPr>
          <a:lstStyle/>
          <a:p>
            <a:endParaRPr lang="en-US"/>
          </a:p>
        </p:txBody>
      </p:sp>
    </p:spTree>
    <p:extLst>
      <p:ext uri="{BB962C8B-B14F-4D97-AF65-F5344CB8AC3E}">
        <p14:creationId xmlns:p14="http://schemas.microsoft.com/office/powerpoint/2010/main" val="136321240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FB54-135C-F58E-0759-BE175BE004EE}"/>
              </a:ext>
            </a:extLst>
          </p:cNvPr>
          <p:cNvSpPr>
            <a:spLocks noGrp="1"/>
          </p:cNvSpPr>
          <p:nvPr>
            <p:ph type="title"/>
          </p:nvPr>
        </p:nvSpPr>
        <p:spPr>
          <a:xfrm>
            <a:off x="838200" y="263525"/>
            <a:ext cx="10515600" cy="1240155"/>
          </a:xfrm>
        </p:spPr>
        <p:txBody>
          <a:bodyPr>
            <a:normAutofit fontScale="90000"/>
          </a:bodyPr>
          <a:lstStyle/>
          <a:p>
            <a:r>
              <a:rPr lang="en-IN" sz="4400" b="1"/>
              <a:t>Introduction:</a:t>
            </a:r>
            <a:br>
              <a:rPr lang="en-IN" sz="4400" b="1">
                <a:cs typeface="Calibri"/>
              </a:rPr>
            </a:br>
            <a:endParaRPr lang="en-IN"/>
          </a:p>
        </p:txBody>
      </p:sp>
      <p:sp>
        <p:nvSpPr>
          <p:cNvPr id="3" name="Content Placeholder 2">
            <a:extLst>
              <a:ext uri="{FF2B5EF4-FFF2-40B4-BE49-F238E27FC236}">
                <a16:creationId xmlns:a16="http://schemas.microsoft.com/office/drawing/2014/main" id="{710005AF-1555-632C-8A42-8EB8BB8B5A62}"/>
              </a:ext>
            </a:extLst>
          </p:cNvPr>
          <p:cNvSpPr>
            <a:spLocks noGrp="1"/>
          </p:cNvSpPr>
          <p:nvPr>
            <p:ph idx="1"/>
          </p:nvPr>
        </p:nvSpPr>
        <p:spPr>
          <a:xfrm>
            <a:off x="1417320" y="1046480"/>
            <a:ext cx="10515600" cy="5181600"/>
          </a:xfrm>
        </p:spPr>
        <p:txBody>
          <a:bodyPr/>
          <a:lstStyle/>
          <a:p>
            <a:pPr>
              <a:buClrTx/>
              <a:buFont typeface="Wingdings" panose="05000000000000000000" pitchFamily="2" charset="2"/>
              <a:buChar char="Ø"/>
            </a:pPr>
            <a:r>
              <a:rPr lang="en-US" sz="2800" b="0" i="0">
                <a:effectLst/>
                <a:latin typeface="Calibri"/>
                <a:cs typeface="Calibri"/>
              </a:rPr>
              <a:t>This document presents a comprehensive report on the analysis and implementation of ANDI tool </a:t>
            </a:r>
            <a:r>
              <a:rPr lang="en-US" sz="2800">
                <a:latin typeface="Calibri"/>
                <a:cs typeface="Calibri"/>
              </a:rPr>
              <a:t>and</a:t>
            </a:r>
            <a:r>
              <a:rPr lang="en-US" sz="2800" b="0" i="0">
                <a:effectLst/>
                <a:latin typeface="Calibri"/>
                <a:cs typeface="Calibri"/>
              </a:rPr>
              <a:t> loopback, Automotive Ethernet and Controller Area Network (CAN) over </a:t>
            </a:r>
            <a:r>
              <a:rPr lang="en-US" sz="2800" b="0" i="0" err="1">
                <a:effectLst/>
                <a:latin typeface="Calibri"/>
                <a:cs typeface="Calibri"/>
              </a:rPr>
              <a:t>Broadreach</a:t>
            </a:r>
            <a:r>
              <a:rPr lang="en-US" sz="2800" b="0" i="0">
                <a:effectLst/>
                <a:latin typeface="Calibri"/>
                <a:cs typeface="Calibri"/>
              </a:rPr>
              <a:t> R.</a:t>
            </a:r>
            <a:r>
              <a:rPr lang="en-US" sz="2800">
                <a:latin typeface="Calibri"/>
                <a:cs typeface="Calibri"/>
              </a:rPr>
              <a:t> </a:t>
            </a:r>
          </a:p>
          <a:p>
            <a:pPr>
              <a:buClrTx/>
              <a:buFont typeface="Wingdings" panose="05000000000000000000" pitchFamily="2" charset="2"/>
              <a:buChar char="Ø"/>
            </a:pPr>
            <a:r>
              <a:rPr lang="en-US" sz="2800">
                <a:latin typeface="Calibri"/>
                <a:cs typeface="Calibri"/>
              </a:rPr>
              <a:t> </a:t>
            </a:r>
            <a:r>
              <a:rPr lang="en-US" sz="2800" b="0" i="0">
                <a:effectLst/>
                <a:latin typeface="Calibri"/>
                <a:cs typeface="Calibri"/>
              </a:rPr>
              <a:t>The project employed the use of the </a:t>
            </a:r>
            <a:r>
              <a:rPr lang="en-US" sz="2800" b="0" i="0" err="1">
                <a:effectLst/>
                <a:latin typeface="Calibri"/>
                <a:cs typeface="Calibri"/>
              </a:rPr>
              <a:t>ANDi</a:t>
            </a:r>
            <a:r>
              <a:rPr lang="en-US" sz="2800" b="0" i="0">
                <a:effectLst/>
                <a:latin typeface="Calibri"/>
                <a:cs typeface="Calibri"/>
              </a:rPr>
              <a:t> tool and Wireshark for data analysis and network monitoring.</a:t>
            </a:r>
            <a:r>
              <a:rPr lang="en-US" sz="2800">
                <a:latin typeface="Calibri"/>
                <a:cs typeface="Calibri"/>
              </a:rPr>
              <a:t> </a:t>
            </a:r>
          </a:p>
          <a:p>
            <a:pPr>
              <a:buClrTx/>
              <a:buFont typeface="Wingdings" panose="05000000000000000000" pitchFamily="2" charset="2"/>
              <a:buChar char="Ø"/>
            </a:pPr>
            <a:r>
              <a:rPr lang="en-US" sz="2800" b="0" i="0">
                <a:effectLst/>
                <a:latin typeface="Calibri"/>
                <a:cs typeface="Calibri"/>
              </a:rPr>
              <a:t>This introduction provides an overview of the project's objectives, methodology, and the significance of exploring this novel approach to CAN communication.</a:t>
            </a:r>
          </a:p>
          <a:p>
            <a:pPr marL="0" indent="0">
              <a:buNone/>
            </a:pPr>
            <a:endParaRPr lang="en-US" sz="3600" b="1">
              <a:latin typeface="+mj-lt"/>
              <a:cs typeface="Calibri"/>
            </a:endParaRPr>
          </a:p>
          <a:p>
            <a:endParaRPr lang="en-IN"/>
          </a:p>
        </p:txBody>
      </p:sp>
    </p:spTree>
    <p:extLst>
      <p:ext uri="{BB962C8B-B14F-4D97-AF65-F5344CB8AC3E}">
        <p14:creationId xmlns:p14="http://schemas.microsoft.com/office/powerpoint/2010/main" val="153620256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ctronic circuit board">
            <a:extLst>
              <a:ext uri="{FF2B5EF4-FFF2-40B4-BE49-F238E27FC236}">
                <a16:creationId xmlns:a16="http://schemas.microsoft.com/office/drawing/2014/main" id="{8A8A0666-C363-D4D2-7C8A-3C9C5DD585B6}"/>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graphicFrame>
        <p:nvGraphicFramePr>
          <p:cNvPr id="51" name="TextBox 1">
            <a:extLst>
              <a:ext uri="{FF2B5EF4-FFF2-40B4-BE49-F238E27FC236}">
                <a16:creationId xmlns:a16="http://schemas.microsoft.com/office/drawing/2014/main" id="{C3EB7531-E6C8-529E-E76D-1FE11D375EAB}"/>
              </a:ext>
            </a:extLst>
          </p:cNvPr>
          <p:cNvGraphicFramePr/>
          <p:nvPr/>
        </p:nvGraphicFramePr>
        <p:xfrm>
          <a:off x="841248" y="1040860"/>
          <a:ext cx="10506456" cy="5131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921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1"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72BC-354D-9CE4-F04D-27251DC17739}"/>
              </a:ext>
            </a:extLst>
          </p:cNvPr>
          <p:cNvSpPr>
            <a:spLocks noGrp="1"/>
          </p:cNvSpPr>
          <p:nvPr>
            <p:ph type="title"/>
          </p:nvPr>
        </p:nvSpPr>
        <p:spPr>
          <a:xfrm>
            <a:off x="1484309" y="523240"/>
            <a:ext cx="10018713" cy="1752599"/>
          </a:xfrm>
        </p:spPr>
        <p:txBody>
          <a:bodyPr/>
          <a:lstStyle/>
          <a:p>
            <a:r>
              <a:rPr lang="en-US" sz="4000" b="1">
                <a:cs typeface="Calibri"/>
              </a:rPr>
              <a:t>Part – 1: </a:t>
            </a:r>
            <a:r>
              <a:rPr lang="en-US" sz="4000" b="1" err="1">
                <a:cs typeface="Calibri"/>
              </a:rPr>
              <a:t>ANDi</a:t>
            </a:r>
            <a:r>
              <a:rPr lang="en-US" sz="4000" b="1">
                <a:cs typeface="Calibri"/>
              </a:rPr>
              <a:t> Tool and Loopback</a:t>
            </a:r>
            <a:br>
              <a:rPr lang="en-US" sz="4400" b="1">
                <a:cs typeface="Calibri"/>
              </a:rPr>
            </a:br>
            <a:endParaRPr lang="en-IN"/>
          </a:p>
        </p:txBody>
      </p:sp>
      <p:sp>
        <p:nvSpPr>
          <p:cNvPr id="3" name="Content Placeholder 2">
            <a:extLst>
              <a:ext uri="{FF2B5EF4-FFF2-40B4-BE49-F238E27FC236}">
                <a16:creationId xmlns:a16="http://schemas.microsoft.com/office/drawing/2014/main" id="{EC763870-E565-DEE1-D3E1-1BF2A74DB0C8}"/>
              </a:ext>
            </a:extLst>
          </p:cNvPr>
          <p:cNvSpPr>
            <a:spLocks noGrp="1"/>
          </p:cNvSpPr>
          <p:nvPr>
            <p:ph idx="1"/>
          </p:nvPr>
        </p:nvSpPr>
        <p:spPr>
          <a:xfrm>
            <a:off x="1484310" y="2275839"/>
            <a:ext cx="10018713" cy="3515361"/>
          </a:xfrm>
        </p:spPr>
        <p:txBody>
          <a:bodyPr>
            <a:normAutofit fontScale="85000" lnSpcReduction="20000"/>
          </a:bodyPr>
          <a:lstStyle/>
          <a:p>
            <a:pPr>
              <a:buClrTx/>
              <a:buFont typeface="Wingdings" panose="05000000000000000000" pitchFamily="2" charset="2"/>
              <a:buChar char="Ø"/>
            </a:pPr>
            <a:r>
              <a:rPr lang="en-US" sz="2800">
                <a:ea typeface="+mn-lt"/>
                <a:cs typeface="+mn-lt"/>
              </a:rPr>
              <a:t>After loading the “</a:t>
            </a:r>
            <a:r>
              <a:rPr lang="en-US" sz="2800" err="1">
                <a:ea typeface="+mn-lt"/>
                <a:cs typeface="+mn-lt"/>
              </a:rPr>
              <a:t>Demo.atp</a:t>
            </a:r>
            <a:r>
              <a:rPr lang="en-US" sz="2800">
                <a:ea typeface="+mn-lt"/>
                <a:cs typeface="+mn-lt"/>
              </a:rPr>
              <a:t>” file into </a:t>
            </a:r>
            <a:r>
              <a:rPr lang="en-US" sz="2800" err="1">
                <a:ea typeface="+mn-lt"/>
                <a:cs typeface="+mn-lt"/>
              </a:rPr>
              <a:t>ANDi</a:t>
            </a:r>
            <a:r>
              <a:rPr lang="en-US" sz="2800">
                <a:ea typeface="+mn-lt"/>
                <a:cs typeface="+mn-lt"/>
              </a:rPr>
              <a:t> script editor, the code is displayed on the editor and run the script.</a:t>
            </a:r>
            <a:endParaRPr lang="en-US">
              <a:ea typeface="+mn-lt"/>
              <a:cs typeface="+mn-lt"/>
            </a:endParaRPr>
          </a:p>
          <a:p>
            <a:pPr>
              <a:buClrTx/>
              <a:buFont typeface="Wingdings" panose="05000000000000000000" pitchFamily="2" charset="2"/>
              <a:buChar char="Ø"/>
            </a:pPr>
            <a:endParaRPr lang="en-US">
              <a:ea typeface="+mn-lt"/>
              <a:cs typeface="+mn-lt"/>
            </a:endParaRPr>
          </a:p>
          <a:p>
            <a:pPr>
              <a:buClrTx/>
              <a:buFont typeface="Wingdings" panose="05000000000000000000" pitchFamily="2" charset="2"/>
              <a:buChar char="Ø"/>
            </a:pPr>
            <a:r>
              <a:rPr lang="en-US" sz="2800">
                <a:ea typeface="+mn-lt"/>
                <a:cs typeface="+mn-lt"/>
              </a:rPr>
              <a:t>The primary function of a script is to transmit a packet to the loopback adapter and subsequently receive the same packet from the loopback adapter, ensuring a seamless loopback process.</a:t>
            </a:r>
            <a:endParaRPr lang="en-US">
              <a:ea typeface="+mn-lt"/>
              <a:cs typeface="+mn-lt"/>
            </a:endParaRPr>
          </a:p>
          <a:p>
            <a:pPr>
              <a:buClrTx/>
              <a:buFont typeface="Wingdings" panose="05000000000000000000" pitchFamily="2" charset="2"/>
              <a:buChar char="Ø"/>
            </a:pPr>
            <a:endParaRPr lang="en-US" sz="2800">
              <a:ea typeface="+mn-lt"/>
              <a:cs typeface="+mn-lt"/>
            </a:endParaRPr>
          </a:p>
          <a:p>
            <a:pPr>
              <a:buClrTx/>
              <a:buFont typeface="Wingdings" panose="05000000000000000000" pitchFamily="2" charset="2"/>
              <a:buChar char="Ø"/>
            </a:pPr>
            <a:r>
              <a:rPr lang="en-US" sz="2800">
                <a:ea typeface="+mn-lt"/>
                <a:cs typeface="+mn-lt"/>
              </a:rPr>
              <a:t>We used the Stimulation adapter for transmitting the signals, the Logging adapter for receiving the signals.</a:t>
            </a:r>
            <a:endParaRPr lang="en-US">
              <a:ea typeface="+mn-lt"/>
              <a:cs typeface="+mn-lt"/>
            </a:endParaRPr>
          </a:p>
          <a:p>
            <a:endParaRPr lang="en-IN"/>
          </a:p>
        </p:txBody>
      </p:sp>
    </p:spTree>
    <p:extLst>
      <p:ext uri="{BB962C8B-B14F-4D97-AF65-F5344CB8AC3E}">
        <p14:creationId xmlns:p14="http://schemas.microsoft.com/office/powerpoint/2010/main" val="1682136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3B2D-5D42-7755-3964-C4C7CF844787}"/>
              </a:ext>
            </a:extLst>
          </p:cNvPr>
          <p:cNvSpPr>
            <a:spLocks noGrp="1"/>
          </p:cNvSpPr>
          <p:nvPr>
            <p:ph type="title"/>
          </p:nvPr>
        </p:nvSpPr>
        <p:spPr/>
        <p:txBody>
          <a:bodyPr/>
          <a:lstStyle/>
          <a:p>
            <a:r>
              <a:rPr lang="en-IN"/>
              <a:t>Basic Loopback script</a:t>
            </a:r>
          </a:p>
        </p:txBody>
      </p:sp>
      <p:pic>
        <p:nvPicPr>
          <p:cNvPr id="5" name="Content Placeholder 4">
            <a:extLst>
              <a:ext uri="{FF2B5EF4-FFF2-40B4-BE49-F238E27FC236}">
                <a16:creationId xmlns:a16="http://schemas.microsoft.com/office/drawing/2014/main" id="{D290F64D-F632-61AB-2A7B-5C267A8F0093}"/>
              </a:ext>
            </a:extLst>
          </p:cNvPr>
          <p:cNvPicPr>
            <a:picLocks noGrp="1" noChangeAspect="1"/>
          </p:cNvPicPr>
          <p:nvPr>
            <p:ph idx="1"/>
          </p:nvPr>
        </p:nvPicPr>
        <p:blipFill>
          <a:blip r:embed="rId2"/>
          <a:stretch>
            <a:fillRect/>
          </a:stretch>
        </p:blipFill>
        <p:spPr>
          <a:xfrm>
            <a:off x="3696511" y="2017323"/>
            <a:ext cx="5703562" cy="4509937"/>
          </a:xfrm>
        </p:spPr>
      </p:pic>
    </p:spTree>
    <p:extLst>
      <p:ext uri="{BB962C8B-B14F-4D97-AF65-F5344CB8AC3E}">
        <p14:creationId xmlns:p14="http://schemas.microsoft.com/office/powerpoint/2010/main" val="27262897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C17E4BC-7574-A504-7226-7E64DEB51A99}"/>
              </a:ext>
            </a:extLst>
          </p:cNvPr>
          <p:cNvSpPr>
            <a:spLocks noGrp="1"/>
          </p:cNvSpPr>
          <p:nvPr>
            <p:ph idx="1"/>
          </p:nvPr>
        </p:nvSpPr>
        <p:spPr>
          <a:xfrm>
            <a:off x="1386840" y="548640"/>
            <a:ext cx="10515600" cy="5912803"/>
          </a:xfrm>
        </p:spPr>
        <p:txBody>
          <a:bodyPr>
            <a:normAutofit/>
          </a:bodyPr>
          <a:lstStyle/>
          <a:p>
            <a:pPr marL="457200" indent="-457200">
              <a:buClrTx/>
              <a:buFont typeface="Wingdings" panose="05000000000000000000" pitchFamily="2" charset="2"/>
              <a:buChar char="Ø"/>
            </a:pPr>
            <a:r>
              <a:rPr lang="en-US" sz="2800">
                <a:ea typeface="+mn-lt"/>
                <a:cs typeface="+mn-lt"/>
              </a:rPr>
              <a:t>To enhance the functionality of the basic loopback script, we created two new scripts. </a:t>
            </a:r>
          </a:p>
          <a:p>
            <a:pPr marL="457200" indent="-457200">
              <a:buClrTx/>
              <a:buFont typeface="Wingdings" panose="05000000000000000000" pitchFamily="2" charset="2"/>
              <a:buChar char="Ø"/>
            </a:pPr>
            <a:r>
              <a:rPr lang="en-US" sz="2800">
                <a:ea typeface="+mn-lt"/>
                <a:cs typeface="+mn-lt"/>
              </a:rPr>
              <a:t>The first script will be responsible for sending a frame, while the second script will handle receiving a frame. </a:t>
            </a:r>
          </a:p>
          <a:p>
            <a:pPr marL="457200" indent="-457200">
              <a:buClrTx/>
              <a:buFont typeface="Wingdings" panose="05000000000000000000" pitchFamily="2" charset="2"/>
              <a:buChar char="Ø"/>
            </a:pPr>
            <a:r>
              <a:rPr lang="en-US" sz="2800">
                <a:effectLst/>
                <a:latin typeface="Calibri" panose="020F0502020204030204" pitchFamily="34" charset="0"/>
                <a:ea typeface="Calibri" panose="020F0502020204030204" pitchFamily="34" charset="0"/>
              </a:rPr>
              <a:t>we observed the source and destination MAC addresses, along with the transmitted and received payload data </a:t>
            </a:r>
            <a:r>
              <a:rPr lang="en-US" sz="2800" b="1">
                <a:effectLst/>
                <a:latin typeface="Calibri" panose="020F0502020204030204" pitchFamily="34" charset="0"/>
                <a:ea typeface="Calibri" panose="020F0502020204030204" pitchFamily="34" charset="0"/>
              </a:rPr>
              <a:t>"01 02 03 04 09"</a:t>
            </a:r>
            <a:r>
              <a:rPr lang="en-US" sz="2800">
                <a:effectLst/>
                <a:latin typeface="Calibri" panose="020F0502020204030204" pitchFamily="34" charset="0"/>
                <a:ea typeface="Calibri" panose="020F0502020204030204" pitchFamily="34" charset="0"/>
              </a:rPr>
              <a:t> using a loopback adapter using Wireshark.</a:t>
            </a:r>
          </a:p>
          <a:p>
            <a:pPr marL="457200" indent="-457200">
              <a:buClrTx/>
              <a:buFont typeface="Wingdings" panose="05000000000000000000" pitchFamily="2" charset="2"/>
              <a:buChar char="Ø"/>
            </a:pPr>
            <a:r>
              <a:rPr lang="en-US" sz="2800">
                <a:effectLst/>
                <a:latin typeface="Calibri" panose="020F0502020204030204" pitchFamily="34" charset="0"/>
                <a:ea typeface="Calibri" panose="020F0502020204030204" pitchFamily="34" charset="0"/>
                <a:cs typeface="Times New Roman" panose="02020603050405020304" pitchFamily="18" charset="0"/>
              </a:rPr>
              <a:t>Additionally, since the initialization of the script is triggered by a designated button, we will need to modify the sleep time values accordingly and updated scripts.</a:t>
            </a:r>
            <a:endParaRPr lang="en-IN" sz="2400">
              <a:effectLst/>
              <a:latin typeface="Constantia" panose="02030602050306030303" pitchFamily="18" charset="0"/>
              <a:ea typeface="Constantia" panose="02030602050306030303" pitchFamily="18" charset="0"/>
              <a:cs typeface="Times New Roman" panose="02020603050405020304" pitchFamily="18" charset="0"/>
            </a:endParaRPr>
          </a:p>
          <a:p>
            <a:pPr marL="457200" indent="-457200">
              <a:buFont typeface="Wingdings" panose="05000000000000000000" pitchFamily="2" charset="2"/>
              <a:buChar char="Ø"/>
            </a:pPr>
            <a:endParaRPr lang="en-US">
              <a:ea typeface="+mn-lt"/>
              <a:cs typeface="+mn-lt"/>
            </a:endParaRPr>
          </a:p>
          <a:p>
            <a:endParaRPr lang="en-IN"/>
          </a:p>
        </p:txBody>
      </p:sp>
    </p:spTree>
    <p:extLst>
      <p:ext uri="{BB962C8B-B14F-4D97-AF65-F5344CB8AC3E}">
        <p14:creationId xmlns:p14="http://schemas.microsoft.com/office/powerpoint/2010/main" val="279674470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C9CCA-667B-76FE-419C-842A1AC90683}"/>
              </a:ext>
            </a:extLst>
          </p:cNvPr>
          <p:cNvSpPr>
            <a:spLocks noGrp="1"/>
          </p:cNvSpPr>
          <p:nvPr>
            <p:ph type="title"/>
          </p:nvPr>
        </p:nvSpPr>
        <p:spPr/>
        <p:txBody>
          <a:bodyPr>
            <a:normAutofit fontScale="90000"/>
          </a:bodyPr>
          <a:lstStyle/>
          <a:p>
            <a:r>
              <a:rPr lang="en-US" b="1" cap="all">
                <a:effectLst/>
                <a:latin typeface="Calibri Light" panose="020F0302020204030204" pitchFamily="34" charset="0"/>
                <a:ea typeface="Calibri Light" panose="020F0302020204030204" pitchFamily="34" charset="0"/>
                <a:cs typeface="Calibri Light" panose="020F0302020204030204" pitchFamily="34" charset="0"/>
              </a:rPr>
              <a:t>PART – 2: </a:t>
            </a:r>
            <a:r>
              <a:rPr lang="en-US" b="1" cap="all" err="1">
                <a:effectLst/>
                <a:latin typeface="Calibri Light" panose="020F0302020204030204" pitchFamily="34" charset="0"/>
                <a:ea typeface="Calibri Light" panose="020F0302020204030204" pitchFamily="34" charset="0"/>
                <a:cs typeface="Calibri Light" panose="020F0302020204030204" pitchFamily="34" charset="0"/>
              </a:rPr>
              <a:t>ANDi</a:t>
            </a:r>
            <a:r>
              <a:rPr lang="en-US" b="1" cap="all">
                <a:effectLst/>
                <a:latin typeface="Calibri Light" panose="020F0302020204030204" pitchFamily="34" charset="0"/>
                <a:ea typeface="Calibri Light" panose="020F0302020204030204" pitchFamily="34" charset="0"/>
                <a:cs typeface="Calibri Light" panose="020F0302020204030204" pitchFamily="34" charset="0"/>
              </a:rPr>
              <a:t> Tool and Automotive Ethernet</a:t>
            </a:r>
            <a:br>
              <a:rPr lang="en-IN" sz="1800" b="1" cap="all">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75335B88-C4DC-EA94-9A24-6DFC4567B314}"/>
              </a:ext>
            </a:extLst>
          </p:cNvPr>
          <p:cNvSpPr>
            <a:spLocks noGrp="1"/>
          </p:cNvSpPr>
          <p:nvPr>
            <p:ph idx="1"/>
          </p:nvPr>
        </p:nvSpPr>
        <p:spPr>
          <a:xfrm>
            <a:off x="1484310" y="1838961"/>
            <a:ext cx="10018713" cy="3723640"/>
          </a:xfrm>
        </p:spPr>
        <p:txBody>
          <a:bodyPr>
            <a:normAutofit fontScale="92500" lnSpcReduction="20000"/>
          </a:bodyPr>
          <a:lstStyle/>
          <a:p>
            <a:pPr marL="0" indent="0">
              <a:lnSpc>
                <a:spcPct val="110000"/>
              </a:lnSpc>
              <a:spcBef>
                <a:spcPts val="600"/>
              </a:spcBef>
              <a:buClrTx/>
              <a:buNone/>
            </a:pPr>
            <a:endParaRPr lang="en-US">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600"/>
              </a:spcBef>
              <a:buClrTx/>
              <a:buFont typeface="Wingdings" panose="05000000000000000000" pitchFamily="2" charset="2"/>
              <a:buChar char="Ø"/>
            </a:pPr>
            <a:r>
              <a:rPr lang="en-US">
                <a:effectLst/>
                <a:latin typeface="Calibri" panose="020F0502020204030204" pitchFamily="34" charset="0"/>
                <a:ea typeface="Calibri" panose="020F0502020204030204" pitchFamily="34" charset="0"/>
                <a:cs typeface="Times New Roman" panose="02020603050405020304" pitchFamily="18" charset="0"/>
              </a:rPr>
              <a:t>Our objective in this phase is to establish an actual point-to-point connection, treating the unconfigured media gateway as a Layer 2 switch.</a:t>
            </a:r>
          </a:p>
          <a:p>
            <a:pPr marL="342900" lvl="0" indent="-342900">
              <a:lnSpc>
                <a:spcPct val="110000"/>
              </a:lnSpc>
              <a:spcBef>
                <a:spcPts val="600"/>
              </a:spcBef>
              <a:buClrTx/>
              <a:buFont typeface="Wingdings" panose="05000000000000000000" pitchFamily="2"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Firstly, we started the </a:t>
            </a:r>
            <a:r>
              <a:rPr lang="en-US" err="1">
                <a:effectLst/>
                <a:latin typeface="Calibri" panose="020F0502020204030204" pitchFamily="34" charset="0"/>
                <a:ea typeface="Calibri" panose="020F0502020204030204" pitchFamily="34" charset="0"/>
                <a:cs typeface="Times New Roman" panose="02020603050405020304" pitchFamily="18" charset="0"/>
              </a:rPr>
              <a:t>ANDi</a:t>
            </a:r>
            <a:r>
              <a:rPr lang="en-US">
                <a:effectLst/>
                <a:latin typeface="Calibri" panose="020F0502020204030204" pitchFamily="34" charset="0"/>
                <a:ea typeface="Calibri" panose="020F0502020204030204" pitchFamily="34" charset="0"/>
                <a:cs typeface="Times New Roman" panose="02020603050405020304" pitchFamily="18" charset="0"/>
              </a:rPr>
              <a:t> tool and loaded the previous project done in task 1.</a:t>
            </a:r>
            <a:endParaRPr lang="en-IN">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buClrTx/>
              <a:buFont typeface="Wingdings" panose="05000000000000000000" pitchFamily="2"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And then, update the </a:t>
            </a:r>
            <a:r>
              <a:rPr lang="en-US" err="1">
                <a:effectLst/>
                <a:latin typeface="Calibri" panose="020F0502020204030204" pitchFamily="34" charset="0"/>
                <a:ea typeface="Calibri" panose="020F0502020204030204" pitchFamily="34" charset="0"/>
                <a:cs typeface="Times New Roman" panose="02020603050405020304" pitchFamily="18" charset="0"/>
              </a:rPr>
              <a:t>ANDi</a:t>
            </a:r>
            <a:r>
              <a:rPr lang="en-US">
                <a:effectLst/>
                <a:latin typeface="Calibri" panose="020F0502020204030204" pitchFamily="34" charset="0"/>
                <a:ea typeface="Calibri" panose="020F0502020204030204" pitchFamily="34" charset="0"/>
                <a:cs typeface="Times New Roman" panose="02020603050405020304" pitchFamily="18" charset="0"/>
              </a:rPr>
              <a:t> adapter configuration with the appropriate network adapters, then we don’t use loopback anymore.</a:t>
            </a:r>
            <a:endParaRPr lang="en-IN">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buClrTx/>
              <a:buFont typeface="Wingdings" panose="05000000000000000000" pitchFamily="2"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We used a “Simulation” adapter for transmitting in PC1 and  a “Logging” adapter for receiving in PC2.</a:t>
            </a:r>
            <a:endParaRPr lang="en-IN">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spcAft>
                <a:spcPts val="1000"/>
              </a:spcAft>
              <a:buClrTx/>
              <a:buFont typeface="Wingdings" panose="05000000000000000000" pitchFamily="2"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And from the scripts we have adjusted the MAC addresses.</a:t>
            </a:r>
            <a:endParaRPr lang="en-IN">
              <a:effectLst/>
              <a:latin typeface="Constantia" panose="02030602050306030303" pitchFamily="18" charset="0"/>
              <a:ea typeface="Constantia" panose="02030602050306030303" pitchFamily="18" charset="0"/>
              <a:cs typeface="Times New Roman" panose="02020603050405020304" pitchFamily="18" charset="0"/>
            </a:endParaRPr>
          </a:p>
          <a:p>
            <a:pPr marL="0" indent="0">
              <a:buNone/>
            </a:pPr>
            <a:endParaRPr lang="en-IN">
              <a:effectLst/>
              <a:latin typeface="Constantia" panose="02030602050306030303" pitchFamily="18" charset="0"/>
              <a:ea typeface="Constantia" panose="02030602050306030303"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2904201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7B2-D690-3B8D-28C6-0D34BFEFCFF6}"/>
              </a:ext>
            </a:extLst>
          </p:cNvPr>
          <p:cNvSpPr>
            <a:spLocks noGrp="1"/>
          </p:cNvSpPr>
          <p:nvPr>
            <p:ph type="title"/>
          </p:nvPr>
        </p:nvSpPr>
        <p:spPr>
          <a:xfrm>
            <a:off x="1480072" y="119311"/>
            <a:ext cx="10018713" cy="1752599"/>
          </a:xfrm>
        </p:spPr>
        <p:txBody>
          <a:bodyPr/>
          <a:lstStyle/>
          <a:p>
            <a:r>
              <a:rPr lang="en-IN"/>
              <a:t>Send Receive Scripts</a:t>
            </a:r>
          </a:p>
        </p:txBody>
      </p:sp>
      <p:pic>
        <p:nvPicPr>
          <p:cNvPr id="5" name="Content Placeholder 4">
            <a:extLst>
              <a:ext uri="{FF2B5EF4-FFF2-40B4-BE49-F238E27FC236}">
                <a16:creationId xmlns:a16="http://schemas.microsoft.com/office/drawing/2014/main" id="{6525F6C2-419A-C768-BF64-B016FA008A63}"/>
              </a:ext>
            </a:extLst>
          </p:cNvPr>
          <p:cNvPicPr>
            <a:picLocks noGrp="1" noChangeAspect="1"/>
          </p:cNvPicPr>
          <p:nvPr>
            <p:ph idx="1"/>
          </p:nvPr>
        </p:nvPicPr>
        <p:blipFill>
          <a:blip r:embed="rId2"/>
          <a:stretch>
            <a:fillRect/>
          </a:stretch>
        </p:blipFill>
        <p:spPr>
          <a:xfrm>
            <a:off x="986732" y="2096310"/>
            <a:ext cx="5427423" cy="2319088"/>
          </a:xfrm>
        </p:spPr>
      </p:pic>
      <p:pic>
        <p:nvPicPr>
          <p:cNvPr id="9" name="Picture 8">
            <a:extLst>
              <a:ext uri="{FF2B5EF4-FFF2-40B4-BE49-F238E27FC236}">
                <a16:creationId xmlns:a16="http://schemas.microsoft.com/office/drawing/2014/main" id="{35456542-4EBB-EC7A-DA69-5C4BB5FADDB1}"/>
              </a:ext>
            </a:extLst>
          </p:cNvPr>
          <p:cNvPicPr>
            <a:picLocks noChangeAspect="1"/>
          </p:cNvPicPr>
          <p:nvPr/>
        </p:nvPicPr>
        <p:blipFill>
          <a:blip r:embed="rId3"/>
          <a:stretch>
            <a:fillRect/>
          </a:stretch>
        </p:blipFill>
        <p:spPr>
          <a:xfrm>
            <a:off x="6693710" y="3585998"/>
            <a:ext cx="4989209" cy="2516487"/>
          </a:xfrm>
          <a:prstGeom prst="rect">
            <a:avLst/>
          </a:prstGeom>
        </p:spPr>
      </p:pic>
    </p:spTree>
    <p:extLst>
      <p:ext uri="{BB962C8B-B14F-4D97-AF65-F5344CB8AC3E}">
        <p14:creationId xmlns:p14="http://schemas.microsoft.com/office/powerpoint/2010/main" val="27571718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0</TotalTime>
  <Words>1208</Words>
  <Application>Microsoft Office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Constantia</vt:lpstr>
      <vt:lpstr>Corbel</vt:lpstr>
      <vt:lpstr>Wingdings</vt:lpstr>
      <vt:lpstr>Parallax</vt:lpstr>
      <vt:lpstr>Embedded Connectivity SS23 </vt:lpstr>
      <vt:lpstr>Contents</vt:lpstr>
      <vt:lpstr>Introduction: </vt:lpstr>
      <vt:lpstr>PowerPoint Presentation</vt:lpstr>
      <vt:lpstr>Part – 1: ANDi Tool and Loopback </vt:lpstr>
      <vt:lpstr>Basic Loopback script</vt:lpstr>
      <vt:lpstr>PowerPoint Presentation</vt:lpstr>
      <vt:lpstr>PART – 2: ANDi Tool and Automotive Ethernet </vt:lpstr>
      <vt:lpstr>Send Receive Scripts</vt:lpstr>
      <vt:lpstr>PowerPoint Presentation</vt:lpstr>
      <vt:lpstr>Task3- ANDi Tool and Automotive Ethernet in the Lab</vt:lpstr>
      <vt:lpstr>Connection of MediaGateway</vt:lpstr>
      <vt:lpstr>WEB CAM Output</vt:lpstr>
      <vt:lpstr>Task4- CAN over BroadRReach</vt:lpstr>
      <vt:lpstr>Setup</vt:lpstr>
      <vt:lpstr>CAN</vt:lpstr>
      <vt:lpstr>PowerPoint Presentation</vt:lpstr>
      <vt:lpstr>CAN Frames and Signals:</vt:lpstr>
      <vt:lpstr>PowerPoint Presentation</vt:lpstr>
      <vt:lpstr>MediaGateway and ANDi Configuration </vt:lpstr>
      <vt:lpstr>ANDi Network Settings</vt:lpstr>
      <vt:lpstr>Send Messages in ANDi</vt:lpstr>
      <vt:lpstr>Messages in ANDi Traffic Viewer</vt:lpstr>
      <vt:lpstr>We are very Grateful to the Professor and University for providing us the opportunity to learn Embedded concepts which helps us in choosing the desired career.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Lohitha</dc:creator>
  <cp:lastModifiedBy>Vaishnavi Lohitha</cp:lastModifiedBy>
  <cp:revision>1</cp:revision>
  <dcterms:created xsi:type="dcterms:W3CDTF">2023-07-04T14:55:56Z</dcterms:created>
  <dcterms:modified xsi:type="dcterms:W3CDTF">2023-07-07T08:10:36Z</dcterms:modified>
</cp:coreProperties>
</file>