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2" r:id="rId6"/>
    <p:sldId id="264" r:id="rId7"/>
    <p:sldId id="265" r:id="rId8"/>
    <p:sldId id="261" r:id="rId9"/>
    <p:sldId id="263"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82" r:id="rId23"/>
    <p:sldId id="279"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7BF5CB-48B7-4FAB-A4DB-2C02DEB258CD}" v="36" dt="2022-07-13T23:00:29.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Lohitha" userId="8120db454a2eef04" providerId="LiveId" clId="{A87BF5CB-48B7-4FAB-A4DB-2C02DEB258CD}"/>
    <pc:docChg chg="undo custSel addSld delSld modSld">
      <pc:chgData name="Vaishnavi Lohitha" userId="8120db454a2eef04" providerId="LiveId" clId="{A87BF5CB-48B7-4FAB-A4DB-2C02DEB258CD}" dt="2022-07-13T23:01:26.785" v="2861" actId="255"/>
      <pc:docMkLst>
        <pc:docMk/>
      </pc:docMkLst>
      <pc:sldChg chg="modSp new mod">
        <pc:chgData name="Vaishnavi Lohitha" userId="8120db454a2eef04" providerId="LiveId" clId="{A87BF5CB-48B7-4FAB-A4DB-2C02DEB258CD}" dt="2022-07-13T13:54:20.909" v="507" actId="207"/>
        <pc:sldMkLst>
          <pc:docMk/>
          <pc:sldMk cId="3099879879" sldId="257"/>
        </pc:sldMkLst>
        <pc:spChg chg="mod">
          <ac:chgData name="Vaishnavi Lohitha" userId="8120db454a2eef04" providerId="LiveId" clId="{A87BF5CB-48B7-4FAB-A4DB-2C02DEB258CD}" dt="2022-07-13T13:32:12.685" v="14" actId="20577"/>
          <ac:spMkLst>
            <pc:docMk/>
            <pc:sldMk cId="3099879879" sldId="257"/>
            <ac:spMk id="2" creationId="{25A591CE-DB53-475E-1875-7D3468F304B4}"/>
          </ac:spMkLst>
        </pc:spChg>
        <pc:spChg chg="mod">
          <ac:chgData name="Vaishnavi Lohitha" userId="8120db454a2eef04" providerId="LiveId" clId="{A87BF5CB-48B7-4FAB-A4DB-2C02DEB258CD}" dt="2022-07-13T13:54:20.909" v="507" actId="207"/>
          <ac:spMkLst>
            <pc:docMk/>
            <pc:sldMk cId="3099879879" sldId="257"/>
            <ac:spMk id="3" creationId="{B2AF8BE0-F259-4202-A00A-6D069CC0172F}"/>
          </ac:spMkLst>
        </pc:spChg>
      </pc:sldChg>
      <pc:sldChg chg="modSp new mod">
        <pc:chgData name="Vaishnavi Lohitha" userId="8120db454a2eef04" providerId="LiveId" clId="{A87BF5CB-48B7-4FAB-A4DB-2C02DEB258CD}" dt="2022-07-13T14:01:55.488" v="666" actId="207"/>
        <pc:sldMkLst>
          <pc:docMk/>
          <pc:sldMk cId="3421019126" sldId="258"/>
        </pc:sldMkLst>
        <pc:spChg chg="mod">
          <ac:chgData name="Vaishnavi Lohitha" userId="8120db454a2eef04" providerId="LiveId" clId="{A87BF5CB-48B7-4FAB-A4DB-2C02DEB258CD}" dt="2022-07-13T13:59:09.947" v="649" actId="2711"/>
          <ac:spMkLst>
            <pc:docMk/>
            <pc:sldMk cId="3421019126" sldId="258"/>
            <ac:spMk id="2" creationId="{07D0E8C9-4755-F251-2650-96BF8AF93F39}"/>
          </ac:spMkLst>
        </pc:spChg>
        <pc:spChg chg="mod">
          <ac:chgData name="Vaishnavi Lohitha" userId="8120db454a2eef04" providerId="LiveId" clId="{A87BF5CB-48B7-4FAB-A4DB-2C02DEB258CD}" dt="2022-07-13T14:01:55.488" v="666" actId="207"/>
          <ac:spMkLst>
            <pc:docMk/>
            <pc:sldMk cId="3421019126" sldId="258"/>
            <ac:spMk id="3" creationId="{447885D2-FEEB-8BF8-7290-A8515C1BF8EB}"/>
          </ac:spMkLst>
        </pc:spChg>
      </pc:sldChg>
      <pc:sldChg chg="modSp new mod">
        <pc:chgData name="Vaishnavi Lohitha" userId="8120db454a2eef04" providerId="LiveId" clId="{A87BF5CB-48B7-4FAB-A4DB-2C02DEB258CD}" dt="2022-07-13T20:24:48.809" v="798" actId="20577"/>
        <pc:sldMkLst>
          <pc:docMk/>
          <pc:sldMk cId="3905149783" sldId="259"/>
        </pc:sldMkLst>
        <pc:spChg chg="mod">
          <ac:chgData name="Vaishnavi Lohitha" userId="8120db454a2eef04" providerId="LiveId" clId="{A87BF5CB-48B7-4FAB-A4DB-2C02DEB258CD}" dt="2022-07-13T14:02:56.472" v="709" actId="20577"/>
          <ac:spMkLst>
            <pc:docMk/>
            <pc:sldMk cId="3905149783" sldId="259"/>
            <ac:spMk id="2" creationId="{067E2252-0B20-D642-C18A-84018383F544}"/>
          </ac:spMkLst>
        </pc:spChg>
        <pc:spChg chg="mod">
          <ac:chgData name="Vaishnavi Lohitha" userId="8120db454a2eef04" providerId="LiveId" clId="{A87BF5CB-48B7-4FAB-A4DB-2C02DEB258CD}" dt="2022-07-13T20:24:48.809" v="798" actId="20577"/>
          <ac:spMkLst>
            <pc:docMk/>
            <pc:sldMk cId="3905149783" sldId="259"/>
            <ac:spMk id="3" creationId="{42337D37-C444-3FBB-B39D-FC120031EB7E}"/>
          </ac:spMkLst>
        </pc:spChg>
      </pc:sldChg>
      <pc:sldChg chg="new del">
        <pc:chgData name="Vaishnavi Lohitha" userId="8120db454a2eef04" providerId="LiveId" clId="{A87BF5CB-48B7-4FAB-A4DB-2C02DEB258CD}" dt="2022-07-13T20:42:11.040" v="802" actId="47"/>
        <pc:sldMkLst>
          <pc:docMk/>
          <pc:sldMk cId="1203347692" sldId="260"/>
        </pc:sldMkLst>
      </pc:sldChg>
      <pc:sldChg chg="addSp delSp modSp new mod setBg">
        <pc:chgData name="Vaishnavi Lohitha" userId="8120db454a2eef04" providerId="LiveId" clId="{A87BF5CB-48B7-4FAB-A4DB-2C02DEB258CD}" dt="2022-07-13T21:14:09.958" v="1432" actId="313"/>
        <pc:sldMkLst>
          <pc:docMk/>
          <pc:sldMk cId="1251474560" sldId="261"/>
        </pc:sldMkLst>
        <pc:spChg chg="mod">
          <ac:chgData name="Vaishnavi Lohitha" userId="8120db454a2eef04" providerId="LiveId" clId="{A87BF5CB-48B7-4FAB-A4DB-2C02DEB258CD}" dt="2022-07-13T21:03:53.487" v="1175" actId="20577"/>
          <ac:spMkLst>
            <pc:docMk/>
            <pc:sldMk cId="1251474560" sldId="261"/>
            <ac:spMk id="2" creationId="{02B1F049-29E8-AB33-0C50-D3DDB337C601}"/>
          </ac:spMkLst>
        </pc:spChg>
        <pc:spChg chg="del mod">
          <ac:chgData name="Vaishnavi Lohitha" userId="8120db454a2eef04" providerId="LiveId" clId="{A87BF5CB-48B7-4FAB-A4DB-2C02DEB258CD}" dt="2022-07-13T20:59:11.473" v="1140" actId="931"/>
          <ac:spMkLst>
            <pc:docMk/>
            <pc:sldMk cId="1251474560" sldId="261"/>
            <ac:spMk id="3" creationId="{D80BE13A-19B2-E90B-2DF2-F93530DD1432}"/>
          </ac:spMkLst>
        </pc:spChg>
        <pc:spChg chg="add del mod">
          <ac:chgData name="Vaishnavi Lohitha" userId="8120db454a2eef04" providerId="LiveId" clId="{A87BF5CB-48B7-4FAB-A4DB-2C02DEB258CD}" dt="2022-07-13T21:02:52.445" v="1153" actId="931"/>
          <ac:spMkLst>
            <pc:docMk/>
            <pc:sldMk cId="1251474560" sldId="261"/>
            <ac:spMk id="7" creationId="{F5592CAC-4A2B-BB54-D9DA-582232F393DF}"/>
          </ac:spMkLst>
        </pc:spChg>
        <pc:spChg chg="add del">
          <ac:chgData name="Vaishnavi Lohitha" userId="8120db454a2eef04" providerId="LiveId" clId="{A87BF5CB-48B7-4FAB-A4DB-2C02DEB258CD}" dt="2022-07-13T21:01:51.841" v="1147" actId="26606"/>
          <ac:spMkLst>
            <pc:docMk/>
            <pc:sldMk cId="1251474560" sldId="261"/>
            <ac:spMk id="8" creationId="{12CF25F2-5C39-459E-9E83-BB0383486E86}"/>
          </ac:spMkLst>
        </pc:spChg>
        <pc:spChg chg="add mod">
          <ac:chgData name="Vaishnavi Lohitha" userId="8120db454a2eef04" providerId="LiveId" clId="{A87BF5CB-48B7-4FAB-A4DB-2C02DEB258CD}" dt="2022-07-13T21:14:09.958" v="1432" actId="313"/>
          <ac:spMkLst>
            <pc:docMk/>
            <pc:sldMk cId="1251474560" sldId="261"/>
            <ac:spMk id="12" creationId="{7F01991D-630A-460D-D367-B8E0878D5CCF}"/>
          </ac:spMkLst>
        </pc:spChg>
        <pc:spChg chg="add del">
          <ac:chgData name="Vaishnavi Lohitha" userId="8120db454a2eef04" providerId="LiveId" clId="{A87BF5CB-48B7-4FAB-A4DB-2C02DEB258CD}" dt="2022-07-13T21:01:51.841" v="1146" actId="26606"/>
          <ac:spMkLst>
            <pc:docMk/>
            <pc:sldMk cId="1251474560" sldId="261"/>
            <ac:spMk id="15" creationId="{32341510-0E0E-45E4-8CB5-CEA28C2D0C5B}"/>
          </ac:spMkLst>
        </pc:spChg>
        <pc:spChg chg="add">
          <ac:chgData name="Vaishnavi Lohitha" userId="8120db454a2eef04" providerId="LiveId" clId="{A87BF5CB-48B7-4FAB-A4DB-2C02DEB258CD}" dt="2022-07-13T21:01:51.841" v="1147" actId="26606"/>
          <ac:spMkLst>
            <pc:docMk/>
            <pc:sldMk cId="1251474560" sldId="261"/>
            <ac:spMk id="19" creationId="{24925016-C67B-4188-B5DB-5C9F831A398E}"/>
          </ac:spMkLst>
        </pc:spChg>
        <pc:picChg chg="add del mod">
          <ac:chgData name="Vaishnavi Lohitha" userId="8120db454a2eef04" providerId="LiveId" clId="{A87BF5CB-48B7-4FAB-A4DB-2C02DEB258CD}" dt="2022-07-13T21:01:40.229" v="1144" actId="478"/>
          <ac:picMkLst>
            <pc:docMk/>
            <pc:sldMk cId="1251474560" sldId="261"/>
            <ac:picMk id="5" creationId="{83F4A310-1455-06FF-9CE2-0B952921D9E4}"/>
          </ac:picMkLst>
        </pc:picChg>
        <pc:picChg chg="add mod">
          <ac:chgData name="Vaishnavi Lohitha" userId="8120db454a2eef04" providerId="LiveId" clId="{A87BF5CB-48B7-4FAB-A4DB-2C02DEB258CD}" dt="2022-07-13T21:03:05.806" v="1157" actId="1076"/>
          <ac:picMkLst>
            <pc:docMk/>
            <pc:sldMk cId="1251474560" sldId="261"/>
            <ac:picMk id="11" creationId="{65C08B52-3B07-D492-0124-0DDE63C50C83}"/>
          </ac:picMkLst>
        </pc:picChg>
        <pc:cxnChg chg="add del">
          <ac:chgData name="Vaishnavi Lohitha" userId="8120db454a2eef04" providerId="LiveId" clId="{A87BF5CB-48B7-4FAB-A4DB-2C02DEB258CD}" dt="2022-07-13T21:01:51.841" v="1147" actId="26606"/>
          <ac:cxnSpMkLst>
            <pc:docMk/>
            <pc:sldMk cId="1251474560" sldId="261"/>
            <ac:cxnSpMk id="10" creationId="{6C52BBAB-664F-48C3-A5C1-4CE9D3555DD1}"/>
          </ac:cxnSpMkLst>
        </pc:cxnChg>
        <pc:cxnChg chg="add del">
          <ac:chgData name="Vaishnavi Lohitha" userId="8120db454a2eef04" providerId="LiveId" clId="{A87BF5CB-48B7-4FAB-A4DB-2C02DEB258CD}" dt="2022-07-13T21:01:51.841" v="1146" actId="26606"/>
          <ac:cxnSpMkLst>
            <pc:docMk/>
            <pc:sldMk cId="1251474560" sldId="261"/>
            <ac:cxnSpMk id="17" creationId="{6C52BBAB-664F-48C3-A5C1-4CE9D3555DD1}"/>
          </ac:cxnSpMkLst>
        </pc:cxnChg>
        <pc:cxnChg chg="add">
          <ac:chgData name="Vaishnavi Lohitha" userId="8120db454a2eef04" providerId="LiveId" clId="{A87BF5CB-48B7-4FAB-A4DB-2C02DEB258CD}" dt="2022-07-13T21:01:51.841" v="1147" actId="26606"/>
          <ac:cxnSpMkLst>
            <pc:docMk/>
            <pc:sldMk cId="1251474560" sldId="261"/>
            <ac:cxnSpMk id="20" creationId="{6C52BBAB-664F-48C3-A5C1-4CE9D3555DD1}"/>
          </ac:cxnSpMkLst>
        </pc:cxnChg>
      </pc:sldChg>
      <pc:sldChg chg="addSp delSp modSp new mod setBg">
        <pc:chgData name="Vaishnavi Lohitha" userId="8120db454a2eef04" providerId="LiveId" clId="{A87BF5CB-48B7-4FAB-A4DB-2C02DEB258CD}" dt="2022-07-13T21:17:20.425" v="1434" actId="404"/>
        <pc:sldMkLst>
          <pc:docMk/>
          <pc:sldMk cId="806964683" sldId="262"/>
        </pc:sldMkLst>
        <pc:spChg chg="mod">
          <ac:chgData name="Vaishnavi Lohitha" userId="8120db454a2eef04" providerId="LiveId" clId="{A87BF5CB-48B7-4FAB-A4DB-2C02DEB258CD}" dt="2022-07-13T21:17:20.425" v="1434" actId="404"/>
          <ac:spMkLst>
            <pc:docMk/>
            <pc:sldMk cId="806964683" sldId="262"/>
            <ac:spMk id="2" creationId="{1BF680A3-351C-0725-D025-11B4C9436AC3}"/>
          </ac:spMkLst>
        </pc:spChg>
        <pc:spChg chg="del">
          <ac:chgData name="Vaishnavi Lohitha" userId="8120db454a2eef04" providerId="LiveId" clId="{A87BF5CB-48B7-4FAB-A4DB-2C02DEB258CD}" dt="2022-07-13T20:47:37.362" v="911" actId="931"/>
          <ac:spMkLst>
            <pc:docMk/>
            <pc:sldMk cId="806964683" sldId="262"/>
            <ac:spMk id="3" creationId="{4FA016FA-A7A4-3BA5-D27F-75DF05EE3B86}"/>
          </ac:spMkLst>
        </pc:spChg>
        <pc:spChg chg="mod ord">
          <ac:chgData name="Vaishnavi Lohitha" userId="8120db454a2eef04" providerId="LiveId" clId="{A87BF5CB-48B7-4FAB-A4DB-2C02DEB258CD}" dt="2022-07-13T20:53:16.080" v="936" actId="26606"/>
          <ac:spMkLst>
            <pc:docMk/>
            <pc:sldMk cId="806964683" sldId="262"/>
            <ac:spMk id="4" creationId="{A1410AE2-B4D0-6DA7-264B-F9E25A8128D7}"/>
          </ac:spMkLst>
        </pc:spChg>
        <pc:spChg chg="add del mod">
          <ac:chgData name="Vaishnavi Lohitha" userId="8120db454a2eef04" providerId="LiveId" clId="{A87BF5CB-48B7-4FAB-A4DB-2C02DEB258CD}" dt="2022-07-13T20:51:29.696" v="923" actId="931"/>
          <ac:spMkLst>
            <pc:docMk/>
            <pc:sldMk cId="806964683" sldId="262"/>
            <ac:spMk id="8" creationId="{8298A9C8-E853-2CD2-7453-EC0E30307C86}"/>
          </ac:spMkLst>
        </pc:spChg>
        <pc:spChg chg="add mod">
          <ac:chgData name="Vaishnavi Lohitha" userId="8120db454a2eef04" providerId="LiveId" clId="{A87BF5CB-48B7-4FAB-A4DB-2C02DEB258CD}" dt="2022-07-13T20:57:35.839" v="1138" actId="1076"/>
          <ac:spMkLst>
            <pc:docMk/>
            <pc:sldMk cId="806964683" sldId="262"/>
            <ac:spMk id="11" creationId="{B2D1679E-D06A-AC11-BF2A-8D2D40951BB1}"/>
          </ac:spMkLst>
        </pc:spChg>
        <pc:spChg chg="add">
          <ac:chgData name="Vaishnavi Lohitha" userId="8120db454a2eef04" providerId="LiveId" clId="{A87BF5CB-48B7-4FAB-A4DB-2C02DEB258CD}" dt="2022-07-13T20:53:16.080" v="936" actId="26606"/>
          <ac:spMkLst>
            <pc:docMk/>
            <pc:sldMk cId="806964683" sldId="262"/>
            <ac:spMk id="15" creationId="{BC40AE45-0F40-4658-AECB-189ADDFFCD61}"/>
          </ac:spMkLst>
        </pc:spChg>
        <pc:picChg chg="add del mod">
          <ac:chgData name="Vaishnavi Lohitha" userId="8120db454a2eef04" providerId="LiveId" clId="{A87BF5CB-48B7-4FAB-A4DB-2C02DEB258CD}" dt="2022-07-13T20:51:20.639" v="922" actId="478"/>
          <ac:picMkLst>
            <pc:docMk/>
            <pc:sldMk cId="806964683" sldId="262"/>
            <ac:picMk id="6" creationId="{EFB166AF-8A79-46EF-BFB3-2AD03A016503}"/>
          </ac:picMkLst>
        </pc:picChg>
        <pc:picChg chg="add mod">
          <ac:chgData name="Vaishnavi Lohitha" userId="8120db454a2eef04" providerId="LiveId" clId="{A87BF5CB-48B7-4FAB-A4DB-2C02DEB258CD}" dt="2022-07-13T20:53:38.704" v="938" actId="14100"/>
          <ac:picMkLst>
            <pc:docMk/>
            <pc:sldMk cId="806964683" sldId="262"/>
            <ac:picMk id="10" creationId="{11DACBC8-3E04-174B-A196-BE06BA69A2CA}"/>
          </ac:picMkLst>
        </pc:picChg>
        <pc:cxnChg chg="add">
          <ac:chgData name="Vaishnavi Lohitha" userId="8120db454a2eef04" providerId="LiveId" clId="{A87BF5CB-48B7-4FAB-A4DB-2C02DEB258CD}" dt="2022-07-13T20:53:16.080" v="936" actId="26606"/>
          <ac:cxnSpMkLst>
            <pc:docMk/>
            <pc:sldMk cId="806964683" sldId="262"/>
            <ac:cxnSpMk id="17" creationId="{B32E796E-8D19-4926-B7B8-653B01939010}"/>
          </ac:cxnSpMkLst>
        </pc:cxnChg>
      </pc:sldChg>
      <pc:sldChg chg="addSp delSp modSp new mod setBg">
        <pc:chgData name="Vaishnavi Lohitha" userId="8120db454a2eef04" providerId="LiveId" clId="{A87BF5CB-48B7-4FAB-A4DB-2C02DEB258CD}" dt="2022-07-13T21:13:54.929" v="1428" actId="313"/>
        <pc:sldMkLst>
          <pc:docMk/>
          <pc:sldMk cId="21412404" sldId="263"/>
        </pc:sldMkLst>
        <pc:spChg chg="mod">
          <ac:chgData name="Vaishnavi Lohitha" userId="8120db454a2eef04" providerId="LiveId" clId="{A87BF5CB-48B7-4FAB-A4DB-2C02DEB258CD}" dt="2022-07-13T21:11:48.473" v="1391" actId="26606"/>
          <ac:spMkLst>
            <pc:docMk/>
            <pc:sldMk cId="21412404" sldId="263"/>
            <ac:spMk id="2" creationId="{CE7C0EB9-C856-FAFC-74B6-47E3607B6979}"/>
          </ac:spMkLst>
        </pc:spChg>
        <pc:spChg chg="del">
          <ac:chgData name="Vaishnavi Lohitha" userId="8120db454a2eef04" providerId="LiveId" clId="{A87BF5CB-48B7-4FAB-A4DB-2C02DEB258CD}" dt="2022-07-13T21:09:39.974" v="1382" actId="931"/>
          <ac:spMkLst>
            <pc:docMk/>
            <pc:sldMk cId="21412404" sldId="263"/>
            <ac:spMk id="3" creationId="{3A19D159-4EF9-DC8D-6E38-9511A3D7EBF5}"/>
          </ac:spMkLst>
        </pc:spChg>
        <pc:spChg chg="add del mod">
          <ac:chgData name="Vaishnavi Lohitha" userId="8120db454a2eef04" providerId="LiveId" clId="{A87BF5CB-48B7-4FAB-A4DB-2C02DEB258CD}" dt="2022-07-13T21:12:32.017" v="1404"/>
          <ac:spMkLst>
            <pc:docMk/>
            <pc:sldMk cId="21412404" sldId="263"/>
            <ac:spMk id="8" creationId="{501343D4-DDB7-D8DC-1E62-2169958B382B}"/>
          </ac:spMkLst>
        </pc:spChg>
        <pc:spChg chg="add del mod">
          <ac:chgData name="Vaishnavi Lohitha" userId="8120db454a2eef04" providerId="LiveId" clId="{A87BF5CB-48B7-4FAB-A4DB-2C02DEB258CD}" dt="2022-07-13T21:11:54.104" v="1392" actId="931"/>
          <ac:spMkLst>
            <pc:docMk/>
            <pc:sldMk cId="21412404" sldId="263"/>
            <ac:spMk id="9" creationId="{7D96F49E-AD43-7747-8A36-B6CCBCE9413D}"/>
          </ac:spMkLst>
        </pc:spChg>
        <pc:spChg chg="add mod">
          <ac:chgData name="Vaishnavi Lohitha" userId="8120db454a2eef04" providerId="LiveId" clId="{A87BF5CB-48B7-4FAB-A4DB-2C02DEB258CD}" dt="2022-07-13T21:13:54.929" v="1428" actId="313"/>
          <ac:spMkLst>
            <pc:docMk/>
            <pc:sldMk cId="21412404" sldId="263"/>
            <ac:spMk id="10" creationId="{B6652D93-60F3-C111-4706-95AFF5AE6FE7}"/>
          </ac:spMkLst>
        </pc:spChg>
        <pc:spChg chg="add del">
          <ac:chgData name="Vaishnavi Lohitha" userId="8120db454a2eef04" providerId="LiveId" clId="{A87BF5CB-48B7-4FAB-A4DB-2C02DEB258CD}" dt="2022-07-13T21:11:48.473" v="1391" actId="26606"/>
          <ac:spMkLst>
            <pc:docMk/>
            <pc:sldMk cId="21412404" sldId="263"/>
            <ac:spMk id="12" creationId="{192E4E9A-E992-419C-B03A-5686FEC1DB47}"/>
          </ac:spMkLst>
        </pc:spChg>
        <pc:spChg chg="add">
          <ac:chgData name="Vaishnavi Lohitha" userId="8120db454a2eef04" providerId="LiveId" clId="{A87BF5CB-48B7-4FAB-A4DB-2C02DEB258CD}" dt="2022-07-13T21:11:48.473" v="1391" actId="26606"/>
          <ac:spMkLst>
            <pc:docMk/>
            <pc:sldMk cId="21412404" sldId="263"/>
            <ac:spMk id="19" creationId="{32341510-0E0E-45E4-8CB5-CEA28C2D0C5B}"/>
          </ac:spMkLst>
        </pc:spChg>
        <pc:picChg chg="add del mod">
          <ac:chgData name="Vaishnavi Lohitha" userId="8120db454a2eef04" providerId="LiveId" clId="{A87BF5CB-48B7-4FAB-A4DB-2C02DEB258CD}" dt="2022-07-13T21:11:43.684" v="1390" actId="478"/>
          <ac:picMkLst>
            <pc:docMk/>
            <pc:sldMk cId="21412404" sldId="263"/>
            <ac:picMk id="5" creationId="{898DCF11-7E12-2BD2-6D45-802ADEC32D41}"/>
          </ac:picMkLst>
        </pc:picChg>
        <pc:picChg chg="add mod">
          <ac:chgData name="Vaishnavi Lohitha" userId="8120db454a2eef04" providerId="LiveId" clId="{A87BF5CB-48B7-4FAB-A4DB-2C02DEB258CD}" dt="2022-07-13T21:13:21.675" v="1409" actId="14100"/>
          <ac:picMkLst>
            <pc:docMk/>
            <pc:sldMk cId="21412404" sldId="263"/>
            <ac:picMk id="7" creationId="{8684ED78-349E-9321-7AA7-CF22A1B059A5}"/>
          </ac:picMkLst>
        </pc:picChg>
        <pc:cxnChg chg="add del">
          <ac:chgData name="Vaishnavi Lohitha" userId="8120db454a2eef04" providerId="LiveId" clId="{A87BF5CB-48B7-4FAB-A4DB-2C02DEB258CD}" dt="2022-07-13T21:11:48.473" v="1391" actId="26606"/>
          <ac:cxnSpMkLst>
            <pc:docMk/>
            <pc:sldMk cId="21412404" sldId="263"/>
            <ac:cxnSpMk id="14" creationId="{B32E796E-8D19-4926-B7B8-653B01939010}"/>
          </ac:cxnSpMkLst>
        </pc:cxnChg>
        <pc:cxnChg chg="add">
          <ac:chgData name="Vaishnavi Lohitha" userId="8120db454a2eef04" providerId="LiveId" clId="{A87BF5CB-48B7-4FAB-A4DB-2C02DEB258CD}" dt="2022-07-13T21:11:48.473" v="1391" actId="26606"/>
          <ac:cxnSpMkLst>
            <pc:docMk/>
            <pc:sldMk cId="21412404" sldId="263"/>
            <ac:cxnSpMk id="21" creationId="{6C52BBAB-664F-48C3-A5C1-4CE9D3555DD1}"/>
          </ac:cxnSpMkLst>
        </pc:cxnChg>
      </pc:sldChg>
      <pc:sldChg chg="new del">
        <pc:chgData name="Vaishnavi Lohitha" userId="8120db454a2eef04" providerId="LiveId" clId="{A87BF5CB-48B7-4FAB-A4DB-2C02DEB258CD}" dt="2022-07-13T20:52:50.816" v="935" actId="47"/>
        <pc:sldMkLst>
          <pc:docMk/>
          <pc:sldMk cId="1666197962" sldId="263"/>
        </pc:sldMkLst>
      </pc:sldChg>
      <pc:sldChg chg="addSp delSp modSp new mod setBg">
        <pc:chgData name="Vaishnavi Lohitha" userId="8120db454a2eef04" providerId="LiveId" clId="{A87BF5CB-48B7-4FAB-A4DB-2C02DEB258CD}" dt="2022-07-13T21:21:43.257" v="1585" actId="1076"/>
        <pc:sldMkLst>
          <pc:docMk/>
          <pc:sldMk cId="290914256" sldId="264"/>
        </pc:sldMkLst>
        <pc:spChg chg="mod">
          <ac:chgData name="Vaishnavi Lohitha" userId="8120db454a2eef04" providerId="LiveId" clId="{A87BF5CB-48B7-4FAB-A4DB-2C02DEB258CD}" dt="2022-07-13T21:18:06.897" v="1439" actId="26606"/>
          <ac:spMkLst>
            <pc:docMk/>
            <pc:sldMk cId="290914256" sldId="264"/>
            <ac:spMk id="2" creationId="{F3F3AAEA-C7D9-0992-D359-41F5017354B7}"/>
          </ac:spMkLst>
        </pc:spChg>
        <pc:spChg chg="del">
          <ac:chgData name="Vaishnavi Lohitha" userId="8120db454a2eef04" providerId="LiveId" clId="{A87BF5CB-48B7-4FAB-A4DB-2C02DEB258CD}" dt="2022-07-13T21:17:47.899" v="1436" actId="931"/>
          <ac:spMkLst>
            <pc:docMk/>
            <pc:sldMk cId="290914256" sldId="264"/>
            <ac:spMk id="3" creationId="{C7D9650F-6627-EB78-CCEB-9972E5B09781}"/>
          </ac:spMkLst>
        </pc:spChg>
        <pc:spChg chg="mod">
          <ac:chgData name="Vaishnavi Lohitha" userId="8120db454a2eef04" providerId="LiveId" clId="{A87BF5CB-48B7-4FAB-A4DB-2C02DEB258CD}" dt="2022-07-13T21:21:43.257" v="1585" actId="1076"/>
          <ac:spMkLst>
            <pc:docMk/>
            <pc:sldMk cId="290914256" sldId="264"/>
            <ac:spMk id="4" creationId="{60010738-A539-A670-BC71-695DBEEAD5F5}"/>
          </ac:spMkLst>
        </pc:spChg>
        <pc:spChg chg="add">
          <ac:chgData name="Vaishnavi Lohitha" userId="8120db454a2eef04" providerId="LiveId" clId="{A87BF5CB-48B7-4FAB-A4DB-2C02DEB258CD}" dt="2022-07-13T21:18:06.897" v="1439" actId="26606"/>
          <ac:spMkLst>
            <pc:docMk/>
            <pc:sldMk cId="290914256" sldId="264"/>
            <ac:spMk id="11" creationId="{2D6BCA94-FEDC-4F9B-820A-BA138802E29E}"/>
          </ac:spMkLst>
        </pc:spChg>
        <pc:picChg chg="add mod">
          <ac:chgData name="Vaishnavi Lohitha" userId="8120db454a2eef04" providerId="LiveId" clId="{A87BF5CB-48B7-4FAB-A4DB-2C02DEB258CD}" dt="2022-07-13T21:21:35.672" v="1584" actId="14100"/>
          <ac:picMkLst>
            <pc:docMk/>
            <pc:sldMk cId="290914256" sldId="264"/>
            <ac:picMk id="6" creationId="{A19D161F-E8CD-C113-AC28-7B096C236868}"/>
          </ac:picMkLst>
        </pc:picChg>
        <pc:cxnChg chg="add">
          <ac:chgData name="Vaishnavi Lohitha" userId="8120db454a2eef04" providerId="LiveId" clId="{A87BF5CB-48B7-4FAB-A4DB-2C02DEB258CD}" dt="2022-07-13T21:18:06.897" v="1439" actId="26606"/>
          <ac:cxnSpMkLst>
            <pc:docMk/>
            <pc:sldMk cId="290914256" sldId="264"/>
            <ac:cxnSpMk id="13" creationId="{B32E796E-8D19-4926-B7B8-653B01939010}"/>
          </ac:cxnSpMkLst>
        </pc:cxnChg>
      </pc:sldChg>
      <pc:sldChg chg="new del">
        <pc:chgData name="Vaishnavi Lohitha" userId="8120db454a2eef04" providerId="LiveId" clId="{A87BF5CB-48B7-4FAB-A4DB-2C02DEB258CD}" dt="2022-07-13T20:52:49.531" v="934" actId="47"/>
        <pc:sldMkLst>
          <pc:docMk/>
          <pc:sldMk cId="575673211" sldId="264"/>
        </pc:sldMkLst>
      </pc:sldChg>
      <pc:sldChg chg="addSp delSp modSp new mod setBg">
        <pc:chgData name="Vaishnavi Lohitha" userId="8120db454a2eef04" providerId="LiveId" clId="{A87BF5CB-48B7-4FAB-A4DB-2C02DEB258CD}" dt="2022-07-13T21:27:04.212" v="1663" actId="20577"/>
        <pc:sldMkLst>
          <pc:docMk/>
          <pc:sldMk cId="2931110509" sldId="265"/>
        </pc:sldMkLst>
        <pc:spChg chg="mod">
          <ac:chgData name="Vaishnavi Lohitha" userId="8120db454a2eef04" providerId="LiveId" clId="{A87BF5CB-48B7-4FAB-A4DB-2C02DEB258CD}" dt="2022-07-13T21:23:51.794" v="1591" actId="26606"/>
          <ac:spMkLst>
            <pc:docMk/>
            <pc:sldMk cId="2931110509" sldId="265"/>
            <ac:spMk id="2" creationId="{B643D8AE-9A33-76C5-965D-A159F07E8532}"/>
          </ac:spMkLst>
        </pc:spChg>
        <pc:spChg chg="del">
          <ac:chgData name="Vaishnavi Lohitha" userId="8120db454a2eef04" providerId="LiveId" clId="{A87BF5CB-48B7-4FAB-A4DB-2C02DEB258CD}" dt="2022-07-13T21:23:46.614" v="1588" actId="931"/>
          <ac:spMkLst>
            <pc:docMk/>
            <pc:sldMk cId="2931110509" sldId="265"/>
            <ac:spMk id="3" creationId="{9867AEC2-AEF6-E05D-E931-613AB1B2DFBE}"/>
          </ac:spMkLst>
        </pc:spChg>
        <pc:spChg chg="mod">
          <ac:chgData name="Vaishnavi Lohitha" userId="8120db454a2eef04" providerId="LiveId" clId="{A87BF5CB-48B7-4FAB-A4DB-2C02DEB258CD}" dt="2022-07-13T21:27:04.212" v="1663" actId="20577"/>
          <ac:spMkLst>
            <pc:docMk/>
            <pc:sldMk cId="2931110509" sldId="265"/>
            <ac:spMk id="4" creationId="{D3C19C23-BC73-F37D-6052-AA9781297238}"/>
          </ac:spMkLst>
        </pc:spChg>
        <pc:spChg chg="add">
          <ac:chgData name="Vaishnavi Lohitha" userId="8120db454a2eef04" providerId="LiveId" clId="{A87BF5CB-48B7-4FAB-A4DB-2C02DEB258CD}" dt="2022-07-13T21:23:51.794" v="1591" actId="26606"/>
          <ac:spMkLst>
            <pc:docMk/>
            <pc:sldMk cId="2931110509" sldId="265"/>
            <ac:spMk id="11" creationId="{BC40AE45-0F40-4658-AECB-189ADDFFCD61}"/>
          </ac:spMkLst>
        </pc:spChg>
        <pc:picChg chg="add mod">
          <ac:chgData name="Vaishnavi Lohitha" userId="8120db454a2eef04" providerId="LiveId" clId="{A87BF5CB-48B7-4FAB-A4DB-2C02DEB258CD}" dt="2022-07-13T21:24:15.856" v="1596" actId="14100"/>
          <ac:picMkLst>
            <pc:docMk/>
            <pc:sldMk cId="2931110509" sldId="265"/>
            <ac:picMk id="6" creationId="{1B7BF02F-F8EA-3EC0-B165-69E2D3928D5E}"/>
          </ac:picMkLst>
        </pc:picChg>
        <pc:cxnChg chg="add">
          <ac:chgData name="Vaishnavi Lohitha" userId="8120db454a2eef04" providerId="LiveId" clId="{A87BF5CB-48B7-4FAB-A4DB-2C02DEB258CD}" dt="2022-07-13T21:23:51.794" v="1591" actId="26606"/>
          <ac:cxnSpMkLst>
            <pc:docMk/>
            <pc:sldMk cId="2931110509" sldId="265"/>
            <ac:cxnSpMk id="13" creationId="{B32E796E-8D19-4926-B7B8-653B01939010}"/>
          </ac:cxnSpMkLst>
        </pc:cxnChg>
      </pc:sldChg>
      <pc:sldChg chg="addSp delSp modSp new mod setBg">
        <pc:chgData name="Vaishnavi Lohitha" userId="8120db454a2eef04" providerId="LiveId" clId="{A87BF5CB-48B7-4FAB-A4DB-2C02DEB258CD}" dt="2022-07-13T21:40:32.529" v="1802" actId="1076"/>
        <pc:sldMkLst>
          <pc:docMk/>
          <pc:sldMk cId="3418632827" sldId="266"/>
        </pc:sldMkLst>
        <pc:spChg chg="mod">
          <ac:chgData name="Vaishnavi Lohitha" userId="8120db454a2eef04" providerId="LiveId" clId="{A87BF5CB-48B7-4FAB-A4DB-2C02DEB258CD}" dt="2022-07-13T21:32:35.265" v="1686" actId="26606"/>
          <ac:spMkLst>
            <pc:docMk/>
            <pc:sldMk cId="3418632827" sldId="266"/>
            <ac:spMk id="2" creationId="{6FEEFC6A-EF59-3897-7EED-400A4865BC0D}"/>
          </ac:spMkLst>
        </pc:spChg>
        <pc:spChg chg="mod ord">
          <ac:chgData name="Vaishnavi Lohitha" userId="8120db454a2eef04" providerId="LiveId" clId="{A87BF5CB-48B7-4FAB-A4DB-2C02DEB258CD}" dt="2022-07-13T21:40:24.036" v="1801" actId="1076"/>
          <ac:spMkLst>
            <pc:docMk/>
            <pc:sldMk cId="3418632827" sldId="266"/>
            <ac:spMk id="3" creationId="{D5BEA39C-8FBC-5B1A-2CB6-6A8686471D26}"/>
          </ac:spMkLst>
        </pc:spChg>
        <pc:spChg chg="del">
          <ac:chgData name="Vaishnavi Lohitha" userId="8120db454a2eef04" providerId="LiveId" clId="{A87BF5CB-48B7-4FAB-A4DB-2C02DEB258CD}" dt="2022-07-13T21:32:14.564" v="1681" actId="931"/>
          <ac:spMkLst>
            <pc:docMk/>
            <pc:sldMk cId="3418632827" sldId="266"/>
            <ac:spMk id="4" creationId="{2DB27185-4842-59F3-9FF8-12504E91523E}"/>
          </ac:spMkLst>
        </pc:spChg>
        <pc:spChg chg="add">
          <ac:chgData name="Vaishnavi Lohitha" userId="8120db454a2eef04" providerId="LiveId" clId="{A87BF5CB-48B7-4FAB-A4DB-2C02DEB258CD}" dt="2022-07-13T21:32:35.265" v="1686" actId="26606"/>
          <ac:spMkLst>
            <pc:docMk/>
            <pc:sldMk cId="3418632827" sldId="266"/>
            <ac:spMk id="11" creationId="{192E4E9A-E992-419C-B03A-5686FEC1DB47}"/>
          </ac:spMkLst>
        </pc:spChg>
        <pc:picChg chg="add mod">
          <ac:chgData name="Vaishnavi Lohitha" userId="8120db454a2eef04" providerId="LiveId" clId="{A87BF5CB-48B7-4FAB-A4DB-2C02DEB258CD}" dt="2022-07-13T21:40:32.529" v="1802" actId="1076"/>
          <ac:picMkLst>
            <pc:docMk/>
            <pc:sldMk cId="3418632827" sldId="266"/>
            <ac:picMk id="6" creationId="{5459C062-17AF-9AFF-8398-71C4DBF1764D}"/>
          </ac:picMkLst>
        </pc:picChg>
        <pc:cxnChg chg="add">
          <ac:chgData name="Vaishnavi Lohitha" userId="8120db454a2eef04" providerId="LiveId" clId="{A87BF5CB-48B7-4FAB-A4DB-2C02DEB258CD}" dt="2022-07-13T21:32:35.265" v="1686" actId="26606"/>
          <ac:cxnSpMkLst>
            <pc:docMk/>
            <pc:sldMk cId="3418632827" sldId="266"/>
            <ac:cxnSpMk id="13" creationId="{B32E796E-8D19-4926-B7B8-653B01939010}"/>
          </ac:cxnSpMkLst>
        </pc:cxnChg>
      </pc:sldChg>
      <pc:sldChg chg="modSp new mod">
        <pc:chgData name="Vaishnavi Lohitha" userId="8120db454a2eef04" providerId="LiveId" clId="{A87BF5CB-48B7-4FAB-A4DB-2C02DEB258CD}" dt="2022-07-13T22:04:27.268" v="1883" actId="313"/>
        <pc:sldMkLst>
          <pc:docMk/>
          <pc:sldMk cId="2252936711" sldId="267"/>
        </pc:sldMkLst>
        <pc:spChg chg="mod">
          <ac:chgData name="Vaishnavi Lohitha" userId="8120db454a2eef04" providerId="LiveId" clId="{A87BF5CB-48B7-4FAB-A4DB-2C02DEB258CD}" dt="2022-07-13T21:59:45.077" v="1833" actId="20577"/>
          <ac:spMkLst>
            <pc:docMk/>
            <pc:sldMk cId="2252936711" sldId="267"/>
            <ac:spMk id="2" creationId="{577A192B-0007-F9B9-00EC-8199F1ADBEA9}"/>
          </ac:spMkLst>
        </pc:spChg>
        <pc:spChg chg="mod">
          <ac:chgData name="Vaishnavi Lohitha" userId="8120db454a2eef04" providerId="LiveId" clId="{A87BF5CB-48B7-4FAB-A4DB-2C02DEB258CD}" dt="2022-07-13T22:04:27.268" v="1883" actId="313"/>
          <ac:spMkLst>
            <pc:docMk/>
            <pc:sldMk cId="2252936711" sldId="267"/>
            <ac:spMk id="3" creationId="{F4A0AC19-68E8-B452-F8D6-ECB260ABC81E}"/>
          </ac:spMkLst>
        </pc:spChg>
      </pc:sldChg>
      <pc:sldChg chg="new del">
        <pc:chgData name="Vaishnavi Lohitha" userId="8120db454a2eef04" providerId="LiveId" clId="{A87BF5CB-48B7-4FAB-A4DB-2C02DEB258CD}" dt="2022-07-13T22:10:15.113" v="1955" actId="47"/>
        <pc:sldMkLst>
          <pc:docMk/>
          <pc:sldMk cId="1278834858" sldId="268"/>
        </pc:sldMkLst>
      </pc:sldChg>
      <pc:sldChg chg="addSp delSp modSp new mod setBg">
        <pc:chgData name="Vaishnavi Lohitha" userId="8120db454a2eef04" providerId="LiveId" clId="{A87BF5CB-48B7-4FAB-A4DB-2C02DEB258CD}" dt="2022-07-13T23:01:26.785" v="2861" actId="255"/>
        <pc:sldMkLst>
          <pc:docMk/>
          <pc:sldMk cId="1843469399" sldId="269"/>
        </pc:sldMkLst>
        <pc:spChg chg="mod">
          <ac:chgData name="Vaishnavi Lohitha" userId="8120db454a2eef04" providerId="LiveId" clId="{A87BF5CB-48B7-4FAB-A4DB-2C02DEB258CD}" dt="2022-07-13T23:01:26.785" v="2861" actId="255"/>
          <ac:spMkLst>
            <pc:docMk/>
            <pc:sldMk cId="1843469399" sldId="269"/>
            <ac:spMk id="2" creationId="{749AA136-F93A-42F2-5B01-C165289E3A00}"/>
          </ac:spMkLst>
        </pc:spChg>
        <pc:spChg chg="del">
          <ac:chgData name="Vaishnavi Lohitha" userId="8120db454a2eef04" providerId="LiveId" clId="{A87BF5CB-48B7-4FAB-A4DB-2C02DEB258CD}" dt="2022-07-13T22:05:58.109" v="1928" actId="931"/>
          <ac:spMkLst>
            <pc:docMk/>
            <pc:sldMk cId="1843469399" sldId="269"/>
            <ac:spMk id="3" creationId="{F36C9E80-005B-D85F-A763-233642775CA7}"/>
          </ac:spMkLst>
        </pc:spChg>
        <pc:spChg chg="mod">
          <ac:chgData name="Vaishnavi Lohitha" userId="8120db454a2eef04" providerId="LiveId" clId="{A87BF5CB-48B7-4FAB-A4DB-2C02DEB258CD}" dt="2022-07-13T22:10:01.082" v="1954" actId="20577"/>
          <ac:spMkLst>
            <pc:docMk/>
            <pc:sldMk cId="1843469399" sldId="269"/>
            <ac:spMk id="4" creationId="{73E5E5BB-A3E8-2E1B-967C-87E4648CA773}"/>
          </ac:spMkLst>
        </pc:spChg>
        <pc:spChg chg="add del mod">
          <ac:chgData name="Vaishnavi Lohitha" userId="8120db454a2eef04" providerId="LiveId" clId="{A87BF5CB-48B7-4FAB-A4DB-2C02DEB258CD}" dt="2022-07-13T22:07:16.396" v="1936" actId="931"/>
          <ac:spMkLst>
            <pc:docMk/>
            <pc:sldMk cId="1843469399" sldId="269"/>
            <ac:spMk id="8" creationId="{76380411-F958-3DE8-4D32-B26EBAD7DE3C}"/>
          </ac:spMkLst>
        </pc:spChg>
        <pc:spChg chg="add">
          <ac:chgData name="Vaishnavi Lohitha" userId="8120db454a2eef04" providerId="LiveId" clId="{A87BF5CB-48B7-4FAB-A4DB-2C02DEB258CD}" dt="2022-07-13T22:06:07.310" v="1931" actId="26606"/>
          <ac:spMkLst>
            <pc:docMk/>
            <pc:sldMk cId="1843469399" sldId="269"/>
            <ac:spMk id="11" creationId="{96C43541-2260-450F-94FF-322B705D7BD8}"/>
          </ac:spMkLst>
        </pc:spChg>
        <pc:picChg chg="add del mod">
          <ac:chgData name="Vaishnavi Lohitha" userId="8120db454a2eef04" providerId="LiveId" clId="{A87BF5CB-48B7-4FAB-A4DB-2C02DEB258CD}" dt="2022-07-13T22:06:35.351" v="1935" actId="478"/>
          <ac:picMkLst>
            <pc:docMk/>
            <pc:sldMk cId="1843469399" sldId="269"/>
            <ac:picMk id="6" creationId="{A7B2F592-C790-D7EF-1F02-7623E67E87E4}"/>
          </ac:picMkLst>
        </pc:picChg>
        <pc:picChg chg="add mod">
          <ac:chgData name="Vaishnavi Lohitha" userId="8120db454a2eef04" providerId="LiveId" clId="{A87BF5CB-48B7-4FAB-A4DB-2C02DEB258CD}" dt="2022-07-13T22:07:32.856" v="1942" actId="1076"/>
          <ac:picMkLst>
            <pc:docMk/>
            <pc:sldMk cId="1843469399" sldId="269"/>
            <ac:picMk id="10" creationId="{AC56EFCD-7127-D23B-2AF9-CD6CBE6D4D76}"/>
          </ac:picMkLst>
        </pc:picChg>
        <pc:cxnChg chg="add">
          <ac:chgData name="Vaishnavi Lohitha" userId="8120db454a2eef04" providerId="LiveId" clId="{A87BF5CB-48B7-4FAB-A4DB-2C02DEB258CD}" dt="2022-07-13T22:06:07.310" v="1931" actId="26606"/>
          <ac:cxnSpMkLst>
            <pc:docMk/>
            <pc:sldMk cId="1843469399" sldId="269"/>
            <ac:cxnSpMk id="13" creationId="{B32E796E-8D19-4926-B7B8-653B01939010}"/>
          </ac:cxnSpMkLst>
        </pc:cxnChg>
      </pc:sldChg>
      <pc:sldChg chg="addSp delSp modSp new mod setBg">
        <pc:chgData name="Vaishnavi Lohitha" userId="8120db454a2eef04" providerId="LiveId" clId="{A87BF5CB-48B7-4FAB-A4DB-2C02DEB258CD}" dt="2022-07-13T22:16:53.877" v="2041" actId="14100"/>
        <pc:sldMkLst>
          <pc:docMk/>
          <pc:sldMk cId="3727549247" sldId="270"/>
        </pc:sldMkLst>
        <pc:spChg chg="mod">
          <ac:chgData name="Vaishnavi Lohitha" userId="8120db454a2eef04" providerId="LiveId" clId="{A87BF5CB-48B7-4FAB-A4DB-2C02DEB258CD}" dt="2022-07-13T22:12:42.555" v="2008" actId="26606"/>
          <ac:spMkLst>
            <pc:docMk/>
            <pc:sldMk cId="3727549247" sldId="270"/>
            <ac:spMk id="2" creationId="{CEC528D6-99B1-95E5-1494-B80ED6AAF775}"/>
          </ac:spMkLst>
        </pc:spChg>
        <pc:spChg chg="mod ord">
          <ac:chgData name="Vaishnavi Lohitha" userId="8120db454a2eef04" providerId="LiveId" clId="{A87BF5CB-48B7-4FAB-A4DB-2C02DEB258CD}" dt="2022-07-13T22:16:53.877" v="2041" actId="14100"/>
          <ac:spMkLst>
            <pc:docMk/>
            <pc:sldMk cId="3727549247" sldId="270"/>
            <ac:spMk id="3" creationId="{E13E75BA-17BF-CF56-5C0A-AA395C34D392}"/>
          </ac:spMkLst>
        </pc:spChg>
        <pc:spChg chg="del">
          <ac:chgData name="Vaishnavi Lohitha" userId="8120db454a2eef04" providerId="LiveId" clId="{A87BF5CB-48B7-4FAB-A4DB-2C02DEB258CD}" dt="2022-07-13T22:12:32.506" v="2005" actId="931"/>
          <ac:spMkLst>
            <pc:docMk/>
            <pc:sldMk cId="3727549247" sldId="270"/>
            <ac:spMk id="4" creationId="{85AB05F4-F70C-5AA1-94DF-B9EAB190A826}"/>
          </ac:spMkLst>
        </pc:spChg>
        <pc:spChg chg="add">
          <ac:chgData name="Vaishnavi Lohitha" userId="8120db454a2eef04" providerId="LiveId" clId="{A87BF5CB-48B7-4FAB-A4DB-2C02DEB258CD}" dt="2022-07-13T22:12:42.555" v="2008" actId="26606"/>
          <ac:spMkLst>
            <pc:docMk/>
            <pc:sldMk cId="3727549247" sldId="270"/>
            <ac:spMk id="11" creationId="{192E4E9A-E992-419C-B03A-5686FEC1DB47}"/>
          </ac:spMkLst>
        </pc:spChg>
        <pc:picChg chg="add mod">
          <ac:chgData name="Vaishnavi Lohitha" userId="8120db454a2eef04" providerId="LiveId" clId="{A87BF5CB-48B7-4FAB-A4DB-2C02DEB258CD}" dt="2022-07-13T22:14:41.349" v="2022" actId="14100"/>
          <ac:picMkLst>
            <pc:docMk/>
            <pc:sldMk cId="3727549247" sldId="270"/>
            <ac:picMk id="6" creationId="{64A6DFC1-2A53-30A0-D90E-C6E77727E099}"/>
          </ac:picMkLst>
        </pc:picChg>
        <pc:cxnChg chg="add">
          <ac:chgData name="Vaishnavi Lohitha" userId="8120db454a2eef04" providerId="LiveId" clId="{A87BF5CB-48B7-4FAB-A4DB-2C02DEB258CD}" dt="2022-07-13T22:12:42.555" v="2008" actId="26606"/>
          <ac:cxnSpMkLst>
            <pc:docMk/>
            <pc:sldMk cId="3727549247" sldId="270"/>
            <ac:cxnSpMk id="13" creationId="{B32E796E-8D19-4926-B7B8-653B01939010}"/>
          </ac:cxnSpMkLst>
        </pc:cxnChg>
      </pc:sldChg>
      <pc:sldChg chg="addSp delSp modSp new mod setBg">
        <pc:chgData name="Vaishnavi Lohitha" userId="8120db454a2eef04" providerId="LiveId" clId="{A87BF5CB-48B7-4FAB-A4DB-2C02DEB258CD}" dt="2022-07-13T22:21:12.869" v="2137" actId="255"/>
        <pc:sldMkLst>
          <pc:docMk/>
          <pc:sldMk cId="3762992515" sldId="271"/>
        </pc:sldMkLst>
        <pc:spChg chg="mod">
          <ac:chgData name="Vaishnavi Lohitha" userId="8120db454a2eef04" providerId="LiveId" clId="{A87BF5CB-48B7-4FAB-A4DB-2C02DEB258CD}" dt="2022-07-13T22:21:12.869" v="2137" actId="255"/>
          <ac:spMkLst>
            <pc:docMk/>
            <pc:sldMk cId="3762992515" sldId="271"/>
            <ac:spMk id="2" creationId="{9F39B2D4-3A2C-4C56-A829-AD45C3825E3F}"/>
          </ac:spMkLst>
        </pc:spChg>
        <pc:spChg chg="del">
          <ac:chgData name="Vaishnavi Lohitha" userId="8120db454a2eef04" providerId="LiveId" clId="{A87BF5CB-48B7-4FAB-A4DB-2C02DEB258CD}" dt="2022-07-13T22:17:43.174" v="2071" actId="931"/>
          <ac:spMkLst>
            <pc:docMk/>
            <pc:sldMk cId="3762992515" sldId="271"/>
            <ac:spMk id="3" creationId="{AE4538A6-1B97-C27F-4FBE-C43956D82627}"/>
          </ac:spMkLst>
        </pc:spChg>
        <pc:spChg chg="mod">
          <ac:chgData name="Vaishnavi Lohitha" userId="8120db454a2eef04" providerId="LiveId" clId="{A87BF5CB-48B7-4FAB-A4DB-2C02DEB258CD}" dt="2022-07-13T22:19:41.458" v="2094" actId="1076"/>
          <ac:spMkLst>
            <pc:docMk/>
            <pc:sldMk cId="3762992515" sldId="271"/>
            <ac:spMk id="4" creationId="{92AD92FC-7D6B-A838-10C9-249E7E5E6F8D}"/>
          </ac:spMkLst>
        </pc:spChg>
        <pc:spChg chg="add">
          <ac:chgData name="Vaishnavi Lohitha" userId="8120db454a2eef04" providerId="LiveId" clId="{A87BF5CB-48B7-4FAB-A4DB-2C02DEB258CD}" dt="2022-07-13T22:17:48.892" v="2074" actId="26606"/>
          <ac:spMkLst>
            <pc:docMk/>
            <pc:sldMk cId="3762992515" sldId="271"/>
            <ac:spMk id="11" creationId="{2D6BCA94-FEDC-4F9B-820A-BA138802E29E}"/>
          </ac:spMkLst>
        </pc:spChg>
        <pc:picChg chg="add mod">
          <ac:chgData name="Vaishnavi Lohitha" userId="8120db454a2eef04" providerId="LiveId" clId="{A87BF5CB-48B7-4FAB-A4DB-2C02DEB258CD}" dt="2022-07-13T22:18:18.690" v="2080" actId="14100"/>
          <ac:picMkLst>
            <pc:docMk/>
            <pc:sldMk cId="3762992515" sldId="271"/>
            <ac:picMk id="6" creationId="{16DDC6FD-83B6-2444-F642-12C2B3A2A510}"/>
          </ac:picMkLst>
        </pc:picChg>
        <pc:cxnChg chg="add">
          <ac:chgData name="Vaishnavi Lohitha" userId="8120db454a2eef04" providerId="LiveId" clId="{A87BF5CB-48B7-4FAB-A4DB-2C02DEB258CD}" dt="2022-07-13T22:17:48.892" v="2074" actId="26606"/>
          <ac:cxnSpMkLst>
            <pc:docMk/>
            <pc:sldMk cId="3762992515" sldId="271"/>
            <ac:cxnSpMk id="13" creationId="{B32E796E-8D19-4926-B7B8-653B01939010}"/>
          </ac:cxnSpMkLst>
        </pc:cxnChg>
      </pc:sldChg>
      <pc:sldChg chg="addSp delSp modSp new mod setBg">
        <pc:chgData name="Vaishnavi Lohitha" userId="8120db454a2eef04" providerId="LiveId" clId="{A87BF5CB-48B7-4FAB-A4DB-2C02DEB258CD}" dt="2022-07-13T22:24:03.150" v="2156" actId="1076"/>
        <pc:sldMkLst>
          <pc:docMk/>
          <pc:sldMk cId="2241865097" sldId="272"/>
        </pc:sldMkLst>
        <pc:spChg chg="mod">
          <ac:chgData name="Vaishnavi Lohitha" userId="8120db454a2eef04" providerId="LiveId" clId="{A87BF5CB-48B7-4FAB-A4DB-2C02DEB258CD}" dt="2022-07-13T22:21:33.069" v="2138" actId="255"/>
          <ac:spMkLst>
            <pc:docMk/>
            <pc:sldMk cId="2241865097" sldId="272"/>
            <ac:spMk id="2" creationId="{231C8BCD-8B1D-9585-12D3-C2F8A0D1EF42}"/>
          </ac:spMkLst>
        </pc:spChg>
        <pc:spChg chg="del">
          <ac:chgData name="Vaishnavi Lohitha" userId="8120db454a2eef04" providerId="LiveId" clId="{A87BF5CB-48B7-4FAB-A4DB-2C02DEB258CD}" dt="2022-07-13T22:20:33.038" v="2133" actId="931"/>
          <ac:spMkLst>
            <pc:docMk/>
            <pc:sldMk cId="2241865097" sldId="272"/>
            <ac:spMk id="3" creationId="{8696E7E0-E830-1978-9832-AF55CFFC8E8F}"/>
          </ac:spMkLst>
        </pc:spChg>
        <pc:spChg chg="mod">
          <ac:chgData name="Vaishnavi Lohitha" userId="8120db454a2eef04" providerId="LiveId" clId="{A87BF5CB-48B7-4FAB-A4DB-2C02DEB258CD}" dt="2022-07-13T22:24:03.150" v="2156" actId="1076"/>
          <ac:spMkLst>
            <pc:docMk/>
            <pc:sldMk cId="2241865097" sldId="272"/>
            <ac:spMk id="4" creationId="{41B9E66F-3F95-9EC9-F3E7-38A1228A7C2B}"/>
          </ac:spMkLst>
        </pc:spChg>
        <pc:spChg chg="add">
          <ac:chgData name="Vaishnavi Lohitha" userId="8120db454a2eef04" providerId="LiveId" clId="{A87BF5CB-48B7-4FAB-A4DB-2C02DEB258CD}" dt="2022-07-13T22:20:44.098" v="2136" actId="26606"/>
          <ac:spMkLst>
            <pc:docMk/>
            <pc:sldMk cId="2241865097" sldId="272"/>
            <ac:spMk id="11" creationId="{BC40AE45-0F40-4658-AECB-189ADDFFCD61}"/>
          </ac:spMkLst>
        </pc:spChg>
        <pc:picChg chg="add mod">
          <ac:chgData name="Vaishnavi Lohitha" userId="8120db454a2eef04" providerId="LiveId" clId="{A87BF5CB-48B7-4FAB-A4DB-2C02DEB258CD}" dt="2022-07-13T22:23:55.707" v="2155" actId="1076"/>
          <ac:picMkLst>
            <pc:docMk/>
            <pc:sldMk cId="2241865097" sldId="272"/>
            <ac:picMk id="6" creationId="{9C5B54CB-CAE0-7B4E-A9A4-7BAB61000922}"/>
          </ac:picMkLst>
        </pc:picChg>
        <pc:cxnChg chg="add">
          <ac:chgData name="Vaishnavi Lohitha" userId="8120db454a2eef04" providerId="LiveId" clId="{A87BF5CB-48B7-4FAB-A4DB-2C02DEB258CD}" dt="2022-07-13T22:20:44.098" v="2136" actId="26606"/>
          <ac:cxnSpMkLst>
            <pc:docMk/>
            <pc:sldMk cId="2241865097" sldId="272"/>
            <ac:cxnSpMk id="13" creationId="{B32E796E-8D19-4926-B7B8-653B01939010}"/>
          </ac:cxnSpMkLst>
        </pc:cxnChg>
      </pc:sldChg>
      <pc:sldChg chg="addSp delSp modSp new mod setBg">
        <pc:chgData name="Vaishnavi Lohitha" userId="8120db454a2eef04" providerId="LiveId" clId="{A87BF5CB-48B7-4FAB-A4DB-2C02DEB258CD}" dt="2022-07-13T22:26:41.432" v="2216" actId="1076"/>
        <pc:sldMkLst>
          <pc:docMk/>
          <pc:sldMk cId="358371099" sldId="273"/>
        </pc:sldMkLst>
        <pc:spChg chg="mod">
          <ac:chgData name="Vaishnavi Lohitha" userId="8120db454a2eef04" providerId="LiveId" clId="{A87BF5CB-48B7-4FAB-A4DB-2C02DEB258CD}" dt="2022-07-13T22:25:09.968" v="2200" actId="255"/>
          <ac:spMkLst>
            <pc:docMk/>
            <pc:sldMk cId="358371099" sldId="273"/>
            <ac:spMk id="2" creationId="{706427A8-E7CD-3CBC-A583-44598BDC8B62}"/>
          </ac:spMkLst>
        </pc:spChg>
        <pc:spChg chg="del">
          <ac:chgData name="Vaishnavi Lohitha" userId="8120db454a2eef04" providerId="LiveId" clId="{A87BF5CB-48B7-4FAB-A4DB-2C02DEB258CD}" dt="2022-07-13T22:24:50.962" v="2196" actId="931"/>
          <ac:spMkLst>
            <pc:docMk/>
            <pc:sldMk cId="358371099" sldId="273"/>
            <ac:spMk id="3" creationId="{AB47441B-69AF-9FBB-D24F-FC4BEB8A8895}"/>
          </ac:spMkLst>
        </pc:spChg>
        <pc:spChg chg="mod">
          <ac:chgData name="Vaishnavi Lohitha" userId="8120db454a2eef04" providerId="LiveId" clId="{A87BF5CB-48B7-4FAB-A4DB-2C02DEB258CD}" dt="2022-07-13T22:26:08.385" v="2212" actId="20577"/>
          <ac:spMkLst>
            <pc:docMk/>
            <pc:sldMk cId="358371099" sldId="273"/>
            <ac:spMk id="4" creationId="{CB0A9920-E197-76A6-625C-47954B216894}"/>
          </ac:spMkLst>
        </pc:spChg>
        <pc:spChg chg="add">
          <ac:chgData name="Vaishnavi Lohitha" userId="8120db454a2eef04" providerId="LiveId" clId="{A87BF5CB-48B7-4FAB-A4DB-2C02DEB258CD}" dt="2022-07-13T22:25:00.396" v="2199" actId="26606"/>
          <ac:spMkLst>
            <pc:docMk/>
            <pc:sldMk cId="358371099" sldId="273"/>
            <ac:spMk id="11" creationId="{BC40AE45-0F40-4658-AECB-189ADDFFCD61}"/>
          </ac:spMkLst>
        </pc:spChg>
        <pc:picChg chg="add mod">
          <ac:chgData name="Vaishnavi Lohitha" userId="8120db454a2eef04" providerId="LiveId" clId="{A87BF5CB-48B7-4FAB-A4DB-2C02DEB258CD}" dt="2022-07-13T22:26:41.432" v="2216" actId="1076"/>
          <ac:picMkLst>
            <pc:docMk/>
            <pc:sldMk cId="358371099" sldId="273"/>
            <ac:picMk id="6" creationId="{7BF2596C-988C-3085-32AD-A682E4F67156}"/>
          </ac:picMkLst>
        </pc:picChg>
        <pc:cxnChg chg="add">
          <ac:chgData name="Vaishnavi Lohitha" userId="8120db454a2eef04" providerId="LiveId" clId="{A87BF5CB-48B7-4FAB-A4DB-2C02DEB258CD}" dt="2022-07-13T22:25:00.396" v="2199" actId="26606"/>
          <ac:cxnSpMkLst>
            <pc:docMk/>
            <pc:sldMk cId="358371099" sldId="273"/>
            <ac:cxnSpMk id="13" creationId="{B32E796E-8D19-4926-B7B8-653B01939010}"/>
          </ac:cxnSpMkLst>
        </pc:cxnChg>
      </pc:sldChg>
      <pc:sldChg chg="addSp delSp modSp new mod setBg">
        <pc:chgData name="Vaishnavi Lohitha" userId="8120db454a2eef04" providerId="LiveId" clId="{A87BF5CB-48B7-4FAB-A4DB-2C02DEB258CD}" dt="2022-07-13T22:30:25.458" v="2274" actId="1076"/>
        <pc:sldMkLst>
          <pc:docMk/>
          <pc:sldMk cId="1206639215" sldId="274"/>
        </pc:sldMkLst>
        <pc:spChg chg="mod">
          <ac:chgData name="Vaishnavi Lohitha" userId="8120db454a2eef04" providerId="LiveId" clId="{A87BF5CB-48B7-4FAB-A4DB-2C02DEB258CD}" dt="2022-07-13T22:28:20.264" v="2254" actId="255"/>
          <ac:spMkLst>
            <pc:docMk/>
            <pc:sldMk cId="1206639215" sldId="274"/>
            <ac:spMk id="2" creationId="{13895D09-FC16-8F57-9B9B-876DC15EED0B}"/>
          </ac:spMkLst>
        </pc:spChg>
        <pc:spChg chg="del">
          <ac:chgData name="Vaishnavi Lohitha" userId="8120db454a2eef04" providerId="LiveId" clId="{A87BF5CB-48B7-4FAB-A4DB-2C02DEB258CD}" dt="2022-07-13T22:28:01.989" v="2250" actId="931"/>
          <ac:spMkLst>
            <pc:docMk/>
            <pc:sldMk cId="1206639215" sldId="274"/>
            <ac:spMk id="3" creationId="{570A8894-EAA0-E4A9-932B-0DCE8A32D0BB}"/>
          </ac:spMkLst>
        </pc:spChg>
        <pc:spChg chg="mod">
          <ac:chgData name="Vaishnavi Lohitha" userId="8120db454a2eef04" providerId="LiveId" clId="{A87BF5CB-48B7-4FAB-A4DB-2C02DEB258CD}" dt="2022-07-13T22:30:25.458" v="2274" actId="1076"/>
          <ac:spMkLst>
            <pc:docMk/>
            <pc:sldMk cId="1206639215" sldId="274"/>
            <ac:spMk id="4" creationId="{BB5BF909-3ED9-046F-6AAA-613A07348E4F}"/>
          </ac:spMkLst>
        </pc:spChg>
        <pc:spChg chg="add">
          <ac:chgData name="Vaishnavi Lohitha" userId="8120db454a2eef04" providerId="LiveId" clId="{A87BF5CB-48B7-4FAB-A4DB-2C02DEB258CD}" dt="2022-07-13T22:28:09.312" v="2253" actId="26606"/>
          <ac:spMkLst>
            <pc:docMk/>
            <pc:sldMk cId="1206639215" sldId="274"/>
            <ac:spMk id="11" creationId="{BC40AE45-0F40-4658-AECB-189ADDFFCD61}"/>
          </ac:spMkLst>
        </pc:spChg>
        <pc:picChg chg="add mod">
          <ac:chgData name="Vaishnavi Lohitha" userId="8120db454a2eef04" providerId="LiveId" clId="{A87BF5CB-48B7-4FAB-A4DB-2C02DEB258CD}" dt="2022-07-13T22:28:55.360" v="2262" actId="14100"/>
          <ac:picMkLst>
            <pc:docMk/>
            <pc:sldMk cId="1206639215" sldId="274"/>
            <ac:picMk id="6" creationId="{7996A155-176B-BF38-E15A-512DCBA46430}"/>
          </ac:picMkLst>
        </pc:picChg>
        <pc:cxnChg chg="add">
          <ac:chgData name="Vaishnavi Lohitha" userId="8120db454a2eef04" providerId="LiveId" clId="{A87BF5CB-48B7-4FAB-A4DB-2C02DEB258CD}" dt="2022-07-13T22:28:09.312" v="2253" actId="26606"/>
          <ac:cxnSpMkLst>
            <pc:docMk/>
            <pc:sldMk cId="1206639215" sldId="274"/>
            <ac:cxnSpMk id="13" creationId="{B32E796E-8D19-4926-B7B8-653B01939010}"/>
          </ac:cxnSpMkLst>
        </pc:cxnChg>
      </pc:sldChg>
      <pc:sldChg chg="addSp delSp modSp new mod setBg">
        <pc:chgData name="Vaishnavi Lohitha" userId="8120db454a2eef04" providerId="LiveId" clId="{A87BF5CB-48B7-4FAB-A4DB-2C02DEB258CD}" dt="2022-07-13T22:33:14.847" v="2354" actId="14100"/>
        <pc:sldMkLst>
          <pc:docMk/>
          <pc:sldMk cId="3124419908" sldId="275"/>
        </pc:sldMkLst>
        <pc:spChg chg="mod">
          <ac:chgData name="Vaishnavi Lohitha" userId="8120db454a2eef04" providerId="LiveId" clId="{A87BF5CB-48B7-4FAB-A4DB-2C02DEB258CD}" dt="2022-07-13T22:31:50.124" v="2341" actId="20577"/>
          <ac:spMkLst>
            <pc:docMk/>
            <pc:sldMk cId="3124419908" sldId="275"/>
            <ac:spMk id="2" creationId="{AA95C8E3-C0AB-8B9D-F587-C830FBEDAF09}"/>
          </ac:spMkLst>
        </pc:spChg>
        <pc:spChg chg="del">
          <ac:chgData name="Vaishnavi Lohitha" userId="8120db454a2eef04" providerId="LiveId" clId="{A87BF5CB-48B7-4FAB-A4DB-2C02DEB258CD}" dt="2022-07-13T22:31:23.017" v="2335" actId="931"/>
          <ac:spMkLst>
            <pc:docMk/>
            <pc:sldMk cId="3124419908" sldId="275"/>
            <ac:spMk id="3" creationId="{3C1588F6-4F2C-B597-A10A-46ECBF1A5804}"/>
          </ac:spMkLst>
        </pc:spChg>
        <pc:spChg chg="mod">
          <ac:chgData name="Vaishnavi Lohitha" userId="8120db454a2eef04" providerId="LiveId" clId="{A87BF5CB-48B7-4FAB-A4DB-2C02DEB258CD}" dt="2022-07-13T22:33:04.526" v="2353" actId="1076"/>
          <ac:spMkLst>
            <pc:docMk/>
            <pc:sldMk cId="3124419908" sldId="275"/>
            <ac:spMk id="4" creationId="{362DDDFD-917D-5460-C3AF-064702FB88DE}"/>
          </ac:spMkLst>
        </pc:spChg>
        <pc:spChg chg="add">
          <ac:chgData name="Vaishnavi Lohitha" userId="8120db454a2eef04" providerId="LiveId" clId="{A87BF5CB-48B7-4FAB-A4DB-2C02DEB258CD}" dt="2022-07-13T22:31:28.408" v="2338" actId="26606"/>
          <ac:spMkLst>
            <pc:docMk/>
            <pc:sldMk cId="3124419908" sldId="275"/>
            <ac:spMk id="11" creationId="{BC40AE45-0F40-4658-AECB-189ADDFFCD61}"/>
          </ac:spMkLst>
        </pc:spChg>
        <pc:picChg chg="add mod">
          <ac:chgData name="Vaishnavi Lohitha" userId="8120db454a2eef04" providerId="LiveId" clId="{A87BF5CB-48B7-4FAB-A4DB-2C02DEB258CD}" dt="2022-07-13T22:33:14.847" v="2354" actId="14100"/>
          <ac:picMkLst>
            <pc:docMk/>
            <pc:sldMk cId="3124419908" sldId="275"/>
            <ac:picMk id="6" creationId="{F74B4DD0-955F-5A02-A175-64B29456175F}"/>
          </ac:picMkLst>
        </pc:picChg>
        <pc:cxnChg chg="add">
          <ac:chgData name="Vaishnavi Lohitha" userId="8120db454a2eef04" providerId="LiveId" clId="{A87BF5CB-48B7-4FAB-A4DB-2C02DEB258CD}" dt="2022-07-13T22:31:28.408" v="2338" actId="26606"/>
          <ac:cxnSpMkLst>
            <pc:docMk/>
            <pc:sldMk cId="3124419908" sldId="275"/>
            <ac:cxnSpMk id="13" creationId="{B32E796E-8D19-4926-B7B8-653B01939010}"/>
          </ac:cxnSpMkLst>
        </pc:cxnChg>
      </pc:sldChg>
      <pc:sldChg chg="addSp delSp modSp new mod setBg">
        <pc:chgData name="Vaishnavi Lohitha" userId="8120db454a2eef04" providerId="LiveId" clId="{A87BF5CB-48B7-4FAB-A4DB-2C02DEB258CD}" dt="2022-07-13T22:36:51.650" v="2407" actId="14100"/>
        <pc:sldMkLst>
          <pc:docMk/>
          <pc:sldMk cId="2555219971" sldId="276"/>
        </pc:sldMkLst>
        <pc:spChg chg="mod">
          <ac:chgData name="Vaishnavi Lohitha" userId="8120db454a2eef04" providerId="LiveId" clId="{A87BF5CB-48B7-4FAB-A4DB-2C02DEB258CD}" dt="2022-07-13T22:35:11.681" v="2389" actId="255"/>
          <ac:spMkLst>
            <pc:docMk/>
            <pc:sldMk cId="2555219971" sldId="276"/>
            <ac:spMk id="2" creationId="{8A7CF2C6-8876-FA06-733F-3253ABF40793}"/>
          </ac:spMkLst>
        </pc:spChg>
        <pc:spChg chg="del">
          <ac:chgData name="Vaishnavi Lohitha" userId="8120db454a2eef04" providerId="LiveId" clId="{A87BF5CB-48B7-4FAB-A4DB-2C02DEB258CD}" dt="2022-07-13T22:34:05.844" v="2356" actId="931"/>
          <ac:spMkLst>
            <pc:docMk/>
            <pc:sldMk cId="2555219971" sldId="276"/>
            <ac:spMk id="3" creationId="{C55496E7-F59B-3798-A35E-126F98A2AA77}"/>
          </ac:spMkLst>
        </pc:spChg>
        <pc:spChg chg="mod">
          <ac:chgData name="Vaishnavi Lohitha" userId="8120db454a2eef04" providerId="LiveId" clId="{A87BF5CB-48B7-4FAB-A4DB-2C02DEB258CD}" dt="2022-07-13T22:36:39.309" v="2405" actId="1076"/>
          <ac:spMkLst>
            <pc:docMk/>
            <pc:sldMk cId="2555219971" sldId="276"/>
            <ac:spMk id="4" creationId="{77DEBA72-83DE-3D2B-BCEB-B0FD4F28E756}"/>
          </ac:spMkLst>
        </pc:spChg>
        <pc:spChg chg="add">
          <ac:chgData name="Vaishnavi Lohitha" userId="8120db454a2eef04" providerId="LiveId" clId="{A87BF5CB-48B7-4FAB-A4DB-2C02DEB258CD}" dt="2022-07-13T22:35:02.224" v="2388" actId="26606"/>
          <ac:spMkLst>
            <pc:docMk/>
            <pc:sldMk cId="2555219971" sldId="276"/>
            <ac:spMk id="11" creationId="{192E4E9A-E992-419C-B03A-5686FEC1DB47}"/>
          </ac:spMkLst>
        </pc:spChg>
        <pc:picChg chg="add mod">
          <ac:chgData name="Vaishnavi Lohitha" userId="8120db454a2eef04" providerId="LiveId" clId="{A87BF5CB-48B7-4FAB-A4DB-2C02DEB258CD}" dt="2022-07-13T22:36:51.650" v="2407" actId="14100"/>
          <ac:picMkLst>
            <pc:docMk/>
            <pc:sldMk cId="2555219971" sldId="276"/>
            <ac:picMk id="6" creationId="{056A5077-48C9-1B6C-A716-4581B31C268F}"/>
          </ac:picMkLst>
        </pc:picChg>
        <pc:cxnChg chg="add">
          <ac:chgData name="Vaishnavi Lohitha" userId="8120db454a2eef04" providerId="LiveId" clId="{A87BF5CB-48B7-4FAB-A4DB-2C02DEB258CD}" dt="2022-07-13T22:35:02.224" v="2388" actId="26606"/>
          <ac:cxnSpMkLst>
            <pc:docMk/>
            <pc:sldMk cId="2555219971" sldId="276"/>
            <ac:cxnSpMk id="13" creationId="{B32E796E-8D19-4926-B7B8-653B01939010}"/>
          </ac:cxnSpMkLst>
        </pc:cxnChg>
      </pc:sldChg>
      <pc:sldChg chg="addSp delSp modSp new mod setBg">
        <pc:chgData name="Vaishnavi Lohitha" userId="8120db454a2eef04" providerId="LiveId" clId="{A87BF5CB-48B7-4FAB-A4DB-2C02DEB258CD}" dt="2022-07-13T22:39:41.392" v="2468" actId="1076"/>
        <pc:sldMkLst>
          <pc:docMk/>
          <pc:sldMk cId="843907403" sldId="277"/>
        </pc:sldMkLst>
        <pc:spChg chg="mod">
          <ac:chgData name="Vaishnavi Lohitha" userId="8120db454a2eef04" providerId="LiveId" clId="{A87BF5CB-48B7-4FAB-A4DB-2C02DEB258CD}" dt="2022-07-13T22:38:23.271" v="2455" actId="20577"/>
          <ac:spMkLst>
            <pc:docMk/>
            <pc:sldMk cId="843907403" sldId="277"/>
            <ac:spMk id="2" creationId="{04E5E59A-2F6F-E8C0-1B64-A0F0E663015C}"/>
          </ac:spMkLst>
        </pc:spChg>
        <pc:spChg chg="del">
          <ac:chgData name="Vaishnavi Lohitha" userId="8120db454a2eef04" providerId="LiveId" clId="{A87BF5CB-48B7-4FAB-A4DB-2C02DEB258CD}" dt="2022-07-13T22:37:05.633" v="2409" actId="931"/>
          <ac:spMkLst>
            <pc:docMk/>
            <pc:sldMk cId="843907403" sldId="277"/>
            <ac:spMk id="3" creationId="{78636E9C-AD0A-518D-F07B-7FAE281AEB62}"/>
          </ac:spMkLst>
        </pc:spChg>
        <pc:spChg chg="mod">
          <ac:chgData name="Vaishnavi Lohitha" userId="8120db454a2eef04" providerId="LiveId" clId="{A87BF5CB-48B7-4FAB-A4DB-2C02DEB258CD}" dt="2022-07-13T22:39:41.392" v="2468" actId="1076"/>
          <ac:spMkLst>
            <pc:docMk/>
            <pc:sldMk cId="843907403" sldId="277"/>
            <ac:spMk id="4" creationId="{7A1B38E7-E873-4A80-DFD5-650A8C63CC07}"/>
          </ac:spMkLst>
        </pc:spChg>
        <pc:spChg chg="add">
          <ac:chgData name="Vaishnavi Lohitha" userId="8120db454a2eef04" providerId="LiveId" clId="{A87BF5CB-48B7-4FAB-A4DB-2C02DEB258CD}" dt="2022-07-13T22:37:37.922" v="2412" actId="26606"/>
          <ac:spMkLst>
            <pc:docMk/>
            <pc:sldMk cId="843907403" sldId="277"/>
            <ac:spMk id="11" creationId="{BC40AE45-0F40-4658-AECB-189ADDFFCD61}"/>
          </ac:spMkLst>
        </pc:spChg>
        <pc:picChg chg="add mod">
          <ac:chgData name="Vaishnavi Lohitha" userId="8120db454a2eef04" providerId="LiveId" clId="{A87BF5CB-48B7-4FAB-A4DB-2C02DEB258CD}" dt="2022-07-13T22:38:43.164" v="2458" actId="14100"/>
          <ac:picMkLst>
            <pc:docMk/>
            <pc:sldMk cId="843907403" sldId="277"/>
            <ac:picMk id="6" creationId="{2DB4FE83-ED3A-5297-1D9D-EF6F81CBEBEB}"/>
          </ac:picMkLst>
        </pc:picChg>
        <pc:cxnChg chg="add">
          <ac:chgData name="Vaishnavi Lohitha" userId="8120db454a2eef04" providerId="LiveId" clId="{A87BF5CB-48B7-4FAB-A4DB-2C02DEB258CD}" dt="2022-07-13T22:37:37.922" v="2412" actId="26606"/>
          <ac:cxnSpMkLst>
            <pc:docMk/>
            <pc:sldMk cId="843907403" sldId="277"/>
            <ac:cxnSpMk id="13" creationId="{B32E796E-8D19-4926-B7B8-653B01939010}"/>
          </ac:cxnSpMkLst>
        </pc:cxnChg>
      </pc:sldChg>
      <pc:sldChg chg="addSp delSp modSp new mod setBg">
        <pc:chgData name="Vaishnavi Lohitha" userId="8120db454a2eef04" providerId="LiveId" clId="{A87BF5CB-48B7-4FAB-A4DB-2C02DEB258CD}" dt="2022-07-13T22:45:57.624" v="2623" actId="1076"/>
        <pc:sldMkLst>
          <pc:docMk/>
          <pc:sldMk cId="111922234" sldId="278"/>
        </pc:sldMkLst>
        <pc:spChg chg="mod">
          <ac:chgData name="Vaishnavi Lohitha" userId="8120db454a2eef04" providerId="LiveId" clId="{A87BF5CB-48B7-4FAB-A4DB-2C02DEB258CD}" dt="2022-07-13T22:44:57.573" v="2613" actId="20577"/>
          <ac:spMkLst>
            <pc:docMk/>
            <pc:sldMk cId="111922234" sldId="278"/>
            <ac:spMk id="2" creationId="{0F675FAF-6647-3C1D-BB3F-F3EA04415AAA}"/>
          </ac:spMkLst>
        </pc:spChg>
        <pc:spChg chg="mod ord">
          <ac:chgData name="Vaishnavi Lohitha" userId="8120db454a2eef04" providerId="LiveId" clId="{A87BF5CB-48B7-4FAB-A4DB-2C02DEB258CD}" dt="2022-07-13T22:45:57.624" v="2623" actId="1076"/>
          <ac:spMkLst>
            <pc:docMk/>
            <pc:sldMk cId="111922234" sldId="278"/>
            <ac:spMk id="3" creationId="{5839A091-8162-A6FA-ED24-1E4ADCEE380F}"/>
          </ac:spMkLst>
        </pc:spChg>
        <pc:spChg chg="del">
          <ac:chgData name="Vaishnavi Lohitha" userId="8120db454a2eef04" providerId="LiveId" clId="{A87BF5CB-48B7-4FAB-A4DB-2C02DEB258CD}" dt="2022-07-13T22:43:43.399" v="2558" actId="931"/>
          <ac:spMkLst>
            <pc:docMk/>
            <pc:sldMk cId="111922234" sldId="278"/>
            <ac:spMk id="4" creationId="{65B77F23-C8F0-302E-4550-CE1D294BE831}"/>
          </ac:spMkLst>
        </pc:spChg>
        <pc:spChg chg="add">
          <ac:chgData name="Vaishnavi Lohitha" userId="8120db454a2eef04" providerId="LiveId" clId="{A87BF5CB-48B7-4FAB-A4DB-2C02DEB258CD}" dt="2022-07-13T22:43:48.238" v="2561" actId="26606"/>
          <ac:spMkLst>
            <pc:docMk/>
            <pc:sldMk cId="111922234" sldId="278"/>
            <ac:spMk id="11" creationId="{BC40AE45-0F40-4658-AECB-189ADDFFCD61}"/>
          </ac:spMkLst>
        </pc:spChg>
        <pc:picChg chg="add mod">
          <ac:chgData name="Vaishnavi Lohitha" userId="8120db454a2eef04" providerId="LiveId" clId="{A87BF5CB-48B7-4FAB-A4DB-2C02DEB258CD}" dt="2022-07-13T22:45:43.694" v="2621" actId="14100"/>
          <ac:picMkLst>
            <pc:docMk/>
            <pc:sldMk cId="111922234" sldId="278"/>
            <ac:picMk id="6" creationId="{8BBBF97E-B59E-E82A-8E0D-5370A463D8FC}"/>
          </ac:picMkLst>
        </pc:picChg>
        <pc:cxnChg chg="add">
          <ac:chgData name="Vaishnavi Lohitha" userId="8120db454a2eef04" providerId="LiveId" clId="{A87BF5CB-48B7-4FAB-A4DB-2C02DEB258CD}" dt="2022-07-13T22:43:48.238" v="2561" actId="26606"/>
          <ac:cxnSpMkLst>
            <pc:docMk/>
            <pc:sldMk cId="111922234" sldId="278"/>
            <ac:cxnSpMk id="13" creationId="{B32E796E-8D19-4926-B7B8-653B01939010}"/>
          </ac:cxnSpMkLst>
        </pc:cxnChg>
      </pc:sldChg>
      <pc:sldChg chg="addSp delSp modSp new del mod">
        <pc:chgData name="Vaishnavi Lohitha" userId="8120db454a2eef04" providerId="LiveId" clId="{A87BF5CB-48B7-4FAB-A4DB-2C02DEB258CD}" dt="2022-07-13T22:43:22.104" v="2555" actId="47"/>
        <pc:sldMkLst>
          <pc:docMk/>
          <pc:sldMk cId="548211233" sldId="278"/>
        </pc:sldMkLst>
        <pc:spChg chg="mod">
          <ac:chgData name="Vaishnavi Lohitha" userId="8120db454a2eef04" providerId="LiveId" clId="{A87BF5CB-48B7-4FAB-A4DB-2C02DEB258CD}" dt="2022-07-13T22:43:12.357" v="2554" actId="20577"/>
          <ac:spMkLst>
            <pc:docMk/>
            <pc:sldMk cId="548211233" sldId="278"/>
            <ac:spMk id="2" creationId="{476E235F-F447-7BE1-D929-1FCF1BAED72C}"/>
          </ac:spMkLst>
        </pc:spChg>
        <pc:spChg chg="del">
          <ac:chgData name="Vaishnavi Lohitha" userId="8120db454a2eef04" providerId="LiveId" clId="{A87BF5CB-48B7-4FAB-A4DB-2C02DEB258CD}" dt="2022-07-13T22:40:07.554" v="2470" actId="931"/>
          <ac:spMkLst>
            <pc:docMk/>
            <pc:sldMk cId="548211233" sldId="278"/>
            <ac:spMk id="3" creationId="{6256847E-26FE-6CD4-D5BF-925886ACACB7}"/>
          </ac:spMkLst>
        </pc:spChg>
        <pc:spChg chg="mod">
          <ac:chgData name="Vaishnavi Lohitha" userId="8120db454a2eef04" providerId="LiveId" clId="{A87BF5CB-48B7-4FAB-A4DB-2C02DEB258CD}" dt="2022-07-13T22:43:08.611" v="2550" actId="1076"/>
          <ac:spMkLst>
            <pc:docMk/>
            <pc:sldMk cId="548211233" sldId="278"/>
            <ac:spMk id="4" creationId="{81EE0B03-3353-A03B-03D6-7829022731AF}"/>
          </ac:spMkLst>
        </pc:spChg>
        <pc:picChg chg="add mod">
          <ac:chgData name="Vaishnavi Lohitha" userId="8120db454a2eef04" providerId="LiveId" clId="{A87BF5CB-48B7-4FAB-A4DB-2C02DEB258CD}" dt="2022-07-13T22:43:10.819" v="2552" actId="1076"/>
          <ac:picMkLst>
            <pc:docMk/>
            <pc:sldMk cId="548211233" sldId="278"/>
            <ac:picMk id="6" creationId="{3F7F3FCC-CD0A-FE33-4F16-BAB8762A7D21}"/>
          </ac:picMkLst>
        </pc:picChg>
      </pc:sldChg>
      <pc:sldChg chg="addSp delSp modSp new mod setBg">
        <pc:chgData name="Vaishnavi Lohitha" userId="8120db454a2eef04" providerId="LiveId" clId="{A87BF5CB-48B7-4FAB-A4DB-2C02DEB258CD}" dt="2022-07-13T22:54:20.119" v="2738" actId="20577"/>
        <pc:sldMkLst>
          <pc:docMk/>
          <pc:sldMk cId="1887013347" sldId="279"/>
        </pc:sldMkLst>
        <pc:spChg chg="mod">
          <ac:chgData name="Vaishnavi Lohitha" userId="8120db454a2eef04" providerId="LiveId" clId="{A87BF5CB-48B7-4FAB-A4DB-2C02DEB258CD}" dt="2022-07-13T22:51:56.445" v="2702" actId="255"/>
          <ac:spMkLst>
            <pc:docMk/>
            <pc:sldMk cId="1887013347" sldId="279"/>
            <ac:spMk id="2" creationId="{5FC9D804-0E6E-79C9-BEBF-4FCD8A48CE29}"/>
          </ac:spMkLst>
        </pc:spChg>
        <pc:spChg chg="del">
          <ac:chgData name="Vaishnavi Lohitha" userId="8120db454a2eef04" providerId="LiveId" clId="{A87BF5CB-48B7-4FAB-A4DB-2C02DEB258CD}" dt="2022-07-13T22:51:14.183" v="2666" actId="931"/>
          <ac:spMkLst>
            <pc:docMk/>
            <pc:sldMk cId="1887013347" sldId="279"/>
            <ac:spMk id="3" creationId="{D0C39537-6712-D60B-C6F6-26924AD33CC4}"/>
          </ac:spMkLst>
        </pc:spChg>
        <pc:spChg chg="mod">
          <ac:chgData name="Vaishnavi Lohitha" userId="8120db454a2eef04" providerId="LiveId" clId="{A87BF5CB-48B7-4FAB-A4DB-2C02DEB258CD}" dt="2022-07-13T22:54:20.119" v="2738" actId="20577"/>
          <ac:spMkLst>
            <pc:docMk/>
            <pc:sldMk cId="1887013347" sldId="279"/>
            <ac:spMk id="4" creationId="{50E2392B-46BD-D33B-5B30-9152710ED8CD}"/>
          </ac:spMkLst>
        </pc:spChg>
        <pc:spChg chg="add">
          <ac:chgData name="Vaishnavi Lohitha" userId="8120db454a2eef04" providerId="LiveId" clId="{A87BF5CB-48B7-4FAB-A4DB-2C02DEB258CD}" dt="2022-07-13T22:51:18.697" v="2669" actId="26606"/>
          <ac:spMkLst>
            <pc:docMk/>
            <pc:sldMk cId="1887013347" sldId="279"/>
            <ac:spMk id="11" creationId="{192E4E9A-E992-419C-B03A-5686FEC1DB47}"/>
          </ac:spMkLst>
        </pc:spChg>
        <pc:picChg chg="add mod">
          <ac:chgData name="Vaishnavi Lohitha" userId="8120db454a2eef04" providerId="LiveId" clId="{A87BF5CB-48B7-4FAB-A4DB-2C02DEB258CD}" dt="2022-07-13T22:52:23.076" v="2706" actId="14100"/>
          <ac:picMkLst>
            <pc:docMk/>
            <pc:sldMk cId="1887013347" sldId="279"/>
            <ac:picMk id="6" creationId="{69C73478-A622-5E2A-A286-4223C73D04AF}"/>
          </ac:picMkLst>
        </pc:picChg>
        <pc:cxnChg chg="add">
          <ac:chgData name="Vaishnavi Lohitha" userId="8120db454a2eef04" providerId="LiveId" clId="{A87BF5CB-48B7-4FAB-A4DB-2C02DEB258CD}" dt="2022-07-13T22:51:18.697" v="2669" actId="26606"/>
          <ac:cxnSpMkLst>
            <pc:docMk/>
            <pc:sldMk cId="1887013347" sldId="279"/>
            <ac:cxnSpMk id="13" creationId="{B32E796E-8D19-4926-B7B8-653B01939010}"/>
          </ac:cxnSpMkLst>
        </pc:cxnChg>
      </pc:sldChg>
      <pc:sldChg chg="new del">
        <pc:chgData name="Vaishnavi Lohitha" userId="8120db454a2eef04" providerId="LiveId" clId="{A87BF5CB-48B7-4FAB-A4DB-2C02DEB258CD}" dt="2022-07-13T22:48:00.981" v="2630" actId="47"/>
        <pc:sldMkLst>
          <pc:docMk/>
          <pc:sldMk cId="803991276" sldId="280"/>
        </pc:sldMkLst>
      </pc:sldChg>
      <pc:sldChg chg="new del">
        <pc:chgData name="Vaishnavi Lohitha" userId="8120db454a2eef04" providerId="LiveId" clId="{A87BF5CB-48B7-4FAB-A4DB-2C02DEB258CD}" dt="2022-07-13T22:47:25.220" v="2626" actId="47"/>
        <pc:sldMkLst>
          <pc:docMk/>
          <pc:sldMk cId="1657233360" sldId="280"/>
        </pc:sldMkLst>
      </pc:sldChg>
      <pc:sldChg chg="new del">
        <pc:chgData name="Vaishnavi Lohitha" userId="8120db454a2eef04" providerId="LiveId" clId="{A87BF5CB-48B7-4FAB-A4DB-2C02DEB258CD}" dt="2022-07-13T22:50:03.901" v="2664" actId="47"/>
        <pc:sldMkLst>
          <pc:docMk/>
          <pc:sldMk cId="164706652" sldId="281"/>
        </pc:sldMkLst>
      </pc:sldChg>
      <pc:sldChg chg="modSp new mod">
        <pc:chgData name="Vaishnavi Lohitha" userId="8120db454a2eef04" providerId="LiveId" clId="{A87BF5CB-48B7-4FAB-A4DB-2C02DEB258CD}" dt="2022-07-13T22:49:47.301" v="2663" actId="27107"/>
        <pc:sldMkLst>
          <pc:docMk/>
          <pc:sldMk cId="951704646" sldId="282"/>
        </pc:sldMkLst>
        <pc:spChg chg="mod">
          <ac:chgData name="Vaishnavi Lohitha" userId="8120db454a2eef04" providerId="LiveId" clId="{A87BF5CB-48B7-4FAB-A4DB-2C02DEB258CD}" dt="2022-07-13T22:48:18.897" v="2653" actId="20577"/>
          <ac:spMkLst>
            <pc:docMk/>
            <pc:sldMk cId="951704646" sldId="282"/>
            <ac:spMk id="2" creationId="{53699E05-FD43-82B0-9C7C-BB104BB1276E}"/>
          </ac:spMkLst>
        </pc:spChg>
        <pc:spChg chg="mod">
          <ac:chgData name="Vaishnavi Lohitha" userId="8120db454a2eef04" providerId="LiveId" clId="{A87BF5CB-48B7-4FAB-A4DB-2C02DEB258CD}" dt="2022-07-13T22:49:47.301" v="2663" actId="27107"/>
          <ac:spMkLst>
            <pc:docMk/>
            <pc:sldMk cId="951704646" sldId="282"/>
            <ac:spMk id="3" creationId="{55265E9F-DC93-2B38-40A9-736DDB9C0D7F}"/>
          </ac:spMkLst>
        </pc:spChg>
      </pc:sldChg>
      <pc:sldChg chg="modSp new mod">
        <pc:chgData name="Vaishnavi Lohitha" userId="8120db454a2eef04" providerId="LiveId" clId="{A87BF5CB-48B7-4FAB-A4DB-2C02DEB258CD}" dt="2022-07-13T22:56:39.385" v="2769" actId="20577"/>
        <pc:sldMkLst>
          <pc:docMk/>
          <pc:sldMk cId="3312238427" sldId="283"/>
        </pc:sldMkLst>
        <pc:spChg chg="mod">
          <ac:chgData name="Vaishnavi Lohitha" userId="8120db454a2eef04" providerId="LiveId" clId="{A87BF5CB-48B7-4FAB-A4DB-2C02DEB258CD}" dt="2022-07-13T22:54:55.407" v="2750" actId="20577"/>
          <ac:spMkLst>
            <pc:docMk/>
            <pc:sldMk cId="3312238427" sldId="283"/>
            <ac:spMk id="2" creationId="{16028935-3B0A-27BE-1278-930FF450732B}"/>
          </ac:spMkLst>
        </pc:spChg>
        <pc:spChg chg="mod">
          <ac:chgData name="Vaishnavi Lohitha" userId="8120db454a2eef04" providerId="LiveId" clId="{A87BF5CB-48B7-4FAB-A4DB-2C02DEB258CD}" dt="2022-07-13T22:56:39.385" v="2769" actId="20577"/>
          <ac:spMkLst>
            <pc:docMk/>
            <pc:sldMk cId="3312238427" sldId="283"/>
            <ac:spMk id="3" creationId="{0BAC5FE0-D043-1C0C-50A5-C60F8BD082DA}"/>
          </ac:spMkLst>
        </pc:spChg>
      </pc:sldChg>
      <pc:sldChg chg="addSp modSp new mod">
        <pc:chgData name="Vaishnavi Lohitha" userId="8120db454a2eef04" providerId="LiveId" clId="{A87BF5CB-48B7-4FAB-A4DB-2C02DEB258CD}" dt="2022-07-13T23:00:47.126" v="2860" actId="1076"/>
        <pc:sldMkLst>
          <pc:docMk/>
          <pc:sldMk cId="1620107422" sldId="284"/>
        </pc:sldMkLst>
        <pc:spChg chg="add mod">
          <ac:chgData name="Vaishnavi Lohitha" userId="8120db454a2eef04" providerId="LiveId" clId="{A87BF5CB-48B7-4FAB-A4DB-2C02DEB258CD}" dt="2022-07-13T23:00:40.430" v="2859" actId="1076"/>
          <ac:spMkLst>
            <pc:docMk/>
            <pc:sldMk cId="1620107422" sldId="284"/>
            <ac:spMk id="2" creationId="{45A53BBC-9104-2131-4BFE-D1D09EBC345F}"/>
          </ac:spMkLst>
        </pc:spChg>
        <pc:spChg chg="add mod">
          <ac:chgData name="Vaishnavi Lohitha" userId="8120db454a2eef04" providerId="LiveId" clId="{A87BF5CB-48B7-4FAB-A4DB-2C02DEB258CD}" dt="2022-07-13T23:00:47.126" v="2860" actId="1076"/>
          <ac:spMkLst>
            <pc:docMk/>
            <pc:sldMk cId="1620107422" sldId="284"/>
            <ac:spMk id="3" creationId="{44E7F371-28E1-3234-AE8A-D0E8E7DFBC51}"/>
          </ac:spMkLst>
        </pc:spChg>
      </pc:sldChg>
      <pc:sldChg chg="new del">
        <pc:chgData name="Vaishnavi Lohitha" userId="8120db454a2eef04" providerId="LiveId" clId="{A87BF5CB-48B7-4FAB-A4DB-2C02DEB258CD}" dt="2022-07-13T22:57:06.776" v="2772" actId="47"/>
        <pc:sldMkLst>
          <pc:docMk/>
          <pc:sldMk cId="2001200611" sldId="284"/>
        </pc:sldMkLst>
      </pc:sldChg>
      <pc:sldChg chg="modSp new del mod">
        <pc:chgData name="Vaishnavi Lohitha" userId="8120db454a2eef04" providerId="LiveId" clId="{A87BF5CB-48B7-4FAB-A4DB-2C02DEB258CD}" dt="2022-07-13T22:58:00.427" v="2803" actId="47"/>
        <pc:sldMkLst>
          <pc:docMk/>
          <pc:sldMk cId="2148489194" sldId="285"/>
        </pc:sldMkLst>
        <pc:spChg chg="mod">
          <ac:chgData name="Vaishnavi Lohitha" userId="8120db454a2eef04" providerId="LiveId" clId="{A87BF5CB-48B7-4FAB-A4DB-2C02DEB258CD}" dt="2022-07-13T22:57:31.375" v="2786" actId="20577"/>
          <ac:spMkLst>
            <pc:docMk/>
            <pc:sldMk cId="2148489194" sldId="285"/>
            <ac:spMk id="2" creationId="{97DFF073-3C15-7522-1223-56FBB83A76B0}"/>
          </ac:spMkLst>
        </pc:spChg>
        <pc:spChg chg="mod">
          <ac:chgData name="Vaishnavi Lohitha" userId="8120db454a2eef04" providerId="LiveId" clId="{A87BF5CB-48B7-4FAB-A4DB-2C02DEB258CD}" dt="2022-07-13T22:57:49.084" v="2802" actId="20577"/>
          <ac:spMkLst>
            <pc:docMk/>
            <pc:sldMk cId="2148489194" sldId="285"/>
            <ac:spMk id="3" creationId="{DBCDA725-BFA3-732C-8568-E0F4E29DE3A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July 13, 2022</a:t>
            </a:fld>
            <a:endParaRPr lang="en-US" dirty="0"/>
          </a:p>
        </p:txBody>
      </p:sp>
    </p:spTree>
    <p:extLst>
      <p:ext uri="{BB962C8B-B14F-4D97-AF65-F5344CB8AC3E}">
        <p14:creationId xmlns:p14="http://schemas.microsoft.com/office/powerpoint/2010/main" val="109711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July 13, 2022</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61578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July 13, 2022</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779493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July 13, 2022</a:t>
            </a:fld>
            <a:endParaRPr lang="en-US" dirty="0"/>
          </a:p>
        </p:txBody>
      </p:sp>
    </p:spTree>
    <p:extLst>
      <p:ext uri="{BB962C8B-B14F-4D97-AF65-F5344CB8AC3E}">
        <p14:creationId xmlns:p14="http://schemas.microsoft.com/office/powerpoint/2010/main" val="22148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July 13, 2022</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3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July 13, 2022</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90401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July 13, 2022</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17763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July 13, 2022</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5796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July 13, 2022</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7854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July 13, 2022</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87283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July 13, 2022</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88788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July 13, 2022</a:t>
            </a:fld>
            <a:endParaRPr lang="en-US" dirty="0"/>
          </a:p>
        </p:txBody>
      </p:sp>
    </p:spTree>
    <p:extLst>
      <p:ext uri="{BB962C8B-B14F-4D97-AF65-F5344CB8AC3E}">
        <p14:creationId xmlns:p14="http://schemas.microsoft.com/office/powerpoint/2010/main" val="3183621516"/>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BE2C7-16DD-704F-C6E6-D138A24785B3}"/>
              </a:ext>
            </a:extLst>
          </p:cNvPr>
          <p:cNvSpPr>
            <a:spLocks noGrp="1"/>
          </p:cNvSpPr>
          <p:nvPr>
            <p:ph type="ctrTitle"/>
          </p:nvPr>
        </p:nvSpPr>
        <p:spPr>
          <a:xfrm>
            <a:off x="448055" y="655200"/>
            <a:ext cx="5432045" cy="1969200"/>
          </a:xfrm>
        </p:spPr>
        <p:txBody>
          <a:bodyPr anchor="b">
            <a:normAutofit/>
          </a:bodyPr>
          <a:lstStyle/>
          <a:p>
            <a:r>
              <a:rPr lang="en-IN" dirty="0"/>
              <a:t>DATA GLACIER</a:t>
            </a:r>
          </a:p>
        </p:txBody>
      </p:sp>
      <p:sp>
        <p:nvSpPr>
          <p:cNvPr id="3" name="Subtitle 2">
            <a:extLst>
              <a:ext uri="{FF2B5EF4-FFF2-40B4-BE49-F238E27FC236}">
                <a16:creationId xmlns:a16="http://schemas.microsoft.com/office/drawing/2014/main" id="{AADF695F-DE27-A860-1CE9-E14DC922A622}"/>
              </a:ext>
            </a:extLst>
          </p:cNvPr>
          <p:cNvSpPr>
            <a:spLocks noGrp="1"/>
          </p:cNvSpPr>
          <p:nvPr>
            <p:ph type="subTitle" idx="1"/>
          </p:nvPr>
        </p:nvSpPr>
        <p:spPr>
          <a:xfrm>
            <a:off x="448055" y="2624400"/>
            <a:ext cx="5432045" cy="3326456"/>
          </a:xfrm>
        </p:spPr>
        <p:txBody>
          <a:bodyPr>
            <a:normAutofit/>
          </a:bodyPr>
          <a:lstStyle/>
          <a:p>
            <a:r>
              <a:rPr lang="en-IN" sz="6400" dirty="0">
                <a:solidFill>
                  <a:schemeClr val="tx2">
                    <a:lumMod val="95000"/>
                    <a:alpha val="55000"/>
                  </a:schemeClr>
                </a:solidFill>
              </a:rPr>
              <a:t>G2M Case Study</a:t>
            </a:r>
          </a:p>
        </p:txBody>
      </p:sp>
      <p:cxnSp>
        <p:nvCxnSpPr>
          <p:cNvPr id="29" name="Straight Connector 28">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Glacier at night">
            <a:extLst>
              <a:ext uri="{FF2B5EF4-FFF2-40B4-BE49-F238E27FC236}">
                <a16:creationId xmlns:a16="http://schemas.microsoft.com/office/drawing/2014/main" id="{D96D8853-1CCC-CE4F-1A49-A9B039A8088E}"/>
              </a:ext>
            </a:extLst>
          </p:cNvPr>
          <p:cNvPicPr>
            <a:picLocks noChangeAspect="1"/>
          </p:cNvPicPr>
          <p:nvPr/>
        </p:nvPicPr>
        <p:blipFill rotWithShape="1">
          <a:blip r:embed="rId2"/>
          <a:srcRect l="24117" r="18650" b="-1"/>
          <a:stretch/>
        </p:blipFill>
        <p:spPr>
          <a:xfrm>
            <a:off x="6311900" y="10"/>
            <a:ext cx="5880100" cy="6857990"/>
          </a:xfrm>
          <a:prstGeom prst="rect">
            <a:avLst/>
          </a:prstGeom>
        </p:spPr>
      </p:pic>
    </p:spTree>
    <p:extLst>
      <p:ext uri="{BB962C8B-B14F-4D97-AF65-F5344CB8AC3E}">
        <p14:creationId xmlns:p14="http://schemas.microsoft.com/office/powerpoint/2010/main" val="132175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2E4E9A-E992-419C-B03A-5686FEC1D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FC6A-EF59-3897-7EED-400A4865BC0D}"/>
              </a:ext>
            </a:extLst>
          </p:cNvPr>
          <p:cNvSpPr>
            <a:spLocks noGrp="1"/>
          </p:cNvSpPr>
          <p:nvPr>
            <p:ph type="title"/>
          </p:nvPr>
        </p:nvSpPr>
        <p:spPr>
          <a:xfrm>
            <a:off x="448056" y="388800"/>
            <a:ext cx="11300532" cy="986400"/>
          </a:xfrm>
        </p:spPr>
        <p:txBody>
          <a:bodyPr vert="horz" wrap="square" lIns="0" tIns="0" rIns="0" bIns="0" rtlCol="0" anchor="b">
            <a:normAutofit/>
          </a:bodyPr>
          <a:lstStyle/>
          <a:p>
            <a:r>
              <a:rPr lang="en-US" sz="3500"/>
              <a:t>Visualization of scatter plots of MasterData features to see correlations between them if exists:</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scatter chart&#10;&#10;Description automatically generated">
            <a:extLst>
              <a:ext uri="{FF2B5EF4-FFF2-40B4-BE49-F238E27FC236}">
                <a16:creationId xmlns:a16="http://schemas.microsoft.com/office/drawing/2014/main" id="{5459C062-17AF-9AFF-8398-71C4DBF1764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335" r="17179" b="2"/>
          <a:stretch/>
        </p:blipFill>
        <p:spPr>
          <a:xfrm>
            <a:off x="3665688" y="1961421"/>
            <a:ext cx="8005263" cy="4006800"/>
          </a:xfrm>
          <a:prstGeom prst="rect">
            <a:avLst/>
          </a:prstGeom>
        </p:spPr>
      </p:pic>
      <p:sp>
        <p:nvSpPr>
          <p:cNvPr id="3" name="Content Placeholder 2">
            <a:extLst>
              <a:ext uri="{FF2B5EF4-FFF2-40B4-BE49-F238E27FC236}">
                <a16:creationId xmlns:a16="http://schemas.microsoft.com/office/drawing/2014/main" id="{D5BEA39C-8FBC-5B1A-2CB6-6A8686471D26}"/>
              </a:ext>
            </a:extLst>
          </p:cNvPr>
          <p:cNvSpPr>
            <a:spLocks noGrp="1"/>
          </p:cNvSpPr>
          <p:nvPr>
            <p:ph sz="half" idx="1"/>
          </p:nvPr>
        </p:nvSpPr>
        <p:spPr>
          <a:xfrm>
            <a:off x="588233" y="2984400"/>
            <a:ext cx="2875812" cy="1805264"/>
          </a:xfrm>
        </p:spPr>
        <p:txBody>
          <a:bodyPr vert="horz" wrap="square" lIns="0" tIns="0" rIns="91440" bIns="0" rtlCol="0">
            <a:normAutofit/>
          </a:bodyPr>
          <a:lstStyle/>
          <a:p>
            <a:pPr marL="1944" indent="0">
              <a:lnSpc>
                <a:spcPct val="100000"/>
              </a:lnSpc>
              <a:buNone/>
            </a:pPr>
            <a:r>
              <a:rPr lang="en-US" sz="1800" dirty="0">
                <a:solidFill>
                  <a:srgbClr val="FFFFFF"/>
                </a:solidFill>
              </a:rPr>
              <a:t>The relationship between Price Charged and Cost of Trip is shown using scatter plot</a:t>
            </a:r>
          </a:p>
        </p:txBody>
      </p:sp>
    </p:spTree>
    <p:extLst>
      <p:ext uri="{BB962C8B-B14F-4D97-AF65-F5344CB8AC3E}">
        <p14:creationId xmlns:p14="http://schemas.microsoft.com/office/powerpoint/2010/main" val="341863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192B-0007-F9B9-00EC-8199F1ADBEA9}"/>
              </a:ext>
            </a:extLst>
          </p:cNvPr>
          <p:cNvSpPr>
            <a:spLocks noGrp="1"/>
          </p:cNvSpPr>
          <p:nvPr>
            <p:ph type="title"/>
          </p:nvPr>
        </p:nvSpPr>
        <p:spPr/>
        <p:txBody>
          <a:bodyPr/>
          <a:lstStyle/>
          <a:p>
            <a:r>
              <a:rPr lang="en-IN" dirty="0"/>
              <a:t>4. Inferential Data Analysis</a:t>
            </a:r>
          </a:p>
        </p:txBody>
      </p:sp>
      <p:sp>
        <p:nvSpPr>
          <p:cNvPr id="3" name="Content Placeholder 2">
            <a:extLst>
              <a:ext uri="{FF2B5EF4-FFF2-40B4-BE49-F238E27FC236}">
                <a16:creationId xmlns:a16="http://schemas.microsoft.com/office/drawing/2014/main" id="{F4A0AC19-68E8-B452-F8D6-ECB260ABC81E}"/>
              </a:ext>
            </a:extLst>
          </p:cNvPr>
          <p:cNvSpPr>
            <a:spLocks noGrp="1"/>
          </p:cNvSpPr>
          <p:nvPr>
            <p:ph idx="1"/>
          </p:nvPr>
        </p:nvSpPr>
        <p:spPr/>
        <p:txBody>
          <a:bodyPr/>
          <a:lstStyle/>
          <a:p>
            <a:r>
              <a:rPr lang="en-US" b="0" i="0" dirty="0">
                <a:solidFill>
                  <a:schemeClr val="tx1"/>
                </a:solidFill>
                <a:effectLst/>
              </a:rPr>
              <a:t>Inferential statistics </a:t>
            </a:r>
            <a:r>
              <a:rPr lang="en-US" b="1" i="0" dirty="0">
                <a:solidFill>
                  <a:schemeClr val="tx1"/>
                </a:solidFill>
                <a:effectLst/>
              </a:rPr>
              <a:t>allow one to draw conclusions or inferences from data</a:t>
            </a:r>
            <a:r>
              <a:rPr lang="en-US" b="0" i="0" dirty="0">
                <a:solidFill>
                  <a:schemeClr val="tx1"/>
                </a:solidFill>
                <a:effectLst/>
              </a:rPr>
              <a:t>.</a:t>
            </a:r>
          </a:p>
          <a:p>
            <a:r>
              <a:rPr lang="en-US" b="0" i="0" dirty="0">
                <a:solidFill>
                  <a:schemeClr val="tx1"/>
                </a:solidFill>
                <a:effectLst/>
              </a:rPr>
              <a:t>Usually this analysis, we can derive conclusions about a population on the basis of data describing a sample.</a:t>
            </a:r>
          </a:p>
          <a:p>
            <a:r>
              <a:rPr lang="en-US" b="0" i="0" dirty="0">
                <a:solidFill>
                  <a:schemeClr val="tx1"/>
                </a:solidFill>
                <a:effectLst/>
              </a:rPr>
              <a:t>In this section , I analyzed MasterData and some meaningful pieces of MasterData which are extracted from it to make a sensible decision which Cab Firm is most valuable for investing in future times by taking insights and inferences from data analysis and visualizations with different aspects</a:t>
            </a:r>
          </a:p>
          <a:p>
            <a:endParaRPr lang="en-IN" dirty="0">
              <a:solidFill>
                <a:schemeClr val="tx1"/>
              </a:solidFill>
            </a:endParaRPr>
          </a:p>
        </p:txBody>
      </p:sp>
    </p:spTree>
    <p:extLst>
      <p:ext uri="{BB962C8B-B14F-4D97-AF65-F5344CB8AC3E}">
        <p14:creationId xmlns:p14="http://schemas.microsoft.com/office/powerpoint/2010/main" val="225293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6C43541-2260-450F-94FF-322B705D7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AA136-F93A-42F2-5B01-C165289E3A00}"/>
              </a:ext>
            </a:extLst>
          </p:cNvPr>
          <p:cNvSpPr>
            <a:spLocks noGrp="1"/>
          </p:cNvSpPr>
          <p:nvPr>
            <p:ph type="title"/>
          </p:nvPr>
        </p:nvSpPr>
        <p:spPr>
          <a:xfrm>
            <a:off x="448056" y="388800"/>
            <a:ext cx="11300532" cy="986400"/>
          </a:xfrm>
        </p:spPr>
        <p:txBody>
          <a:bodyPr vert="horz" wrap="square" lIns="0" tIns="0" rIns="0" bIns="0" rtlCol="0" anchor="b">
            <a:normAutofit/>
          </a:bodyPr>
          <a:lstStyle/>
          <a:p>
            <a:r>
              <a:rPr lang="en-US" sz="4400" dirty="0"/>
              <a:t>Pink and Yellow Cab total user's overview</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3E5E5BB-A3E8-2E1B-967C-87E4648CA773}"/>
              </a:ext>
            </a:extLst>
          </p:cNvPr>
          <p:cNvSpPr>
            <a:spLocks noGrp="1"/>
          </p:cNvSpPr>
          <p:nvPr>
            <p:ph sz="half" idx="2"/>
          </p:nvPr>
        </p:nvSpPr>
        <p:spPr>
          <a:xfrm>
            <a:off x="8048625" y="3218400"/>
            <a:ext cx="2898075" cy="2723773"/>
          </a:xfrm>
        </p:spPr>
        <p:txBody>
          <a:bodyPr vert="horz" wrap="square" lIns="0" tIns="0" rIns="91440" bIns="0" rtlCol="0">
            <a:normAutofit/>
          </a:bodyPr>
          <a:lstStyle/>
          <a:p>
            <a:pPr marL="1944" indent="0">
              <a:lnSpc>
                <a:spcPct val="100000"/>
              </a:lnSpc>
              <a:buNone/>
            </a:pPr>
            <a:r>
              <a:rPr lang="en-US" sz="1800" b="0" i="0" dirty="0">
                <a:solidFill>
                  <a:schemeClr val="tx1"/>
                </a:solidFill>
                <a:effectLst/>
              </a:rPr>
              <a:t>As seen from this Pie Chart, The total number of users of </a:t>
            </a:r>
            <a:r>
              <a:rPr lang="en-US" sz="1800" b="1" i="0" dirty="0">
                <a:solidFill>
                  <a:schemeClr val="tx1"/>
                </a:solidFill>
                <a:effectLst/>
              </a:rPr>
              <a:t>Yellow Cab</a:t>
            </a:r>
            <a:r>
              <a:rPr lang="en-US" sz="1800" b="0" i="0" dirty="0">
                <a:solidFill>
                  <a:schemeClr val="tx1"/>
                </a:solidFill>
                <a:effectLst/>
              </a:rPr>
              <a:t> is </a:t>
            </a:r>
            <a:r>
              <a:rPr lang="en-US" sz="1800" b="1" i="0" dirty="0">
                <a:solidFill>
                  <a:schemeClr val="tx1"/>
                </a:solidFill>
                <a:effectLst/>
              </a:rPr>
              <a:t>approximately 3 times that of Pink Cab</a:t>
            </a:r>
            <a:r>
              <a:rPr lang="en-US" sz="1800" b="0" i="0" dirty="0">
                <a:solidFill>
                  <a:schemeClr val="tx1"/>
                </a:solidFill>
                <a:effectLst/>
              </a:rPr>
              <a:t>.</a:t>
            </a:r>
          </a:p>
          <a:p>
            <a:pPr>
              <a:lnSpc>
                <a:spcPct val="140000"/>
              </a:lnSpc>
            </a:pPr>
            <a:endParaRPr lang="en-US" sz="1800" dirty="0"/>
          </a:p>
        </p:txBody>
      </p:sp>
      <p:pic>
        <p:nvPicPr>
          <p:cNvPr id="10" name="Content Placeholder 9" descr="Chart, pie chart&#10;&#10;Description automatically generated">
            <a:extLst>
              <a:ext uri="{FF2B5EF4-FFF2-40B4-BE49-F238E27FC236}">
                <a16:creationId xmlns:a16="http://schemas.microsoft.com/office/drawing/2014/main" id="{AC56EFCD-7127-D23B-2AF9-CD6CBE6D4D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21830" y="1764000"/>
            <a:ext cx="6004965" cy="4798721"/>
          </a:xfrm>
        </p:spPr>
      </p:pic>
    </p:spTree>
    <p:extLst>
      <p:ext uri="{BB962C8B-B14F-4D97-AF65-F5344CB8AC3E}">
        <p14:creationId xmlns:p14="http://schemas.microsoft.com/office/powerpoint/2010/main" val="1843469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2E4E9A-E992-419C-B03A-5686FEC1D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528D6-99B1-95E5-1494-B80ED6AAF775}"/>
              </a:ext>
            </a:extLst>
          </p:cNvPr>
          <p:cNvSpPr>
            <a:spLocks noGrp="1"/>
          </p:cNvSpPr>
          <p:nvPr>
            <p:ph type="title"/>
          </p:nvPr>
        </p:nvSpPr>
        <p:spPr>
          <a:xfrm>
            <a:off x="448056" y="388800"/>
            <a:ext cx="11300532" cy="986400"/>
          </a:xfrm>
        </p:spPr>
        <p:txBody>
          <a:bodyPr vert="horz" wrap="square" lIns="0" tIns="0" rIns="0" bIns="0" rtlCol="0" anchor="b">
            <a:normAutofit/>
          </a:bodyPr>
          <a:lstStyle/>
          <a:p>
            <a:r>
              <a:rPr lang="en-US" sz="4500" dirty="0"/>
              <a:t>Pink and Yellow Cab Users Distribution over City</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10;&#10;Description automatically generated with low confidence">
            <a:extLst>
              <a:ext uri="{FF2B5EF4-FFF2-40B4-BE49-F238E27FC236}">
                <a16:creationId xmlns:a16="http://schemas.microsoft.com/office/drawing/2014/main" id="{64A6DFC1-2A53-30A0-D90E-C6E77727E09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99" r="3025" b="-2"/>
          <a:stretch/>
        </p:blipFill>
        <p:spPr>
          <a:xfrm>
            <a:off x="3381555" y="1843201"/>
            <a:ext cx="8367033" cy="4443299"/>
          </a:xfrm>
          <a:prstGeom prst="rect">
            <a:avLst/>
          </a:prstGeom>
        </p:spPr>
      </p:pic>
      <p:sp>
        <p:nvSpPr>
          <p:cNvPr id="3" name="Content Placeholder 2">
            <a:extLst>
              <a:ext uri="{FF2B5EF4-FFF2-40B4-BE49-F238E27FC236}">
                <a16:creationId xmlns:a16="http://schemas.microsoft.com/office/drawing/2014/main" id="{E13E75BA-17BF-CF56-5C0A-AA395C34D392}"/>
              </a:ext>
            </a:extLst>
          </p:cNvPr>
          <p:cNvSpPr>
            <a:spLocks noGrp="1"/>
          </p:cNvSpPr>
          <p:nvPr>
            <p:ph sz="half" idx="1"/>
          </p:nvPr>
        </p:nvSpPr>
        <p:spPr>
          <a:xfrm>
            <a:off x="450001" y="2406773"/>
            <a:ext cx="2595124" cy="3355672"/>
          </a:xfrm>
        </p:spPr>
        <p:txBody>
          <a:bodyPr vert="horz" wrap="square" lIns="0" tIns="0" rIns="91440" bIns="0" rtlCol="0">
            <a:noAutofit/>
          </a:bodyPr>
          <a:lstStyle/>
          <a:p>
            <a:pPr marL="1944" indent="0">
              <a:lnSpc>
                <a:spcPct val="100000"/>
              </a:lnSpc>
              <a:buNone/>
            </a:pPr>
            <a:r>
              <a:rPr lang="en-US" sz="1800" b="0" i="0" dirty="0">
                <a:solidFill>
                  <a:schemeClr val="tx1"/>
                </a:solidFill>
                <a:effectLst/>
                <a:latin typeface="Inter"/>
              </a:rPr>
              <a:t> </a:t>
            </a:r>
            <a:r>
              <a:rPr lang="en-US" sz="1800" b="0" i="0" dirty="0">
                <a:solidFill>
                  <a:schemeClr val="tx1"/>
                </a:solidFill>
                <a:effectLst/>
              </a:rPr>
              <a:t>As seen from this Bar Chart;</a:t>
            </a:r>
          </a:p>
          <a:p>
            <a:pPr marL="1944" indent="0">
              <a:lnSpc>
                <a:spcPct val="100000"/>
              </a:lnSpc>
              <a:buNone/>
            </a:pPr>
            <a:r>
              <a:rPr lang="en-US" sz="1800" b="0" i="0" dirty="0">
                <a:solidFill>
                  <a:schemeClr val="tx1"/>
                </a:solidFill>
                <a:effectLst/>
              </a:rPr>
              <a:t> For the </a:t>
            </a:r>
            <a:r>
              <a:rPr lang="en-US" sz="1800" i="0" dirty="0">
                <a:solidFill>
                  <a:schemeClr val="tx1"/>
                </a:solidFill>
                <a:effectLst/>
              </a:rPr>
              <a:t>Yellow Cab</a:t>
            </a:r>
            <a:r>
              <a:rPr lang="en-US" sz="1800" b="0" i="0" dirty="0">
                <a:solidFill>
                  <a:schemeClr val="tx1"/>
                </a:solidFill>
                <a:effectLst/>
              </a:rPr>
              <a:t> Company, the highest number of users on a city basis are in </a:t>
            </a:r>
            <a:r>
              <a:rPr lang="en-US" sz="1800" i="0" dirty="0">
                <a:solidFill>
                  <a:schemeClr val="tx1"/>
                </a:solidFill>
                <a:effectLst/>
              </a:rPr>
              <a:t>New York, Washington and Chicago</a:t>
            </a:r>
            <a:r>
              <a:rPr lang="en-US" sz="1800" b="0" i="0" dirty="0">
                <a:solidFill>
                  <a:schemeClr val="tx1"/>
                </a:solidFill>
                <a:effectLst/>
              </a:rPr>
              <a:t>, while </a:t>
            </a:r>
            <a:r>
              <a:rPr lang="en-US" sz="1800" i="0" dirty="0">
                <a:solidFill>
                  <a:schemeClr val="tx1"/>
                </a:solidFill>
                <a:effectLst/>
              </a:rPr>
              <a:t>for the Pink Cab Com</a:t>
            </a:r>
            <a:r>
              <a:rPr lang="en-US" sz="1800" b="0" i="0" dirty="0">
                <a:solidFill>
                  <a:schemeClr val="tx1"/>
                </a:solidFill>
                <a:effectLst/>
              </a:rPr>
              <a:t>pany, the most are in </a:t>
            </a:r>
            <a:r>
              <a:rPr lang="en-US" sz="1800" i="0" dirty="0">
                <a:solidFill>
                  <a:schemeClr val="tx1"/>
                </a:solidFill>
                <a:effectLst/>
              </a:rPr>
              <a:t>Los Angeles, New York and San Diego.</a:t>
            </a:r>
          </a:p>
          <a:p>
            <a:pPr>
              <a:lnSpc>
                <a:spcPct val="140000"/>
              </a:lnSpc>
            </a:pPr>
            <a:endParaRPr lang="en-US" sz="1800" dirty="0"/>
          </a:p>
        </p:txBody>
      </p:sp>
    </p:spTree>
    <p:extLst>
      <p:ext uri="{BB962C8B-B14F-4D97-AF65-F5344CB8AC3E}">
        <p14:creationId xmlns:p14="http://schemas.microsoft.com/office/powerpoint/2010/main" val="372754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6BCA94-FEDC-4F9B-820A-BA138802E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39B2D4-3A2C-4C56-A829-AD45C3825E3F}"/>
              </a:ext>
            </a:extLst>
          </p:cNvPr>
          <p:cNvSpPr>
            <a:spLocks noGrp="1"/>
          </p:cNvSpPr>
          <p:nvPr>
            <p:ph type="title"/>
          </p:nvPr>
        </p:nvSpPr>
        <p:spPr>
          <a:xfrm>
            <a:off x="448056" y="388800"/>
            <a:ext cx="11300532" cy="986400"/>
          </a:xfrm>
        </p:spPr>
        <p:txBody>
          <a:bodyPr vert="horz" wrap="square" lIns="0" tIns="0" rIns="0" bIns="0" rtlCol="0" anchor="b">
            <a:normAutofit/>
          </a:bodyPr>
          <a:lstStyle/>
          <a:p>
            <a:pPr>
              <a:lnSpc>
                <a:spcPct val="100000"/>
              </a:lnSpc>
            </a:pPr>
            <a:r>
              <a:rPr lang="en-US" sz="4400" dirty="0"/>
              <a:t>Total Users Overview by City</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pie chart&#10;&#10;Description automatically generated">
            <a:extLst>
              <a:ext uri="{FF2B5EF4-FFF2-40B4-BE49-F238E27FC236}">
                <a16:creationId xmlns:a16="http://schemas.microsoft.com/office/drawing/2014/main" id="{16DDC6FD-83B6-2444-F642-12C2B3A2A51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6674" y="1843201"/>
            <a:ext cx="7105217" cy="4443295"/>
          </a:xfrm>
          <a:prstGeom prst="rect">
            <a:avLst/>
          </a:prstGeom>
        </p:spPr>
      </p:pic>
      <p:sp>
        <p:nvSpPr>
          <p:cNvPr id="4" name="Content Placeholder 3">
            <a:extLst>
              <a:ext uri="{FF2B5EF4-FFF2-40B4-BE49-F238E27FC236}">
                <a16:creationId xmlns:a16="http://schemas.microsoft.com/office/drawing/2014/main" id="{92AD92FC-7D6B-A838-10C9-249E7E5E6F8D}"/>
              </a:ext>
            </a:extLst>
          </p:cNvPr>
          <p:cNvSpPr>
            <a:spLocks noGrp="1"/>
          </p:cNvSpPr>
          <p:nvPr>
            <p:ph sz="half" idx="2"/>
          </p:nvPr>
        </p:nvSpPr>
        <p:spPr>
          <a:xfrm>
            <a:off x="8448674" y="2967046"/>
            <a:ext cx="3226652" cy="2533109"/>
          </a:xfrm>
        </p:spPr>
        <p:txBody>
          <a:bodyPr vert="horz" wrap="square" lIns="0" tIns="0" rIns="91440" bIns="0" rtlCol="0">
            <a:normAutofit/>
          </a:bodyPr>
          <a:lstStyle/>
          <a:p>
            <a:pPr marL="1944" indent="0">
              <a:lnSpc>
                <a:spcPct val="100000"/>
              </a:lnSpc>
              <a:buNone/>
            </a:pPr>
            <a:r>
              <a:rPr lang="en-US" sz="1800" b="0" i="0" dirty="0">
                <a:solidFill>
                  <a:schemeClr val="tx1"/>
                </a:solidFill>
                <a:effectLst/>
              </a:rPr>
              <a:t>As seen from this Pie Chart; </a:t>
            </a:r>
          </a:p>
          <a:p>
            <a:pPr marL="1944" indent="0">
              <a:lnSpc>
                <a:spcPct val="100000"/>
              </a:lnSpc>
              <a:buNone/>
            </a:pPr>
            <a:r>
              <a:rPr lang="en-US" sz="1800" i="0" dirty="0">
                <a:solidFill>
                  <a:schemeClr val="tx1"/>
                </a:solidFill>
                <a:effectLst/>
              </a:rPr>
              <a:t>Based on cities, the highest number of total users are in New York, Chicago, Los Angeles, Washington and Boston</a:t>
            </a:r>
          </a:p>
          <a:p>
            <a:pPr>
              <a:lnSpc>
                <a:spcPct val="140000"/>
              </a:lnSpc>
            </a:pPr>
            <a:endParaRPr lang="en-US" sz="1800" dirty="0"/>
          </a:p>
        </p:txBody>
      </p:sp>
    </p:spTree>
    <p:extLst>
      <p:ext uri="{BB962C8B-B14F-4D97-AF65-F5344CB8AC3E}">
        <p14:creationId xmlns:p14="http://schemas.microsoft.com/office/powerpoint/2010/main" val="3762992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C8BCD-8B1D-9585-12D3-C2F8A0D1EF42}"/>
              </a:ext>
            </a:extLst>
          </p:cNvPr>
          <p:cNvSpPr>
            <a:spLocks noGrp="1"/>
          </p:cNvSpPr>
          <p:nvPr>
            <p:ph type="title"/>
          </p:nvPr>
        </p:nvSpPr>
        <p:spPr>
          <a:xfrm>
            <a:off x="448056" y="388800"/>
            <a:ext cx="11300532" cy="986400"/>
          </a:xfrm>
        </p:spPr>
        <p:txBody>
          <a:bodyPr vert="horz" wrap="square" lIns="0" tIns="0" rIns="0" bIns="0" rtlCol="0" anchor="b">
            <a:normAutofit/>
          </a:bodyPr>
          <a:lstStyle/>
          <a:p>
            <a:pPr>
              <a:lnSpc>
                <a:spcPct val="100000"/>
              </a:lnSpc>
            </a:pPr>
            <a:r>
              <a:rPr lang="en-US" sz="4400" dirty="0"/>
              <a:t>Total Market Profits Shared by Cities</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pie chart&#10;&#10;Description automatically generated">
            <a:extLst>
              <a:ext uri="{FF2B5EF4-FFF2-40B4-BE49-F238E27FC236}">
                <a16:creationId xmlns:a16="http://schemas.microsoft.com/office/drawing/2014/main" id="{9C5B54CB-CAE0-7B4E-A9A4-7BAB6100092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73799" y="2082155"/>
            <a:ext cx="7374789" cy="3834889"/>
          </a:xfrm>
          <a:prstGeom prst="rect">
            <a:avLst/>
          </a:prstGeom>
        </p:spPr>
      </p:pic>
      <p:sp>
        <p:nvSpPr>
          <p:cNvPr id="4" name="Content Placeholder 3">
            <a:extLst>
              <a:ext uri="{FF2B5EF4-FFF2-40B4-BE49-F238E27FC236}">
                <a16:creationId xmlns:a16="http://schemas.microsoft.com/office/drawing/2014/main" id="{41B9E66F-3F95-9EC9-F3E7-38A1228A7C2B}"/>
              </a:ext>
            </a:extLst>
          </p:cNvPr>
          <p:cNvSpPr>
            <a:spLocks noGrp="1"/>
          </p:cNvSpPr>
          <p:nvPr>
            <p:ph sz="half" idx="2"/>
          </p:nvPr>
        </p:nvSpPr>
        <p:spPr>
          <a:xfrm>
            <a:off x="717101" y="2841146"/>
            <a:ext cx="2681706" cy="2084535"/>
          </a:xfrm>
        </p:spPr>
        <p:txBody>
          <a:bodyPr vert="horz" wrap="square" lIns="0" tIns="0" rIns="91440" bIns="0" rtlCol="0">
            <a:normAutofit/>
          </a:bodyPr>
          <a:lstStyle/>
          <a:p>
            <a:pPr marL="1944" indent="0">
              <a:lnSpc>
                <a:spcPct val="100000"/>
              </a:lnSpc>
              <a:buNone/>
            </a:pPr>
            <a:r>
              <a:rPr lang="en-US" sz="1800" i="0" dirty="0">
                <a:solidFill>
                  <a:schemeClr val="tx1"/>
                </a:solidFill>
                <a:effectLst/>
              </a:rPr>
              <a:t>As seen from this Pie Chart;</a:t>
            </a:r>
          </a:p>
          <a:p>
            <a:pPr marL="1944" indent="0">
              <a:lnSpc>
                <a:spcPct val="100000"/>
              </a:lnSpc>
              <a:buNone/>
            </a:pPr>
            <a:r>
              <a:rPr lang="en-US" sz="1800" i="0" dirty="0">
                <a:solidFill>
                  <a:schemeClr val="tx1"/>
                </a:solidFill>
                <a:effectLst/>
              </a:rPr>
              <a:t> More than half of the total market profit share on the basis of cities belongs to New York.</a:t>
            </a:r>
          </a:p>
          <a:p>
            <a:pPr>
              <a:lnSpc>
                <a:spcPct val="140000"/>
              </a:lnSpc>
            </a:pPr>
            <a:endParaRPr lang="en-US" sz="1800" dirty="0"/>
          </a:p>
        </p:txBody>
      </p:sp>
    </p:spTree>
    <p:extLst>
      <p:ext uri="{BB962C8B-B14F-4D97-AF65-F5344CB8AC3E}">
        <p14:creationId xmlns:p14="http://schemas.microsoft.com/office/powerpoint/2010/main" val="2241865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427A8-E7CD-3CBC-A583-44598BDC8B62}"/>
              </a:ext>
            </a:extLst>
          </p:cNvPr>
          <p:cNvSpPr>
            <a:spLocks noGrp="1"/>
          </p:cNvSpPr>
          <p:nvPr>
            <p:ph type="title"/>
          </p:nvPr>
        </p:nvSpPr>
        <p:spPr>
          <a:xfrm>
            <a:off x="448056" y="388800"/>
            <a:ext cx="11300532" cy="986400"/>
          </a:xfrm>
        </p:spPr>
        <p:txBody>
          <a:bodyPr vert="horz" wrap="square" lIns="0" tIns="0" rIns="0" bIns="0" rtlCol="0" anchor="b">
            <a:normAutofit/>
          </a:bodyPr>
          <a:lstStyle/>
          <a:p>
            <a:r>
              <a:rPr lang="en-US" sz="4400" dirty="0"/>
              <a:t>Total Market Profit Share by Cab Firms </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pie chart&#10;&#10;Description automatically generated">
            <a:extLst>
              <a:ext uri="{FF2B5EF4-FFF2-40B4-BE49-F238E27FC236}">
                <a16:creationId xmlns:a16="http://schemas.microsoft.com/office/drawing/2014/main" id="{7BF2596C-988C-3085-32AD-A682E4F67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4234" y="1912213"/>
            <a:ext cx="6458204" cy="4695619"/>
          </a:xfrm>
          <a:prstGeom prst="rect">
            <a:avLst/>
          </a:prstGeom>
        </p:spPr>
      </p:pic>
      <p:sp>
        <p:nvSpPr>
          <p:cNvPr id="4" name="Content Placeholder 3">
            <a:extLst>
              <a:ext uri="{FF2B5EF4-FFF2-40B4-BE49-F238E27FC236}">
                <a16:creationId xmlns:a16="http://schemas.microsoft.com/office/drawing/2014/main" id="{CB0A9920-E197-76A6-625C-47954B216894}"/>
              </a:ext>
            </a:extLst>
          </p:cNvPr>
          <p:cNvSpPr>
            <a:spLocks noGrp="1"/>
          </p:cNvSpPr>
          <p:nvPr>
            <p:ph sz="half" idx="2"/>
          </p:nvPr>
        </p:nvSpPr>
        <p:spPr>
          <a:xfrm>
            <a:off x="8195094" y="2504717"/>
            <a:ext cx="2611426" cy="2170799"/>
          </a:xfrm>
        </p:spPr>
        <p:txBody>
          <a:bodyPr vert="horz" wrap="square" lIns="0" tIns="0" rIns="91440" bIns="0" rtlCol="0">
            <a:normAutofit/>
          </a:bodyPr>
          <a:lstStyle/>
          <a:p>
            <a:pPr marL="1944" indent="0">
              <a:lnSpc>
                <a:spcPct val="100000"/>
              </a:lnSpc>
              <a:buNone/>
            </a:pPr>
            <a:r>
              <a:rPr lang="en-US" sz="1800" i="0" dirty="0">
                <a:solidFill>
                  <a:schemeClr val="tx1"/>
                </a:solidFill>
                <a:effectLst/>
              </a:rPr>
              <a:t>As seen from this Pie Chart; </a:t>
            </a:r>
          </a:p>
          <a:p>
            <a:pPr marL="1944" indent="0">
              <a:lnSpc>
                <a:spcPct val="100000"/>
              </a:lnSpc>
              <a:buNone/>
            </a:pPr>
            <a:r>
              <a:rPr lang="en-US" sz="1800" i="0" dirty="0">
                <a:solidFill>
                  <a:schemeClr val="tx1"/>
                </a:solidFill>
                <a:effectLst/>
              </a:rPr>
              <a:t>The total market profit share of Yellow Cab is approximately 9 times that of Pink Cab.</a:t>
            </a:r>
          </a:p>
          <a:p>
            <a:pPr>
              <a:lnSpc>
                <a:spcPct val="140000"/>
              </a:lnSpc>
            </a:pPr>
            <a:endParaRPr lang="en-US" sz="1800" dirty="0"/>
          </a:p>
        </p:txBody>
      </p:sp>
    </p:spTree>
    <p:extLst>
      <p:ext uri="{BB962C8B-B14F-4D97-AF65-F5344CB8AC3E}">
        <p14:creationId xmlns:p14="http://schemas.microsoft.com/office/powerpoint/2010/main" val="358371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95D09-FC16-8F57-9B9B-876DC15EED0B}"/>
              </a:ext>
            </a:extLst>
          </p:cNvPr>
          <p:cNvSpPr>
            <a:spLocks noGrp="1"/>
          </p:cNvSpPr>
          <p:nvPr>
            <p:ph type="title"/>
          </p:nvPr>
        </p:nvSpPr>
        <p:spPr>
          <a:xfrm>
            <a:off x="448056" y="388800"/>
            <a:ext cx="11300532" cy="986400"/>
          </a:xfrm>
        </p:spPr>
        <p:txBody>
          <a:bodyPr vert="horz" wrap="square" lIns="0" tIns="0" rIns="0" bIns="0" rtlCol="0" anchor="b">
            <a:normAutofit/>
          </a:bodyPr>
          <a:lstStyle/>
          <a:p>
            <a:pPr>
              <a:lnSpc>
                <a:spcPct val="100000"/>
              </a:lnSpc>
            </a:pPr>
            <a:r>
              <a:rPr lang="en-US" sz="4400" dirty="0"/>
              <a:t>Total Users Overview by Gender</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pie chart&#10;&#10;Description automatically generated">
            <a:extLst>
              <a:ext uri="{FF2B5EF4-FFF2-40B4-BE49-F238E27FC236}">
                <a16:creationId xmlns:a16="http://schemas.microsoft.com/office/drawing/2014/main" id="{7996A155-176B-BF38-E15A-512DCBA4643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38700" y="1843202"/>
            <a:ext cx="6909889" cy="4700464"/>
          </a:xfrm>
          <a:prstGeom prst="rect">
            <a:avLst/>
          </a:prstGeom>
        </p:spPr>
      </p:pic>
      <p:sp>
        <p:nvSpPr>
          <p:cNvPr id="4" name="Content Placeholder 3">
            <a:extLst>
              <a:ext uri="{FF2B5EF4-FFF2-40B4-BE49-F238E27FC236}">
                <a16:creationId xmlns:a16="http://schemas.microsoft.com/office/drawing/2014/main" id="{BB5BF909-3ED9-046F-6AAA-613A07348E4F}"/>
              </a:ext>
            </a:extLst>
          </p:cNvPr>
          <p:cNvSpPr>
            <a:spLocks noGrp="1"/>
          </p:cNvSpPr>
          <p:nvPr>
            <p:ph sz="half" idx="2"/>
          </p:nvPr>
        </p:nvSpPr>
        <p:spPr>
          <a:xfrm>
            <a:off x="552090" y="2858348"/>
            <a:ext cx="3006804" cy="2282503"/>
          </a:xfrm>
        </p:spPr>
        <p:txBody>
          <a:bodyPr vert="horz" wrap="square" lIns="0" tIns="0" rIns="91440" bIns="0" rtlCol="0">
            <a:normAutofit/>
          </a:bodyPr>
          <a:lstStyle/>
          <a:p>
            <a:pPr marL="1944" indent="0">
              <a:lnSpc>
                <a:spcPct val="100000"/>
              </a:lnSpc>
              <a:buNone/>
            </a:pPr>
            <a:r>
              <a:rPr lang="en-US" sz="1800" i="0" dirty="0">
                <a:solidFill>
                  <a:schemeClr val="tx1"/>
                </a:solidFill>
                <a:effectLst/>
              </a:rPr>
              <a:t>As seen from this Pie Chart;</a:t>
            </a:r>
          </a:p>
          <a:p>
            <a:pPr marL="1944" indent="0">
              <a:lnSpc>
                <a:spcPct val="100000"/>
              </a:lnSpc>
              <a:buNone/>
            </a:pPr>
            <a:r>
              <a:rPr lang="en-US" sz="1800" i="0" dirty="0">
                <a:solidFill>
                  <a:schemeClr val="tx1"/>
                </a:solidFill>
                <a:effectLst/>
              </a:rPr>
              <a:t> In the distribution of users by gender, there is an approximate 3 to 2 ratio for men and women.</a:t>
            </a:r>
          </a:p>
          <a:p>
            <a:pPr>
              <a:lnSpc>
                <a:spcPct val="140000"/>
              </a:lnSpc>
            </a:pPr>
            <a:endParaRPr lang="en-US" sz="1800" dirty="0"/>
          </a:p>
        </p:txBody>
      </p:sp>
    </p:spTree>
    <p:extLst>
      <p:ext uri="{BB962C8B-B14F-4D97-AF65-F5344CB8AC3E}">
        <p14:creationId xmlns:p14="http://schemas.microsoft.com/office/powerpoint/2010/main" val="1206639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5C8E3-C0AB-8B9D-F587-C830FBEDAF09}"/>
              </a:ext>
            </a:extLst>
          </p:cNvPr>
          <p:cNvSpPr>
            <a:spLocks noGrp="1"/>
          </p:cNvSpPr>
          <p:nvPr>
            <p:ph type="title"/>
          </p:nvPr>
        </p:nvSpPr>
        <p:spPr>
          <a:xfrm>
            <a:off x="448056" y="388800"/>
            <a:ext cx="11300532" cy="986400"/>
          </a:xfrm>
        </p:spPr>
        <p:txBody>
          <a:bodyPr vert="horz" wrap="square" lIns="0" tIns="0" rIns="0" bIns="0" rtlCol="0" anchor="b">
            <a:noAutofit/>
          </a:bodyPr>
          <a:lstStyle/>
          <a:p>
            <a:r>
              <a:rPr lang="en-US" sz="4400" dirty="0"/>
              <a:t>Pink and Yellow Cab Firm Distribution Basing on Gender:</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bar chart&#10;&#10;Description automatically generated">
            <a:extLst>
              <a:ext uri="{FF2B5EF4-FFF2-40B4-BE49-F238E27FC236}">
                <a16:creationId xmlns:a16="http://schemas.microsoft.com/office/drawing/2014/main" id="{F74B4DD0-955F-5A02-A175-64B2945617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999" y="2299580"/>
            <a:ext cx="7673790" cy="3549127"/>
          </a:xfrm>
          <a:prstGeom prst="rect">
            <a:avLst/>
          </a:prstGeom>
        </p:spPr>
      </p:pic>
      <p:sp>
        <p:nvSpPr>
          <p:cNvPr id="4" name="Content Placeholder 3">
            <a:extLst>
              <a:ext uri="{FF2B5EF4-FFF2-40B4-BE49-F238E27FC236}">
                <a16:creationId xmlns:a16="http://schemas.microsoft.com/office/drawing/2014/main" id="{362DDDFD-917D-5460-C3AF-064702FB88DE}"/>
              </a:ext>
            </a:extLst>
          </p:cNvPr>
          <p:cNvSpPr>
            <a:spLocks noGrp="1"/>
          </p:cNvSpPr>
          <p:nvPr>
            <p:ph sz="half" idx="2"/>
          </p:nvPr>
        </p:nvSpPr>
        <p:spPr>
          <a:xfrm>
            <a:off x="8274787" y="2704925"/>
            <a:ext cx="3490212" cy="2829464"/>
          </a:xfrm>
        </p:spPr>
        <p:txBody>
          <a:bodyPr vert="horz" wrap="square" lIns="0" tIns="0" rIns="91440" bIns="0" rtlCol="0">
            <a:normAutofit/>
          </a:bodyPr>
          <a:lstStyle/>
          <a:p>
            <a:pPr marL="1944" indent="0">
              <a:lnSpc>
                <a:spcPct val="100000"/>
              </a:lnSpc>
              <a:buNone/>
            </a:pPr>
            <a:r>
              <a:rPr lang="en-US" sz="1800" i="0" dirty="0">
                <a:solidFill>
                  <a:schemeClr val="tx1"/>
                </a:solidFill>
                <a:effectLst/>
              </a:rPr>
              <a:t>As seen from this Bar Chart; </a:t>
            </a:r>
          </a:p>
          <a:p>
            <a:pPr marL="1944" indent="0">
              <a:lnSpc>
                <a:spcPct val="100000"/>
              </a:lnSpc>
              <a:buNone/>
            </a:pPr>
            <a:r>
              <a:rPr lang="en-US" sz="1800" i="0" dirty="0">
                <a:solidFill>
                  <a:schemeClr val="tx1"/>
                </a:solidFill>
                <a:effectLst/>
              </a:rPr>
              <a:t>When the distribution of users by gender is analyzed on a company basis, while the male-female ratio is 57.6% - 42.4% in Yellow Cab Company, the male-female ratio is 55.9% - 44.1% in Pink Cab Company</a:t>
            </a:r>
          </a:p>
          <a:p>
            <a:pPr>
              <a:lnSpc>
                <a:spcPct val="140000"/>
              </a:lnSpc>
            </a:pPr>
            <a:endParaRPr lang="en-US" sz="1800" dirty="0"/>
          </a:p>
        </p:txBody>
      </p:sp>
    </p:spTree>
    <p:extLst>
      <p:ext uri="{BB962C8B-B14F-4D97-AF65-F5344CB8AC3E}">
        <p14:creationId xmlns:p14="http://schemas.microsoft.com/office/powerpoint/2010/main" val="3124419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2E4E9A-E992-419C-B03A-5686FEC1D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7CF2C6-8876-FA06-733F-3253ABF40793}"/>
              </a:ext>
            </a:extLst>
          </p:cNvPr>
          <p:cNvSpPr>
            <a:spLocks noGrp="1"/>
          </p:cNvSpPr>
          <p:nvPr>
            <p:ph type="title"/>
          </p:nvPr>
        </p:nvSpPr>
        <p:spPr>
          <a:xfrm>
            <a:off x="448056" y="388800"/>
            <a:ext cx="11300532" cy="986400"/>
          </a:xfrm>
        </p:spPr>
        <p:txBody>
          <a:bodyPr vert="horz" wrap="square" lIns="0" tIns="0" rIns="0" bIns="0" rtlCol="0" anchor="b">
            <a:normAutofit/>
          </a:bodyPr>
          <a:lstStyle/>
          <a:p>
            <a:pPr>
              <a:lnSpc>
                <a:spcPct val="100000"/>
              </a:lnSpc>
            </a:pPr>
            <a:r>
              <a:rPr lang="en-US" sz="4400" dirty="0"/>
              <a:t>Total KM Travelled by Cities</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pie chart&#10;&#10;Description automatically generated">
            <a:extLst>
              <a:ext uri="{FF2B5EF4-FFF2-40B4-BE49-F238E27FC236}">
                <a16:creationId xmlns:a16="http://schemas.microsoft.com/office/drawing/2014/main" id="{056A5077-48C9-1B6C-A716-4581B31C268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6952" b="7245"/>
          <a:stretch/>
        </p:blipFill>
        <p:spPr>
          <a:xfrm>
            <a:off x="4373799" y="1928894"/>
            <a:ext cx="7374789" cy="4169979"/>
          </a:xfrm>
          <a:prstGeom prst="rect">
            <a:avLst/>
          </a:prstGeom>
        </p:spPr>
      </p:pic>
      <p:sp>
        <p:nvSpPr>
          <p:cNvPr id="4" name="Content Placeholder 3">
            <a:extLst>
              <a:ext uri="{FF2B5EF4-FFF2-40B4-BE49-F238E27FC236}">
                <a16:creationId xmlns:a16="http://schemas.microsoft.com/office/drawing/2014/main" id="{77DEBA72-83DE-3D2B-BCEB-B0FD4F28E756}"/>
              </a:ext>
            </a:extLst>
          </p:cNvPr>
          <p:cNvSpPr>
            <a:spLocks noGrp="1"/>
          </p:cNvSpPr>
          <p:nvPr>
            <p:ph sz="half" idx="2"/>
          </p:nvPr>
        </p:nvSpPr>
        <p:spPr>
          <a:xfrm>
            <a:off x="535810" y="2958518"/>
            <a:ext cx="3490212" cy="1967093"/>
          </a:xfrm>
        </p:spPr>
        <p:txBody>
          <a:bodyPr vert="horz" wrap="square" lIns="0" tIns="0" rIns="91440" bIns="0" rtlCol="0">
            <a:normAutofit/>
          </a:bodyPr>
          <a:lstStyle/>
          <a:p>
            <a:pPr marL="1944" indent="0">
              <a:lnSpc>
                <a:spcPct val="100000"/>
              </a:lnSpc>
              <a:buNone/>
            </a:pPr>
            <a:r>
              <a:rPr lang="en-US" sz="1800" i="0" dirty="0">
                <a:solidFill>
                  <a:schemeClr val="tx1"/>
                </a:solidFill>
                <a:effectLst/>
              </a:rPr>
              <a:t>As seen from this Pie Chart;</a:t>
            </a:r>
          </a:p>
          <a:p>
            <a:pPr marL="1944" indent="0">
              <a:lnSpc>
                <a:spcPct val="100000"/>
              </a:lnSpc>
              <a:buNone/>
            </a:pPr>
            <a:r>
              <a:rPr lang="en-US" sz="1800" i="0" dirty="0">
                <a:solidFill>
                  <a:schemeClr val="tx1"/>
                </a:solidFill>
                <a:effectLst/>
              </a:rPr>
              <a:t>On the basis of cities, the most travelled in KM are New York, Chicago, Los Angeles, Washington and Boston.</a:t>
            </a:r>
          </a:p>
          <a:p>
            <a:pPr>
              <a:lnSpc>
                <a:spcPct val="140000"/>
              </a:lnSpc>
            </a:pPr>
            <a:endParaRPr lang="en-US" sz="1800" dirty="0"/>
          </a:p>
        </p:txBody>
      </p:sp>
    </p:spTree>
    <p:extLst>
      <p:ext uri="{BB962C8B-B14F-4D97-AF65-F5344CB8AC3E}">
        <p14:creationId xmlns:p14="http://schemas.microsoft.com/office/powerpoint/2010/main" val="255521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91CE-DB53-475E-1875-7D3468F304B4}"/>
              </a:ext>
            </a:extLst>
          </p:cNvPr>
          <p:cNvSpPr>
            <a:spLocks noGrp="1"/>
          </p:cNvSpPr>
          <p:nvPr>
            <p:ph type="title"/>
          </p:nvPr>
        </p:nvSpPr>
        <p:spPr/>
        <p:txBody>
          <a:bodyPr/>
          <a:lstStyle/>
          <a:p>
            <a:r>
              <a:rPr lang="en-IN" dirty="0"/>
              <a:t>G2M Case Study</a:t>
            </a:r>
          </a:p>
        </p:txBody>
      </p:sp>
      <p:sp>
        <p:nvSpPr>
          <p:cNvPr id="3" name="Content Placeholder 2">
            <a:extLst>
              <a:ext uri="{FF2B5EF4-FFF2-40B4-BE49-F238E27FC236}">
                <a16:creationId xmlns:a16="http://schemas.microsoft.com/office/drawing/2014/main" id="{B2AF8BE0-F259-4202-A00A-6D069CC0172F}"/>
              </a:ext>
            </a:extLst>
          </p:cNvPr>
          <p:cNvSpPr>
            <a:spLocks noGrp="1"/>
          </p:cNvSpPr>
          <p:nvPr>
            <p:ph idx="1"/>
          </p:nvPr>
        </p:nvSpPr>
        <p:spPr/>
        <p:txBody>
          <a:bodyPr>
            <a:normAutofit fontScale="92500"/>
          </a:bodyPr>
          <a:lstStyle/>
          <a:p>
            <a:r>
              <a:rPr lang="en-US" b="0" i="0" dirty="0">
                <a:solidFill>
                  <a:schemeClr val="tx1"/>
                </a:solidFill>
                <a:effectLst/>
                <a:latin typeface="Lato Extended"/>
              </a:rPr>
              <a:t>XYZ is a private firm in US. Due to remarkable growth in the Cab Industry in last few years and multiple key players in the market, it is planning for an investment in Cab industry.</a:t>
            </a:r>
          </a:p>
          <a:p>
            <a:pPr marL="1944" indent="0">
              <a:buNone/>
            </a:pPr>
            <a:r>
              <a:rPr lang="en-US" dirty="0">
                <a:solidFill>
                  <a:schemeClr val="tx1"/>
                </a:solidFill>
                <a:latin typeface="Lato Extended"/>
              </a:rPr>
              <a:t>The analysis has been divided into 5 types:</a:t>
            </a:r>
          </a:p>
          <a:p>
            <a:pPr marL="459144" indent="-457200">
              <a:buFont typeface="+mj-lt"/>
              <a:buAutoNum type="arabicPeriod"/>
            </a:pPr>
            <a:r>
              <a:rPr lang="en-US" dirty="0">
                <a:solidFill>
                  <a:schemeClr val="tx1"/>
                </a:solidFill>
                <a:latin typeface="Lato Extended"/>
              </a:rPr>
              <a:t>Data overview</a:t>
            </a:r>
          </a:p>
          <a:p>
            <a:pPr marL="459144" indent="-457200">
              <a:buFont typeface="+mj-lt"/>
              <a:buAutoNum type="arabicPeriod"/>
            </a:pPr>
            <a:r>
              <a:rPr lang="en-US" dirty="0">
                <a:solidFill>
                  <a:schemeClr val="tx1"/>
                </a:solidFill>
                <a:latin typeface="Lato Extended"/>
              </a:rPr>
              <a:t>Data cleaning and Feature Engineering</a:t>
            </a:r>
          </a:p>
          <a:p>
            <a:pPr marL="459144" indent="-457200">
              <a:buFont typeface="+mj-lt"/>
              <a:buAutoNum type="arabicPeriod"/>
            </a:pPr>
            <a:r>
              <a:rPr lang="en-US" dirty="0">
                <a:solidFill>
                  <a:schemeClr val="tx1"/>
                </a:solidFill>
                <a:latin typeface="Lato Extended"/>
              </a:rPr>
              <a:t>Statistical Overview and Data Analysis</a:t>
            </a:r>
          </a:p>
          <a:p>
            <a:pPr marL="459144" indent="-457200">
              <a:buFont typeface="+mj-lt"/>
              <a:buAutoNum type="arabicPeriod"/>
            </a:pPr>
            <a:r>
              <a:rPr lang="en-US" dirty="0">
                <a:solidFill>
                  <a:schemeClr val="tx1"/>
                </a:solidFill>
                <a:latin typeface="Lato Extended"/>
              </a:rPr>
              <a:t>Inferential Data Analysis</a:t>
            </a:r>
          </a:p>
          <a:p>
            <a:pPr marL="459144" indent="-457200">
              <a:buFont typeface="+mj-lt"/>
              <a:buAutoNum type="arabicPeriod"/>
            </a:pPr>
            <a:r>
              <a:rPr lang="en-US" dirty="0">
                <a:solidFill>
                  <a:schemeClr val="tx1"/>
                </a:solidFill>
                <a:latin typeface="Lato Extended"/>
              </a:rPr>
              <a:t>Time Series Analysis</a:t>
            </a:r>
          </a:p>
          <a:p>
            <a:pPr marL="459144" indent="-457200">
              <a:buFont typeface="+mj-lt"/>
              <a:buAutoNum type="arabicPeriod"/>
            </a:pPr>
            <a:endParaRPr lang="en-IN" dirty="0">
              <a:solidFill>
                <a:schemeClr val="tx1"/>
              </a:solidFill>
            </a:endParaRPr>
          </a:p>
        </p:txBody>
      </p:sp>
    </p:spTree>
    <p:extLst>
      <p:ext uri="{BB962C8B-B14F-4D97-AF65-F5344CB8AC3E}">
        <p14:creationId xmlns:p14="http://schemas.microsoft.com/office/powerpoint/2010/main" val="309987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5E59A-2F6F-E8C0-1B64-A0F0E663015C}"/>
              </a:ext>
            </a:extLst>
          </p:cNvPr>
          <p:cNvSpPr>
            <a:spLocks noGrp="1"/>
          </p:cNvSpPr>
          <p:nvPr>
            <p:ph type="title"/>
          </p:nvPr>
        </p:nvSpPr>
        <p:spPr>
          <a:xfrm>
            <a:off x="448056" y="388800"/>
            <a:ext cx="11300532" cy="986400"/>
          </a:xfrm>
        </p:spPr>
        <p:txBody>
          <a:bodyPr vert="horz" wrap="square" lIns="0" tIns="0" rIns="0" bIns="0" rtlCol="0" anchor="b">
            <a:normAutofit/>
          </a:bodyPr>
          <a:lstStyle/>
          <a:p>
            <a:pPr>
              <a:lnSpc>
                <a:spcPct val="100000"/>
              </a:lnSpc>
            </a:pPr>
            <a:r>
              <a:rPr lang="en-US" sz="4400" dirty="0">
                <a:solidFill>
                  <a:schemeClr val="tx1"/>
                </a:solidFill>
              </a:rPr>
              <a:t>Average Profit per KM Travelled by Cities</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pie chart&#10;&#10;Description automatically generated">
            <a:extLst>
              <a:ext uri="{FF2B5EF4-FFF2-40B4-BE49-F238E27FC236}">
                <a16:creationId xmlns:a16="http://schemas.microsoft.com/office/drawing/2014/main" id="{2DB4FE83-ED3A-5297-1D9D-EF6F81CBEB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5200" y="1780453"/>
            <a:ext cx="7430717" cy="4749743"/>
          </a:xfrm>
          <a:prstGeom prst="rect">
            <a:avLst/>
          </a:prstGeom>
        </p:spPr>
      </p:pic>
      <p:sp>
        <p:nvSpPr>
          <p:cNvPr id="4" name="Content Placeholder 3">
            <a:extLst>
              <a:ext uri="{FF2B5EF4-FFF2-40B4-BE49-F238E27FC236}">
                <a16:creationId xmlns:a16="http://schemas.microsoft.com/office/drawing/2014/main" id="{7A1B38E7-E873-4A80-DFD5-650A8C63CC07}"/>
              </a:ext>
            </a:extLst>
          </p:cNvPr>
          <p:cNvSpPr>
            <a:spLocks noGrp="1"/>
          </p:cNvSpPr>
          <p:nvPr>
            <p:ph sz="half" idx="2"/>
          </p:nvPr>
        </p:nvSpPr>
        <p:spPr>
          <a:xfrm>
            <a:off x="8256588" y="3130309"/>
            <a:ext cx="3490212" cy="2050030"/>
          </a:xfrm>
        </p:spPr>
        <p:txBody>
          <a:bodyPr vert="horz" wrap="square" lIns="0" tIns="0" rIns="91440" bIns="0" rtlCol="0">
            <a:normAutofit/>
          </a:bodyPr>
          <a:lstStyle/>
          <a:p>
            <a:pPr marL="1944" indent="0">
              <a:lnSpc>
                <a:spcPct val="100000"/>
              </a:lnSpc>
              <a:buNone/>
            </a:pPr>
            <a:r>
              <a:rPr lang="en-US" sz="1800" i="0" dirty="0">
                <a:solidFill>
                  <a:schemeClr val="tx1"/>
                </a:solidFill>
                <a:effectLst/>
                <a:latin typeface="Inter"/>
              </a:rPr>
              <a:t>As seen from this Pie Chart;</a:t>
            </a:r>
          </a:p>
          <a:p>
            <a:pPr marL="1944" indent="0">
              <a:lnSpc>
                <a:spcPct val="100000"/>
              </a:lnSpc>
              <a:buNone/>
            </a:pPr>
            <a:r>
              <a:rPr lang="en-US" sz="1800" i="0" dirty="0">
                <a:solidFill>
                  <a:schemeClr val="tx1"/>
                </a:solidFill>
                <a:effectLst/>
                <a:latin typeface="Inter"/>
              </a:rPr>
              <a:t>The average profit per travelled in KM by cities is approximately equal.</a:t>
            </a:r>
          </a:p>
          <a:p>
            <a:pPr>
              <a:lnSpc>
                <a:spcPct val="140000"/>
              </a:lnSpc>
            </a:pPr>
            <a:endParaRPr lang="en-US" sz="1800" dirty="0"/>
          </a:p>
        </p:txBody>
      </p:sp>
    </p:spTree>
    <p:extLst>
      <p:ext uri="{BB962C8B-B14F-4D97-AF65-F5344CB8AC3E}">
        <p14:creationId xmlns:p14="http://schemas.microsoft.com/office/powerpoint/2010/main" val="843907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75FAF-6647-3C1D-BB3F-F3EA04415AAA}"/>
              </a:ext>
            </a:extLst>
          </p:cNvPr>
          <p:cNvSpPr>
            <a:spLocks noGrp="1"/>
          </p:cNvSpPr>
          <p:nvPr>
            <p:ph type="title"/>
          </p:nvPr>
        </p:nvSpPr>
        <p:spPr>
          <a:xfrm>
            <a:off x="448056" y="388800"/>
            <a:ext cx="11300532" cy="986400"/>
          </a:xfrm>
        </p:spPr>
        <p:txBody>
          <a:bodyPr vert="horz" wrap="square" lIns="0" tIns="0" rIns="0" bIns="0" rtlCol="0" anchor="b">
            <a:normAutofit/>
          </a:bodyPr>
          <a:lstStyle/>
          <a:p>
            <a:pPr>
              <a:lnSpc>
                <a:spcPct val="100000"/>
              </a:lnSpc>
            </a:pPr>
            <a:r>
              <a:rPr lang="en-US" sz="4400" dirty="0"/>
              <a:t>Average Profit per KM Travelled by Cab Firm</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pie chart&#10;&#10;Description automatically generated">
            <a:extLst>
              <a:ext uri="{FF2B5EF4-FFF2-40B4-BE49-F238E27FC236}">
                <a16:creationId xmlns:a16="http://schemas.microsoft.com/office/drawing/2014/main" id="{8BBBF97E-B59E-E82A-8E0D-5370A463D8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27608" y="1843200"/>
            <a:ext cx="6522791" cy="4935986"/>
          </a:xfrm>
          <a:prstGeom prst="rect">
            <a:avLst/>
          </a:prstGeom>
        </p:spPr>
      </p:pic>
      <p:sp>
        <p:nvSpPr>
          <p:cNvPr id="3" name="Content Placeholder 2">
            <a:extLst>
              <a:ext uri="{FF2B5EF4-FFF2-40B4-BE49-F238E27FC236}">
                <a16:creationId xmlns:a16="http://schemas.microsoft.com/office/drawing/2014/main" id="{5839A091-8162-A6FA-ED24-1E4ADCEE380F}"/>
              </a:ext>
            </a:extLst>
          </p:cNvPr>
          <p:cNvSpPr>
            <a:spLocks noGrp="1"/>
          </p:cNvSpPr>
          <p:nvPr>
            <p:ph sz="half" idx="1"/>
          </p:nvPr>
        </p:nvSpPr>
        <p:spPr>
          <a:xfrm>
            <a:off x="448056" y="2774853"/>
            <a:ext cx="3490212" cy="2314731"/>
          </a:xfrm>
        </p:spPr>
        <p:txBody>
          <a:bodyPr vert="horz" wrap="square" lIns="0" tIns="0" rIns="91440" bIns="0" rtlCol="0">
            <a:normAutofit/>
          </a:bodyPr>
          <a:lstStyle/>
          <a:p>
            <a:pPr marL="0" indent="0">
              <a:lnSpc>
                <a:spcPct val="140000"/>
              </a:lnSpc>
              <a:buNone/>
            </a:pPr>
            <a:r>
              <a:rPr lang="en-US" sz="1800" i="0" dirty="0">
                <a:solidFill>
                  <a:srgbClr val="FFFFFF"/>
                </a:solidFill>
                <a:effectLst/>
              </a:rPr>
              <a:t>As seen from this Pie Chart; </a:t>
            </a:r>
          </a:p>
          <a:p>
            <a:pPr marL="0" indent="0">
              <a:lnSpc>
                <a:spcPct val="140000"/>
              </a:lnSpc>
              <a:buNone/>
            </a:pPr>
            <a:r>
              <a:rPr lang="en-US" sz="1800" i="0" dirty="0">
                <a:solidFill>
                  <a:srgbClr val="FFFFFF"/>
                </a:solidFill>
                <a:effectLst/>
              </a:rPr>
              <a:t>The average profit per travelled in KM by companies is approximately equal.</a:t>
            </a:r>
          </a:p>
          <a:p>
            <a:pPr>
              <a:lnSpc>
                <a:spcPct val="140000"/>
              </a:lnSpc>
            </a:pPr>
            <a:endParaRPr lang="en-US" sz="1800" dirty="0"/>
          </a:p>
        </p:txBody>
      </p:sp>
    </p:spTree>
    <p:extLst>
      <p:ext uri="{BB962C8B-B14F-4D97-AF65-F5344CB8AC3E}">
        <p14:creationId xmlns:p14="http://schemas.microsoft.com/office/powerpoint/2010/main" val="111922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9E05-FD43-82B0-9C7C-BB104BB1276E}"/>
              </a:ext>
            </a:extLst>
          </p:cNvPr>
          <p:cNvSpPr>
            <a:spLocks noGrp="1"/>
          </p:cNvSpPr>
          <p:nvPr>
            <p:ph type="title"/>
          </p:nvPr>
        </p:nvSpPr>
        <p:spPr/>
        <p:txBody>
          <a:bodyPr/>
          <a:lstStyle/>
          <a:p>
            <a:r>
              <a:rPr lang="en-IN" dirty="0"/>
              <a:t>5. Time Series Analysis</a:t>
            </a:r>
          </a:p>
        </p:txBody>
      </p:sp>
      <p:sp>
        <p:nvSpPr>
          <p:cNvPr id="3" name="Content Placeholder 2">
            <a:extLst>
              <a:ext uri="{FF2B5EF4-FFF2-40B4-BE49-F238E27FC236}">
                <a16:creationId xmlns:a16="http://schemas.microsoft.com/office/drawing/2014/main" id="{55265E9F-DC93-2B38-40A9-736DDB9C0D7F}"/>
              </a:ext>
            </a:extLst>
          </p:cNvPr>
          <p:cNvSpPr>
            <a:spLocks noGrp="1"/>
          </p:cNvSpPr>
          <p:nvPr>
            <p:ph idx="1"/>
          </p:nvPr>
        </p:nvSpPr>
        <p:spPr/>
        <p:txBody>
          <a:bodyPr>
            <a:normAutofit/>
          </a:bodyPr>
          <a:lstStyle/>
          <a:p>
            <a:r>
              <a:rPr lang="en-US" sz="2400" i="0" dirty="0">
                <a:solidFill>
                  <a:schemeClr val="tx1"/>
                </a:solidFill>
                <a:effectLst/>
              </a:rPr>
              <a:t>Time series analysis is a specific way of analyzing a sequence of data points collected over an interval of time.</a:t>
            </a:r>
          </a:p>
          <a:p>
            <a:r>
              <a:rPr lang="en-US" sz="2400" i="0" dirty="0">
                <a:solidFill>
                  <a:schemeClr val="tx1"/>
                </a:solidFill>
                <a:effectLst/>
              </a:rPr>
              <a:t> In time series analysis, analysts record data points at consistent intervals over a set period of time rather than just recording the data points intermittently or randomly.</a:t>
            </a:r>
            <a:endParaRPr lang="en-IN" sz="2400" dirty="0">
              <a:solidFill>
                <a:schemeClr val="tx1"/>
              </a:solidFill>
            </a:endParaRPr>
          </a:p>
        </p:txBody>
      </p:sp>
    </p:spTree>
    <p:extLst>
      <p:ext uri="{BB962C8B-B14F-4D97-AF65-F5344CB8AC3E}">
        <p14:creationId xmlns:p14="http://schemas.microsoft.com/office/powerpoint/2010/main" val="951704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2E4E9A-E992-419C-B03A-5686FEC1D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9D804-0E6E-79C9-BEBF-4FCD8A48CE29}"/>
              </a:ext>
            </a:extLst>
          </p:cNvPr>
          <p:cNvSpPr>
            <a:spLocks noGrp="1"/>
          </p:cNvSpPr>
          <p:nvPr>
            <p:ph type="title"/>
          </p:nvPr>
        </p:nvSpPr>
        <p:spPr>
          <a:xfrm>
            <a:off x="448056" y="388800"/>
            <a:ext cx="11300532" cy="986400"/>
          </a:xfrm>
        </p:spPr>
        <p:txBody>
          <a:bodyPr vert="horz" wrap="square" lIns="0" tIns="0" rIns="0" bIns="0" rtlCol="0" anchor="b">
            <a:normAutofit/>
          </a:bodyPr>
          <a:lstStyle/>
          <a:p>
            <a:pPr>
              <a:lnSpc>
                <a:spcPct val="100000"/>
              </a:lnSpc>
            </a:pPr>
            <a:r>
              <a:rPr lang="en-US" sz="4400" dirty="0"/>
              <a:t>Total Profit Year by Cab Firm</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line chart&#10;&#10;Description automatically generated">
            <a:extLst>
              <a:ext uri="{FF2B5EF4-FFF2-40B4-BE49-F238E27FC236}">
                <a16:creationId xmlns:a16="http://schemas.microsoft.com/office/drawing/2014/main" id="{69C73478-A622-5E2A-A286-4223C73D04A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8651" r="13177" b="-2"/>
          <a:stretch/>
        </p:blipFill>
        <p:spPr>
          <a:xfrm>
            <a:off x="445200" y="1944000"/>
            <a:ext cx="8132567" cy="4291472"/>
          </a:xfrm>
          <a:prstGeom prst="rect">
            <a:avLst/>
          </a:prstGeom>
        </p:spPr>
      </p:pic>
      <p:sp>
        <p:nvSpPr>
          <p:cNvPr id="4" name="Content Placeholder 3">
            <a:extLst>
              <a:ext uri="{FF2B5EF4-FFF2-40B4-BE49-F238E27FC236}">
                <a16:creationId xmlns:a16="http://schemas.microsoft.com/office/drawing/2014/main" id="{50E2392B-46BD-D33B-5B30-9152710ED8CD}"/>
              </a:ext>
            </a:extLst>
          </p:cNvPr>
          <p:cNvSpPr>
            <a:spLocks noGrp="1"/>
          </p:cNvSpPr>
          <p:nvPr>
            <p:ph sz="half" idx="2"/>
          </p:nvPr>
        </p:nvSpPr>
        <p:spPr>
          <a:xfrm>
            <a:off x="8738558" y="2228672"/>
            <a:ext cx="3008242" cy="3654542"/>
          </a:xfrm>
        </p:spPr>
        <p:txBody>
          <a:bodyPr vert="horz" wrap="square" lIns="0" tIns="0" rIns="91440" bIns="0" rtlCol="0">
            <a:noAutofit/>
          </a:bodyPr>
          <a:lstStyle/>
          <a:p>
            <a:pPr marL="1944" indent="0">
              <a:lnSpc>
                <a:spcPct val="100000"/>
              </a:lnSpc>
              <a:buNone/>
            </a:pPr>
            <a:r>
              <a:rPr lang="en-US" sz="1800" i="0" dirty="0">
                <a:solidFill>
                  <a:srgbClr val="FFFFFF"/>
                </a:solidFill>
                <a:effectLst/>
              </a:rPr>
              <a:t>From the pie chart:</a:t>
            </a:r>
          </a:p>
          <a:p>
            <a:pPr marL="1944" indent="0">
              <a:lnSpc>
                <a:spcPct val="100000"/>
              </a:lnSpc>
              <a:buNone/>
            </a:pPr>
            <a:r>
              <a:rPr lang="en-US" sz="1800" i="0" dirty="0">
                <a:solidFill>
                  <a:srgbClr val="FFFFFF"/>
                </a:solidFill>
                <a:effectLst/>
              </a:rPr>
              <a:t>In 2016 , The total market profit share of Yellow Cab is approximately 8.15 times that of Pink Cab. In 2017 , The total market profit share of Yellow Cab is approximately 8.16 times that of Pink Cab. In 2018 , The total market profit share of Yellow Cab is approximately 8.66 times that of Pink Cab.</a:t>
            </a:r>
            <a:endParaRPr lang="en-US" sz="1800" dirty="0">
              <a:solidFill>
                <a:srgbClr val="FFFFFF"/>
              </a:solidFill>
            </a:endParaRPr>
          </a:p>
        </p:txBody>
      </p:sp>
    </p:spTree>
    <p:extLst>
      <p:ext uri="{BB962C8B-B14F-4D97-AF65-F5344CB8AC3E}">
        <p14:creationId xmlns:p14="http://schemas.microsoft.com/office/powerpoint/2010/main" val="188701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8935-3B0A-27BE-1278-930FF450732B}"/>
              </a:ext>
            </a:extLst>
          </p:cNvPr>
          <p:cNvSpPr>
            <a:spLocks noGrp="1"/>
          </p:cNvSpPr>
          <p:nvPr>
            <p:ph type="title"/>
          </p:nvPr>
        </p:nvSpPr>
        <p:spPr/>
        <p:txBody>
          <a:bodyPr>
            <a:normAutofit/>
          </a:bodyPr>
          <a:lstStyle/>
          <a:p>
            <a:r>
              <a:rPr lang="en-IN" sz="4400" dirty="0"/>
              <a:t>Conclusion</a:t>
            </a:r>
          </a:p>
        </p:txBody>
      </p:sp>
      <p:sp>
        <p:nvSpPr>
          <p:cNvPr id="3" name="Content Placeholder 2">
            <a:extLst>
              <a:ext uri="{FF2B5EF4-FFF2-40B4-BE49-F238E27FC236}">
                <a16:creationId xmlns:a16="http://schemas.microsoft.com/office/drawing/2014/main" id="{0BAC5FE0-D043-1C0C-50A5-C60F8BD082DA}"/>
              </a:ext>
            </a:extLst>
          </p:cNvPr>
          <p:cNvSpPr>
            <a:spLocks noGrp="1"/>
          </p:cNvSpPr>
          <p:nvPr>
            <p:ph idx="1"/>
          </p:nvPr>
        </p:nvSpPr>
        <p:spPr/>
        <p:txBody>
          <a:bodyPr>
            <a:normAutofit/>
          </a:bodyPr>
          <a:lstStyle/>
          <a:p>
            <a:pPr marL="1944" indent="0">
              <a:lnSpc>
                <a:spcPct val="100000"/>
              </a:lnSpc>
              <a:buNone/>
            </a:pPr>
            <a:endParaRPr lang="en-US" sz="2400" i="0" dirty="0">
              <a:solidFill>
                <a:srgbClr val="FFFFFF"/>
              </a:solidFill>
              <a:effectLst/>
            </a:endParaRPr>
          </a:p>
          <a:p>
            <a:pPr marL="1944" indent="0">
              <a:lnSpc>
                <a:spcPct val="100000"/>
              </a:lnSpc>
              <a:buNone/>
            </a:pPr>
            <a:r>
              <a:rPr lang="en-US" sz="2400" i="0" dirty="0">
                <a:solidFill>
                  <a:srgbClr val="FFFFFF"/>
                </a:solidFill>
                <a:effectLst/>
              </a:rPr>
              <a:t>When we consider for both Cab Firms in terms of total market profit share , total user share , yearly market profit share , total travelled in KM by Users, we will recommend Yellow Cab Firm for investment.</a:t>
            </a:r>
            <a:endParaRPr lang="en-IN" sz="2400" dirty="0">
              <a:solidFill>
                <a:srgbClr val="FFFFFF"/>
              </a:solidFill>
            </a:endParaRPr>
          </a:p>
        </p:txBody>
      </p:sp>
    </p:spTree>
    <p:extLst>
      <p:ext uri="{BB962C8B-B14F-4D97-AF65-F5344CB8AC3E}">
        <p14:creationId xmlns:p14="http://schemas.microsoft.com/office/powerpoint/2010/main" val="331223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53BBC-9104-2131-4BFE-D1D09EBC345F}"/>
              </a:ext>
            </a:extLst>
          </p:cNvPr>
          <p:cNvSpPr txBox="1"/>
          <p:nvPr/>
        </p:nvSpPr>
        <p:spPr>
          <a:xfrm>
            <a:off x="2786332" y="2009955"/>
            <a:ext cx="5598543" cy="1200329"/>
          </a:xfrm>
          <a:prstGeom prst="rect">
            <a:avLst/>
          </a:prstGeom>
          <a:noFill/>
        </p:spPr>
        <p:txBody>
          <a:bodyPr wrap="square" rtlCol="0">
            <a:spAutoFit/>
          </a:bodyPr>
          <a:lstStyle/>
          <a:p>
            <a:r>
              <a:rPr lang="en-IN" sz="7200" i="1" dirty="0">
                <a:latin typeface="+mj-lt"/>
              </a:rPr>
              <a:t>      Thank you</a:t>
            </a:r>
          </a:p>
        </p:txBody>
      </p:sp>
      <p:sp>
        <p:nvSpPr>
          <p:cNvPr id="3" name="TextBox 2">
            <a:extLst>
              <a:ext uri="{FF2B5EF4-FFF2-40B4-BE49-F238E27FC236}">
                <a16:creationId xmlns:a16="http://schemas.microsoft.com/office/drawing/2014/main" id="{44E7F371-28E1-3234-AE8A-D0E8E7DFBC51}"/>
              </a:ext>
            </a:extLst>
          </p:cNvPr>
          <p:cNvSpPr txBox="1"/>
          <p:nvPr/>
        </p:nvSpPr>
        <p:spPr>
          <a:xfrm flipH="1">
            <a:off x="4436565" y="3802993"/>
            <a:ext cx="4621171" cy="646331"/>
          </a:xfrm>
          <a:prstGeom prst="rect">
            <a:avLst/>
          </a:prstGeom>
          <a:noFill/>
        </p:spPr>
        <p:txBody>
          <a:bodyPr wrap="square" rtlCol="0">
            <a:spAutoFit/>
          </a:bodyPr>
          <a:lstStyle/>
          <a:p>
            <a:r>
              <a:rPr lang="en-IN" sz="3600" i="1" dirty="0">
                <a:latin typeface="+mj-lt"/>
              </a:rPr>
              <a:t>Vaishnavi Imandi</a:t>
            </a:r>
          </a:p>
        </p:txBody>
      </p:sp>
    </p:spTree>
    <p:extLst>
      <p:ext uri="{BB962C8B-B14F-4D97-AF65-F5344CB8AC3E}">
        <p14:creationId xmlns:p14="http://schemas.microsoft.com/office/powerpoint/2010/main" val="1620107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E8C9-4755-F251-2650-96BF8AF93F39}"/>
              </a:ext>
            </a:extLst>
          </p:cNvPr>
          <p:cNvSpPr>
            <a:spLocks noGrp="1"/>
          </p:cNvSpPr>
          <p:nvPr>
            <p:ph type="title"/>
          </p:nvPr>
        </p:nvSpPr>
        <p:spPr>
          <a:xfrm>
            <a:off x="448056" y="362921"/>
            <a:ext cx="11301984" cy="1141200"/>
          </a:xfrm>
        </p:spPr>
        <p:txBody>
          <a:bodyPr/>
          <a:lstStyle/>
          <a:p>
            <a:r>
              <a:rPr lang="en-IN" dirty="0"/>
              <a:t>1. Data Overview </a:t>
            </a:r>
          </a:p>
        </p:txBody>
      </p:sp>
      <p:sp>
        <p:nvSpPr>
          <p:cNvPr id="3" name="Content Placeholder 2">
            <a:extLst>
              <a:ext uri="{FF2B5EF4-FFF2-40B4-BE49-F238E27FC236}">
                <a16:creationId xmlns:a16="http://schemas.microsoft.com/office/drawing/2014/main" id="{447885D2-FEEB-8BF8-7290-A8515C1BF8EB}"/>
              </a:ext>
            </a:extLst>
          </p:cNvPr>
          <p:cNvSpPr>
            <a:spLocks noGrp="1"/>
          </p:cNvSpPr>
          <p:nvPr>
            <p:ph idx="1"/>
          </p:nvPr>
        </p:nvSpPr>
        <p:spPr/>
        <p:txBody>
          <a:bodyPr/>
          <a:lstStyle/>
          <a:p>
            <a:pPr marL="1944" indent="0">
              <a:buNone/>
            </a:pPr>
            <a:r>
              <a:rPr lang="en-IN" sz="2000" dirty="0">
                <a:solidFill>
                  <a:srgbClr val="FFFFFF"/>
                </a:solidFill>
              </a:rPr>
              <a:t>In this section, the shape of the Dataset’s i.e., features and entries, missing values(NA or null values), feature datatypes, merging datasets are analysed.</a:t>
            </a:r>
          </a:p>
          <a:p>
            <a:pPr marL="1944" indent="0">
              <a:buNone/>
            </a:pPr>
            <a:endParaRPr lang="en-IN" sz="2000" dirty="0">
              <a:solidFill>
                <a:srgbClr val="FFFFFF"/>
              </a:solidFill>
            </a:endParaRPr>
          </a:p>
          <a:p>
            <a:pPr marL="1944" indent="0">
              <a:buNone/>
            </a:pPr>
            <a:r>
              <a:rPr lang="en-IN" sz="3200" i="1" dirty="0">
                <a:solidFill>
                  <a:schemeClr val="tx1"/>
                </a:solidFill>
                <a:latin typeface="+mj-lt"/>
              </a:rPr>
              <a:t>2. Data Cleaning and Feature Engineering</a:t>
            </a:r>
          </a:p>
          <a:p>
            <a:pPr marL="1944" indent="0">
              <a:buNone/>
            </a:pPr>
            <a:endParaRPr lang="en-IN" sz="3200" i="1" dirty="0">
              <a:solidFill>
                <a:schemeClr val="tx1"/>
              </a:solidFill>
              <a:latin typeface="+mj-lt"/>
            </a:endParaRPr>
          </a:p>
          <a:p>
            <a:pPr marL="1944" indent="0">
              <a:buNone/>
            </a:pPr>
            <a:r>
              <a:rPr lang="en-IN" sz="2000" dirty="0">
                <a:solidFill>
                  <a:srgbClr val="FFFFFF"/>
                </a:solidFill>
              </a:rPr>
              <a:t>In this section, some features to appropriate datatypes and formats are transformed.</a:t>
            </a:r>
          </a:p>
          <a:p>
            <a:pPr marL="1944" indent="0">
              <a:buNone/>
            </a:pPr>
            <a:endParaRPr lang="en-IN" sz="2000" i="1" dirty="0">
              <a:solidFill>
                <a:schemeClr val="tx1"/>
              </a:solidFill>
            </a:endParaRPr>
          </a:p>
          <a:p>
            <a:pPr marL="1944" indent="0">
              <a:buNone/>
            </a:pPr>
            <a:endParaRPr lang="en-IN" sz="3200" i="1" dirty="0">
              <a:solidFill>
                <a:schemeClr val="tx1"/>
              </a:solidFill>
              <a:latin typeface="+mj-lt"/>
            </a:endParaRPr>
          </a:p>
          <a:p>
            <a:pPr marL="1944" indent="0">
              <a:buNone/>
            </a:pPr>
            <a:endParaRPr lang="en-IN" sz="2000" i="1" dirty="0">
              <a:solidFill>
                <a:schemeClr val="tx1"/>
              </a:solidFill>
              <a:latin typeface="+mj-lt"/>
            </a:endParaRPr>
          </a:p>
          <a:p>
            <a:pPr marL="1944" indent="0">
              <a:buNone/>
            </a:pPr>
            <a:endParaRPr lang="en-IN" sz="3200" i="1" dirty="0">
              <a:solidFill>
                <a:schemeClr val="tx1"/>
              </a:solidFill>
              <a:latin typeface="+mj-lt"/>
            </a:endParaRPr>
          </a:p>
          <a:p>
            <a:pPr marL="1944" indent="0">
              <a:buNone/>
            </a:pPr>
            <a:endParaRPr lang="en-IN" sz="3200" i="1" dirty="0">
              <a:solidFill>
                <a:schemeClr val="tx1"/>
              </a:solidFill>
              <a:latin typeface="+mj-lt"/>
            </a:endParaRPr>
          </a:p>
        </p:txBody>
      </p:sp>
    </p:spTree>
    <p:extLst>
      <p:ext uri="{BB962C8B-B14F-4D97-AF65-F5344CB8AC3E}">
        <p14:creationId xmlns:p14="http://schemas.microsoft.com/office/powerpoint/2010/main" val="342101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2252-0B20-D642-C18A-84018383F544}"/>
              </a:ext>
            </a:extLst>
          </p:cNvPr>
          <p:cNvSpPr>
            <a:spLocks noGrp="1"/>
          </p:cNvSpPr>
          <p:nvPr>
            <p:ph type="title"/>
          </p:nvPr>
        </p:nvSpPr>
        <p:spPr/>
        <p:txBody>
          <a:bodyPr/>
          <a:lstStyle/>
          <a:p>
            <a:r>
              <a:rPr lang="en-IN" dirty="0"/>
              <a:t>3. Statistical Overview and Data Analysis </a:t>
            </a:r>
          </a:p>
        </p:txBody>
      </p:sp>
      <p:sp>
        <p:nvSpPr>
          <p:cNvPr id="3" name="Content Placeholder 2">
            <a:extLst>
              <a:ext uri="{FF2B5EF4-FFF2-40B4-BE49-F238E27FC236}">
                <a16:creationId xmlns:a16="http://schemas.microsoft.com/office/drawing/2014/main" id="{42337D37-C444-3FBB-B39D-FC120031EB7E}"/>
              </a:ext>
            </a:extLst>
          </p:cNvPr>
          <p:cNvSpPr>
            <a:spLocks noGrp="1"/>
          </p:cNvSpPr>
          <p:nvPr>
            <p:ph idx="1"/>
          </p:nvPr>
        </p:nvSpPr>
        <p:spPr/>
        <p:txBody>
          <a:bodyPr/>
          <a:lstStyle/>
          <a:p>
            <a:r>
              <a:rPr lang="en-IN" dirty="0">
                <a:solidFill>
                  <a:schemeClr val="tx1"/>
                </a:solidFill>
              </a:rPr>
              <a:t>Statistics is a branch of mathematics </a:t>
            </a:r>
            <a:r>
              <a:rPr lang="en-US" b="1" i="0" dirty="0">
                <a:solidFill>
                  <a:schemeClr val="tx1"/>
                </a:solidFill>
                <a:effectLst/>
              </a:rPr>
              <a:t> </a:t>
            </a:r>
            <a:r>
              <a:rPr lang="en-US" i="0" dirty="0">
                <a:solidFill>
                  <a:schemeClr val="tx1"/>
                </a:solidFill>
                <a:effectLst/>
              </a:rPr>
              <a:t>that is concerned with collecting, organizing, and interpreting data to represent specific characteristics</a:t>
            </a:r>
            <a:r>
              <a:rPr lang="en-US" b="0" i="0" dirty="0">
                <a:solidFill>
                  <a:schemeClr val="tx1"/>
                </a:solidFill>
                <a:effectLst/>
              </a:rPr>
              <a:t>. </a:t>
            </a:r>
          </a:p>
          <a:p>
            <a:r>
              <a:rPr lang="en-US" b="0" i="0" dirty="0">
                <a:solidFill>
                  <a:schemeClr val="tx1"/>
                </a:solidFill>
                <a:effectLst/>
              </a:rPr>
              <a:t>Statistics is presumed as the science of learning from data, which acts as a measure of attributes of a given sample</a:t>
            </a:r>
            <a:r>
              <a:rPr lang="en-US" b="0" i="0" dirty="0">
                <a:solidFill>
                  <a:srgbClr val="202124"/>
                </a:solidFill>
                <a:effectLst/>
                <a:latin typeface="arial" panose="020B0604020202020204" pitchFamily="34" charset="0"/>
              </a:rPr>
              <a:t>.</a:t>
            </a:r>
            <a:r>
              <a:rPr lang="en-IN" dirty="0"/>
              <a:t>.</a:t>
            </a:r>
          </a:p>
          <a:p>
            <a:r>
              <a:rPr lang="en-IN" dirty="0">
                <a:solidFill>
                  <a:schemeClr val="tx1"/>
                </a:solidFill>
              </a:rPr>
              <a:t>In this section, </a:t>
            </a:r>
            <a:r>
              <a:rPr lang="en-US" b="0" i="0" dirty="0">
                <a:solidFill>
                  <a:schemeClr val="tx1"/>
                </a:solidFill>
                <a:effectLst/>
              </a:rPr>
              <a:t>statinfos , distributions , outliers , boxplots , correlations , covariance and so on of some columns of entire MasterData are analyzed.</a:t>
            </a:r>
          </a:p>
          <a:p>
            <a:endParaRPr lang="en-IN" dirty="0"/>
          </a:p>
        </p:txBody>
      </p:sp>
    </p:spTree>
    <p:extLst>
      <p:ext uri="{BB962C8B-B14F-4D97-AF65-F5344CB8AC3E}">
        <p14:creationId xmlns:p14="http://schemas.microsoft.com/office/powerpoint/2010/main" val="390514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80A3-351C-0725-D025-11B4C9436AC3}"/>
              </a:ext>
            </a:extLst>
          </p:cNvPr>
          <p:cNvSpPr>
            <a:spLocks noGrp="1"/>
          </p:cNvSpPr>
          <p:nvPr>
            <p:ph type="title"/>
          </p:nvPr>
        </p:nvSpPr>
        <p:spPr>
          <a:xfrm>
            <a:off x="448056" y="388800"/>
            <a:ext cx="11300532" cy="986400"/>
          </a:xfrm>
        </p:spPr>
        <p:txBody>
          <a:bodyPr vert="horz" wrap="square" lIns="0" tIns="0" rIns="0" bIns="0" rtlCol="0" anchor="b">
            <a:normAutofit/>
          </a:bodyPr>
          <a:lstStyle/>
          <a:p>
            <a:r>
              <a:rPr lang="en-US" sz="3500" dirty="0"/>
              <a:t>The KDE curves  </a:t>
            </a:r>
            <a:r>
              <a:rPr lang="en-US" dirty="0"/>
              <a:t>and</a:t>
            </a:r>
            <a:r>
              <a:rPr lang="en-US" sz="3500" dirty="0"/>
              <a:t> distribution of plots of selected variables with respect to cab firms are shown: </a:t>
            </a:r>
          </a:p>
        </p:txBody>
      </p:sp>
      <p:cxnSp>
        <p:nvCxnSpPr>
          <p:cNvPr id="17" name="Straight Connector 16">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Chart, histogram&#10;&#10;Description automatically generated">
            <a:extLst>
              <a:ext uri="{FF2B5EF4-FFF2-40B4-BE49-F238E27FC236}">
                <a16:creationId xmlns:a16="http://schemas.microsoft.com/office/drawing/2014/main" id="{11DACBC8-3E04-174B-A196-BE06BA69A2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8056" y="2190751"/>
            <a:ext cx="7910787" cy="3263199"/>
          </a:xfrm>
          <a:prstGeom prst="rect">
            <a:avLst/>
          </a:prstGeom>
        </p:spPr>
      </p:pic>
      <p:sp>
        <p:nvSpPr>
          <p:cNvPr id="4" name="Content Placeholder 3">
            <a:extLst>
              <a:ext uri="{FF2B5EF4-FFF2-40B4-BE49-F238E27FC236}">
                <a16:creationId xmlns:a16="http://schemas.microsoft.com/office/drawing/2014/main" id="{A1410AE2-B4D0-6DA7-264B-F9E25A8128D7}"/>
              </a:ext>
            </a:extLst>
          </p:cNvPr>
          <p:cNvSpPr>
            <a:spLocks noGrp="1"/>
          </p:cNvSpPr>
          <p:nvPr>
            <p:ph sz="half" idx="2"/>
          </p:nvPr>
        </p:nvSpPr>
        <p:spPr>
          <a:xfrm>
            <a:off x="12553949" y="6400799"/>
            <a:ext cx="4149471" cy="3368675"/>
          </a:xfrm>
        </p:spPr>
        <p:txBody>
          <a:bodyPr/>
          <a:lstStyle/>
          <a:p>
            <a:endParaRPr lang="en-IN" dirty="0"/>
          </a:p>
        </p:txBody>
      </p:sp>
      <p:sp>
        <p:nvSpPr>
          <p:cNvPr id="11" name="TextBox 10">
            <a:extLst>
              <a:ext uri="{FF2B5EF4-FFF2-40B4-BE49-F238E27FC236}">
                <a16:creationId xmlns:a16="http://schemas.microsoft.com/office/drawing/2014/main" id="{B2D1679E-D06A-AC11-BF2A-8D2D40951BB1}"/>
              </a:ext>
            </a:extLst>
          </p:cNvPr>
          <p:cNvSpPr txBox="1"/>
          <p:nvPr/>
        </p:nvSpPr>
        <p:spPr>
          <a:xfrm>
            <a:off x="8915400" y="2676527"/>
            <a:ext cx="3019425" cy="2031325"/>
          </a:xfrm>
          <a:prstGeom prst="rect">
            <a:avLst/>
          </a:prstGeom>
          <a:noFill/>
        </p:spPr>
        <p:txBody>
          <a:bodyPr wrap="square" rtlCol="0">
            <a:spAutoFit/>
          </a:bodyPr>
          <a:lstStyle/>
          <a:p>
            <a:r>
              <a:rPr lang="en-IN" dirty="0"/>
              <a:t>From the graph, we can observe that “Yellow Cab” has travelled more number of kilometres and used adequately by different age groups when compared with the “Pink Cabs”.</a:t>
            </a:r>
          </a:p>
        </p:txBody>
      </p:sp>
    </p:spTree>
    <p:extLst>
      <p:ext uri="{BB962C8B-B14F-4D97-AF65-F5344CB8AC3E}">
        <p14:creationId xmlns:p14="http://schemas.microsoft.com/office/powerpoint/2010/main" val="80696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6BCA94-FEDC-4F9B-820A-BA138802E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3AAEA-C7D9-0992-D359-41F5017354B7}"/>
              </a:ext>
            </a:extLst>
          </p:cNvPr>
          <p:cNvSpPr>
            <a:spLocks noGrp="1"/>
          </p:cNvSpPr>
          <p:nvPr>
            <p:ph type="title"/>
          </p:nvPr>
        </p:nvSpPr>
        <p:spPr>
          <a:xfrm>
            <a:off x="448056" y="388800"/>
            <a:ext cx="11300532" cy="986400"/>
          </a:xfrm>
        </p:spPr>
        <p:txBody>
          <a:bodyPr vert="horz" wrap="square" lIns="0" tIns="0" rIns="0" bIns="0" rtlCol="0" anchor="b">
            <a:normAutofit/>
          </a:bodyPr>
          <a:lstStyle/>
          <a:p>
            <a:r>
              <a:rPr lang="en-US" sz="3500"/>
              <a:t>The KDE curves  and distribution of plots of selected variables with respect to cab firms are shown: </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histogram&#10;&#10;Description automatically generated">
            <a:extLst>
              <a:ext uri="{FF2B5EF4-FFF2-40B4-BE49-F238E27FC236}">
                <a16:creationId xmlns:a16="http://schemas.microsoft.com/office/drawing/2014/main" id="{A19D161F-E8CD-C113-AC28-7B096C2368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77706" y="1948248"/>
            <a:ext cx="9052345" cy="4042976"/>
          </a:xfrm>
          <a:prstGeom prst="rect">
            <a:avLst/>
          </a:prstGeom>
        </p:spPr>
      </p:pic>
      <p:sp>
        <p:nvSpPr>
          <p:cNvPr id="4" name="Content Placeholder 3">
            <a:extLst>
              <a:ext uri="{FF2B5EF4-FFF2-40B4-BE49-F238E27FC236}">
                <a16:creationId xmlns:a16="http://schemas.microsoft.com/office/drawing/2014/main" id="{60010738-A539-A670-BC71-695DBEEAD5F5}"/>
              </a:ext>
            </a:extLst>
          </p:cNvPr>
          <p:cNvSpPr>
            <a:spLocks noGrp="1"/>
          </p:cNvSpPr>
          <p:nvPr>
            <p:ph sz="half" idx="2"/>
          </p:nvPr>
        </p:nvSpPr>
        <p:spPr>
          <a:xfrm>
            <a:off x="361949" y="2844406"/>
            <a:ext cx="2174374" cy="3289873"/>
          </a:xfrm>
        </p:spPr>
        <p:txBody>
          <a:bodyPr vert="horz" wrap="square" lIns="0" tIns="0" rIns="91440" bIns="0" rtlCol="0">
            <a:normAutofit/>
          </a:bodyPr>
          <a:lstStyle/>
          <a:p>
            <a:pPr marL="1944" indent="0">
              <a:lnSpc>
                <a:spcPct val="100000"/>
              </a:lnSpc>
              <a:buNone/>
            </a:pPr>
            <a:r>
              <a:rPr lang="en-US" sz="1800" dirty="0">
                <a:solidFill>
                  <a:srgbClr val="FFFFFF"/>
                </a:solidFill>
              </a:rPr>
              <a:t>The various aspects like Cost of Trip, Price Charged, Income(</a:t>
            </a:r>
            <a:r>
              <a:rPr lang="en-US" sz="1800" dirty="0" err="1">
                <a:solidFill>
                  <a:srgbClr val="FFFFFF"/>
                </a:solidFill>
              </a:rPr>
              <a:t>USD_Month</a:t>
            </a:r>
            <a:r>
              <a:rPr lang="en-US" sz="1800" dirty="0">
                <a:solidFill>
                  <a:srgbClr val="FFFFFF"/>
                </a:solidFill>
              </a:rPr>
              <a:t>) of both “Pink Cab” and “Yellow Cab” are shown here:</a:t>
            </a:r>
          </a:p>
        </p:txBody>
      </p:sp>
    </p:spTree>
    <p:extLst>
      <p:ext uri="{BB962C8B-B14F-4D97-AF65-F5344CB8AC3E}">
        <p14:creationId xmlns:p14="http://schemas.microsoft.com/office/powerpoint/2010/main" val="29091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3D8AE-9A33-76C5-965D-A159F07E8532}"/>
              </a:ext>
            </a:extLst>
          </p:cNvPr>
          <p:cNvSpPr>
            <a:spLocks noGrp="1"/>
          </p:cNvSpPr>
          <p:nvPr>
            <p:ph type="title"/>
          </p:nvPr>
        </p:nvSpPr>
        <p:spPr>
          <a:xfrm>
            <a:off x="448056" y="388800"/>
            <a:ext cx="11300532" cy="986400"/>
          </a:xfrm>
        </p:spPr>
        <p:txBody>
          <a:bodyPr vert="horz" wrap="square" lIns="0" tIns="0" rIns="0" bIns="0" rtlCol="0" anchor="b">
            <a:normAutofit/>
          </a:bodyPr>
          <a:lstStyle/>
          <a:p>
            <a:r>
              <a:rPr lang="en-US" sz="3500"/>
              <a:t>The KDE curves  and distribution of plots of selected variables with respect to cab firms are shown: </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histogram&#10;&#10;Description automatically generated">
            <a:extLst>
              <a:ext uri="{FF2B5EF4-FFF2-40B4-BE49-F238E27FC236}">
                <a16:creationId xmlns:a16="http://schemas.microsoft.com/office/drawing/2014/main" id="{1B7BF02F-F8EA-3EC0-B165-69E2D3928D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999" y="1933575"/>
            <a:ext cx="8979751" cy="4152895"/>
          </a:xfrm>
          <a:prstGeom prst="rect">
            <a:avLst/>
          </a:prstGeom>
        </p:spPr>
      </p:pic>
      <p:sp>
        <p:nvSpPr>
          <p:cNvPr id="4" name="Content Placeholder 3">
            <a:extLst>
              <a:ext uri="{FF2B5EF4-FFF2-40B4-BE49-F238E27FC236}">
                <a16:creationId xmlns:a16="http://schemas.microsoft.com/office/drawing/2014/main" id="{D3C19C23-BC73-F37D-6052-AA9781297238}"/>
              </a:ext>
            </a:extLst>
          </p:cNvPr>
          <p:cNvSpPr>
            <a:spLocks noGrp="1"/>
          </p:cNvSpPr>
          <p:nvPr>
            <p:ph sz="half" idx="2"/>
          </p:nvPr>
        </p:nvSpPr>
        <p:spPr>
          <a:xfrm>
            <a:off x="9637904" y="2871255"/>
            <a:ext cx="2214790" cy="2690183"/>
          </a:xfrm>
        </p:spPr>
        <p:txBody>
          <a:bodyPr vert="horz" wrap="square" lIns="0" tIns="0" rIns="91440" bIns="0" rtlCol="0">
            <a:normAutofit/>
          </a:bodyPr>
          <a:lstStyle/>
          <a:p>
            <a:pPr marL="1944" indent="0">
              <a:lnSpc>
                <a:spcPct val="100000"/>
              </a:lnSpc>
              <a:buNone/>
            </a:pPr>
            <a:r>
              <a:rPr lang="en-US" sz="1800" dirty="0">
                <a:solidFill>
                  <a:srgbClr val="FFFFFF"/>
                </a:solidFill>
              </a:rPr>
              <a:t>The various parameters like Population and number of Users of both “Pink Cab” and “Yellow Cab” are shown here:</a:t>
            </a:r>
          </a:p>
          <a:p>
            <a:pPr>
              <a:lnSpc>
                <a:spcPct val="140000"/>
              </a:lnSpc>
            </a:pPr>
            <a:endParaRPr lang="en-US" sz="1800" dirty="0"/>
          </a:p>
        </p:txBody>
      </p:sp>
    </p:spTree>
    <p:extLst>
      <p:ext uri="{BB962C8B-B14F-4D97-AF65-F5344CB8AC3E}">
        <p14:creationId xmlns:p14="http://schemas.microsoft.com/office/powerpoint/2010/main" val="293111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24925016-C67B-4188-B5DB-5C9F831A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B1F049-29E8-AB33-0C50-D3DDB337C601}"/>
              </a:ext>
            </a:extLst>
          </p:cNvPr>
          <p:cNvSpPr>
            <a:spLocks noGrp="1"/>
          </p:cNvSpPr>
          <p:nvPr>
            <p:ph type="title"/>
          </p:nvPr>
        </p:nvSpPr>
        <p:spPr>
          <a:xfrm>
            <a:off x="448056" y="393192"/>
            <a:ext cx="11301984" cy="859536"/>
          </a:xfrm>
        </p:spPr>
        <p:txBody>
          <a:bodyPr anchor="b">
            <a:noAutofit/>
          </a:bodyPr>
          <a:lstStyle/>
          <a:p>
            <a:r>
              <a:rPr lang="en-US" dirty="0"/>
              <a:t>The correlation of MasterData features by heatmap for Pink Cab Firm is visualized here :</a:t>
            </a:r>
            <a:endParaRPr lang="en-IN" dirty="0"/>
          </a:p>
        </p:txBody>
      </p:sp>
      <p:cxnSp>
        <p:nvCxnSpPr>
          <p:cNvPr id="20" name="Straight Connector 16">
            <a:extLst>
              <a:ext uri="{FF2B5EF4-FFF2-40B4-BE49-F238E27FC236}">
                <a16:creationId xmlns:a16="http://schemas.microsoft.com/office/drawing/2014/main" id="{6C52BBAB-664F-48C3-A5C1-4CE9D3555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Chart, treemap chart&#10;&#10;Description automatically generated">
            <a:extLst>
              <a:ext uri="{FF2B5EF4-FFF2-40B4-BE49-F238E27FC236}">
                <a16:creationId xmlns:a16="http://schemas.microsoft.com/office/drawing/2014/main" id="{65C08B52-3B07-D492-0124-0DDE63C50C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301" y="1846163"/>
            <a:ext cx="9192739" cy="4618645"/>
          </a:xfrm>
        </p:spPr>
      </p:pic>
      <p:sp>
        <p:nvSpPr>
          <p:cNvPr id="12" name="TextBox 11">
            <a:extLst>
              <a:ext uri="{FF2B5EF4-FFF2-40B4-BE49-F238E27FC236}">
                <a16:creationId xmlns:a16="http://schemas.microsoft.com/office/drawing/2014/main" id="{7F01991D-630A-460D-D367-B8E0878D5CCF}"/>
              </a:ext>
            </a:extLst>
          </p:cNvPr>
          <p:cNvSpPr txBox="1"/>
          <p:nvPr/>
        </p:nvSpPr>
        <p:spPr>
          <a:xfrm>
            <a:off x="345057" y="2139351"/>
            <a:ext cx="1966822" cy="3693319"/>
          </a:xfrm>
          <a:prstGeom prst="rect">
            <a:avLst/>
          </a:prstGeom>
          <a:noFill/>
        </p:spPr>
        <p:txBody>
          <a:bodyPr wrap="square" rtlCol="0">
            <a:spAutoFit/>
          </a:bodyPr>
          <a:lstStyle/>
          <a:p>
            <a:r>
              <a:rPr lang="en-IN" dirty="0"/>
              <a:t>The correlation of Master Data features of various aspects like KM_Travelled, Price_Changed, Cost_of_Trip, Age, Income(USD/Month), Population, Users of “Pink Cab Firm” can be seen here.</a:t>
            </a:r>
          </a:p>
        </p:txBody>
      </p:sp>
    </p:spTree>
    <p:extLst>
      <p:ext uri="{BB962C8B-B14F-4D97-AF65-F5344CB8AC3E}">
        <p14:creationId xmlns:p14="http://schemas.microsoft.com/office/powerpoint/2010/main" val="125147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341510-0E0E-45E4-8CB5-CEA28C2D0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7C0EB9-C856-FAFC-74B6-47E3607B6979}"/>
              </a:ext>
            </a:extLst>
          </p:cNvPr>
          <p:cNvSpPr>
            <a:spLocks noGrp="1"/>
          </p:cNvSpPr>
          <p:nvPr>
            <p:ph type="title"/>
          </p:nvPr>
        </p:nvSpPr>
        <p:spPr>
          <a:xfrm>
            <a:off x="448056" y="374904"/>
            <a:ext cx="11301984" cy="987552"/>
          </a:xfrm>
        </p:spPr>
        <p:txBody>
          <a:bodyPr>
            <a:normAutofit/>
          </a:bodyPr>
          <a:lstStyle/>
          <a:p>
            <a:r>
              <a:rPr lang="en-US" sz="3500" dirty="0"/>
              <a:t>The correlation of MasterData features by heatmap for Yellow Cab Firm is visualized here :</a:t>
            </a:r>
            <a:endParaRPr lang="en-IN" sz="3500" dirty="0"/>
          </a:p>
        </p:txBody>
      </p:sp>
      <p:cxnSp>
        <p:nvCxnSpPr>
          <p:cNvPr id="21" name="Straight Connector 20">
            <a:extLst>
              <a:ext uri="{FF2B5EF4-FFF2-40B4-BE49-F238E27FC236}">
                <a16:creationId xmlns:a16="http://schemas.microsoft.com/office/drawing/2014/main" id="{6C52BBAB-664F-48C3-A5C1-4CE9D3555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Content Placeholder 6" descr="Chart, treemap chart&#10;&#10;Description automatically generated">
            <a:extLst>
              <a:ext uri="{FF2B5EF4-FFF2-40B4-BE49-F238E27FC236}">
                <a16:creationId xmlns:a16="http://schemas.microsoft.com/office/drawing/2014/main" id="{8684ED78-349E-9321-7AA7-CF22A1B05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055" y="1785842"/>
            <a:ext cx="8893271" cy="4697254"/>
          </a:xfrm>
        </p:spPr>
      </p:pic>
      <p:sp>
        <p:nvSpPr>
          <p:cNvPr id="10" name="TextBox 9">
            <a:extLst>
              <a:ext uri="{FF2B5EF4-FFF2-40B4-BE49-F238E27FC236}">
                <a16:creationId xmlns:a16="http://schemas.microsoft.com/office/drawing/2014/main" id="{B6652D93-60F3-C111-4706-95AFF5AE6FE7}"/>
              </a:ext>
            </a:extLst>
          </p:cNvPr>
          <p:cNvSpPr txBox="1"/>
          <p:nvPr/>
        </p:nvSpPr>
        <p:spPr>
          <a:xfrm>
            <a:off x="9627079" y="1981199"/>
            <a:ext cx="2122962" cy="3416320"/>
          </a:xfrm>
          <a:prstGeom prst="rect">
            <a:avLst/>
          </a:prstGeom>
          <a:noFill/>
        </p:spPr>
        <p:txBody>
          <a:bodyPr wrap="square" rtlCol="0">
            <a:spAutoFit/>
          </a:bodyPr>
          <a:lstStyle/>
          <a:p>
            <a:r>
              <a:rPr lang="en-IN" dirty="0"/>
              <a:t>The correlation of Master Data features of various aspects like KM_Travelled, Price_Changed, Cost_of_Trip, Age, Income(USD/Month), Population, Users of “Yellow Cab Firm” can be seen here.</a:t>
            </a:r>
          </a:p>
        </p:txBody>
      </p:sp>
    </p:spTree>
    <p:extLst>
      <p:ext uri="{BB962C8B-B14F-4D97-AF65-F5344CB8AC3E}">
        <p14:creationId xmlns:p14="http://schemas.microsoft.com/office/powerpoint/2010/main" val="21412404"/>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201</TotalTime>
  <Words>1137</Words>
  <Application>Microsoft Office PowerPoint</Application>
  <PresentationFormat>Widescreen</PresentationFormat>
  <Paragraphs>79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vt:lpstr>
      <vt:lpstr>Bell MT</vt:lpstr>
      <vt:lpstr>Calibri Light</vt:lpstr>
      <vt:lpstr>Inter</vt:lpstr>
      <vt:lpstr>Lato Extended</vt:lpstr>
      <vt:lpstr>ThinLineVTI</vt:lpstr>
      <vt:lpstr>DATA GLACIER</vt:lpstr>
      <vt:lpstr>G2M Case Study</vt:lpstr>
      <vt:lpstr>1. Data Overview </vt:lpstr>
      <vt:lpstr>3. Statistical Overview and Data Analysis </vt:lpstr>
      <vt:lpstr>The KDE curves  and distribution of plots of selected variables with respect to cab firms are shown: </vt:lpstr>
      <vt:lpstr>The KDE curves  and distribution of plots of selected variables with respect to cab firms are shown: </vt:lpstr>
      <vt:lpstr>The KDE curves  and distribution of plots of selected variables with respect to cab firms are shown: </vt:lpstr>
      <vt:lpstr>The correlation of MasterData features by heatmap for Pink Cab Firm is visualized here :</vt:lpstr>
      <vt:lpstr>The correlation of MasterData features by heatmap for Yellow Cab Firm is visualized here :</vt:lpstr>
      <vt:lpstr>Visualization of scatter plots of MasterData features to see correlations between them if exists:</vt:lpstr>
      <vt:lpstr>4. Inferential Data Analysis</vt:lpstr>
      <vt:lpstr>Pink and Yellow Cab total user's overview</vt:lpstr>
      <vt:lpstr>Pink and Yellow Cab Users Distribution over City</vt:lpstr>
      <vt:lpstr>Total Users Overview by City</vt:lpstr>
      <vt:lpstr>Total Market Profits Shared by Cities</vt:lpstr>
      <vt:lpstr>Total Market Profit Share by Cab Firms </vt:lpstr>
      <vt:lpstr>Total Users Overview by Gender</vt:lpstr>
      <vt:lpstr>Pink and Yellow Cab Firm Distribution Basing on Gender:</vt:lpstr>
      <vt:lpstr>Total KM Travelled by Cities</vt:lpstr>
      <vt:lpstr>Average Profit per KM Travelled by Cities</vt:lpstr>
      <vt:lpstr>Average Profit per KM Travelled by Cab Firm</vt:lpstr>
      <vt:lpstr>5. Time Series Analysis</vt:lpstr>
      <vt:lpstr>Total Profit Year by Cab Firm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GLACIER</dc:title>
  <dc:creator>Vaishnavi Lohitha</dc:creator>
  <cp:lastModifiedBy>Vaishnavi Lohitha</cp:lastModifiedBy>
  <cp:revision>1</cp:revision>
  <dcterms:created xsi:type="dcterms:W3CDTF">2022-07-13T13:26:09Z</dcterms:created>
  <dcterms:modified xsi:type="dcterms:W3CDTF">2022-07-13T23:01:35Z</dcterms:modified>
</cp:coreProperties>
</file>