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1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331E-1DB7-4453-816E-E10CD58A07D7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8780-F72B-4C07-9280-356FF76F35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331E-1DB7-4453-816E-E10CD58A07D7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8780-F72B-4C07-9280-356FF76F35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331E-1DB7-4453-816E-E10CD58A07D7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8780-F72B-4C07-9280-356FF76F35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331E-1DB7-4453-816E-E10CD58A07D7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8780-F72B-4C07-9280-356FF76F35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331E-1DB7-4453-816E-E10CD58A07D7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8780-F72B-4C07-9280-356FF76F35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331E-1DB7-4453-816E-E10CD58A07D7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8780-F72B-4C07-9280-356FF76F35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331E-1DB7-4453-816E-E10CD58A07D7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8780-F72B-4C07-9280-356FF76F35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331E-1DB7-4453-816E-E10CD58A07D7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8780-F72B-4C07-9280-356FF76F35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331E-1DB7-4453-816E-E10CD58A07D7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8780-F72B-4C07-9280-356FF76F35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331E-1DB7-4453-816E-E10CD58A07D7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8780-F72B-4C07-9280-356FF76F35D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331E-1DB7-4453-816E-E10CD58A07D7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AE8780-F72B-4C07-9280-356FF76F35D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AAE8780-F72B-4C07-9280-356FF76F35D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A9F331E-1DB7-4453-816E-E10CD58A07D7}" type="datetimeFigureOut">
              <a:rPr lang="en-IN" smtClean="0"/>
              <a:t>28-02-2022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929880"/>
          </a:xfrm>
        </p:spPr>
        <p:txBody>
          <a:bodyPr>
            <a:normAutofit/>
          </a:bodyPr>
          <a:lstStyle/>
          <a:p>
            <a:r>
              <a:rPr lang="en-US" dirty="0" smtClean="0"/>
              <a:t>A project</a:t>
            </a:r>
          </a:p>
          <a:p>
            <a:r>
              <a:rPr lang="en-US" dirty="0" smtClean="0"/>
              <a:t>Report On</a:t>
            </a:r>
          </a:p>
          <a:p>
            <a:r>
              <a:rPr lang="en-US" sz="4000" b="1" u="sng" dirty="0" smtClean="0"/>
              <a:t>ATM Interface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Batch 2021-6520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836712"/>
            <a:ext cx="619268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1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dirty="0" smtClean="0"/>
              <a:t>Withdraw Money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741682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62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dirty="0" err="1" smtClean="0"/>
              <a:t>Deposite</a:t>
            </a:r>
            <a:r>
              <a:rPr lang="en-US" dirty="0" smtClean="0"/>
              <a:t> Money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34481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3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688632"/>
          </a:xfrm>
        </p:spPr>
        <p:txBody>
          <a:bodyPr/>
          <a:lstStyle/>
          <a:p>
            <a:r>
              <a:rPr lang="en-US" dirty="0" smtClean="0"/>
              <a:t>Mini Statement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41682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27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US" dirty="0" smtClean="0"/>
              <a:t>Check Balance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27280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246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23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Under the Guidance of,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sz="3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Chittaranjan</a:t>
            </a: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Ghosh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</a:t>
            </a:r>
            <a:r>
              <a:rPr lang="en-US" sz="3600" dirty="0" smtClean="0"/>
              <a:t>Technical Trainer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</a:t>
            </a:r>
            <a:r>
              <a:rPr lang="en-US" sz="36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EduBridge</a:t>
            </a:r>
            <a:endParaRPr lang="en-US" sz="3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(</a:t>
            </a:r>
            <a:r>
              <a:rPr lang="en-US" sz="3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School of coding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484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7620000" cy="578011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Name:- </a:t>
            </a:r>
            <a:r>
              <a:rPr lang="en-US" dirty="0" err="1" smtClean="0"/>
              <a:t>Vaishnavi</a:t>
            </a:r>
            <a:r>
              <a:rPr lang="en-US" dirty="0" smtClean="0"/>
              <a:t> </a:t>
            </a:r>
            <a:r>
              <a:rPr lang="en-US" dirty="0" err="1" smtClean="0"/>
              <a:t>Jagdish</a:t>
            </a:r>
            <a:r>
              <a:rPr lang="en-US" dirty="0" smtClean="0"/>
              <a:t> </a:t>
            </a:r>
            <a:r>
              <a:rPr lang="en-US" dirty="0" err="1" smtClean="0"/>
              <a:t>Jadhav</a:t>
            </a:r>
            <a:endParaRPr lang="en-US" dirty="0" smtClean="0"/>
          </a:p>
          <a:p>
            <a:r>
              <a:rPr lang="en-US" dirty="0" smtClean="0"/>
              <a:t>Batch:-2021-6520</a:t>
            </a:r>
          </a:p>
          <a:p>
            <a:r>
              <a:rPr lang="en-US" smtClean="0"/>
              <a:t>Enrollment No:-EBEON1221507064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88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A ATM Interface  Java Program is used for is an electronic banking outlet that allows customers</a:t>
            </a:r>
          </a:p>
          <a:p>
            <a:pPr marL="0" indent="0">
              <a:buNone/>
            </a:pPr>
            <a:r>
              <a:rPr lang="en-US" sz="2800" dirty="0" smtClean="0"/>
              <a:t>to complete basic transactions without aid of a branch</a:t>
            </a:r>
          </a:p>
          <a:p>
            <a:pPr marL="0" indent="0">
              <a:buNone/>
            </a:pPr>
            <a:r>
              <a:rPr lang="en-US" sz="2800" dirty="0" smtClean="0"/>
              <a:t>Representative or teller. In this ATM interface java program are allowing consumer to perform quick self service transactions such as </a:t>
            </a:r>
            <a:r>
              <a:rPr lang="en-US" sz="2800" dirty="0" err="1" smtClean="0"/>
              <a:t>deposite,cash</a:t>
            </a:r>
            <a:r>
              <a:rPr lang="en-US" sz="2800" dirty="0" smtClean="0"/>
              <a:t> withdrawals and checking balance.</a:t>
            </a:r>
          </a:p>
          <a:p>
            <a:pPr marL="0" indent="0">
              <a:buNone/>
            </a:pPr>
            <a:r>
              <a:rPr lang="en-US" sz="2800" dirty="0" smtClean="0"/>
              <a:t>Security is the foundation of a good ATM system. This system will provide for secure authentication connection between user and bank servers. The whole process will be automated right PIN validation to transaction completion.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8840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ATM user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 have developed this Application in java and MySQL.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The </a:t>
            </a:r>
            <a:r>
              <a:rPr lang="en-US" dirty="0" smtClean="0"/>
              <a:t>aims of </a:t>
            </a:r>
            <a:r>
              <a:rPr lang="en-US" dirty="0"/>
              <a:t>ATM’s by </a:t>
            </a:r>
            <a:r>
              <a:rPr lang="en-US" dirty="0" err="1"/>
              <a:t>variuos</a:t>
            </a:r>
            <a:r>
              <a:rPr lang="en-US" dirty="0"/>
              <a:t> banks have brought about freedom from  the interminable queues</a:t>
            </a:r>
          </a:p>
          <a:p>
            <a:pPr marL="0" indent="0">
              <a:buNone/>
            </a:pPr>
            <a:r>
              <a:rPr lang="en-US" dirty="0"/>
              <a:t>In front of withdrawal and </a:t>
            </a:r>
            <a:r>
              <a:rPr lang="en-US" dirty="0" err="1"/>
              <a:t>deposite</a:t>
            </a:r>
            <a:r>
              <a:rPr lang="en-US" dirty="0"/>
              <a:t> counters  at bank.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15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Java</a:t>
            </a:r>
          </a:p>
          <a:p>
            <a:r>
              <a:rPr lang="en-US" dirty="0" smtClean="0"/>
              <a:t>Back </a:t>
            </a:r>
            <a:r>
              <a:rPr lang="en-US" dirty="0" err="1" smtClean="0"/>
              <a:t>end:MySQL</a:t>
            </a:r>
            <a:r>
              <a:rPr lang="en-US" dirty="0" smtClean="0"/>
              <a:t> workbench 8.0</a:t>
            </a:r>
          </a:p>
          <a:p>
            <a:r>
              <a:rPr lang="en-US" dirty="0" smtClean="0"/>
              <a:t>Browser: Google Chrome</a:t>
            </a:r>
          </a:p>
          <a:p>
            <a:r>
              <a:rPr lang="en-US" dirty="0" err="1" smtClean="0"/>
              <a:t>Oprating</a:t>
            </a:r>
            <a:r>
              <a:rPr lang="en-US" dirty="0" smtClean="0"/>
              <a:t> </a:t>
            </a:r>
            <a:r>
              <a:rPr lang="en-US" dirty="0" err="1" smtClean="0"/>
              <a:t>System:Window</a:t>
            </a:r>
            <a:r>
              <a:rPr lang="en-US" dirty="0" smtClean="0"/>
              <a:t>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86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Dictionary</a:t>
            </a:r>
            <a:br>
              <a:rPr lang="en-US" dirty="0" smtClean="0"/>
            </a:br>
            <a:r>
              <a:rPr lang="en-US" sz="3100" dirty="0" smtClean="0"/>
              <a:t>Create Database </a:t>
            </a:r>
            <a:r>
              <a:rPr lang="en-US" sz="3100" dirty="0" err="1" smtClean="0"/>
              <a:t>Atmuser</a:t>
            </a:r>
            <a:endParaRPr lang="en-IN" sz="31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8421"/>
            <a:ext cx="7620000" cy="42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9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Transaction Database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8421"/>
            <a:ext cx="7620000" cy="42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7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Home page</a:t>
            </a: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344816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96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871</TotalTime>
  <Words>205</Words>
  <Application>Microsoft Office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PowerPoint Presentation</vt:lpstr>
      <vt:lpstr>PowerPoint Presentation</vt:lpstr>
      <vt:lpstr>PowerPoint Presentation</vt:lpstr>
      <vt:lpstr>Introduction</vt:lpstr>
      <vt:lpstr>Module</vt:lpstr>
      <vt:lpstr>Software Requirement</vt:lpstr>
      <vt:lpstr>Data Dictionary Create Database Atmuser</vt:lpstr>
      <vt:lpstr>Transaction Database</vt:lpstr>
      <vt:lpstr>Screenshots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 jadhav</dc:creator>
  <cp:lastModifiedBy>vaishnavi jadhav</cp:lastModifiedBy>
  <cp:revision>15</cp:revision>
  <dcterms:created xsi:type="dcterms:W3CDTF">2022-02-25T18:52:12Z</dcterms:created>
  <dcterms:modified xsi:type="dcterms:W3CDTF">2022-02-28T11:36:30Z</dcterms:modified>
</cp:coreProperties>
</file>