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9" r:id="rId4"/>
    <p:sldId id="260" r:id="rId5"/>
    <p:sldId id="261" r:id="rId6"/>
    <p:sldId id="262" r:id="rId7"/>
    <p:sldId id="264" r:id="rId8"/>
    <p:sldId id="269" r:id="rId9"/>
    <p:sldId id="263"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81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25-08-2025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US" sz="2400" dirty="0" smtClean="0"/>
              <a:t>V.VAISHNAVI</a:t>
            </a:r>
            <a:endParaRPr lang="en-US" sz="2400" dirty="0"/>
          </a:p>
          <a:p>
            <a:r>
              <a:rPr lang="en-US" sz="2400" dirty="0"/>
              <a:t>REGISTER NO AND NMID: </a:t>
            </a:r>
            <a:r>
              <a:rPr lang="en-US" sz="2400" dirty="0" smtClean="0"/>
              <a:t>24133091802522046/AUTANM30924ANM30924UCSCO45</a:t>
            </a:r>
            <a:endParaRPr lang="en-US" sz="2400" dirty="0">
              <a:cs typeface="Calibri"/>
            </a:endParaRPr>
          </a:p>
          <a:p>
            <a:r>
              <a:rPr lang="en-US" sz="2400" dirty="0"/>
              <a:t>DEPARTMENT: </a:t>
            </a:r>
            <a:r>
              <a:rPr lang="en-US" sz="2400" dirty="0" smtClean="0"/>
              <a:t>COMPUTER SCIENCE</a:t>
            </a:r>
            <a:endParaRPr lang="en-US" sz="2400" dirty="0"/>
          </a:p>
          <a:p>
            <a:r>
              <a:rPr lang="en-US" sz="2400" dirty="0"/>
              <a:t>COLLEGE: </a:t>
            </a:r>
            <a:r>
              <a:rPr lang="en-US" sz="2400" dirty="0" smtClean="0"/>
              <a:t>JAWAHARLAL NEHRU COLLEGE FOR WOMEN/  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Rectangle 7"/>
          <p:cNvSpPr/>
          <p:nvPr/>
        </p:nvSpPr>
        <p:spPr>
          <a:xfrm>
            <a:off x="1238216" y="2214554"/>
            <a:ext cx="7905784" cy="1200329"/>
          </a:xfrm>
          <a:prstGeom prst="rect">
            <a:avLst/>
          </a:prstGeom>
        </p:spPr>
        <p:txBody>
          <a:bodyPr wrap="square">
            <a:spAutoFit/>
          </a:bodyPr>
          <a:lstStyle/>
          <a:p>
            <a:r>
              <a:rPr lang="en-GB" b="1" dirty="0" smtClean="0"/>
              <a:t>Conclusion</a:t>
            </a:r>
          </a:p>
          <a:p>
            <a:r>
              <a:rPr lang="en-GB" dirty="0" smtClean="0"/>
              <a:t>A student portfolio is more than just a collection of completed work; it's a </a:t>
            </a:r>
            <a:r>
              <a:rPr lang="en-GB" b="1" dirty="0" smtClean="0"/>
              <a:t>strategic career asset</a:t>
            </a:r>
            <a:r>
              <a:rPr lang="en-GB" dirty="0" smtClean="0"/>
              <a:t>. It serves as a visual and interactive resume that tells a story of skill development, passion, and professional growth</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540" y="-24"/>
            <a:ext cx="12715836"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GB" dirty="0" smtClean="0">
                <a:latin typeface="Times New Roman" panose="02020603050405020304" pitchFamily="18" charset="0"/>
                <a:cs typeface="Times New Roman" panose="02020603050405020304" pitchFamily="18" charset="0"/>
              </a:rPr>
              <a:t>              </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Portfolio for </a:t>
            </a:r>
            <a:r>
              <a:rPr lang="en-GB" dirty="0" err="1" smtClean="0">
                <a:latin typeface="Times New Roman" panose="02020603050405020304" pitchFamily="18" charset="0"/>
                <a:cs typeface="Times New Roman" panose="02020603050405020304" pitchFamily="18" charset="0"/>
              </a:rPr>
              <a:t>naanmudhalvan</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project        </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2" name="Rectangle 11"/>
          <p:cNvSpPr/>
          <p:nvPr/>
        </p:nvSpPr>
        <p:spPr>
          <a:xfrm>
            <a:off x="1023902" y="2071678"/>
            <a:ext cx="6096000" cy="2585323"/>
          </a:xfrm>
          <a:prstGeom prst="rect">
            <a:avLst/>
          </a:prstGeom>
        </p:spPr>
        <p:txBody>
          <a:bodyPr>
            <a:spAutoFit/>
          </a:bodyPr>
          <a:lstStyle/>
          <a:p>
            <a:r>
              <a:rPr lang="en-GB" b="1" dirty="0" smtClean="0"/>
              <a:t>Problem Statement</a:t>
            </a:r>
          </a:p>
          <a:p>
            <a:r>
              <a:rPr lang="en-GB" dirty="0" smtClean="0"/>
              <a:t>A strong portfolio project should address a real-world problem. This section should clearly state the issue the project aims to solve, its significance, and the gap between the current state and the desired outcome. For example, a student creating a budgeting app might state: "College students often struggle with managing their finances due to a lack of simple, accessible tools. The project aims to solve this by developing an intuitive mobile app to track expenses and set financial goals."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166778" y="2143116"/>
            <a:ext cx="7977222" cy="2031325"/>
          </a:xfrm>
          <a:prstGeom prst="rect">
            <a:avLst/>
          </a:prstGeom>
        </p:spPr>
        <p:txBody>
          <a:bodyPr wrap="square">
            <a:spAutoFit/>
          </a:bodyPr>
          <a:lstStyle/>
          <a:p>
            <a:r>
              <a:rPr lang="en-GB" b="1" dirty="0" smtClean="0"/>
              <a:t>Project Overview</a:t>
            </a:r>
          </a:p>
          <a:p>
            <a:r>
              <a:rPr lang="en-GB" dirty="0" smtClean="0"/>
              <a:t>A project portfolio should tell a story about a student's journey and development. It's a structured presentation of selected projects, assignments, and personal work that demonstrates practical skills and a solid understanding of concepts. The overview should provide a high-level summary of what the portfolio contains, a personal statement, and the student's career goals. It should set the tone for the entire portfolio and make a strong first impression.</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Rectangle 8"/>
          <p:cNvSpPr/>
          <p:nvPr/>
        </p:nvSpPr>
        <p:spPr>
          <a:xfrm>
            <a:off x="1238216" y="2071678"/>
            <a:ext cx="7905784" cy="1754326"/>
          </a:xfrm>
          <a:prstGeom prst="rect">
            <a:avLst/>
          </a:prstGeom>
        </p:spPr>
        <p:txBody>
          <a:bodyPr wrap="square">
            <a:spAutoFit/>
          </a:bodyPr>
          <a:lstStyle/>
          <a:p>
            <a:r>
              <a:rPr lang="en-GB" b="1" dirty="0" smtClean="0"/>
              <a:t>End Users</a:t>
            </a:r>
          </a:p>
          <a:p>
            <a:r>
              <a:rPr lang="en-GB" dirty="0" smtClean="0"/>
              <a:t>The primary end users of a student's portfolio are </a:t>
            </a:r>
            <a:r>
              <a:rPr lang="en-GB" b="1" dirty="0" smtClean="0"/>
              <a:t>potential employers, recruiters, and academic admissions officers</a:t>
            </a:r>
            <a:r>
              <a:rPr lang="en-GB" dirty="0" smtClean="0"/>
              <a:t>. They are looking for direct evidence of skills, problem-solving abilities, and a professional work ethic. Other end users may include teachers, mentors, and the student themselves for self-reflection and growth tracking.</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Rectangle 9"/>
          <p:cNvSpPr/>
          <p:nvPr/>
        </p:nvSpPr>
        <p:spPr>
          <a:xfrm>
            <a:off x="3048000" y="1859340"/>
            <a:ext cx="6096000" cy="3139321"/>
          </a:xfrm>
          <a:prstGeom prst="rect">
            <a:avLst/>
          </a:prstGeom>
        </p:spPr>
        <p:txBody>
          <a:bodyPr>
            <a:spAutoFit/>
          </a:bodyPr>
          <a:lstStyle/>
          <a:p>
            <a:r>
              <a:rPr lang="en-US" b="1" dirty="0" smtClean="0"/>
              <a:t>Tools and Technologies</a:t>
            </a:r>
          </a:p>
          <a:p>
            <a:r>
              <a:rPr lang="en-US" dirty="0" smtClean="0"/>
              <a:t>The tools and technologies used to build a project portfolio depend on the field of study. For a web development portfolio, common tools include:</a:t>
            </a:r>
          </a:p>
          <a:p>
            <a:r>
              <a:rPr lang="en-US" b="1" dirty="0" smtClean="0"/>
              <a:t>Front-end:</a:t>
            </a:r>
            <a:r>
              <a:rPr lang="en-US" dirty="0" smtClean="0"/>
              <a:t> HTML, CSS, JavaScript, React, Angular, or Vue.js.</a:t>
            </a:r>
          </a:p>
          <a:p>
            <a:r>
              <a:rPr lang="en-US" b="1" dirty="0" smtClean="0"/>
              <a:t>Back-end:</a:t>
            </a:r>
            <a:r>
              <a:rPr lang="en-US" dirty="0" smtClean="0"/>
              <a:t> Node.js, Python (</a:t>
            </a:r>
            <a:r>
              <a:rPr lang="en-US" dirty="0" err="1" smtClean="0"/>
              <a:t>Django</a:t>
            </a:r>
            <a:r>
              <a:rPr lang="en-US" dirty="0" smtClean="0"/>
              <a:t>/Flask), or Ruby on Rails.</a:t>
            </a:r>
          </a:p>
          <a:p>
            <a:r>
              <a:rPr lang="en-US" b="1" dirty="0" smtClean="0"/>
              <a:t>Hosting:</a:t>
            </a:r>
            <a:r>
              <a:rPr lang="en-US" dirty="0" smtClean="0"/>
              <a:t> </a:t>
            </a:r>
            <a:r>
              <a:rPr lang="en-US" dirty="0" err="1" smtClean="0"/>
              <a:t>GitHub</a:t>
            </a:r>
            <a:r>
              <a:rPr lang="en-US" dirty="0" smtClean="0"/>
              <a:t> Pages, </a:t>
            </a:r>
            <a:r>
              <a:rPr lang="en-US" dirty="0" err="1" smtClean="0"/>
              <a:t>Netlify</a:t>
            </a:r>
            <a:r>
              <a:rPr lang="en-US" dirty="0" smtClean="0"/>
              <a:t>, </a:t>
            </a:r>
            <a:r>
              <a:rPr lang="en-US" dirty="0" err="1" smtClean="0"/>
              <a:t>Vercel</a:t>
            </a:r>
            <a:r>
              <a:rPr lang="en-US" dirty="0" smtClean="0"/>
              <a:t>, or </a:t>
            </a:r>
            <a:r>
              <a:rPr lang="en-US" dirty="0" err="1" smtClean="0"/>
              <a:t>DigitalOcean</a:t>
            </a:r>
            <a:r>
              <a:rPr lang="en-US" dirty="0" smtClean="0"/>
              <a:t>.</a:t>
            </a:r>
          </a:p>
          <a:p>
            <a:r>
              <a:rPr lang="en-US" b="1" dirty="0" smtClean="0"/>
              <a:t>Version Control:</a:t>
            </a:r>
            <a:r>
              <a:rPr lang="en-US" dirty="0" smtClean="0"/>
              <a:t> </a:t>
            </a:r>
            <a:r>
              <a:rPr lang="en-US" dirty="0" err="1" smtClean="0"/>
              <a:t>Git</a:t>
            </a:r>
            <a:r>
              <a:rPr lang="en-US" dirty="0" smtClean="0"/>
              <a:t> and </a:t>
            </a:r>
            <a:r>
              <a:rPr lang="en-US" dirty="0" err="1" smtClean="0"/>
              <a:t>GitHub</a:t>
            </a:r>
            <a:r>
              <a:rPr lang="en-US" dirty="0" smtClean="0"/>
              <a:t>.</a:t>
            </a:r>
          </a:p>
          <a:p>
            <a:r>
              <a:rPr lang="en-US" dirty="0" smtClean="0"/>
              <a:t>For other fields, tools might include Adobe Creative Cloud (for design), Tableau or Power BI (for data analysis), or specific programming languages and libraries.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738150" y="1071546"/>
            <a:ext cx="8405850" cy="4247317"/>
          </a:xfrm>
          <a:prstGeom prst="rect">
            <a:avLst/>
          </a:prstGeom>
        </p:spPr>
        <p:txBody>
          <a:bodyPr wrap="square">
            <a:spAutoFit/>
          </a:bodyPr>
          <a:lstStyle/>
          <a:p>
            <a:r>
              <a:rPr lang="en-GB" b="1" dirty="0" smtClean="0"/>
              <a:t>Portfolio Design and Layout</a:t>
            </a:r>
          </a:p>
          <a:p>
            <a:r>
              <a:rPr lang="en-GB" dirty="0" smtClean="0"/>
              <a:t>The design and layout should be clean, professional, and easy to navigate. A good portfolio often features:</a:t>
            </a:r>
          </a:p>
          <a:p>
            <a:r>
              <a:rPr lang="en-GB" b="1" dirty="0" smtClean="0"/>
              <a:t>Homepage:</a:t>
            </a:r>
            <a:r>
              <a:rPr lang="en-GB" dirty="0" smtClean="0"/>
              <a:t> A concise introduction, a headshot, and a clear call to action.</a:t>
            </a:r>
          </a:p>
          <a:p>
            <a:r>
              <a:rPr lang="en-GB" b="1" dirty="0" smtClean="0"/>
              <a:t>About Me Section:</a:t>
            </a:r>
            <a:r>
              <a:rPr lang="en-GB" dirty="0" smtClean="0"/>
              <a:t> A personal statement, skills list, and professional background.</a:t>
            </a:r>
          </a:p>
          <a:p>
            <a:r>
              <a:rPr lang="en-GB" b="1" dirty="0" smtClean="0"/>
              <a:t>Projects Section:</a:t>
            </a:r>
            <a:r>
              <a:rPr lang="en-GB" dirty="0" smtClean="0"/>
              <a:t> Dedicated pages or sections for each project with detailed case studies.</a:t>
            </a:r>
          </a:p>
          <a:p>
            <a:r>
              <a:rPr lang="en-GB" b="1" dirty="0" smtClean="0"/>
              <a:t>Contact Page:</a:t>
            </a:r>
            <a:r>
              <a:rPr lang="en-GB" dirty="0" smtClean="0"/>
              <a:t> A professional contact form, links to social media (e.g., LinkedIn), and a downloadable resume.</a:t>
            </a:r>
          </a:p>
          <a:p>
            <a:r>
              <a:rPr lang="en-GB" dirty="0" smtClean="0"/>
              <a:t>Key functionality features include:</a:t>
            </a:r>
          </a:p>
          <a:p>
            <a:r>
              <a:rPr lang="en-GB" b="1" dirty="0" smtClean="0"/>
              <a:t>Responsive Design:</a:t>
            </a:r>
            <a:r>
              <a:rPr lang="en-GB" dirty="0" smtClean="0"/>
              <a:t> Ensures the portfolio looks good on all devices.</a:t>
            </a:r>
          </a:p>
          <a:p>
            <a:r>
              <a:rPr lang="en-GB" b="1" dirty="0" smtClean="0"/>
              <a:t>Clear Navigation:</a:t>
            </a:r>
            <a:r>
              <a:rPr lang="en-GB" dirty="0" smtClean="0"/>
              <a:t> A simple menu that allows users to quickly find what they need.</a:t>
            </a:r>
          </a:p>
          <a:p>
            <a:r>
              <a:rPr lang="en-GB" b="1" dirty="0" smtClean="0"/>
              <a:t>Fast Loading Speed:</a:t>
            </a:r>
            <a:r>
              <a:rPr lang="en-GB" dirty="0" smtClean="0"/>
              <a:t> Optimized images and code to ensure a smooth user experience.</a:t>
            </a:r>
          </a:p>
          <a:p>
            <a:r>
              <a:rPr lang="en-GB" b="1" dirty="0" smtClean="0"/>
              <a:t>Interactive Elements:</a:t>
            </a:r>
            <a:r>
              <a:rPr lang="en-GB" dirty="0" smtClean="0"/>
              <a:t> Hover effects, animations, or embedded demos to make the site engaging.</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073" name="Rectangle 1"/>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 name="Rectangle 2"/>
          <p:cNvSpPr>
            <a:spLocks noChangeArrowheads="1"/>
          </p:cNvSpPr>
          <p:nvPr/>
        </p:nvSpPr>
        <p:spPr bwMode="auto">
          <a:xfrm>
            <a:off x="881026" y="1643050"/>
            <a:ext cx="6000792"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Features and Functionality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 standout student portfolio isn't just a static display of work; it's a dynamic, interactive experience that effectively communicates a student's skills and potential. The features and functionality are what elevate a good portfolio to a great one.</a:t>
            </a: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24100" y="2071678"/>
            <a:ext cx="6096000" cy="3970318"/>
          </a:xfrm>
          <a:prstGeom prst="rect">
            <a:avLst/>
          </a:prstGeom>
        </p:spPr>
        <p:txBody>
          <a:bodyPr>
            <a:spAutoFit/>
          </a:bodyPr>
          <a:lstStyle/>
          <a:p>
            <a:r>
              <a:rPr lang="en-GB" b="1" dirty="0" smtClean="0"/>
              <a:t>Results and Screenshots</a:t>
            </a:r>
          </a:p>
          <a:p>
            <a:r>
              <a:rPr lang="en-GB" dirty="0" smtClean="0"/>
              <a:t>For each project, the results section is crucial. It should provide tangible proof of the project's success and impact.</a:t>
            </a:r>
          </a:p>
          <a:p>
            <a:r>
              <a:rPr lang="en-GB" b="1" dirty="0" smtClean="0"/>
              <a:t>Quantifiable Results:</a:t>
            </a:r>
            <a:r>
              <a:rPr lang="en-GB" dirty="0" smtClean="0"/>
              <a:t> Include metrics like "increased website traffic by 20%," "reduced data processing time by 50%," or "received 100+ downloads."</a:t>
            </a:r>
          </a:p>
          <a:p>
            <a:r>
              <a:rPr lang="en-GB" b="1" dirty="0" smtClean="0"/>
              <a:t>Screenshots and Demos:</a:t>
            </a:r>
            <a:r>
              <a:rPr lang="en-GB" dirty="0" smtClean="0"/>
              <a:t> Visuals are essential. Include screenshots of the user interface, </a:t>
            </a:r>
            <a:r>
              <a:rPr lang="en-GB" dirty="0" err="1" smtClean="0"/>
              <a:t>mockups</a:t>
            </a:r>
            <a:r>
              <a:rPr lang="en-GB" dirty="0" smtClean="0"/>
              <a:t>, and even a short video demonstration or GIF of the project in action.</a:t>
            </a:r>
          </a:p>
          <a:p>
            <a:r>
              <a:rPr lang="en-GB" b="1" dirty="0" smtClean="0"/>
              <a:t>Case Study:</a:t>
            </a:r>
            <a:r>
              <a:rPr lang="en-GB" dirty="0" smtClean="0"/>
              <a:t> The best portfolios present projects as case studies. This should include the problem, the solution, your role in the project, the technologies used, and the final outcome. It should also include a section on what you learned and how you would improve the project in the future.</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790</Words>
  <Application>Microsoft Office PowerPoint</Application>
  <PresentationFormat>Custom</PresentationFormat>
  <Paragraphs>67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Digital Portfolio  </vt:lpstr>
      <vt:lpstr>PROJECT TITLE</vt:lpstr>
      <vt:lpstr>PROBLEM STATEMENT</vt:lpstr>
      <vt:lpstr>PROJECT OVERVIEW</vt:lpstr>
      <vt:lpstr>WHO ARE THE END USERS?</vt:lpstr>
      <vt:lpstr>TOOLS AND TECHNIQUES</vt:lpstr>
      <vt:lpstr>Slide 7</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csl43</cp:lastModifiedBy>
  <cp:revision>26</cp:revision>
  <dcterms:created xsi:type="dcterms:W3CDTF">2024-03-29T15:07:22Z</dcterms:created>
  <dcterms:modified xsi:type="dcterms:W3CDTF">2025-08-25T06:43:16Z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