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ishnavi" userId="9ef4a7fecb7d50af" providerId="LiveId" clId="{5F664436-A910-4876-94EF-764C9C7D46C6}"/>
    <pc:docChg chg="modSld">
      <pc:chgData name="Vignesh Vaishnavi" userId="9ef4a7fecb7d50af" providerId="LiveId" clId="{5F664436-A910-4876-94EF-764C9C7D46C6}" dt="2024-09-01T08:15:52.422" v="2" actId="27918"/>
      <pc:docMkLst>
        <pc:docMk/>
      </pc:docMkLst>
      <pc:sldChg chg="mod">
        <pc:chgData name="Vignesh Vaishnavi" userId="9ef4a7fecb7d50af" providerId="LiveId" clId="{5F664436-A910-4876-94EF-764C9C7D46C6}" dt="2024-09-01T08:15:52.422" v="2" actId="27918"/>
        <pc:sldMkLst>
          <pc:docMk/>
          <pc:sldMk cId="0" sldId="265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Employee Performance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Employee Performance</a:t>
          </a:r>
        </a:p>
      </cx:txPr>
    </cx:title>
    <cx:plotArea>
      <cx:plotAreaRegion/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9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635" y="1371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48600" y="94051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7060" y="57354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	:  VAISHNAVI.K</a:t>
            </a:r>
          </a:p>
          <a:p>
            <a:r>
              <a:rPr lang="en-US" sz="2400" b="1" dirty="0"/>
              <a:t>REGISTER NO		:  312216816(asum1659312216816)</a:t>
            </a:r>
          </a:p>
          <a:p>
            <a:r>
              <a:rPr lang="en-US" sz="2400" b="1" dirty="0"/>
              <a:t>DEPARTMENT		: B.COM(ACCOUNTING&amp;FINANCE)</a:t>
            </a:r>
          </a:p>
          <a:p>
            <a:r>
              <a:rPr lang="en-US" sz="2400" b="1" dirty="0"/>
              <a:t>COLLEGE		: SHRI KRISHNASWAMY COLLEGE FOR 		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   WOMEN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48042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5A4CC-41A4-D189-DF69-61ABC4883804}"/>
              </a:ext>
            </a:extLst>
          </p:cNvPr>
          <p:cNvSpPr txBox="1"/>
          <p:nvPr/>
        </p:nvSpPr>
        <p:spPr>
          <a:xfrm>
            <a:off x="1143000" y="1219200"/>
            <a:ext cx="8210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itchFamily="2" charset="0"/>
              </a:rPr>
              <a:t>Data Collection and Preparation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Sitka Text" pitchFamily="2" charset="0"/>
              </a:rPr>
              <a:t>Perfomance</a:t>
            </a:r>
            <a:r>
              <a:rPr lang="en-US" sz="2400" dirty="0">
                <a:latin typeface="Sitka Text" pitchFamily="2" charset="0"/>
              </a:rPr>
              <a:t> Scoring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itchFamily="2" charset="0"/>
              </a:rPr>
              <a:t>Predictive Turnover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itchFamily="2" charset="0"/>
              </a:rPr>
              <a:t>Employee Segmentation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itchFamily="2" charset="0"/>
              </a:rPr>
              <a:t>Time Series </a:t>
            </a:r>
            <a:r>
              <a:rPr lang="en-US" sz="2400" dirty="0" err="1">
                <a:latin typeface="Sitka Text" pitchFamily="2" charset="0"/>
              </a:rPr>
              <a:t>Forcasting</a:t>
            </a:r>
            <a:r>
              <a:rPr lang="en-US" sz="2400" dirty="0">
                <a:latin typeface="Sitka Text" pitchFamily="2" charset="0"/>
              </a:rPr>
              <a:t>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itchFamily="2" charset="0"/>
              </a:rPr>
              <a:t>Resources Allocation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itka Text" pitchFamily="2" charset="0"/>
              </a:rPr>
              <a:t>Scenario Analysis and What-If Modeling            </a:t>
            </a:r>
            <a:endParaRPr lang="en-IN" sz="2400" dirty="0">
              <a:latin typeface="Sitka Text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42339" y="6324599"/>
            <a:ext cx="457200" cy="40359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2377" y="3584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6702" y="5867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FAA6629D-0A8B-0C9E-ABD6-BC245BA416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1526510"/>
                  </p:ext>
                </p:extLst>
              </p:nvPr>
            </p:nvGraphicFramePr>
            <p:xfrm>
              <a:off x="661601" y="1371600"/>
              <a:ext cx="8180776" cy="4343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FAA6629D-0A8B-0C9E-ABD6-BC245BA41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601" y="1371600"/>
                <a:ext cx="8180776" cy="434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C7629-E161-789E-20D4-BD8812FC3D5B}"/>
              </a:ext>
            </a:extLst>
          </p:cNvPr>
          <p:cNvSpPr txBox="1"/>
          <p:nvPr/>
        </p:nvSpPr>
        <p:spPr>
          <a:xfrm>
            <a:off x="990600" y="15240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Text" pitchFamily="2" charset="0"/>
              </a:rPr>
              <a:t>            Excel remains a versatile and accessible tool for employee performance analysis, especially for organizations seeking a cost-effective solution that doesn’t required complex software. While it may have limitations compared to specialized HR analytics platforms, its wide range of </a:t>
            </a:r>
            <a:r>
              <a:rPr lang="en-US" sz="2000" dirty="0" err="1">
                <a:latin typeface="Sitka Text" pitchFamily="2" charset="0"/>
              </a:rPr>
              <a:t>funcationalities</a:t>
            </a:r>
            <a:r>
              <a:rPr lang="en-US" sz="2000" dirty="0">
                <a:latin typeface="Sitka Text" pitchFamily="2" charset="0"/>
              </a:rPr>
              <a:t>, ease of use, and </a:t>
            </a:r>
            <a:r>
              <a:rPr lang="en-US" sz="2000" dirty="0" err="1">
                <a:latin typeface="Sitka Text" pitchFamily="2" charset="0"/>
              </a:rPr>
              <a:t>ablity</a:t>
            </a:r>
            <a:r>
              <a:rPr lang="en-US" sz="2000" dirty="0">
                <a:latin typeface="Sitka Text" pitchFamily="2" charset="0"/>
              </a:rPr>
              <a:t> to handle large </a:t>
            </a:r>
            <a:r>
              <a:rPr lang="en-US" sz="2000" dirty="0" err="1">
                <a:latin typeface="Sitka Text" pitchFamily="2" charset="0"/>
              </a:rPr>
              <a:t>datasets,make</a:t>
            </a:r>
            <a:r>
              <a:rPr lang="en-US" sz="2000" dirty="0">
                <a:latin typeface="Sitka Text" pitchFamily="2" charset="0"/>
              </a:rPr>
              <a:t> it an invaluable resources for HR professionals and managers. By effectively utilizing Excel, organizations can not only monitor and evaluate employee performance but also drive </a:t>
            </a:r>
            <a:r>
              <a:rPr lang="en-US" sz="2000" dirty="0" err="1">
                <a:latin typeface="Sitka Text" pitchFamily="2" charset="0"/>
              </a:rPr>
              <a:t>strageric</a:t>
            </a:r>
            <a:r>
              <a:rPr lang="en-US" sz="2000" dirty="0">
                <a:latin typeface="Sitka Text" pitchFamily="2" charset="0"/>
              </a:rPr>
              <a:t> decisions that contribute to overall business success. Employee performance analysis using excel is a powerful approach that provides organizations with actionable insights to enhance their workforce management strategies.</a:t>
            </a:r>
            <a:endParaRPr lang="en-IN" sz="20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C7629-E161-789E-20D4-BD8812FC3D5B}"/>
              </a:ext>
            </a:extLst>
          </p:cNvPr>
          <p:cNvSpPr txBox="1"/>
          <p:nvPr/>
        </p:nvSpPr>
        <p:spPr>
          <a:xfrm>
            <a:off x="990600" y="15240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Text" pitchFamily="2" charset="0"/>
              </a:rPr>
              <a:t>            Excel remains a versatile and accessible tool for employee performance analysis, especially for organizations seeking a cost-effective solution that doesn’t required complex software. While it may have limitations compared to specialized HR analytics platforms, its wide range of </a:t>
            </a:r>
            <a:r>
              <a:rPr lang="en-US" sz="2000" dirty="0" err="1">
                <a:latin typeface="Sitka Text" pitchFamily="2" charset="0"/>
              </a:rPr>
              <a:t>funcationalities</a:t>
            </a:r>
            <a:r>
              <a:rPr lang="en-US" sz="2000" dirty="0">
                <a:latin typeface="Sitka Text" pitchFamily="2" charset="0"/>
              </a:rPr>
              <a:t>, ease of use, and </a:t>
            </a:r>
            <a:r>
              <a:rPr lang="en-US" sz="2000" dirty="0" err="1">
                <a:latin typeface="Sitka Text" pitchFamily="2" charset="0"/>
              </a:rPr>
              <a:t>ablity</a:t>
            </a:r>
            <a:r>
              <a:rPr lang="en-US" sz="2000" dirty="0">
                <a:latin typeface="Sitka Text" pitchFamily="2" charset="0"/>
              </a:rPr>
              <a:t> to handle large </a:t>
            </a:r>
            <a:r>
              <a:rPr lang="en-US" sz="2000" dirty="0" err="1">
                <a:latin typeface="Sitka Text" pitchFamily="2" charset="0"/>
              </a:rPr>
              <a:t>datasets,make</a:t>
            </a:r>
            <a:r>
              <a:rPr lang="en-US" sz="2000" dirty="0">
                <a:latin typeface="Sitka Text" pitchFamily="2" charset="0"/>
              </a:rPr>
              <a:t> it an invaluable resources for HR professionals and managers. By effectively utilizing Excel, organizations can not only monitor and evaluate employee performance but also drive </a:t>
            </a:r>
            <a:r>
              <a:rPr lang="en-US" sz="2000" dirty="0" err="1">
                <a:latin typeface="Sitka Text" pitchFamily="2" charset="0"/>
              </a:rPr>
              <a:t>strageric</a:t>
            </a:r>
            <a:r>
              <a:rPr lang="en-US" sz="2000" dirty="0">
                <a:latin typeface="Sitka Text" pitchFamily="2" charset="0"/>
              </a:rPr>
              <a:t> decisions that contribute to overall business success. Employee performance analysis using excel is a powerful approach that provides organizations with actionable insights to enhance their workforce management strategies.</a:t>
            </a:r>
            <a:endParaRPr lang="en-IN" sz="20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4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C7629-E161-789E-20D4-BD8812FC3D5B}"/>
              </a:ext>
            </a:extLst>
          </p:cNvPr>
          <p:cNvSpPr txBox="1"/>
          <p:nvPr/>
        </p:nvSpPr>
        <p:spPr>
          <a:xfrm>
            <a:off x="990600" y="15240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Text" pitchFamily="2" charset="0"/>
              </a:rPr>
              <a:t>            Excel remains a versatile and accessible tool for employee performance analysis, especially for organizations seeking a cost-effective solution that doesn’t required complex software. While it may have limitations compared to specialized HR analytics platforms, its wide range of </a:t>
            </a:r>
            <a:r>
              <a:rPr lang="en-US" sz="2000" dirty="0" err="1">
                <a:latin typeface="Sitka Text" pitchFamily="2" charset="0"/>
              </a:rPr>
              <a:t>funcationalities</a:t>
            </a:r>
            <a:r>
              <a:rPr lang="en-US" sz="2000" dirty="0">
                <a:latin typeface="Sitka Text" pitchFamily="2" charset="0"/>
              </a:rPr>
              <a:t>, ease of use, and </a:t>
            </a:r>
            <a:r>
              <a:rPr lang="en-US" sz="2000" dirty="0" err="1">
                <a:latin typeface="Sitka Text" pitchFamily="2" charset="0"/>
              </a:rPr>
              <a:t>ablity</a:t>
            </a:r>
            <a:r>
              <a:rPr lang="en-US" sz="2000" dirty="0">
                <a:latin typeface="Sitka Text" pitchFamily="2" charset="0"/>
              </a:rPr>
              <a:t> to handle large </a:t>
            </a:r>
            <a:r>
              <a:rPr lang="en-US" sz="2000" dirty="0" err="1">
                <a:latin typeface="Sitka Text" pitchFamily="2" charset="0"/>
              </a:rPr>
              <a:t>datasets,make</a:t>
            </a:r>
            <a:r>
              <a:rPr lang="en-US" sz="2000" dirty="0">
                <a:latin typeface="Sitka Text" pitchFamily="2" charset="0"/>
              </a:rPr>
              <a:t> it an invaluable resources for HR professionals and managers. By effectively utilizing Excel, organizations can not only monitor and evaluate employee performance but also drive </a:t>
            </a:r>
            <a:r>
              <a:rPr lang="en-US" sz="2000" dirty="0" err="1">
                <a:latin typeface="Sitka Text" pitchFamily="2" charset="0"/>
              </a:rPr>
              <a:t>strageric</a:t>
            </a:r>
            <a:r>
              <a:rPr lang="en-US" sz="2000" dirty="0">
                <a:latin typeface="Sitka Text" pitchFamily="2" charset="0"/>
              </a:rPr>
              <a:t> decisions that contribute to overall business success. Employee performance analysis using excel is a powerful approach that provides organizations with actionable insights to enhance their workforce management strategies.</a:t>
            </a:r>
            <a:endParaRPr lang="en-IN" sz="20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977597"/>
            <a:ext cx="5636895" cy="101732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.</a:t>
            </a:r>
            <a:r>
              <a:rPr lang="en-US" sz="2400" spc="10" dirty="0"/>
              <a:t>Employee Demographics</a:t>
            </a:r>
            <a:br>
              <a:rPr lang="en-US" sz="2400" spc="10" dirty="0"/>
            </a:br>
            <a:r>
              <a:rPr lang="en-US" sz="4000" spc="10" dirty="0"/>
              <a:t>.</a:t>
            </a:r>
            <a:r>
              <a:rPr lang="en-US" sz="2400" spc="10" dirty="0"/>
              <a:t>Departmental Analysis</a:t>
            </a:r>
            <a:br>
              <a:rPr lang="en-US" sz="2400" spc="10" dirty="0"/>
            </a:br>
            <a:r>
              <a:rPr lang="en-US" sz="4000" spc="10" dirty="0"/>
              <a:t>.</a:t>
            </a:r>
            <a:r>
              <a:rPr lang="en-US" sz="2400" spc="10" dirty="0"/>
              <a:t>Salary And Compensation</a:t>
            </a:r>
            <a:br>
              <a:rPr lang="en-US" sz="2400" spc="10" dirty="0"/>
            </a:br>
            <a:r>
              <a:rPr lang="en-US" sz="4000" spc="10" dirty="0"/>
              <a:t>.</a:t>
            </a:r>
            <a:r>
              <a:rPr lang="en-US" sz="2400" spc="10" dirty="0"/>
              <a:t>Employee satisfaction</a:t>
            </a:r>
            <a:br>
              <a:rPr lang="en-US" sz="2400" spc="10" dirty="0"/>
            </a:br>
            <a:r>
              <a:rPr lang="en-US" sz="4000" spc="10" dirty="0"/>
              <a:t>.</a:t>
            </a:r>
            <a:r>
              <a:rPr lang="en-US" sz="2400" spc="10" dirty="0"/>
              <a:t>Attendance and leave analysis</a:t>
            </a:r>
            <a:br>
              <a:rPr lang="en-US" sz="4000" spc="10" dirty="0"/>
            </a:br>
            <a:r>
              <a:rPr lang="en-US" sz="4000" spc="10" dirty="0"/>
              <a:t>.</a:t>
            </a:r>
            <a:r>
              <a:rPr lang="en-US" sz="2400" spc="10" dirty="0"/>
              <a:t>Promotion and growth</a:t>
            </a:r>
            <a:br>
              <a:rPr lang="en-US" sz="2400" spc="10" dirty="0"/>
            </a:br>
            <a:r>
              <a:rPr lang="en-US" sz="4000" spc="10" dirty="0"/>
              <a:t>.</a:t>
            </a:r>
            <a:r>
              <a:rPr lang="en-US" sz="2400" spc="10" dirty="0"/>
              <a:t>Training and development</a:t>
            </a:r>
            <a:br>
              <a:rPr lang="en-US" sz="2400" spc="10" dirty="0"/>
            </a:br>
            <a:r>
              <a:rPr lang="en-US" sz="4000" spc="10" dirty="0"/>
              <a:t>.</a:t>
            </a:r>
            <a:r>
              <a:rPr lang="en-US" sz="2400" spc="10" dirty="0"/>
              <a:t>Diversity and Inclusion</a:t>
            </a:r>
            <a:br>
              <a:rPr lang="en-US" sz="2400" spc="10" dirty="0"/>
            </a:br>
            <a:r>
              <a:rPr lang="en-US" sz="4000" spc="10" dirty="0"/>
              <a:t>.</a:t>
            </a:r>
            <a:br>
              <a:rPr lang="en-US" sz="240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aim of to analyze employee data to uncover trends, patterns and insights that can help improve organizational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efficiency,employee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 and overall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using Microsoft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7575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IN" sz="3200" spc="5" dirty="0"/>
            </a:br>
            <a:r>
              <a:rPr lang="en-IN" sz="2400" spc="5" dirty="0"/>
              <a:t>1.Human Resources Managers(HR)</a:t>
            </a:r>
            <a:br>
              <a:rPr lang="en-IN" sz="2400" spc="5" dirty="0"/>
            </a:br>
            <a:r>
              <a:rPr lang="en-IN" sz="2400" spc="5" dirty="0"/>
              <a:t>2.Team Leads &amp; Dep. Managers</a:t>
            </a:r>
            <a:br>
              <a:rPr lang="en-IN" sz="2400" spc="5" dirty="0"/>
            </a:br>
            <a:r>
              <a:rPr lang="en-IN" sz="2400" spc="5" dirty="0"/>
              <a:t>3.Executives &amp; Senior Managers</a:t>
            </a:r>
            <a:br>
              <a:rPr lang="en-IN" sz="2400" spc="5" dirty="0"/>
            </a:br>
            <a:r>
              <a:rPr lang="en-IN" sz="2400" spc="5" dirty="0"/>
              <a:t>4.Data </a:t>
            </a:r>
            <a:r>
              <a:rPr lang="en-US" sz="2400" spc="5" dirty="0"/>
              <a:t>Analysts</a:t>
            </a:r>
            <a:br>
              <a:rPr lang="en-US" sz="2400" spc="5" dirty="0"/>
            </a:br>
            <a:r>
              <a:rPr lang="en-US" sz="2400" spc="5" dirty="0"/>
              <a:t>5.Consultants</a:t>
            </a:r>
            <a:br>
              <a:rPr lang="en-US" sz="2400" spc="5" dirty="0"/>
            </a:br>
            <a:r>
              <a:rPr lang="en-US" sz="2400" spc="5" dirty="0"/>
              <a:t>6.Operations &amp; Project Managers</a:t>
            </a:r>
            <a:br>
              <a:rPr lang="en-US" sz="2400" spc="5" dirty="0"/>
            </a:br>
            <a:r>
              <a:rPr lang="en-US" sz="2400" spc="5" dirty="0"/>
              <a:t>7.Compensations &amp; Benefits Team</a:t>
            </a:r>
            <a:br>
              <a:rPr lang="en-US" sz="2400" spc="5" dirty="0"/>
            </a:br>
            <a:r>
              <a:rPr lang="en-US" sz="2400" spc="5" dirty="0"/>
              <a:t>8.Talent Development Teams</a:t>
            </a:r>
            <a:br>
              <a:rPr lang="en-US" sz="2400" spc="5" dirty="0"/>
            </a:br>
            <a:r>
              <a:rPr lang="en-US" sz="2400" spc="5" dirty="0"/>
              <a:t>9.Employee themselves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33" y="5248275"/>
            <a:ext cx="1464392" cy="1219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30098" y="63388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04800"/>
            <a:ext cx="390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20200" y="61579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758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US" sz="3600" dirty="0"/>
              <a:t>  </a:t>
            </a:r>
            <a:r>
              <a:rPr lang="en-US" sz="2400" dirty="0"/>
              <a:t>1.Data Consolidation and management</a:t>
            </a:r>
            <a:br>
              <a:rPr lang="en-US" sz="2400" dirty="0"/>
            </a:br>
            <a:r>
              <a:rPr lang="en-US" sz="2400" dirty="0"/>
              <a:t>   2.Trend Analysis and </a:t>
            </a:r>
            <a:r>
              <a:rPr lang="en-US" sz="2400" dirty="0" err="1"/>
              <a:t>forcasting</a:t>
            </a:r>
            <a:br>
              <a:rPr lang="en-US" sz="2400" dirty="0"/>
            </a:br>
            <a:r>
              <a:rPr lang="en-US" sz="2400" dirty="0"/>
              <a:t>   3.Employee Segmentation  </a:t>
            </a:r>
            <a:br>
              <a:rPr lang="en-US" sz="2400" dirty="0"/>
            </a:br>
            <a:r>
              <a:rPr lang="en-US" sz="2400" dirty="0"/>
              <a:t>   4.Perfomance Reporting</a:t>
            </a:r>
            <a:br>
              <a:rPr lang="en-US" sz="2400" dirty="0"/>
            </a:br>
            <a:r>
              <a:rPr lang="en-US" sz="2400" dirty="0"/>
              <a:t>   5.Cost-Effective Tool</a:t>
            </a:r>
            <a:br>
              <a:rPr lang="en-US" sz="2400" dirty="0"/>
            </a:br>
            <a:r>
              <a:rPr lang="en-US" sz="2400" dirty="0"/>
              <a:t>   6.Flexibility and customization</a:t>
            </a:r>
            <a:br>
              <a:rPr lang="en-US" sz="2400" dirty="0"/>
            </a:br>
            <a:r>
              <a:rPr lang="en-US" sz="2400" dirty="0"/>
              <a:t>   7.Scalability</a:t>
            </a:r>
            <a:br>
              <a:rPr lang="en-US" sz="2400" dirty="0"/>
            </a:br>
            <a:r>
              <a:rPr lang="en-US" sz="2400" dirty="0"/>
              <a:t>   8.Improvement in performance</a:t>
            </a:r>
            <a:br>
              <a:rPr lang="en-US" sz="2400" dirty="0"/>
            </a:br>
            <a:r>
              <a:rPr lang="en-US" sz="2400" dirty="0"/>
              <a:t>   9.Empowerment of Decision-making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7929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dirty="0"/>
              <a:t>      </a:t>
            </a:r>
            <a:br>
              <a:rPr lang="en-IN" dirty="0"/>
            </a:br>
            <a:r>
              <a:rPr lang="en-IN" dirty="0"/>
              <a:t>         </a:t>
            </a:r>
            <a:r>
              <a:rPr lang="en-IN" sz="2800" b="0" dirty="0">
                <a:latin typeface="Sitka Text" pitchFamily="2" charset="0"/>
              </a:rPr>
              <a:t>This dataset description provides a </a:t>
            </a:r>
            <a:br>
              <a:rPr lang="en-IN" sz="2800" b="0" dirty="0">
                <a:latin typeface="Sitka Text" pitchFamily="2" charset="0"/>
              </a:rPr>
            </a:br>
            <a:r>
              <a:rPr lang="en-IN" sz="2800" b="0" dirty="0">
                <a:latin typeface="Sitka Text" pitchFamily="2" charset="0"/>
              </a:rPr>
              <a:t>comprehensive understanding of the </a:t>
            </a:r>
            <a:r>
              <a:rPr lang="en-IN" sz="2800" b="0" dirty="0" err="1">
                <a:latin typeface="Sitka Text" pitchFamily="2" charset="0"/>
              </a:rPr>
              <a:t>structure,content</a:t>
            </a:r>
            <a:br>
              <a:rPr lang="en-IN" sz="2800" b="0" dirty="0">
                <a:latin typeface="Sitka Text" pitchFamily="2" charset="0"/>
              </a:rPr>
            </a:br>
            <a:r>
              <a:rPr lang="en-IN" sz="2800" b="0" dirty="0">
                <a:latin typeface="Sitka Text" pitchFamily="2" charset="0"/>
              </a:rPr>
              <a:t>and context of the employee performance analysis</a:t>
            </a:r>
            <a:br>
              <a:rPr lang="en-IN" sz="2800" b="0" dirty="0">
                <a:latin typeface="Sitka Text" pitchFamily="2" charset="0"/>
              </a:rPr>
            </a:br>
            <a:r>
              <a:rPr lang="en-IN" sz="2800" b="0" dirty="0" err="1">
                <a:latin typeface="Sitka Text" pitchFamily="2" charset="0"/>
              </a:rPr>
              <a:t>dataset,making</a:t>
            </a:r>
            <a:r>
              <a:rPr lang="en-IN" sz="2800" b="0" dirty="0">
                <a:latin typeface="Sitka Text" pitchFamily="2" charset="0"/>
              </a:rPr>
              <a:t> it easier for stakeholders to understand</a:t>
            </a:r>
            <a:br>
              <a:rPr lang="en-IN" sz="2800" b="0" dirty="0">
                <a:latin typeface="Sitka Text" pitchFamily="2" charset="0"/>
              </a:rPr>
            </a:br>
            <a:r>
              <a:rPr lang="en-IN" sz="2800" b="0" dirty="0">
                <a:latin typeface="Sitka Text" pitchFamily="2" charset="0"/>
              </a:rPr>
              <a:t>and use the data effectively.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755626" y="60998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5875" y="3009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200" y="660517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95115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US" sz="4250" spc="20" dirty="0"/>
            </a:br>
            <a:r>
              <a:rPr lang="en-US" sz="4250" spc="20" dirty="0"/>
              <a:t> </a:t>
            </a:r>
            <a:r>
              <a:rPr lang="en-US" sz="2400" b="0" spc="20" dirty="0">
                <a:latin typeface="Sitka Text" pitchFamily="2" charset="0"/>
              </a:rPr>
              <a:t> *Real-Time Interactive Dashboards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*Predictive Analytics Integration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*Automated Performance Reports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*Customizable Employee Scorecards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*Seamless Data Integration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*Advanced Data Visualization Techniques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*Gamification Elements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*Scenario Analysis &amp; What-If Modeling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*Integration with Microsoft 365 Tools</a:t>
            </a:r>
            <a:br>
              <a:rPr lang="en-US" sz="2400" b="0" spc="20" dirty="0">
                <a:latin typeface="Sitka Text" pitchFamily="2" charset="0"/>
              </a:rPr>
            </a:br>
            <a:r>
              <a:rPr lang="en-US" sz="2400" b="0" spc="20" dirty="0">
                <a:latin typeface="Sitka Text" pitchFamily="2" charset="0"/>
              </a:rPr>
              <a:t>   *Employee Self-</a:t>
            </a:r>
            <a:r>
              <a:rPr lang="en-US" sz="2400" b="0" spc="20" dirty="0" err="1">
                <a:latin typeface="Sitka Text" pitchFamily="2" charset="0"/>
              </a:rPr>
              <a:t>Serivce</a:t>
            </a:r>
            <a:r>
              <a:rPr lang="en-US" sz="2400" b="0" spc="20" dirty="0">
                <a:latin typeface="Sitka Text" pitchFamily="2" charset="0"/>
              </a:rPr>
              <a:t> Portal</a:t>
            </a: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834</Words>
  <Application>Microsoft Office PowerPoint</Application>
  <PresentationFormat>Widescreen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Text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.Employee Demographics .Departmental Analysis .Salary And Compensation .Employee satisfaction .Attendance and leave analysis .Promotion and growth .Training and development .Diversity and Inclusion .      </vt:lpstr>
      <vt:lpstr>PROJECT OVERVIEW</vt:lpstr>
      <vt:lpstr>WHO ARE THE END USERS?  1.Human Resources Managers(HR) 2.Team Leads &amp; Dep. Managers 3.Executives &amp; Senior Managers 4.Data Analysts 5.Consultants 6.Operations &amp; Project Managers 7.Compensations &amp; Benefits Team 8.Talent Development Teams 9.Employee themselves         </vt:lpstr>
      <vt:lpstr>OUR SOLUTION AND ITS VALUE PROPOSITION   1.Data Consolidation and management    2.Trend Analysis and forcasting    3.Employee Segmentation      4.Perfomance Reporting    5.Cost-Effective Tool    6.Flexibility and customization    7.Scalability    8.Improvement in performance    9.Empowerment of Decision-making      </vt:lpstr>
      <vt:lpstr>Dataset Description                 This dataset description provides a  comprehensive understanding of the structure,content and context of the employee performance analysis dataset,making it easier for stakeholders to understand and use the data effectively.      </vt:lpstr>
      <vt:lpstr>THE "WOW" IN OUR SOLUTION   *Real-Time Interactive Dashboards    *Predictive Analytics Integration    *Automated Performance Reports    *Customizable Employee Scorecards    *Seamless Data Integration    *Advanced Data Visualization Techniques    *Gamification Elements    *Scenario Analysis &amp; What-If Modeling    *Integration with Microsoft 365 Tools    *Employee Self-Serivce Portal       </vt:lpstr>
      <vt:lpstr>PowerPoint Presentation</vt:lpstr>
      <vt:lpstr>RESULTS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Vaishnavi</cp:lastModifiedBy>
  <cp:revision>15</cp:revision>
  <dcterms:created xsi:type="dcterms:W3CDTF">2024-03-29T15:07:22Z</dcterms:created>
  <dcterms:modified xsi:type="dcterms:W3CDTF">2024-09-01T08:16:01Z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