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8" r:id="rId2"/>
    <p:sldId id="259" r:id="rId3"/>
    <p:sldId id="260" r:id="rId4"/>
    <p:sldId id="261" r:id="rId5"/>
    <p:sldId id="262" r:id="rId6"/>
    <p:sldId id="263" r:id="rId7"/>
    <p:sldId id="264" r:id="rId8"/>
    <p:sldId id="266" r:id="rId9"/>
    <p:sldId id="267" r:id="rId10"/>
    <p:sldId id="268" r:id="rId11"/>
    <p:sldId id="270" r:id="rId12"/>
    <p:sldId id="269"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1A66"/>
    <a:srgbClr val="E8F8FF"/>
    <a:srgbClr val="A3E7FF"/>
    <a:srgbClr val="FF6600"/>
    <a:srgbClr val="FF7E29"/>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CD2F33-8A94-4A6D-AC2C-AD87A8075FD3}" v="192" dt="2025-10-27T13:18:22.5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38" y="5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navi Karle" userId="24841e4a8b5b751c" providerId="LiveId" clId="{C049401F-86C8-41C1-AC21-21031DA72291}"/>
    <pc:docChg chg="undo redo custSel addSld delSld modSld sldOrd">
      <pc:chgData name="Vaishnavi Karle" userId="24841e4a8b5b751c" providerId="LiveId" clId="{C049401F-86C8-41C1-AC21-21031DA72291}" dt="2025-10-27T15:16:05.697" v="7620" actId="207"/>
      <pc:docMkLst>
        <pc:docMk/>
      </pc:docMkLst>
      <pc:sldChg chg="addSp delSp modSp mod setBg">
        <pc:chgData name="Vaishnavi Karle" userId="24841e4a8b5b751c" providerId="LiveId" clId="{C049401F-86C8-41C1-AC21-21031DA72291}" dt="2025-10-27T12:28:40.492" v="7511" actId="1076"/>
        <pc:sldMkLst>
          <pc:docMk/>
          <pc:sldMk cId="2991754679" sldId="258"/>
        </pc:sldMkLst>
        <pc:spChg chg="mod">
          <ac:chgData name="Vaishnavi Karle" userId="24841e4a8b5b751c" providerId="LiveId" clId="{C049401F-86C8-41C1-AC21-21031DA72291}" dt="2025-10-27T12:06:44.826" v="7056" actId="1076"/>
          <ac:spMkLst>
            <pc:docMk/>
            <pc:sldMk cId="2991754679" sldId="258"/>
            <ac:spMk id="2" creationId="{FB6BF76E-8715-A83C-8FDE-47D7E3D6D649}"/>
          </ac:spMkLst>
        </pc:spChg>
        <pc:spChg chg="add">
          <ac:chgData name="Vaishnavi Karle" userId="24841e4a8b5b751c" providerId="LiveId" clId="{C049401F-86C8-41C1-AC21-21031DA72291}" dt="2025-10-27T08:57:04.723" v="6731"/>
          <ac:spMkLst>
            <pc:docMk/>
            <pc:sldMk cId="2991754679" sldId="258"/>
            <ac:spMk id="3" creationId="{8AF33C0D-5595-E75B-CEF4-D4B8469EAA0D}"/>
          </ac:spMkLst>
        </pc:spChg>
        <pc:spChg chg="mod">
          <ac:chgData name="Vaishnavi Karle" userId="24841e4a8b5b751c" providerId="LiveId" clId="{C049401F-86C8-41C1-AC21-21031DA72291}" dt="2025-10-27T12:15:00.380" v="7136" actId="1076"/>
          <ac:spMkLst>
            <pc:docMk/>
            <pc:sldMk cId="2991754679" sldId="258"/>
            <ac:spMk id="4" creationId="{FAD6AE7D-97D1-1BE6-F082-806DB4911F38}"/>
          </ac:spMkLst>
        </pc:spChg>
        <pc:spChg chg="add mod">
          <ac:chgData name="Vaishnavi Karle" userId="24841e4a8b5b751c" providerId="LiveId" clId="{C049401F-86C8-41C1-AC21-21031DA72291}" dt="2025-10-27T08:57:24.149" v="6737"/>
          <ac:spMkLst>
            <pc:docMk/>
            <pc:sldMk cId="2991754679" sldId="258"/>
            <ac:spMk id="5" creationId="{D55CF618-D27C-FF2E-7672-7E575FF678D1}"/>
          </ac:spMkLst>
        </pc:spChg>
        <pc:spChg chg="add mod">
          <ac:chgData name="Vaishnavi Karle" userId="24841e4a8b5b751c" providerId="LiveId" clId="{C049401F-86C8-41C1-AC21-21031DA72291}" dt="2025-10-27T08:57:22.360" v="6736"/>
          <ac:spMkLst>
            <pc:docMk/>
            <pc:sldMk cId="2991754679" sldId="258"/>
            <ac:spMk id="6" creationId="{B513FC31-E377-2DA0-53B7-E1B017C27321}"/>
          </ac:spMkLst>
        </pc:spChg>
        <pc:spChg chg="add del mod">
          <ac:chgData name="Vaishnavi Karle" userId="24841e4a8b5b751c" providerId="LiveId" clId="{C049401F-86C8-41C1-AC21-21031DA72291}" dt="2025-10-27T08:57:32.111" v="6741" actId="478"/>
          <ac:spMkLst>
            <pc:docMk/>
            <pc:sldMk cId="2991754679" sldId="258"/>
            <ac:spMk id="8" creationId="{52E74C71-CF2B-7A97-6F8D-314CEB4763A1}"/>
          </ac:spMkLst>
        </pc:spChg>
        <pc:spChg chg="add del mod">
          <ac:chgData name="Vaishnavi Karle" userId="24841e4a8b5b751c" providerId="LiveId" clId="{C049401F-86C8-41C1-AC21-21031DA72291}" dt="2025-10-26T15:10:41.376" v="2502"/>
          <ac:spMkLst>
            <pc:docMk/>
            <pc:sldMk cId="2991754679" sldId="258"/>
            <ac:spMk id="8" creationId="{7C2BB137-5568-0506-FEE4-9C86AD9F3606}"/>
          </ac:spMkLst>
        </pc:spChg>
        <pc:spChg chg="add del mod">
          <ac:chgData name="Vaishnavi Karle" userId="24841e4a8b5b751c" providerId="LiveId" clId="{C049401F-86C8-41C1-AC21-21031DA72291}" dt="2025-10-27T08:58:04.124" v="6745" actId="478"/>
          <ac:spMkLst>
            <pc:docMk/>
            <pc:sldMk cId="2991754679" sldId="258"/>
            <ac:spMk id="9" creationId="{B4B2BBBA-A8A2-52E4-0677-CC00924DC380}"/>
          </ac:spMkLst>
        </pc:spChg>
        <pc:spChg chg="add del">
          <ac:chgData name="Vaishnavi Karle" userId="24841e4a8b5b751c" providerId="LiveId" clId="{C049401F-86C8-41C1-AC21-21031DA72291}" dt="2025-10-27T08:58:04.124" v="6745" actId="478"/>
          <ac:spMkLst>
            <pc:docMk/>
            <pc:sldMk cId="2991754679" sldId="258"/>
            <ac:spMk id="10" creationId="{C3E71449-B660-0F26-EEB2-2B2E1C7293A0}"/>
          </ac:spMkLst>
        </pc:spChg>
        <pc:spChg chg="add del mod">
          <ac:chgData name="Vaishnavi Karle" userId="24841e4a8b5b751c" providerId="LiveId" clId="{C049401F-86C8-41C1-AC21-21031DA72291}" dt="2025-10-26T15:11:02.097" v="2505" actId="931"/>
          <ac:spMkLst>
            <pc:docMk/>
            <pc:sldMk cId="2991754679" sldId="258"/>
            <ac:spMk id="11" creationId="{DBB3FFC6-98D1-9619-FBC7-0BA324BDD6C1}"/>
          </ac:spMkLst>
        </pc:spChg>
        <pc:spChg chg="add del mod">
          <ac:chgData name="Vaishnavi Karle" userId="24841e4a8b5b751c" providerId="LiveId" clId="{C049401F-86C8-41C1-AC21-21031DA72291}" dt="2025-10-27T12:23:59.957" v="7453"/>
          <ac:spMkLst>
            <pc:docMk/>
            <pc:sldMk cId="2991754679" sldId="258"/>
            <ac:spMk id="14" creationId="{30691793-0329-CD94-07B1-247F1050DEF9}"/>
          </ac:spMkLst>
        </pc:spChg>
        <pc:spChg chg="add">
          <ac:chgData name="Vaishnavi Karle" userId="24841e4a8b5b751c" providerId="LiveId" clId="{C049401F-86C8-41C1-AC21-21031DA72291}" dt="2025-10-27T12:23:56.168" v="7451"/>
          <ac:spMkLst>
            <pc:docMk/>
            <pc:sldMk cId="2991754679" sldId="258"/>
            <ac:spMk id="15" creationId="{79022BE5-EFDB-B2B9-8284-5ADA76EBA071}"/>
          </ac:spMkLst>
        </pc:spChg>
        <pc:picChg chg="add del mod">
          <ac:chgData name="Vaishnavi Karle" userId="24841e4a8b5b751c" providerId="LiveId" clId="{C049401F-86C8-41C1-AC21-21031DA72291}" dt="2025-10-26T15:10:35.063" v="2500" actId="478"/>
          <ac:picMkLst>
            <pc:docMk/>
            <pc:sldMk cId="2991754679" sldId="258"/>
            <ac:picMk id="5" creationId="{717DDD7E-75B1-6799-BC2E-2F2809EEAC9A}"/>
          </ac:picMkLst>
        </pc:picChg>
        <pc:picChg chg="del mod">
          <ac:chgData name="Vaishnavi Karle" userId="24841e4a8b5b751c" providerId="LiveId" clId="{C049401F-86C8-41C1-AC21-21031DA72291}" dt="2025-10-26T15:07:20.048" v="2479" actId="478"/>
          <ac:picMkLst>
            <pc:docMk/>
            <pc:sldMk cId="2991754679" sldId="258"/>
            <ac:picMk id="6" creationId="{83F210A3-3483-0CB3-882E-E9DCCFF10653}"/>
          </ac:picMkLst>
        </pc:picChg>
        <pc:picChg chg="add mod">
          <ac:chgData name="Vaishnavi Karle" userId="24841e4a8b5b751c" providerId="LiveId" clId="{C049401F-86C8-41C1-AC21-21031DA72291}" dt="2025-10-26T15:10:30.690" v="2498" actId="931"/>
          <ac:picMkLst>
            <pc:docMk/>
            <pc:sldMk cId="2991754679" sldId="258"/>
            <ac:picMk id="10" creationId="{98FDCECE-0FFD-8253-B938-DD015033C789}"/>
          </ac:picMkLst>
        </pc:picChg>
        <pc:picChg chg="add del mod">
          <ac:chgData name="Vaishnavi Karle" userId="24841e4a8b5b751c" providerId="LiveId" clId="{C049401F-86C8-41C1-AC21-21031DA72291}" dt="2025-10-27T12:23:48.425" v="7449" actId="478"/>
          <ac:picMkLst>
            <pc:docMk/>
            <pc:sldMk cId="2991754679" sldId="258"/>
            <ac:picMk id="12" creationId="{640CA611-3315-07E6-BC20-3CE7755C245E}"/>
          </ac:picMkLst>
        </pc:picChg>
        <pc:picChg chg="add del mod">
          <ac:chgData name="Vaishnavi Karle" userId="24841e4a8b5b751c" providerId="LiveId" clId="{C049401F-86C8-41C1-AC21-21031DA72291}" dt="2025-10-27T08:57:28.998" v="6740" actId="478"/>
          <ac:picMkLst>
            <pc:docMk/>
            <pc:sldMk cId="2991754679" sldId="258"/>
            <ac:picMk id="13" creationId="{65321DEF-608C-C7E2-94F6-2E322514C2F9}"/>
          </ac:picMkLst>
        </pc:picChg>
        <pc:picChg chg="add mod">
          <ac:chgData name="Vaishnavi Karle" userId="24841e4a8b5b751c" providerId="LiveId" clId="{C049401F-86C8-41C1-AC21-21031DA72291}" dt="2025-10-27T12:28:40.492" v="7511" actId="1076"/>
          <ac:picMkLst>
            <pc:docMk/>
            <pc:sldMk cId="2991754679" sldId="258"/>
            <ac:picMk id="17" creationId="{A36C5ED6-856A-7D5C-C7F6-1E01C5B49915}"/>
          </ac:picMkLst>
        </pc:picChg>
        <pc:picChg chg="add del mod">
          <ac:chgData name="Vaishnavi Karle" userId="24841e4a8b5b751c" providerId="LiveId" clId="{C049401F-86C8-41C1-AC21-21031DA72291}" dt="2025-10-26T15:10:45.232" v="2504" actId="478"/>
          <ac:picMkLst>
            <pc:docMk/>
            <pc:sldMk cId="2991754679" sldId="258"/>
            <ac:picMk id="1026" creationId="{931164F7-3123-C7D4-AC41-E105EDFFE0A8}"/>
          </ac:picMkLst>
        </pc:picChg>
      </pc:sldChg>
      <pc:sldChg chg="modSp mod setBg">
        <pc:chgData name="Vaishnavi Karle" userId="24841e4a8b5b751c" providerId="LiveId" clId="{C049401F-86C8-41C1-AC21-21031DA72291}" dt="2025-10-27T13:19:33.823" v="7586" actId="207"/>
        <pc:sldMkLst>
          <pc:docMk/>
          <pc:sldMk cId="1722289210" sldId="259"/>
        </pc:sldMkLst>
        <pc:spChg chg="mod">
          <ac:chgData name="Vaishnavi Karle" userId="24841e4a8b5b751c" providerId="LiveId" clId="{C049401F-86C8-41C1-AC21-21031DA72291}" dt="2025-10-27T13:19:27.170" v="7585" actId="207"/>
          <ac:spMkLst>
            <pc:docMk/>
            <pc:sldMk cId="1722289210" sldId="259"/>
            <ac:spMk id="4" creationId="{5A407C8E-E6AB-CD0B-DB83-6CDC8413922B}"/>
          </ac:spMkLst>
        </pc:spChg>
        <pc:spChg chg="mod">
          <ac:chgData name="Vaishnavi Karle" userId="24841e4a8b5b751c" providerId="LiveId" clId="{C049401F-86C8-41C1-AC21-21031DA72291}" dt="2025-10-27T09:04:06.913" v="6785" actId="1076"/>
          <ac:spMkLst>
            <pc:docMk/>
            <pc:sldMk cId="1722289210" sldId="259"/>
            <ac:spMk id="5" creationId="{E5B0E5A0-812F-E953-664A-BF3594007668}"/>
          </ac:spMkLst>
        </pc:spChg>
        <pc:spChg chg="mod">
          <ac:chgData name="Vaishnavi Karle" userId="24841e4a8b5b751c" providerId="LiveId" clId="{C049401F-86C8-41C1-AC21-21031DA72291}" dt="2025-10-27T13:19:33.823" v="7586" actId="207"/>
          <ac:spMkLst>
            <pc:docMk/>
            <pc:sldMk cId="1722289210" sldId="259"/>
            <ac:spMk id="6" creationId="{84AB3209-9226-EB39-39AF-340777197EA7}"/>
          </ac:spMkLst>
        </pc:spChg>
        <pc:picChg chg="mod">
          <ac:chgData name="Vaishnavi Karle" userId="24841e4a8b5b751c" providerId="LiveId" clId="{C049401F-86C8-41C1-AC21-21031DA72291}" dt="2025-10-27T12:07:46.673" v="7060" actId="1076"/>
          <ac:picMkLst>
            <pc:docMk/>
            <pc:sldMk cId="1722289210" sldId="259"/>
            <ac:picMk id="23" creationId="{57C61A1E-4A87-937A-8725-0AE66B4B0F77}"/>
          </ac:picMkLst>
        </pc:picChg>
        <pc:picChg chg="mod">
          <ac:chgData name="Vaishnavi Karle" userId="24841e4a8b5b751c" providerId="LiveId" clId="{C049401F-86C8-41C1-AC21-21031DA72291}" dt="2025-10-27T12:07:49.560" v="7061" actId="1076"/>
          <ac:picMkLst>
            <pc:docMk/>
            <pc:sldMk cId="1722289210" sldId="259"/>
            <ac:picMk id="25" creationId="{DED3C1FC-1526-C07C-D02F-DB75DC04EE67}"/>
          </ac:picMkLst>
        </pc:picChg>
        <pc:picChg chg="mod">
          <ac:chgData name="Vaishnavi Karle" userId="24841e4a8b5b751c" providerId="LiveId" clId="{C049401F-86C8-41C1-AC21-21031DA72291}" dt="2025-10-27T12:07:52.338" v="7062" actId="1076"/>
          <ac:picMkLst>
            <pc:docMk/>
            <pc:sldMk cId="1722289210" sldId="259"/>
            <ac:picMk id="27" creationId="{E9C4DA8D-FD02-370C-3DA5-66F0FAE03918}"/>
          </ac:picMkLst>
        </pc:picChg>
        <pc:picChg chg="mod">
          <ac:chgData name="Vaishnavi Karle" userId="24841e4a8b5b751c" providerId="LiveId" clId="{C049401F-86C8-41C1-AC21-21031DA72291}" dt="2025-10-27T12:07:56.046" v="7063" actId="1076"/>
          <ac:picMkLst>
            <pc:docMk/>
            <pc:sldMk cId="1722289210" sldId="259"/>
            <ac:picMk id="29" creationId="{6A650142-BF28-EE4B-1DCF-B415319C3197}"/>
          </ac:picMkLst>
        </pc:picChg>
        <pc:picChg chg="mod">
          <ac:chgData name="Vaishnavi Karle" userId="24841e4a8b5b751c" providerId="LiveId" clId="{C049401F-86C8-41C1-AC21-21031DA72291}" dt="2025-10-27T12:08:00.747" v="7064" actId="1076"/>
          <ac:picMkLst>
            <pc:docMk/>
            <pc:sldMk cId="1722289210" sldId="259"/>
            <ac:picMk id="31" creationId="{EBAF6B16-6D72-2491-641C-EF5949A7DC76}"/>
          </ac:picMkLst>
        </pc:picChg>
      </pc:sldChg>
      <pc:sldChg chg="modSp mod setBg">
        <pc:chgData name="Vaishnavi Karle" userId="24841e4a8b5b751c" providerId="LiveId" clId="{C049401F-86C8-41C1-AC21-21031DA72291}" dt="2025-10-27T13:19:51.854" v="7588" actId="207"/>
        <pc:sldMkLst>
          <pc:docMk/>
          <pc:sldMk cId="244096256" sldId="260"/>
        </pc:sldMkLst>
        <pc:spChg chg="mod">
          <ac:chgData name="Vaishnavi Karle" userId="24841e4a8b5b751c" providerId="LiveId" clId="{C049401F-86C8-41C1-AC21-21031DA72291}" dt="2025-10-27T13:19:51.854" v="7588" actId="207"/>
          <ac:spMkLst>
            <pc:docMk/>
            <pc:sldMk cId="244096256" sldId="260"/>
            <ac:spMk id="2" creationId="{4C577077-9E41-0A71-ADFC-CAB0297D295E}"/>
          </ac:spMkLst>
        </pc:spChg>
        <pc:spChg chg="mod">
          <ac:chgData name="Vaishnavi Karle" userId="24841e4a8b5b751c" providerId="LiveId" clId="{C049401F-86C8-41C1-AC21-21031DA72291}" dt="2025-10-27T13:18:13.567" v="7577" actId="113"/>
          <ac:spMkLst>
            <pc:docMk/>
            <pc:sldMk cId="244096256" sldId="260"/>
            <ac:spMk id="3" creationId="{23A07F3C-021F-7485-18A1-C7E5E45D7732}"/>
          </ac:spMkLst>
        </pc:spChg>
        <pc:spChg chg="mod">
          <ac:chgData name="Vaishnavi Karle" userId="24841e4a8b5b751c" providerId="LiveId" clId="{C049401F-86C8-41C1-AC21-21031DA72291}" dt="2025-10-27T13:19:43.132" v="7587" actId="207"/>
          <ac:spMkLst>
            <pc:docMk/>
            <pc:sldMk cId="244096256" sldId="260"/>
            <ac:spMk id="4" creationId="{51AF46C1-C9D3-9F99-1A9E-E4ABC3CD167A}"/>
          </ac:spMkLst>
        </pc:spChg>
        <pc:spChg chg="mod">
          <ac:chgData name="Vaishnavi Karle" userId="24841e4a8b5b751c" providerId="LiveId" clId="{C049401F-86C8-41C1-AC21-21031DA72291}" dt="2025-10-27T13:18:28.491" v="7580" actId="113"/>
          <ac:spMkLst>
            <pc:docMk/>
            <pc:sldMk cId="244096256" sldId="260"/>
            <ac:spMk id="5" creationId="{A6FF8B9E-C05C-46F1-D366-680DDF3EF152}"/>
          </ac:spMkLst>
        </pc:spChg>
        <pc:spChg chg="mod">
          <ac:chgData name="Vaishnavi Karle" userId="24841e4a8b5b751c" providerId="LiveId" clId="{C049401F-86C8-41C1-AC21-21031DA72291}" dt="2025-10-27T13:18:31.605" v="7581" actId="113"/>
          <ac:spMkLst>
            <pc:docMk/>
            <pc:sldMk cId="244096256" sldId="260"/>
            <ac:spMk id="6" creationId="{1193409F-6373-F179-26A2-FFF5915DACAE}"/>
          </ac:spMkLst>
        </pc:spChg>
        <pc:spChg chg="mod">
          <ac:chgData name="Vaishnavi Karle" userId="24841e4a8b5b751c" providerId="LiveId" clId="{C049401F-86C8-41C1-AC21-21031DA72291}" dt="2025-10-27T13:18:35.105" v="7582" actId="113"/>
          <ac:spMkLst>
            <pc:docMk/>
            <pc:sldMk cId="244096256" sldId="260"/>
            <ac:spMk id="7" creationId="{F4F66CFD-2619-6615-194A-57120AB3ADB1}"/>
          </ac:spMkLst>
        </pc:spChg>
      </pc:sldChg>
      <pc:sldChg chg="delSp modSp mod setBg">
        <pc:chgData name="Vaishnavi Karle" userId="24841e4a8b5b751c" providerId="LiveId" clId="{C049401F-86C8-41C1-AC21-21031DA72291}" dt="2025-10-27T13:20:00.237" v="7589" actId="207"/>
        <pc:sldMkLst>
          <pc:docMk/>
          <pc:sldMk cId="2700006028" sldId="261"/>
        </pc:sldMkLst>
        <pc:spChg chg="mod">
          <ac:chgData name="Vaishnavi Karle" userId="24841e4a8b5b751c" providerId="LiveId" clId="{C049401F-86C8-41C1-AC21-21031DA72291}" dt="2025-10-27T13:20:00.237" v="7589" actId="207"/>
          <ac:spMkLst>
            <pc:docMk/>
            <pc:sldMk cId="2700006028" sldId="261"/>
            <ac:spMk id="2" creationId="{6C2469F2-A1ED-997E-B3CB-AB7FA0E73A74}"/>
          </ac:spMkLst>
        </pc:spChg>
        <pc:spChg chg="del">
          <ac:chgData name="Vaishnavi Karle" userId="24841e4a8b5b751c" providerId="LiveId" clId="{C049401F-86C8-41C1-AC21-21031DA72291}" dt="2025-10-27T09:06:08.181" v="6795" actId="478"/>
          <ac:spMkLst>
            <pc:docMk/>
            <pc:sldMk cId="2700006028" sldId="261"/>
            <ac:spMk id="4" creationId="{21424D59-69BF-7970-77D6-798392A59F8A}"/>
          </ac:spMkLst>
        </pc:spChg>
        <pc:spChg chg="mod">
          <ac:chgData name="Vaishnavi Karle" userId="24841e4a8b5b751c" providerId="LiveId" clId="{C049401F-86C8-41C1-AC21-21031DA72291}" dt="2025-10-27T12:22:44.988" v="7447" actId="207"/>
          <ac:spMkLst>
            <pc:docMk/>
            <pc:sldMk cId="2700006028" sldId="261"/>
            <ac:spMk id="5" creationId="{6A850A78-0187-496D-B871-9B261227B912}"/>
          </ac:spMkLst>
        </pc:spChg>
      </pc:sldChg>
      <pc:sldChg chg="modSp mod setBg">
        <pc:chgData name="Vaishnavi Karle" userId="24841e4a8b5b751c" providerId="LiveId" clId="{C049401F-86C8-41C1-AC21-21031DA72291}" dt="2025-10-27T13:20:09.452" v="7590" actId="207"/>
        <pc:sldMkLst>
          <pc:docMk/>
          <pc:sldMk cId="2663886507" sldId="262"/>
        </pc:sldMkLst>
        <pc:spChg chg="mod">
          <ac:chgData name="Vaishnavi Karle" userId="24841e4a8b5b751c" providerId="LiveId" clId="{C049401F-86C8-41C1-AC21-21031DA72291}" dt="2025-10-27T13:20:09.452" v="7590" actId="207"/>
          <ac:spMkLst>
            <pc:docMk/>
            <pc:sldMk cId="2663886507" sldId="262"/>
            <ac:spMk id="2" creationId="{D34ADF21-ED81-586D-F1A6-03BA712EF0A9}"/>
          </ac:spMkLst>
        </pc:spChg>
        <pc:spChg chg="mod">
          <ac:chgData name="Vaishnavi Karle" userId="24841e4a8b5b751c" providerId="LiveId" clId="{C049401F-86C8-41C1-AC21-21031DA72291}" dt="2025-10-27T09:08:48.653" v="6821" actId="1076"/>
          <ac:spMkLst>
            <pc:docMk/>
            <pc:sldMk cId="2663886507" sldId="262"/>
            <ac:spMk id="4" creationId="{93B40234-CB60-53FF-49D4-9629FE3CCB8C}"/>
          </ac:spMkLst>
        </pc:spChg>
        <pc:picChg chg="mod">
          <ac:chgData name="Vaishnavi Karle" userId="24841e4a8b5b751c" providerId="LiveId" clId="{C049401F-86C8-41C1-AC21-21031DA72291}" dt="2025-10-27T09:08:39.413" v="6820" actId="1076"/>
          <ac:picMkLst>
            <pc:docMk/>
            <pc:sldMk cId="2663886507" sldId="262"/>
            <ac:picMk id="9" creationId="{D69092AA-0862-E033-F37A-E49473CDE571}"/>
          </ac:picMkLst>
        </pc:picChg>
      </pc:sldChg>
      <pc:sldChg chg="addSp delSp modSp new mod ord setBg">
        <pc:chgData name="Vaishnavi Karle" userId="24841e4a8b5b751c" providerId="LiveId" clId="{C049401F-86C8-41C1-AC21-21031DA72291}" dt="2025-10-27T13:20:23.873" v="7591" actId="207"/>
        <pc:sldMkLst>
          <pc:docMk/>
          <pc:sldMk cId="35718488" sldId="263"/>
        </pc:sldMkLst>
        <pc:spChg chg="add mod">
          <ac:chgData name="Vaishnavi Karle" userId="24841e4a8b5b751c" providerId="LiveId" clId="{C049401F-86C8-41C1-AC21-21031DA72291}" dt="2025-10-27T13:20:23.873" v="7591" actId="207"/>
          <ac:spMkLst>
            <pc:docMk/>
            <pc:sldMk cId="35718488" sldId="263"/>
            <ac:spMk id="3" creationId="{A5D487EA-CCFE-666B-EFB5-8BE83187E4DA}"/>
          </ac:spMkLst>
        </pc:spChg>
        <pc:spChg chg="add mod">
          <ac:chgData name="Vaishnavi Karle" userId="24841e4a8b5b751c" providerId="LiveId" clId="{C049401F-86C8-41C1-AC21-21031DA72291}" dt="2025-10-27T09:10:43.778" v="6827" actId="20577"/>
          <ac:spMkLst>
            <pc:docMk/>
            <pc:sldMk cId="35718488" sldId="263"/>
            <ac:spMk id="11" creationId="{25596FF3-AAD5-2B9C-09F4-B30392880CD2}"/>
          </ac:spMkLst>
        </pc:spChg>
      </pc:sldChg>
      <pc:sldChg chg="addSp delSp modSp new mod setBg">
        <pc:chgData name="Vaishnavi Karle" userId="24841e4a8b5b751c" providerId="LiveId" clId="{C049401F-86C8-41C1-AC21-21031DA72291}" dt="2025-10-27T13:20:33.516" v="7592" actId="207"/>
        <pc:sldMkLst>
          <pc:docMk/>
          <pc:sldMk cId="1354994831" sldId="264"/>
        </pc:sldMkLst>
        <pc:spChg chg="add mod">
          <ac:chgData name="Vaishnavi Karle" userId="24841e4a8b5b751c" providerId="LiveId" clId="{C049401F-86C8-41C1-AC21-21031DA72291}" dt="2025-10-27T13:20:33.516" v="7592" actId="207"/>
          <ac:spMkLst>
            <pc:docMk/>
            <pc:sldMk cId="1354994831" sldId="264"/>
            <ac:spMk id="2" creationId="{7F13E945-0932-DB25-0567-FEADF53F1A57}"/>
          </ac:spMkLst>
        </pc:spChg>
        <pc:spChg chg="add mod">
          <ac:chgData name="Vaishnavi Karle" userId="24841e4a8b5b751c" providerId="LiveId" clId="{C049401F-86C8-41C1-AC21-21031DA72291}" dt="2025-10-23T08:56:02.172" v="826" actId="1076"/>
          <ac:spMkLst>
            <pc:docMk/>
            <pc:sldMk cId="1354994831" sldId="264"/>
            <ac:spMk id="3" creationId="{DE616BE0-5117-CE80-3E44-1D027797147C}"/>
          </ac:spMkLst>
        </pc:spChg>
        <pc:spChg chg="add mod">
          <ac:chgData name="Vaishnavi Karle" userId="24841e4a8b5b751c" providerId="LiveId" clId="{C049401F-86C8-41C1-AC21-21031DA72291}" dt="2025-10-23T08:55:52.154" v="825" actId="1076"/>
          <ac:spMkLst>
            <pc:docMk/>
            <pc:sldMk cId="1354994831" sldId="264"/>
            <ac:spMk id="7" creationId="{52B6E20E-ED35-4203-DCBD-A0DB85F15F34}"/>
          </ac:spMkLst>
        </pc:spChg>
      </pc:sldChg>
      <pc:sldChg chg="addSp delSp modSp new del mod setBg">
        <pc:chgData name="Vaishnavi Karle" userId="24841e4a8b5b751c" providerId="LiveId" clId="{C049401F-86C8-41C1-AC21-21031DA72291}" dt="2025-10-23T12:24:06.416" v="828" actId="2696"/>
        <pc:sldMkLst>
          <pc:docMk/>
          <pc:sldMk cId="2388752636" sldId="265"/>
        </pc:sldMkLst>
      </pc:sldChg>
      <pc:sldChg chg="addSp delSp modSp new mod setBg">
        <pc:chgData name="Vaishnavi Karle" userId="24841e4a8b5b751c" providerId="LiveId" clId="{C049401F-86C8-41C1-AC21-21031DA72291}" dt="2025-10-27T13:20:38.147" v="7593" actId="207"/>
        <pc:sldMkLst>
          <pc:docMk/>
          <pc:sldMk cId="461726946" sldId="266"/>
        </pc:sldMkLst>
        <pc:spChg chg="add mod">
          <ac:chgData name="Vaishnavi Karle" userId="24841e4a8b5b751c" providerId="LiveId" clId="{C049401F-86C8-41C1-AC21-21031DA72291}" dt="2025-10-27T13:20:38.147" v="7593" actId="207"/>
          <ac:spMkLst>
            <pc:docMk/>
            <pc:sldMk cId="461726946" sldId="266"/>
            <ac:spMk id="2" creationId="{40C75561-3128-FB23-A03B-B046E4D39533}"/>
          </ac:spMkLst>
        </pc:spChg>
        <pc:spChg chg="add mod">
          <ac:chgData name="Vaishnavi Karle" userId="24841e4a8b5b751c" providerId="LiveId" clId="{C049401F-86C8-41C1-AC21-21031DA72291}" dt="2025-10-27T09:16:26.158" v="6851" actId="1076"/>
          <ac:spMkLst>
            <pc:docMk/>
            <pc:sldMk cId="461726946" sldId="266"/>
            <ac:spMk id="10" creationId="{76099591-C708-CCA9-BEB0-BED373B66BC8}"/>
          </ac:spMkLst>
        </pc:spChg>
        <pc:graphicFrameChg chg="add mod modGraphic">
          <ac:chgData name="Vaishnavi Karle" userId="24841e4a8b5b751c" providerId="LiveId" clId="{C049401F-86C8-41C1-AC21-21031DA72291}" dt="2025-10-27T12:42:41.596" v="7574" actId="20577"/>
          <ac:graphicFrameMkLst>
            <pc:docMk/>
            <pc:sldMk cId="461726946" sldId="266"/>
            <ac:graphicFrameMk id="16" creationId="{3BF21275-2C98-B9BC-478A-92F7E45B5822}"/>
          </ac:graphicFrameMkLst>
        </pc:graphicFrameChg>
      </pc:sldChg>
      <pc:sldChg chg="new del">
        <pc:chgData name="Vaishnavi Karle" userId="24841e4a8b5b751c" providerId="LiveId" clId="{C049401F-86C8-41C1-AC21-21031DA72291}" dt="2025-10-23T08:39:17.832" v="747" actId="680"/>
        <pc:sldMkLst>
          <pc:docMk/>
          <pc:sldMk cId="2290790554" sldId="266"/>
        </pc:sldMkLst>
      </pc:sldChg>
      <pc:sldChg chg="addSp modSp new mod setBg">
        <pc:chgData name="Vaishnavi Karle" userId="24841e4a8b5b751c" providerId="LiveId" clId="{C049401F-86C8-41C1-AC21-21031DA72291}" dt="2025-10-27T13:20:42.895" v="7594" actId="207"/>
        <pc:sldMkLst>
          <pc:docMk/>
          <pc:sldMk cId="1723254086" sldId="267"/>
        </pc:sldMkLst>
        <pc:spChg chg="add mod">
          <ac:chgData name="Vaishnavi Karle" userId="24841e4a8b5b751c" providerId="LiveId" clId="{C049401F-86C8-41C1-AC21-21031DA72291}" dt="2025-10-27T13:20:42.895" v="7594" actId="207"/>
          <ac:spMkLst>
            <pc:docMk/>
            <pc:sldMk cId="1723254086" sldId="267"/>
            <ac:spMk id="2" creationId="{AEFDEDCD-D7D5-6276-6EA3-8476A0FBF461}"/>
          </ac:spMkLst>
        </pc:spChg>
        <pc:spChg chg="add mod">
          <ac:chgData name="Vaishnavi Karle" userId="24841e4a8b5b751c" providerId="LiveId" clId="{C049401F-86C8-41C1-AC21-21031DA72291}" dt="2025-10-27T11:48:27.273" v="6890" actId="20577"/>
          <ac:spMkLst>
            <pc:docMk/>
            <pc:sldMk cId="1723254086" sldId="267"/>
            <ac:spMk id="3" creationId="{EF506898-30CA-76FC-8798-2C014F827B45}"/>
          </ac:spMkLst>
        </pc:spChg>
      </pc:sldChg>
      <pc:sldChg chg="addSp delSp modSp new mod setBg">
        <pc:chgData name="Vaishnavi Karle" userId="24841e4a8b5b751c" providerId="LiveId" clId="{C049401F-86C8-41C1-AC21-21031DA72291}" dt="2025-10-27T13:21:07.452" v="7597" actId="207"/>
        <pc:sldMkLst>
          <pc:docMk/>
          <pc:sldMk cId="2098408448" sldId="268"/>
        </pc:sldMkLst>
        <pc:spChg chg="add mod">
          <ac:chgData name="Vaishnavi Karle" userId="24841e4a8b5b751c" providerId="LiveId" clId="{C049401F-86C8-41C1-AC21-21031DA72291}" dt="2025-10-27T13:21:07.452" v="7597" actId="207"/>
          <ac:spMkLst>
            <pc:docMk/>
            <pc:sldMk cId="2098408448" sldId="268"/>
            <ac:spMk id="2" creationId="{2C407973-640A-A792-4457-E74DCD2D9DC3}"/>
          </ac:spMkLst>
        </pc:spChg>
        <pc:spChg chg="add del mod">
          <ac:chgData name="Vaishnavi Karle" userId="24841e4a8b5b751c" providerId="LiveId" clId="{C049401F-86C8-41C1-AC21-21031DA72291}" dt="2025-10-26T15:16:20.362" v="2566"/>
          <ac:spMkLst>
            <pc:docMk/>
            <pc:sldMk cId="2098408448" sldId="268"/>
            <ac:spMk id="2" creationId="{426CE5E6-E339-2027-D146-1DC0763BAE9D}"/>
          </ac:spMkLst>
        </pc:spChg>
        <pc:spChg chg="add del mod">
          <ac:chgData name="Vaishnavi Karle" userId="24841e4a8b5b751c" providerId="LiveId" clId="{C049401F-86C8-41C1-AC21-21031DA72291}" dt="2025-10-26T15:58:50.568" v="2653"/>
          <ac:spMkLst>
            <pc:docMk/>
            <pc:sldMk cId="2098408448" sldId="268"/>
            <ac:spMk id="3" creationId="{2ECC4B1E-75AC-0D57-7F6B-9D452A5E931C}"/>
          </ac:spMkLst>
        </pc:spChg>
        <pc:spChg chg="add mod">
          <ac:chgData name="Vaishnavi Karle" userId="24841e4a8b5b751c" providerId="LiveId" clId="{C049401F-86C8-41C1-AC21-21031DA72291}" dt="2025-10-27T13:20:51.194" v="7595" actId="207"/>
          <ac:spMkLst>
            <pc:docMk/>
            <pc:sldMk cId="2098408448" sldId="268"/>
            <ac:spMk id="5" creationId="{448E92A8-00AD-AD58-CD60-36A546861D14}"/>
          </ac:spMkLst>
        </pc:spChg>
        <pc:spChg chg="add mod">
          <ac:chgData name="Vaishnavi Karle" userId="24841e4a8b5b751c" providerId="LiveId" clId="{C049401F-86C8-41C1-AC21-21031DA72291}" dt="2025-10-27T11:48:57.802" v="6892" actId="2711"/>
          <ac:spMkLst>
            <pc:docMk/>
            <pc:sldMk cId="2098408448" sldId="268"/>
            <ac:spMk id="6" creationId="{3391BDF0-25F4-3B92-0DAF-80C371A1BA2F}"/>
          </ac:spMkLst>
        </pc:spChg>
        <pc:spChg chg="add mod">
          <ac:chgData name="Vaishnavi Karle" userId="24841e4a8b5b751c" providerId="LiveId" clId="{C049401F-86C8-41C1-AC21-21031DA72291}" dt="2025-10-27T13:21:01.169" v="7596" actId="207"/>
          <ac:spMkLst>
            <pc:docMk/>
            <pc:sldMk cId="2098408448" sldId="268"/>
            <ac:spMk id="7" creationId="{D61CE424-1A1B-989C-D2ED-8145DD91C1CC}"/>
          </ac:spMkLst>
        </pc:spChg>
        <pc:spChg chg="add del mod">
          <ac:chgData name="Vaishnavi Karle" userId="24841e4a8b5b751c" providerId="LiveId" clId="{C049401F-86C8-41C1-AC21-21031DA72291}" dt="2025-10-26T16:04:44.053" v="2766"/>
          <ac:spMkLst>
            <pc:docMk/>
            <pc:sldMk cId="2098408448" sldId="268"/>
            <ac:spMk id="8" creationId="{D57FF90C-F492-9650-5323-3E0D14CF9F0A}"/>
          </ac:spMkLst>
        </pc:spChg>
        <pc:spChg chg="add del mod">
          <ac:chgData name="Vaishnavi Karle" userId="24841e4a8b5b751c" providerId="LiveId" clId="{C049401F-86C8-41C1-AC21-21031DA72291}" dt="2025-10-26T16:04:44.053" v="2768"/>
          <ac:spMkLst>
            <pc:docMk/>
            <pc:sldMk cId="2098408448" sldId="268"/>
            <ac:spMk id="11" creationId="{78B39C2E-387D-2B28-93F5-1D1ED56469F4}"/>
          </ac:spMkLst>
        </pc:spChg>
        <pc:picChg chg="add del mod">
          <ac:chgData name="Vaishnavi Karle" userId="24841e4a8b5b751c" providerId="LiveId" clId="{C049401F-86C8-41C1-AC21-21031DA72291}" dt="2025-10-26T15:58:36.488" v="2649" actId="478"/>
          <ac:picMkLst>
            <pc:docMk/>
            <pc:sldMk cId="2098408448" sldId="268"/>
            <ac:picMk id="4" creationId="{B86DA1FF-A439-E933-1B73-8A4E08CE3A1F}"/>
          </ac:picMkLst>
        </pc:picChg>
        <pc:picChg chg="add mod">
          <ac:chgData name="Vaishnavi Karle" userId="24841e4a8b5b751c" providerId="LiveId" clId="{C049401F-86C8-41C1-AC21-21031DA72291}" dt="2025-10-27T08:31:04.173" v="6428" actId="14100"/>
          <ac:picMkLst>
            <pc:docMk/>
            <pc:sldMk cId="2098408448" sldId="268"/>
            <ac:picMk id="10" creationId="{68FFB5BE-7D90-A983-9338-966AC237B486}"/>
          </ac:picMkLst>
        </pc:picChg>
        <pc:picChg chg="add mod">
          <ac:chgData name="Vaishnavi Karle" userId="24841e4a8b5b751c" providerId="LiveId" clId="{C049401F-86C8-41C1-AC21-21031DA72291}" dt="2025-10-27T08:31:42.883" v="6433" actId="14100"/>
          <ac:picMkLst>
            <pc:docMk/>
            <pc:sldMk cId="2098408448" sldId="268"/>
            <ac:picMk id="13" creationId="{10509EEF-66CC-F8AD-5640-58CCA5C6D738}"/>
          </ac:picMkLst>
        </pc:picChg>
      </pc:sldChg>
      <pc:sldChg chg="addSp delSp modSp new mod setBg">
        <pc:chgData name="Vaishnavi Karle" userId="24841e4a8b5b751c" providerId="LiveId" clId="{C049401F-86C8-41C1-AC21-21031DA72291}" dt="2025-10-27T13:21:32.698" v="7601" actId="207"/>
        <pc:sldMkLst>
          <pc:docMk/>
          <pc:sldMk cId="2174150837" sldId="269"/>
        </pc:sldMkLst>
        <pc:spChg chg="add del mod">
          <ac:chgData name="Vaishnavi Karle" userId="24841e4a8b5b751c" providerId="LiveId" clId="{C049401F-86C8-41C1-AC21-21031DA72291}" dt="2025-10-27T07:16:13.815" v="3612"/>
          <ac:spMkLst>
            <pc:docMk/>
            <pc:sldMk cId="2174150837" sldId="269"/>
            <ac:spMk id="2" creationId="{31FF74D3-34C1-4C1D-6F8C-040D68E75B8C}"/>
          </ac:spMkLst>
        </pc:spChg>
        <pc:spChg chg="add del mod">
          <ac:chgData name="Vaishnavi Karle" userId="24841e4a8b5b751c" providerId="LiveId" clId="{C049401F-86C8-41C1-AC21-21031DA72291}" dt="2025-10-26T16:08:42.584" v="2792"/>
          <ac:spMkLst>
            <pc:docMk/>
            <pc:sldMk cId="2174150837" sldId="269"/>
            <ac:spMk id="2" creationId="{D3DDB0BA-0D33-745D-FD79-AC08B724A704}"/>
          </ac:spMkLst>
        </pc:spChg>
        <pc:spChg chg="add mod">
          <ac:chgData name="Vaishnavi Karle" userId="24841e4a8b5b751c" providerId="LiveId" clId="{C049401F-86C8-41C1-AC21-21031DA72291}" dt="2025-10-27T13:21:28.884" v="7600" actId="207"/>
          <ac:spMkLst>
            <pc:docMk/>
            <pc:sldMk cId="2174150837" sldId="269"/>
            <ac:spMk id="3" creationId="{4A52C811-AF7A-7F7E-B872-C092A81A9004}"/>
          </ac:spMkLst>
        </pc:spChg>
        <pc:spChg chg="add del mod">
          <ac:chgData name="Vaishnavi Karle" userId="24841e4a8b5b751c" providerId="LiveId" clId="{C049401F-86C8-41C1-AC21-21031DA72291}" dt="2025-10-26T16:08:42.584" v="2794"/>
          <ac:spMkLst>
            <pc:docMk/>
            <pc:sldMk cId="2174150837" sldId="269"/>
            <ac:spMk id="5" creationId="{26AF60C8-8C1B-A107-1D02-306336B97093}"/>
          </ac:spMkLst>
        </pc:spChg>
        <pc:spChg chg="add del mod">
          <ac:chgData name="Vaishnavi Karle" userId="24841e4a8b5b751c" providerId="LiveId" clId="{C049401F-86C8-41C1-AC21-21031DA72291}" dt="2025-10-27T11:55:40.731" v="6963"/>
          <ac:spMkLst>
            <pc:docMk/>
            <pc:sldMk cId="2174150837" sldId="269"/>
            <ac:spMk id="6" creationId="{2CCF4B80-E9F0-6159-CE18-195348140B73}"/>
          </ac:spMkLst>
        </pc:spChg>
        <pc:spChg chg="add del mod">
          <ac:chgData name="Vaishnavi Karle" userId="24841e4a8b5b751c" providerId="LiveId" clId="{C049401F-86C8-41C1-AC21-21031DA72291}" dt="2025-10-27T07:53:06.419" v="4855"/>
          <ac:spMkLst>
            <pc:docMk/>
            <pc:sldMk cId="2174150837" sldId="269"/>
            <ac:spMk id="10" creationId="{D95EC765-BA65-F483-9A47-6D94CE96A6E6}"/>
          </ac:spMkLst>
        </pc:spChg>
        <pc:spChg chg="add mod">
          <ac:chgData name="Vaishnavi Karle" userId="24841e4a8b5b751c" providerId="LiveId" clId="{C049401F-86C8-41C1-AC21-21031DA72291}" dt="2025-10-27T13:21:32.698" v="7601" actId="207"/>
          <ac:spMkLst>
            <pc:docMk/>
            <pc:sldMk cId="2174150837" sldId="269"/>
            <ac:spMk id="15" creationId="{446AAC1D-9898-68E1-CBCB-19C64EFB5655}"/>
          </ac:spMkLst>
        </pc:spChg>
        <pc:picChg chg="add del mod">
          <ac:chgData name="Vaishnavi Karle" userId="24841e4a8b5b751c" providerId="LiveId" clId="{C049401F-86C8-41C1-AC21-21031DA72291}" dt="2025-10-27T07:53:06.419" v="4853" actId="478"/>
          <ac:picMkLst>
            <pc:docMk/>
            <pc:sldMk cId="2174150837" sldId="269"/>
            <ac:picMk id="4" creationId="{58595840-9B86-B070-048A-D5821A2DC81A}"/>
          </ac:picMkLst>
        </pc:picChg>
        <pc:picChg chg="add del mod">
          <ac:chgData name="Vaishnavi Karle" userId="24841e4a8b5b751c" providerId="LiveId" clId="{C049401F-86C8-41C1-AC21-21031DA72291}" dt="2025-10-27T07:50:48.157" v="4848" actId="478"/>
          <ac:picMkLst>
            <pc:docMk/>
            <pc:sldMk cId="2174150837" sldId="269"/>
            <ac:picMk id="7" creationId="{4C80FDBB-AD68-09DB-4622-D5FB2815092D}"/>
          </ac:picMkLst>
        </pc:picChg>
        <pc:picChg chg="add del">
          <ac:chgData name="Vaishnavi Karle" userId="24841e4a8b5b751c" providerId="LiveId" clId="{C049401F-86C8-41C1-AC21-21031DA72291}" dt="2025-10-27T07:50:45.146" v="4847" actId="478"/>
          <ac:picMkLst>
            <pc:docMk/>
            <pc:sldMk cId="2174150837" sldId="269"/>
            <ac:picMk id="9" creationId="{CD1DA115-4879-D5E4-FB39-8DF83CCAAB41}"/>
          </ac:picMkLst>
        </pc:picChg>
        <pc:picChg chg="add del mod">
          <ac:chgData name="Vaishnavi Karle" userId="24841e4a8b5b751c" providerId="LiveId" clId="{C049401F-86C8-41C1-AC21-21031DA72291}" dt="2025-10-27T11:57:04.406" v="6982" actId="21"/>
          <ac:picMkLst>
            <pc:docMk/>
            <pc:sldMk cId="2174150837" sldId="269"/>
            <ac:picMk id="12" creationId="{F27AE4EA-553C-A3DD-D73A-4FA8BF93D300}"/>
          </ac:picMkLst>
        </pc:picChg>
        <pc:picChg chg="add mod">
          <ac:chgData name="Vaishnavi Karle" userId="24841e4a8b5b751c" providerId="LiveId" clId="{C049401F-86C8-41C1-AC21-21031DA72291}" dt="2025-10-27T11:59:26.489" v="6998" actId="1076"/>
          <ac:picMkLst>
            <pc:docMk/>
            <pc:sldMk cId="2174150837" sldId="269"/>
            <ac:picMk id="14" creationId="{2A9231BD-15BB-DF27-BC0E-8D9913A47EDA}"/>
          </ac:picMkLst>
        </pc:picChg>
        <pc:picChg chg="add mod">
          <ac:chgData name="Vaishnavi Karle" userId="24841e4a8b5b751c" providerId="LiveId" clId="{C049401F-86C8-41C1-AC21-21031DA72291}" dt="2025-10-27T11:58:29.548" v="6990" actId="1076"/>
          <ac:picMkLst>
            <pc:docMk/>
            <pc:sldMk cId="2174150837" sldId="269"/>
            <ac:picMk id="16" creationId="{2BF7C9CD-67A4-9770-1F74-2708186236AB}"/>
          </ac:picMkLst>
        </pc:picChg>
      </pc:sldChg>
      <pc:sldChg chg="addSp delSp modSp new mod ord setBg">
        <pc:chgData name="Vaishnavi Karle" userId="24841e4a8b5b751c" providerId="LiveId" clId="{C049401F-86C8-41C1-AC21-21031DA72291}" dt="2025-10-27T13:21:15.813" v="7598" actId="207"/>
        <pc:sldMkLst>
          <pc:docMk/>
          <pc:sldMk cId="1107848039" sldId="270"/>
        </pc:sldMkLst>
        <pc:spChg chg="add del mod">
          <ac:chgData name="Vaishnavi Karle" userId="24841e4a8b5b751c" providerId="LiveId" clId="{C049401F-86C8-41C1-AC21-21031DA72291}" dt="2025-10-27T13:21:15.813" v="7598" actId="207"/>
          <ac:spMkLst>
            <pc:docMk/>
            <pc:sldMk cId="1107848039" sldId="270"/>
            <ac:spMk id="2" creationId="{C339CFF0-C7A0-4463-EFB3-8FFD9DDAA8AF}"/>
          </ac:spMkLst>
        </pc:spChg>
        <pc:spChg chg="add del mod">
          <ac:chgData name="Vaishnavi Karle" userId="24841e4a8b5b751c" providerId="LiveId" clId="{C049401F-86C8-41C1-AC21-21031DA72291}" dt="2025-10-26T16:11:11.284" v="2808"/>
          <ac:spMkLst>
            <pc:docMk/>
            <pc:sldMk cId="1107848039" sldId="270"/>
            <ac:spMk id="2" creationId="{DE0F5C3E-B2D1-CAB2-E8FE-E0E627074572}"/>
          </ac:spMkLst>
        </pc:spChg>
        <pc:spChg chg="add del">
          <ac:chgData name="Vaishnavi Karle" userId="24841e4a8b5b751c" providerId="LiveId" clId="{C049401F-86C8-41C1-AC21-21031DA72291}" dt="2025-10-27T07:24:23.739" v="4107" actId="22"/>
          <ac:spMkLst>
            <pc:docMk/>
            <pc:sldMk cId="1107848039" sldId="270"/>
            <ac:spMk id="4" creationId="{E538972C-A8E8-068D-75DA-52D3E46AE4BE}"/>
          </ac:spMkLst>
        </pc:spChg>
        <pc:spChg chg="add del mod">
          <ac:chgData name="Vaishnavi Karle" userId="24841e4a8b5b751c" providerId="LiveId" clId="{C049401F-86C8-41C1-AC21-21031DA72291}" dt="2025-10-26T16:11:11.287" v="2810"/>
          <ac:spMkLst>
            <pc:docMk/>
            <pc:sldMk cId="1107848039" sldId="270"/>
            <ac:spMk id="5" creationId="{0232F6AD-1292-05E5-C66F-68FE15C27C88}"/>
          </ac:spMkLst>
        </pc:spChg>
        <pc:spChg chg="add del mod">
          <ac:chgData name="Vaishnavi Karle" userId="24841e4a8b5b751c" providerId="LiveId" clId="{C049401F-86C8-41C1-AC21-21031DA72291}" dt="2025-10-26T16:12:01.256" v="2815"/>
          <ac:spMkLst>
            <pc:docMk/>
            <pc:sldMk cId="1107848039" sldId="270"/>
            <ac:spMk id="10" creationId="{0F56527D-EC7D-46E0-4A52-E4C7F9C50296}"/>
          </ac:spMkLst>
        </pc:spChg>
        <pc:picChg chg="add del">
          <ac:chgData name="Vaishnavi Karle" userId="24841e4a8b5b751c" providerId="LiveId" clId="{C049401F-86C8-41C1-AC21-21031DA72291}" dt="2025-10-26T16:09:20.997" v="2799" actId="22"/>
          <ac:picMkLst>
            <pc:docMk/>
            <pc:sldMk cId="1107848039" sldId="270"/>
            <ac:picMk id="4" creationId="{BC27B300-32B4-68B6-9314-8D44797E493F}"/>
          </ac:picMkLst>
        </pc:picChg>
        <pc:picChg chg="add del mod">
          <ac:chgData name="Vaishnavi Karle" userId="24841e4a8b5b751c" providerId="LiveId" clId="{C049401F-86C8-41C1-AC21-21031DA72291}" dt="2025-10-26T16:11:11.280" v="2806" actId="478"/>
          <ac:picMkLst>
            <pc:docMk/>
            <pc:sldMk cId="1107848039" sldId="270"/>
            <ac:picMk id="7" creationId="{7C6AAA4F-6301-C6E3-DC6E-3234BAC3AB41}"/>
          </ac:picMkLst>
        </pc:picChg>
        <pc:picChg chg="add mod">
          <ac:chgData name="Vaishnavi Karle" userId="24841e4a8b5b751c" providerId="LiveId" clId="{C049401F-86C8-41C1-AC21-21031DA72291}" dt="2025-10-27T11:53:43.134" v="6946" actId="1076"/>
          <ac:picMkLst>
            <pc:docMk/>
            <pc:sldMk cId="1107848039" sldId="270"/>
            <ac:picMk id="9" creationId="{2383BC62-C7AE-46B1-4BC9-B73274F16AA6}"/>
          </ac:picMkLst>
        </pc:picChg>
        <pc:picChg chg="add mod">
          <ac:chgData name="Vaishnavi Karle" userId="24841e4a8b5b751c" providerId="LiveId" clId="{C049401F-86C8-41C1-AC21-21031DA72291}" dt="2025-10-27T11:53:50.417" v="6948" actId="14100"/>
          <ac:picMkLst>
            <pc:docMk/>
            <pc:sldMk cId="1107848039" sldId="270"/>
            <ac:picMk id="12" creationId="{D0898D13-23B5-5334-5EE3-596214131D84}"/>
          </ac:picMkLst>
        </pc:picChg>
      </pc:sldChg>
      <pc:sldChg chg="addSp delSp modSp new mod setBg">
        <pc:chgData name="Vaishnavi Karle" userId="24841e4a8b5b751c" providerId="LiveId" clId="{C049401F-86C8-41C1-AC21-21031DA72291}" dt="2025-10-27T13:22:40.073" v="7608" actId="1076"/>
        <pc:sldMkLst>
          <pc:docMk/>
          <pc:sldMk cId="2383486787" sldId="271"/>
        </pc:sldMkLst>
        <pc:spChg chg="add mod">
          <ac:chgData name="Vaishnavi Karle" userId="24841e4a8b5b751c" providerId="LiveId" clId="{C049401F-86C8-41C1-AC21-21031DA72291}" dt="2025-10-27T13:22:40.073" v="7608" actId="1076"/>
          <ac:spMkLst>
            <pc:docMk/>
            <pc:sldMk cId="2383486787" sldId="271"/>
            <ac:spMk id="2" creationId="{280061EA-4E6D-4227-2AF7-29DCC5C0B863}"/>
          </ac:spMkLst>
        </pc:spChg>
        <pc:spChg chg="add del mod">
          <ac:chgData name="Vaishnavi Karle" userId="24841e4a8b5b751c" providerId="LiveId" clId="{C049401F-86C8-41C1-AC21-21031DA72291}" dt="2025-10-27T11:55:57.629" v="6968"/>
          <ac:spMkLst>
            <pc:docMk/>
            <pc:sldMk cId="2383486787" sldId="271"/>
            <ac:spMk id="3" creationId="{458698C5-70BF-2DF1-1CC9-770B3F4266FC}"/>
          </ac:spMkLst>
        </pc:spChg>
        <pc:spChg chg="add del mod">
          <ac:chgData name="Vaishnavi Karle" userId="24841e4a8b5b751c" providerId="LiveId" clId="{C049401F-86C8-41C1-AC21-21031DA72291}" dt="2025-10-27T11:56:30.766" v="6976"/>
          <ac:spMkLst>
            <pc:docMk/>
            <pc:sldMk cId="2383486787" sldId="271"/>
            <ac:spMk id="5" creationId="{2EFCED5C-B172-CB3D-062F-04CFE961B2D0}"/>
          </ac:spMkLst>
        </pc:spChg>
        <pc:spChg chg="add mod">
          <ac:chgData name="Vaishnavi Karle" userId="24841e4a8b5b751c" providerId="LiveId" clId="{C049401F-86C8-41C1-AC21-21031DA72291}" dt="2025-10-27T13:22:25.304" v="7607" actId="20577"/>
          <ac:spMkLst>
            <pc:docMk/>
            <pc:sldMk cId="2383486787" sldId="271"/>
            <ac:spMk id="6" creationId="{1A857855-CD0D-9938-093F-029E636E8638}"/>
          </ac:spMkLst>
        </pc:spChg>
        <pc:picChg chg="add del mod">
          <ac:chgData name="Vaishnavi Karle" userId="24841e4a8b5b751c" providerId="LiveId" clId="{C049401F-86C8-41C1-AC21-21031DA72291}" dt="2025-10-27T07:54:12.377" v="4858" actId="478"/>
          <ac:picMkLst>
            <pc:docMk/>
            <pc:sldMk cId="2383486787" sldId="271"/>
            <ac:picMk id="4" creationId="{08F9E8D9-E710-2D68-8FB6-50A398F6E43E}"/>
          </ac:picMkLst>
        </pc:picChg>
        <pc:picChg chg="add mod">
          <ac:chgData name="Vaishnavi Karle" userId="24841e4a8b5b751c" providerId="LiveId" clId="{C049401F-86C8-41C1-AC21-21031DA72291}" dt="2025-10-27T08:37:22.259" v="6654" actId="14100"/>
          <ac:picMkLst>
            <pc:docMk/>
            <pc:sldMk cId="2383486787" sldId="271"/>
            <ac:picMk id="7" creationId="{587DC34C-FF68-8F07-ED82-0A4FC927F2DD}"/>
          </ac:picMkLst>
        </pc:picChg>
        <pc:picChg chg="add del mod">
          <ac:chgData name="Vaishnavi Karle" userId="24841e4a8b5b751c" providerId="LiveId" clId="{C049401F-86C8-41C1-AC21-21031DA72291}" dt="2025-10-27T11:56:56.029" v="6980" actId="21"/>
          <ac:picMkLst>
            <pc:docMk/>
            <pc:sldMk cId="2383486787" sldId="271"/>
            <ac:picMk id="9" creationId="{2BF7C9CD-67A4-9770-1F74-2708186236AB}"/>
          </ac:picMkLst>
        </pc:picChg>
        <pc:picChg chg="add mod">
          <ac:chgData name="Vaishnavi Karle" userId="24841e4a8b5b751c" providerId="LiveId" clId="{C049401F-86C8-41C1-AC21-21031DA72291}" dt="2025-10-27T11:57:09.743" v="6984" actId="1076"/>
          <ac:picMkLst>
            <pc:docMk/>
            <pc:sldMk cId="2383486787" sldId="271"/>
            <ac:picMk id="12" creationId="{F27AE4EA-553C-A3DD-D73A-4FA8BF93D300}"/>
          </ac:picMkLst>
        </pc:picChg>
      </pc:sldChg>
      <pc:sldChg chg="addSp delSp modSp new mod setBg">
        <pc:chgData name="Vaishnavi Karle" userId="24841e4a8b5b751c" providerId="LiveId" clId="{C049401F-86C8-41C1-AC21-21031DA72291}" dt="2025-10-27T13:22:45.888" v="7609" actId="207"/>
        <pc:sldMkLst>
          <pc:docMk/>
          <pc:sldMk cId="1965762940" sldId="272"/>
        </pc:sldMkLst>
        <pc:spChg chg="add del mod">
          <ac:chgData name="Vaishnavi Karle" userId="24841e4a8b5b751c" providerId="LiveId" clId="{C049401F-86C8-41C1-AC21-21031DA72291}" dt="2025-10-27T06:31:24.132" v="2828"/>
          <ac:spMkLst>
            <pc:docMk/>
            <pc:sldMk cId="1965762940" sldId="272"/>
            <ac:spMk id="2" creationId="{5BB2123A-B00B-42EC-F616-6B4B7FF0C03D}"/>
          </ac:spMkLst>
        </pc:spChg>
        <pc:spChg chg="add mod">
          <ac:chgData name="Vaishnavi Karle" userId="24841e4a8b5b751c" providerId="LiveId" clId="{C049401F-86C8-41C1-AC21-21031DA72291}" dt="2025-10-27T13:22:45.888" v="7609" actId="207"/>
          <ac:spMkLst>
            <pc:docMk/>
            <pc:sldMk cId="1965762940" sldId="272"/>
            <ac:spMk id="2" creationId="{7010E8A4-92D1-6E10-D93E-8E13FE1755C1}"/>
          </ac:spMkLst>
        </pc:spChg>
        <pc:picChg chg="add mod">
          <ac:chgData name="Vaishnavi Karle" userId="24841e4a8b5b751c" providerId="LiveId" clId="{C049401F-86C8-41C1-AC21-21031DA72291}" dt="2025-10-27T12:18:25.583" v="7175" actId="1076"/>
          <ac:picMkLst>
            <pc:docMk/>
            <pc:sldMk cId="1965762940" sldId="272"/>
            <ac:picMk id="4" creationId="{7E2651A3-77F7-EEF9-DC69-FC13DD7A3D3F}"/>
          </ac:picMkLst>
        </pc:picChg>
      </pc:sldChg>
      <pc:sldChg chg="addSp modSp new mod setBg">
        <pc:chgData name="Vaishnavi Karle" userId="24841e4a8b5b751c" providerId="LiveId" clId="{C049401F-86C8-41C1-AC21-21031DA72291}" dt="2025-10-27T15:16:05.697" v="7620" actId="207"/>
        <pc:sldMkLst>
          <pc:docMk/>
          <pc:sldMk cId="3059850006" sldId="273"/>
        </pc:sldMkLst>
        <pc:spChg chg="add mod">
          <ac:chgData name="Vaishnavi Karle" userId="24841e4a8b5b751c" providerId="LiveId" clId="{C049401F-86C8-41C1-AC21-21031DA72291}" dt="2025-10-27T13:22:51.356" v="7610" actId="207"/>
          <ac:spMkLst>
            <pc:docMk/>
            <pc:sldMk cId="3059850006" sldId="273"/>
            <ac:spMk id="2" creationId="{DE74369A-5E59-5716-C389-FA006D8349BE}"/>
          </ac:spMkLst>
        </pc:spChg>
        <pc:spChg chg="add mod">
          <ac:chgData name="Vaishnavi Karle" userId="24841e4a8b5b751c" providerId="LiveId" clId="{C049401F-86C8-41C1-AC21-21031DA72291}" dt="2025-10-27T15:16:05.697" v="7620" actId="207"/>
          <ac:spMkLst>
            <pc:docMk/>
            <pc:sldMk cId="3059850006" sldId="273"/>
            <ac:spMk id="3" creationId="{465BB61B-738F-D849-6699-344FD68F5A65}"/>
          </ac:spMkLst>
        </pc:spChg>
      </pc:sldChg>
      <pc:sldChg chg="new del">
        <pc:chgData name="Vaishnavi Karle" userId="24841e4a8b5b751c" providerId="LiveId" clId="{C049401F-86C8-41C1-AC21-21031DA72291}" dt="2025-10-27T08:28:39.841" v="6418" actId="47"/>
        <pc:sldMkLst>
          <pc:docMk/>
          <pc:sldMk cId="1098671795"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A8674-A5C8-E339-7633-7FB38F0808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4CBC37-EC14-D0E9-6B65-21C003D947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9F7801-ADA5-928E-8BA0-4CB7F98C779D}"/>
              </a:ext>
            </a:extLst>
          </p:cNvPr>
          <p:cNvSpPr>
            <a:spLocks noGrp="1"/>
          </p:cNvSpPr>
          <p:nvPr>
            <p:ph type="dt" sz="half" idx="10"/>
          </p:nvPr>
        </p:nvSpPr>
        <p:spPr/>
        <p:txBody>
          <a:bodyPr/>
          <a:lstStyle/>
          <a:p>
            <a:fld id="{AF17AF78-7D98-4D2F-AECE-7CD642D54DC2}" type="datetimeFigureOut">
              <a:rPr lang="en-IN" smtClean="0"/>
              <a:t>2025-10-27</a:t>
            </a:fld>
            <a:endParaRPr lang="en-IN"/>
          </a:p>
        </p:txBody>
      </p:sp>
      <p:sp>
        <p:nvSpPr>
          <p:cNvPr id="5" name="Footer Placeholder 4">
            <a:extLst>
              <a:ext uri="{FF2B5EF4-FFF2-40B4-BE49-F238E27FC236}">
                <a16:creationId xmlns:a16="http://schemas.microsoft.com/office/drawing/2014/main" id="{69CC47FA-4F5B-739C-010B-9235426EA5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2C2BC1-3872-67F5-1793-7EE3B08ECF70}"/>
              </a:ext>
            </a:extLst>
          </p:cNvPr>
          <p:cNvSpPr>
            <a:spLocks noGrp="1"/>
          </p:cNvSpPr>
          <p:nvPr>
            <p:ph type="sldNum" sz="quarter" idx="12"/>
          </p:nvPr>
        </p:nvSpPr>
        <p:spPr/>
        <p:txBody>
          <a:bodyPr/>
          <a:lstStyle/>
          <a:p>
            <a:fld id="{FC5B3637-6E8B-4471-AE8E-5A5674ADE521}" type="slidenum">
              <a:rPr lang="en-IN" smtClean="0"/>
              <a:t>‹#›</a:t>
            </a:fld>
            <a:endParaRPr lang="en-IN"/>
          </a:p>
        </p:txBody>
      </p:sp>
    </p:spTree>
    <p:extLst>
      <p:ext uri="{BB962C8B-B14F-4D97-AF65-F5344CB8AC3E}">
        <p14:creationId xmlns:p14="http://schemas.microsoft.com/office/powerpoint/2010/main" val="426161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423D5-FACD-2448-D614-002D3E1B0E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3F5B56-20F3-DB1D-DEE2-9E32F85064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1EAFCC-2875-EC44-2989-A8B289F65FD4}"/>
              </a:ext>
            </a:extLst>
          </p:cNvPr>
          <p:cNvSpPr>
            <a:spLocks noGrp="1"/>
          </p:cNvSpPr>
          <p:nvPr>
            <p:ph type="dt" sz="half" idx="10"/>
          </p:nvPr>
        </p:nvSpPr>
        <p:spPr/>
        <p:txBody>
          <a:bodyPr/>
          <a:lstStyle/>
          <a:p>
            <a:fld id="{AF17AF78-7D98-4D2F-AECE-7CD642D54DC2}" type="datetimeFigureOut">
              <a:rPr lang="en-IN" smtClean="0"/>
              <a:t>2025-10-27</a:t>
            </a:fld>
            <a:endParaRPr lang="en-IN"/>
          </a:p>
        </p:txBody>
      </p:sp>
      <p:sp>
        <p:nvSpPr>
          <p:cNvPr id="5" name="Footer Placeholder 4">
            <a:extLst>
              <a:ext uri="{FF2B5EF4-FFF2-40B4-BE49-F238E27FC236}">
                <a16:creationId xmlns:a16="http://schemas.microsoft.com/office/drawing/2014/main" id="{B7C13454-4994-132A-FBFF-084B2EC723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2C549F-CD7B-EA4B-F766-A64BC7693B0B}"/>
              </a:ext>
            </a:extLst>
          </p:cNvPr>
          <p:cNvSpPr>
            <a:spLocks noGrp="1"/>
          </p:cNvSpPr>
          <p:nvPr>
            <p:ph type="sldNum" sz="quarter" idx="12"/>
          </p:nvPr>
        </p:nvSpPr>
        <p:spPr/>
        <p:txBody>
          <a:bodyPr/>
          <a:lstStyle/>
          <a:p>
            <a:fld id="{FC5B3637-6E8B-4471-AE8E-5A5674ADE521}" type="slidenum">
              <a:rPr lang="en-IN" smtClean="0"/>
              <a:t>‹#›</a:t>
            </a:fld>
            <a:endParaRPr lang="en-IN"/>
          </a:p>
        </p:txBody>
      </p:sp>
    </p:spTree>
    <p:extLst>
      <p:ext uri="{BB962C8B-B14F-4D97-AF65-F5344CB8AC3E}">
        <p14:creationId xmlns:p14="http://schemas.microsoft.com/office/powerpoint/2010/main" val="679818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147A51-B091-9BB3-2A29-4EC6F2957E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F938F6-DAD7-A389-FA05-6D89D97883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4A1F6B-DEB4-C1D5-623A-0BC2CF26CD26}"/>
              </a:ext>
            </a:extLst>
          </p:cNvPr>
          <p:cNvSpPr>
            <a:spLocks noGrp="1"/>
          </p:cNvSpPr>
          <p:nvPr>
            <p:ph type="dt" sz="half" idx="10"/>
          </p:nvPr>
        </p:nvSpPr>
        <p:spPr/>
        <p:txBody>
          <a:bodyPr/>
          <a:lstStyle/>
          <a:p>
            <a:fld id="{AF17AF78-7D98-4D2F-AECE-7CD642D54DC2}" type="datetimeFigureOut">
              <a:rPr lang="en-IN" smtClean="0"/>
              <a:t>2025-10-27</a:t>
            </a:fld>
            <a:endParaRPr lang="en-IN"/>
          </a:p>
        </p:txBody>
      </p:sp>
      <p:sp>
        <p:nvSpPr>
          <p:cNvPr id="5" name="Footer Placeholder 4">
            <a:extLst>
              <a:ext uri="{FF2B5EF4-FFF2-40B4-BE49-F238E27FC236}">
                <a16:creationId xmlns:a16="http://schemas.microsoft.com/office/drawing/2014/main" id="{AA0CAA81-9F83-FA50-4EBC-795B17F8C7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D9E48A-A601-8035-D0F8-BE6045709135}"/>
              </a:ext>
            </a:extLst>
          </p:cNvPr>
          <p:cNvSpPr>
            <a:spLocks noGrp="1"/>
          </p:cNvSpPr>
          <p:nvPr>
            <p:ph type="sldNum" sz="quarter" idx="12"/>
          </p:nvPr>
        </p:nvSpPr>
        <p:spPr/>
        <p:txBody>
          <a:bodyPr/>
          <a:lstStyle/>
          <a:p>
            <a:fld id="{FC5B3637-6E8B-4471-AE8E-5A5674ADE521}" type="slidenum">
              <a:rPr lang="en-IN" smtClean="0"/>
              <a:t>‹#›</a:t>
            </a:fld>
            <a:endParaRPr lang="en-IN"/>
          </a:p>
        </p:txBody>
      </p:sp>
    </p:spTree>
    <p:extLst>
      <p:ext uri="{BB962C8B-B14F-4D97-AF65-F5344CB8AC3E}">
        <p14:creationId xmlns:p14="http://schemas.microsoft.com/office/powerpoint/2010/main" val="559774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236DA-A015-5F7B-445D-814E53DCA9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617FC0-5C8B-5C37-46E4-FBCFBF046C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06322D-F7D8-2020-DEFA-5C1711F35C71}"/>
              </a:ext>
            </a:extLst>
          </p:cNvPr>
          <p:cNvSpPr>
            <a:spLocks noGrp="1"/>
          </p:cNvSpPr>
          <p:nvPr>
            <p:ph type="dt" sz="half" idx="10"/>
          </p:nvPr>
        </p:nvSpPr>
        <p:spPr/>
        <p:txBody>
          <a:bodyPr/>
          <a:lstStyle/>
          <a:p>
            <a:fld id="{AF17AF78-7D98-4D2F-AECE-7CD642D54DC2}" type="datetimeFigureOut">
              <a:rPr lang="en-IN" smtClean="0"/>
              <a:t>2025-10-27</a:t>
            </a:fld>
            <a:endParaRPr lang="en-IN"/>
          </a:p>
        </p:txBody>
      </p:sp>
      <p:sp>
        <p:nvSpPr>
          <p:cNvPr id="5" name="Footer Placeholder 4">
            <a:extLst>
              <a:ext uri="{FF2B5EF4-FFF2-40B4-BE49-F238E27FC236}">
                <a16:creationId xmlns:a16="http://schemas.microsoft.com/office/drawing/2014/main" id="{A0E286C3-2FD9-E2D8-BC59-EDD3901803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17B7DF-F945-B0B3-309E-A636EBBD3476}"/>
              </a:ext>
            </a:extLst>
          </p:cNvPr>
          <p:cNvSpPr>
            <a:spLocks noGrp="1"/>
          </p:cNvSpPr>
          <p:nvPr>
            <p:ph type="sldNum" sz="quarter" idx="12"/>
          </p:nvPr>
        </p:nvSpPr>
        <p:spPr/>
        <p:txBody>
          <a:bodyPr/>
          <a:lstStyle/>
          <a:p>
            <a:fld id="{FC5B3637-6E8B-4471-AE8E-5A5674ADE521}" type="slidenum">
              <a:rPr lang="en-IN" smtClean="0"/>
              <a:t>‹#›</a:t>
            </a:fld>
            <a:endParaRPr lang="en-IN"/>
          </a:p>
        </p:txBody>
      </p:sp>
    </p:spTree>
    <p:extLst>
      <p:ext uri="{BB962C8B-B14F-4D97-AF65-F5344CB8AC3E}">
        <p14:creationId xmlns:p14="http://schemas.microsoft.com/office/powerpoint/2010/main" val="3018607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175F-E536-48C4-44EF-89AC49D57C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54D12E-8C39-957A-013F-62B3367D6B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92944E-B559-2204-8A21-43AC0E14B244}"/>
              </a:ext>
            </a:extLst>
          </p:cNvPr>
          <p:cNvSpPr>
            <a:spLocks noGrp="1"/>
          </p:cNvSpPr>
          <p:nvPr>
            <p:ph type="dt" sz="half" idx="10"/>
          </p:nvPr>
        </p:nvSpPr>
        <p:spPr/>
        <p:txBody>
          <a:bodyPr/>
          <a:lstStyle/>
          <a:p>
            <a:fld id="{AF17AF78-7D98-4D2F-AECE-7CD642D54DC2}" type="datetimeFigureOut">
              <a:rPr lang="en-IN" smtClean="0"/>
              <a:t>2025-10-27</a:t>
            </a:fld>
            <a:endParaRPr lang="en-IN"/>
          </a:p>
        </p:txBody>
      </p:sp>
      <p:sp>
        <p:nvSpPr>
          <p:cNvPr id="5" name="Footer Placeholder 4">
            <a:extLst>
              <a:ext uri="{FF2B5EF4-FFF2-40B4-BE49-F238E27FC236}">
                <a16:creationId xmlns:a16="http://schemas.microsoft.com/office/drawing/2014/main" id="{9BFE5892-589B-6514-5283-42C0EF4DCA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DA6915-FDF1-AF1A-BE82-3C65470FE1DF}"/>
              </a:ext>
            </a:extLst>
          </p:cNvPr>
          <p:cNvSpPr>
            <a:spLocks noGrp="1"/>
          </p:cNvSpPr>
          <p:nvPr>
            <p:ph type="sldNum" sz="quarter" idx="12"/>
          </p:nvPr>
        </p:nvSpPr>
        <p:spPr/>
        <p:txBody>
          <a:bodyPr/>
          <a:lstStyle/>
          <a:p>
            <a:fld id="{FC5B3637-6E8B-4471-AE8E-5A5674ADE521}" type="slidenum">
              <a:rPr lang="en-IN" smtClean="0"/>
              <a:t>‹#›</a:t>
            </a:fld>
            <a:endParaRPr lang="en-IN"/>
          </a:p>
        </p:txBody>
      </p:sp>
    </p:spTree>
    <p:extLst>
      <p:ext uri="{BB962C8B-B14F-4D97-AF65-F5344CB8AC3E}">
        <p14:creationId xmlns:p14="http://schemas.microsoft.com/office/powerpoint/2010/main" val="16453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89A5-7FB8-8390-E8EB-946915375A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16D3BE-D086-EF54-8347-7ACF7ACEB4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C0E7B0-0A2D-B3BA-9F0A-3F78FD878B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ACC8E8-69F8-84A5-A84B-A4124FCCB360}"/>
              </a:ext>
            </a:extLst>
          </p:cNvPr>
          <p:cNvSpPr>
            <a:spLocks noGrp="1"/>
          </p:cNvSpPr>
          <p:nvPr>
            <p:ph type="dt" sz="half" idx="10"/>
          </p:nvPr>
        </p:nvSpPr>
        <p:spPr/>
        <p:txBody>
          <a:bodyPr/>
          <a:lstStyle/>
          <a:p>
            <a:fld id="{AF17AF78-7D98-4D2F-AECE-7CD642D54DC2}" type="datetimeFigureOut">
              <a:rPr lang="en-IN" smtClean="0"/>
              <a:t>2025-10-27</a:t>
            </a:fld>
            <a:endParaRPr lang="en-IN"/>
          </a:p>
        </p:txBody>
      </p:sp>
      <p:sp>
        <p:nvSpPr>
          <p:cNvPr id="6" name="Footer Placeholder 5">
            <a:extLst>
              <a:ext uri="{FF2B5EF4-FFF2-40B4-BE49-F238E27FC236}">
                <a16:creationId xmlns:a16="http://schemas.microsoft.com/office/drawing/2014/main" id="{DE99C92C-E450-8D1C-DE53-430E0B09CF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EBD1BB-FB84-7499-20DD-E55C77B5D380}"/>
              </a:ext>
            </a:extLst>
          </p:cNvPr>
          <p:cNvSpPr>
            <a:spLocks noGrp="1"/>
          </p:cNvSpPr>
          <p:nvPr>
            <p:ph type="sldNum" sz="quarter" idx="12"/>
          </p:nvPr>
        </p:nvSpPr>
        <p:spPr/>
        <p:txBody>
          <a:bodyPr/>
          <a:lstStyle/>
          <a:p>
            <a:fld id="{FC5B3637-6E8B-4471-AE8E-5A5674ADE521}" type="slidenum">
              <a:rPr lang="en-IN" smtClean="0"/>
              <a:t>‹#›</a:t>
            </a:fld>
            <a:endParaRPr lang="en-IN"/>
          </a:p>
        </p:txBody>
      </p:sp>
    </p:spTree>
    <p:extLst>
      <p:ext uri="{BB962C8B-B14F-4D97-AF65-F5344CB8AC3E}">
        <p14:creationId xmlns:p14="http://schemas.microsoft.com/office/powerpoint/2010/main" val="3692926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B3C46-9106-CE00-8CD5-EB0E0D091B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4805E2-AB03-A932-1880-BAF8169254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04C83E-C520-84A7-BC44-AC989CC1D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20CDE3-8764-E967-208F-70F1D2D5CC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BFFFDF-04D5-ED35-1561-9374CDAD5E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4F5064-3799-7555-D0DB-4F218CDE6EB5}"/>
              </a:ext>
            </a:extLst>
          </p:cNvPr>
          <p:cNvSpPr>
            <a:spLocks noGrp="1"/>
          </p:cNvSpPr>
          <p:nvPr>
            <p:ph type="dt" sz="half" idx="10"/>
          </p:nvPr>
        </p:nvSpPr>
        <p:spPr/>
        <p:txBody>
          <a:bodyPr/>
          <a:lstStyle/>
          <a:p>
            <a:fld id="{AF17AF78-7D98-4D2F-AECE-7CD642D54DC2}" type="datetimeFigureOut">
              <a:rPr lang="en-IN" smtClean="0"/>
              <a:t>2025-10-27</a:t>
            </a:fld>
            <a:endParaRPr lang="en-IN"/>
          </a:p>
        </p:txBody>
      </p:sp>
      <p:sp>
        <p:nvSpPr>
          <p:cNvPr id="8" name="Footer Placeholder 7">
            <a:extLst>
              <a:ext uri="{FF2B5EF4-FFF2-40B4-BE49-F238E27FC236}">
                <a16:creationId xmlns:a16="http://schemas.microsoft.com/office/drawing/2014/main" id="{E98B90A5-7DA7-2794-432A-FF1689A609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4557B4-DEA7-920F-177B-195611E7754A}"/>
              </a:ext>
            </a:extLst>
          </p:cNvPr>
          <p:cNvSpPr>
            <a:spLocks noGrp="1"/>
          </p:cNvSpPr>
          <p:nvPr>
            <p:ph type="sldNum" sz="quarter" idx="12"/>
          </p:nvPr>
        </p:nvSpPr>
        <p:spPr/>
        <p:txBody>
          <a:bodyPr/>
          <a:lstStyle/>
          <a:p>
            <a:fld id="{FC5B3637-6E8B-4471-AE8E-5A5674ADE521}" type="slidenum">
              <a:rPr lang="en-IN" smtClean="0"/>
              <a:t>‹#›</a:t>
            </a:fld>
            <a:endParaRPr lang="en-IN"/>
          </a:p>
        </p:txBody>
      </p:sp>
    </p:spTree>
    <p:extLst>
      <p:ext uri="{BB962C8B-B14F-4D97-AF65-F5344CB8AC3E}">
        <p14:creationId xmlns:p14="http://schemas.microsoft.com/office/powerpoint/2010/main" val="138639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E7B7-B339-1FDC-D708-E04415A004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1C3FFA-ACD2-0CD3-6553-6C5418548811}"/>
              </a:ext>
            </a:extLst>
          </p:cNvPr>
          <p:cNvSpPr>
            <a:spLocks noGrp="1"/>
          </p:cNvSpPr>
          <p:nvPr>
            <p:ph type="dt" sz="half" idx="10"/>
          </p:nvPr>
        </p:nvSpPr>
        <p:spPr/>
        <p:txBody>
          <a:bodyPr/>
          <a:lstStyle/>
          <a:p>
            <a:fld id="{AF17AF78-7D98-4D2F-AECE-7CD642D54DC2}" type="datetimeFigureOut">
              <a:rPr lang="en-IN" smtClean="0"/>
              <a:t>2025-10-27</a:t>
            </a:fld>
            <a:endParaRPr lang="en-IN"/>
          </a:p>
        </p:txBody>
      </p:sp>
      <p:sp>
        <p:nvSpPr>
          <p:cNvPr id="4" name="Footer Placeholder 3">
            <a:extLst>
              <a:ext uri="{FF2B5EF4-FFF2-40B4-BE49-F238E27FC236}">
                <a16:creationId xmlns:a16="http://schemas.microsoft.com/office/drawing/2014/main" id="{23D40584-D57B-45CD-1AEB-C14A0F6DD7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7B4C12-128E-FA27-969E-720BE5032444}"/>
              </a:ext>
            </a:extLst>
          </p:cNvPr>
          <p:cNvSpPr>
            <a:spLocks noGrp="1"/>
          </p:cNvSpPr>
          <p:nvPr>
            <p:ph type="sldNum" sz="quarter" idx="12"/>
          </p:nvPr>
        </p:nvSpPr>
        <p:spPr/>
        <p:txBody>
          <a:bodyPr/>
          <a:lstStyle/>
          <a:p>
            <a:fld id="{FC5B3637-6E8B-4471-AE8E-5A5674ADE521}" type="slidenum">
              <a:rPr lang="en-IN" smtClean="0"/>
              <a:t>‹#›</a:t>
            </a:fld>
            <a:endParaRPr lang="en-IN"/>
          </a:p>
        </p:txBody>
      </p:sp>
    </p:spTree>
    <p:extLst>
      <p:ext uri="{BB962C8B-B14F-4D97-AF65-F5344CB8AC3E}">
        <p14:creationId xmlns:p14="http://schemas.microsoft.com/office/powerpoint/2010/main" val="170467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1FFDD7-F9CF-BF8B-2993-3566A4283FF1}"/>
              </a:ext>
            </a:extLst>
          </p:cNvPr>
          <p:cNvSpPr>
            <a:spLocks noGrp="1"/>
          </p:cNvSpPr>
          <p:nvPr>
            <p:ph type="dt" sz="half" idx="10"/>
          </p:nvPr>
        </p:nvSpPr>
        <p:spPr/>
        <p:txBody>
          <a:bodyPr/>
          <a:lstStyle/>
          <a:p>
            <a:fld id="{AF17AF78-7D98-4D2F-AECE-7CD642D54DC2}" type="datetimeFigureOut">
              <a:rPr lang="en-IN" smtClean="0"/>
              <a:t>2025-10-27</a:t>
            </a:fld>
            <a:endParaRPr lang="en-IN"/>
          </a:p>
        </p:txBody>
      </p:sp>
      <p:sp>
        <p:nvSpPr>
          <p:cNvPr id="3" name="Footer Placeholder 2">
            <a:extLst>
              <a:ext uri="{FF2B5EF4-FFF2-40B4-BE49-F238E27FC236}">
                <a16:creationId xmlns:a16="http://schemas.microsoft.com/office/drawing/2014/main" id="{44E0197F-5EC4-60FA-2A92-83D3C1380A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D3E9C-E289-BBAE-10C4-A18E7626F3C2}"/>
              </a:ext>
            </a:extLst>
          </p:cNvPr>
          <p:cNvSpPr>
            <a:spLocks noGrp="1"/>
          </p:cNvSpPr>
          <p:nvPr>
            <p:ph type="sldNum" sz="quarter" idx="12"/>
          </p:nvPr>
        </p:nvSpPr>
        <p:spPr/>
        <p:txBody>
          <a:bodyPr/>
          <a:lstStyle/>
          <a:p>
            <a:fld id="{FC5B3637-6E8B-4471-AE8E-5A5674ADE521}" type="slidenum">
              <a:rPr lang="en-IN" smtClean="0"/>
              <a:t>‹#›</a:t>
            </a:fld>
            <a:endParaRPr lang="en-IN"/>
          </a:p>
        </p:txBody>
      </p:sp>
    </p:spTree>
    <p:extLst>
      <p:ext uri="{BB962C8B-B14F-4D97-AF65-F5344CB8AC3E}">
        <p14:creationId xmlns:p14="http://schemas.microsoft.com/office/powerpoint/2010/main" val="281266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0AF3E-C4FD-A3C4-F33F-B9C03F4C7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208A12-ED1F-C756-09CC-4814DE97BE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70A8C0-8379-064A-D597-18747AE98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03E3DF-D3AF-FB60-D283-BDFB90CD775C}"/>
              </a:ext>
            </a:extLst>
          </p:cNvPr>
          <p:cNvSpPr>
            <a:spLocks noGrp="1"/>
          </p:cNvSpPr>
          <p:nvPr>
            <p:ph type="dt" sz="half" idx="10"/>
          </p:nvPr>
        </p:nvSpPr>
        <p:spPr/>
        <p:txBody>
          <a:bodyPr/>
          <a:lstStyle/>
          <a:p>
            <a:fld id="{AF17AF78-7D98-4D2F-AECE-7CD642D54DC2}" type="datetimeFigureOut">
              <a:rPr lang="en-IN" smtClean="0"/>
              <a:t>2025-10-27</a:t>
            </a:fld>
            <a:endParaRPr lang="en-IN"/>
          </a:p>
        </p:txBody>
      </p:sp>
      <p:sp>
        <p:nvSpPr>
          <p:cNvPr id="6" name="Footer Placeholder 5">
            <a:extLst>
              <a:ext uri="{FF2B5EF4-FFF2-40B4-BE49-F238E27FC236}">
                <a16:creationId xmlns:a16="http://schemas.microsoft.com/office/drawing/2014/main" id="{E29F4DEF-C3E0-80AC-9BFC-F2DCCED89B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959172-03B3-59EA-58B6-CFACE5F81610}"/>
              </a:ext>
            </a:extLst>
          </p:cNvPr>
          <p:cNvSpPr>
            <a:spLocks noGrp="1"/>
          </p:cNvSpPr>
          <p:nvPr>
            <p:ph type="sldNum" sz="quarter" idx="12"/>
          </p:nvPr>
        </p:nvSpPr>
        <p:spPr/>
        <p:txBody>
          <a:bodyPr/>
          <a:lstStyle/>
          <a:p>
            <a:fld id="{FC5B3637-6E8B-4471-AE8E-5A5674ADE521}" type="slidenum">
              <a:rPr lang="en-IN" smtClean="0"/>
              <a:t>‹#›</a:t>
            </a:fld>
            <a:endParaRPr lang="en-IN"/>
          </a:p>
        </p:txBody>
      </p:sp>
    </p:spTree>
    <p:extLst>
      <p:ext uri="{BB962C8B-B14F-4D97-AF65-F5344CB8AC3E}">
        <p14:creationId xmlns:p14="http://schemas.microsoft.com/office/powerpoint/2010/main" val="209575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7C49-FF56-1418-1B66-E36919871B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D64954-C059-AFA7-71A0-AF186DF9D9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2A003B-9058-0BAF-E536-65398999C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17D9F9-3AC6-93FB-58DB-374A2259B11C}"/>
              </a:ext>
            </a:extLst>
          </p:cNvPr>
          <p:cNvSpPr>
            <a:spLocks noGrp="1"/>
          </p:cNvSpPr>
          <p:nvPr>
            <p:ph type="dt" sz="half" idx="10"/>
          </p:nvPr>
        </p:nvSpPr>
        <p:spPr/>
        <p:txBody>
          <a:bodyPr/>
          <a:lstStyle/>
          <a:p>
            <a:fld id="{AF17AF78-7D98-4D2F-AECE-7CD642D54DC2}" type="datetimeFigureOut">
              <a:rPr lang="en-IN" smtClean="0"/>
              <a:t>2025-10-27</a:t>
            </a:fld>
            <a:endParaRPr lang="en-IN"/>
          </a:p>
        </p:txBody>
      </p:sp>
      <p:sp>
        <p:nvSpPr>
          <p:cNvPr id="6" name="Footer Placeholder 5">
            <a:extLst>
              <a:ext uri="{FF2B5EF4-FFF2-40B4-BE49-F238E27FC236}">
                <a16:creationId xmlns:a16="http://schemas.microsoft.com/office/drawing/2014/main" id="{E06F028C-54F3-2780-FA4B-1B8714A460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167EB0-3704-AB7C-FFD5-6B7F6A298692}"/>
              </a:ext>
            </a:extLst>
          </p:cNvPr>
          <p:cNvSpPr>
            <a:spLocks noGrp="1"/>
          </p:cNvSpPr>
          <p:nvPr>
            <p:ph type="sldNum" sz="quarter" idx="12"/>
          </p:nvPr>
        </p:nvSpPr>
        <p:spPr/>
        <p:txBody>
          <a:bodyPr/>
          <a:lstStyle/>
          <a:p>
            <a:fld id="{FC5B3637-6E8B-4471-AE8E-5A5674ADE521}" type="slidenum">
              <a:rPr lang="en-IN" smtClean="0"/>
              <a:t>‹#›</a:t>
            </a:fld>
            <a:endParaRPr lang="en-IN"/>
          </a:p>
        </p:txBody>
      </p:sp>
    </p:spTree>
    <p:extLst>
      <p:ext uri="{BB962C8B-B14F-4D97-AF65-F5344CB8AC3E}">
        <p14:creationId xmlns:p14="http://schemas.microsoft.com/office/powerpoint/2010/main" val="2210024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FDBB2F-9A40-8AB7-1625-19DD18C56E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6E9D10-0CC5-3AE0-85FD-C60718A5EE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0AD64D-B6C5-B36E-C291-E8D0E67C7F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7AF78-7D98-4D2F-AECE-7CD642D54DC2}" type="datetimeFigureOut">
              <a:rPr lang="en-IN" smtClean="0"/>
              <a:t>2025-10-27</a:t>
            </a:fld>
            <a:endParaRPr lang="en-IN"/>
          </a:p>
        </p:txBody>
      </p:sp>
      <p:sp>
        <p:nvSpPr>
          <p:cNvPr id="5" name="Footer Placeholder 4">
            <a:extLst>
              <a:ext uri="{FF2B5EF4-FFF2-40B4-BE49-F238E27FC236}">
                <a16:creationId xmlns:a16="http://schemas.microsoft.com/office/drawing/2014/main" id="{7C5F1AD6-D7FC-D503-FDE9-E60E9991F1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DD1839-09E0-4129-F1B2-C8EC000A69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B3637-6E8B-4471-AE8E-5A5674ADE521}" type="slidenum">
              <a:rPr lang="en-IN" smtClean="0"/>
              <a:t>‹#›</a:t>
            </a:fld>
            <a:endParaRPr lang="en-IN"/>
          </a:p>
        </p:txBody>
      </p:sp>
    </p:spTree>
    <p:extLst>
      <p:ext uri="{BB962C8B-B14F-4D97-AF65-F5344CB8AC3E}">
        <p14:creationId xmlns:p14="http://schemas.microsoft.com/office/powerpoint/2010/main" val="275971624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hyperlink" Target="https://svgsilh.com/image/29647.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BF76E-8715-A83C-8FDE-47D7E3D6D649}"/>
              </a:ext>
            </a:extLst>
          </p:cNvPr>
          <p:cNvSpPr>
            <a:spLocks noGrp="1"/>
          </p:cNvSpPr>
          <p:nvPr>
            <p:ph type="title"/>
          </p:nvPr>
        </p:nvSpPr>
        <p:spPr>
          <a:xfrm>
            <a:off x="1179790" y="705147"/>
            <a:ext cx="4434980" cy="2274725"/>
          </a:xfrm>
          <a:effectLst>
            <a:outerShdw blurRad="50800" dist="38100" dir="16200000" rotWithShape="0">
              <a:prstClr val="black">
                <a:alpha val="40000"/>
              </a:prstClr>
            </a:outerShdw>
          </a:effectLst>
        </p:spPr>
        <p:txBody>
          <a:bodyPr>
            <a:normAutofit/>
          </a:bodyPr>
          <a:lstStyle/>
          <a:p>
            <a:pPr algn="ctr">
              <a:lnSpc>
                <a:spcPct val="100000"/>
              </a:lnSpc>
            </a:pPr>
            <a:r>
              <a:rPr lang="en-US" sz="7200" dirty="0" err="1">
                <a:solidFill>
                  <a:srgbClr val="FF6600"/>
                </a:solidFill>
                <a:latin typeface="Berlin Sans FB Demi" panose="020E0802020502020306" pitchFamily="34" charset="0"/>
                <a:ea typeface="Cambria Math" panose="02040503050406030204" pitchFamily="18" charset="0"/>
              </a:rPr>
              <a:t>S</a:t>
            </a:r>
            <a:r>
              <a:rPr lang="en-US" sz="7200" dirty="0" err="1">
                <a:solidFill>
                  <a:srgbClr val="2C1A66"/>
                </a:solidFill>
                <a:latin typeface="Berlin Sans FB Demi" panose="020E0802020502020306" pitchFamily="34" charset="0"/>
                <a:ea typeface="Cambria Math" panose="02040503050406030204" pitchFamily="18" charset="0"/>
              </a:rPr>
              <a:t>hop</a:t>
            </a:r>
            <a:r>
              <a:rPr lang="en-US" sz="7200" dirty="0" err="1">
                <a:solidFill>
                  <a:srgbClr val="FF6600"/>
                </a:solidFill>
                <a:latin typeface="Berlin Sans FB Demi" panose="020E0802020502020306" pitchFamily="34" charset="0"/>
                <a:ea typeface="Cambria Math" panose="02040503050406030204" pitchFamily="18" charset="0"/>
              </a:rPr>
              <a:t>E</a:t>
            </a:r>
            <a:r>
              <a:rPr lang="en-US" sz="7200" dirty="0" err="1">
                <a:solidFill>
                  <a:srgbClr val="2C1A66"/>
                </a:solidFill>
                <a:latin typeface="Berlin Sans FB Demi" panose="020E0802020502020306" pitchFamily="34" charset="0"/>
                <a:ea typeface="Cambria Math" panose="02040503050406030204" pitchFamily="18" charset="0"/>
              </a:rPr>
              <a:t>ase</a:t>
            </a:r>
            <a:br>
              <a:rPr lang="en-US" dirty="0">
                <a:latin typeface="Cambria Math" panose="02040503050406030204" pitchFamily="18" charset="0"/>
                <a:ea typeface="Cambria Math" panose="02040503050406030204" pitchFamily="18" charset="0"/>
              </a:rPr>
            </a:br>
            <a:r>
              <a:rPr lang="en-US" b="1" dirty="0">
                <a:solidFill>
                  <a:srgbClr val="002060"/>
                </a:solidFill>
                <a:latin typeface="Cambria Math" panose="02040503050406030204" pitchFamily="18" charset="0"/>
                <a:ea typeface="Cambria Math" panose="02040503050406030204" pitchFamily="18" charset="0"/>
              </a:rPr>
              <a:t>Sales &amp; Customer Analysis</a:t>
            </a:r>
            <a:endParaRPr lang="en-IN" b="1" dirty="0">
              <a:solidFill>
                <a:srgbClr val="002060"/>
              </a:solidFill>
              <a:latin typeface="Cambria Math" panose="02040503050406030204" pitchFamily="18" charset="0"/>
              <a:ea typeface="Cambria Math" panose="02040503050406030204" pitchFamily="18" charset="0"/>
            </a:endParaRPr>
          </a:p>
        </p:txBody>
      </p:sp>
      <p:sp>
        <p:nvSpPr>
          <p:cNvPr id="4" name="Text Placeholder 3">
            <a:extLst>
              <a:ext uri="{FF2B5EF4-FFF2-40B4-BE49-F238E27FC236}">
                <a16:creationId xmlns:a16="http://schemas.microsoft.com/office/drawing/2014/main" id="{FAD6AE7D-97D1-1BE6-F082-806DB4911F38}"/>
              </a:ext>
            </a:extLst>
          </p:cNvPr>
          <p:cNvSpPr>
            <a:spLocks noGrp="1"/>
          </p:cNvSpPr>
          <p:nvPr>
            <p:ph type="body" sz="half" idx="2"/>
          </p:nvPr>
        </p:nvSpPr>
        <p:spPr>
          <a:xfrm>
            <a:off x="462116" y="3847178"/>
            <a:ext cx="6145162" cy="1858297"/>
          </a:xfrm>
          <a:effectLst>
            <a:outerShdw blurRad="50800" dist="38100" dir="2700000" algn="tl" rotWithShape="0">
              <a:prstClr val="black">
                <a:alpha val="40000"/>
              </a:prstClr>
            </a:outerShdw>
          </a:effectLst>
        </p:spPr>
        <p:txBody>
          <a:bodyPr>
            <a:normAutofit/>
          </a:bodyPr>
          <a:lstStyle/>
          <a:p>
            <a:r>
              <a:rPr lang="en-US" sz="2800" b="1" dirty="0">
                <a:latin typeface="Cambria Math" panose="02040503050406030204" pitchFamily="18" charset="0"/>
                <a:ea typeface="Cambria Math" panose="02040503050406030204" pitchFamily="18" charset="0"/>
              </a:rPr>
              <a:t>Analyzing Trends for smarter decisions</a:t>
            </a:r>
          </a:p>
          <a:p>
            <a:pPr algn="ctr"/>
            <a:endParaRPr lang="en-US" b="1" dirty="0">
              <a:latin typeface="Cambria Math" panose="02040503050406030204" pitchFamily="18" charset="0"/>
              <a:ea typeface="Cambria Math" panose="02040503050406030204" pitchFamily="18" charset="0"/>
            </a:endParaRPr>
          </a:p>
          <a:p>
            <a:pPr algn="ctr"/>
            <a:r>
              <a:rPr lang="en-US" b="1" dirty="0">
                <a:latin typeface="Cambria Math" panose="02040503050406030204" pitchFamily="18" charset="0"/>
                <a:ea typeface="Cambria Math" panose="02040503050406030204" pitchFamily="18" charset="0"/>
              </a:rPr>
              <a:t>Presented By: Vaishnavi Karle</a:t>
            </a:r>
          </a:p>
          <a:p>
            <a:pPr algn="ctr"/>
            <a:r>
              <a:rPr lang="en-IN" b="1" dirty="0">
                <a:latin typeface="Cambria Math" panose="02040503050406030204" pitchFamily="18" charset="0"/>
                <a:ea typeface="Cambria Math" panose="02040503050406030204" pitchFamily="18" charset="0"/>
              </a:rPr>
              <a:t>Date: 17-10-2025</a:t>
            </a:r>
          </a:p>
        </p:txBody>
      </p:sp>
      <p:sp>
        <p:nvSpPr>
          <p:cNvPr id="15" name="Rectangle 5">
            <a:extLst>
              <a:ext uri="{FF2B5EF4-FFF2-40B4-BE49-F238E27FC236}">
                <a16:creationId xmlns:a16="http://schemas.microsoft.com/office/drawing/2014/main" id="{79022BE5-EFDB-B2B9-8284-5ADA76EBA07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7" name="Graphic 16">
            <a:extLst>
              <a:ext uri="{FF2B5EF4-FFF2-40B4-BE49-F238E27FC236}">
                <a16:creationId xmlns:a16="http://schemas.microsoft.com/office/drawing/2014/main" id="{A36C5ED6-856A-7D5C-C7F6-1E01C5B49915}"/>
              </a:ext>
            </a:extLst>
          </p:cNvPr>
          <p:cNvPicPr>
            <a:picLocks noChangeAspect="1"/>
          </p:cNvPicPr>
          <p:nvPr/>
        </p:nvPicPr>
        <p:blipFill>
          <a:blip r:embed="rId2">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7219951" y="1438277"/>
            <a:ext cx="4667250" cy="3600446"/>
          </a:xfrm>
          <a:prstGeom prst="rect">
            <a:avLst/>
          </a:prstGeom>
          <a:effectLst>
            <a:outerShdw blurRad="76200" dist="12700" dir="8100000" sy="-23000" kx="800400" algn="br" rotWithShape="0">
              <a:prstClr val="black">
                <a:alpha val="20000"/>
              </a:prstClr>
            </a:outerShdw>
          </a:effectLst>
        </p:spPr>
      </p:pic>
    </p:spTree>
    <p:extLst>
      <p:ext uri="{BB962C8B-B14F-4D97-AF65-F5344CB8AC3E}">
        <p14:creationId xmlns:p14="http://schemas.microsoft.com/office/powerpoint/2010/main" val="2991754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8E92A8-00AD-AD58-CD60-36A546861D14}"/>
              </a:ext>
            </a:extLst>
          </p:cNvPr>
          <p:cNvSpPr txBox="1"/>
          <p:nvPr/>
        </p:nvSpPr>
        <p:spPr>
          <a:xfrm>
            <a:off x="3775044" y="-45760"/>
            <a:ext cx="4093828" cy="584775"/>
          </a:xfrm>
          <a:prstGeom prst="rect">
            <a:avLst/>
          </a:prstGeom>
          <a:noFill/>
        </p:spPr>
        <p:txBody>
          <a:bodyPr wrap="square" rtlCol="0">
            <a:spAutoFit/>
          </a:bodyPr>
          <a:lstStyle/>
          <a:p>
            <a:pPr algn="ctr"/>
            <a:r>
              <a:rPr lang="en-US" sz="3200" b="1" dirty="0">
                <a:solidFill>
                  <a:srgbClr val="002060"/>
                </a:solidFill>
                <a:latin typeface="Cambria Math" panose="02040503050406030204" pitchFamily="18" charset="0"/>
                <a:ea typeface="Cambria Math" panose="02040503050406030204" pitchFamily="18" charset="0"/>
              </a:rPr>
              <a:t>Visualization</a:t>
            </a:r>
            <a:endParaRPr lang="en-IN" b="1" dirty="0">
              <a:solidFill>
                <a:srgbClr val="002060"/>
              </a:solidFill>
              <a:latin typeface="Cambria Math" panose="02040503050406030204" pitchFamily="18" charset="0"/>
              <a:ea typeface="Cambria Math" panose="02040503050406030204" pitchFamily="18" charset="0"/>
            </a:endParaRPr>
          </a:p>
        </p:txBody>
      </p:sp>
      <p:sp>
        <p:nvSpPr>
          <p:cNvPr id="6" name="TextBox 5">
            <a:extLst>
              <a:ext uri="{FF2B5EF4-FFF2-40B4-BE49-F238E27FC236}">
                <a16:creationId xmlns:a16="http://schemas.microsoft.com/office/drawing/2014/main" id="{3391BDF0-25F4-3B92-0DAF-80C371A1BA2F}"/>
              </a:ext>
            </a:extLst>
          </p:cNvPr>
          <p:cNvSpPr txBox="1"/>
          <p:nvPr/>
        </p:nvSpPr>
        <p:spPr>
          <a:xfrm>
            <a:off x="494950" y="470000"/>
            <a:ext cx="2147582"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Tool : Power BI</a:t>
            </a:r>
            <a:endParaRPr lang="en-IN" dirty="0">
              <a:latin typeface="Cambria Math" panose="02040503050406030204" pitchFamily="18" charset="0"/>
              <a:ea typeface="Cambria Math" panose="02040503050406030204" pitchFamily="18" charset="0"/>
            </a:endParaRPr>
          </a:p>
        </p:txBody>
      </p:sp>
      <p:sp>
        <p:nvSpPr>
          <p:cNvPr id="7" name="TextBox 6">
            <a:extLst>
              <a:ext uri="{FF2B5EF4-FFF2-40B4-BE49-F238E27FC236}">
                <a16:creationId xmlns:a16="http://schemas.microsoft.com/office/drawing/2014/main" id="{D61CE424-1A1B-989C-D2ED-8145DD91C1CC}"/>
              </a:ext>
            </a:extLst>
          </p:cNvPr>
          <p:cNvSpPr txBox="1"/>
          <p:nvPr/>
        </p:nvSpPr>
        <p:spPr>
          <a:xfrm>
            <a:off x="494949" y="1106326"/>
            <a:ext cx="4932727" cy="2031325"/>
          </a:xfrm>
          <a:prstGeom prst="rect">
            <a:avLst/>
          </a:prstGeom>
          <a:noFill/>
        </p:spPr>
        <p:txBody>
          <a:bodyPr wrap="square" rtlCol="0">
            <a:spAutoFit/>
          </a:bodyPr>
          <a:lstStyle/>
          <a:p>
            <a:r>
              <a:rPr lang="en-US" b="1" dirty="0">
                <a:solidFill>
                  <a:srgbClr val="002060"/>
                </a:solidFill>
                <a:latin typeface="Cambria Math" panose="02040503050406030204" pitchFamily="18" charset="0"/>
                <a:ea typeface="Cambria Math" panose="02040503050406030204" pitchFamily="18" charset="0"/>
              </a:rPr>
              <a:t>Net Revenue by Months</a:t>
            </a:r>
          </a:p>
          <a:p>
            <a:r>
              <a:rPr lang="en-US" dirty="0">
                <a:latin typeface="Cambria Math" panose="02040503050406030204" pitchFamily="18" charset="0"/>
                <a:ea typeface="Cambria Math" panose="02040503050406030204" pitchFamily="18" charset="0"/>
              </a:rPr>
              <a:t>I calculated the net revenue to analyze monthly sales trends. The results show that net revenue peaks in </a:t>
            </a:r>
            <a:r>
              <a:rPr lang="en-US" b="1" dirty="0">
                <a:latin typeface="Cambria Math" panose="02040503050406030204" pitchFamily="18" charset="0"/>
                <a:ea typeface="Cambria Math" panose="02040503050406030204" pitchFamily="18" charset="0"/>
              </a:rPr>
              <a:t>May, July, and November</a:t>
            </a:r>
            <a:r>
              <a:rPr lang="en-US" dirty="0">
                <a:latin typeface="Cambria Math" panose="02040503050406030204" pitchFamily="18" charset="0"/>
                <a:ea typeface="Cambria Math" panose="02040503050406030204" pitchFamily="18" charset="0"/>
              </a:rPr>
              <a:t>, each crossing </a:t>
            </a:r>
            <a:r>
              <a:rPr lang="en-US" b="1" dirty="0">
                <a:latin typeface="Cambria Math" panose="02040503050406030204" pitchFamily="18" charset="0"/>
                <a:ea typeface="Cambria Math" panose="02040503050406030204" pitchFamily="18" charset="0"/>
              </a:rPr>
              <a:t>2M</a:t>
            </a:r>
            <a:r>
              <a:rPr lang="en-US" dirty="0">
                <a:latin typeface="Cambria Math" panose="02040503050406030204" pitchFamily="18" charset="0"/>
                <a:ea typeface="Cambria Math" panose="02040503050406030204" pitchFamily="18" charset="0"/>
              </a:rPr>
              <a:t>, indicating strong seasonal performance during these months. Whereas </a:t>
            </a:r>
            <a:r>
              <a:rPr lang="en-US" b="1" dirty="0">
                <a:latin typeface="Cambria Math" panose="02040503050406030204" pitchFamily="18" charset="0"/>
                <a:ea typeface="Cambria Math" panose="02040503050406030204" pitchFamily="18" charset="0"/>
              </a:rPr>
              <a:t>January and February</a:t>
            </a:r>
            <a:r>
              <a:rPr lang="en-US" dirty="0">
                <a:latin typeface="Cambria Math" panose="02040503050406030204" pitchFamily="18" charset="0"/>
                <a:ea typeface="Cambria Math" panose="02040503050406030204" pitchFamily="18" charset="0"/>
              </a:rPr>
              <a:t> indicating the </a:t>
            </a:r>
            <a:r>
              <a:rPr lang="en-US" b="1" dirty="0">
                <a:latin typeface="Cambria Math" panose="02040503050406030204" pitchFamily="18" charset="0"/>
                <a:ea typeface="Cambria Math" panose="02040503050406030204" pitchFamily="18" charset="0"/>
              </a:rPr>
              <a:t>lowest sales. </a:t>
            </a:r>
            <a:endParaRPr lang="en-US" dirty="0">
              <a:latin typeface="Cambria Math" panose="02040503050406030204" pitchFamily="18" charset="0"/>
              <a:ea typeface="Cambria Math" panose="02040503050406030204" pitchFamily="18" charset="0"/>
            </a:endParaRPr>
          </a:p>
        </p:txBody>
      </p:sp>
      <p:pic>
        <p:nvPicPr>
          <p:cNvPr id="10" name="Picture 9">
            <a:extLst>
              <a:ext uri="{FF2B5EF4-FFF2-40B4-BE49-F238E27FC236}">
                <a16:creationId xmlns:a16="http://schemas.microsoft.com/office/drawing/2014/main" id="{68FFB5BE-7D90-A983-9338-966AC237B486}"/>
              </a:ext>
            </a:extLst>
          </p:cNvPr>
          <p:cNvPicPr>
            <a:picLocks noChangeAspect="1"/>
          </p:cNvPicPr>
          <p:nvPr/>
        </p:nvPicPr>
        <p:blipFill>
          <a:blip r:embed="rId2"/>
          <a:stretch>
            <a:fillRect/>
          </a:stretch>
        </p:blipFill>
        <p:spPr>
          <a:xfrm>
            <a:off x="6954474" y="755009"/>
            <a:ext cx="4742576" cy="2410871"/>
          </a:xfrm>
          <a:prstGeom prst="rect">
            <a:avLst/>
          </a:prstGeom>
        </p:spPr>
      </p:pic>
      <p:pic>
        <p:nvPicPr>
          <p:cNvPr id="13" name="Picture 12">
            <a:extLst>
              <a:ext uri="{FF2B5EF4-FFF2-40B4-BE49-F238E27FC236}">
                <a16:creationId xmlns:a16="http://schemas.microsoft.com/office/drawing/2014/main" id="{10509EEF-66CC-F8AD-5640-58CCA5C6D738}"/>
              </a:ext>
            </a:extLst>
          </p:cNvPr>
          <p:cNvPicPr>
            <a:picLocks noChangeAspect="1"/>
          </p:cNvPicPr>
          <p:nvPr/>
        </p:nvPicPr>
        <p:blipFill>
          <a:blip r:embed="rId3"/>
          <a:stretch>
            <a:fillRect/>
          </a:stretch>
        </p:blipFill>
        <p:spPr>
          <a:xfrm>
            <a:off x="7541703" y="4017666"/>
            <a:ext cx="3749879" cy="1943371"/>
          </a:xfrm>
          <a:prstGeom prst="rect">
            <a:avLst/>
          </a:prstGeom>
        </p:spPr>
      </p:pic>
      <p:sp>
        <p:nvSpPr>
          <p:cNvPr id="2" name="TextBox 1">
            <a:extLst>
              <a:ext uri="{FF2B5EF4-FFF2-40B4-BE49-F238E27FC236}">
                <a16:creationId xmlns:a16="http://schemas.microsoft.com/office/drawing/2014/main" id="{2C407973-640A-A792-4457-E74DCD2D9DC3}"/>
              </a:ext>
            </a:extLst>
          </p:cNvPr>
          <p:cNvSpPr txBox="1"/>
          <p:nvPr/>
        </p:nvSpPr>
        <p:spPr>
          <a:xfrm>
            <a:off x="494949" y="3997349"/>
            <a:ext cx="5327009" cy="1754326"/>
          </a:xfrm>
          <a:prstGeom prst="rect">
            <a:avLst/>
          </a:prstGeom>
          <a:noFill/>
        </p:spPr>
        <p:txBody>
          <a:bodyPr wrap="square" rtlCol="0">
            <a:spAutoFit/>
          </a:bodyPr>
          <a:lstStyle/>
          <a:p>
            <a:r>
              <a:rPr lang="en-US" b="1" dirty="0">
                <a:solidFill>
                  <a:srgbClr val="002060"/>
                </a:solidFill>
                <a:latin typeface="Cambria Math" panose="02040503050406030204" pitchFamily="18" charset="0"/>
                <a:ea typeface="Cambria Math" panose="02040503050406030204" pitchFamily="18" charset="0"/>
              </a:rPr>
              <a:t>Products by Category</a:t>
            </a:r>
          </a:p>
          <a:p>
            <a:r>
              <a:rPr lang="en-US" dirty="0">
                <a:latin typeface="Cambria Math" panose="02040503050406030204" pitchFamily="18" charset="0"/>
                <a:ea typeface="Cambria Math" panose="02040503050406030204" pitchFamily="18" charset="0"/>
              </a:rPr>
              <a:t>I categorized products to visualize revenue by category. The </a:t>
            </a:r>
            <a:r>
              <a:rPr lang="en-US" b="1" dirty="0">
                <a:latin typeface="Cambria Math" panose="02040503050406030204" pitchFamily="18" charset="0"/>
                <a:ea typeface="Cambria Math" panose="02040503050406030204" pitchFamily="18" charset="0"/>
              </a:rPr>
              <a:t>Fashion</a:t>
            </a:r>
            <a:r>
              <a:rPr lang="en-US" dirty="0">
                <a:latin typeface="Cambria Math" panose="02040503050406030204" pitchFamily="18" charset="0"/>
                <a:ea typeface="Cambria Math" panose="02040503050406030204" pitchFamily="18" charset="0"/>
              </a:rPr>
              <a:t> category emerged as the </a:t>
            </a:r>
            <a:r>
              <a:rPr lang="en-US" b="1" dirty="0">
                <a:latin typeface="Cambria Math" panose="02040503050406030204" pitchFamily="18" charset="0"/>
                <a:ea typeface="Cambria Math" panose="02040503050406030204" pitchFamily="18" charset="0"/>
              </a:rPr>
              <a:t>top performer</a:t>
            </a:r>
            <a:r>
              <a:rPr lang="en-US" dirty="0">
                <a:latin typeface="Cambria Math" panose="02040503050406030204" pitchFamily="18" charset="0"/>
                <a:ea typeface="Cambria Math" panose="02040503050406030204" pitchFamily="18" charset="0"/>
              </a:rPr>
              <a:t>, generating over </a:t>
            </a:r>
            <a:r>
              <a:rPr lang="en-US" b="1" dirty="0">
                <a:latin typeface="Cambria Math" panose="02040503050406030204" pitchFamily="18" charset="0"/>
                <a:ea typeface="Cambria Math" panose="02040503050406030204" pitchFamily="18" charset="0"/>
              </a:rPr>
              <a:t>10M in net revenue</a:t>
            </a:r>
            <a:r>
              <a:rPr lang="en-US" dirty="0">
                <a:latin typeface="Cambria Math" panose="02040503050406030204" pitchFamily="18" charset="0"/>
                <a:ea typeface="Cambria Math" panose="02040503050406030204" pitchFamily="18" charset="0"/>
              </a:rPr>
              <a:t>, followed by </a:t>
            </a:r>
            <a:r>
              <a:rPr lang="en-US" b="1" dirty="0">
                <a:latin typeface="Cambria Math" panose="02040503050406030204" pitchFamily="18" charset="0"/>
                <a:ea typeface="Cambria Math" panose="02040503050406030204" pitchFamily="18" charset="0"/>
              </a:rPr>
              <a:t>Home &amp; Furniture</a:t>
            </a:r>
            <a:r>
              <a:rPr lang="en-US" dirty="0">
                <a:latin typeface="Cambria Math" panose="02040503050406030204" pitchFamily="18" charset="0"/>
                <a:ea typeface="Cambria Math" panose="02040503050406030204" pitchFamily="18" charset="0"/>
              </a:rPr>
              <a:t>. On the other hand, </a:t>
            </a:r>
            <a:r>
              <a:rPr lang="en-US" b="1" dirty="0">
                <a:latin typeface="Cambria Math" panose="02040503050406030204" pitchFamily="18" charset="0"/>
                <a:ea typeface="Cambria Math" panose="02040503050406030204" pitchFamily="18" charset="0"/>
              </a:rPr>
              <a:t>Electronics</a:t>
            </a:r>
            <a:r>
              <a:rPr lang="en-US" dirty="0">
                <a:latin typeface="Cambria Math" panose="02040503050406030204" pitchFamily="18" charset="0"/>
                <a:ea typeface="Cambria Math" panose="02040503050406030204" pitchFamily="18" charset="0"/>
              </a:rPr>
              <a:t> showed the </a:t>
            </a:r>
            <a:r>
              <a:rPr lang="en-US" b="1" dirty="0">
                <a:latin typeface="Cambria Math" panose="02040503050406030204" pitchFamily="18" charset="0"/>
                <a:ea typeface="Cambria Math" panose="02040503050406030204" pitchFamily="18" charset="0"/>
              </a:rPr>
              <a:t>lowest revenue.</a:t>
            </a:r>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098408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383BC62-C7AE-46B1-4BC9-B73274F16AA6}"/>
              </a:ext>
            </a:extLst>
          </p:cNvPr>
          <p:cNvPicPr>
            <a:picLocks noChangeAspect="1"/>
          </p:cNvPicPr>
          <p:nvPr/>
        </p:nvPicPr>
        <p:blipFill>
          <a:blip r:embed="rId2"/>
          <a:stretch>
            <a:fillRect/>
          </a:stretch>
        </p:blipFill>
        <p:spPr>
          <a:xfrm>
            <a:off x="7885914" y="3635038"/>
            <a:ext cx="3066846" cy="2604605"/>
          </a:xfrm>
          <a:prstGeom prst="rect">
            <a:avLst/>
          </a:prstGeom>
        </p:spPr>
      </p:pic>
      <p:pic>
        <p:nvPicPr>
          <p:cNvPr id="12" name="Picture 11">
            <a:extLst>
              <a:ext uri="{FF2B5EF4-FFF2-40B4-BE49-F238E27FC236}">
                <a16:creationId xmlns:a16="http://schemas.microsoft.com/office/drawing/2014/main" id="{D0898D13-23B5-5334-5EE3-596214131D84}"/>
              </a:ext>
            </a:extLst>
          </p:cNvPr>
          <p:cNvPicPr>
            <a:picLocks noChangeAspect="1"/>
          </p:cNvPicPr>
          <p:nvPr/>
        </p:nvPicPr>
        <p:blipFill>
          <a:blip r:embed="rId3"/>
          <a:stretch>
            <a:fillRect/>
          </a:stretch>
        </p:blipFill>
        <p:spPr>
          <a:xfrm>
            <a:off x="7885915" y="660427"/>
            <a:ext cx="3066846" cy="2604605"/>
          </a:xfrm>
          <a:prstGeom prst="rect">
            <a:avLst/>
          </a:prstGeom>
        </p:spPr>
      </p:pic>
      <p:sp>
        <p:nvSpPr>
          <p:cNvPr id="2" name="TextBox 1">
            <a:extLst>
              <a:ext uri="{FF2B5EF4-FFF2-40B4-BE49-F238E27FC236}">
                <a16:creationId xmlns:a16="http://schemas.microsoft.com/office/drawing/2014/main" id="{C339CFF0-C7A0-4463-EFB3-8FFD9DDAA8AF}"/>
              </a:ext>
            </a:extLst>
          </p:cNvPr>
          <p:cNvSpPr txBox="1"/>
          <p:nvPr/>
        </p:nvSpPr>
        <p:spPr>
          <a:xfrm>
            <a:off x="361949" y="2270920"/>
            <a:ext cx="6934201" cy="2031325"/>
          </a:xfrm>
          <a:prstGeom prst="rect">
            <a:avLst/>
          </a:prstGeom>
          <a:noFill/>
        </p:spPr>
        <p:txBody>
          <a:bodyPr wrap="square" rtlCol="0">
            <a:spAutoFit/>
          </a:bodyPr>
          <a:lstStyle/>
          <a:p>
            <a:r>
              <a:rPr lang="en-US" b="1" dirty="0">
                <a:solidFill>
                  <a:srgbClr val="002060"/>
                </a:solidFill>
                <a:latin typeface="Cambria Math" panose="02040503050406030204" pitchFamily="18" charset="0"/>
                <a:ea typeface="Cambria Math" panose="02040503050406030204" pitchFamily="18" charset="0"/>
              </a:rPr>
              <a:t>Best-selling Vs Least Selling Product performance</a:t>
            </a:r>
          </a:p>
          <a:p>
            <a:r>
              <a:rPr lang="en-US" dirty="0">
                <a:latin typeface="Cambria Math" panose="02040503050406030204" pitchFamily="18" charset="0"/>
                <a:ea typeface="Cambria Math" panose="02040503050406030204" pitchFamily="18" charset="0"/>
              </a:rPr>
              <a:t>The funnel charts display the highest- and lowest-performing products. </a:t>
            </a:r>
            <a:r>
              <a:rPr lang="en-US" b="1" dirty="0">
                <a:latin typeface="Cambria Math" panose="02040503050406030204" pitchFamily="18" charset="0"/>
                <a:ea typeface="Cambria Math" panose="02040503050406030204" pitchFamily="18" charset="0"/>
              </a:rPr>
              <a:t>T-shirts and Watches</a:t>
            </a:r>
            <a:r>
              <a:rPr lang="en-US" dirty="0">
                <a:latin typeface="Cambria Math" panose="02040503050406030204" pitchFamily="18" charset="0"/>
                <a:ea typeface="Cambria Math" panose="02040503050406030204" pitchFamily="18" charset="0"/>
              </a:rPr>
              <a:t> are among the best-selling products, contributing approximately </a:t>
            </a:r>
            <a:r>
              <a:rPr lang="en-US" b="1" dirty="0">
                <a:latin typeface="Cambria Math" panose="02040503050406030204" pitchFamily="18" charset="0"/>
                <a:ea typeface="Cambria Math" panose="02040503050406030204" pitchFamily="18" charset="0"/>
              </a:rPr>
              <a:t>1.82M in net revenue</a:t>
            </a:r>
            <a:r>
              <a:rPr lang="en-US" dirty="0">
                <a:latin typeface="Cambria Math" panose="02040503050406030204" pitchFamily="18" charset="0"/>
                <a:ea typeface="Cambria Math" panose="02040503050406030204" pitchFamily="18" charset="0"/>
              </a:rPr>
              <a:t>. </a:t>
            </a:r>
          </a:p>
          <a:p>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In other hand, </a:t>
            </a:r>
            <a:r>
              <a:rPr lang="en-US" b="1" dirty="0">
                <a:latin typeface="Cambria Math" panose="02040503050406030204" pitchFamily="18" charset="0"/>
                <a:ea typeface="Cambria Math" panose="02040503050406030204" pitchFamily="18" charset="0"/>
              </a:rPr>
              <a:t>Keyboards </a:t>
            </a:r>
            <a:r>
              <a:rPr lang="en-US" dirty="0">
                <a:latin typeface="Cambria Math" panose="02040503050406030204" pitchFamily="18" charset="0"/>
                <a:ea typeface="Cambria Math" panose="02040503050406030204" pitchFamily="18" charset="0"/>
              </a:rPr>
              <a:t>underperformed significantly, with revenue of only around </a:t>
            </a:r>
            <a:r>
              <a:rPr lang="en-US" b="1" dirty="0">
                <a:latin typeface="Cambria Math" panose="02040503050406030204" pitchFamily="18" charset="0"/>
                <a:ea typeface="Cambria Math" panose="02040503050406030204" pitchFamily="18" charset="0"/>
              </a:rPr>
              <a:t>19.34K</a:t>
            </a:r>
            <a:r>
              <a:rPr lang="en-US" dirty="0">
                <a:latin typeface="Cambria Math" panose="02040503050406030204" pitchFamily="18" charset="0"/>
                <a:ea typeface="Cambria Math" panose="02040503050406030204" pitchFamily="18" charset="0"/>
              </a:rPr>
              <a:t>, indicating weak demand in this category.</a:t>
            </a:r>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107848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52C811-AF7A-7F7E-B872-C092A81A9004}"/>
              </a:ext>
            </a:extLst>
          </p:cNvPr>
          <p:cNvSpPr txBox="1"/>
          <p:nvPr/>
        </p:nvSpPr>
        <p:spPr>
          <a:xfrm>
            <a:off x="1085850" y="289679"/>
            <a:ext cx="4278385" cy="3139321"/>
          </a:xfrm>
          <a:prstGeom prst="rect">
            <a:avLst/>
          </a:prstGeom>
          <a:noFill/>
        </p:spPr>
        <p:txBody>
          <a:bodyPr wrap="square" rtlCol="0">
            <a:spAutoFit/>
          </a:bodyPr>
          <a:lstStyle/>
          <a:p>
            <a:pPr algn="ctr"/>
            <a:r>
              <a:rPr lang="en-US" b="1" dirty="0">
                <a:solidFill>
                  <a:srgbClr val="002060"/>
                </a:solidFill>
                <a:latin typeface="Cambria Math" panose="02040503050406030204" pitchFamily="18" charset="0"/>
                <a:ea typeface="Cambria Math" panose="02040503050406030204" pitchFamily="18" charset="0"/>
              </a:rPr>
              <a:t>CUSTOMER DEMOGRAPHICS</a:t>
            </a:r>
            <a:r>
              <a:rPr lang="en-US" dirty="0">
                <a:solidFill>
                  <a:srgbClr val="002060"/>
                </a:solidFill>
                <a:latin typeface="Cambria Math" panose="02040503050406030204" pitchFamily="18" charset="0"/>
                <a:ea typeface="Cambria Math" panose="02040503050406030204" pitchFamily="18" charset="0"/>
              </a:rPr>
              <a:t>:</a:t>
            </a:r>
          </a:p>
          <a:p>
            <a:pPr algn="ctr"/>
            <a:endParaRPr lang="en-US" dirty="0">
              <a:latin typeface="Cambria Math" panose="02040503050406030204" pitchFamily="18" charset="0"/>
              <a:ea typeface="Cambria Math" panose="02040503050406030204" pitchFamily="18" charset="0"/>
            </a:endParaRPr>
          </a:p>
          <a:p>
            <a:r>
              <a:rPr lang="en-US" b="1" dirty="0">
                <a:solidFill>
                  <a:srgbClr val="002060"/>
                </a:solidFill>
                <a:latin typeface="Cambria Math" panose="02040503050406030204" pitchFamily="18" charset="0"/>
                <a:ea typeface="Cambria Math" panose="02040503050406030204" pitchFamily="18" charset="0"/>
              </a:rPr>
              <a:t>Gender</a:t>
            </a:r>
          </a:p>
          <a:p>
            <a:r>
              <a:rPr lang="en-US" dirty="0">
                <a:latin typeface="Cambria Math" panose="02040503050406030204" pitchFamily="18" charset="0"/>
                <a:ea typeface="Cambria Math" panose="02040503050406030204" pitchFamily="18" charset="0"/>
              </a:rPr>
              <a:t>To analyze gender-based sales distribution, I categorized customers by gender. The results show a </a:t>
            </a:r>
            <a:r>
              <a:rPr lang="en-US" b="1" dirty="0">
                <a:latin typeface="Cambria Math" panose="02040503050406030204" pitchFamily="18" charset="0"/>
                <a:ea typeface="Cambria Math" panose="02040503050406030204" pitchFamily="18" charset="0"/>
              </a:rPr>
              <a:t>fairly balanced customer base</a:t>
            </a:r>
            <a:r>
              <a:rPr lang="en-US" dirty="0">
                <a:latin typeface="Cambria Math" panose="02040503050406030204" pitchFamily="18" charset="0"/>
                <a:ea typeface="Cambria Math" panose="02040503050406030204" pitchFamily="18" charset="0"/>
              </a:rPr>
              <a:t>, with </a:t>
            </a:r>
            <a:r>
              <a:rPr lang="en-US" b="1" dirty="0">
                <a:latin typeface="Cambria Math" panose="02040503050406030204" pitchFamily="18" charset="0"/>
                <a:ea typeface="Cambria Math" panose="02040503050406030204" pitchFamily="18" charset="0"/>
              </a:rPr>
              <a:t>54.86% male</a:t>
            </a:r>
            <a:r>
              <a:rPr lang="en-US" dirty="0">
                <a:latin typeface="Cambria Math" panose="02040503050406030204" pitchFamily="18" charset="0"/>
                <a:ea typeface="Cambria Math" panose="02040503050406030204" pitchFamily="18" charset="0"/>
              </a:rPr>
              <a:t> and </a:t>
            </a:r>
            <a:r>
              <a:rPr lang="en-US" b="1" dirty="0">
                <a:latin typeface="Cambria Math" panose="02040503050406030204" pitchFamily="18" charset="0"/>
                <a:ea typeface="Cambria Math" panose="02040503050406030204" pitchFamily="18" charset="0"/>
              </a:rPr>
              <a:t>45.14% female</a:t>
            </a:r>
            <a:r>
              <a:rPr lang="en-US" dirty="0">
                <a:latin typeface="Cambria Math" panose="02040503050406030204" pitchFamily="18" charset="0"/>
                <a:ea typeface="Cambria Math" panose="02040503050406030204" pitchFamily="18" charset="0"/>
              </a:rPr>
              <a:t> buyers. This indicates that both genders actively contribute to total sales, allowing balanced marketing strategies.</a:t>
            </a:r>
            <a:endParaRPr lang="en-IN" dirty="0">
              <a:latin typeface="Cambria Math" panose="02040503050406030204" pitchFamily="18" charset="0"/>
              <a:ea typeface="Cambria Math" panose="02040503050406030204" pitchFamily="18" charset="0"/>
            </a:endParaRPr>
          </a:p>
        </p:txBody>
      </p:sp>
      <p:pic>
        <p:nvPicPr>
          <p:cNvPr id="14" name="Picture 13">
            <a:extLst>
              <a:ext uri="{FF2B5EF4-FFF2-40B4-BE49-F238E27FC236}">
                <a16:creationId xmlns:a16="http://schemas.microsoft.com/office/drawing/2014/main" id="{2A9231BD-15BB-DF27-BC0E-8D9913A47EDA}"/>
              </a:ext>
            </a:extLst>
          </p:cNvPr>
          <p:cNvPicPr>
            <a:picLocks noChangeAspect="1"/>
          </p:cNvPicPr>
          <p:nvPr/>
        </p:nvPicPr>
        <p:blipFill>
          <a:blip r:embed="rId2"/>
          <a:stretch>
            <a:fillRect/>
          </a:stretch>
        </p:blipFill>
        <p:spPr>
          <a:xfrm>
            <a:off x="8371143" y="983723"/>
            <a:ext cx="3107791" cy="2445277"/>
          </a:xfrm>
          <a:prstGeom prst="rect">
            <a:avLst/>
          </a:prstGeom>
        </p:spPr>
      </p:pic>
      <p:sp>
        <p:nvSpPr>
          <p:cNvPr id="15" name="TextBox 14">
            <a:extLst>
              <a:ext uri="{FF2B5EF4-FFF2-40B4-BE49-F238E27FC236}">
                <a16:creationId xmlns:a16="http://schemas.microsoft.com/office/drawing/2014/main" id="{446AAC1D-9898-68E1-CBCB-19C64EFB5655}"/>
              </a:ext>
            </a:extLst>
          </p:cNvPr>
          <p:cNvSpPr txBox="1"/>
          <p:nvPr/>
        </p:nvSpPr>
        <p:spPr>
          <a:xfrm>
            <a:off x="1085850" y="3771900"/>
            <a:ext cx="4419600" cy="2862322"/>
          </a:xfrm>
          <a:prstGeom prst="rect">
            <a:avLst/>
          </a:prstGeom>
          <a:noFill/>
        </p:spPr>
        <p:txBody>
          <a:bodyPr wrap="square" rtlCol="0">
            <a:spAutoFit/>
          </a:bodyPr>
          <a:lstStyle/>
          <a:p>
            <a:r>
              <a:rPr lang="en-US" b="1" dirty="0">
                <a:solidFill>
                  <a:srgbClr val="002060"/>
                </a:solidFill>
                <a:latin typeface="Cambria Math" panose="02040503050406030204" pitchFamily="18" charset="0"/>
                <a:ea typeface="Cambria Math" panose="02040503050406030204" pitchFamily="18" charset="0"/>
              </a:rPr>
              <a:t>Customer Login Type</a:t>
            </a:r>
          </a:p>
          <a:p>
            <a:r>
              <a:rPr lang="en-US" dirty="0">
                <a:latin typeface="Cambria Math" panose="02040503050406030204" pitchFamily="18" charset="0"/>
                <a:ea typeface="Cambria Math" panose="02040503050406030204" pitchFamily="18" charset="0"/>
              </a:rPr>
              <a:t>I analyzed customer login types to understand purchasing behavior. Most purchases come from </a:t>
            </a:r>
            <a:r>
              <a:rPr lang="en-US" b="1" dirty="0">
                <a:latin typeface="Cambria Math" panose="02040503050406030204" pitchFamily="18" charset="0"/>
                <a:ea typeface="Cambria Math" panose="02040503050406030204" pitchFamily="18" charset="0"/>
              </a:rPr>
              <a:t>registered members</a:t>
            </a:r>
            <a:r>
              <a:rPr lang="en-US" dirty="0">
                <a:latin typeface="Cambria Math" panose="02040503050406030204" pitchFamily="18" charset="0"/>
                <a:ea typeface="Cambria Math" panose="02040503050406030204" pitchFamily="18" charset="0"/>
              </a:rPr>
              <a:t>, highlighting </a:t>
            </a:r>
            <a:r>
              <a:rPr lang="en-US" b="1" dirty="0">
                <a:latin typeface="Cambria Math" panose="02040503050406030204" pitchFamily="18" charset="0"/>
                <a:ea typeface="Cambria Math" panose="02040503050406030204" pitchFamily="18" charset="0"/>
              </a:rPr>
              <a:t>strong customer retention</a:t>
            </a:r>
            <a:r>
              <a:rPr lang="en-US" dirty="0">
                <a:latin typeface="Cambria Math" panose="02040503050406030204" pitchFamily="18" charset="0"/>
                <a:ea typeface="Cambria Math" panose="02040503050406030204" pitchFamily="18" charset="0"/>
              </a:rPr>
              <a:t> and loyalty. </a:t>
            </a:r>
          </a:p>
          <a:p>
            <a:r>
              <a:rPr lang="en-US" dirty="0">
                <a:latin typeface="Cambria Math" panose="02040503050406030204" pitchFamily="18" charset="0"/>
                <a:ea typeface="Cambria Math" panose="02040503050406030204" pitchFamily="18" charset="0"/>
              </a:rPr>
              <a:t>However, </a:t>
            </a:r>
            <a:r>
              <a:rPr lang="en-US" b="1" dirty="0">
                <a:latin typeface="Cambria Math" panose="02040503050406030204" pitchFamily="18" charset="0"/>
                <a:ea typeface="Cambria Math" panose="02040503050406030204" pitchFamily="18" charset="0"/>
              </a:rPr>
              <a:t>very few transactions are from guests or new users</a:t>
            </a:r>
            <a:r>
              <a:rPr lang="en-US" dirty="0">
                <a:latin typeface="Cambria Math" panose="02040503050406030204" pitchFamily="18" charset="0"/>
                <a:ea typeface="Cambria Math" panose="02040503050406030204" pitchFamily="18" charset="0"/>
              </a:rPr>
              <a:t>, suggesting that there is room to improve </a:t>
            </a:r>
            <a:r>
              <a:rPr lang="en-US" b="1" dirty="0">
                <a:latin typeface="Cambria Math" panose="02040503050406030204" pitchFamily="18" charset="0"/>
                <a:ea typeface="Cambria Math" panose="02040503050406030204" pitchFamily="18" charset="0"/>
              </a:rPr>
              <a:t>customer acquisition strategies</a:t>
            </a:r>
            <a:r>
              <a:rPr lang="en-US" dirty="0">
                <a:latin typeface="Cambria Math" panose="02040503050406030204" pitchFamily="18" charset="0"/>
                <a:ea typeface="Cambria Math" panose="02040503050406030204" pitchFamily="18" charset="0"/>
              </a:rPr>
              <a:t>.</a:t>
            </a:r>
          </a:p>
        </p:txBody>
      </p:sp>
      <p:pic>
        <p:nvPicPr>
          <p:cNvPr id="16" name="Picture 15">
            <a:extLst>
              <a:ext uri="{FF2B5EF4-FFF2-40B4-BE49-F238E27FC236}">
                <a16:creationId xmlns:a16="http://schemas.microsoft.com/office/drawing/2014/main" id="{2BF7C9CD-67A4-9770-1F74-2708186236AB}"/>
              </a:ext>
            </a:extLst>
          </p:cNvPr>
          <p:cNvPicPr>
            <a:picLocks noChangeAspect="1"/>
          </p:cNvPicPr>
          <p:nvPr/>
        </p:nvPicPr>
        <p:blipFill>
          <a:blip r:embed="rId3"/>
          <a:stretch>
            <a:fillRect/>
          </a:stretch>
        </p:blipFill>
        <p:spPr>
          <a:xfrm>
            <a:off x="8168214" y="4043725"/>
            <a:ext cx="3513651" cy="2214200"/>
          </a:xfrm>
          <a:prstGeom prst="rect">
            <a:avLst/>
          </a:prstGeom>
        </p:spPr>
      </p:pic>
    </p:spTree>
    <p:extLst>
      <p:ext uri="{BB962C8B-B14F-4D97-AF65-F5344CB8AC3E}">
        <p14:creationId xmlns:p14="http://schemas.microsoft.com/office/powerpoint/2010/main" val="2174150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0061EA-4E6D-4227-2AF7-29DCC5C0B863}"/>
              </a:ext>
            </a:extLst>
          </p:cNvPr>
          <p:cNvSpPr txBox="1"/>
          <p:nvPr/>
        </p:nvSpPr>
        <p:spPr>
          <a:xfrm>
            <a:off x="583983" y="804008"/>
            <a:ext cx="5796356" cy="2790508"/>
          </a:xfrm>
          <a:prstGeom prst="rect">
            <a:avLst/>
          </a:prstGeom>
          <a:noFill/>
        </p:spPr>
        <p:txBody>
          <a:bodyPr wrap="square" rtlCol="0">
            <a:spAutoFit/>
          </a:bodyPr>
          <a:lstStyle/>
          <a:p>
            <a:pPr lvl="1">
              <a:spcAft>
                <a:spcPts val="800"/>
              </a:spcAft>
              <a:buSzPts val="1000"/>
              <a:tabLst>
                <a:tab pos="914400" algn="l"/>
              </a:tabLst>
            </a:pPr>
            <a:r>
              <a:rPr lang="en-US" b="1" dirty="0">
                <a:solidFill>
                  <a:srgbClr val="002060"/>
                </a:solidFill>
                <a:latin typeface="Cambria Math" panose="02040503050406030204" pitchFamily="18" charset="0"/>
                <a:ea typeface="Cambria Math" panose="02040503050406030204" pitchFamily="18" charset="0"/>
              </a:rPr>
              <a:t>Payment Method</a:t>
            </a:r>
          </a:p>
          <a:p>
            <a:pPr lvl="1">
              <a:spcAft>
                <a:spcPts val="800"/>
              </a:spcAft>
              <a:buSzPts val="1000"/>
              <a:tabLst>
                <a:tab pos="914400" algn="l"/>
              </a:tabLst>
            </a:pPr>
            <a:r>
              <a:rPr lang="en-US" dirty="0">
                <a:latin typeface="Cambria Math" panose="02040503050406030204" pitchFamily="18" charset="0"/>
                <a:ea typeface="Cambria Math" panose="02040503050406030204" pitchFamily="18" charset="0"/>
              </a:rPr>
              <a:t>A pie chart was created to visualize the preferred payment methods used by customers. The analysis shows that </a:t>
            </a:r>
            <a:r>
              <a:rPr lang="en-US" b="1" dirty="0">
                <a:latin typeface="Cambria Math" panose="02040503050406030204" pitchFamily="18" charset="0"/>
                <a:ea typeface="Cambria Math" panose="02040503050406030204" pitchFamily="18" charset="0"/>
              </a:rPr>
              <a:t>74.35% of customers used credit cards</a:t>
            </a:r>
            <a:r>
              <a:rPr lang="en-US" dirty="0">
                <a:latin typeface="Cambria Math" panose="02040503050406030204" pitchFamily="18" charset="0"/>
                <a:ea typeface="Cambria Math" panose="02040503050406030204" pitchFamily="18" charset="0"/>
              </a:rPr>
              <a:t>, making it the dominant payment option. </a:t>
            </a:r>
            <a:r>
              <a:rPr lang="en-US" b="1" dirty="0">
                <a:latin typeface="Cambria Math" panose="02040503050406030204" pitchFamily="18" charset="0"/>
                <a:ea typeface="Cambria Math" panose="02040503050406030204" pitchFamily="18" charset="0"/>
              </a:rPr>
              <a:t>E-wallet</a:t>
            </a:r>
            <a:r>
              <a:rPr lang="en-US" dirty="0">
                <a:latin typeface="Cambria Math" panose="02040503050406030204" pitchFamily="18" charset="0"/>
                <a:ea typeface="Cambria Math" panose="02040503050406030204" pitchFamily="18" charset="0"/>
              </a:rPr>
              <a:t> and </a:t>
            </a:r>
            <a:r>
              <a:rPr lang="en-US" b="1" dirty="0">
                <a:latin typeface="Cambria Math" panose="02040503050406030204" pitchFamily="18" charset="0"/>
                <a:ea typeface="Cambria Math" panose="02040503050406030204" pitchFamily="18" charset="0"/>
              </a:rPr>
              <a:t>debit card usage</a:t>
            </a:r>
            <a:r>
              <a:rPr lang="en-US" dirty="0">
                <a:latin typeface="Cambria Math" panose="02040503050406030204" pitchFamily="18" charset="0"/>
                <a:ea typeface="Cambria Math" panose="02040503050406030204" pitchFamily="18" charset="0"/>
              </a:rPr>
              <a:t> remain relatively low, suggesting potential for promoting alternative payment modes.</a:t>
            </a:r>
            <a:endParaRPr lang="en-IN" kern="100" dirty="0">
              <a:latin typeface="Cambria Math" panose="02040503050406030204" pitchFamily="18" charset="0"/>
              <a:ea typeface="Cambria Math" panose="020405030504060302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587DC34C-FF68-8F07-ED82-0A4FC927F2DD}"/>
              </a:ext>
            </a:extLst>
          </p:cNvPr>
          <p:cNvPicPr>
            <a:picLocks noChangeAspect="1"/>
          </p:cNvPicPr>
          <p:nvPr/>
        </p:nvPicPr>
        <p:blipFill>
          <a:blip r:embed="rId2"/>
          <a:stretch>
            <a:fillRect/>
          </a:stretch>
        </p:blipFill>
        <p:spPr>
          <a:xfrm>
            <a:off x="7660485" y="3675244"/>
            <a:ext cx="3513651" cy="1971413"/>
          </a:xfrm>
          <a:prstGeom prst="rect">
            <a:avLst/>
          </a:prstGeom>
        </p:spPr>
      </p:pic>
      <p:sp>
        <p:nvSpPr>
          <p:cNvPr id="6" name="TextBox 5">
            <a:extLst>
              <a:ext uri="{FF2B5EF4-FFF2-40B4-BE49-F238E27FC236}">
                <a16:creationId xmlns:a16="http://schemas.microsoft.com/office/drawing/2014/main" id="{1A857855-CD0D-9938-093F-029E636E8638}"/>
              </a:ext>
            </a:extLst>
          </p:cNvPr>
          <p:cNvSpPr txBox="1"/>
          <p:nvPr/>
        </p:nvSpPr>
        <p:spPr>
          <a:xfrm>
            <a:off x="1015127" y="3892331"/>
            <a:ext cx="5168348" cy="1754326"/>
          </a:xfrm>
          <a:prstGeom prst="rect">
            <a:avLst/>
          </a:prstGeom>
          <a:noFill/>
        </p:spPr>
        <p:txBody>
          <a:bodyPr wrap="square" rtlCol="0">
            <a:spAutoFit/>
          </a:bodyPr>
          <a:lstStyle/>
          <a:p>
            <a:r>
              <a:rPr lang="en-US" b="1" dirty="0">
                <a:solidFill>
                  <a:srgbClr val="002060"/>
                </a:solidFill>
                <a:latin typeface="Cambria Math" panose="02040503050406030204" pitchFamily="18" charset="0"/>
                <a:ea typeface="Cambria Math" panose="02040503050406030204" pitchFamily="18" charset="0"/>
              </a:rPr>
              <a:t>Delay vs Within time orders</a:t>
            </a:r>
          </a:p>
          <a:p>
            <a:r>
              <a:rPr lang="en-US" dirty="0">
                <a:latin typeface="Cambria Math" panose="02040503050406030204" pitchFamily="18" charset="0"/>
                <a:ea typeface="Cambria Math" panose="02040503050406030204" pitchFamily="18" charset="0"/>
              </a:rPr>
              <a:t>The delivery analysis shows that </a:t>
            </a:r>
            <a:r>
              <a:rPr lang="en-US" b="1" dirty="0">
                <a:latin typeface="Cambria Math" panose="02040503050406030204" pitchFamily="18" charset="0"/>
                <a:ea typeface="Cambria Math" panose="02040503050406030204" pitchFamily="18" charset="0"/>
              </a:rPr>
              <a:t>52.86% of orders were delivered within the expected time</a:t>
            </a:r>
            <a:r>
              <a:rPr lang="en-US" dirty="0">
                <a:latin typeface="Cambria Math" panose="02040503050406030204" pitchFamily="18" charset="0"/>
                <a:ea typeface="Cambria Math" panose="02040503050406030204" pitchFamily="18" charset="0"/>
              </a:rPr>
              <a:t>, </a:t>
            </a:r>
          </a:p>
          <a:p>
            <a:r>
              <a:rPr lang="en-US" dirty="0">
                <a:latin typeface="Cambria Math" panose="02040503050406030204" pitchFamily="18" charset="0"/>
                <a:ea typeface="Cambria Math" panose="02040503050406030204" pitchFamily="18" charset="0"/>
              </a:rPr>
              <a:t>while </a:t>
            </a:r>
            <a:r>
              <a:rPr lang="en-US" b="1" dirty="0">
                <a:latin typeface="Cambria Math" panose="02040503050406030204" pitchFamily="18" charset="0"/>
                <a:ea typeface="Cambria Math" panose="02040503050406030204" pitchFamily="18" charset="0"/>
              </a:rPr>
              <a:t>47.14% experienced delays</a:t>
            </a:r>
            <a:r>
              <a:rPr lang="en-US" dirty="0">
                <a:latin typeface="Cambria Math" panose="02040503050406030204" pitchFamily="18" charset="0"/>
                <a:ea typeface="Cambria Math" panose="02040503050406030204" pitchFamily="18" charset="0"/>
              </a:rPr>
              <a:t>. This indicates that although more than half of the deliveries meet the target timeline, nearly half still face delays. </a:t>
            </a:r>
            <a:endParaRPr lang="en-IN" dirty="0">
              <a:latin typeface="Cambria Math" panose="02040503050406030204" pitchFamily="18" charset="0"/>
              <a:ea typeface="Cambria Math" panose="02040503050406030204" pitchFamily="18" charset="0"/>
            </a:endParaRPr>
          </a:p>
        </p:txBody>
      </p:sp>
      <p:pic>
        <p:nvPicPr>
          <p:cNvPr id="12" name="Picture 11">
            <a:extLst>
              <a:ext uri="{FF2B5EF4-FFF2-40B4-BE49-F238E27FC236}">
                <a16:creationId xmlns:a16="http://schemas.microsoft.com/office/drawing/2014/main" id="{F27AE4EA-553C-A3DD-D73A-4FA8BF93D300}"/>
              </a:ext>
            </a:extLst>
          </p:cNvPr>
          <p:cNvPicPr>
            <a:picLocks noChangeAspect="1"/>
          </p:cNvPicPr>
          <p:nvPr/>
        </p:nvPicPr>
        <p:blipFill>
          <a:blip r:embed="rId3"/>
          <a:stretch>
            <a:fillRect/>
          </a:stretch>
        </p:blipFill>
        <p:spPr>
          <a:xfrm>
            <a:off x="8066345" y="665035"/>
            <a:ext cx="3107791" cy="2517721"/>
          </a:xfrm>
          <a:prstGeom prst="rect">
            <a:avLst/>
          </a:prstGeom>
        </p:spPr>
      </p:pic>
    </p:spTree>
    <p:extLst>
      <p:ext uri="{BB962C8B-B14F-4D97-AF65-F5344CB8AC3E}">
        <p14:creationId xmlns:p14="http://schemas.microsoft.com/office/powerpoint/2010/main" val="2383486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8F8F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2651A3-77F7-EEF9-DC69-FC13DD7A3D3F}"/>
              </a:ext>
            </a:extLst>
          </p:cNvPr>
          <p:cNvPicPr>
            <a:picLocks noChangeAspect="1"/>
          </p:cNvPicPr>
          <p:nvPr/>
        </p:nvPicPr>
        <p:blipFill>
          <a:blip r:embed="rId2"/>
          <a:stretch>
            <a:fillRect/>
          </a:stretch>
        </p:blipFill>
        <p:spPr>
          <a:xfrm>
            <a:off x="133349" y="518100"/>
            <a:ext cx="11915775" cy="6248399"/>
          </a:xfrm>
          <a:prstGeom prst="rect">
            <a:avLst/>
          </a:prstGeom>
        </p:spPr>
      </p:pic>
      <p:sp>
        <p:nvSpPr>
          <p:cNvPr id="2" name="TextBox 1">
            <a:extLst>
              <a:ext uri="{FF2B5EF4-FFF2-40B4-BE49-F238E27FC236}">
                <a16:creationId xmlns:a16="http://schemas.microsoft.com/office/drawing/2014/main" id="{7010E8A4-92D1-6E10-D93E-8E13FE1755C1}"/>
              </a:ext>
            </a:extLst>
          </p:cNvPr>
          <p:cNvSpPr txBox="1"/>
          <p:nvPr/>
        </p:nvSpPr>
        <p:spPr>
          <a:xfrm>
            <a:off x="4281487" y="-66675"/>
            <a:ext cx="3619500" cy="584775"/>
          </a:xfrm>
          <a:prstGeom prst="rect">
            <a:avLst/>
          </a:prstGeom>
          <a:noFill/>
        </p:spPr>
        <p:txBody>
          <a:bodyPr wrap="square" rtlCol="0">
            <a:spAutoFit/>
          </a:bodyPr>
          <a:lstStyle/>
          <a:p>
            <a:pPr algn="ctr"/>
            <a:r>
              <a:rPr lang="en-US" sz="3200" b="1" dirty="0">
                <a:solidFill>
                  <a:srgbClr val="002060"/>
                </a:solidFill>
                <a:latin typeface="Cambria Math" panose="02040503050406030204" pitchFamily="18" charset="0"/>
                <a:ea typeface="Cambria Math" panose="02040503050406030204" pitchFamily="18" charset="0"/>
              </a:rPr>
              <a:t>Dashboard</a:t>
            </a:r>
            <a:endParaRPr lang="en-IN" b="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965762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74369A-5E59-5716-C389-FA006D8349BE}"/>
              </a:ext>
            </a:extLst>
          </p:cNvPr>
          <p:cNvSpPr txBox="1"/>
          <p:nvPr/>
        </p:nvSpPr>
        <p:spPr>
          <a:xfrm>
            <a:off x="3741663" y="-28575"/>
            <a:ext cx="5565921" cy="584775"/>
          </a:xfrm>
          <a:prstGeom prst="rect">
            <a:avLst/>
          </a:prstGeom>
          <a:noFill/>
        </p:spPr>
        <p:txBody>
          <a:bodyPr wrap="square" rtlCol="0">
            <a:spAutoFit/>
          </a:bodyPr>
          <a:lstStyle/>
          <a:p>
            <a:r>
              <a:rPr lang="en-US" sz="3200" b="1" dirty="0">
                <a:solidFill>
                  <a:srgbClr val="002060"/>
                </a:solidFill>
                <a:latin typeface="Cambria Math" panose="02040503050406030204" pitchFamily="18" charset="0"/>
                <a:ea typeface="Cambria Math" panose="02040503050406030204" pitchFamily="18" charset="0"/>
              </a:rPr>
              <a:t>Effective Recommendation</a:t>
            </a:r>
            <a:endParaRPr lang="en-IN" sz="3200" b="1" dirty="0">
              <a:solidFill>
                <a:srgbClr val="002060"/>
              </a:solidFill>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465BB61B-738F-D849-6699-344FD68F5A65}"/>
              </a:ext>
            </a:extLst>
          </p:cNvPr>
          <p:cNvSpPr txBox="1"/>
          <p:nvPr/>
        </p:nvSpPr>
        <p:spPr>
          <a:xfrm>
            <a:off x="497476" y="748635"/>
            <a:ext cx="10796996" cy="6109365"/>
          </a:xfrm>
          <a:prstGeom prst="rect">
            <a:avLst/>
          </a:prstGeom>
          <a:noFill/>
        </p:spPr>
        <p:txBody>
          <a:bodyPr wrap="square" rtlCol="0">
            <a:spAutoFit/>
          </a:bodyPr>
          <a:lstStyle/>
          <a:p>
            <a:r>
              <a:rPr lang="en-US" sz="1700" b="1" dirty="0">
                <a:solidFill>
                  <a:srgbClr val="002060"/>
                </a:solidFill>
                <a:latin typeface="Cambria Math" panose="02040503050406030204" pitchFamily="18" charset="0"/>
                <a:ea typeface="Cambria Math" panose="02040503050406030204" pitchFamily="18" charset="0"/>
              </a:rPr>
              <a:t>Improve Delivery Performance:</a:t>
            </a:r>
          </a:p>
          <a:p>
            <a:pPr marL="285750" indent="-285750">
              <a:buFont typeface="Arial" panose="020B0604020202020204" pitchFamily="34" charset="0"/>
              <a:buChar char="•"/>
            </a:pPr>
            <a:r>
              <a:rPr lang="en-US" sz="1700" dirty="0">
                <a:latin typeface="Cambria Math" panose="02040503050406030204" pitchFamily="18" charset="0"/>
                <a:ea typeface="Cambria Math" panose="02040503050406030204" pitchFamily="18" charset="0"/>
              </a:rPr>
              <a:t>Should work with reliable delivery partners to reduce delays</a:t>
            </a:r>
          </a:p>
          <a:p>
            <a:pPr marL="285750" indent="-285750">
              <a:buFont typeface="Arial" panose="020B0604020202020204" pitchFamily="34" charset="0"/>
              <a:buChar char="•"/>
            </a:pPr>
            <a:r>
              <a:rPr lang="en-US" sz="1700" dirty="0">
                <a:latin typeface="Cambria Math" panose="02040503050406030204" pitchFamily="18" charset="0"/>
                <a:ea typeface="Cambria Math" panose="02040503050406030204" pitchFamily="18" charset="0"/>
              </a:rPr>
              <a:t>Use real-time tracking and warehouse automation to make delivery process faster and smoother.</a:t>
            </a:r>
          </a:p>
          <a:p>
            <a:endParaRPr lang="en-US" sz="1700" dirty="0">
              <a:latin typeface="Cambria Math" panose="02040503050406030204" pitchFamily="18" charset="0"/>
              <a:ea typeface="Cambria Math" panose="02040503050406030204" pitchFamily="18" charset="0"/>
            </a:endParaRPr>
          </a:p>
          <a:p>
            <a:r>
              <a:rPr lang="en-US" sz="1700" b="1" dirty="0">
                <a:solidFill>
                  <a:srgbClr val="002060"/>
                </a:solidFill>
                <a:latin typeface="Cambria Math" panose="02040503050406030204" pitchFamily="18" charset="0"/>
                <a:ea typeface="Cambria Math" panose="02040503050406030204" pitchFamily="18" charset="0"/>
              </a:rPr>
              <a:t>Low Sales Months:</a:t>
            </a:r>
          </a:p>
          <a:p>
            <a:pPr marL="285750" indent="-285750">
              <a:buFont typeface="Arial" panose="020B0604020202020204" pitchFamily="34" charset="0"/>
              <a:buChar char="•"/>
            </a:pPr>
            <a:r>
              <a:rPr lang="en-US" sz="1700" dirty="0">
                <a:latin typeface="Cambria Math" panose="02040503050406030204" pitchFamily="18" charset="0"/>
                <a:ea typeface="Cambria Math" panose="02040503050406030204" pitchFamily="18" charset="0"/>
              </a:rPr>
              <a:t>Offer limited time discounts “Buy 1 Get 1” deals or loyalty points to attract repeat customers.</a:t>
            </a:r>
          </a:p>
          <a:p>
            <a:pPr marL="285750" indent="-285750">
              <a:buFont typeface="Arial" panose="020B0604020202020204" pitchFamily="34" charset="0"/>
              <a:buChar char="•"/>
            </a:pPr>
            <a:r>
              <a:rPr lang="en-US" sz="1700" dirty="0">
                <a:latin typeface="Cambria Math" panose="02040503050406030204" pitchFamily="18" charset="0"/>
                <a:ea typeface="Cambria Math" panose="02040503050406030204" pitchFamily="18" charset="0"/>
              </a:rPr>
              <a:t>Increase digital marketing during these months like email campaigns, social media ads or influencer collaborations. </a:t>
            </a:r>
          </a:p>
          <a:p>
            <a:pPr marL="285750" indent="-285750">
              <a:buFont typeface="Arial" panose="020B0604020202020204" pitchFamily="34" charset="0"/>
              <a:buChar char="•"/>
            </a:pPr>
            <a:r>
              <a:rPr lang="en-US" sz="1700" dirty="0">
                <a:latin typeface="Cambria Math" panose="02040503050406030204" pitchFamily="18" charset="0"/>
                <a:ea typeface="Cambria Math" panose="02040503050406030204" pitchFamily="18" charset="0"/>
              </a:rPr>
              <a:t>Prepare stock and campaigns early seasonal Peaks for May and November when sales are highest.</a:t>
            </a:r>
          </a:p>
          <a:p>
            <a:endParaRPr lang="en-US" sz="1700" dirty="0">
              <a:latin typeface="Cambria Math" panose="02040503050406030204" pitchFamily="18" charset="0"/>
              <a:ea typeface="Cambria Math" panose="02040503050406030204" pitchFamily="18" charset="0"/>
            </a:endParaRPr>
          </a:p>
          <a:p>
            <a:r>
              <a:rPr lang="en-US" sz="1700" b="1" dirty="0">
                <a:solidFill>
                  <a:srgbClr val="002060"/>
                </a:solidFill>
                <a:latin typeface="Cambria Math" panose="02040503050406030204" pitchFamily="18" charset="0"/>
                <a:ea typeface="Cambria Math" panose="02040503050406030204" pitchFamily="18" charset="0"/>
              </a:rPr>
              <a:t>Focus on Top Categories:</a:t>
            </a:r>
          </a:p>
          <a:p>
            <a:pPr marL="285750" indent="-285750">
              <a:buFont typeface="Arial" panose="020B0604020202020204" pitchFamily="34" charset="0"/>
              <a:buChar char="•"/>
            </a:pPr>
            <a:r>
              <a:rPr lang="en-US" sz="1700" dirty="0">
                <a:latin typeface="Cambria Math" panose="02040503050406030204" pitchFamily="18" charset="0"/>
                <a:ea typeface="Cambria Math" panose="02040503050406030204" pitchFamily="18" charset="0"/>
              </a:rPr>
              <a:t>Continue promoting Fashion and Home &amp; Furniture as they bring in the most sales.</a:t>
            </a:r>
          </a:p>
          <a:p>
            <a:endParaRPr lang="en-US" sz="1700" dirty="0">
              <a:latin typeface="Cambria Math" panose="02040503050406030204" pitchFamily="18" charset="0"/>
              <a:ea typeface="Cambria Math" panose="02040503050406030204" pitchFamily="18" charset="0"/>
            </a:endParaRPr>
          </a:p>
          <a:p>
            <a:r>
              <a:rPr lang="en-US" sz="1700" b="1" dirty="0">
                <a:solidFill>
                  <a:srgbClr val="002060"/>
                </a:solidFill>
                <a:latin typeface="Cambria Math" panose="02040503050406030204" pitchFamily="18" charset="0"/>
                <a:ea typeface="Cambria Math" panose="02040503050406030204" pitchFamily="18" charset="0"/>
              </a:rPr>
              <a:t>Boost Low-Performing Products:</a:t>
            </a:r>
          </a:p>
          <a:p>
            <a:pPr marL="285750" indent="-285750">
              <a:buFont typeface="Arial" panose="020B0604020202020204" pitchFamily="34" charset="0"/>
              <a:buChar char="•"/>
            </a:pPr>
            <a:r>
              <a:rPr lang="en-US" sz="1700" dirty="0">
                <a:latin typeface="Cambria Math" panose="02040503050406030204" pitchFamily="18" charset="0"/>
                <a:ea typeface="Cambria Math" panose="02040503050406030204" pitchFamily="18" charset="0"/>
              </a:rPr>
              <a:t>Reviewing pricing, stock and marketing strategies for weaker products like Keyboard.</a:t>
            </a:r>
          </a:p>
          <a:p>
            <a:endParaRPr lang="en-US" sz="1700" dirty="0">
              <a:latin typeface="Cambria Math" panose="02040503050406030204" pitchFamily="18" charset="0"/>
              <a:ea typeface="Cambria Math" panose="02040503050406030204" pitchFamily="18" charset="0"/>
            </a:endParaRPr>
          </a:p>
          <a:p>
            <a:r>
              <a:rPr lang="en-US" sz="1700" b="1" dirty="0">
                <a:solidFill>
                  <a:srgbClr val="002060"/>
                </a:solidFill>
                <a:latin typeface="Cambria Math" panose="02040503050406030204" pitchFamily="18" charset="0"/>
                <a:ea typeface="Cambria Math" panose="02040503050406030204" pitchFamily="18" charset="0"/>
              </a:rPr>
              <a:t>Encourage Digital Payments:</a:t>
            </a:r>
          </a:p>
          <a:p>
            <a:pPr marL="285750" indent="-285750">
              <a:buFont typeface="Arial" panose="020B0604020202020204" pitchFamily="34" charset="0"/>
              <a:buChar char="•"/>
            </a:pPr>
            <a:r>
              <a:rPr lang="en-US" sz="1700" dirty="0">
                <a:latin typeface="Cambria Math" panose="02040503050406030204" pitchFamily="18" charset="0"/>
                <a:ea typeface="Cambria Math" panose="02040503050406030204" pitchFamily="18" charset="0"/>
              </a:rPr>
              <a:t>Promote e-wallets and debit cards by giving small cashback or reward offers. </a:t>
            </a:r>
          </a:p>
          <a:p>
            <a:pPr marL="285750" indent="-285750">
              <a:buFont typeface="Arial" panose="020B0604020202020204" pitchFamily="34" charset="0"/>
              <a:buChar char="•"/>
            </a:pPr>
            <a:r>
              <a:rPr lang="en-US" sz="1700" dirty="0">
                <a:latin typeface="Cambria Math" panose="02040503050406030204" pitchFamily="18" charset="0"/>
                <a:ea typeface="Cambria Math" panose="02040503050406030204" pitchFamily="18" charset="0"/>
              </a:rPr>
              <a:t>Make checkout easier with more payment options.</a:t>
            </a:r>
          </a:p>
          <a:p>
            <a:endParaRPr lang="en-US" sz="1700" dirty="0">
              <a:latin typeface="Cambria Math" panose="02040503050406030204" pitchFamily="18" charset="0"/>
              <a:ea typeface="Cambria Math" panose="02040503050406030204" pitchFamily="18" charset="0"/>
            </a:endParaRPr>
          </a:p>
          <a:p>
            <a:r>
              <a:rPr lang="en-US" sz="1700" b="1" dirty="0">
                <a:solidFill>
                  <a:srgbClr val="002060"/>
                </a:solidFill>
                <a:latin typeface="Cambria Math" panose="02040503050406030204" pitchFamily="18" charset="0"/>
                <a:ea typeface="Cambria Math" panose="02040503050406030204" pitchFamily="18" charset="0"/>
              </a:rPr>
              <a:t>Increase Customer Growth:</a:t>
            </a:r>
          </a:p>
          <a:p>
            <a:pPr marL="285750" indent="-285750">
              <a:buFont typeface="Arial" panose="020B0604020202020204" pitchFamily="34" charset="0"/>
              <a:buChar char="•"/>
            </a:pPr>
            <a:r>
              <a:rPr lang="en-US" sz="1700" dirty="0">
                <a:latin typeface="Cambria Math" panose="02040503050406030204" pitchFamily="18" charset="0"/>
                <a:ea typeface="Cambria Math" panose="02040503050406030204" pitchFamily="18" charset="0"/>
              </a:rPr>
              <a:t>Promote e-wallets and debit cards by giving small cashbacks or reward offers.</a:t>
            </a:r>
          </a:p>
          <a:p>
            <a:pPr marL="285750" indent="-285750">
              <a:buFont typeface="Arial" panose="020B0604020202020204" pitchFamily="34" charset="0"/>
              <a:buChar char="•"/>
            </a:pPr>
            <a:r>
              <a:rPr lang="en-US" sz="1700" dirty="0">
                <a:latin typeface="Cambria Math" panose="02040503050406030204" pitchFamily="18" charset="0"/>
                <a:ea typeface="Cambria Math" panose="02040503050406030204" pitchFamily="18" charset="0"/>
              </a:rPr>
              <a:t>Make checkout easier with more payment options.</a:t>
            </a:r>
          </a:p>
        </p:txBody>
      </p:sp>
    </p:spTree>
    <p:extLst>
      <p:ext uri="{BB962C8B-B14F-4D97-AF65-F5344CB8AC3E}">
        <p14:creationId xmlns:p14="http://schemas.microsoft.com/office/powerpoint/2010/main" val="3059850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407C8E-E6AB-CD0B-DB83-6CDC8413922B}"/>
              </a:ext>
            </a:extLst>
          </p:cNvPr>
          <p:cNvSpPr txBox="1"/>
          <p:nvPr/>
        </p:nvSpPr>
        <p:spPr>
          <a:xfrm>
            <a:off x="314633" y="146733"/>
            <a:ext cx="11198941" cy="584775"/>
          </a:xfrm>
          <a:prstGeom prst="rect">
            <a:avLst/>
          </a:prstGeom>
          <a:noFill/>
        </p:spPr>
        <p:txBody>
          <a:bodyPr wrap="square" rtlCol="0">
            <a:spAutoFit/>
          </a:bodyPr>
          <a:lstStyle/>
          <a:p>
            <a:pPr algn="ctr"/>
            <a:r>
              <a:rPr lang="en-US" sz="3200" dirty="0">
                <a:solidFill>
                  <a:srgbClr val="002060"/>
                </a:solidFill>
                <a:latin typeface="Cambria Math" panose="02040503050406030204" pitchFamily="18" charset="0"/>
                <a:ea typeface="Cambria Math" panose="02040503050406030204" pitchFamily="18" charset="0"/>
              </a:rPr>
              <a:t>What is </a:t>
            </a:r>
            <a:r>
              <a:rPr lang="en-US" sz="3200" b="1" dirty="0" err="1">
                <a:solidFill>
                  <a:srgbClr val="002060"/>
                </a:solidFill>
                <a:latin typeface="Cambria Math" panose="02040503050406030204" pitchFamily="18" charset="0"/>
                <a:ea typeface="Cambria Math" panose="02040503050406030204" pitchFamily="18" charset="0"/>
              </a:rPr>
              <a:t>ShopEase</a:t>
            </a:r>
            <a:r>
              <a:rPr lang="en-US" sz="3200" dirty="0">
                <a:solidFill>
                  <a:srgbClr val="002060"/>
                </a:solidFill>
                <a:latin typeface="Cambria Math" panose="02040503050406030204" pitchFamily="18" charset="0"/>
                <a:ea typeface="Cambria Math" panose="02040503050406030204" pitchFamily="18" charset="0"/>
              </a:rPr>
              <a:t> &amp; How does it works</a:t>
            </a:r>
            <a:endParaRPr lang="en-IN" sz="3200" dirty="0">
              <a:solidFill>
                <a:srgbClr val="002060"/>
              </a:solidFill>
              <a:latin typeface="Cambria Math" panose="02040503050406030204" pitchFamily="18" charset="0"/>
              <a:ea typeface="Cambria Math" panose="02040503050406030204" pitchFamily="18" charset="0"/>
            </a:endParaRPr>
          </a:p>
        </p:txBody>
      </p:sp>
      <p:sp>
        <p:nvSpPr>
          <p:cNvPr id="5" name="TextBox 4">
            <a:extLst>
              <a:ext uri="{FF2B5EF4-FFF2-40B4-BE49-F238E27FC236}">
                <a16:creationId xmlns:a16="http://schemas.microsoft.com/office/drawing/2014/main" id="{E5B0E5A0-812F-E953-664A-BF3594007668}"/>
              </a:ext>
            </a:extLst>
          </p:cNvPr>
          <p:cNvSpPr txBox="1"/>
          <p:nvPr/>
        </p:nvSpPr>
        <p:spPr>
          <a:xfrm>
            <a:off x="436079" y="1006579"/>
            <a:ext cx="11635409" cy="1015663"/>
          </a:xfrm>
          <a:prstGeom prst="rect">
            <a:avLst/>
          </a:prstGeom>
          <a:noFill/>
        </p:spPr>
        <p:txBody>
          <a:bodyPr wrap="square" rtlCol="0">
            <a:spAutoFit/>
          </a:bodyPr>
          <a:lstStyle/>
          <a:p>
            <a:r>
              <a:rPr lang="en-US" sz="2000" b="1" dirty="0" err="1">
                <a:latin typeface="Cambria Math" panose="02040503050406030204" pitchFamily="18" charset="0"/>
                <a:ea typeface="Cambria Math" panose="02040503050406030204" pitchFamily="18" charset="0"/>
              </a:rPr>
              <a:t>ShopEase</a:t>
            </a:r>
            <a:r>
              <a:rPr lang="en-US" sz="2000" dirty="0">
                <a:latin typeface="Cambria Math" panose="02040503050406030204" pitchFamily="18" charset="0"/>
                <a:ea typeface="Cambria Math" panose="02040503050406030204" pitchFamily="18" charset="0"/>
              </a:rPr>
              <a:t> is an e-commerce platform that sells a wide variety of products online, including electronics, fashion, home goods and auto accessories. It allows customers to browse, order, and pay online while ensuring fast delivery, easy returns, and customer support. </a:t>
            </a:r>
          </a:p>
        </p:txBody>
      </p:sp>
      <p:sp>
        <p:nvSpPr>
          <p:cNvPr id="6" name="TextBox 5">
            <a:extLst>
              <a:ext uri="{FF2B5EF4-FFF2-40B4-BE49-F238E27FC236}">
                <a16:creationId xmlns:a16="http://schemas.microsoft.com/office/drawing/2014/main" id="{84AB3209-9226-EB39-39AF-340777197EA7}"/>
              </a:ext>
            </a:extLst>
          </p:cNvPr>
          <p:cNvSpPr txBox="1"/>
          <p:nvPr/>
        </p:nvSpPr>
        <p:spPr>
          <a:xfrm>
            <a:off x="314633" y="2612137"/>
            <a:ext cx="8662219" cy="3323987"/>
          </a:xfrm>
          <a:prstGeom prst="rect">
            <a:avLst/>
          </a:prstGeom>
          <a:noFill/>
        </p:spPr>
        <p:txBody>
          <a:bodyPr wrap="square" rtlCol="0">
            <a:spAutoFit/>
          </a:bodyPr>
          <a:lstStyle/>
          <a:p>
            <a:r>
              <a:rPr lang="en-US" sz="2000" dirty="0">
                <a:latin typeface="Cambria Math" panose="02040503050406030204" pitchFamily="18" charset="0"/>
                <a:ea typeface="Cambria Math" panose="02040503050406030204" pitchFamily="18" charset="0"/>
              </a:rPr>
              <a:t>     </a:t>
            </a:r>
            <a:r>
              <a:rPr lang="en-US" sz="2000" b="1" dirty="0">
                <a:solidFill>
                  <a:srgbClr val="002060"/>
                </a:solidFill>
                <a:latin typeface="Cambria Math" panose="02040503050406030204" pitchFamily="18" charset="0"/>
                <a:ea typeface="Cambria Math" panose="02040503050406030204" pitchFamily="18" charset="0"/>
              </a:rPr>
              <a:t>Workflow</a:t>
            </a:r>
            <a:r>
              <a:rPr lang="en-US" sz="2000" dirty="0">
                <a:solidFill>
                  <a:schemeClr val="accent5">
                    <a:lumMod val="50000"/>
                  </a:schemeClr>
                </a:solidFill>
                <a:latin typeface="Cambria Math" panose="02040503050406030204" pitchFamily="18" charset="0"/>
                <a:ea typeface="Cambria Math" panose="02040503050406030204" pitchFamily="18" charset="0"/>
              </a:rPr>
              <a:t>:</a:t>
            </a:r>
          </a:p>
          <a:p>
            <a:pPr marL="285750" indent="-285750">
              <a:buFont typeface="Wingdings" panose="05000000000000000000" pitchFamily="2" charset="2"/>
              <a:buChar char="q"/>
            </a:pPr>
            <a:r>
              <a:rPr lang="en-US" sz="1900" u="sng" dirty="0">
                <a:latin typeface="Cambria Math" panose="02040503050406030204" pitchFamily="18" charset="0"/>
                <a:ea typeface="Cambria Math" panose="02040503050406030204" pitchFamily="18" charset="0"/>
              </a:rPr>
              <a:t>Browse Products</a:t>
            </a:r>
            <a:r>
              <a:rPr lang="en-US" sz="1900" dirty="0">
                <a:latin typeface="Cambria Math" panose="02040503050406030204" pitchFamily="18" charset="0"/>
                <a:ea typeface="Cambria Math" panose="02040503050406030204" pitchFamily="18" charset="0"/>
              </a:rPr>
              <a:t>: Customers explore </a:t>
            </a:r>
            <a:r>
              <a:rPr lang="en-US" sz="1900" dirty="0" err="1">
                <a:latin typeface="Cambria Math" panose="02040503050406030204" pitchFamily="18" charset="0"/>
                <a:ea typeface="Cambria Math" panose="02040503050406030204" pitchFamily="18" charset="0"/>
              </a:rPr>
              <a:t>ShopEase’s</a:t>
            </a:r>
            <a:r>
              <a:rPr lang="en-US" sz="1900" dirty="0">
                <a:latin typeface="Cambria Math" panose="02040503050406030204" pitchFamily="18" charset="0"/>
                <a:ea typeface="Cambria Math" panose="02040503050406030204" pitchFamily="18" charset="0"/>
              </a:rPr>
              <a:t> catalog to find items they want.</a:t>
            </a:r>
          </a:p>
          <a:p>
            <a:pPr marL="285750" indent="-285750">
              <a:buFont typeface="Wingdings" panose="05000000000000000000" pitchFamily="2" charset="2"/>
              <a:buChar char="q"/>
            </a:pPr>
            <a:r>
              <a:rPr lang="en-US" sz="1900" u="sng" dirty="0">
                <a:latin typeface="Cambria Math" panose="02040503050406030204" pitchFamily="18" charset="0"/>
                <a:ea typeface="Cambria Math" panose="02040503050406030204" pitchFamily="18" charset="0"/>
              </a:rPr>
              <a:t>Add to Cart &amp; Order</a:t>
            </a:r>
            <a:r>
              <a:rPr lang="en-US" sz="1900" dirty="0">
                <a:latin typeface="Cambria Math" panose="02040503050406030204" pitchFamily="18" charset="0"/>
                <a:ea typeface="Cambria Math" panose="02040503050406030204" pitchFamily="18" charset="0"/>
              </a:rPr>
              <a:t>: Selected products are added to the cart, and the customer places the order.</a:t>
            </a:r>
          </a:p>
          <a:p>
            <a:pPr marL="285750" indent="-285750">
              <a:buFont typeface="Wingdings" panose="05000000000000000000" pitchFamily="2" charset="2"/>
              <a:buChar char="q"/>
            </a:pPr>
            <a:r>
              <a:rPr lang="en-US" sz="1900" dirty="0">
                <a:latin typeface="Cambria Math" panose="02040503050406030204" pitchFamily="18" charset="0"/>
                <a:ea typeface="Cambria Math" panose="02040503050406030204" pitchFamily="18" charset="0"/>
              </a:rPr>
              <a:t>Payment: Customers pay online using debit/credit cards, e-wallet, or choose Cash on Delivery (COD).</a:t>
            </a:r>
          </a:p>
          <a:p>
            <a:pPr marL="285750" indent="-285750">
              <a:buFont typeface="Wingdings" panose="05000000000000000000" pitchFamily="2" charset="2"/>
              <a:buChar char="q"/>
            </a:pPr>
            <a:r>
              <a:rPr lang="en-US" sz="1900" u="sng" dirty="0">
                <a:latin typeface="Cambria Math" panose="02040503050406030204" pitchFamily="18" charset="0"/>
                <a:ea typeface="Cambria Math" panose="02040503050406030204" pitchFamily="18" charset="0"/>
              </a:rPr>
              <a:t>Order Processing &amp; Shipping</a:t>
            </a:r>
            <a:r>
              <a:rPr lang="en-US" sz="1900" dirty="0">
                <a:latin typeface="Cambria Math" panose="02040503050406030204" pitchFamily="18" charset="0"/>
                <a:ea typeface="Cambria Math" panose="02040503050406030204" pitchFamily="18" charset="0"/>
              </a:rPr>
              <a:t>: </a:t>
            </a:r>
            <a:r>
              <a:rPr lang="en-US" sz="1900" dirty="0" err="1">
                <a:latin typeface="Cambria Math" panose="02040503050406030204" pitchFamily="18" charset="0"/>
                <a:ea typeface="Cambria Math" panose="02040503050406030204" pitchFamily="18" charset="0"/>
              </a:rPr>
              <a:t>ShopEase</a:t>
            </a:r>
            <a:r>
              <a:rPr lang="en-US" sz="1900" dirty="0">
                <a:latin typeface="Cambria Math" panose="02040503050406030204" pitchFamily="18" charset="0"/>
                <a:ea typeface="Cambria Math" panose="02040503050406030204" pitchFamily="18" charset="0"/>
              </a:rPr>
              <a:t> prepares the order and ships it to the customer.</a:t>
            </a:r>
          </a:p>
          <a:p>
            <a:pPr marL="285750" indent="-285750">
              <a:buFont typeface="Wingdings" panose="05000000000000000000" pitchFamily="2" charset="2"/>
              <a:buChar char="q"/>
            </a:pPr>
            <a:r>
              <a:rPr lang="en-US" sz="1900" u="sng" dirty="0">
                <a:latin typeface="Cambria Math" panose="02040503050406030204" pitchFamily="18" charset="0"/>
                <a:ea typeface="Cambria Math" panose="02040503050406030204" pitchFamily="18" charset="0"/>
              </a:rPr>
              <a:t>Delivery &amp; Returns</a:t>
            </a:r>
            <a:r>
              <a:rPr lang="en-US" sz="1900" dirty="0">
                <a:latin typeface="Cambria Math" panose="02040503050406030204" pitchFamily="18" charset="0"/>
                <a:ea typeface="Cambria Math" panose="02040503050406030204" pitchFamily="18" charset="0"/>
              </a:rPr>
              <a:t>: Products are delivered to the doorstep; returns or refunds are handled if needed.</a:t>
            </a:r>
            <a:endParaRPr lang="en-IN" sz="1900" dirty="0">
              <a:latin typeface="Cambria Math" panose="02040503050406030204" pitchFamily="18" charset="0"/>
              <a:ea typeface="Cambria Math" panose="02040503050406030204" pitchFamily="18" charset="0"/>
            </a:endParaRPr>
          </a:p>
        </p:txBody>
      </p:sp>
      <p:pic>
        <p:nvPicPr>
          <p:cNvPr id="23" name="Graphic 22" descr="Internet with solid fill">
            <a:extLst>
              <a:ext uri="{FF2B5EF4-FFF2-40B4-BE49-F238E27FC236}">
                <a16:creationId xmlns:a16="http://schemas.microsoft.com/office/drawing/2014/main" id="{57C61A1E-4A87-937A-8725-0AE66B4B0F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54013" y="2556173"/>
            <a:ext cx="900000" cy="900000"/>
          </a:xfrm>
          <a:prstGeom prst="rect">
            <a:avLst/>
          </a:prstGeom>
        </p:spPr>
      </p:pic>
      <p:pic>
        <p:nvPicPr>
          <p:cNvPr id="25" name="Graphic 24" descr="Shopping cart with solid fill">
            <a:extLst>
              <a:ext uri="{FF2B5EF4-FFF2-40B4-BE49-F238E27FC236}">
                <a16:creationId xmlns:a16="http://schemas.microsoft.com/office/drawing/2014/main" id="{DED3C1FC-1526-C07C-D02F-DB75DC04EE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85151" y="3201937"/>
            <a:ext cx="900000" cy="900000"/>
          </a:xfrm>
          <a:prstGeom prst="rect">
            <a:avLst/>
          </a:prstGeom>
        </p:spPr>
      </p:pic>
      <p:pic>
        <p:nvPicPr>
          <p:cNvPr id="27" name="Graphic 26" descr="Newspaper with solid fill">
            <a:extLst>
              <a:ext uri="{FF2B5EF4-FFF2-40B4-BE49-F238E27FC236}">
                <a16:creationId xmlns:a16="http://schemas.microsoft.com/office/drawing/2014/main" id="{E9C4DA8D-FD02-370C-3DA5-66F0FAE0391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81001" y="3918164"/>
            <a:ext cx="900000" cy="900000"/>
          </a:xfrm>
          <a:prstGeom prst="rect">
            <a:avLst/>
          </a:prstGeom>
        </p:spPr>
      </p:pic>
      <p:pic>
        <p:nvPicPr>
          <p:cNvPr id="29" name="Graphic 28" descr="Arrow circle with solid fill">
            <a:extLst>
              <a:ext uri="{FF2B5EF4-FFF2-40B4-BE49-F238E27FC236}">
                <a16:creationId xmlns:a16="http://schemas.microsoft.com/office/drawing/2014/main" id="{6A650142-BF28-EE4B-1DCF-B415319C319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85151" y="4633080"/>
            <a:ext cx="900000" cy="900000"/>
          </a:xfrm>
          <a:prstGeom prst="rect">
            <a:avLst/>
          </a:prstGeom>
        </p:spPr>
      </p:pic>
      <p:pic>
        <p:nvPicPr>
          <p:cNvPr id="31" name="Graphic 30" descr="Truck with solid fill">
            <a:extLst>
              <a:ext uri="{FF2B5EF4-FFF2-40B4-BE49-F238E27FC236}">
                <a16:creationId xmlns:a16="http://schemas.microsoft.com/office/drawing/2014/main" id="{EBAF6B16-6D72-2491-641C-EF5949A7DC7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643158" y="5307652"/>
            <a:ext cx="900000" cy="900000"/>
          </a:xfrm>
          <a:prstGeom prst="rect">
            <a:avLst/>
          </a:prstGeom>
        </p:spPr>
      </p:pic>
    </p:spTree>
    <p:extLst>
      <p:ext uri="{BB962C8B-B14F-4D97-AF65-F5344CB8AC3E}">
        <p14:creationId xmlns:p14="http://schemas.microsoft.com/office/powerpoint/2010/main" val="1722289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577077-9E41-0A71-ADFC-CAB0297D295E}"/>
              </a:ext>
            </a:extLst>
          </p:cNvPr>
          <p:cNvSpPr txBox="1"/>
          <p:nvPr/>
        </p:nvSpPr>
        <p:spPr>
          <a:xfrm>
            <a:off x="481356" y="181189"/>
            <a:ext cx="10840278" cy="584775"/>
          </a:xfrm>
          <a:prstGeom prst="rect">
            <a:avLst/>
          </a:prstGeom>
          <a:noFill/>
        </p:spPr>
        <p:txBody>
          <a:bodyPr wrap="square" rtlCol="0">
            <a:spAutoFit/>
          </a:bodyPr>
          <a:lstStyle/>
          <a:p>
            <a:pPr algn="ctr"/>
            <a:r>
              <a:rPr lang="en-US" sz="3200" b="1" dirty="0">
                <a:solidFill>
                  <a:srgbClr val="002060"/>
                </a:solidFill>
                <a:latin typeface="Cambria Math" panose="02040503050406030204" pitchFamily="18" charset="0"/>
                <a:ea typeface="Cambria Math" panose="02040503050406030204" pitchFamily="18" charset="0"/>
              </a:rPr>
              <a:t>Agenda</a:t>
            </a:r>
            <a:endParaRPr lang="en-IN" sz="3200" b="1" dirty="0">
              <a:solidFill>
                <a:srgbClr val="002060"/>
              </a:solidFill>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23A07F3C-021F-7485-18A1-C7E5E45D7732}"/>
              </a:ext>
            </a:extLst>
          </p:cNvPr>
          <p:cNvSpPr txBox="1"/>
          <p:nvPr/>
        </p:nvSpPr>
        <p:spPr>
          <a:xfrm>
            <a:off x="481356" y="1506900"/>
            <a:ext cx="3402386" cy="2246769"/>
          </a:xfrm>
          <a:prstGeom prst="rect">
            <a:avLst/>
          </a:prstGeom>
          <a:solidFill>
            <a:schemeClr val="tx2">
              <a:lumMod val="20000"/>
              <a:lumOff val="80000"/>
            </a:schemeClr>
          </a:solidFill>
          <a:ln>
            <a:solidFill>
              <a:schemeClr val="tx1">
                <a:lumMod val="95000"/>
                <a:lumOff val="5000"/>
              </a:schemeClr>
            </a:solidFill>
          </a:ln>
        </p:spPr>
        <p:txBody>
          <a:bodyPr wrap="square" rtlCol="0">
            <a:spAutoFit/>
          </a:bodyPr>
          <a:lstStyle/>
          <a:p>
            <a:pPr algn="ctr"/>
            <a:endParaRPr lang="en-US" sz="2000" b="1" dirty="0">
              <a:solidFill>
                <a:srgbClr val="002060"/>
              </a:solidFill>
              <a:latin typeface="Cambria Math" panose="02040503050406030204" pitchFamily="18" charset="0"/>
              <a:ea typeface="Cambria Math" panose="02040503050406030204" pitchFamily="18" charset="0"/>
            </a:endParaRPr>
          </a:p>
          <a:p>
            <a:pPr algn="ctr"/>
            <a:r>
              <a:rPr lang="en-US" sz="2000" b="1" dirty="0">
                <a:solidFill>
                  <a:srgbClr val="002060"/>
                </a:solidFill>
                <a:latin typeface="Cambria Math" panose="02040503050406030204" pitchFamily="18" charset="0"/>
                <a:ea typeface="Cambria Math" panose="02040503050406030204" pitchFamily="18" charset="0"/>
              </a:rPr>
              <a:t>01</a:t>
            </a:r>
          </a:p>
          <a:p>
            <a:endParaRPr lang="en-US" sz="2000" b="1" dirty="0">
              <a:solidFill>
                <a:srgbClr val="002060"/>
              </a:solidFill>
              <a:latin typeface="Cambria Math" panose="02040503050406030204" pitchFamily="18" charset="0"/>
              <a:ea typeface="Cambria Math" panose="02040503050406030204" pitchFamily="18" charset="0"/>
            </a:endParaRPr>
          </a:p>
          <a:p>
            <a:pPr algn="ctr"/>
            <a:r>
              <a:rPr lang="en-US" sz="2000" b="1" dirty="0">
                <a:solidFill>
                  <a:srgbClr val="002060"/>
                </a:solidFill>
                <a:latin typeface="Cambria Math" panose="02040503050406030204" pitchFamily="18" charset="0"/>
                <a:ea typeface="Cambria Math" panose="02040503050406030204" pitchFamily="18" charset="0"/>
              </a:rPr>
              <a:t>Problem Objective</a:t>
            </a:r>
          </a:p>
          <a:p>
            <a:endParaRPr lang="en-US" sz="2000" b="1" dirty="0">
              <a:solidFill>
                <a:srgbClr val="002060"/>
              </a:solidFill>
              <a:latin typeface="Cambria Math" panose="02040503050406030204" pitchFamily="18" charset="0"/>
              <a:ea typeface="Cambria Math" panose="02040503050406030204" pitchFamily="18" charset="0"/>
            </a:endParaRPr>
          </a:p>
          <a:p>
            <a:endParaRPr lang="en-US" sz="2000" b="1" dirty="0">
              <a:solidFill>
                <a:srgbClr val="002060"/>
              </a:solidFill>
              <a:latin typeface="Cambria Math" panose="02040503050406030204" pitchFamily="18" charset="0"/>
              <a:ea typeface="Cambria Math" panose="02040503050406030204" pitchFamily="18" charset="0"/>
            </a:endParaRPr>
          </a:p>
          <a:p>
            <a:endParaRPr lang="en-US" sz="2000" b="1" dirty="0">
              <a:solidFill>
                <a:srgbClr val="002060"/>
              </a:solidFill>
              <a:latin typeface="Cambria Math" panose="02040503050406030204" pitchFamily="18" charset="0"/>
              <a:ea typeface="Cambria Math" panose="02040503050406030204" pitchFamily="18" charset="0"/>
            </a:endParaRPr>
          </a:p>
        </p:txBody>
      </p:sp>
      <p:sp>
        <p:nvSpPr>
          <p:cNvPr id="4" name="TextBox 3">
            <a:extLst>
              <a:ext uri="{FF2B5EF4-FFF2-40B4-BE49-F238E27FC236}">
                <a16:creationId xmlns:a16="http://schemas.microsoft.com/office/drawing/2014/main" id="{51AF46C1-C9D3-9F99-1A9E-E4ABC3CD167A}"/>
              </a:ext>
            </a:extLst>
          </p:cNvPr>
          <p:cNvSpPr txBox="1"/>
          <p:nvPr/>
        </p:nvSpPr>
        <p:spPr>
          <a:xfrm>
            <a:off x="4429646" y="1457740"/>
            <a:ext cx="3303637" cy="2246769"/>
          </a:xfrm>
          <a:prstGeom prst="rect">
            <a:avLst/>
          </a:prstGeom>
          <a:solidFill>
            <a:schemeClr val="accent2">
              <a:lumMod val="20000"/>
              <a:lumOff val="80000"/>
            </a:schemeClr>
          </a:solidFill>
          <a:ln>
            <a:solidFill>
              <a:schemeClr val="tx1">
                <a:lumMod val="95000"/>
                <a:lumOff val="5000"/>
              </a:schemeClr>
            </a:solidFill>
          </a:ln>
        </p:spPr>
        <p:txBody>
          <a:bodyPr wrap="square" rtlCol="0">
            <a:spAutoFit/>
          </a:bodyPr>
          <a:lstStyle/>
          <a:p>
            <a:pPr algn="ctr"/>
            <a:endParaRPr lang="en-US" sz="2000" b="1" dirty="0">
              <a:solidFill>
                <a:srgbClr val="002060"/>
              </a:solidFill>
              <a:latin typeface="Cambria Math" panose="02040503050406030204" pitchFamily="18" charset="0"/>
              <a:ea typeface="Cambria Math" panose="02040503050406030204" pitchFamily="18" charset="0"/>
            </a:endParaRPr>
          </a:p>
          <a:p>
            <a:pPr algn="ctr"/>
            <a:r>
              <a:rPr lang="en-US" sz="2000" b="1" dirty="0">
                <a:solidFill>
                  <a:srgbClr val="002060"/>
                </a:solidFill>
                <a:latin typeface="Cambria Math" panose="02040503050406030204" pitchFamily="18" charset="0"/>
                <a:ea typeface="Cambria Math" panose="02040503050406030204" pitchFamily="18" charset="0"/>
              </a:rPr>
              <a:t>02</a:t>
            </a:r>
          </a:p>
          <a:p>
            <a:endParaRPr lang="en-US" sz="2000" b="1" dirty="0">
              <a:solidFill>
                <a:srgbClr val="002060"/>
              </a:solidFill>
              <a:latin typeface="Cambria Math" panose="02040503050406030204" pitchFamily="18" charset="0"/>
              <a:ea typeface="Cambria Math" panose="02040503050406030204" pitchFamily="18" charset="0"/>
            </a:endParaRPr>
          </a:p>
          <a:p>
            <a:pPr algn="ctr"/>
            <a:r>
              <a:rPr lang="en-US" sz="2000" b="1" dirty="0">
                <a:solidFill>
                  <a:srgbClr val="002060"/>
                </a:solidFill>
                <a:latin typeface="Cambria Math" panose="02040503050406030204" pitchFamily="18" charset="0"/>
                <a:ea typeface="Cambria Math" panose="02040503050406030204" pitchFamily="18" charset="0"/>
              </a:rPr>
              <a:t>Problem Statement</a:t>
            </a:r>
          </a:p>
          <a:p>
            <a:endParaRPr lang="en-US" sz="2000" b="1" dirty="0">
              <a:solidFill>
                <a:srgbClr val="002060"/>
              </a:solidFill>
              <a:latin typeface="Cambria Math" panose="02040503050406030204" pitchFamily="18" charset="0"/>
              <a:ea typeface="Cambria Math" panose="02040503050406030204" pitchFamily="18" charset="0"/>
            </a:endParaRPr>
          </a:p>
          <a:p>
            <a:endParaRPr lang="en-US" sz="2000" b="1" dirty="0">
              <a:solidFill>
                <a:srgbClr val="002060"/>
              </a:solidFill>
              <a:latin typeface="Cambria Math" panose="02040503050406030204" pitchFamily="18" charset="0"/>
              <a:ea typeface="Cambria Math" panose="02040503050406030204" pitchFamily="18" charset="0"/>
            </a:endParaRPr>
          </a:p>
          <a:p>
            <a:endParaRPr lang="en-IN" sz="2000" b="1" dirty="0">
              <a:solidFill>
                <a:srgbClr val="002060"/>
              </a:solidFill>
              <a:latin typeface="Cambria Math" panose="02040503050406030204" pitchFamily="18" charset="0"/>
              <a:ea typeface="Cambria Math" panose="02040503050406030204" pitchFamily="18" charset="0"/>
            </a:endParaRPr>
          </a:p>
        </p:txBody>
      </p:sp>
      <p:sp>
        <p:nvSpPr>
          <p:cNvPr id="5" name="TextBox 4">
            <a:extLst>
              <a:ext uri="{FF2B5EF4-FFF2-40B4-BE49-F238E27FC236}">
                <a16:creationId xmlns:a16="http://schemas.microsoft.com/office/drawing/2014/main" id="{A6FF8B9E-C05C-46F1-D366-680DDF3EF152}"/>
              </a:ext>
            </a:extLst>
          </p:cNvPr>
          <p:cNvSpPr txBox="1"/>
          <p:nvPr/>
        </p:nvSpPr>
        <p:spPr>
          <a:xfrm>
            <a:off x="8308259" y="1456425"/>
            <a:ext cx="3303637" cy="2246769"/>
          </a:xfrm>
          <a:prstGeom prst="rect">
            <a:avLst/>
          </a:prstGeom>
          <a:solidFill>
            <a:schemeClr val="accent6">
              <a:lumMod val="20000"/>
              <a:lumOff val="80000"/>
            </a:schemeClr>
          </a:solidFill>
          <a:ln>
            <a:solidFill>
              <a:schemeClr val="tx1">
                <a:lumMod val="95000"/>
                <a:lumOff val="5000"/>
              </a:schemeClr>
            </a:solidFill>
          </a:ln>
        </p:spPr>
        <p:txBody>
          <a:bodyPr wrap="square" rtlCol="0">
            <a:spAutoFit/>
          </a:bodyPr>
          <a:lstStyle/>
          <a:p>
            <a:pPr algn="ctr"/>
            <a:endParaRPr lang="en-US" sz="2000" b="1" dirty="0">
              <a:solidFill>
                <a:srgbClr val="002060"/>
              </a:solidFill>
              <a:latin typeface="Cambria Math" panose="02040503050406030204" pitchFamily="18" charset="0"/>
              <a:ea typeface="Cambria Math" panose="02040503050406030204" pitchFamily="18" charset="0"/>
            </a:endParaRPr>
          </a:p>
          <a:p>
            <a:pPr algn="ctr"/>
            <a:r>
              <a:rPr lang="en-US" sz="2000" b="1" dirty="0">
                <a:solidFill>
                  <a:srgbClr val="002060"/>
                </a:solidFill>
                <a:latin typeface="Cambria Math" panose="02040503050406030204" pitchFamily="18" charset="0"/>
                <a:ea typeface="Cambria Math" panose="02040503050406030204" pitchFamily="18" charset="0"/>
              </a:rPr>
              <a:t>03</a:t>
            </a:r>
          </a:p>
          <a:p>
            <a:endParaRPr lang="en-US" sz="2000" b="1" dirty="0">
              <a:solidFill>
                <a:srgbClr val="002060"/>
              </a:solidFill>
              <a:latin typeface="Cambria Math" panose="02040503050406030204" pitchFamily="18" charset="0"/>
              <a:ea typeface="Cambria Math" panose="02040503050406030204" pitchFamily="18" charset="0"/>
            </a:endParaRPr>
          </a:p>
          <a:p>
            <a:pPr algn="ctr"/>
            <a:r>
              <a:rPr lang="en-US" sz="2000" b="1" dirty="0">
                <a:solidFill>
                  <a:srgbClr val="002060"/>
                </a:solidFill>
                <a:latin typeface="Cambria Math" panose="02040503050406030204" pitchFamily="18" charset="0"/>
                <a:ea typeface="Cambria Math" panose="02040503050406030204" pitchFamily="18" charset="0"/>
              </a:rPr>
              <a:t>Data Description &amp; </a:t>
            </a:r>
          </a:p>
          <a:p>
            <a:pPr algn="ctr"/>
            <a:r>
              <a:rPr lang="en-US" sz="2000" b="1" dirty="0">
                <a:solidFill>
                  <a:srgbClr val="002060"/>
                </a:solidFill>
                <a:latin typeface="Cambria Math" panose="02040503050406030204" pitchFamily="18" charset="0"/>
                <a:ea typeface="Cambria Math" panose="02040503050406030204" pitchFamily="18" charset="0"/>
              </a:rPr>
              <a:t>Methodology</a:t>
            </a:r>
          </a:p>
          <a:p>
            <a:endParaRPr lang="en-US" sz="2000" b="1" dirty="0">
              <a:solidFill>
                <a:srgbClr val="002060"/>
              </a:solidFill>
              <a:latin typeface="Cambria Math" panose="02040503050406030204" pitchFamily="18" charset="0"/>
              <a:ea typeface="Cambria Math" panose="02040503050406030204" pitchFamily="18" charset="0"/>
            </a:endParaRPr>
          </a:p>
          <a:p>
            <a:endParaRPr lang="en-IN" sz="2000" b="1" dirty="0">
              <a:solidFill>
                <a:srgbClr val="002060"/>
              </a:solidFill>
              <a:latin typeface="Cambria Math" panose="02040503050406030204" pitchFamily="18" charset="0"/>
              <a:ea typeface="Cambria Math" panose="02040503050406030204" pitchFamily="18" charset="0"/>
            </a:endParaRPr>
          </a:p>
        </p:txBody>
      </p:sp>
      <p:sp>
        <p:nvSpPr>
          <p:cNvPr id="6" name="TextBox 5">
            <a:extLst>
              <a:ext uri="{FF2B5EF4-FFF2-40B4-BE49-F238E27FC236}">
                <a16:creationId xmlns:a16="http://schemas.microsoft.com/office/drawing/2014/main" id="{1193409F-6373-F179-26A2-FFF5915DACAE}"/>
              </a:ext>
            </a:extLst>
          </p:cNvPr>
          <p:cNvSpPr txBox="1"/>
          <p:nvPr/>
        </p:nvSpPr>
        <p:spPr>
          <a:xfrm>
            <a:off x="2034424" y="4302683"/>
            <a:ext cx="3579795" cy="2246769"/>
          </a:xfrm>
          <a:prstGeom prst="rect">
            <a:avLst/>
          </a:prstGeom>
          <a:solidFill>
            <a:schemeClr val="accent4">
              <a:lumMod val="20000"/>
              <a:lumOff val="80000"/>
            </a:schemeClr>
          </a:solidFill>
          <a:ln>
            <a:solidFill>
              <a:schemeClr val="tx1">
                <a:lumMod val="95000"/>
                <a:lumOff val="5000"/>
              </a:schemeClr>
            </a:solidFill>
          </a:ln>
        </p:spPr>
        <p:txBody>
          <a:bodyPr wrap="square" rtlCol="0">
            <a:spAutoFit/>
          </a:bodyPr>
          <a:lstStyle/>
          <a:p>
            <a:pPr algn="ctr"/>
            <a:endParaRPr lang="en-US" sz="2000" b="1" dirty="0">
              <a:solidFill>
                <a:srgbClr val="002060"/>
              </a:solidFill>
              <a:latin typeface="Cambria Math" panose="02040503050406030204" pitchFamily="18" charset="0"/>
              <a:ea typeface="Cambria Math" panose="02040503050406030204" pitchFamily="18" charset="0"/>
            </a:endParaRPr>
          </a:p>
          <a:p>
            <a:pPr algn="ctr"/>
            <a:r>
              <a:rPr lang="en-US" sz="2000" b="1" dirty="0">
                <a:solidFill>
                  <a:srgbClr val="002060"/>
                </a:solidFill>
                <a:latin typeface="Cambria Math" panose="02040503050406030204" pitchFamily="18" charset="0"/>
                <a:ea typeface="Cambria Math" panose="02040503050406030204" pitchFamily="18" charset="0"/>
              </a:rPr>
              <a:t>04</a:t>
            </a:r>
          </a:p>
          <a:p>
            <a:endParaRPr lang="en-US" sz="2000" b="1" dirty="0">
              <a:solidFill>
                <a:srgbClr val="002060"/>
              </a:solidFill>
              <a:latin typeface="Cambria Math" panose="02040503050406030204" pitchFamily="18" charset="0"/>
              <a:ea typeface="Cambria Math" panose="02040503050406030204" pitchFamily="18" charset="0"/>
            </a:endParaRPr>
          </a:p>
          <a:p>
            <a:pPr algn="ctr"/>
            <a:r>
              <a:rPr lang="en-US" sz="2000" b="1" dirty="0">
                <a:solidFill>
                  <a:srgbClr val="002060"/>
                </a:solidFill>
                <a:latin typeface="Cambria Math" panose="02040503050406030204" pitchFamily="18" charset="0"/>
                <a:ea typeface="Cambria Math" panose="02040503050406030204" pitchFamily="18" charset="0"/>
              </a:rPr>
              <a:t>Key Metrics &amp; </a:t>
            </a:r>
          </a:p>
          <a:p>
            <a:pPr algn="ctr"/>
            <a:r>
              <a:rPr lang="en-US" sz="2000" b="1" dirty="0">
                <a:solidFill>
                  <a:srgbClr val="002060"/>
                </a:solidFill>
                <a:latin typeface="Cambria Math" panose="02040503050406030204" pitchFamily="18" charset="0"/>
                <a:ea typeface="Cambria Math" panose="02040503050406030204" pitchFamily="18" charset="0"/>
              </a:rPr>
              <a:t>Visualization</a:t>
            </a:r>
          </a:p>
          <a:p>
            <a:endParaRPr lang="en-US" sz="2000" b="1" dirty="0">
              <a:solidFill>
                <a:srgbClr val="002060"/>
              </a:solidFill>
              <a:latin typeface="Cambria Math" panose="02040503050406030204" pitchFamily="18" charset="0"/>
              <a:ea typeface="Cambria Math" panose="02040503050406030204" pitchFamily="18" charset="0"/>
            </a:endParaRPr>
          </a:p>
          <a:p>
            <a:endParaRPr lang="en-IN" sz="2000" b="1" dirty="0">
              <a:solidFill>
                <a:srgbClr val="002060"/>
              </a:solidFill>
              <a:latin typeface="Cambria Math" panose="02040503050406030204" pitchFamily="18" charset="0"/>
              <a:ea typeface="Cambria Math" panose="02040503050406030204" pitchFamily="18" charset="0"/>
            </a:endParaRPr>
          </a:p>
        </p:txBody>
      </p:sp>
      <p:sp>
        <p:nvSpPr>
          <p:cNvPr id="7" name="TextBox 6">
            <a:extLst>
              <a:ext uri="{FF2B5EF4-FFF2-40B4-BE49-F238E27FC236}">
                <a16:creationId xmlns:a16="http://schemas.microsoft.com/office/drawing/2014/main" id="{F4F66CFD-2619-6615-194A-57120AB3ADB1}"/>
              </a:ext>
            </a:extLst>
          </p:cNvPr>
          <p:cNvSpPr txBox="1"/>
          <p:nvPr/>
        </p:nvSpPr>
        <p:spPr>
          <a:xfrm>
            <a:off x="6755188" y="4302683"/>
            <a:ext cx="3303637" cy="2246769"/>
          </a:xfrm>
          <a:prstGeom prst="rect">
            <a:avLst/>
          </a:prstGeom>
          <a:solidFill>
            <a:schemeClr val="accent5">
              <a:lumMod val="20000"/>
              <a:lumOff val="80000"/>
            </a:schemeClr>
          </a:solidFill>
          <a:ln>
            <a:solidFill>
              <a:schemeClr val="tx1">
                <a:lumMod val="95000"/>
                <a:lumOff val="5000"/>
              </a:schemeClr>
            </a:solidFill>
          </a:ln>
        </p:spPr>
        <p:txBody>
          <a:bodyPr wrap="square" rtlCol="0">
            <a:spAutoFit/>
          </a:bodyPr>
          <a:lstStyle/>
          <a:p>
            <a:pPr algn="ctr"/>
            <a:endParaRPr lang="en-US" sz="2000" b="1" dirty="0">
              <a:solidFill>
                <a:srgbClr val="002060"/>
              </a:solidFill>
              <a:latin typeface="Cambria Math" panose="02040503050406030204" pitchFamily="18" charset="0"/>
              <a:ea typeface="Cambria Math" panose="02040503050406030204" pitchFamily="18" charset="0"/>
            </a:endParaRPr>
          </a:p>
          <a:p>
            <a:pPr algn="ctr"/>
            <a:r>
              <a:rPr lang="en-US" sz="2000" b="1" dirty="0">
                <a:solidFill>
                  <a:srgbClr val="002060"/>
                </a:solidFill>
                <a:latin typeface="Cambria Math" panose="02040503050406030204" pitchFamily="18" charset="0"/>
                <a:ea typeface="Cambria Math" panose="02040503050406030204" pitchFamily="18" charset="0"/>
              </a:rPr>
              <a:t>05</a:t>
            </a:r>
          </a:p>
          <a:p>
            <a:endParaRPr lang="en-US" sz="2000" b="1" dirty="0">
              <a:solidFill>
                <a:srgbClr val="002060"/>
              </a:solidFill>
              <a:latin typeface="Cambria Math" panose="02040503050406030204" pitchFamily="18" charset="0"/>
              <a:ea typeface="Cambria Math" panose="02040503050406030204" pitchFamily="18" charset="0"/>
            </a:endParaRPr>
          </a:p>
          <a:p>
            <a:pPr algn="ctr"/>
            <a:r>
              <a:rPr lang="en-US" sz="2000" b="1" dirty="0">
                <a:solidFill>
                  <a:srgbClr val="002060"/>
                </a:solidFill>
                <a:latin typeface="Cambria Math" panose="02040503050406030204" pitchFamily="18" charset="0"/>
                <a:ea typeface="Cambria Math" panose="02040503050406030204" pitchFamily="18" charset="0"/>
              </a:rPr>
              <a:t>     Dashboard &amp; </a:t>
            </a:r>
          </a:p>
          <a:p>
            <a:pPr algn="ctr"/>
            <a:r>
              <a:rPr lang="en-US" sz="2000" b="1" dirty="0">
                <a:solidFill>
                  <a:srgbClr val="002060"/>
                </a:solidFill>
                <a:latin typeface="Cambria Math" panose="02040503050406030204" pitchFamily="18" charset="0"/>
                <a:ea typeface="Cambria Math" panose="02040503050406030204" pitchFamily="18" charset="0"/>
              </a:rPr>
              <a:t>Recommendation</a:t>
            </a:r>
          </a:p>
          <a:p>
            <a:endParaRPr lang="en-US" sz="2000" b="1" dirty="0">
              <a:solidFill>
                <a:srgbClr val="002060"/>
              </a:solidFill>
              <a:latin typeface="Cambria Math" panose="02040503050406030204" pitchFamily="18" charset="0"/>
              <a:ea typeface="Cambria Math" panose="02040503050406030204" pitchFamily="18" charset="0"/>
            </a:endParaRPr>
          </a:p>
          <a:p>
            <a:endParaRPr lang="en-IN" sz="2000" b="1" dirty="0">
              <a:solidFill>
                <a:srgbClr val="00206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44096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469F2-A1ED-997E-B3CB-AB7FA0E73A74}"/>
              </a:ext>
            </a:extLst>
          </p:cNvPr>
          <p:cNvSpPr txBox="1"/>
          <p:nvPr/>
        </p:nvSpPr>
        <p:spPr>
          <a:xfrm>
            <a:off x="2615380" y="316783"/>
            <a:ext cx="6961239" cy="584775"/>
          </a:xfrm>
          <a:prstGeom prst="rect">
            <a:avLst/>
          </a:prstGeom>
          <a:noFill/>
        </p:spPr>
        <p:txBody>
          <a:bodyPr wrap="square" rtlCol="0">
            <a:spAutoFit/>
          </a:bodyPr>
          <a:lstStyle/>
          <a:p>
            <a:pPr algn="ctr"/>
            <a:r>
              <a:rPr lang="en-US" sz="3200" b="1" dirty="0">
                <a:solidFill>
                  <a:srgbClr val="002060"/>
                </a:solidFill>
                <a:latin typeface="Cambria Math" panose="02040503050406030204" pitchFamily="18" charset="0"/>
                <a:ea typeface="Cambria Math" panose="02040503050406030204" pitchFamily="18" charset="0"/>
              </a:rPr>
              <a:t>Problem Objective</a:t>
            </a:r>
            <a:endParaRPr lang="en-IN" sz="3200" b="1" dirty="0">
              <a:solidFill>
                <a:srgbClr val="002060"/>
              </a:solidFill>
              <a:latin typeface="Cambria Math" panose="02040503050406030204" pitchFamily="18" charset="0"/>
              <a:ea typeface="Cambria Math" panose="02040503050406030204" pitchFamily="18" charset="0"/>
            </a:endParaRPr>
          </a:p>
        </p:txBody>
      </p:sp>
      <p:sp useBgFill="1">
        <p:nvSpPr>
          <p:cNvPr id="5" name="TextBox 4">
            <a:extLst>
              <a:ext uri="{FF2B5EF4-FFF2-40B4-BE49-F238E27FC236}">
                <a16:creationId xmlns:a16="http://schemas.microsoft.com/office/drawing/2014/main" id="{6A850A78-0187-496D-B871-9B261227B912}"/>
              </a:ext>
            </a:extLst>
          </p:cNvPr>
          <p:cNvSpPr txBox="1"/>
          <p:nvPr/>
        </p:nvSpPr>
        <p:spPr>
          <a:xfrm>
            <a:off x="6086475" y="2413337"/>
            <a:ext cx="5495925" cy="2031325"/>
          </a:xfrm>
          <a:prstGeom prst="rect">
            <a:avLst/>
          </a:prstGeom>
        </p:spPr>
        <p:txBody>
          <a:bodyPr wrap="square" rtlCol="0">
            <a:spAutoFit/>
          </a:bodyPr>
          <a:lstStyle/>
          <a:p>
            <a:r>
              <a:rPr lang="en-US" b="1" dirty="0" err="1">
                <a:latin typeface="Cambria Math" panose="02040503050406030204" pitchFamily="18" charset="0"/>
                <a:ea typeface="Cambria Math" panose="02040503050406030204" pitchFamily="18" charset="0"/>
              </a:rPr>
              <a:t>ShopEase</a:t>
            </a:r>
            <a:r>
              <a:rPr lang="en-US" dirty="0">
                <a:latin typeface="Cambria Math" panose="02040503050406030204" pitchFamily="18" charset="0"/>
                <a:ea typeface="Cambria Math" panose="02040503050406030204" pitchFamily="18" charset="0"/>
              </a:rPr>
              <a:t> aims to make smarter business decisions by using data to improve sales performance, marketing strategies, inventory management, and customer experience. </a:t>
            </a:r>
          </a:p>
          <a:p>
            <a:r>
              <a:rPr lang="en-US" dirty="0">
                <a:latin typeface="Cambria Math" panose="02040503050406030204" pitchFamily="18" charset="0"/>
                <a:ea typeface="Cambria Math" panose="02040503050406030204" pitchFamily="18" charset="0"/>
              </a:rPr>
              <a:t>By understanding product demand, customer behavior, and seasonal trends, the company can boost revenue and enhance overall efficiency.</a:t>
            </a:r>
            <a:endParaRPr lang="en-IN" dirty="0">
              <a:latin typeface="Cambria Math" panose="02040503050406030204" pitchFamily="18" charset="0"/>
              <a:ea typeface="Cambria Math" panose="02040503050406030204" pitchFamily="18" charset="0"/>
            </a:endParaRPr>
          </a:p>
        </p:txBody>
      </p:sp>
      <p:pic>
        <p:nvPicPr>
          <p:cNvPr id="14" name="Picture 13">
            <a:extLst>
              <a:ext uri="{FF2B5EF4-FFF2-40B4-BE49-F238E27FC236}">
                <a16:creationId xmlns:a16="http://schemas.microsoft.com/office/drawing/2014/main" id="{CE7DAF60-5047-2DB4-B677-8B10ECC1E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046618"/>
            <a:ext cx="4581833" cy="3184144"/>
          </a:xfrm>
          <a:prstGeom prst="rect">
            <a:avLst/>
          </a:prstGeom>
        </p:spPr>
      </p:pic>
    </p:spTree>
    <p:extLst>
      <p:ext uri="{BB962C8B-B14F-4D97-AF65-F5344CB8AC3E}">
        <p14:creationId xmlns:p14="http://schemas.microsoft.com/office/powerpoint/2010/main" val="270000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4ADF21-ED81-586D-F1A6-03BA712EF0A9}"/>
              </a:ext>
            </a:extLst>
          </p:cNvPr>
          <p:cNvSpPr txBox="1"/>
          <p:nvPr/>
        </p:nvSpPr>
        <p:spPr>
          <a:xfrm>
            <a:off x="1607574" y="113072"/>
            <a:ext cx="8229600" cy="523220"/>
          </a:xfrm>
          <a:prstGeom prst="rect">
            <a:avLst/>
          </a:prstGeom>
          <a:noFill/>
        </p:spPr>
        <p:txBody>
          <a:bodyPr wrap="square" rtlCol="0">
            <a:spAutoFit/>
          </a:bodyPr>
          <a:lstStyle/>
          <a:p>
            <a:pPr algn="ctr"/>
            <a:r>
              <a:rPr lang="en-US" sz="2800" b="1" dirty="0">
                <a:solidFill>
                  <a:srgbClr val="002060"/>
                </a:solidFill>
                <a:latin typeface="Cambria Math" panose="02040503050406030204" pitchFamily="18" charset="0"/>
                <a:ea typeface="Cambria Math" panose="02040503050406030204" pitchFamily="18" charset="0"/>
              </a:rPr>
              <a:t>Problem Statement</a:t>
            </a:r>
            <a:endParaRPr lang="en-IN" sz="2800" b="1" dirty="0">
              <a:solidFill>
                <a:srgbClr val="002060"/>
              </a:solidFill>
              <a:latin typeface="Cambria Math" panose="02040503050406030204" pitchFamily="18" charset="0"/>
              <a:ea typeface="Cambria Math" panose="02040503050406030204" pitchFamily="18" charset="0"/>
            </a:endParaRPr>
          </a:p>
        </p:txBody>
      </p:sp>
      <p:sp>
        <p:nvSpPr>
          <p:cNvPr id="4" name="TextBox 3">
            <a:extLst>
              <a:ext uri="{FF2B5EF4-FFF2-40B4-BE49-F238E27FC236}">
                <a16:creationId xmlns:a16="http://schemas.microsoft.com/office/drawing/2014/main" id="{93B40234-CB60-53FF-49D4-9629FE3CCB8C}"/>
              </a:ext>
            </a:extLst>
          </p:cNvPr>
          <p:cNvSpPr txBox="1"/>
          <p:nvPr/>
        </p:nvSpPr>
        <p:spPr>
          <a:xfrm>
            <a:off x="228600" y="744690"/>
            <a:ext cx="11815915" cy="646331"/>
          </a:xfrm>
          <a:prstGeom prst="rect">
            <a:avLst/>
          </a:prstGeom>
          <a:noFill/>
        </p:spPr>
        <p:txBody>
          <a:bodyPr wrap="square" rtlCol="0">
            <a:spAutoFit/>
          </a:bodyPr>
          <a:lstStyle/>
          <a:p>
            <a:r>
              <a:rPr lang="en-US" b="1" dirty="0" err="1">
                <a:latin typeface="Cambria Math" panose="02040503050406030204" pitchFamily="18" charset="0"/>
                <a:ea typeface="Cambria Math" panose="02040503050406030204" pitchFamily="18" charset="0"/>
              </a:rPr>
              <a:t>ShopEase</a:t>
            </a:r>
            <a:r>
              <a:rPr lang="en-US" dirty="0">
                <a:latin typeface="Cambria Math" panose="02040503050406030204" pitchFamily="18" charset="0"/>
                <a:ea typeface="Cambria Math" panose="02040503050406030204" pitchFamily="18" charset="0"/>
              </a:rPr>
              <a:t> wants to provide fast and personalized online shopping, but its sales and customer data are scattered. Proper analysis is needed to understand trends, optimize inventory, marketing, and improve overall customer experience.</a:t>
            </a:r>
            <a:endParaRPr lang="en-IN" dirty="0">
              <a:latin typeface="Cambria Math" panose="02040503050406030204" pitchFamily="18" charset="0"/>
              <a:ea typeface="Cambria Math" panose="02040503050406030204" pitchFamily="18" charset="0"/>
            </a:endParaRPr>
          </a:p>
        </p:txBody>
      </p:sp>
      <p:sp>
        <p:nvSpPr>
          <p:cNvPr id="5" name="TextBox 4">
            <a:extLst>
              <a:ext uri="{FF2B5EF4-FFF2-40B4-BE49-F238E27FC236}">
                <a16:creationId xmlns:a16="http://schemas.microsoft.com/office/drawing/2014/main" id="{43369A69-AE71-7F02-A304-07E838B07625}"/>
              </a:ext>
            </a:extLst>
          </p:cNvPr>
          <p:cNvSpPr txBox="1"/>
          <p:nvPr/>
        </p:nvSpPr>
        <p:spPr>
          <a:xfrm>
            <a:off x="2556387" y="2428568"/>
            <a:ext cx="3165987" cy="1956619"/>
          </a:xfrm>
          <a:prstGeom prst="rect">
            <a:avLst/>
          </a:prstGeom>
          <a:noFill/>
        </p:spPr>
        <p:txBody>
          <a:bodyPr wrap="square" rtlCol="0">
            <a:spAutoFit/>
          </a:bodyPr>
          <a:lstStyle/>
          <a:p>
            <a:endParaRPr lang="en-IN" dirty="0"/>
          </a:p>
        </p:txBody>
      </p:sp>
      <p:pic>
        <p:nvPicPr>
          <p:cNvPr id="9" name="Picture 8">
            <a:extLst>
              <a:ext uri="{FF2B5EF4-FFF2-40B4-BE49-F238E27FC236}">
                <a16:creationId xmlns:a16="http://schemas.microsoft.com/office/drawing/2014/main" id="{D69092AA-0862-E033-F37A-E49473CDE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16" y="1499419"/>
            <a:ext cx="11887199" cy="5245509"/>
          </a:xfrm>
          <a:prstGeom prst="rect">
            <a:avLst/>
          </a:prstGeom>
        </p:spPr>
      </p:pic>
    </p:spTree>
    <p:extLst>
      <p:ext uri="{BB962C8B-B14F-4D97-AF65-F5344CB8AC3E}">
        <p14:creationId xmlns:p14="http://schemas.microsoft.com/office/powerpoint/2010/main" val="2663886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D487EA-CCFE-666B-EFB5-8BE83187E4DA}"/>
              </a:ext>
            </a:extLst>
          </p:cNvPr>
          <p:cNvSpPr txBox="1"/>
          <p:nvPr/>
        </p:nvSpPr>
        <p:spPr>
          <a:xfrm>
            <a:off x="2320412" y="137344"/>
            <a:ext cx="7305368" cy="523220"/>
          </a:xfrm>
          <a:prstGeom prst="rect">
            <a:avLst/>
          </a:prstGeom>
          <a:noFill/>
        </p:spPr>
        <p:txBody>
          <a:bodyPr wrap="square" rtlCol="0">
            <a:spAutoFit/>
          </a:bodyPr>
          <a:lstStyle/>
          <a:p>
            <a:pPr algn="ctr"/>
            <a:r>
              <a:rPr lang="en-US" sz="2800" b="1" dirty="0">
                <a:solidFill>
                  <a:srgbClr val="002060"/>
                </a:solidFill>
                <a:latin typeface="Cambria Math" panose="02040503050406030204" pitchFamily="18" charset="0"/>
                <a:ea typeface="Cambria Math" panose="02040503050406030204" pitchFamily="18" charset="0"/>
              </a:rPr>
              <a:t>Objective of project</a:t>
            </a:r>
            <a:endParaRPr lang="en-IN" sz="2800" b="1" dirty="0">
              <a:solidFill>
                <a:srgbClr val="002060"/>
              </a:solidFill>
              <a:latin typeface="Cambria Math" panose="02040503050406030204" pitchFamily="18" charset="0"/>
              <a:ea typeface="Cambria Math" panose="02040503050406030204" pitchFamily="18" charset="0"/>
            </a:endParaRPr>
          </a:p>
        </p:txBody>
      </p:sp>
      <p:sp>
        <p:nvSpPr>
          <p:cNvPr id="11" name="Rectangle 4">
            <a:extLst>
              <a:ext uri="{FF2B5EF4-FFF2-40B4-BE49-F238E27FC236}">
                <a16:creationId xmlns:a16="http://schemas.microsoft.com/office/drawing/2014/main" id="{25596FF3-AAD5-2B9C-09F4-B30392880CD2}"/>
              </a:ext>
            </a:extLst>
          </p:cNvPr>
          <p:cNvSpPr>
            <a:spLocks noChangeArrowheads="1"/>
          </p:cNvSpPr>
          <p:nvPr/>
        </p:nvSpPr>
        <p:spPr bwMode="auto">
          <a:xfrm>
            <a:off x="1199535" y="1340573"/>
            <a:ext cx="954712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Identify top-selling and underperforming products and categories to optimize inventory and focus on high-demand items.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Understand customer behavior by analyzing patterns based on gender, device type, login type, and payment method to tailor marketing strategies.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Recognize loyal, repeat, and inactive customers to improve engagement and targeted promotions.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Analyze order delays and shipping performance to enhance delivery efficiency and overall customer satisfaction.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rPr>
              <a:t>Evaluate the impact of pricing, discounts, and customer – paid shipping costs on sales to make data-driven pricing and promotional decisions.</a:t>
            </a:r>
          </a:p>
        </p:txBody>
      </p:sp>
    </p:spTree>
    <p:extLst>
      <p:ext uri="{BB962C8B-B14F-4D97-AF65-F5344CB8AC3E}">
        <p14:creationId xmlns:p14="http://schemas.microsoft.com/office/powerpoint/2010/main" val="3571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13E945-0932-DB25-0567-FEADF53F1A57}"/>
              </a:ext>
            </a:extLst>
          </p:cNvPr>
          <p:cNvSpPr txBox="1"/>
          <p:nvPr/>
        </p:nvSpPr>
        <p:spPr>
          <a:xfrm>
            <a:off x="2841771" y="97621"/>
            <a:ext cx="6076335" cy="584775"/>
          </a:xfrm>
          <a:prstGeom prst="rect">
            <a:avLst/>
          </a:prstGeom>
          <a:noFill/>
        </p:spPr>
        <p:txBody>
          <a:bodyPr wrap="square" rtlCol="0">
            <a:spAutoFit/>
          </a:bodyPr>
          <a:lstStyle/>
          <a:p>
            <a:pPr algn="ctr"/>
            <a:r>
              <a:rPr lang="en-US" sz="3200" b="1" dirty="0">
                <a:solidFill>
                  <a:srgbClr val="002060"/>
                </a:solidFill>
                <a:latin typeface="Cambria Math" panose="02040503050406030204" pitchFamily="18" charset="0"/>
                <a:ea typeface="Cambria Math" panose="02040503050406030204" pitchFamily="18" charset="0"/>
              </a:rPr>
              <a:t>Data Description</a:t>
            </a:r>
            <a:endParaRPr lang="en-IN" sz="3200" b="1" dirty="0">
              <a:solidFill>
                <a:srgbClr val="002060"/>
              </a:solidFill>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DE616BE0-5117-CE80-3E44-1D027797147C}"/>
              </a:ext>
            </a:extLst>
          </p:cNvPr>
          <p:cNvSpPr txBox="1"/>
          <p:nvPr/>
        </p:nvSpPr>
        <p:spPr>
          <a:xfrm>
            <a:off x="6269185" y="1205367"/>
            <a:ext cx="5775829" cy="4651915"/>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000" dirty="0" err="1">
                <a:latin typeface="Cambria Math" panose="02040503050406030204" pitchFamily="18" charset="0"/>
                <a:ea typeface="Cambria Math" panose="02040503050406030204" pitchFamily="18" charset="0"/>
              </a:rPr>
              <a:t>Product_Category</a:t>
            </a:r>
            <a:r>
              <a:rPr lang="en-US" sz="2000" dirty="0">
                <a:latin typeface="Cambria Math" panose="02040503050406030204" pitchFamily="18" charset="0"/>
                <a:ea typeface="Cambria Math" panose="02040503050406030204" pitchFamily="18" charset="0"/>
              </a:rPr>
              <a:t> – Category of the purchased product</a:t>
            </a:r>
          </a:p>
          <a:p>
            <a:pPr marL="342900" indent="-342900">
              <a:lnSpc>
                <a:spcPct val="150000"/>
              </a:lnSpc>
              <a:buFont typeface="Wingdings" panose="05000000000000000000" pitchFamily="2" charset="2"/>
              <a:buChar char="§"/>
            </a:pPr>
            <a:r>
              <a:rPr lang="en-US" sz="2000" dirty="0">
                <a:latin typeface="Cambria Math" panose="02040503050406030204" pitchFamily="18" charset="0"/>
                <a:ea typeface="Cambria Math" panose="02040503050406030204" pitchFamily="18" charset="0"/>
              </a:rPr>
              <a:t>Product – Name of the purchased product</a:t>
            </a:r>
          </a:p>
          <a:p>
            <a:pPr marL="342900" indent="-342900">
              <a:lnSpc>
                <a:spcPct val="150000"/>
              </a:lnSpc>
              <a:buFont typeface="Wingdings" panose="05000000000000000000" pitchFamily="2" charset="2"/>
              <a:buChar char="§"/>
            </a:pPr>
            <a:r>
              <a:rPr lang="en-US" sz="2000" dirty="0">
                <a:latin typeface="Cambria Math" panose="02040503050406030204" pitchFamily="18" charset="0"/>
                <a:ea typeface="Cambria Math" panose="02040503050406030204" pitchFamily="18" charset="0"/>
              </a:rPr>
              <a:t>price – Price of a single unit of the product</a:t>
            </a:r>
          </a:p>
          <a:p>
            <a:pPr marL="342900" indent="-342900">
              <a:lnSpc>
                <a:spcPct val="150000"/>
              </a:lnSpc>
              <a:buFont typeface="Wingdings" panose="05000000000000000000" pitchFamily="2" charset="2"/>
              <a:buChar char="§"/>
            </a:pPr>
            <a:r>
              <a:rPr lang="en-US" sz="2000" dirty="0">
                <a:latin typeface="Cambria Math" panose="02040503050406030204" pitchFamily="18" charset="0"/>
                <a:ea typeface="Cambria Math" panose="02040503050406030204" pitchFamily="18" charset="0"/>
              </a:rPr>
              <a:t>quantity – Number of product units purchased</a:t>
            </a:r>
          </a:p>
          <a:p>
            <a:pPr marL="342900" indent="-342900">
              <a:lnSpc>
                <a:spcPct val="150000"/>
              </a:lnSpc>
              <a:buFont typeface="Wingdings" panose="05000000000000000000" pitchFamily="2" charset="2"/>
              <a:buChar char="§"/>
            </a:pPr>
            <a:r>
              <a:rPr lang="en-US" sz="2000" dirty="0">
                <a:latin typeface="Cambria Math" panose="02040503050406030204" pitchFamily="18" charset="0"/>
                <a:ea typeface="Cambria Math" panose="02040503050406030204" pitchFamily="18" charset="0"/>
              </a:rPr>
              <a:t>Discount – Discount applied to the order</a:t>
            </a:r>
          </a:p>
          <a:p>
            <a:pPr marL="342900" indent="-342900">
              <a:lnSpc>
                <a:spcPct val="150000"/>
              </a:lnSpc>
              <a:buFont typeface="Wingdings" panose="05000000000000000000" pitchFamily="2" charset="2"/>
              <a:buChar char="§"/>
            </a:pPr>
            <a:r>
              <a:rPr lang="en-US" sz="2000" dirty="0" err="1">
                <a:latin typeface="Cambria Math" panose="02040503050406030204" pitchFamily="18" charset="0"/>
                <a:ea typeface="Cambria Math" panose="02040503050406030204" pitchFamily="18" charset="0"/>
              </a:rPr>
              <a:t>shipping_cost</a:t>
            </a:r>
            <a:r>
              <a:rPr lang="en-US" sz="2000" dirty="0">
                <a:latin typeface="Cambria Math" panose="02040503050406030204" pitchFamily="18" charset="0"/>
                <a:ea typeface="Cambria Math" panose="02040503050406030204" pitchFamily="18" charset="0"/>
              </a:rPr>
              <a:t> – Shipping charges for the order</a:t>
            </a:r>
          </a:p>
          <a:p>
            <a:pPr marL="342900" indent="-342900">
              <a:lnSpc>
                <a:spcPct val="150000"/>
              </a:lnSpc>
              <a:buFont typeface="Wingdings" panose="05000000000000000000" pitchFamily="2" charset="2"/>
              <a:buChar char="§"/>
            </a:pPr>
            <a:r>
              <a:rPr lang="en-US" sz="2000" dirty="0" err="1">
                <a:latin typeface="Cambria Math" panose="02040503050406030204" pitchFamily="18" charset="0"/>
                <a:ea typeface="Cambria Math" panose="02040503050406030204" pitchFamily="18" charset="0"/>
              </a:rPr>
              <a:t>Order_Priority</a:t>
            </a:r>
            <a:r>
              <a:rPr lang="en-US" sz="2000" dirty="0">
                <a:latin typeface="Cambria Math" panose="02040503050406030204" pitchFamily="18" charset="0"/>
                <a:ea typeface="Cambria Math" panose="02040503050406030204" pitchFamily="18" charset="0"/>
              </a:rPr>
              <a:t> – Priority level assigned to the order</a:t>
            </a:r>
          </a:p>
          <a:p>
            <a:pPr marL="342900" indent="-342900">
              <a:lnSpc>
                <a:spcPct val="150000"/>
              </a:lnSpc>
              <a:buFont typeface="Wingdings" panose="05000000000000000000" pitchFamily="2" charset="2"/>
              <a:buChar char="§"/>
            </a:pPr>
            <a:r>
              <a:rPr lang="en-US" sz="2000" dirty="0" err="1">
                <a:latin typeface="Cambria Math" panose="02040503050406030204" pitchFamily="18" charset="0"/>
                <a:ea typeface="Cambria Math" panose="02040503050406030204" pitchFamily="18" charset="0"/>
              </a:rPr>
              <a:t>Payment_method</a:t>
            </a:r>
            <a:r>
              <a:rPr lang="en-US" sz="2000" dirty="0">
                <a:latin typeface="Cambria Math" panose="02040503050406030204" pitchFamily="18" charset="0"/>
                <a:ea typeface="Cambria Math" panose="02040503050406030204" pitchFamily="18" charset="0"/>
              </a:rPr>
              <a:t> – Method used for payment</a:t>
            </a:r>
          </a:p>
        </p:txBody>
      </p:sp>
      <p:sp>
        <p:nvSpPr>
          <p:cNvPr id="7" name="TextBox 6">
            <a:extLst>
              <a:ext uri="{FF2B5EF4-FFF2-40B4-BE49-F238E27FC236}">
                <a16:creationId xmlns:a16="http://schemas.microsoft.com/office/drawing/2014/main" id="{52B6E20E-ED35-4203-DCBD-A0DB85F15F34}"/>
              </a:ext>
            </a:extLst>
          </p:cNvPr>
          <p:cNvSpPr txBox="1"/>
          <p:nvPr/>
        </p:nvSpPr>
        <p:spPr>
          <a:xfrm>
            <a:off x="192850" y="1205367"/>
            <a:ext cx="6076335" cy="511357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err="1">
                <a:latin typeface="Cambria Math" panose="02040503050406030204" pitchFamily="18" charset="0"/>
                <a:ea typeface="Cambria Math" panose="02040503050406030204" pitchFamily="18" charset="0"/>
              </a:rPr>
              <a:t>order_date</a:t>
            </a:r>
            <a:r>
              <a:rPr lang="en-US" sz="2000" dirty="0">
                <a:latin typeface="Cambria Math" panose="02040503050406030204" pitchFamily="18" charset="0"/>
                <a:ea typeface="Cambria Math" panose="02040503050406030204" pitchFamily="18" charset="0"/>
              </a:rPr>
              <a:t> –  Date when the order was place</a:t>
            </a:r>
          </a:p>
          <a:p>
            <a:pPr marL="285750" indent="-285750">
              <a:lnSpc>
                <a:spcPct val="150000"/>
              </a:lnSpc>
              <a:buFont typeface="Wingdings" panose="05000000000000000000" pitchFamily="2" charset="2"/>
              <a:buChar char="§"/>
            </a:pPr>
            <a:r>
              <a:rPr lang="en-US" sz="2000" dirty="0" err="1">
                <a:latin typeface="Cambria Math" panose="02040503050406030204" pitchFamily="18" charset="0"/>
                <a:ea typeface="Cambria Math" panose="02040503050406030204" pitchFamily="18" charset="0"/>
              </a:rPr>
              <a:t>order_time</a:t>
            </a:r>
            <a:r>
              <a:rPr lang="en-US" sz="2000" dirty="0">
                <a:latin typeface="Cambria Math" panose="02040503050406030204" pitchFamily="18" charset="0"/>
                <a:ea typeface="Cambria Math" panose="02040503050406030204" pitchFamily="18" charset="0"/>
              </a:rPr>
              <a:t> –  Time when the order was placed</a:t>
            </a:r>
          </a:p>
          <a:p>
            <a:pPr marL="285750" indent="-285750">
              <a:lnSpc>
                <a:spcPct val="150000"/>
              </a:lnSpc>
              <a:buFont typeface="Wingdings" panose="05000000000000000000" pitchFamily="2" charset="2"/>
              <a:buChar char="§"/>
            </a:pPr>
            <a:r>
              <a:rPr lang="en-US" sz="2000" dirty="0">
                <a:latin typeface="Cambria Math" panose="02040503050406030204" pitchFamily="18" charset="0"/>
                <a:ea typeface="Cambria Math" panose="02040503050406030204" pitchFamily="18" charset="0"/>
              </a:rPr>
              <a:t>delay –  Number of days taken for delivery or delay in shipment</a:t>
            </a:r>
          </a:p>
          <a:p>
            <a:pPr marL="285750" indent="-285750">
              <a:lnSpc>
                <a:spcPct val="150000"/>
              </a:lnSpc>
              <a:buFont typeface="Wingdings" panose="05000000000000000000" pitchFamily="2" charset="2"/>
              <a:buChar char="§"/>
            </a:pPr>
            <a:r>
              <a:rPr lang="en-US" sz="2000" dirty="0" err="1">
                <a:latin typeface="Cambria Math" panose="02040503050406030204" pitchFamily="18" charset="0"/>
                <a:ea typeface="Cambria Math" panose="02040503050406030204" pitchFamily="18" charset="0"/>
              </a:rPr>
              <a:t>Customer_Id</a:t>
            </a:r>
            <a:r>
              <a:rPr lang="en-US" sz="2000" dirty="0">
                <a:latin typeface="Cambria Math" panose="02040503050406030204" pitchFamily="18" charset="0"/>
                <a:ea typeface="Cambria Math" panose="02040503050406030204" pitchFamily="18" charset="0"/>
              </a:rPr>
              <a:t> –  Unique identifier for each customer</a:t>
            </a:r>
          </a:p>
          <a:p>
            <a:pPr marL="285750" indent="-285750">
              <a:lnSpc>
                <a:spcPct val="150000"/>
              </a:lnSpc>
              <a:buFont typeface="Wingdings" panose="05000000000000000000" pitchFamily="2" charset="2"/>
              <a:buChar char="§"/>
            </a:pPr>
            <a:r>
              <a:rPr lang="en-US" sz="2000" dirty="0">
                <a:latin typeface="Cambria Math" panose="02040503050406030204" pitchFamily="18" charset="0"/>
                <a:ea typeface="Cambria Math" panose="02040503050406030204" pitchFamily="18" charset="0"/>
              </a:rPr>
              <a:t>Gender –  Gender of the customer</a:t>
            </a:r>
          </a:p>
          <a:p>
            <a:pPr marL="285750" indent="-285750">
              <a:lnSpc>
                <a:spcPct val="150000"/>
              </a:lnSpc>
              <a:buFont typeface="Wingdings" panose="05000000000000000000" pitchFamily="2" charset="2"/>
              <a:buChar char="§"/>
            </a:pPr>
            <a:r>
              <a:rPr lang="en-US" sz="2000" dirty="0" err="1">
                <a:latin typeface="Cambria Math" panose="02040503050406030204" pitchFamily="18" charset="0"/>
                <a:ea typeface="Cambria Math" panose="02040503050406030204" pitchFamily="18" charset="0"/>
              </a:rPr>
              <a:t>Device_Type</a:t>
            </a:r>
            <a:r>
              <a:rPr lang="en-US" sz="2000" dirty="0">
                <a:latin typeface="Cambria Math" panose="02040503050406030204" pitchFamily="18" charset="0"/>
                <a:ea typeface="Cambria Math" panose="02040503050406030204" pitchFamily="18" charset="0"/>
              </a:rPr>
              <a:t> –  Type of device used to place the order</a:t>
            </a:r>
          </a:p>
          <a:p>
            <a:pPr marL="285750" indent="-285750">
              <a:lnSpc>
                <a:spcPct val="150000"/>
              </a:lnSpc>
              <a:buFont typeface="Wingdings" panose="05000000000000000000" pitchFamily="2" charset="2"/>
              <a:buChar char="§"/>
            </a:pPr>
            <a:r>
              <a:rPr lang="en-US" sz="2000" dirty="0" err="1">
                <a:latin typeface="Cambria Math" panose="02040503050406030204" pitchFamily="18" charset="0"/>
                <a:ea typeface="Cambria Math" panose="02040503050406030204" pitchFamily="18" charset="0"/>
              </a:rPr>
              <a:t>Customer_Login_type</a:t>
            </a:r>
            <a:r>
              <a:rPr lang="en-US" sz="2000" dirty="0">
                <a:latin typeface="Cambria Math" panose="02040503050406030204" pitchFamily="18" charset="0"/>
                <a:ea typeface="Cambria Math" panose="02040503050406030204" pitchFamily="18" charset="0"/>
              </a:rPr>
              <a:t> –  Method used by the customer to log in</a:t>
            </a:r>
          </a:p>
          <a:p>
            <a:pPr marL="285750" indent="-285750">
              <a:lnSpc>
                <a:spcPct val="150000"/>
              </a:lnSpc>
              <a:buFont typeface="Wingdings" panose="05000000000000000000" pitchFamily="2" charset="2"/>
              <a:buChar char="§"/>
            </a:pPr>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35499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C75561-3128-FB23-A03B-B046E4D39533}"/>
              </a:ext>
            </a:extLst>
          </p:cNvPr>
          <p:cNvSpPr txBox="1"/>
          <p:nvPr/>
        </p:nvSpPr>
        <p:spPr>
          <a:xfrm>
            <a:off x="2959510" y="137652"/>
            <a:ext cx="6076335" cy="584775"/>
          </a:xfrm>
          <a:prstGeom prst="rect">
            <a:avLst/>
          </a:prstGeom>
          <a:noFill/>
        </p:spPr>
        <p:txBody>
          <a:bodyPr wrap="square" rtlCol="0">
            <a:spAutoFit/>
          </a:bodyPr>
          <a:lstStyle/>
          <a:p>
            <a:pPr algn="ctr"/>
            <a:r>
              <a:rPr lang="en-US" sz="3200" b="1" dirty="0">
                <a:solidFill>
                  <a:srgbClr val="002060"/>
                </a:solidFill>
                <a:latin typeface="Cambria Math" panose="02040503050406030204" pitchFamily="18" charset="0"/>
                <a:ea typeface="Cambria Math" panose="02040503050406030204" pitchFamily="18" charset="0"/>
              </a:rPr>
              <a:t>Data Snapshot</a:t>
            </a:r>
            <a:endParaRPr lang="en-IN" sz="3200" b="1" dirty="0">
              <a:solidFill>
                <a:srgbClr val="002060"/>
              </a:solidFill>
              <a:latin typeface="Cambria Math" panose="02040503050406030204" pitchFamily="18" charset="0"/>
              <a:ea typeface="Cambria Math" panose="02040503050406030204" pitchFamily="18" charset="0"/>
            </a:endParaRPr>
          </a:p>
        </p:txBody>
      </p:sp>
      <p:sp>
        <p:nvSpPr>
          <p:cNvPr id="10" name="TextBox 9">
            <a:extLst>
              <a:ext uri="{FF2B5EF4-FFF2-40B4-BE49-F238E27FC236}">
                <a16:creationId xmlns:a16="http://schemas.microsoft.com/office/drawing/2014/main" id="{76099591-C708-CCA9-BEB0-BED373B66BC8}"/>
              </a:ext>
            </a:extLst>
          </p:cNvPr>
          <p:cNvSpPr txBox="1"/>
          <p:nvPr/>
        </p:nvSpPr>
        <p:spPr>
          <a:xfrm>
            <a:off x="6321289" y="1246181"/>
            <a:ext cx="5619777" cy="4395114"/>
          </a:xfrm>
          <a:prstGeom prst="rect">
            <a:avLst/>
          </a:prstGeom>
          <a:noFill/>
        </p:spPr>
        <p:txBody>
          <a:bodyPr wrap="square" rtlCol="0">
            <a:spAutoFit/>
          </a:bodyPr>
          <a:lstStyle/>
          <a:p>
            <a:pPr>
              <a:lnSpc>
                <a:spcPct val="150000"/>
              </a:lnSpc>
            </a:pPr>
            <a:r>
              <a:rPr lang="en-US" sz="2100" dirty="0">
                <a:latin typeface="Cambria Math" panose="02040503050406030204" pitchFamily="18" charset="0"/>
                <a:ea typeface="Cambria Math" panose="02040503050406030204" pitchFamily="18" charset="0"/>
              </a:rPr>
              <a:t>1 . Demographic Data :  </a:t>
            </a:r>
            <a:r>
              <a:rPr lang="en-US" sz="2100" dirty="0" err="1">
                <a:latin typeface="Cambria Math" panose="02040503050406030204" pitchFamily="18" charset="0"/>
                <a:ea typeface="Cambria Math" panose="02040503050406030204" pitchFamily="18" charset="0"/>
              </a:rPr>
              <a:t>Customer_Id</a:t>
            </a:r>
            <a:r>
              <a:rPr lang="en-US" sz="2100" dirty="0">
                <a:latin typeface="Cambria Math" panose="02040503050406030204" pitchFamily="18" charset="0"/>
                <a:ea typeface="Cambria Math" panose="02040503050406030204" pitchFamily="18" charset="0"/>
              </a:rPr>
              <a:t>, 	Gender</a:t>
            </a:r>
          </a:p>
          <a:p>
            <a:pPr marL="342900" indent="-342900">
              <a:lnSpc>
                <a:spcPct val="150000"/>
              </a:lnSpc>
              <a:buAutoNum type="arabicPeriod" startAt="2"/>
            </a:pPr>
            <a:r>
              <a:rPr lang="en-US" sz="2100" dirty="0">
                <a:latin typeface="Cambria Math" panose="02040503050406030204" pitchFamily="18" charset="0"/>
                <a:ea typeface="Cambria Math" panose="02040503050406030204" pitchFamily="18" charset="0"/>
              </a:rPr>
              <a:t>Behavioral Data :  </a:t>
            </a:r>
            <a:r>
              <a:rPr lang="en-US" sz="2100" dirty="0" err="1">
                <a:latin typeface="Cambria Math" panose="02040503050406030204" pitchFamily="18" charset="0"/>
                <a:ea typeface="Cambria Math" panose="02040503050406030204" pitchFamily="18" charset="0"/>
              </a:rPr>
              <a:t>Device_Type</a:t>
            </a:r>
            <a:r>
              <a:rPr lang="en-US" sz="2100" dirty="0">
                <a:latin typeface="Cambria Math" panose="02040503050406030204" pitchFamily="18" charset="0"/>
                <a:ea typeface="Cambria Math" panose="02040503050406030204" pitchFamily="18" charset="0"/>
              </a:rPr>
              <a:t>, </a:t>
            </a:r>
            <a:r>
              <a:rPr lang="en-US" sz="2100" dirty="0" err="1">
                <a:latin typeface="Cambria Math" panose="02040503050406030204" pitchFamily="18" charset="0"/>
                <a:ea typeface="Cambria Math" panose="02040503050406030204" pitchFamily="18" charset="0"/>
              </a:rPr>
              <a:t>Customer_Login_type</a:t>
            </a:r>
            <a:endParaRPr lang="en-US" sz="2100" dirty="0">
              <a:latin typeface="Cambria Math" panose="02040503050406030204" pitchFamily="18" charset="0"/>
              <a:ea typeface="Cambria Math" panose="02040503050406030204" pitchFamily="18" charset="0"/>
            </a:endParaRPr>
          </a:p>
          <a:p>
            <a:pPr marL="342900" indent="-342900">
              <a:lnSpc>
                <a:spcPct val="150000"/>
              </a:lnSpc>
              <a:buAutoNum type="arabicPeriod" startAt="2"/>
            </a:pPr>
            <a:r>
              <a:rPr lang="en-US" sz="2100" dirty="0">
                <a:latin typeface="Cambria Math" panose="02040503050406030204" pitchFamily="18" charset="0"/>
                <a:ea typeface="Cambria Math" panose="02040503050406030204" pitchFamily="18" charset="0"/>
              </a:rPr>
              <a:t>Transactional Data :  </a:t>
            </a:r>
            <a:r>
              <a:rPr lang="en-US" sz="2100" dirty="0" err="1">
                <a:latin typeface="Cambria Math" panose="02040503050406030204" pitchFamily="18" charset="0"/>
                <a:ea typeface="Cambria Math" panose="02040503050406030204" pitchFamily="18" charset="0"/>
              </a:rPr>
              <a:t>Product_Category</a:t>
            </a:r>
            <a:r>
              <a:rPr lang="en-US" sz="2100" dirty="0">
                <a:latin typeface="Cambria Math" panose="02040503050406030204" pitchFamily="18" charset="0"/>
                <a:ea typeface="Cambria Math" panose="02040503050406030204" pitchFamily="18" charset="0"/>
              </a:rPr>
              <a:t>, Product, price, quantity, Discount, </a:t>
            </a:r>
            <a:r>
              <a:rPr lang="en-US" sz="2100" dirty="0" err="1">
                <a:latin typeface="Cambria Math" panose="02040503050406030204" pitchFamily="18" charset="0"/>
                <a:ea typeface="Cambria Math" panose="02040503050406030204" pitchFamily="18" charset="0"/>
              </a:rPr>
              <a:t>shipping_cost</a:t>
            </a:r>
            <a:r>
              <a:rPr lang="en-US" sz="2100" dirty="0">
                <a:latin typeface="Cambria Math" panose="02040503050406030204" pitchFamily="18" charset="0"/>
                <a:ea typeface="Cambria Math" panose="02040503050406030204" pitchFamily="18" charset="0"/>
              </a:rPr>
              <a:t>, </a:t>
            </a:r>
            <a:r>
              <a:rPr lang="en-US" sz="2100" dirty="0" err="1">
                <a:latin typeface="Cambria Math" panose="02040503050406030204" pitchFamily="18" charset="0"/>
                <a:ea typeface="Cambria Math" panose="02040503050406030204" pitchFamily="18" charset="0"/>
              </a:rPr>
              <a:t>Payment_method</a:t>
            </a:r>
            <a:endParaRPr lang="en-US" sz="2100" dirty="0">
              <a:latin typeface="Cambria Math" panose="02040503050406030204" pitchFamily="18" charset="0"/>
              <a:ea typeface="Cambria Math" panose="02040503050406030204" pitchFamily="18" charset="0"/>
            </a:endParaRPr>
          </a:p>
          <a:p>
            <a:pPr marL="342900" indent="-342900">
              <a:lnSpc>
                <a:spcPct val="150000"/>
              </a:lnSpc>
              <a:buAutoNum type="arabicPeriod" startAt="2"/>
            </a:pPr>
            <a:r>
              <a:rPr lang="en-US" sz="2100" dirty="0">
                <a:latin typeface="Cambria Math" panose="02040503050406030204" pitchFamily="18" charset="0"/>
                <a:ea typeface="Cambria Math" panose="02040503050406030204" pitchFamily="18" charset="0"/>
              </a:rPr>
              <a:t>Temporal : </a:t>
            </a:r>
            <a:r>
              <a:rPr lang="en-IN" sz="2100" dirty="0" err="1">
                <a:latin typeface="Cambria Math" panose="02040503050406030204" pitchFamily="18" charset="0"/>
                <a:ea typeface="Cambria Math" panose="02040503050406030204" pitchFamily="18" charset="0"/>
              </a:rPr>
              <a:t>order_date</a:t>
            </a:r>
            <a:r>
              <a:rPr lang="en-IN" sz="2100" dirty="0">
                <a:latin typeface="Cambria Math" panose="02040503050406030204" pitchFamily="18" charset="0"/>
                <a:ea typeface="Cambria Math" panose="02040503050406030204" pitchFamily="18" charset="0"/>
              </a:rPr>
              <a:t>, </a:t>
            </a:r>
            <a:r>
              <a:rPr lang="en-IN" sz="2100" dirty="0" err="1">
                <a:latin typeface="Cambria Math" panose="02040503050406030204" pitchFamily="18" charset="0"/>
                <a:ea typeface="Cambria Math" panose="02040503050406030204" pitchFamily="18" charset="0"/>
              </a:rPr>
              <a:t>order_time</a:t>
            </a:r>
            <a:endParaRPr lang="en-IN" sz="2100" dirty="0">
              <a:latin typeface="Cambria Math" panose="02040503050406030204" pitchFamily="18" charset="0"/>
              <a:ea typeface="Cambria Math" panose="02040503050406030204" pitchFamily="18" charset="0"/>
            </a:endParaRPr>
          </a:p>
          <a:p>
            <a:pPr marL="342900" indent="-342900">
              <a:lnSpc>
                <a:spcPct val="150000"/>
              </a:lnSpc>
              <a:buAutoNum type="arabicPeriod" startAt="2"/>
            </a:pPr>
            <a:r>
              <a:rPr lang="en-IN" sz="2100" dirty="0">
                <a:latin typeface="Cambria Math" panose="02040503050406030204" pitchFamily="18" charset="0"/>
                <a:ea typeface="Cambria Math" panose="02040503050406030204" pitchFamily="18" charset="0"/>
              </a:rPr>
              <a:t>Operational / Logistical : delay, </a:t>
            </a:r>
            <a:r>
              <a:rPr lang="en-IN" sz="2100" dirty="0" err="1">
                <a:latin typeface="Cambria Math" panose="02040503050406030204" pitchFamily="18" charset="0"/>
                <a:ea typeface="Cambria Math" panose="02040503050406030204" pitchFamily="18" charset="0"/>
              </a:rPr>
              <a:t>Order_Priority</a:t>
            </a:r>
            <a:endParaRPr lang="en-IN" sz="2100" dirty="0">
              <a:latin typeface="Cambria Math" panose="02040503050406030204" pitchFamily="18" charset="0"/>
              <a:ea typeface="Cambria Math" panose="02040503050406030204" pitchFamily="18" charset="0"/>
            </a:endParaRPr>
          </a:p>
        </p:txBody>
      </p:sp>
      <p:graphicFrame>
        <p:nvGraphicFramePr>
          <p:cNvPr id="16" name="Table 15">
            <a:extLst>
              <a:ext uri="{FF2B5EF4-FFF2-40B4-BE49-F238E27FC236}">
                <a16:creationId xmlns:a16="http://schemas.microsoft.com/office/drawing/2014/main" id="{3BF21275-2C98-B9BC-478A-92F7E45B5822}"/>
              </a:ext>
            </a:extLst>
          </p:cNvPr>
          <p:cNvGraphicFramePr>
            <a:graphicFrameLocks noGrp="1"/>
          </p:cNvGraphicFramePr>
          <p:nvPr>
            <p:extLst>
              <p:ext uri="{D42A27DB-BD31-4B8C-83A1-F6EECF244321}">
                <p14:modId xmlns:p14="http://schemas.microsoft.com/office/powerpoint/2010/main" val="1914330129"/>
              </p:ext>
            </p:extLst>
          </p:nvPr>
        </p:nvGraphicFramePr>
        <p:xfrm>
          <a:off x="463825" y="1405615"/>
          <a:ext cx="5406887" cy="4235680"/>
        </p:xfrm>
        <a:graphic>
          <a:graphicData uri="http://schemas.openxmlformats.org/drawingml/2006/table">
            <a:tbl>
              <a:tblPr>
                <a:tableStyleId>{616DA210-FB5B-4158-B5E0-FEB733F419BA}</a:tableStyleId>
              </a:tblPr>
              <a:tblGrid>
                <a:gridCol w="2656625">
                  <a:extLst>
                    <a:ext uri="{9D8B030D-6E8A-4147-A177-3AD203B41FA5}">
                      <a16:colId xmlns:a16="http://schemas.microsoft.com/office/drawing/2014/main" val="2462482658"/>
                    </a:ext>
                  </a:extLst>
                </a:gridCol>
                <a:gridCol w="2750262">
                  <a:extLst>
                    <a:ext uri="{9D8B030D-6E8A-4147-A177-3AD203B41FA5}">
                      <a16:colId xmlns:a16="http://schemas.microsoft.com/office/drawing/2014/main" val="1056731129"/>
                    </a:ext>
                  </a:extLst>
                </a:gridCol>
              </a:tblGrid>
              <a:tr h="499962">
                <a:tc>
                  <a:txBody>
                    <a:bodyPr/>
                    <a:lstStyle/>
                    <a:p>
                      <a:pPr algn="ctr">
                        <a:lnSpc>
                          <a:spcPct val="115000"/>
                        </a:lnSpc>
                        <a:spcAft>
                          <a:spcPts val="800"/>
                        </a:spcAft>
                        <a:buNone/>
                        <a:tabLst>
                          <a:tab pos="1089660" algn="l"/>
                        </a:tabLst>
                      </a:pPr>
                      <a:r>
                        <a:rPr lang="en-US" sz="1900" b="1" kern="100" dirty="0">
                          <a:effectLst/>
                          <a:latin typeface="Cambria Math" panose="02040503050406030204" pitchFamily="18" charset="0"/>
                          <a:ea typeface="Cambria Math" panose="02040503050406030204" pitchFamily="18" charset="0"/>
                        </a:rPr>
                        <a:t>Total customers</a:t>
                      </a:r>
                      <a:endParaRPr lang="en-IN" sz="1900" b="1" kern="100" dirty="0">
                        <a:effectLst/>
                        <a:latin typeface="Cambria Math" panose="02040503050406030204" pitchFamily="18" charset="0"/>
                        <a:ea typeface="Cambria Math" panose="02040503050406030204" pitchFamily="18" charset="0"/>
                        <a:cs typeface="Mangal" panose="02040503050203030202" pitchFamily="18" charset="0"/>
                      </a:endParaRPr>
                    </a:p>
                  </a:txBody>
                  <a:tcPr marL="68580" marR="68580" marT="0" marB="0"/>
                </a:tc>
                <a:tc>
                  <a:txBody>
                    <a:bodyPr/>
                    <a:lstStyle/>
                    <a:p>
                      <a:pPr algn="ctr">
                        <a:lnSpc>
                          <a:spcPct val="115000"/>
                        </a:lnSpc>
                        <a:spcAft>
                          <a:spcPts val="800"/>
                        </a:spcAft>
                        <a:buNone/>
                        <a:tabLst>
                          <a:tab pos="1089660" algn="l"/>
                        </a:tabLst>
                      </a:pPr>
                      <a:r>
                        <a:rPr lang="en-US" sz="1800" kern="100">
                          <a:effectLst/>
                          <a:latin typeface="Cambria Math" panose="02040503050406030204" pitchFamily="18" charset="0"/>
                          <a:ea typeface="Cambria Math" panose="02040503050406030204" pitchFamily="18" charset="0"/>
                        </a:rPr>
                        <a:t>38992</a:t>
                      </a:r>
                      <a:endParaRPr lang="en-IN" sz="1800" kern="100">
                        <a:effectLst/>
                        <a:latin typeface="Cambria Math" panose="02040503050406030204" pitchFamily="18" charset="0"/>
                        <a:ea typeface="Cambria Math" panose="02040503050406030204" pitchFamily="18" charset="0"/>
                        <a:cs typeface="Mangal" panose="02040503050203030202" pitchFamily="18" charset="0"/>
                      </a:endParaRPr>
                    </a:p>
                  </a:txBody>
                  <a:tcPr marL="68580" marR="68580" marT="0" marB="0"/>
                </a:tc>
                <a:extLst>
                  <a:ext uri="{0D108BD9-81ED-4DB2-BD59-A6C34878D82A}">
                    <a16:rowId xmlns:a16="http://schemas.microsoft.com/office/drawing/2014/main" val="3355771663"/>
                  </a:ext>
                </a:extLst>
              </a:tr>
              <a:tr h="499962">
                <a:tc>
                  <a:txBody>
                    <a:bodyPr/>
                    <a:lstStyle/>
                    <a:p>
                      <a:pPr algn="ctr">
                        <a:lnSpc>
                          <a:spcPct val="115000"/>
                        </a:lnSpc>
                        <a:spcAft>
                          <a:spcPts val="800"/>
                        </a:spcAft>
                        <a:buNone/>
                        <a:tabLst>
                          <a:tab pos="1089660" algn="l"/>
                        </a:tabLst>
                      </a:pPr>
                      <a:r>
                        <a:rPr lang="en-US" sz="1900" b="1" kern="100" dirty="0">
                          <a:effectLst/>
                          <a:latin typeface="Cambria Math" panose="02040503050406030204" pitchFamily="18" charset="0"/>
                          <a:ea typeface="Cambria Math" panose="02040503050406030204" pitchFamily="18" charset="0"/>
                        </a:rPr>
                        <a:t>Total Orders</a:t>
                      </a:r>
                      <a:endParaRPr lang="en-IN" sz="1900" b="1" kern="100" dirty="0">
                        <a:effectLst/>
                        <a:latin typeface="Cambria Math" panose="02040503050406030204" pitchFamily="18" charset="0"/>
                        <a:ea typeface="Cambria Math" panose="02040503050406030204" pitchFamily="18" charset="0"/>
                        <a:cs typeface="Mangal" panose="02040503050203030202" pitchFamily="18" charset="0"/>
                      </a:endParaRPr>
                    </a:p>
                  </a:txBody>
                  <a:tcPr marL="68580" marR="68580" marT="0" marB="0"/>
                </a:tc>
                <a:tc>
                  <a:txBody>
                    <a:bodyPr/>
                    <a:lstStyle/>
                    <a:p>
                      <a:pPr algn="ctr">
                        <a:lnSpc>
                          <a:spcPct val="115000"/>
                        </a:lnSpc>
                        <a:spcAft>
                          <a:spcPts val="800"/>
                        </a:spcAft>
                        <a:buNone/>
                        <a:tabLst>
                          <a:tab pos="1089660" algn="l"/>
                        </a:tabLst>
                      </a:pPr>
                      <a:r>
                        <a:rPr lang="en-US" sz="1800" kern="100" dirty="0">
                          <a:effectLst/>
                          <a:latin typeface="Cambria Math" panose="02040503050406030204" pitchFamily="18" charset="0"/>
                          <a:ea typeface="Cambria Math" panose="02040503050406030204" pitchFamily="18" charset="0"/>
                        </a:rPr>
                        <a:t>51284</a:t>
                      </a:r>
                      <a:endParaRPr lang="en-IN" sz="1800" kern="100" dirty="0">
                        <a:effectLst/>
                        <a:latin typeface="Cambria Math" panose="02040503050406030204" pitchFamily="18" charset="0"/>
                        <a:ea typeface="Cambria Math" panose="02040503050406030204" pitchFamily="18" charset="0"/>
                        <a:cs typeface="Mangal" panose="02040503050203030202" pitchFamily="18" charset="0"/>
                      </a:endParaRPr>
                    </a:p>
                  </a:txBody>
                  <a:tcPr marL="68580" marR="68580" marT="0" marB="0"/>
                </a:tc>
                <a:extLst>
                  <a:ext uri="{0D108BD9-81ED-4DB2-BD59-A6C34878D82A}">
                    <a16:rowId xmlns:a16="http://schemas.microsoft.com/office/drawing/2014/main" val="2305563001"/>
                  </a:ext>
                </a:extLst>
              </a:tr>
              <a:tr h="521294">
                <a:tc>
                  <a:txBody>
                    <a:bodyPr/>
                    <a:lstStyle/>
                    <a:p>
                      <a:pPr algn="ctr">
                        <a:lnSpc>
                          <a:spcPct val="115000"/>
                        </a:lnSpc>
                        <a:spcAft>
                          <a:spcPts val="800"/>
                        </a:spcAft>
                        <a:buNone/>
                        <a:tabLst>
                          <a:tab pos="1089660" algn="l"/>
                        </a:tabLst>
                      </a:pPr>
                      <a:r>
                        <a:rPr lang="en-US" sz="1900" b="1" kern="100" dirty="0">
                          <a:effectLst/>
                          <a:latin typeface="Cambria Math" panose="02040503050406030204" pitchFamily="18" charset="0"/>
                          <a:ea typeface="Cambria Math" panose="02040503050406030204" pitchFamily="18" charset="0"/>
                          <a:cs typeface="Mangal" panose="02040503050203030202" pitchFamily="18" charset="0"/>
                        </a:rPr>
                        <a:t>Repeat Customers</a:t>
                      </a:r>
                      <a:endParaRPr lang="en-IN" sz="1900" b="1" kern="100" dirty="0">
                        <a:effectLst/>
                        <a:latin typeface="Cambria Math" panose="02040503050406030204" pitchFamily="18" charset="0"/>
                        <a:ea typeface="Cambria Math" panose="02040503050406030204" pitchFamily="18" charset="0"/>
                        <a:cs typeface="Mangal" panose="02040503050203030202" pitchFamily="18" charset="0"/>
                      </a:endParaRPr>
                    </a:p>
                  </a:txBody>
                  <a:tcPr marL="68580" marR="68580" marT="0" marB="0"/>
                </a:tc>
                <a:tc>
                  <a:txBody>
                    <a:bodyPr/>
                    <a:lstStyle/>
                    <a:p>
                      <a:pPr algn="ctr">
                        <a:lnSpc>
                          <a:spcPct val="115000"/>
                        </a:lnSpc>
                        <a:spcAft>
                          <a:spcPts val="800"/>
                        </a:spcAft>
                        <a:buNone/>
                        <a:tabLst>
                          <a:tab pos="1089660" algn="l"/>
                        </a:tabLst>
                      </a:pPr>
                      <a:r>
                        <a:rPr lang="en-US" sz="1800" kern="100" dirty="0">
                          <a:effectLst/>
                          <a:latin typeface="Cambria Math" panose="02040503050406030204" pitchFamily="18" charset="0"/>
                          <a:ea typeface="Cambria Math" panose="02040503050406030204" pitchFamily="18" charset="0"/>
                          <a:cs typeface="Mangal" panose="02040503050203030202" pitchFamily="18" charset="0"/>
                        </a:rPr>
                        <a:t>10165</a:t>
                      </a:r>
                      <a:endParaRPr lang="en-IN" sz="1800" kern="100" dirty="0">
                        <a:effectLst/>
                        <a:latin typeface="Cambria Math" panose="02040503050406030204" pitchFamily="18" charset="0"/>
                        <a:ea typeface="Cambria Math" panose="02040503050406030204" pitchFamily="18" charset="0"/>
                        <a:cs typeface="Mangal" panose="02040503050203030202" pitchFamily="18" charset="0"/>
                      </a:endParaRPr>
                    </a:p>
                  </a:txBody>
                  <a:tcPr marL="68580" marR="68580" marT="0" marB="0"/>
                </a:tc>
                <a:extLst>
                  <a:ext uri="{0D108BD9-81ED-4DB2-BD59-A6C34878D82A}">
                    <a16:rowId xmlns:a16="http://schemas.microsoft.com/office/drawing/2014/main" val="333849135"/>
                  </a:ext>
                </a:extLst>
              </a:tr>
              <a:tr h="857269">
                <a:tc>
                  <a:txBody>
                    <a:bodyPr/>
                    <a:lstStyle/>
                    <a:p>
                      <a:pPr algn="ctr">
                        <a:lnSpc>
                          <a:spcPct val="115000"/>
                        </a:lnSpc>
                        <a:spcAft>
                          <a:spcPts val="800"/>
                        </a:spcAft>
                        <a:buNone/>
                        <a:tabLst>
                          <a:tab pos="1089660" algn="l"/>
                        </a:tabLst>
                      </a:pPr>
                      <a:r>
                        <a:rPr lang="en-US" sz="1900" b="1" kern="100" dirty="0" err="1">
                          <a:effectLst/>
                          <a:latin typeface="Cambria Math" panose="02040503050406030204" pitchFamily="18" charset="0"/>
                          <a:ea typeface="Cambria Math" panose="02040503050406030204" pitchFamily="18" charset="0"/>
                        </a:rPr>
                        <a:t>Customer_login_Type</a:t>
                      </a:r>
                      <a:endParaRPr lang="en-IN" sz="1900" b="1" kern="100" dirty="0">
                        <a:effectLst/>
                        <a:latin typeface="Cambria Math" panose="02040503050406030204" pitchFamily="18" charset="0"/>
                        <a:ea typeface="Cambria Math" panose="02040503050406030204" pitchFamily="18" charset="0"/>
                        <a:cs typeface="Mangal" panose="02040503050203030202" pitchFamily="18" charset="0"/>
                      </a:endParaRPr>
                    </a:p>
                  </a:txBody>
                  <a:tcPr marL="68580" marR="68580" marT="0" marB="0"/>
                </a:tc>
                <a:tc>
                  <a:txBody>
                    <a:bodyPr/>
                    <a:lstStyle/>
                    <a:p>
                      <a:pPr algn="ctr">
                        <a:lnSpc>
                          <a:spcPct val="115000"/>
                        </a:lnSpc>
                        <a:spcAft>
                          <a:spcPts val="800"/>
                        </a:spcAft>
                        <a:buNone/>
                        <a:tabLst>
                          <a:tab pos="1089660" algn="l"/>
                        </a:tabLst>
                      </a:pPr>
                      <a:r>
                        <a:rPr lang="en-US" sz="1800" kern="100">
                          <a:effectLst/>
                          <a:latin typeface="Cambria Math" panose="02040503050406030204" pitchFamily="18" charset="0"/>
                          <a:ea typeface="Cambria Math" panose="02040503050406030204" pitchFamily="18" charset="0"/>
                        </a:rPr>
                        <a:t>Member, Guest, New, First Signup</a:t>
                      </a:r>
                      <a:endParaRPr lang="en-IN" sz="1800" kern="100">
                        <a:effectLst/>
                        <a:latin typeface="Cambria Math" panose="02040503050406030204" pitchFamily="18" charset="0"/>
                        <a:ea typeface="Cambria Math" panose="02040503050406030204" pitchFamily="18" charset="0"/>
                        <a:cs typeface="Mangal" panose="02040503050203030202" pitchFamily="18" charset="0"/>
                      </a:endParaRPr>
                    </a:p>
                  </a:txBody>
                  <a:tcPr marL="68580" marR="68580" marT="0" marB="0"/>
                </a:tc>
                <a:extLst>
                  <a:ext uri="{0D108BD9-81ED-4DB2-BD59-A6C34878D82A}">
                    <a16:rowId xmlns:a16="http://schemas.microsoft.com/office/drawing/2014/main" val="1163276718"/>
                  </a:ext>
                </a:extLst>
              </a:tr>
              <a:tr h="499962">
                <a:tc>
                  <a:txBody>
                    <a:bodyPr/>
                    <a:lstStyle/>
                    <a:p>
                      <a:pPr algn="ctr">
                        <a:lnSpc>
                          <a:spcPct val="115000"/>
                        </a:lnSpc>
                        <a:spcAft>
                          <a:spcPts val="800"/>
                        </a:spcAft>
                        <a:buNone/>
                        <a:tabLst>
                          <a:tab pos="1089660" algn="l"/>
                        </a:tabLst>
                      </a:pPr>
                      <a:r>
                        <a:rPr lang="en-US" sz="1900" b="1" kern="100" dirty="0">
                          <a:effectLst/>
                          <a:latin typeface="Cambria Math" panose="02040503050406030204" pitchFamily="18" charset="0"/>
                          <a:ea typeface="Cambria Math" panose="02040503050406030204" pitchFamily="18" charset="0"/>
                        </a:rPr>
                        <a:t>Average Order Value</a:t>
                      </a:r>
                      <a:endParaRPr lang="en-IN" sz="1900" b="1" kern="100" dirty="0">
                        <a:effectLst/>
                        <a:latin typeface="Cambria Math" panose="02040503050406030204" pitchFamily="18" charset="0"/>
                        <a:ea typeface="Cambria Math" panose="02040503050406030204" pitchFamily="18" charset="0"/>
                        <a:cs typeface="Mangal" panose="02040503050203030202" pitchFamily="18" charset="0"/>
                      </a:endParaRPr>
                    </a:p>
                  </a:txBody>
                  <a:tcPr marL="68580" marR="68580" marT="0" marB="0"/>
                </a:tc>
                <a:tc>
                  <a:txBody>
                    <a:bodyPr/>
                    <a:lstStyle/>
                    <a:p>
                      <a:pPr algn="ctr">
                        <a:lnSpc>
                          <a:spcPct val="115000"/>
                        </a:lnSpc>
                        <a:spcAft>
                          <a:spcPts val="800"/>
                        </a:spcAft>
                        <a:buNone/>
                        <a:tabLst>
                          <a:tab pos="1089660" algn="l"/>
                        </a:tabLst>
                      </a:pPr>
                      <a:r>
                        <a:rPr lang="en-US" sz="1800" kern="100">
                          <a:effectLst/>
                          <a:latin typeface="Cambria Math" panose="02040503050406030204" pitchFamily="18" charset="0"/>
                          <a:ea typeface="Cambria Math" panose="02040503050406030204" pitchFamily="18" charset="0"/>
                        </a:rPr>
                        <a:t>594.57</a:t>
                      </a:r>
                      <a:endParaRPr lang="en-IN" sz="1800" kern="100">
                        <a:effectLst/>
                        <a:latin typeface="Cambria Math" panose="02040503050406030204" pitchFamily="18" charset="0"/>
                        <a:ea typeface="Cambria Math" panose="02040503050406030204" pitchFamily="18" charset="0"/>
                        <a:cs typeface="Mangal" panose="02040503050203030202" pitchFamily="18" charset="0"/>
                      </a:endParaRPr>
                    </a:p>
                  </a:txBody>
                  <a:tcPr marL="68580" marR="68580" marT="0" marB="0"/>
                </a:tc>
                <a:extLst>
                  <a:ext uri="{0D108BD9-81ED-4DB2-BD59-A6C34878D82A}">
                    <a16:rowId xmlns:a16="http://schemas.microsoft.com/office/drawing/2014/main" val="2146828860"/>
                  </a:ext>
                </a:extLst>
              </a:tr>
              <a:tr h="499962">
                <a:tc>
                  <a:txBody>
                    <a:bodyPr/>
                    <a:lstStyle/>
                    <a:p>
                      <a:pPr algn="ctr">
                        <a:lnSpc>
                          <a:spcPct val="115000"/>
                        </a:lnSpc>
                        <a:spcAft>
                          <a:spcPts val="800"/>
                        </a:spcAft>
                        <a:buNone/>
                        <a:tabLst>
                          <a:tab pos="1089660" algn="l"/>
                        </a:tabLst>
                      </a:pPr>
                      <a:r>
                        <a:rPr lang="en-US" sz="1900" b="1" kern="100" dirty="0">
                          <a:effectLst/>
                          <a:latin typeface="Cambria Math" panose="02040503050406030204" pitchFamily="18" charset="0"/>
                          <a:ea typeface="Cambria Math" panose="02040503050406030204" pitchFamily="18" charset="0"/>
                        </a:rPr>
                        <a:t>Average Delivery Days</a:t>
                      </a:r>
                      <a:endParaRPr lang="en-IN" sz="1900" b="1" kern="100" dirty="0">
                        <a:effectLst/>
                        <a:latin typeface="Cambria Math" panose="02040503050406030204" pitchFamily="18" charset="0"/>
                        <a:ea typeface="Cambria Math" panose="02040503050406030204" pitchFamily="18" charset="0"/>
                        <a:cs typeface="Mangal" panose="02040503050203030202" pitchFamily="18" charset="0"/>
                      </a:endParaRPr>
                    </a:p>
                  </a:txBody>
                  <a:tcPr marL="68580" marR="68580" marT="0" marB="0"/>
                </a:tc>
                <a:tc>
                  <a:txBody>
                    <a:bodyPr/>
                    <a:lstStyle/>
                    <a:p>
                      <a:pPr algn="ctr">
                        <a:lnSpc>
                          <a:spcPct val="115000"/>
                        </a:lnSpc>
                        <a:spcAft>
                          <a:spcPts val="800"/>
                        </a:spcAft>
                        <a:buNone/>
                        <a:tabLst>
                          <a:tab pos="1089660" algn="l"/>
                        </a:tabLst>
                      </a:pPr>
                      <a:r>
                        <a:rPr lang="en-US" sz="1800" kern="100" dirty="0">
                          <a:effectLst/>
                          <a:latin typeface="Cambria Math" panose="02040503050406030204" pitchFamily="18" charset="0"/>
                          <a:ea typeface="Cambria Math" panose="02040503050406030204" pitchFamily="18" charset="0"/>
                          <a:cs typeface="Mangal" panose="02040503050203030202" pitchFamily="18" charset="0"/>
                        </a:rPr>
                        <a:t>5</a:t>
                      </a:r>
                      <a:endParaRPr lang="en-IN" sz="1800" kern="100" dirty="0">
                        <a:effectLst/>
                        <a:latin typeface="Cambria Math" panose="02040503050406030204" pitchFamily="18" charset="0"/>
                        <a:ea typeface="Cambria Math" panose="02040503050406030204" pitchFamily="18" charset="0"/>
                        <a:cs typeface="Mangal" panose="02040503050203030202" pitchFamily="18" charset="0"/>
                      </a:endParaRPr>
                    </a:p>
                  </a:txBody>
                  <a:tcPr marL="68580" marR="68580" marT="0" marB="0"/>
                </a:tc>
                <a:extLst>
                  <a:ext uri="{0D108BD9-81ED-4DB2-BD59-A6C34878D82A}">
                    <a16:rowId xmlns:a16="http://schemas.microsoft.com/office/drawing/2014/main" val="2073130386"/>
                  </a:ext>
                </a:extLst>
              </a:tr>
              <a:tr h="857269">
                <a:tc>
                  <a:txBody>
                    <a:bodyPr/>
                    <a:lstStyle/>
                    <a:p>
                      <a:pPr algn="ctr">
                        <a:lnSpc>
                          <a:spcPct val="115000"/>
                        </a:lnSpc>
                        <a:spcAft>
                          <a:spcPts val="800"/>
                        </a:spcAft>
                        <a:buNone/>
                        <a:tabLst>
                          <a:tab pos="1089660" algn="l"/>
                        </a:tabLst>
                      </a:pPr>
                      <a:r>
                        <a:rPr lang="en-US" sz="1900" b="1" kern="100" dirty="0">
                          <a:effectLst/>
                          <a:latin typeface="Cambria Math" panose="02040503050406030204" pitchFamily="18" charset="0"/>
                          <a:ea typeface="Cambria Math" panose="02040503050406030204" pitchFamily="18" charset="0"/>
                        </a:rPr>
                        <a:t>Min Vs Max Shipping cost</a:t>
                      </a:r>
                      <a:endParaRPr lang="en-IN" sz="1900" b="1" kern="100" dirty="0">
                        <a:effectLst/>
                        <a:latin typeface="Cambria Math" panose="02040503050406030204" pitchFamily="18" charset="0"/>
                        <a:ea typeface="Cambria Math" panose="02040503050406030204" pitchFamily="18" charset="0"/>
                        <a:cs typeface="Mangal" panose="02040503050203030202" pitchFamily="18" charset="0"/>
                      </a:endParaRPr>
                    </a:p>
                  </a:txBody>
                  <a:tcPr marL="68580" marR="68580" marT="0" marB="0"/>
                </a:tc>
                <a:tc>
                  <a:txBody>
                    <a:bodyPr/>
                    <a:lstStyle/>
                    <a:p>
                      <a:pPr algn="ctr">
                        <a:lnSpc>
                          <a:spcPct val="115000"/>
                        </a:lnSpc>
                        <a:spcAft>
                          <a:spcPts val="800"/>
                        </a:spcAft>
                        <a:buNone/>
                        <a:tabLst>
                          <a:tab pos="1089660" algn="l"/>
                        </a:tabLst>
                      </a:pPr>
                      <a:r>
                        <a:rPr lang="en-US" sz="1800" kern="100" dirty="0">
                          <a:effectLst/>
                          <a:latin typeface="Cambria Math" panose="02040503050406030204" pitchFamily="18" charset="0"/>
                          <a:ea typeface="Cambria Math" panose="02040503050406030204" pitchFamily="18" charset="0"/>
                        </a:rPr>
                        <a:t>0.5  /   167.5</a:t>
                      </a:r>
                      <a:endParaRPr lang="en-IN" sz="1800" kern="100" dirty="0">
                        <a:effectLst/>
                        <a:latin typeface="Cambria Math" panose="02040503050406030204" pitchFamily="18" charset="0"/>
                        <a:ea typeface="Cambria Math" panose="02040503050406030204" pitchFamily="18" charset="0"/>
                        <a:cs typeface="Mangal" panose="02040503050203030202" pitchFamily="18" charset="0"/>
                      </a:endParaRPr>
                    </a:p>
                  </a:txBody>
                  <a:tcPr marL="68580" marR="68580" marT="0" marB="0"/>
                </a:tc>
                <a:extLst>
                  <a:ext uri="{0D108BD9-81ED-4DB2-BD59-A6C34878D82A}">
                    <a16:rowId xmlns:a16="http://schemas.microsoft.com/office/drawing/2014/main" val="3015914016"/>
                  </a:ext>
                </a:extLst>
              </a:tr>
            </a:tbl>
          </a:graphicData>
        </a:graphic>
      </p:graphicFrame>
    </p:spTree>
    <p:extLst>
      <p:ext uri="{BB962C8B-B14F-4D97-AF65-F5344CB8AC3E}">
        <p14:creationId xmlns:p14="http://schemas.microsoft.com/office/powerpoint/2010/main" val="461726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FDEDCD-D7D5-6276-6EA3-8476A0FBF461}"/>
              </a:ext>
            </a:extLst>
          </p:cNvPr>
          <p:cNvSpPr txBox="1"/>
          <p:nvPr/>
        </p:nvSpPr>
        <p:spPr>
          <a:xfrm>
            <a:off x="4174435" y="66675"/>
            <a:ext cx="3843130" cy="523220"/>
          </a:xfrm>
          <a:prstGeom prst="rect">
            <a:avLst/>
          </a:prstGeom>
          <a:noFill/>
        </p:spPr>
        <p:txBody>
          <a:bodyPr wrap="square" rtlCol="0">
            <a:spAutoFit/>
          </a:bodyPr>
          <a:lstStyle/>
          <a:p>
            <a:pPr algn="ctr"/>
            <a:r>
              <a:rPr lang="en-US" sz="2800" b="1" dirty="0">
                <a:solidFill>
                  <a:srgbClr val="002060"/>
                </a:solidFill>
                <a:latin typeface="Cambria Math" panose="02040503050406030204" pitchFamily="18" charset="0"/>
                <a:ea typeface="Cambria Math" panose="02040503050406030204" pitchFamily="18" charset="0"/>
              </a:rPr>
              <a:t>Methodology</a:t>
            </a:r>
            <a:endParaRPr lang="en-IN" b="1" dirty="0">
              <a:solidFill>
                <a:srgbClr val="002060"/>
              </a:solidFill>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EF506898-30CA-76FC-8798-2C014F827B45}"/>
              </a:ext>
            </a:extLst>
          </p:cNvPr>
          <p:cNvSpPr txBox="1"/>
          <p:nvPr/>
        </p:nvSpPr>
        <p:spPr>
          <a:xfrm>
            <a:off x="185530" y="851237"/>
            <a:ext cx="11820940" cy="5940088"/>
          </a:xfrm>
          <a:prstGeom prst="rect">
            <a:avLst/>
          </a:prstGeom>
          <a:noFill/>
        </p:spPr>
        <p:txBody>
          <a:bodyPr wrap="square" rtlCol="0">
            <a:spAutoFit/>
          </a:bodyPr>
          <a:lstStyle/>
          <a:p>
            <a:r>
              <a:rPr lang="en-US" sz="1600" dirty="0">
                <a:latin typeface="Cambria Math" panose="02040503050406030204" pitchFamily="18" charset="0"/>
                <a:ea typeface="Cambria Math" panose="02040503050406030204" pitchFamily="18" charset="0"/>
              </a:rPr>
              <a:t>ASK :  (Define the business problem)</a:t>
            </a:r>
          </a:p>
          <a:p>
            <a:r>
              <a:rPr lang="en-US" sz="1600" dirty="0">
                <a:latin typeface="Cambria Math" panose="02040503050406030204" pitchFamily="18" charset="0"/>
                <a:ea typeface="Cambria Math" panose="02040503050406030204" pitchFamily="18" charset="0"/>
              </a:rPr>
              <a:t>Goal – To analyze online store performance in terms of sales, customer behavior and operations to improv profitability and customer experience.</a:t>
            </a:r>
          </a:p>
          <a:p>
            <a:endParaRPr lang="en-IN" sz="1600" dirty="0">
              <a:latin typeface="Cambria Math" panose="02040503050406030204" pitchFamily="18" charset="0"/>
              <a:ea typeface="Cambria Math" panose="02040503050406030204" pitchFamily="18" charset="0"/>
            </a:endParaRPr>
          </a:p>
          <a:p>
            <a:r>
              <a:rPr lang="en-IN" sz="1600" dirty="0">
                <a:latin typeface="Cambria Math" panose="02040503050406030204" pitchFamily="18" charset="0"/>
                <a:ea typeface="Cambria Math" panose="02040503050406030204" pitchFamily="18" charset="0"/>
              </a:rPr>
              <a:t>PREPARE : Collecting data from source</a:t>
            </a:r>
          </a:p>
          <a:p>
            <a:r>
              <a:rPr lang="en-IN" sz="1600" dirty="0">
                <a:latin typeface="Cambria Math" panose="02040503050406030204" pitchFamily="18" charset="0"/>
                <a:ea typeface="Cambria Math" panose="02040503050406030204" pitchFamily="18" charset="0"/>
              </a:rPr>
              <a:t>Source : Kaggle</a:t>
            </a:r>
          </a:p>
          <a:p>
            <a:r>
              <a:rPr lang="en-IN" sz="1600" dirty="0">
                <a:latin typeface="Cambria Math" panose="02040503050406030204" pitchFamily="18" charset="0"/>
                <a:ea typeface="Cambria Math" panose="02040503050406030204" pitchFamily="18" charset="0"/>
              </a:rPr>
              <a:t>Data Categories: Demographic, Behavioural, Transactional, Temporal, Operational</a:t>
            </a:r>
          </a:p>
          <a:p>
            <a:endParaRPr lang="en-IN" sz="1600" dirty="0">
              <a:latin typeface="Cambria Math" panose="02040503050406030204" pitchFamily="18" charset="0"/>
              <a:ea typeface="Cambria Math" panose="02040503050406030204" pitchFamily="18" charset="0"/>
            </a:endParaRPr>
          </a:p>
          <a:p>
            <a:r>
              <a:rPr lang="en-IN" sz="1600" dirty="0">
                <a:latin typeface="Cambria Math" panose="02040503050406030204" pitchFamily="18" charset="0"/>
                <a:ea typeface="Cambria Math" panose="02040503050406030204" pitchFamily="18" charset="0"/>
              </a:rPr>
              <a:t>PROCESS : Cleaning the data</a:t>
            </a:r>
          </a:p>
          <a:p>
            <a:r>
              <a:rPr lang="en-IN" sz="1600" dirty="0">
                <a:latin typeface="Cambria Math" panose="02040503050406030204" pitchFamily="18" charset="0"/>
                <a:ea typeface="Cambria Math" panose="02040503050406030204" pitchFamily="18" charset="0"/>
              </a:rPr>
              <a:t>Handled null and missing values </a:t>
            </a:r>
          </a:p>
          <a:p>
            <a:r>
              <a:rPr lang="en-IN" sz="1600" dirty="0">
                <a:latin typeface="Cambria Math" panose="02040503050406030204" pitchFamily="18" charset="0"/>
                <a:ea typeface="Cambria Math" panose="02040503050406030204" pitchFamily="18" charset="0"/>
              </a:rPr>
              <a:t>Corrected data types</a:t>
            </a:r>
          </a:p>
          <a:p>
            <a:r>
              <a:rPr lang="en-IN" sz="1600" dirty="0">
                <a:latin typeface="Cambria Math" panose="02040503050406030204" pitchFamily="18" charset="0"/>
                <a:ea typeface="Cambria Math" panose="02040503050406030204" pitchFamily="18" charset="0"/>
              </a:rPr>
              <a:t>Organized the data for further analysis</a:t>
            </a:r>
          </a:p>
          <a:p>
            <a:endParaRPr lang="en-IN" sz="1600" dirty="0">
              <a:latin typeface="Cambria Math" panose="02040503050406030204" pitchFamily="18" charset="0"/>
              <a:ea typeface="Cambria Math" panose="02040503050406030204" pitchFamily="18" charset="0"/>
            </a:endParaRPr>
          </a:p>
          <a:p>
            <a:r>
              <a:rPr lang="en-IN" sz="1600" dirty="0">
                <a:latin typeface="Cambria Math" panose="02040503050406030204" pitchFamily="18" charset="0"/>
                <a:ea typeface="Cambria Math" panose="02040503050406030204" pitchFamily="18" charset="0"/>
              </a:rPr>
              <a:t>ANALYSIS : Perform key metric to find trends</a:t>
            </a:r>
          </a:p>
          <a:p>
            <a:r>
              <a:rPr lang="en-IN" sz="1600" dirty="0">
                <a:latin typeface="Cambria Math" panose="02040503050406030204" pitchFamily="18" charset="0"/>
                <a:ea typeface="Cambria Math" panose="02040503050406030204" pitchFamily="18" charset="0"/>
              </a:rPr>
              <a:t>Tool : SQL(</a:t>
            </a:r>
            <a:r>
              <a:rPr lang="en-IN" sz="1600" dirty="0" err="1">
                <a:latin typeface="Cambria Math" panose="02040503050406030204" pitchFamily="18" charset="0"/>
                <a:ea typeface="Cambria Math" panose="02040503050406030204" pitchFamily="18" charset="0"/>
              </a:rPr>
              <a:t>mySQL</a:t>
            </a:r>
            <a:r>
              <a:rPr lang="en-IN" sz="1600" dirty="0">
                <a:latin typeface="Cambria Math" panose="02040503050406030204" pitchFamily="18" charset="0"/>
                <a:ea typeface="Cambria Math" panose="02040503050406030204" pitchFamily="18" charset="0"/>
              </a:rPr>
              <a:t>)</a:t>
            </a:r>
          </a:p>
          <a:p>
            <a:r>
              <a:rPr lang="en-IN" sz="1600" dirty="0">
                <a:latin typeface="Cambria Math" panose="02040503050406030204" pitchFamily="18" charset="0"/>
                <a:ea typeface="Cambria Math" panose="02040503050406030204" pitchFamily="18" charset="0"/>
              </a:rPr>
              <a:t>KPIs : Total Revenue, Average Order Value, Promotion cost, Average Shipping Cost, Average Delivery Days</a:t>
            </a:r>
          </a:p>
          <a:p>
            <a:r>
              <a:rPr lang="en-IN" sz="1600" dirty="0">
                <a:latin typeface="Cambria Math" panose="02040503050406030204" pitchFamily="18" charset="0"/>
                <a:ea typeface="Cambria Math" panose="02040503050406030204" pitchFamily="18" charset="0"/>
              </a:rPr>
              <a:t>Tasks : Descriptive Statistics</a:t>
            </a:r>
          </a:p>
          <a:p>
            <a:r>
              <a:rPr lang="en-IN" sz="1600" dirty="0">
                <a:latin typeface="Cambria Math" panose="02040503050406030204" pitchFamily="18" charset="0"/>
                <a:ea typeface="Cambria Math" panose="02040503050406030204" pitchFamily="18" charset="0"/>
              </a:rPr>
              <a:t>	Time Trend Analysis</a:t>
            </a:r>
          </a:p>
          <a:p>
            <a:r>
              <a:rPr lang="en-IN" sz="1600" dirty="0">
                <a:latin typeface="Cambria Math" panose="02040503050406030204" pitchFamily="18" charset="0"/>
                <a:ea typeface="Cambria Math" panose="02040503050406030204" pitchFamily="18" charset="0"/>
              </a:rPr>
              <a:t>	Customer Segmentation</a:t>
            </a:r>
          </a:p>
          <a:p>
            <a:r>
              <a:rPr lang="en-IN" sz="1600" dirty="0">
                <a:latin typeface="Cambria Math" panose="02040503050406030204" pitchFamily="18" charset="0"/>
                <a:ea typeface="Cambria Math" panose="02040503050406030204" pitchFamily="18" charset="0"/>
              </a:rPr>
              <a:t>	Delivery Performance</a:t>
            </a:r>
          </a:p>
          <a:p>
            <a:r>
              <a:rPr lang="en-IN" sz="1600" dirty="0">
                <a:latin typeface="Cambria Math" panose="02040503050406030204" pitchFamily="18" charset="0"/>
                <a:ea typeface="Cambria Math" panose="02040503050406030204" pitchFamily="18" charset="0"/>
              </a:rPr>
              <a:t>	Product and category performance</a:t>
            </a:r>
          </a:p>
          <a:p>
            <a:r>
              <a:rPr lang="en-IN" sz="1600" dirty="0">
                <a:latin typeface="Cambria Math" panose="02040503050406030204" pitchFamily="18" charset="0"/>
                <a:ea typeface="Cambria Math" panose="02040503050406030204" pitchFamily="18" charset="0"/>
              </a:rPr>
              <a:t>	Payment and device usage patterns </a:t>
            </a:r>
          </a:p>
          <a:p>
            <a:endParaRPr lang="en-IN" sz="1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723254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3273</TotalTime>
  <Words>1281</Words>
  <Application>Microsoft Office PowerPoint</Application>
  <PresentationFormat>Widescreen</PresentationFormat>
  <Paragraphs>158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Berlin Sans FB Demi</vt:lpstr>
      <vt:lpstr>Calibri</vt:lpstr>
      <vt:lpstr>Calibri Light</vt:lpstr>
      <vt:lpstr>Cambria Math</vt:lpstr>
      <vt:lpstr>Wingdings</vt:lpstr>
      <vt:lpstr>Office Theme</vt:lpstr>
      <vt:lpstr>ShopEase Sales &amp; Customer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Vaishnavi Karle</dc:creator>
  <cp:lastModifiedBy>Vaishnavi Karle</cp:lastModifiedBy>
  <cp:revision>1</cp:revision>
  <dcterms:created xsi:type="dcterms:W3CDTF">2025-10-17T08:30:11Z</dcterms:created>
  <dcterms:modified xsi:type="dcterms:W3CDTF">2025-10-27T15:16:16Z</dcterms:modified>
</cp:coreProperties>
</file>