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9" r:id="rId2"/>
    <p:sldId id="267" r:id="rId3"/>
    <p:sldId id="268" r:id="rId4"/>
    <p:sldId id="261" r:id="rId5"/>
    <p:sldId id="257" r:id="rId6"/>
    <p:sldId id="258" r:id="rId7"/>
    <p:sldId id="259" r:id="rId8"/>
    <p:sldId id="260" r:id="rId9"/>
    <p:sldId id="262" r:id="rId10"/>
    <p:sldId id="26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7300" dirty="0" smtClean="0"/>
              <a:t>Topic</a:t>
            </a:r>
            <a:r>
              <a:rPr lang="en-US" sz="8800" dirty="0" smtClean="0">
                <a:latin typeface="Algerian" panose="04020705040A02060702" pitchFamily="82" charset="0"/>
              </a:rPr>
              <a:t>: EDUCATION</a:t>
            </a:r>
            <a:endParaRPr lang="en-US" sz="88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PRESENTED BY:</a:t>
            </a:r>
          </a:p>
          <a:p>
            <a:r>
              <a:rPr lang="en-US" sz="4400" dirty="0" smtClean="0">
                <a:solidFill>
                  <a:schemeClr val="bg2">
                    <a:lumMod val="10000"/>
                  </a:schemeClr>
                </a:solidFill>
                <a:latin typeface="Algerian" panose="04020705040A02060702" pitchFamily="82" charset="0"/>
              </a:rPr>
              <a:t>ALL STAR GROUP</a:t>
            </a:r>
          </a:p>
          <a:p>
            <a:pPr>
              <a:buFont typeface="+mj-lt"/>
              <a:buAutoNum type="arabicPeriod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VAISHNAVI.K</a:t>
            </a:r>
          </a:p>
          <a:p>
            <a:pPr>
              <a:buFont typeface="+mj-lt"/>
              <a:buAutoNum type="arabicPeriod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ANUSHKA.S</a:t>
            </a:r>
          </a:p>
          <a:p>
            <a:pPr>
              <a:buFont typeface="+mj-lt"/>
              <a:buAutoNum type="arabicPeriod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KANCHAN.J</a:t>
            </a:r>
          </a:p>
          <a:p>
            <a:pPr>
              <a:buFont typeface="+mj-lt"/>
              <a:buAutoNum type="arabicPeriod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AMRUTA.K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2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Problem Statements/idea and solution: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b="1" dirty="0" smtClean="0"/>
              <a:t>PROBLEM 2:</a:t>
            </a:r>
          </a:p>
          <a:p>
            <a:r>
              <a:rPr lang="en-US" dirty="0" smtClean="0"/>
              <a:t>In </a:t>
            </a:r>
            <a:r>
              <a:rPr lang="en-US" dirty="0"/>
              <a:t>case lecture is going on for </a:t>
            </a:r>
            <a:r>
              <a:rPr lang="en-US" dirty="0" err="1"/>
              <a:t>eg</a:t>
            </a:r>
            <a:r>
              <a:rPr lang="en-US" dirty="0"/>
              <a:t> x student is removing from lecture to y student then </a:t>
            </a:r>
            <a:r>
              <a:rPr lang="en-US" dirty="0" smtClean="0"/>
              <a:t>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/>
              <a:t>Solutions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In </a:t>
            </a:r>
            <a:r>
              <a:rPr lang="en-US" dirty="0"/>
              <a:t>case lecture is going on for </a:t>
            </a:r>
            <a:r>
              <a:rPr lang="en-US" dirty="0" err="1"/>
              <a:t>eg</a:t>
            </a:r>
            <a:r>
              <a:rPr lang="en-US" dirty="0"/>
              <a:t> x student is removing from lecture to y student then teacher should  get an </a:t>
            </a:r>
            <a:r>
              <a:rPr lang="en-US" dirty="0" smtClean="0"/>
              <a:t>Notification  </a:t>
            </a:r>
            <a:r>
              <a:rPr lang="en-US" dirty="0"/>
              <a:t>in chat box y </a:t>
            </a:r>
            <a:r>
              <a:rPr lang="en-US" dirty="0" smtClean="0"/>
              <a:t>student </a:t>
            </a:r>
            <a:r>
              <a:rPr lang="en-US" dirty="0"/>
              <a:t>has been remove by 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63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Thank you!!!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97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9600" dirty="0" smtClean="0">
                <a:latin typeface="Algerian" panose="04020705040A02060702" pitchFamily="82" charset="0"/>
              </a:rPr>
              <a:t>   EDUCATION</a:t>
            </a:r>
            <a:endParaRPr lang="en-US" sz="9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110" y="2044835"/>
            <a:ext cx="6349283" cy="481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416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300" b="1" dirty="0">
                <a:latin typeface="Algerian" panose="04020705040A02060702" pitchFamily="82" charset="0"/>
              </a:rPr>
              <a:t>3.Staying Up-To-Date With Modern Technology</a:t>
            </a:r>
            <a:r>
              <a:rPr lang="en-US" b="1" dirty="0">
                <a:latin typeface="Algerian" panose="04020705040A02060702" pitchFamily="82" charset="0"/>
              </a:rPr>
              <a:t/>
            </a:r>
            <a:br>
              <a:rPr lang="en-US" b="1" dirty="0">
                <a:latin typeface="Algerian" panose="04020705040A02060702" pitchFamily="82" charset="0"/>
              </a:rPr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686" y="2133599"/>
            <a:ext cx="8010658" cy="389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377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What is Modern Technology?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Modern technology is the advancement of old technology with new additions and modifications. For example, it is impossible for the people in this decade to live with a wired telephone placed on the table.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20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How to stay on top of </a:t>
            </a:r>
            <a:r>
              <a:rPr lang="en-US" dirty="0" err="1" smtClean="0">
                <a:latin typeface="Algerian" panose="04020705040A02060702" pitchFamily="82" charset="0"/>
              </a:rPr>
              <a:t>lastest</a:t>
            </a:r>
            <a:r>
              <a:rPr lang="en-US" dirty="0" smtClean="0">
                <a:latin typeface="Algerian" panose="04020705040A02060702" pitchFamily="82" charset="0"/>
              </a:rPr>
              <a:t> technology treads:-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Read the </a:t>
            </a:r>
            <a:r>
              <a:rPr lang="en-US" sz="2000" dirty="0" err="1" smtClean="0"/>
              <a:t>lastest</a:t>
            </a:r>
            <a:r>
              <a:rPr lang="en-US" sz="2000" dirty="0" smtClean="0"/>
              <a:t> research </a:t>
            </a:r>
          </a:p>
          <a:p>
            <a:r>
              <a:rPr lang="en-US" sz="2000" dirty="0" smtClean="0"/>
              <a:t>Know what’s treading in the open sources community</a:t>
            </a:r>
          </a:p>
          <a:p>
            <a:r>
              <a:rPr lang="en-US" sz="2000" dirty="0" smtClean="0"/>
              <a:t>Social networking &amp; news feed</a:t>
            </a:r>
          </a:p>
          <a:p>
            <a:r>
              <a:rPr lang="en-US" sz="2000" dirty="0" smtClean="0"/>
              <a:t>News aggregation sites </a:t>
            </a:r>
          </a:p>
          <a:p>
            <a:r>
              <a:rPr lang="en-US" sz="2000" dirty="0" smtClean="0"/>
              <a:t>Use Reminder Cards</a:t>
            </a:r>
          </a:p>
          <a:p>
            <a:r>
              <a:rPr lang="en-US" sz="2000" dirty="0" smtClean="0"/>
              <a:t>Keep eyes &amp; ears open</a:t>
            </a:r>
          </a:p>
        </p:txBody>
      </p:sp>
    </p:spTree>
    <p:extLst>
      <p:ext uri="{BB962C8B-B14F-4D97-AF65-F5344CB8AC3E}">
        <p14:creationId xmlns:p14="http://schemas.microsoft.com/office/powerpoint/2010/main" val="12343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8 </a:t>
            </a:r>
            <a:r>
              <a:rPr lang="en-US" dirty="0">
                <a:latin typeface="Algerian" panose="04020705040A02060702" pitchFamily="82" charset="0"/>
              </a:rPr>
              <a:t>W</a:t>
            </a:r>
            <a:r>
              <a:rPr lang="en-US" dirty="0" smtClean="0">
                <a:latin typeface="Algerian" panose="04020705040A02060702" pitchFamily="82" charset="0"/>
              </a:rPr>
              <a:t>ays Technology Improves Education:-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Digital Simulations And Models</a:t>
            </a:r>
          </a:p>
          <a:p>
            <a:r>
              <a:rPr lang="en-US" sz="2000" dirty="0" smtClean="0"/>
              <a:t>Improved Communication</a:t>
            </a:r>
          </a:p>
          <a:p>
            <a:r>
              <a:rPr lang="en-US" sz="2000" dirty="0" smtClean="0"/>
              <a:t>Advanced Research</a:t>
            </a:r>
          </a:p>
          <a:p>
            <a:r>
              <a:rPr lang="en-US" sz="2000" dirty="0" smtClean="0"/>
              <a:t>Effective Assessments</a:t>
            </a:r>
          </a:p>
          <a:p>
            <a:r>
              <a:rPr lang="en-US" sz="2000" dirty="0" smtClean="0"/>
              <a:t>Learning At One’s Own Pace</a:t>
            </a:r>
          </a:p>
          <a:p>
            <a:r>
              <a:rPr lang="en-US" sz="2000" dirty="0" smtClean="0"/>
              <a:t>Fun Learning</a:t>
            </a:r>
          </a:p>
          <a:p>
            <a:r>
              <a:rPr lang="en-US" sz="2000" dirty="0" smtClean="0"/>
              <a:t>Online Group Collaboration</a:t>
            </a:r>
          </a:p>
          <a:p>
            <a:r>
              <a:rPr lang="en-US" sz="2000" dirty="0" smtClean="0"/>
              <a:t>Open Education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71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Examples of Modern Technology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Smart watches</a:t>
            </a:r>
          </a:p>
          <a:p>
            <a:r>
              <a:rPr lang="en-US" sz="2000" dirty="0" smtClean="0"/>
              <a:t>Robots</a:t>
            </a:r>
          </a:p>
          <a:p>
            <a:r>
              <a:rPr lang="en-US" sz="2000" dirty="0" smtClean="0"/>
              <a:t>Self Driving Cars</a:t>
            </a:r>
          </a:p>
          <a:p>
            <a:r>
              <a:rPr lang="en-US" sz="2000" dirty="0" smtClean="0"/>
              <a:t>Cloud Technology</a:t>
            </a:r>
          </a:p>
        </p:txBody>
      </p:sp>
    </p:spTree>
    <p:extLst>
      <p:ext uri="{BB962C8B-B14F-4D97-AF65-F5344CB8AC3E}">
        <p14:creationId xmlns:p14="http://schemas.microsoft.com/office/powerpoint/2010/main" val="47018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Negative Effects of Technology in Education:-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/>
              <a:t>Huge Expenditure</a:t>
            </a:r>
          </a:p>
          <a:p>
            <a:r>
              <a:rPr lang="en-US" sz="2000" dirty="0" smtClean="0"/>
              <a:t>Insufficient Teaching Methods</a:t>
            </a:r>
          </a:p>
          <a:p>
            <a:r>
              <a:rPr lang="en-US" sz="2000" dirty="0" smtClean="0"/>
              <a:t>Waste of Time</a:t>
            </a:r>
          </a:p>
          <a:p>
            <a:r>
              <a:rPr lang="en-US" sz="2000" dirty="0" smtClean="0"/>
              <a:t>Misguided due to Wrong Information</a:t>
            </a:r>
          </a:p>
          <a:p>
            <a:r>
              <a:rPr lang="en-US" sz="2000" dirty="0" smtClean="0"/>
              <a:t>Major Source of Distraction</a:t>
            </a:r>
          </a:p>
          <a:p>
            <a:r>
              <a:rPr lang="en-US" sz="2000" dirty="0" smtClean="0"/>
              <a:t>Creates Enough Opportunities for Cheating</a:t>
            </a:r>
          </a:p>
          <a:p>
            <a:r>
              <a:rPr lang="en-US" sz="2000" dirty="0" smtClean="0"/>
              <a:t>Learners Get </a:t>
            </a:r>
            <a:r>
              <a:rPr lang="en-US" sz="2000" dirty="0" err="1" smtClean="0"/>
              <a:t>Discounnected</a:t>
            </a:r>
            <a:r>
              <a:rPr lang="en-US" sz="2000" dirty="0" smtClean="0"/>
              <a:t> from the Real World </a:t>
            </a:r>
          </a:p>
          <a:p>
            <a:r>
              <a:rPr lang="en-US" sz="2000" dirty="0" smtClean="0"/>
              <a:t>Losing Assignment of the Students</a:t>
            </a:r>
          </a:p>
          <a:p>
            <a:r>
              <a:rPr lang="en-US" sz="2000" dirty="0" smtClean="0"/>
              <a:t>Extinction of Good Handwriting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9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Problem </a:t>
            </a:r>
            <a:r>
              <a:rPr lang="en-US" dirty="0" smtClean="0">
                <a:latin typeface="Algerian" panose="04020705040A02060702" pitchFamily="82" charset="0"/>
              </a:rPr>
              <a:t>Statements/idea and solution: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b="1" dirty="0" smtClean="0"/>
              <a:t>PROBLEM1: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Suppose I am Teacher I am conducting a lecture weather students are concentrating in lecture or not or they are busy with other activity?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/>
              <a:t>Solution:</a:t>
            </a:r>
            <a:endParaRPr lang="en-US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While lecture is going on team app we minimize the screen because we tried of lecture and using social media app (</a:t>
            </a:r>
            <a:r>
              <a:rPr lang="en-US" dirty="0" err="1" smtClean="0"/>
              <a:t>whatsapp</a:t>
            </a:r>
            <a:r>
              <a:rPr lang="en-US" dirty="0" smtClean="0"/>
              <a:t>, </a:t>
            </a:r>
            <a:r>
              <a:rPr lang="en-US" dirty="0" err="1" smtClean="0"/>
              <a:t>facebook</a:t>
            </a:r>
            <a:r>
              <a:rPr lang="en-US" dirty="0" smtClean="0"/>
              <a:t>, </a:t>
            </a:r>
            <a:r>
              <a:rPr lang="en-US" dirty="0" err="1" smtClean="0"/>
              <a:t>instagram</a:t>
            </a:r>
            <a:r>
              <a:rPr lang="en-US" dirty="0" smtClean="0"/>
              <a:t> etc..)or anything or any action doing more than 5 min we should get an Alert message and if we are using continue 10 min then they should get remove automatically from lecture.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420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158</TotalTime>
  <Words>346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Algerian</vt:lpstr>
      <vt:lpstr>Arial</vt:lpstr>
      <vt:lpstr>Arial Black</vt:lpstr>
      <vt:lpstr>Century Gothic</vt:lpstr>
      <vt:lpstr>Wingdings</vt:lpstr>
      <vt:lpstr>Wingdings 3</vt:lpstr>
      <vt:lpstr>Wisp</vt:lpstr>
      <vt:lpstr>Topic: EDUCATION</vt:lpstr>
      <vt:lpstr>   EDUCATION</vt:lpstr>
      <vt:lpstr>3.Staying Up-To-Date With Modern Technology </vt:lpstr>
      <vt:lpstr>What is Modern Technology?</vt:lpstr>
      <vt:lpstr>How to stay on top of lastest technology treads:-</vt:lpstr>
      <vt:lpstr>8 Ways Technology Improves Education:-</vt:lpstr>
      <vt:lpstr>Examples of Modern Technology</vt:lpstr>
      <vt:lpstr>Negative Effects of Technology in Education:-</vt:lpstr>
      <vt:lpstr>Problem Statements/idea and solution:</vt:lpstr>
      <vt:lpstr>Problem Statements/idea and solution:</vt:lpstr>
      <vt:lpstr>Thank you!!!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EDUCATION</dc:title>
  <dc:creator>shree</dc:creator>
  <cp:lastModifiedBy>shree</cp:lastModifiedBy>
  <cp:revision>20</cp:revision>
  <dcterms:created xsi:type="dcterms:W3CDTF">2021-05-05T11:57:20Z</dcterms:created>
  <dcterms:modified xsi:type="dcterms:W3CDTF">2021-05-06T07:34:51Z</dcterms:modified>
</cp:coreProperties>
</file>