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9144000"/>
  <p:notesSz cx="6858000" cy="9144000"/>
  <p:embeddedFontLst>
    <p:embeddedFont>
      <p:font typeface="Helvetica Neue"/>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gRcZKZsXs+6Bw3gA8a9II0oGST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HelveticaNeue-bold.fntdata"/><Relationship Id="rId10" Type="http://schemas.openxmlformats.org/officeDocument/2006/relationships/font" Target="fonts/HelveticaNeue-regular.fntdata"/><Relationship Id="rId13" Type="http://schemas.openxmlformats.org/officeDocument/2006/relationships/font" Target="fonts/HelveticaNeue-boldItalic.fntdata"/><Relationship Id="rId12" Type="http://schemas.openxmlformats.org/officeDocument/2006/relationships/font" Target="fonts/HelveticaNeue-italic.fntdata"/><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35b581f9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3035b581f9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06de4427e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3106de4427e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106de4427e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3106de4427e_1_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 name="Shape 19"/>
        <p:cNvGrpSpPr/>
        <p:nvPr/>
      </p:nvGrpSpPr>
      <p:grpSpPr>
        <a:xfrm>
          <a:off x="0" y="0"/>
          <a:ext cx="0" cy="0"/>
          <a:chOff x="0" y="0"/>
          <a:chExt cx="0" cy="0"/>
        </a:xfrm>
      </p:grpSpPr>
      <p:sp>
        <p:nvSpPr>
          <p:cNvPr id="20" name="Google Shape;20;p30"/>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800"/>
              <a:buFont typeface="Helvetica Neue"/>
              <a:buNone/>
              <a:defRPr/>
            </a:lvl1pPr>
            <a:lvl2pPr indent="0" lvl="1" marL="0" marR="0" algn="r">
              <a:lnSpc>
                <a:spcPct val="100000"/>
              </a:lnSpc>
              <a:spcBef>
                <a:spcPts val="0"/>
              </a:spcBef>
              <a:spcAft>
                <a:spcPts val="0"/>
              </a:spcAft>
              <a:buClr>
                <a:schemeClr val="lt1"/>
              </a:buClr>
              <a:buSzPts val="800"/>
              <a:buFont typeface="Helvetica Neue"/>
              <a:buNone/>
              <a:defRPr/>
            </a:lvl2pPr>
            <a:lvl3pPr indent="0" lvl="2" marL="0" marR="0" algn="r">
              <a:lnSpc>
                <a:spcPct val="100000"/>
              </a:lnSpc>
              <a:spcBef>
                <a:spcPts val="0"/>
              </a:spcBef>
              <a:spcAft>
                <a:spcPts val="0"/>
              </a:spcAft>
              <a:buClr>
                <a:schemeClr val="lt1"/>
              </a:buClr>
              <a:buSzPts val="800"/>
              <a:buFont typeface="Helvetica Neue"/>
              <a:buNone/>
              <a:defRPr/>
            </a:lvl3pPr>
            <a:lvl4pPr indent="0" lvl="3" marL="0" marR="0" algn="r">
              <a:lnSpc>
                <a:spcPct val="100000"/>
              </a:lnSpc>
              <a:spcBef>
                <a:spcPts val="0"/>
              </a:spcBef>
              <a:spcAft>
                <a:spcPts val="0"/>
              </a:spcAft>
              <a:buClr>
                <a:schemeClr val="lt1"/>
              </a:buClr>
              <a:buSzPts val="800"/>
              <a:buFont typeface="Helvetica Neue"/>
              <a:buNone/>
              <a:defRPr/>
            </a:lvl4pPr>
            <a:lvl5pPr indent="0" lvl="4" marL="0" marR="0" algn="r">
              <a:lnSpc>
                <a:spcPct val="100000"/>
              </a:lnSpc>
              <a:spcBef>
                <a:spcPts val="0"/>
              </a:spcBef>
              <a:spcAft>
                <a:spcPts val="0"/>
              </a:spcAft>
              <a:buClr>
                <a:schemeClr val="lt1"/>
              </a:buClr>
              <a:buSzPts val="800"/>
              <a:buFont typeface="Helvetica Neue"/>
              <a:buNone/>
              <a:defRPr/>
            </a:lvl5pPr>
            <a:lvl6pPr indent="0" lvl="5" marL="0" marR="0" algn="r">
              <a:lnSpc>
                <a:spcPct val="100000"/>
              </a:lnSpc>
              <a:spcBef>
                <a:spcPts val="0"/>
              </a:spcBef>
              <a:spcAft>
                <a:spcPts val="0"/>
              </a:spcAft>
              <a:buClr>
                <a:schemeClr val="lt1"/>
              </a:buClr>
              <a:buSzPts val="800"/>
              <a:buFont typeface="Helvetica Neue"/>
              <a:buNone/>
              <a:defRPr/>
            </a:lvl6pPr>
            <a:lvl7pPr indent="0" lvl="6" marL="0" marR="0" algn="r">
              <a:lnSpc>
                <a:spcPct val="100000"/>
              </a:lnSpc>
              <a:spcBef>
                <a:spcPts val="0"/>
              </a:spcBef>
              <a:spcAft>
                <a:spcPts val="0"/>
              </a:spcAft>
              <a:buClr>
                <a:schemeClr val="lt1"/>
              </a:buClr>
              <a:buSzPts val="800"/>
              <a:buFont typeface="Helvetica Neue"/>
              <a:buNone/>
              <a:defRPr/>
            </a:lvl7pPr>
            <a:lvl8pPr indent="0" lvl="7" marL="0" marR="0" algn="r">
              <a:lnSpc>
                <a:spcPct val="100000"/>
              </a:lnSpc>
              <a:spcBef>
                <a:spcPts val="0"/>
              </a:spcBef>
              <a:spcAft>
                <a:spcPts val="0"/>
              </a:spcAft>
              <a:buClr>
                <a:schemeClr val="lt1"/>
              </a:buClr>
              <a:buSzPts val="800"/>
              <a:buFont typeface="Helvetica Neue"/>
              <a:buNone/>
              <a:defRPr/>
            </a:lvl8pPr>
            <a:lvl9pPr indent="0" lvl="8" marL="0" marR="0" algn="r">
              <a:lnSpc>
                <a:spcPct val="100000"/>
              </a:lnSpc>
              <a:spcBef>
                <a:spcPts val="0"/>
              </a:spcBef>
              <a:spcAft>
                <a:spcPts val="0"/>
              </a:spcAft>
              <a:buClr>
                <a:schemeClr val="lt1"/>
              </a:buClr>
              <a:buSzPts val="800"/>
              <a:buFont typeface="Helvetica Neue"/>
              <a:buNone/>
              <a:defRPr/>
            </a:lvl9pPr>
          </a:lstStyle>
          <a:p>
            <a:pPr indent="0" lvl="0" marL="0" rtl="0" algn="r">
              <a:spcBef>
                <a:spcPts val="0"/>
              </a:spcBef>
              <a:spcAft>
                <a:spcPts val="0"/>
              </a:spcAft>
              <a:buNone/>
            </a:pPr>
            <a:fld id="{00000000-1234-1234-1234-123412341234}" type="slidenum">
              <a:rPr lang="en-US"/>
              <a:t>‹#›</a:t>
            </a:fld>
            <a:endParaRPr/>
          </a:p>
        </p:txBody>
      </p:sp>
      <p:sp>
        <p:nvSpPr>
          <p:cNvPr id="21" name="Google Shape;21;p30"/>
          <p:cNvSpPr txBox="1"/>
          <p:nvPr>
            <p:ph type="title"/>
          </p:nvPr>
        </p:nvSpPr>
        <p:spPr>
          <a:xfrm>
            <a:off x="628650" y="6477"/>
            <a:ext cx="7886700" cy="1325563"/>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23" name="Shape 123"/>
        <p:cNvGrpSpPr/>
        <p:nvPr/>
      </p:nvGrpSpPr>
      <p:grpSpPr>
        <a:xfrm>
          <a:off x="0" y="0"/>
          <a:ext cx="0" cy="0"/>
          <a:chOff x="0" y="0"/>
          <a:chExt cx="0" cy="0"/>
        </a:xfrm>
      </p:grpSpPr>
      <p:sp>
        <p:nvSpPr>
          <p:cNvPr id="124" name="Google Shape;124;p39"/>
          <p:cNvSpPr txBox="1"/>
          <p:nvPr>
            <p:ph idx="1" type="body"/>
          </p:nvPr>
        </p:nvSpPr>
        <p:spPr>
          <a:xfrm>
            <a:off x="628650" y="2547619"/>
            <a:ext cx="3886200" cy="3642043"/>
          </a:xfrm>
          <a:prstGeom prst="rect">
            <a:avLst/>
          </a:prstGeom>
          <a:noFill/>
          <a:ln>
            <a:noFill/>
          </a:ln>
        </p:spPr>
        <p:txBody>
          <a:bodyPr anchorCtr="0" anchor="t" bIns="45700" lIns="0" spcFirstLastPara="1" rIns="0" wrap="square" tIns="45700">
            <a:normAutofit/>
          </a:bodyPr>
          <a:lstStyle>
            <a:lvl1pPr indent="-381000" lvl="0" marL="457200" algn="l">
              <a:lnSpc>
                <a:spcPct val="90000"/>
              </a:lnSpc>
              <a:spcBef>
                <a:spcPts val="1000"/>
              </a:spcBef>
              <a:spcAft>
                <a:spcPts val="0"/>
              </a:spcAft>
              <a:buSzPts val="2400"/>
              <a:buChar char="•"/>
              <a:defRPr sz="2400">
                <a:solidFill>
                  <a:schemeClr val="dk2"/>
                </a:solidFill>
                <a:latin typeface="Helvetica Neue"/>
                <a:ea typeface="Helvetica Neue"/>
                <a:cs typeface="Helvetica Neue"/>
                <a:sym typeface="Helvetica Neue"/>
              </a:defRPr>
            </a:lvl1pPr>
            <a:lvl2pPr indent="-355600" lvl="1" marL="914400" algn="l">
              <a:lnSpc>
                <a:spcPct val="90000"/>
              </a:lnSpc>
              <a:spcBef>
                <a:spcPts val="500"/>
              </a:spcBef>
              <a:spcAft>
                <a:spcPts val="0"/>
              </a:spcAft>
              <a:buSzPts val="2000"/>
              <a:buChar char="•"/>
              <a:defRPr sz="2000">
                <a:solidFill>
                  <a:schemeClr val="dk2"/>
                </a:solidFill>
                <a:latin typeface="Helvetica Neue"/>
                <a:ea typeface="Helvetica Neue"/>
                <a:cs typeface="Helvetica Neue"/>
                <a:sym typeface="Helvetica Neue"/>
              </a:defRPr>
            </a:lvl2pPr>
            <a:lvl3pPr indent="-342900" lvl="2" marL="1371600" algn="l">
              <a:lnSpc>
                <a:spcPct val="90000"/>
              </a:lnSpc>
              <a:spcBef>
                <a:spcPts val="500"/>
              </a:spcBef>
              <a:spcAft>
                <a:spcPts val="0"/>
              </a:spcAft>
              <a:buSzPts val="1800"/>
              <a:buChar char="•"/>
              <a:defRPr sz="1800">
                <a:solidFill>
                  <a:schemeClr val="dk2"/>
                </a:solidFill>
                <a:latin typeface="Helvetica Neue"/>
                <a:ea typeface="Helvetica Neue"/>
                <a:cs typeface="Helvetica Neue"/>
                <a:sym typeface="Helvetica Neue"/>
              </a:defRPr>
            </a:lvl3pPr>
            <a:lvl4pPr indent="-330200" lvl="3" marL="1828800" algn="l">
              <a:lnSpc>
                <a:spcPct val="90000"/>
              </a:lnSpc>
              <a:spcBef>
                <a:spcPts val="500"/>
              </a:spcBef>
              <a:spcAft>
                <a:spcPts val="0"/>
              </a:spcAft>
              <a:buSzPts val="1600"/>
              <a:buChar char="•"/>
              <a:defRPr sz="1600">
                <a:solidFill>
                  <a:schemeClr val="dk2"/>
                </a:solidFill>
                <a:latin typeface="Helvetica Neue"/>
                <a:ea typeface="Helvetica Neue"/>
                <a:cs typeface="Helvetica Neue"/>
                <a:sym typeface="Helvetica Neue"/>
              </a:defRPr>
            </a:lvl4pPr>
            <a:lvl5pPr indent="-317500" lvl="4" marL="2286000" algn="l">
              <a:lnSpc>
                <a:spcPct val="90000"/>
              </a:lnSpc>
              <a:spcBef>
                <a:spcPts val="500"/>
              </a:spcBef>
              <a:spcAft>
                <a:spcPts val="0"/>
              </a:spcAft>
              <a:buSzPts val="1400"/>
              <a:buChar char="•"/>
              <a:defRPr sz="1400">
                <a:solidFill>
                  <a:schemeClr val="dk2"/>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9"/>
          <p:cNvSpPr txBox="1"/>
          <p:nvPr>
            <p:ph idx="2" type="body"/>
          </p:nvPr>
        </p:nvSpPr>
        <p:spPr>
          <a:xfrm>
            <a:off x="4644976" y="2547619"/>
            <a:ext cx="3886200" cy="3642043"/>
          </a:xfrm>
          <a:prstGeom prst="rect">
            <a:avLst/>
          </a:prstGeom>
          <a:noFill/>
          <a:ln>
            <a:noFill/>
          </a:ln>
        </p:spPr>
        <p:txBody>
          <a:bodyPr anchorCtr="0" anchor="t" bIns="45700" lIns="0" spcFirstLastPara="1" rIns="0" wrap="square" tIns="45700">
            <a:normAutofit/>
          </a:bodyPr>
          <a:lstStyle>
            <a:lvl1pPr indent="-381000" lvl="0" marL="457200" algn="l">
              <a:lnSpc>
                <a:spcPct val="90000"/>
              </a:lnSpc>
              <a:spcBef>
                <a:spcPts val="1000"/>
              </a:spcBef>
              <a:spcAft>
                <a:spcPts val="0"/>
              </a:spcAft>
              <a:buSzPts val="2400"/>
              <a:buChar char="•"/>
              <a:defRPr sz="2400">
                <a:solidFill>
                  <a:schemeClr val="dk2"/>
                </a:solidFill>
                <a:latin typeface="Helvetica Neue"/>
                <a:ea typeface="Helvetica Neue"/>
                <a:cs typeface="Helvetica Neue"/>
                <a:sym typeface="Helvetica Neue"/>
              </a:defRPr>
            </a:lvl1pPr>
            <a:lvl2pPr indent="-355600" lvl="1" marL="914400" algn="l">
              <a:lnSpc>
                <a:spcPct val="90000"/>
              </a:lnSpc>
              <a:spcBef>
                <a:spcPts val="500"/>
              </a:spcBef>
              <a:spcAft>
                <a:spcPts val="0"/>
              </a:spcAft>
              <a:buSzPts val="2000"/>
              <a:buChar char="•"/>
              <a:defRPr sz="2000">
                <a:solidFill>
                  <a:schemeClr val="dk2"/>
                </a:solidFill>
                <a:latin typeface="Helvetica Neue"/>
                <a:ea typeface="Helvetica Neue"/>
                <a:cs typeface="Helvetica Neue"/>
                <a:sym typeface="Helvetica Neue"/>
              </a:defRPr>
            </a:lvl2pPr>
            <a:lvl3pPr indent="-342900" lvl="2" marL="1371600" algn="l">
              <a:lnSpc>
                <a:spcPct val="90000"/>
              </a:lnSpc>
              <a:spcBef>
                <a:spcPts val="500"/>
              </a:spcBef>
              <a:spcAft>
                <a:spcPts val="0"/>
              </a:spcAft>
              <a:buSzPts val="1800"/>
              <a:buChar char="•"/>
              <a:defRPr sz="1800">
                <a:solidFill>
                  <a:schemeClr val="dk2"/>
                </a:solidFill>
                <a:latin typeface="Helvetica Neue"/>
                <a:ea typeface="Helvetica Neue"/>
                <a:cs typeface="Helvetica Neue"/>
                <a:sym typeface="Helvetica Neue"/>
              </a:defRPr>
            </a:lvl3pPr>
            <a:lvl4pPr indent="-330200" lvl="3" marL="1828800" algn="l">
              <a:lnSpc>
                <a:spcPct val="90000"/>
              </a:lnSpc>
              <a:spcBef>
                <a:spcPts val="500"/>
              </a:spcBef>
              <a:spcAft>
                <a:spcPts val="0"/>
              </a:spcAft>
              <a:buSzPts val="1600"/>
              <a:buChar char="•"/>
              <a:defRPr sz="1600">
                <a:solidFill>
                  <a:schemeClr val="dk2"/>
                </a:solidFill>
                <a:latin typeface="Helvetica Neue"/>
                <a:ea typeface="Helvetica Neue"/>
                <a:cs typeface="Helvetica Neue"/>
                <a:sym typeface="Helvetica Neue"/>
              </a:defRPr>
            </a:lvl4pPr>
            <a:lvl5pPr indent="-317500" lvl="4" marL="2286000" algn="l">
              <a:lnSpc>
                <a:spcPct val="90000"/>
              </a:lnSpc>
              <a:spcBef>
                <a:spcPts val="500"/>
              </a:spcBef>
              <a:spcAft>
                <a:spcPts val="0"/>
              </a:spcAft>
              <a:buSzPts val="1400"/>
              <a:buChar char="•"/>
              <a:defRPr sz="1400">
                <a:solidFill>
                  <a:schemeClr val="dk2"/>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39"/>
          <p:cNvSpPr txBox="1"/>
          <p:nvPr>
            <p:ph idx="3" type="body"/>
          </p:nvPr>
        </p:nvSpPr>
        <p:spPr>
          <a:xfrm>
            <a:off x="629842" y="1681163"/>
            <a:ext cx="3868340" cy="823912"/>
          </a:xfrm>
          <a:prstGeom prst="rect">
            <a:avLst/>
          </a:prstGeom>
          <a:noFill/>
          <a:ln>
            <a:noFill/>
          </a:ln>
        </p:spPr>
        <p:txBody>
          <a:bodyPr anchorCtr="0" anchor="ctr" bIns="45700" lIns="0" spcFirstLastPara="1" rIns="0" wrap="square" tIns="45700">
            <a:normAutofit/>
          </a:bodyPr>
          <a:lstStyle>
            <a:lvl1pPr indent="-228600" lvl="0" marL="457200" algn="l">
              <a:lnSpc>
                <a:spcPct val="90000"/>
              </a:lnSpc>
              <a:spcBef>
                <a:spcPts val="1000"/>
              </a:spcBef>
              <a:spcAft>
                <a:spcPts val="0"/>
              </a:spcAft>
              <a:buSzPts val="1800"/>
              <a:buNone/>
              <a:defRPr b="1" sz="1800">
                <a:solidFill>
                  <a:schemeClr val="accen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7" name="Google Shape;127;p39"/>
          <p:cNvSpPr txBox="1"/>
          <p:nvPr>
            <p:ph idx="4" type="body"/>
          </p:nvPr>
        </p:nvSpPr>
        <p:spPr>
          <a:xfrm>
            <a:off x="4629150" y="1681163"/>
            <a:ext cx="3887391" cy="823912"/>
          </a:xfrm>
          <a:prstGeom prst="rect">
            <a:avLst/>
          </a:prstGeom>
          <a:noFill/>
          <a:ln>
            <a:noFill/>
          </a:ln>
        </p:spPr>
        <p:txBody>
          <a:bodyPr anchorCtr="0" anchor="ctr" bIns="45700" lIns="0" spcFirstLastPara="1" rIns="0" wrap="square" tIns="45700">
            <a:normAutofit/>
          </a:bodyPr>
          <a:lstStyle>
            <a:lvl1pPr indent="-228600" lvl="0" marL="457200" algn="l">
              <a:lnSpc>
                <a:spcPct val="90000"/>
              </a:lnSpc>
              <a:spcBef>
                <a:spcPts val="1000"/>
              </a:spcBef>
              <a:spcAft>
                <a:spcPts val="0"/>
              </a:spcAft>
              <a:buSzPts val="1800"/>
              <a:buNone/>
              <a:defRPr b="1" sz="1800">
                <a:solidFill>
                  <a:schemeClr val="accen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39"/>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800"/>
              <a:buFont typeface="Helvetica Neue"/>
              <a:buNone/>
              <a:defRPr/>
            </a:lvl1pPr>
            <a:lvl2pPr indent="0" lvl="1" marL="0" marR="0" algn="r">
              <a:lnSpc>
                <a:spcPct val="100000"/>
              </a:lnSpc>
              <a:spcBef>
                <a:spcPts val="0"/>
              </a:spcBef>
              <a:spcAft>
                <a:spcPts val="0"/>
              </a:spcAft>
              <a:buClr>
                <a:schemeClr val="lt1"/>
              </a:buClr>
              <a:buSzPts val="800"/>
              <a:buFont typeface="Helvetica Neue"/>
              <a:buNone/>
              <a:defRPr/>
            </a:lvl2pPr>
            <a:lvl3pPr indent="0" lvl="2" marL="0" marR="0" algn="r">
              <a:lnSpc>
                <a:spcPct val="100000"/>
              </a:lnSpc>
              <a:spcBef>
                <a:spcPts val="0"/>
              </a:spcBef>
              <a:spcAft>
                <a:spcPts val="0"/>
              </a:spcAft>
              <a:buClr>
                <a:schemeClr val="lt1"/>
              </a:buClr>
              <a:buSzPts val="800"/>
              <a:buFont typeface="Helvetica Neue"/>
              <a:buNone/>
              <a:defRPr/>
            </a:lvl3pPr>
            <a:lvl4pPr indent="0" lvl="3" marL="0" marR="0" algn="r">
              <a:lnSpc>
                <a:spcPct val="100000"/>
              </a:lnSpc>
              <a:spcBef>
                <a:spcPts val="0"/>
              </a:spcBef>
              <a:spcAft>
                <a:spcPts val="0"/>
              </a:spcAft>
              <a:buClr>
                <a:schemeClr val="lt1"/>
              </a:buClr>
              <a:buSzPts val="800"/>
              <a:buFont typeface="Helvetica Neue"/>
              <a:buNone/>
              <a:defRPr/>
            </a:lvl4pPr>
            <a:lvl5pPr indent="0" lvl="4" marL="0" marR="0" algn="r">
              <a:lnSpc>
                <a:spcPct val="100000"/>
              </a:lnSpc>
              <a:spcBef>
                <a:spcPts val="0"/>
              </a:spcBef>
              <a:spcAft>
                <a:spcPts val="0"/>
              </a:spcAft>
              <a:buClr>
                <a:schemeClr val="lt1"/>
              </a:buClr>
              <a:buSzPts val="800"/>
              <a:buFont typeface="Helvetica Neue"/>
              <a:buNone/>
              <a:defRPr/>
            </a:lvl5pPr>
            <a:lvl6pPr indent="0" lvl="5" marL="0" marR="0" algn="r">
              <a:lnSpc>
                <a:spcPct val="100000"/>
              </a:lnSpc>
              <a:spcBef>
                <a:spcPts val="0"/>
              </a:spcBef>
              <a:spcAft>
                <a:spcPts val="0"/>
              </a:spcAft>
              <a:buClr>
                <a:schemeClr val="lt1"/>
              </a:buClr>
              <a:buSzPts val="800"/>
              <a:buFont typeface="Helvetica Neue"/>
              <a:buNone/>
              <a:defRPr/>
            </a:lvl6pPr>
            <a:lvl7pPr indent="0" lvl="6" marL="0" marR="0" algn="r">
              <a:lnSpc>
                <a:spcPct val="100000"/>
              </a:lnSpc>
              <a:spcBef>
                <a:spcPts val="0"/>
              </a:spcBef>
              <a:spcAft>
                <a:spcPts val="0"/>
              </a:spcAft>
              <a:buClr>
                <a:schemeClr val="lt1"/>
              </a:buClr>
              <a:buSzPts val="800"/>
              <a:buFont typeface="Helvetica Neue"/>
              <a:buNone/>
              <a:defRPr/>
            </a:lvl7pPr>
            <a:lvl8pPr indent="0" lvl="7" marL="0" marR="0" algn="r">
              <a:lnSpc>
                <a:spcPct val="100000"/>
              </a:lnSpc>
              <a:spcBef>
                <a:spcPts val="0"/>
              </a:spcBef>
              <a:spcAft>
                <a:spcPts val="0"/>
              </a:spcAft>
              <a:buClr>
                <a:schemeClr val="lt1"/>
              </a:buClr>
              <a:buSzPts val="800"/>
              <a:buFont typeface="Helvetica Neue"/>
              <a:buNone/>
              <a:defRPr/>
            </a:lvl8pPr>
            <a:lvl9pPr indent="0" lvl="8" marL="0" marR="0" algn="r">
              <a:lnSpc>
                <a:spcPct val="100000"/>
              </a:lnSpc>
              <a:spcBef>
                <a:spcPts val="0"/>
              </a:spcBef>
              <a:spcAft>
                <a:spcPts val="0"/>
              </a:spcAft>
              <a:buClr>
                <a:schemeClr val="lt1"/>
              </a:buClr>
              <a:buSzPts val="800"/>
              <a:buFont typeface="Helvetica Neue"/>
              <a:buNone/>
              <a:defRPr/>
            </a:lvl9pPr>
          </a:lstStyle>
          <a:p>
            <a:pPr indent="0" lvl="0" marL="0" rtl="0" algn="r">
              <a:spcBef>
                <a:spcPts val="0"/>
              </a:spcBef>
              <a:spcAft>
                <a:spcPts val="0"/>
              </a:spcAft>
              <a:buNone/>
            </a:pPr>
            <a:fld id="{00000000-1234-1234-1234-123412341234}" type="slidenum">
              <a:rPr lang="en-US"/>
              <a:t>‹#›</a:t>
            </a:fld>
            <a:endParaRPr/>
          </a:p>
        </p:txBody>
      </p:sp>
      <p:sp>
        <p:nvSpPr>
          <p:cNvPr id="129" name="Google Shape;129;p39"/>
          <p:cNvSpPr txBox="1"/>
          <p:nvPr>
            <p:ph type="title"/>
          </p:nvPr>
        </p:nvSpPr>
        <p:spPr>
          <a:xfrm>
            <a:off x="628650" y="6477"/>
            <a:ext cx="7886700" cy="1325563"/>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0" name="Shape 130"/>
        <p:cNvGrpSpPr/>
        <p:nvPr/>
      </p:nvGrpSpPr>
      <p:grpSpPr>
        <a:xfrm>
          <a:off x="0" y="0"/>
          <a:ext cx="0" cy="0"/>
          <a:chOff x="0" y="0"/>
          <a:chExt cx="0" cy="0"/>
        </a:xfrm>
      </p:grpSpPr>
      <p:sp>
        <p:nvSpPr>
          <p:cNvPr id="131" name="Google Shape;131;p40"/>
          <p:cNvSpPr txBox="1"/>
          <p:nvPr>
            <p:ph idx="1" type="body"/>
          </p:nvPr>
        </p:nvSpPr>
        <p:spPr>
          <a:xfrm>
            <a:off x="628650" y="1691640"/>
            <a:ext cx="7886700" cy="4351338"/>
          </a:xfrm>
          <a:prstGeom prst="rect">
            <a:avLst/>
          </a:prstGeom>
          <a:noFill/>
          <a:ln>
            <a:noFill/>
          </a:ln>
        </p:spPr>
        <p:txBody>
          <a:bodyPr anchorCtr="0" anchor="t" bIns="45700" lIns="0" spcFirstLastPara="1" rIns="0" wrap="square" tIns="45700">
            <a:normAutofit/>
          </a:bodyPr>
          <a:lstStyle>
            <a:lvl1pPr indent="-381000" lvl="0" marL="457200" algn="l">
              <a:lnSpc>
                <a:spcPct val="90000"/>
              </a:lnSpc>
              <a:spcBef>
                <a:spcPts val="1000"/>
              </a:spcBef>
              <a:spcAft>
                <a:spcPts val="0"/>
              </a:spcAft>
              <a:buSzPts val="2400"/>
              <a:buFont typeface="Arial"/>
              <a:buChar char="•"/>
              <a:defRPr sz="2400">
                <a:solidFill>
                  <a:schemeClr val="dk2"/>
                </a:solidFill>
                <a:latin typeface="Helvetica Neue"/>
                <a:ea typeface="Helvetica Neue"/>
                <a:cs typeface="Helvetica Neue"/>
                <a:sym typeface="Helvetica Neue"/>
              </a:defRPr>
            </a:lvl1pPr>
            <a:lvl2pPr indent="-355600" lvl="1" marL="914400" algn="l">
              <a:lnSpc>
                <a:spcPct val="90000"/>
              </a:lnSpc>
              <a:spcBef>
                <a:spcPts val="500"/>
              </a:spcBef>
              <a:spcAft>
                <a:spcPts val="0"/>
              </a:spcAft>
              <a:buSzPts val="2000"/>
              <a:buFont typeface="Arial"/>
              <a:buChar char="•"/>
              <a:defRPr sz="2000">
                <a:solidFill>
                  <a:schemeClr val="dk2"/>
                </a:solidFill>
                <a:latin typeface="Helvetica Neue"/>
                <a:ea typeface="Helvetica Neue"/>
                <a:cs typeface="Helvetica Neue"/>
                <a:sym typeface="Helvetica Neue"/>
              </a:defRPr>
            </a:lvl2pPr>
            <a:lvl3pPr indent="-342900" lvl="2" marL="1371600" algn="l">
              <a:lnSpc>
                <a:spcPct val="90000"/>
              </a:lnSpc>
              <a:spcBef>
                <a:spcPts val="500"/>
              </a:spcBef>
              <a:spcAft>
                <a:spcPts val="0"/>
              </a:spcAft>
              <a:buSzPts val="1800"/>
              <a:buFont typeface="Arial"/>
              <a:buChar char="•"/>
              <a:defRPr sz="1800">
                <a:solidFill>
                  <a:schemeClr val="dk2"/>
                </a:solidFill>
                <a:latin typeface="Helvetica Neue"/>
                <a:ea typeface="Helvetica Neue"/>
                <a:cs typeface="Helvetica Neue"/>
                <a:sym typeface="Helvetica Neue"/>
              </a:defRPr>
            </a:lvl3pPr>
            <a:lvl4pPr indent="-330200" lvl="3" marL="1828800" algn="l">
              <a:lnSpc>
                <a:spcPct val="90000"/>
              </a:lnSpc>
              <a:spcBef>
                <a:spcPts val="500"/>
              </a:spcBef>
              <a:spcAft>
                <a:spcPts val="0"/>
              </a:spcAft>
              <a:buSzPts val="1600"/>
              <a:buFont typeface="Arial"/>
              <a:buChar char="•"/>
              <a:defRPr sz="1600">
                <a:solidFill>
                  <a:schemeClr val="dk2"/>
                </a:solidFill>
                <a:latin typeface="Helvetica Neue"/>
                <a:ea typeface="Helvetica Neue"/>
                <a:cs typeface="Helvetica Neue"/>
                <a:sym typeface="Helvetica Neue"/>
              </a:defRPr>
            </a:lvl4pPr>
            <a:lvl5pPr indent="-317500" lvl="4" marL="2286000" algn="l">
              <a:lnSpc>
                <a:spcPct val="90000"/>
              </a:lnSpc>
              <a:spcBef>
                <a:spcPts val="500"/>
              </a:spcBef>
              <a:spcAft>
                <a:spcPts val="0"/>
              </a:spcAft>
              <a:buSzPts val="1400"/>
              <a:buFont typeface="Arial"/>
              <a:buChar char="•"/>
              <a:defRPr sz="1400">
                <a:solidFill>
                  <a:schemeClr val="dk2"/>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40"/>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800"/>
              <a:buFont typeface="Helvetica Neue"/>
              <a:buNone/>
              <a:defRPr/>
            </a:lvl1pPr>
            <a:lvl2pPr indent="0" lvl="1" marL="0" marR="0" algn="r">
              <a:lnSpc>
                <a:spcPct val="100000"/>
              </a:lnSpc>
              <a:spcBef>
                <a:spcPts val="0"/>
              </a:spcBef>
              <a:spcAft>
                <a:spcPts val="0"/>
              </a:spcAft>
              <a:buClr>
                <a:schemeClr val="lt1"/>
              </a:buClr>
              <a:buSzPts val="800"/>
              <a:buFont typeface="Helvetica Neue"/>
              <a:buNone/>
              <a:defRPr/>
            </a:lvl2pPr>
            <a:lvl3pPr indent="0" lvl="2" marL="0" marR="0" algn="r">
              <a:lnSpc>
                <a:spcPct val="100000"/>
              </a:lnSpc>
              <a:spcBef>
                <a:spcPts val="0"/>
              </a:spcBef>
              <a:spcAft>
                <a:spcPts val="0"/>
              </a:spcAft>
              <a:buClr>
                <a:schemeClr val="lt1"/>
              </a:buClr>
              <a:buSzPts val="800"/>
              <a:buFont typeface="Helvetica Neue"/>
              <a:buNone/>
              <a:defRPr/>
            </a:lvl3pPr>
            <a:lvl4pPr indent="0" lvl="3" marL="0" marR="0" algn="r">
              <a:lnSpc>
                <a:spcPct val="100000"/>
              </a:lnSpc>
              <a:spcBef>
                <a:spcPts val="0"/>
              </a:spcBef>
              <a:spcAft>
                <a:spcPts val="0"/>
              </a:spcAft>
              <a:buClr>
                <a:schemeClr val="lt1"/>
              </a:buClr>
              <a:buSzPts val="800"/>
              <a:buFont typeface="Helvetica Neue"/>
              <a:buNone/>
              <a:defRPr/>
            </a:lvl4pPr>
            <a:lvl5pPr indent="0" lvl="4" marL="0" marR="0" algn="r">
              <a:lnSpc>
                <a:spcPct val="100000"/>
              </a:lnSpc>
              <a:spcBef>
                <a:spcPts val="0"/>
              </a:spcBef>
              <a:spcAft>
                <a:spcPts val="0"/>
              </a:spcAft>
              <a:buClr>
                <a:schemeClr val="lt1"/>
              </a:buClr>
              <a:buSzPts val="800"/>
              <a:buFont typeface="Helvetica Neue"/>
              <a:buNone/>
              <a:defRPr/>
            </a:lvl5pPr>
            <a:lvl6pPr indent="0" lvl="5" marL="0" marR="0" algn="r">
              <a:lnSpc>
                <a:spcPct val="100000"/>
              </a:lnSpc>
              <a:spcBef>
                <a:spcPts val="0"/>
              </a:spcBef>
              <a:spcAft>
                <a:spcPts val="0"/>
              </a:spcAft>
              <a:buClr>
                <a:schemeClr val="lt1"/>
              </a:buClr>
              <a:buSzPts val="800"/>
              <a:buFont typeface="Helvetica Neue"/>
              <a:buNone/>
              <a:defRPr/>
            </a:lvl6pPr>
            <a:lvl7pPr indent="0" lvl="6" marL="0" marR="0" algn="r">
              <a:lnSpc>
                <a:spcPct val="100000"/>
              </a:lnSpc>
              <a:spcBef>
                <a:spcPts val="0"/>
              </a:spcBef>
              <a:spcAft>
                <a:spcPts val="0"/>
              </a:spcAft>
              <a:buClr>
                <a:schemeClr val="lt1"/>
              </a:buClr>
              <a:buSzPts val="800"/>
              <a:buFont typeface="Helvetica Neue"/>
              <a:buNone/>
              <a:defRPr/>
            </a:lvl7pPr>
            <a:lvl8pPr indent="0" lvl="7" marL="0" marR="0" algn="r">
              <a:lnSpc>
                <a:spcPct val="100000"/>
              </a:lnSpc>
              <a:spcBef>
                <a:spcPts val="0"/>
              </a:spcBef>
              <a:spcAft>
                <a:spcPts val="0"/>
              </a:spcAft>
              <a:buClr>
                <a:schemeClr val="lt1"/>
              </a:buClr>
              <a:buSzPts val="800"/>
              <a:buFont typeface="Helvetica Neue"/>
              <a:buNone/>
              <a:defRPr/>
            </a:lvl8pPr>
            <a:lvl9pPr indent="0" lvl="8" marL="0" marR="0" algn="r">
              <a:lnSpc>
                <a:spcPct val="100000"/>
              </a:lnSpc>
              <a:spcBef>
                <a:spcPts val="0"/>
              </a:spcBef>
              <a:spcAft>
                <a:spcPts val="0"/>
              </a:spcAft>
              <a:buClr>
                <a:schemeClr val="lt1"/>
              </a:buClr>
              <a:buSzPts val="800"/>
              <a:buFont typeface="Helvetica Neue"/>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40"/>
          <p:cNvSpPr txBox="1"/>
          <p:nvPr>
            <p:ph type="title"/>
          </p:nvPr>
        </p:nvSpPr>
        <p:spPr>
          <a:xfrm>
            <a:off x="628650" y="6477"/>
            <a:ext cx="7886700" cy="1325563"/>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34" name="Shape 134"/>
        <p:cNvGrpSpPr/>
        <p:nvPr/>
      </p:nvGrpSpPr>
      <p:grpSpPr>
        <a:xfrm>
          <a:off x="0" y="0"/>
          <a:ext cx="0" cy="0"/>
          <a:chOff x="0" y="0"/>
          <a:chExt cx="0" cy="0"/>
        </a:xfrm>
      </p:grpSpPr>
      <p:sp>
        <p:nvSpPr>
          <p:cNvPr id="135" name="Google Shape;135;p41"/>
          <p:cNvSpPr/>
          <p:nvPr>
            <p:ph idx="2" type="pic"/>
          </p:nvPr>
        </p:nvSpPr>
        <p:spPr>
          <a:xfrm>
            <a:off x="628650" y="2049463"/>
            <a:ext cx="5486400" cy="3811588"/>
          </a:xfrm>
          <a:prstGeom prst="rect">
            <a:avLst/>
          </a:prstGeom>
          <a:noFill/>
          <a:ln>
            <a:noFill/>
          </a:ln>
        </p:spPr>
      </p:sp>
      <p:sp>
        <p:nvSpPr>
          <p:cNvPr id="136" name="Google Shape;136;p41"/>
          <p:cNvSpPr txBox="1"/>
          <p:nvPr>
            <p:ph idx="1" type="body"/>
          </p:nvPr>
        </p:nvSpPr>
        <p:spPr>
          <a:xfrm>
            <a:off x="6456759" y="2057400"/>
            <a:ext cx="2057401" cy="3811588"/>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600"/>
              <a:buNone/>
              <a:defRPr sz="1600">
                <a:solidFill>
                  <a:schemeClr val="dk2"/>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41"/>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800"/>
              <a:buFont typeface="Helvetica Neue"/>
              <a:buNone/>
              <a:defRPr/>
            </a:lvl1pPr>
            <a:lvl2pPr indent="0" lvl="1" marL="0" marR="0" algn="r">
              <a:lnSpc>
                <a:spcPct val="100000"/>
              </a:lnSpc>
              <a:spcBef>
                <a:spcPts val="0"/>
              </a:spcBef>
              <a:spcAft>
                <a:spcPts val="0"/>
              </a:spcAft>
              <a:buClr>
                <a:schemeClr val="lt1"/>
              </a:buClr>
              <a:buSzPts val="800"/>
              <a:buFont typeface="Helvetica Neue"/>
              <a:buNone/>
              <a:defRPr/>
            </a:lvl2pPr>
            <a:lvl3pPr indent="0" lvl="2" marL="0" marR="0" algn="r">
              <a:lnSpc>
                <a:spcPct val="100000"/>
              </a:lnSpc>
              <a:spcBef>
                <a:spcPts val="0"/>
              </a:spcBef>
              <a:spcAft>
                <a:spcPts val="0"/>
              </a:spcAft>
              <a:buClr>
                <a:schemeClr val="lt1"/>
              </a:buClr>
              <a:buSzPts val="800"/>
              <a:buFont typeface="Helvetica Neue"/>
              <a:buNone/>
              <a:defRPr/>
            </a:lvl3pPr>
            <a:lvl4pPr indent="0" lvl="3" marL="0" marR="0" algn="r">
              <a:lnSpc>
                <a:spcPct val="100000"/>
              </a:lnSpc>
              <a:spcBef>
                <a:spcPts val="0"/>
              </a:spcBef>
              <a:spcAft>
                <a:spcPts val="0"/>
              </a:spcAft>
              <a:buClr>
                <a:schemeClr val="lt1"/>
              </a:buClr>
              <a:buSzPts val="800"/>
              <a:buFont typeface="Helvetica Neue"/>
              <a:buNone/>
              <a:defRPr/>
            </a:lvl4pPr>
            <a:lvl5pPr indent="0" lvl="4" marL="0" marR="0" algn="r">
              <a:lnSpc>
                <a:spcPct val="100000"/>
              </a:lnSpc>
              <a:spcBef>
                <a:spcPts val="0"/>
              </a:spcBef>
              <a:spcAft>
                <a:spcPts val="0"/>
              </a:spcAft>
              <a:buClr>
                <a:schemeClr val="lt1"/>
              </a:buClr>
              <a:buSzPts val="800"/>
              <a:buFont typeface="Helvetica Neue"/>
              <a:buNone/>
              <a:defRPr/>
            </a:lvl5pPr>
            <a:lvl6pPr indent="0" lvl="5" marL="0" marR="0" algn="r">
              <a:lnSpc>
                <a:spcPct val="100000"/>
              </a:lnSpc>
              <a:spcBef>
                <a:spcPts val="0"/>
              </a:spcBef>
              <a:spcAft>
                <a:spcPts val="0"/>
              </a:spcAft>
              <a:buClr>
                <a:schemeClr val="lt1"/>
              </a:buClr>
              <a:buSzPts val="800"/>
              <a:buFont typeface="Helvetica Neue"/>
              <a:buNone/>
              <a:defRPr/>
            </a:lvl6pPr>
            <a:lvl7pPr indent="0" lvl="6" marL="0" marR="0" algn="r">
              <a:lnSpc>
                <a:spcPct val="100000"/>
              </a:lnSpc>
              <a:spcBef>
                <a:spcPts val="0"/>
              </a:spcBef>
              <a:spcAft>
                <a:spcPts val="0"/>
              </a:spcAft>
              <a:buClr>
                <a:schemeClr val="lt1"/>
              </a:buClr>
              <a:buSzPts val="800"/>
              <a:buFont typeface="Helvetica Neue"/>
              <a:buNone/>
              <a:defRPr/>
            </a:lvl7pPr>
            <a:lvl8pPr indent="0" lvl="7" marL="0" marR="0" algn="r">
              <a:lnSpc>
                <a:spcPct val="100000"/>
              </a:lnSpc>
              <a:spcBef>
                <a:spcPts val="0"/>
              </a:spcBef>
              <a:spcAft>
                <a:spcPts val="0"/>
              </a:spcAft>
              <a:buClr>
                <a:schemeClr val="lt1"/>
              </a:buClr>
              <a:buSzPts val="800"/>
              <a:buFont typeface="Helvetica Neue"/>
              <a:buNone/>
              <a:defRPr/>
            </a:lvl8pPr>
            <a:lvl9pPr indent="0" lvl="8" marL="0" marR="0" algn="r">
              <a:lnSpc>
                <a:spcPct val="100000"/>
              </a:lnSpc>
              <a:spcBef>
                <a:spcPts val="0"/>
              </a:spcBef>
              <a:spcAft>
                <a:spcPts val="0"/>
              </a:spcAft>
              <a:buClr>
                <a:schemeClr val="lt1"/>
              </a:buClr>
              <a:buSzPts val="800"/>
              <a:buFont typeface="Helvetica Neue"/>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41"/>
          <p:cNvSpPr txBox="1"/>
          <p:nvPr>
            <p:ph type="title"/>
          </p:nvPr>
        </p:nvSpPr>
        <p:spPr>
          <a:xfrm>
            <a:off x="628650" y="6477"/>
            <a:ext cx="7886700" cy="1325563"/>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Bullets">
  <p:cSld name="Picture with Bullets">
    <p:spTree>
      <p:nvGrpSpPr>
        <p:cNvPr id="139" name="Shape 139"/>
        <p:cNvGrpSpPr/>
        <p:nvPr/>
      </p:nvGrpSpPr>
      <p:grpSpPr>
        <a:xfrm>
          <a:off x="0" y="0"/>
          <a:ext cx="0" cy="0"/>
          <a:chOff x="0" y="0"/>
          <a:chExt cx="0" cy="0"/>
        </a:xfrm>
      </p:grpSpPr>
      <p:sp>
        <p:nvSpPr>
          <p:cNvPr id="140" name="Google Shape;140;p42"/>
          <p:cNvSpPr txBox="1"/>
          <p:nvPr>
            <p:ph type="title"/>
          </p:nvPr>
        </p:nvSpPr>
        <p:spPr>
          <a:xfrm>
            <a:off x="628650" y="0"/>
            <a:ext cx="7886700" cy="1325563"/>
          </a:xfrm>
          <a:prstGeom prst="rect">
            <a:avLst/>
          </a:prstGeom>
          <a:noFill/>
          <a:ln>
            <a:noFill/>
          </a:ln>
        </p:spPr>
        <p:txBody>
          <a:bodyPr anchorCtr="0" anchor="ctr" bIns="45700" lIns="0" spcFirstLastPara="1" rIns="0" wrap="square" tIns="45700">
            <a:normAutofit/>
          </a:bodyPr>
          <a:lstStyle>
            <a:lvl1pPr lvl="0" marR="0" algn="l">
              <a:lnSpc>
                <a:spcPct val="90000"/>
              </a:lnSpc>
              <a:spcBef>
                <a:spcPts val="0"/>
              </a:spcBef>
              <a:spcAft>
                <a:spcPts val="0"/>
              </a:spcAft>
              <a:buClr>
                <a:schemeClr val="accent1"/>
              </a:buClr>
              <a:buSzPts val="3600"/>
              <a:buFont typeface="Helvetica Neue"/>
              <a:buNone/>
              <a:defRPr b="0"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42"/>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1pPr>
            <a:lvl2pPr indent="0" lvl="1"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2pPr>
            <a:lvl3pPr indent="0" lvl="2"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3pPr>
            <a:lvl4pPr indent="0" lvl="3"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4pPr>
            <a:lvl5pPr indent="0" lvl="4"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5pPr>
            <a:lvl6pPr indent="0" lvl="5"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6pPr>
            <a:lvl7pPr indent="0" lvl="6"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7pPr>
            <a:lvl8pPr indent="0" lvl="7"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8pPr>
            <a:lvl9pPr indent="0" lvl="8"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42"/>
          <p:cNvSpPr/>
          <p:nvPr>
            <p:ph idx="2" type="pic"/>
          </p:nvPr>
        </p:nvSpPr>
        <p:spPr>
          <a:xfrm>
            <a:off x="628651" y="1811871"/>
            <a:ext cx="3790950" cy="4049183"/>
          </a:xfrm>
          <a:prstGeom prst="rect">
            <a:avLst/>
          </a:prstGeom>
          <a:noFill/>
          <a:ln>
            <a:noFill/>
          </a:ln>
        </p:spPr>
      </p:sp>
      <p:sp>
        <p:nvSpPr>
          <p:cNvPr id="143" name="Google Shape;143;p42"/>
          <p:cNvSpPr txBox="1"/>
          <p:nvPr>
            <p:ph idx="1" type="body"/>
          </p:nvPr>
        </p:nvSpPr>
        <p:spPr>
          <a:xfrm>
            <a:off x="4724399" y="1809751"/>
            <a:ext cx="3790950" cy="4059238"/>
          </a:xfrm>
          <a:prstGeom prst="rect">
            <a:avLst/>
          </a:prstGeom>
          <a:noFill/>
          <a:ln>
            <a:noFill/>
          </a:ln>
        </p:spPr>
        <p:txBody>
          <a:bodyPr anchorCtr="0" anchor="t" bIns="45700" lIns="0" spcFirstLastPara="1" rIns="0" wrap="square" tIns="45700">
            <a:normAutofit/>
          </a:bodyPr>
          <a:lstStyle>
            <a:lvl1pPr indent="-381000" lvl="0" marL="457200" algn="l">
              <a:lnSpc>
                <a:spcPct val="90000"/>
              </a:lnSpc>
              <a:spcBef>
                <a:spcPts val="1000"/>
              </a:spcBef>
              <a:spcAft>
                <a:spcPts val="0"/>
              </a:spcAft>
              <a:buSzPts val="2400"/>
              <a:buChar char="•"/>
              <a:defRPr sz="2400">
                <a:solidFill>
                  <a:schemeClr val="dk2"/>
                </a:solidFill>
                <a:latin typeface="Helvetica Neue"/>
                <a:ea typeface="Helvetica Neue"/>
                <a:cs typeface="Helvetica Neue"/>
                <a:sym typeface="Helvetica Neue"/>
              </a:defRPr>
            </a:lvl1pPr>
            <a:lvl2pPr indent="-361950" lvl="1" marL="914400" algn="l">
              <a:lnSpc>
                <a:spcPct val="90000"/>
              </a:lnSpc>
              <a:spcBef>
                <a:spcPts val="500"/>
              </a:spcBef>
              <a:spcAft>
                <a:spcPts val="0"/>
              </a:spcAft>
              <a:buSzPts val="2100"/>
              <a:buChar char="•"/>
              <a:defRPr sz="2100">
                <a:solidFill>
                  <a:schemeClr val="dk2"/>
                </a:solidFill>
                <a:latin typeface="Helvetica Neue"/>
                <a:ea typeface="Helvetica Neue"/>
                <a:cs typeface="Helvetica Neue"/>
                <a:sym typeface="Helvetica Neue"/>
              </a:defRPr>
            </a:lvl2pPr>
            <a:lvl3pPr indent="-342900" lvl="2" marL="1371600" algn="l">
              <a:lnSpc>
                <a:spcPct val="90000"/>
              </a:lnSpc>
              <a:spcBef>
                <a:spcPts val="500"/>
              </a:spcBef>
              <a:spcAft>
                <a:spcPts val="0"/>
              </a:spcAft>
              <a:buSzPts val="1800"/>
              <a:buChar char="•"/>
              <a:defRPr sz="1800">
                <a:solidFill>
                  <a:schemeClr val="dk2"/>
                </a:solidFill>
                <a:latin typeface="Helvetica Neue"/>
                <a:ea typeface="Helvetica Neue"/>
                <a:cs typeface="Helvetica Neue"/>
                <a:sym typeface="Helvetica Neue"/>
              </a:defRPr>
            </a:lvl3pPr>
            <a:lvl4pPr indent="-323850" lvl="3" marL="1828800" algn="l">
              <a:lnSpc>
                <a:spcPct val="90000"/>
              </a:lnSpc>
              <a:spcBef>
                <a:spcPts val="500"/>
              </a:spcBef>
              <a:spcAft>
                <a:spcPts val="0"/>
              </a:spcAft>
              <a:buSzPts val="1500"/>
              <a:buChar char="•"/>
              <a:defRPr sz="1500">
                <a:solidFill>
                  <a:schemeClr val="dk2"/>
                </a:solidFill>
                <a:latin typeface="Helvetica Neue"/>
                <a:ea typeface="Helvetica Neue"/>
                <a:cs typeface="Helvetica Neue"/>
                <a:sym typeface="Helvetica Neue"/>
              </a:defRPr>
            </a:lvl4pPr>
            <a:lvl5pPr indent="-323850" lvl="4" marL="2286000" algn="l">
              <a:lnSpc>
                <a:spcPct val="90000"/>
              </a:lnSpc>
              <a:spcBef>
                <a:spcPts val="500"/>
              </a:spcBef>
              <a:spcAft>
                <a:spcPts val="0"/>
              </a:spcAft>
              <a:buSzPts val="1500"/>
              <a:buChar char="•"/>
              <a:defRPr sz="1500">
                <a:solidFill>
                  <a:schemeClr val="dk2"/>
                </a:solidFill>
                <a:latin typeface="Helvetica Neue"/>
                <a:ea typeface="Helvetica Neue"/>
                <a:cs typeface="Helvetica Neue"/>
                <a:sym typeface="Helvetica Neue"/>
              </a:defRPr>
            </a:lvl5pPr>
            <a:lvl6pPr indent="-323850" lvl="5" marL="2743200" algn="l">
              <a:lnSpc>
                <a:spcPct val="90000"/>
              </a:lnSpc>
              <a:spcBef>
                <a:spcPts val="500"/>
              </a:spcBef>
              <a:spcAft>
                <a:spcPts val="0"/>
              </a:spcAft>
              <a:buClr>
                <a:schemeClr val="dk1"/>
              </a:buClr>
              <a:buSzPts val="1500"/>
              <a:buChar char="•"/>
              <a:defRPr sz="1500"/>
            </a:lvl6pPr>
            <a:lvl7pPr indent="-323850" lvl="6" marL="3200400" algn="l">
              <a:lnSpc>
                <a:spcPct val="90000"/>
              </a:lnSpc>
              <a:spcBef>
                <a:spcPts val="500"/>
              </a:spcBef>
              <a:spcAft>
                <a:spcPts val="0"/>
              </a:spcAft>
              <a:buClr>
                <a:schemeClr val="dk1"/>
              </a:buClr>
              <a:buSzPts val="1500"/>
              <a:buChar char="•"/>
              <a:defRPr sz="1500"/>
            </a:lvl7pPr>
            <a:lvl8pPr indent="-323850" lvl="7" marL="3657600" algn="l">
              <a:lnSpc>
                <a:spcPct val="90000"/>
              </a:lnSpc>
              <a:spcBef>
                <a:spcPts val="500"/>
              </a:spcBef>
              <a:spcAft>
                <a:spcPts val="0"/>
              </a:spcAft>
              <a:buClr>
                <a:schemeClr val="dk1"/>
              </a:buClr>
              <a:buSzPts val="1500"/>
              <a:buChar char="•"/>
              <a:defRPr sz="1500"/>
            </a:lvl8pPr>
            <a:lvl9pPr indent="-323850" lvl="8" marL="4114800" algn="l">
              <a:lnSpc>
                <a:spcPct val="90000"/>
              </a:lnSpc>
              <a:spcBef>
                <a:spcPts val="500"/>
              </a:spcBef>
              <a:spcAft>
                <a:spcPts val="0"/>
              </a:spcAft>
              <a:buClr>
                <a:schemeClr val="dk1"/>
              </a:buClr>
              <a:buSzPts val="1500"/>
              <a:buChar char="•"/>
              <a:defRPr sz="1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with Caption">
  <p:cSld name="3 Picture with Caption">
    <p:spTree>
      <p:nvGrpSpPr>
        <p:cNvPr id="144" name="Shape 144"/>
        <p:cNvGrpSpPr/>
        <p:nvPr/>
      </p:nvGrpSpPr>
      <p:grpSpPr>
        <a:xfrm>
          <a:off x="0" y="0"/>
          <a:ext cx="0" cy="0"/>
          <a:chOff x="0" y="0"/>
          <a:chExt cx="0" cy="0"/>
        </a:xfrm>
      </p:grpSpPr>
      <p:sp>
        <p:nvSpPr>
          <p:cNvPr id="145" name="Google Shape;145;p43"/>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1pPr>
            <a:lvl2pPr indent="0" lvl="1"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2pPr>
            <a:lvl3pPr indent="0" lvl="2"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3pPr>
            <a:lvl4pPr indent="0" lvl="3"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4pPr>
            <a:lvl5pPr indent="0" lvl="4"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5pPr>
            <a:lvl6pPr indent="0" lvl="5"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6pPr>
            <a:lvl7pPr indent="0" lvl="6"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7pPr>
            <a:lvl8pPr indent="0" lvl="7"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8pPr>
            <a:lvl9pPr indent="0" lvl="8"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43"/>
          <p:cNvSpPr/>
          <p:nvPr>
            <p:ph idx="2" type="pic"/>
          </p:nvPr>
        </p:nvSpPr>
        <p:spPr>
          <a:xfrm>
            <a:off x="628650" y="2256101"/>
            <a:ext cx="2494327" cy="1521963"/>
          </a:xfrm>
          <a:prstGeom prst="rect">
            <a:avLst/>
          </a:prstGeom>
          <a:noFill/>
          <a:ln>
            <a:noFill/>
          </a:ln>
        </p:spPr>
      </p:sp>
      <p:sp>
        <p:nvSpPr>
          <p:cNvPr id="147" name="Google Shape;147;p43"/>
          <p:cNvSpPr txBox="1"/>
          <p:nvPr>
            <p:ph idx="1" type="body"/>
          </p:nvPr>
        </p:nvSpPr>
        <p:spPr>
          <a:xfrm>
            <a:off x="628649" y="4001522"/>
            <a:ext cx="2494326" cy="8389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400"/>
              <a:buNone/>
              <a:defRPr sz="1400">
                <a:solidFill>
                  <a:schemeClr val="dk2"/>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43"/>
          <p:cNvSpPr txBox="1"/>
          <p:nvPr>
            <p:ph idx="3" type="body"/>
          </p:nvPr>
        </p:nvSpPr>
        <p:spPr>
          <a:xfrm>
            <a:off x="3324114" y="4001522"/>
            <a:ext cx="2495765" cy="838900"/>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400"/>
              <a:buNone/>
              <a:defRPr sz="1400">
                <a:solidFill>
                  <a:schemeClr val="dk2"/>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9" name="Google Shape;149;p43"/>
          <p:cNvSpPr txBox="1"/>
          <p:nvPr>
            <p:ph idx="4" type="body"/>
          </p:nvPr>
        </p:nvSpPr>
        <p:spPr>
          <a:xfrm>
            <a:off x="6019585" y="4001521"/>
            <a:ext cx="2495763" cy="838901"/>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400"/>
              <a:buNone/>
              <a:defRPr sz="1400">
                <a:solidFill>
                  <a:schemeClr val="dk2"/>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0" name="Google Shape;150;p43"/>
          <p:cNvSpPr/>
          <p:nvPr>
            <p:ph idx="5" type="pic"/>
          </p:nvPr>
        </p:nvSpPr>
        <p:spPr>
          <a:xfrm>
            <a:off x="3324117" y="2256361"/>
            <a:ext cx="2495765" cy="1522840"/>
          </a:xfrm>
          <a:prstGeom prst="rect">
            <a:avLst/>
          </a:prstGeom>
          <a:noFill/>
          <a:ln>
            <a:noFill/>
          </a:ln>
        </p:spPr>
      </p:sp>
      <p:sp>
        <p:nvSpPr>
          <p:cNvPr id="151" name="Google Shape;151;p43"/>
          <p:cNvSpPr/>
          <p:nvPr>
            <p:ph idx="6" type="pic"/>
          </p:nvPr>
        </p:nvSpPr>
        <p:spPr>
          <a:xfrm>
            <a:off x="6019584" y="2256361"/>
            <a:ext cx="2495765" cy="1522840"/>
          </a:xfrm>
          <a:prstGeom prst="rect">
            <a:avLst/>
          </a:prstGeom>
          <a:noFill/>
          <a:ln>
            <a:noFill/>
          </a:ln>
        </p:spPr>
      </p:sp>
      <p:sp>
        <p:nvSpPr>
          <p:cNvPr id="152" name="Google Shape;152;p43"/>
          <p:cNvSpPr txBox="1"/>
          <p:nvPr>
            <p:ph type="title"/>
          </p:nvPr>
        </p:nvSpPr>
        <p:spPr>
          <a:xfrm>
            <a:off x="628650" y="6477"/>
            <a:ext cx="7886700" cy="1325563"/>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Full Slide" showMasterSp="0">
  <p:cSld name="Picture Full Slide">
    <p:spTree>
      <p:nvGrpSpPr>
        <p:cNvPr id="153" name="Shape 153"/>
        <p:cNvGrpSpPr/>
        <p:nvPr/>
      </p:nvGrpSpPr>
      <p:grpSpPr>
        <a:xfrm>
          <a:off x="0" y="0"/>
          <a:ext cx="0" cy="0"/>
          <a:chOff x="0" y="0"/>
          <a:chExt cx="0" cy="0"/>
        </a:xfrm>
      </p:grpSpPr>
      <p:sp>
        <p:nvSpPr>
          <p:cNvPr id="154" name="Google Shape;154;p44"/>
          <p:cNvSpPr/>
          <p:nvPr>
            <p:ph idx="2" type="pic"/>
          </p:nvPr>
        </p:nvSpPr>
        <p:spPr>
          <a:xfrm>
            <a:off x="0" y="1"/>
            <a:ext cx="9144000" cy="6395952"/>
          </a:xfrm>
          <a:prstGeom prst="rect">
            <a:avLst/>
          </a:prstGeom>
          <a:noFill/>
          <a:ln>
            <a:noFill/>
          </a:ln>
        </p:spPr>
      </p:sp>
      <p:grpSp>
        <p:nvGrpSpPr>
          <p:cNvPr id="155" name="Google Shape;155;p44"/>
          <p:cNvGrpSpPr/>
          <p:nvPr/>
        </p:nvGrpSpPr>
        <p:grpSpPr>
          <a:xfrm>
            <a:off x="0" y="6396465"/>
            <a:ext cx="9144000" cy="470918"/>
            <a:chOff x="0" y="6396465"/>
            <a:chExt cx="9144000" cy="470918"/>
          </a:xfrm>
        </p:grpSpPr>
        <p:sp>
          <p:nvSpPr>
            <p:cNvPr id="156" name="Google Shape;156;p44"/>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157" name="Google Shape;157;p44"/>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58" name="Google Shape;158;p44"/>
            <p:cNvPicPr preferRelativeResize="0"/>
            <p:nvPr/>
          </p:nvPicPr>
          <p:blipFill rotWithShape="1">
            <a:blip r:embed="rId2">
              <a:alphaModFix/>
            </a:blip>
            <a:srcRect b="0" l="0" r="0" t="0"/>
            <a:stretch/>
          </p:blipFill>
          <p:spPr>
            <a:xfrm>
              <a:off x="496296" y="6409934"/>
              <a:ext cx="2094393" cy="451789"/>
            </a:xfrm>
            <a:prstGeom prst="rect">
              <a:avLst/>
            </a:prstGeom>
            <a:noFill/>
            <a:ln>
              <a:noFill/>
            </a:ln>
          </p:spPr>
        </p:pic>
        <p:pic>
          <p:nvPicPr>
            <p:cNvPr id="159" name="Google Shape;159;p44"/>
            <p:cNvPicPr preferRelativeResize="0"/>
            <p:nvPr/>
          </p:nvPicPr>
          <p:blipFill rotWithShape="1">
            <a:blip r:embed="rId3">
              <a:alphaModFix/>
            </a:blip>
            <a:srcRect b="0" l="0" r="0" t="0"/>
            <a:stretch/>
          </p:blipFill>
          <p:spPr>
            <a:xfrm>
              <a:off x="3903217" y="6398195"/>
              <a:ext cx="2088055" cy="462356"/>
            </a:xfrm>
            <a:prstGeom prst="rect">
              <a:avLst/>
            </a:prstGeom>
            <a:noFill/>
            <a:ln>
              <a:noFill/>
            </a:ln>
          </p:spPr>
        </p:pic>
        <p:pic>
          <p:nvPicPr>
            <p:cNvPr id="160" name="Google Shape;160;p44"/>
            <p:cNvPicPr preferRelativeResize="0"/>
            <p:nvPr/>
          </p:nvPicPr>
          <p:blipFill rotWithShape="1">
            <a:blip r:embed="rId4">
              <a:alphaModFix/>
            </a:blip>
            <a:srcRect b="0" l="0" r="0" t="0"/>
            <a:stretch/>
          </p:blipFill>
          <p:spPr>
            <a:xfrm>
              <a:off x="2555997" y="6413546"/>
              <a:ext cx="2040333" cy="450968"/>
            </a:xfrm>
            <a:prstGeom prst="rect">
              <a:avLst/>
            </a:prstGeom>
            <a:noFill/>
            <a:ln>
              <a:noFill/>
            </a:ln>
          </p:spPr>
        </p:pic>
        <p:cxnSp>
          <p:nvCxnSpPr>
            <p:cNvPr id="161" name="Google Shape;161;p44"/>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162" name="Google Shape;162;p44"/>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sp>
        <p:nvSpPr>
          <p:cNvPr id="163" name="Google Shape;163;p44"/>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1pPr>
            <a:lvl2pPr indent="0" lvl="1"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2pPr>
            <a:lvl3pPr indent="0" lvl="2"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3pPr>
            <a:lvl4pPr indent="0" lvl="3"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4pPr>
            <a:lvl5pPr indent="0" lvl="4"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5pPr>
            <a:lvl6pPr indent="0" lvl="5"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6pPr>
            <a:lvl7pPr indent="0" lvl="6"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7pPr>
            <a:lvl8pPr indent="0" lvl="7"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8pPr>
            <a:lvl9pPr indent="0" lvl="8"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icture Stacked" showMasterSp="0">
  <p:cSld name="4 Picture Stacked">
    <p:spTree>
      <p:nvGrpSpPr>
        <p:cNvPr id="164" name="Shape 164"/>
        <p:cNvGrpSpPr/>
        <p:nvPr/>
      </p:nvGrpSpPr>
      <p:grpSpPr>
        <a:xfrm>
          <a:off x="0" y="0"/>
          <a:ext cx="0" cy="0"/>
          <a:chOff x="0" y="0"/>
          <a:chExt cx="0" cy="0"/>
        </a:xfrm>
      </p:grpSpPr>
      <p:sp>
        <p:nvSpPr>
          <p:cNvPr id="165" name="Google Shape;165;p45"/>
          <p:cNvSpPr/>
          <p:nvPr>
            <p:ph idx="2" type="pic"/>
          </p:nvPr>
        </p:nvSpPr>
        <p:spPr>
          <a:xfrm>
            <a:off x="3" y="3231643"/>
            <a:ext cx="4538833" cy="3172968"/>
          </a:xfrm>
          <a:prstGeom prst="rect">
            <a:avLst/>
          </a:prstGeom>
          <a:noFill/>
          <a:ln>
            <a:noFill/>
          </a:ln>
        </p:spPr>
      </p:sp>
      <p:sp>
        <p:nvSpPr>
          <p:cNvPr id="166" name="Google Shape;166;p45"/>
          <p:cNvSpPr/>
          <p:nvPr>
            <p:ph idx="3" type="pic"/>
          </p:nvPr>
        </p:nvSpPr>
        <p:spPr>
          <a:xfrm>
            <a:off x="4605167" y="3231643"/>
            <a:ext cx="4538835" cy="3172968"/>
          </a:xfrm>
          <a:prstGeom prst="rect">
            <a:avLst/>
          </a:prstGeom>
          <a:noFill/>
          <a:ln>
            <a:noFill/>
          </a:ln>
        </p:spPr>
      </p:sp>
      <p:sp>
        <p:nvSpPr>
          <p:cNvPr id="167" name="Google Shape;167;p45"/>
          <p:cNvSpPr/>
          <p:nvPr>
            <p:ph idx="4" type="pic"/>
          </p:nvPr>
        </p:nvSpPr>
        <p:spPr>
          <a:xfrm>
            <a:off x="1" y="2"/>
            <a:ext cx="4538834" cy="3172968"/>
          </a:xfrm>
          <a:prstGeom prst="rect">
            <a:avLst/>
          </a:prstGeom>
          <a:noFill/>
          <a:ln>
            <a:noFill/>
          </a:ln>
        </p:spPr>
      </p:sp>
      <p:sp>
        <p:nvSpPr>
          <p:cNvPr id="168" name="Google Shape;168;p45"/>
          <p:cNvSpPr/>
          <p:nvPr>
            <p:ph idx="5" type="pic"/>
          </p:nvPr>
        </p:nvSpPr>
        <p:spPr>
          <a:xfrm>
            <a:off x="4605167" y="2"/>
            <a:ext cx="4538835" cy="3172968"/>
          </a:xfrm>
          <a:prstGeom prst="rect">
            <a:avLst/>
          </a:prstGeom>
          <a:noFill/>
          <a:ln>
            <a:noFill/>
          </a:ln>
        </p:spPr>
      </p:sp>
      <p:grpSp>
        <p:nvGrpSpPr>
          <p:cNvPr id="169" name="Google Shape;169;p45"/>
          <p:cNvGrpSpPr/>
          <p:nvPr/>
        </p:nvGrpSpPr>
        <p:grpSpPr>
          <a:xfrm>
            <a:off x="0" y="6396465"/>
            <a:ext cx="9144000" cy="470918"/>
            <a:chOff x="0" y="6396465"/>
            <a:chExt cx="9144000" cy="470918"/>
          </a:xfrm>
        </p:grpSpPr>
        <p:sp>
          <p:nvSpPr>
            <p:cNvPr id="170" name="Google Shape;170;p45"/>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171" name="Google Shape;171;p45"/>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72" name="Google Shape;172;p45"/>
            <p:cNvPicPr preferRelativeResize="0"/>
            <p:nvPr/>
          </p:nvPicPr>
          <p:blipFill rotWithShape="1">
            <a:blip r:embed="rId2">
              <a:alphaModFix/>
            </a:blip>
            <a:srcRect b="0" l="0" r="0" t="0"/>
            <a:stretch/>
          </p:blipFill>
          <p:spPr>
            <a:xfrm>
              <a:off x="496296" y="6409934"/>
              <a:ext cx="2094393" cy="451789"/>
            </a:xfrm>
            <a:prstGeom prst="rect">
              <a:avLst/>
            </a:prstGeom>
            <a:noFill/>
            <a:ln>
              <a:noFill/>
            </a:ln>
          </p:spPr>
        </p:pic>
        <p:pic>
          <p:nvPicPr>
            <p:cNvPr id="173" name="Google Shape;173;p45"/>
            <p:cNvPicPr preferRelativeResize="0"/>
            <p:nvPr/>
          </p:nvPicPr>
          <p:blipFill rotWithShape="1">
            <a:blip r:embed="rId3">
              <a:alphaModFix/>
            </a:blip>
            <a:srcRect b="0" l="0" r="0" t="0"/>
            <a:stretch/>
          </p:blipFill>
          <p:spPr>
            <a:xfrm>
              <a:off x="3903217" y="6398195"/>
              <a:ext cx="2088055" cy="462356"/>
            </a:xfrm>
            <a:prstGeom prst="rect">
              <a:avLst/>
            </a:prstGeom>
            <a:noFill/>
            <a:ln>
              <a:noFill/>
            </a:ln>
          </p:spPr>
        </p:pic>
        <p:pic>
          <p:nvPicPr>
            <p:cNvPr id="174" name="Google Shape;174;p45"/>
            <p:cNvPicPr preferRelativeResize="0"/>
            <p:nvPr/>
          </p:nvPicPr>
          <p:blipFill rotWithShape="1">
            <a:blip r:embed="rId4">
              <a:alphaModFix/>
            </a:blip>
            <a:srcRect b="0" l="0" r="0" t="0"/>
            <a:stretch/>
          </p:blipFill>
          <p:spPr>
            <a:xfrm>
              <a:off x="2555997" y="6413546"/>
              <a:ext cx="2040333" cy="450968"/>
            </a:xfrm>
            <a:prstGeom prst="rect">
              <a:avLst/>
            </a:prstGeom>
            <a:noFill/>
            <a:ln>
              <a:noFill/>
            </a:ln>
          </p:spPr>
        </p:pic>
        <p:cxnSp>
          <p:nvCxnSpPr>
            <p:cNvPr id="175" name="Google Shape;175;p45"/>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176" name="Google Shape;176;p45"/>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sp>
        <p:nvSpPr>
          <p:cNvPr id="177" name="Google Shape;177;p45"/>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1pPr>
            <a:lvl2pPr indent="0" lvl="1"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2pPr>
            <a:lvl3pPr indent="0" lvl="2"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3pPr>
            <a:lvl4pPr indent="0" lvl="3"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4pPr>
            <a:lvl5pPr indent="0" lvl="4"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5pPr>
            <a:lvl6pPr indent="0" lvl="5"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6pPr>
            <a:lvl7pPr indent="0" lvl="6"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7pPr>
            <a:lvl8pPr indent="0" lvl="7"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8pPr>
            <a:lvl9pPr indent="0" lvl="8"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Shield" showMasterSp="0">
  <p:cSld name="Closing Slide Shield">
    <p:spTree>
      <p:nvGrpSpPr>
        <p:cNvPr id="178" name="Shape 178"/>
        <p:cNvGrpSpPr/>
        <p:nvPr/>
      </p:nvGrpSpPr>
      <p:grpSpPr>
        <a:xfrm>
          <a:off x="0" y="0"/>
          <a:ext cx="0" cy="0"/>
          <a:chOff x="0" y="0"/>
          <a:chExt cx="0" cy="0"/>
        </a:xfrm>
      </p:grpSpPr>
      <p:grpSp>
        <p:nvGrpSpPr>
          <p:cNvPr id="179" name="Google Shape;179;p46"/>
          <p:cNvGrpSpPr/>
          <p:nvPr/>
        </p:nvGrpSpPr>
        <p:grpSpPr>
          <a:xfrm>
            <a:off x="3911642" y="-2100917"/>
            <a:ext cx="8384488" cy="10850515"/>
            <a:chOff x="3946487" y="-2045539"/>
            <a:chExt cx="8193228" cy="10603002"/>
          </a:xfrm>
        </p:grpSpPr>
        <p:pic>
          <p:nvPicPr>
            <p:cNvPr id="180" name="Google Shape;180;p46"/>
            <p:cNvPicPr preferRelativeResize="0"/>
            <p:nvPr/>
          </p:nvPicPr>
          <p:blipFill rotWithShape="1">
            <a:blip r:embed="rId2">
              <a:alphaModFix amt="30000"/>
            </a:blip>
            <a:srcRect b="0" l="0" r="0" t="0"/>
            <a:stretch/>
          </p:blipFill>
          <p:spPr>
            <a:xfrm>
              <a:off x="3946487" y="-2045539"/>
              <a:ext cx="8193228" cy="10603002"/>
            </a:xfrm>
            <a:prstGeom prst="rect">
              <a:avLst/>
            </a:prstGeom>
            <a:noFill/>
            <a:ln>
              <a:noFill/>
            </a:ln>
          </p:spPr>
        </p:pic>
        <p:pic>
          <p:nvPicPr>
            <p:cNvPr id="181" name="Google Shape;181;p46"/>
            <p:cNvPicPr preferRelativeResize="0"/>
            <p:nvPr/>
          </p:nvPicPr>
          <p:blipFill rotWithShape="1">
            <a:blip r:embed="rId3">
              <a:alphaModFix amt="15000"/>
            </a:blip>
            <a:srcRect b="0" l="0" r="0" t="0"/>
            <a:stretch/>
          </p:blipFill>
          <p:spPr>
            <a:xfrm>
              <a:off x="5173001" y="758028"/>
              <a:ext cx="5641848" cy="4936616"/>
            </a:xfrm>
            <a:prstGeom prst="rect">
              <a:avLst/>
            </a:prstGeom>
            <a:noFill/>
            <a:ln>
              <a:noFill/>
            </a:ln>
          </p:spPr>
        </p:pic>
      </p:grpSp>
      <p:grpSp>
        <p:nvGrpSpPr>
          <p:cNvPr id="182" name="Google Shape;182;p46"/>
          <p:cNvGrpSpPr/>
          <p:nvPr/>
        </p:nvGrpSpPr>
        <p:grpSpPr>
          <a:xfrm>
            <a:off x="0" y="6396465"/>
            <a:ext cx="9144000" cy="470918"/>
            <a:chOff x="0" y="6396465"/>
            <a:chExt cx="9144000" cy="470918"/>
          </a:xfrm>
        </p:grpSpPr>
        <p:sp>
          <p:nvSpPr>
            <p:cNvPr id="183" name="Google Shape;183;p46"/>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184" name="Google Shape;184;p46"/>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85" name="Google Shape;185;p46"/>
            <p:cNvPicPr preferRelativeResize="0"/>
            <p:nvPr/>
          </p:nvPicPr>
          <p:blipFill rotWithShape="1">
            <a:blip r:embed="rId4">
              <a:alphaModFix/>
            </a:blip>
            <a:srcRect b="0" l="0" r="0" t="0"/>
            <a:stretch/>
          </p:blipFill>
          <p:spPr>
            <a:xfrm>
              <a:off x="496296" y="6409934"/>
              <a:ext cx="2094393" cy="451789"/>
            </a:xfrm>
            <a:prstGeom prst="rect">
              <a:avLst/>
            </a:prstGeom>
            <a:noFill/>
            <a:ln>
              <a:noFill/>
            </a:ln>
          </p:spPr>
        </p:pic>
        <p:pic>
          <p:nvPicPr>
            <p:cNvPr id="186" name="Google Shape;186;p46"/>
            <p:cNvPicPr preferRelativeResize="0"/>
            <p:nvPr/>
          </p:nvPicPr>
          <p:blipFill rotWithShape="1">
            <a:blip r:embed="rId5">
              <a:alphaModFix/>
            </a:blip>
            <a:srcRect b="0" l="0" r="0" t="0"/>
            <a:stretch/>
          </p:blipFill>
          <p:spPr>
            <a:xfrm>
              <a:off x="3903217" y="6398195"/>
              <a:ext cx="2088055" cy="462356"/>
            </a:xfrm>
            <a:prstGeom prst="rect">
              <a:avLst/>
            </a:prstGeom>
            <a:noFill/>
            <a:ln>
              <a:noFill/>
            </a:ln>
          </p:spPr>
        </p:pic>
        <p:pic>
          <p:nvPicPr>
            <p:cNvPr id="187" name="Google Shape;187;p46"/>
            <p:cNvPicPr preferRelativeResize="0"/>
            <p:nvPr/>
          </p:nvPicPr>
          <p:blipFill rotWithShape="1">
            <a:blip r:embed="rId6">
              <a:alphaModFix/>
            </a:blip>
            <a:srcRect b="0" l="0" r="0" t="0"/>
            <a:stretch/>
          </p:blipFill>
          <p:spPr>
            <a:xfrm>
              <a:off x="2555997" y="6413546"/>
              <a:ext cx="2040333" cy="450968"/>
            </a:xfrm>
            <a:prstGeom prst="rect">
              <a:avLst/>
            </a:prstGeom>
            <a:noFill/>
            <a:ln>
              <a:noFill/>
            </a:ln>
          </p:spPr>
        </p:pic>
        <p:cxnSp>
          <p:nvCxnSpPr>
            <p:cNvPr id="188" name="Google Shape;188;p46"/>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189" name="Google Shape;189;p46"/>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sp>
        <p:nvSpPr>
          <p:cNvPr id="190" name="Google Shape;190;p46"/>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1pPr>
            <a:lvl2pPr indent="0" lvl="1"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2pPr>
            <a:lvl3pPr indent="0" lvl="2"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3pPr>
            <a:lvl4pPr indent="0" lvl="3"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4pPr>
            <a:lvl5pPr indent="0" lvl="4"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5pPr>
            <a:lvl6pPr indent="0" lvl="5"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6pPr>
            <a:lvl7pPr indent="0" lvl="6"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7pPr>
            <a:lvl8pPr indent="0" lvl="7"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8pPr>
            <a:lvl9pPr indent="0" lvl="8"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191" name="Google Shape;191;p46"/>
          <p:cNvSpPr txBox="1"/>
          <p:nvPr>
            <p:ph idx="1" type="body"/>
          </p:nvPr>
        </p:nvSpPr>
        <p:spPr>
          <a:xfrm>
            <a:off x="699331" y="2430928"/>
            <a:ext cx="3872670" cy="1991782"/>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800"/>
              <a:buNone/>
              <a:defRPr sz="1800">
                <a:solidFill>
                  <a:srgbClr val="767676"/>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Grey Phoenix" showMasterSp="0">
  <p:cSld name="Closing Slide Grey Phoenix">
    <p:spTree>
      <p:nvGrpSpPr>
        <p:cNvPr id="192" name="Shape 192"/>
        <p:cNvGrpSpPr/>
        <p:nvPr/>
      </p:nvGrpSpPr>
      <p:grpSpPr>
        <a:xfrm>
          <a:off x="0" y="0"/>
          <a:ext cx="0" cy="0"/>
          <a:chOff x="0" y="0"/>
          <a:chExt cx="0" cy="0"/>
        </a:xfrm>
      </p:grpSpPr>
      <p:sp>
        <p:nvSpPr>
          <p:cNvPr id="193" name="Google Shape;193;p47"/>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1pPr>
            <a:lvl2pPr indent="0" lvl="1"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2pPr>
            <a:lvl3pPr indent="0" lvl="2"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3pPr>
            <a:lvl4pPr indent="0" lvl="3"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4pPr>
            <a:lvl5pPr indent="0" lvl="4"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5pPr>
            <a:lvl6pPr indent="0" lvl="5"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6pPr>
            <a:lvl7pPr indent="0" lvl="6"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7pPr>
            <a:lvl8pPr indent="0" lvl="7"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8pPr>
            <a:lvl9pPr indent="0" lvl="8"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194" name="Google Shape;194;p47"/>
          <p:cNvSpPr txBox="1"/>
          <p:nvPr>
            <p:ph idx="1" type="body"/>
          </p:nvPr>
        </p:nvSpPr>
        <p:spPr>
          <a:xfrm>
            <a:off x="699331" y="2430928"/>
            <a:ext cx="3872670" cy="1991782"/>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800"/>
              <a:buNone/>
              <a:defRPr sz="1800">
                <a:solidFill>
                  <a:srgbClr val="767676"/>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195" name="Google Shape;195;p47"/>
          <p:cNvPicPr preferRelativeResize="0"/>
          <p:nvPr/>
        </p:nvPicPr>
        <p:blipFill rotWithShape="1">
          <a:blip r:embed="rId2">
            <a:alphaModFix amt="15000"/>
          </a:blip>
          <a:srcRect b="0" l="0" r="0" t="0"/>
          <a:stretch/>
        </p:blipFill>
        <p:spPr>
          <a:xfrm>
            <a:off x="5166787" y="768096"/>
            <a:ext cx="5773549" cy="5051855"/>
          </a:xfrm>
          <a:prstGeom prst="rect">
            <a:avLst/>
          </a:prstGeom>
          <a:noFill/>
          <a:ln>
            <a:noFill/>
          </a:ln>
        </p:spPr>
      </p:pic>
      <p:grpSp>
        <p:nvGrpSpPr>
          <p:cNvPr id="196" name="Google Shape;196;p47"/>
          <p:cNvGrpSpPr/>
          <p:nvPr/>
        </p:nvGrpSpPr>
        <p:grpSpPr>
          <a:xfrm>
            <a:off x="0" y="6396465"/>
            <a:ext cx="9144000" cy="470774"/>
            <a:chOff x="0" y="6396465"/>
            <a:chExt cx="9144000" cy="470774"/>
          </a:xfrm>
        </p:grpSpPr>
        <p:sp>
          <p:nvSpPr>
            <p:cNvPr id="197" name="Google Shape;197;p47"/>
            <p:cNvSpPr/>
            <p:nvPr/>
          </p:nvSpPr>
          <p:spPr>
            <a:xfrm>
              <a:off x="0" y="6401039"/>
              <a:ext cx="9144000" cy="466200"/>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198" name="Google Shape;198;p47"/>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99" name="Google Shape;199;p47"/>
            <p:cNvPicPr preferRelativeResize="0"/>
            <p:nvPr/>
          </p:nvPicPr>
          <p:blipFill rotWithShape="1">
            <a:blip r:embed="rId3">
              <a:alphaModFix/>
            </a:blip>
            <a:srcRect b="0" l="0" r="40426" t="0"/>
            <a:stretch/>
          </p:blipFill>
          <p:spPr>
            <a:xfrm>
              <a:off x="496298" y="6409925"/>
              <a:ext cx="1247728" cy="45180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Grey Bar" showMasterSp="0">
  <p:cSld name="Closing Slide Grey Bar">
    <p:spTree>
      <p:nvGrpSpPr>
        <p:cNvPr id="200" name="Shape 200"/>
        <p:cNvGrpSpPr/>
        <p:nvPr/>
      </p:nvGrpSpPr>
      <p:grpSpPr>
        <a:xfrm>
          <a:off x="0" y="0"/>
          <a:ext cx="0" cy="0"/>
          <a:chOff x="0" y="0"/>
          <a:chExt cx="0" cy="0"/>
        </a:xfrm>
      </p:grpSpPr>
      <p:grpSp>
        <p:nvGrpSpPr>
          <p:cNvPr id="201" name="Google Shape;201;p48"/>
          <p:cNvGrpSpPr/>
          <p:nvPr/>
        </p:nvGrpSpPr>
        <p:grpSpPr>
          <a:xfrm>
            <a:off x="5166360" y="-71120"/>
            <a:ext cx="5773549" cy="6471920"/>
            <a:chOff x="5166787" y="-71120"/>
            <a:chExt cx="5773549" cy="6471920"/>
          </a:xfrm>
        </p:grpSpPr>
        <p:sp>
          <p:nvSpPr>
            <p:cNvPr id="202" name="Google Shape;202;p48"/>
            <p:cNvSpPr/>
            <p:nvPr/>
          </p:nvSpPr>
          <p:spPr>
            <a:xfrm>
              <a:off x="5306906" y="-71120"/>
              <a:ext cx="3840480" cy="647192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Helvetica Neue"/>
                <a:ea typeface="Helvetica Neue"/>
                <a:cs typeface="Helvetica Neue"/>
                <a:sym typeface="Helvetica Neue"/>
              </a:endParaRPr>
            </a:p>
          </p:txBody>
        </p:sp>
        <p:pic>
          <p:nvPicPr>
            <p:cNvPr id="203" name="Google Shape;203;p48"/>
            <p:cNvPicPr preferRelativeResize="0"/>
            <p:nvPr/>
          </p:nvPicPr>
          <p:blipFill rotWithShape="1">
            <a:blip r:embed="rId2">
              <a:alphaModFix amt="15000"/>
            </a:blip>
            <a:srcRect b="0" l="0" r="0" t="0"/>
            <a:stretch/>
          </p:blipFill>
          <p:spPr>
            <a:xfrm>
              <a:off x="5166787" y="750290"/>
              <a:ext cx="5773549" cy="5051855"/>
            </a:xfrm>
            <a:prstGeom prst="rect">
              <a:avLst/>
            </a:prstGeom>
            <a:noFill/>
            <a:ln>
              <a:noFill/>
            </a:ln>
          </p:spPr>
        </p:pic>
      </p:grpSp>
      <p:grpSp>
        <p:nvGrpSpPr>
          <p:cNvPr id="204" name="Google Shape;204;p48"/>
          <p:cNvGrpSpPr/>
          <p:nvPr/>
        </p:nvGrpSpPr>
        <p:grpSpPr>
          <a:xfrm>
            <a:off x="0" y="6396465"/>
            <a:ext cx="9144000" cy="470918"/>
            <a:chOff x="0" y="6396465"/>
            <a:chExt cx="9144000" cy="470918"/>
          </a:xfrm>
        </p:grpSpPr>
        <p:sp>
          <p:nvSpPr>
            <p:cNvPr id="205" name="Google Shape;205;p48"/>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206" name="Google Shape;206;p48"/>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207" name="Google Shape;207;p48"/>
            <p:cNvPicPr preferRelativeResize="0"/>
            <p:nvPr/>
          </p:nvPicPr>
          <p:blipFill rotWithShape="1">
            <a:blip r:embed="rId3">
              <a:alphaModFix/>
            </a:blip>
            <a:srcRect b="0" l="0" r="0" t="0"/>
            <a:stretch/>
          </p:blipFill>
          <p:spPr>
            <a:xfrm>
              <a:off x="496296" y="6409934"/>
              <a:ext cx="2094393" cy="451789"/>
            </a:xfrm>
            <a:prstGeom prst="rect">
              <a:avLst/>
            </a:prstGeom>
            <a:noFill/>
            <a:ln>
              <a:noFill/>
            </a:ln>
          </p:spPr>
        </p:pic>
        <p:pic>
          <p:nvPicPr>
            <p:cNvPr id="208" name="Google Shape;208;p48"/>
            <p:cNvPicPr preferRelativeResize="0"/>
            <p:nvPr/>
          </p:nvPicPr>
          <p:blipFill rotWithShape="1">
            <a:blip r:embed="rId4">
              <a:alphaModFix/>
            </a:blip>
            <a:srcRect b="0" l="0" r="0" t="0"/>
            <a:stretch/>
          </p:blipFill>
          <p:spPr>
            <a:xfrm>
              <a:off x="3903217" y="6398195"/>
              <a:ext cx="2088055" cy="462356"/>
            </a:xfrm>
            <a:prstGeom prst="rect">
              <a:avLst/>
            </a:prstGeom>
            <a:noFill/>
            <a:ln>
              <a:noFill/>
            </a:ln>
          </p:spPr>
        </p:pic>
        <p:pic>
          <p:nvPicPr>
            <p:cNvPr id="209" name="Google Shape;209;p48"/>
            <p:cNvPicPr preferRelativeResize="0"/>
            <p:nvPr/>
          </p:nvPicPr>
          <p:blipFill rotWithShape="1">
            <a:blip r:embed="rId5">
              <a:alphaModFix/>
            </a:blip>
            <a:srcRect b="0" l="0" r="0" t="0"/>
            <a:stretch/>
          </p:blipFill>
          <p:spPr>
            <a:xfrm>
              <a:off x="2555997" y="6413546"/>
              <a:ext cx="2040333" cy="450968"/>
            </a:xfrm>
            <a:prstGeom prst="rect">
              <a:avLst/>
            </a:prstGeom>
            <a:noFill/>
            <a:ln>
              <a:noFill/>
            </a:ln>
          </p:spPr>
        </p:pic>
        <p:cxnSp>
          <p:nvCxnSpPr>
            <p:cNvPr id="210" name="Google Shape;210;p48"/>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211" name="Google Shape;211;p48"/>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sp>
        <p:nvSpPr>
          <p:cNvPr id="212" name="Google Shape;212;p48"/>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1pPr>
            <a:lvl2pPr indent="0" lvl="1"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2pPr>
            <a:lvl3pPr indent="0" lvl="2"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3pPr>
            <a:lvl4pPr indent="0" lvl="3"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4pPr>
            <a:lvl5pPr indent="0" lvl="4"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5pPr>
            <a:lvl6pPr indent="0" lvl="5"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6pPr>
            <a:lvl7pPr indent="0" lvl="6"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7pPr>
            <a:lvl8pPr indent="0" lvl="7"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8pPr>
            <a:lvl9pPr indent="0" lvl="8"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213" name="Google Shape;213;p48"/>
          <p:cNvSpPr txBox="1"/>
          <p:nvPr>
            <p:ph idx="1" type="body"/>
          </p:nvPr>
        </p:nvSpPr>
        <p:spPr>
          <a:xfrm>
            <a:off x="699331" y="2430928"/>
            <a:ext cx="3872670" cy="1991782"/>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800"/>
              <a:buNone/>
              <a:defRPr sz="1800">
                <a:solidFill>
                  <a:srgbClr val="767676"/>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Image Background Shield">
  <p:cSld name="Title Slide Image Background Shield">
    <p:spTree>
      <p:nvGrpSpPr>
        <p:cNvPr id="22" name="Shape 22"/>
        <p:cNvGrpSpPr/>
        <p:nvPr/>
      </p:nvGrpSpPr>
      <p:grpSpPr>
        <a:xfrm>
          <a:off x="0" y="0"/>
          <a:ext cx="0" cy="0"/>
          <a:chOff x="0" y="0"/>
          <a:chExt cx="0" cy="0"/>
        </a:xfrm>
      </p:grpSpPr>
      <p:pic>
        <p:nvPicPr>
          <p:cNvPr id="23" name="Google Shape;23;p31"/>
          <p:cNvPicPr preferRelativeResize="0"/>
          <p:nvPr/>
        </p:nvPicPr>
        <p:blipFill rotWithShape="1">
          <a:blip r:embed="rId2">
            <a:alphaModFix/>
          </a:blip>
          <a:srcRect b="397" l="0" r="39184" t="31315"/>
          <a:stretch/>
        </p:blipFill>
        <p:spPr>
          <a:xfrm>
            <a:off x="0" y="22359"/>
            <a:ext cx="9143999" cy="6844988"/>
          </a:xfrm>
          <a:prstGeom prst="rect">
            <a:avLst/>
          </a:prstGeom>
          <a:noFill/>
          <a:ln>
            <a:noFill/>
          </a:ln>
        </p:spPr>
      </p:pic>
      <p:pic>
        <p:nvPicPr>
          <p:cNvPr id="24" name="Google Shape;24;p31"/>
          <p:cNvPicPr preferRelativeResize="0"/>
          <p:nvPr/>
        </p:nvPicPr>
        <p:blipFill rotWithShape="1">
          <a:blip r:embed="rId3">
            <a:alphaModFix amt="80000"/>
          </a:blip>
          <a:srcRect b="0" l="0" r="0" t="0"/>
          <a:stretch/>
        </p:blipFill>
        <p:spPr>
          <a:xfrm>
            <a:off x="-2613365" y="-2649402"/>
            <a:ext cx="9693037" cy="12543930"/>
          </a:xfrm>
          <a:prstGeom prst="rect">
            <a:avLst/>
          </a:prstGeom>
          <a:noFill/>
          <a:ln>
            <a:noFill/>
          </a:ln>
        </p:spPr>
      </p:pic>
      <p:sp>
        <p:nvSpPr>
          <p:cNvPr id="25" name="Google Shape;25;p31"/>
          <p:cNvSpPr txBox="1"/>
          <p:nvPr>
            <p:ph type="title"/>
          </p:nvPr>
        </p:nvSpPr>
        <p:spPr>
          <a:xfrm>
            <a:off x="628650" y="365126"/>
            <a:ext cx="4004733" cy="3044058"/>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1"/>
          <p:cNvSpPr txBox="1"/>
          <p:nvPr>
            <p:ph idx="1" type="body"/>
          </p:nvPr>
        </p:nvSpPr>
        <p:spPr>
          <a:xfrm>
            <a:off x="628650" y="3607755"/>
            <a:ext cx="4004733" cy="1660818"/>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SzPts val="1800"/>
              <a:buNone/>
              <a:defRPr sz="1800">
                <a:solidFill>
                  <a:schemeClr val="dk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7" name="Google Shape;27;p31"/>
          <p:cNvGrpSpPr/>
          <p:nvPr/>
        </p:nvGrpSpPr>
        <p:grpSpPr>
          <a:xfrm>
            <a:off x="0" y="6396465"/>
            <a:ext cx="9144000" cy="470918"/>
            <a:chOff x="0" y="6396465"/>
            <a:chExt cx="9144000" cy="470918"/>
          </a:xfrm>
        </p:grpSpPr>
        <p:sp>
          <p:nvSpPr>
            <p:cNvPr id="28" name="Google Shape;28;p31"/>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29" name="Google Shape;29;p31"/>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30" name="Google Shape;30;p31"/>
            <p:cNvPicPr preferRelativeResize="0"/>
            <p:nvPr/>
          </p:nvPicPr>
          <p:blipFill rotWithShape="1">
            <a:blip r:embed="rId4">
              <a:alphaModFix/>
            </a:blip>
            <a:srcRect b="0" l="0" r="0" t="0"/>
            <a:stretch/>
          </p:blipFill>
          <p:spPr>
            <a:xfrm>
              <a:off x="496296" y="6409934"/>
              <a:ext cx="2094393" cy="451789"/>
            </a:xfrm>
            <a:prstGeom prst="rect">
              <a:avLst/>
            </a:prstGeom>
            <a:noFill/>
            <a:ln>
              <a:noFill/>
            </a:ln>
          </p:spPr>
        </p:pic>
        <p:pic>
          <p:nvPicPr>
            <p:cNvPr id="31" name="Google Shape;31;p31"/>
            <p:cNvPicPr preferRelativeResize="0"/>
            <p:nvPr/>
          </p:nvPicPr>
          <p:blipFill rotWithShape="1">
            <a:blip r:embed="rId5">
              <a:alphaModFix/>
            </a:blip>
            <a:srcRect b="0" l="0" r="0" t="0"/>
            <a:stretch/>
          </p:blipFill>
          <p:spPr>
            <a:xfrm>
              <a:off x="3903217" y="6398195"/>
              <a:ext cx="2088055" cy="462356"/>
            </a:xfrm>
            <a:prstGeom prst="rect">
              <a:avLst/>
            </a:prstGeom>
            <a:noFill/>
            <a:ln>
              <a:noFill/>
            </a:ln>
          </p:spPr>
        </p:pic>
        <p:pic>
          <p:nvPicPr>
            <p:cNvPr id="32" name="Google Shape;32;p31"/>
            <p:cNvPicPr preferRelativeResize="0"/>
            <p:nvPr/>
          </p:nvPicPr>
          <p:blipFill rotWithShape="1">
            <a:blip r:embed="rId6">
              <a:alphaModFix/>
            </a:blip>
            <a:srcRect b="0" l="0" r="0" t="0"/>
            <a:stretch/>
          </p:blipFill>
          <p:spPr>
            <a:xfrm>
              <a:off x="2555997" y="6413546"/>
              <a:ext cx="2040333" cy="450968"/>
            </a:xfrm>
            <a:prstGeom prst="rect">
              <a:avLst/>
            </a:prstGeom>
            <a:noFill/>
            <a:ln>
              <a:noFill/>
            </a:ln>
          </p:spPr>
        </p:pic>
        <p:cxnSp>
          <p:nvCxnSpPr>
            <p:cNvPr id="33" name="Google Shape;33;p31"/>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34" name="Google Shape;34;p31"/>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Dark Greystone" showMasterSp="0">
  <p:cSld name="Closing Slide Dark Greystone">
    <p:bg>
      <p:bgPr>
        <a:solidFill>
          <a:schemeClr val="dk2"/>
        </a:solidFill>
      </p:bgPr>
    </p:bg>
    <p:spTree>
      <p:nvGrpSpPr>
        <p:cNvPr id="214" name="Shape 214"/>
        <p:cNvGrpSpPr/>
        <p:nvPr/>
      </p:nvGrpSpPr>
      <p:grpSpPr>
        <a:xfrm>
          <a:off x="0" y="0"/>
          <a:ext cx="0" cy="0"/>
          <a:chOff x="0" y="0"/>
          <a:chExt cx="0" cy="0"/>
        </a:xfrm>
      </p:grpSpPr>
      <p:grpSp>
        <p:nvGrpSpPr>
          <p:cNvPr id="215" name="Google Shape;215;p49"/>
          <p:cNvGrpSpPr/>
          <p:nvPr/>
        </p:nvGrpSpPr>
        <p:grpSpPr>
          <a:xfrm>
            <a:off x="5166360" y="0"/>
            <a:ext cx="5773549" cy="6400800"/>
            <a:chOff x="5156004" y="0"/>
            <a:chExt cx="5773549" cy="6400800"/>
          </a:xfrm>
        </p:grpSpPr>
        <p:sp>
          <p:nvSpPr>
            <p:cNvPr id="216" name="Google Shape;216;p49"/>
            <p:cNvSpPr/>
            <p:nvPr/>
          </p:nvSpPr>
          <p:spPr>
            <a:xfrm>
              <a:off x="5303520" y="0"/>
              <a:ext cx="3840480" cy="64008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Helvetica Neue"/>
                <a:ea typeface="Helvetica Neue"/>
                <a:cs typeface="Helvetica Neue"/>
                <a:sym typeface="Helvetica Neue"/>
              </a:endParaRPr>
            </a:p>
          </p:txBody>
        </p:sp>
        <p:pic>
          <p:nvPicPr>
            <p:cNvPr id="217" name="Google Shape;217;p49"/>
            <p:cNvPicPr preferRelativeResize="0"/>
            <p:nvPr/>
          </p:nvPicPr>
          <p:blipFill rotWithShape="1">
            <a:blip r:embed="rId2">
              <a:alphaModFix amt="30000"/>
            </a:blip>
            <a:srcRect b="0" l="0" r="0" t="0"/>
            <a:stretch/>
          </p:blipFill>
          <p:spPr>
            <a:xfrm>
              <a:off x="5156004" y="768096"/>
              <a:ext cx="5773549" cy="5051855"/>
            </a:xfrm>
            <a:prstGeom prst="rect">
              <a:avLst/>
            </a:prstGeom>
            <a:noFill/>
            <a:ln>
              <a:noFill/>
            </a:ln>
          </p:spPr>
        </p:pic>
      </p:grpSp>
      <p:grpSp>
        <p:nvGrpSpPr>
          <p:cNvPr id="218" name="Google Shape;218;p49"/>
          <p:cNvGrpSpPr/>
          <p:nvPr/>
        </p:nvGrpSpPr>
        <p:grpSpPr>
          <a:xfrm>
            <a:off x="0" y="6396465"/>
            <a:ext cx="9144000" cy="470918"/>
            <a:chOff x="0" y="6396465"/>
            <a:chExt cx="9144000" cy="470918"/>
          </a:xfrm>
        </p:grpSpPr>
        <p:sp>
          <p:nvSpPr>
            <p:cNvPr id="219" name="Google Shape;219;p49"/>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220" name="Google Shape;220;p49"/>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221" name="Google Shape;221;p49"/>
            <p:cNvPicPr preferRelativeResize="0"/>
            <p:nvPr/>
          </p:nvPicPr>
          <p:blipFill rotWithShape="1">
            <a:blip r:embed="rId3">
              <a:alphaModFix/>
            </a:blip>
            <a:srcRect b="0" l="0" r="0" t="0"/>
            <a:stretch/>
          </p:blipFill>
          <p:spPr>
            <a:xfrm>
              <a:off x="496296" y="6409934"/>
              <a:ext cx="2094393" cy="451789"/>
            </a:xfrm>
            <a:prstGeom prst="rect">
              <a:avLst/>
            </a:prstGeom>
            <a:noFill/>
            <a:ln>
              <a:noFill/>
            </a:ln>
          </p:spPr>
        </p:pic>
        <p:pic>
          <p:nvPicPr>
            <p:cNvPr id="222" name="Google Shape;222;p49"/>
            <p:cNvPicPr preferRelativeResize="0"/>
            <p:nvPr/>
          </p:nvPicPr>
          <p:blipFill rotWithShape="1">
            <a:blip r:embed="rId4">
              <a:alphaModFix/>
            </a:blip>
            <a:srcRect b="0" l="0" r="0" t="0"/>
            <a:stretch/>
          </p:blipFill>
          <p:spPr>
            <a:xfrm>
              <a:off x="3903217" y="6398195"/>
              <a:ext cx="2088055" cy="462356"/>
            </a:xfrm>
            <a:prstGeom prst="rect">
              <a:avLst/>
            </a:prstGeom>
            <a:noFill/>
            <a:ln>
              <a:noFill/>
            </a:ln>
          </p:spPr>
        </p:pic>
        <p:pic>
          <p:nvPicPr>
            <p:cNvPr id="223" name="Google Shape;223;p49"/>
            <p:cNvPicPr preferRelativeResize="0"/>
            <p:nvPr/>
          </p:nvPicPr>
          <p:blipFill rotWithShape="1">
            <a:blip r:embed="rId5">
              <a:alphaModFix/>
            </a:blip>
            <a:srcRect b="0" l="0" r="0" t="0"/>
            <a:stretch/>
          </p:blipFill>
          <p:spPr>
            <a:xfrm>
              <a:off x="2555997" y="6413546"/>
              <a:ext cx="2040333" cy="450968"/>
            </a:xfrm>
            <a:prstGeom prst="rect">
              <a:avLst/>
            </a:prstGeom>
            <a:noFill/>
            <a:ln>
              <a:noFill/>
            </a:ln>
          </p:spPr>
        </p:pic>
        <p:cxnSp>
          <p:nvCxnSpPr>
            <p:cNvPr id="224" name="Google Shape;224;p49"/>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225" name="Google Shape;225;p49"/>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sp>
        <p:nvSpPr>
          <p:cNvPr id="226" name="Google Shape;226;p49"/>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1pPr>
            <a:lvl2pPr indent="0" lvl="1"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2pPr>
            <a:lvl3pPr indent="0" lvl="2"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3pPr>
            <a:lvl4pPr indent="0" lvl="3"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4pPr>
            <a:lvl5pPr indent="0" lvl="4"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5pPr>
            <a:lvl6pPr indent="0" lvl="5"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6pPr>
            <a:lvl7pPr indent="0" lvl="6"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7pPr>
            <a:lvl8pPr indent="0" lvl="7"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8pPr>
            <a:lvl9pPr indent="0" lvl="8" marL="0" algn="r">
              <a:lnSpc>
                <a:spcPct val="100000"/>
              </a:lnSpc>
              <a:spcBef>
                <a:spcPts val="0"/>
              </a:spcBef>
              <a:spcAft>
                <a:spcPts val="0"/>
              </a:spcAft>
              <a:buClr>
                <a:schemeClr val="lt1"/>
              </a:buClr>
              <a:buSzPts val="800"/>
              <a:buFont typeface="Helvetica Neue"/>
              <a:buNone/>
              <a:defRPr b="0" i="0" sz="800">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
        <p:nvSpPr>
          <p:cNvPr id="227" name="Google Shape;227;p49"/>
          <p:cNvSpPr txBox="1"/>
          <p:nvPr>
            <p:ph idx="1" type="body"/>
          </p:nvPr>
        </p:nvSpPr>
        <p:spPr>
          <a:xfrm>
            <a:off x="699331" y="2430928"/>
            <a:ext cx="3872670" cy="1991782"/>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800"/>
              <a:buNone/>
              <a:defRPr sz="1800">
                <a:solidFill>
                  <a:schemeClr val="l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ey Bar" showMasterSp="0">
  <p:cSld name="Title Slide Grey Bar">
    <p:spTree>
      <p:nvGrpSpPr>
        <p:cNvPr id="228" name="Shape 228"/>
        <p:cNvGrpSpPr/>
        <p:nvPr/>
      </p:nvGrpSpPr>
      <p:grpSpPr>
        <a:xfrm>
          <a:off x="0" y="0"/>
          <a:ext cx="0" cy="0"/>
          <a:chOff x="0" y="0"/>
          <a:chExt cx="0" cy="0"/>
        </a:xfrm>
      </p:grpSpPr>
      <p:grpSp>
        <p:nvGrpSpPr>
          <p:cNvPr id="229" name="Google Shape;229;p50"/>
          <p:cNvGrpSpPr/>
          <p:nvPr/>
        </p:nvGrpSpPr>
        <p:grpSpPr>
          <a:xfrm>
            <a:off x="5166360" y="-71120"/>
            <a:ext cx="5773549" cy="6471920"/>
            <a:chOff x="5166787" y="-71120"/>
            <a:chExt cx="5773549" cy="6471920"/>
          </a:xfrm>
        </p:grpSpPr>
        <p:sp>
          <p:nvSpPr>
            <p:cNvPr id="230" name="Google Shape;230;p50"/>
            <p:cNvSpPr/>
            <p:nvPr/>
          </p:nvSpPr>
          <p:spPr>
            <a:xfrm>
              <a:off x="5306906" y="-71120"/>
              <a:ext cx="3840480" cy="647192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Helvetica Neue"/>
                <a:ea typeface="Helvetica Neue"/>
                <a:cs typeface="Helvetica Neue"/>
                <a:sym typeface="Helvetica Neue"/>
              </a:endParaRPr>
            </a:p>
          </p:txBody>
        </p:sp>
        <p:pic>
          <p:nvPicPr>
            <p:cNvPr id="231" name="Google Shape;231;p50"/>
            <p:cNvPicPr preferRelativeResize="0"/>
            <p:nvPr/>
          </p:nvPicPr>
          <p:blipFill rotWithShape="1">
            <a:blip r:embed="rId2">
              <a:alphaModFix amt="15000"/>
            </a:blip>
            <a:srcRect b="0" l="0" r="0" t="0"/>
            <a:stretch/>
          </p:blipFill>
          <p:spPr>
            <a:xfrm>
              <a:off x="5166787" y="750290"/>
              <a:ext cx="5773549" cy="5051855"/>
            </a:xfrm>
            <a:prstGeom prst="rect">
              <a:avLst/>
            </a:prstGeom>
            <a:noFill/>
            <a:ln>
              <a:noFill/>
            </a:ln>
          </p:spPr>
        </p:pic>
      </p:grpSp>
      <p:sp>
        <p:nvSpPr>
          <p:cNvPr id="232" name="Google Shape;232;p50"/>
          <p:cNvSpPr txBox="1"/>
          <p:nvPr>
            <p:ph type="title"/>
          </p:nvPr>
        </p:nvSpPr>
        <p:spPr>
          <a:xfrm>
            <a:off x="628650" y="365126"/>
            <a:ext cx="4004733" cy="3044058"/>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50"/>
          <p:cNvSpPr txBox="1"/>
          <p:nvPr>
            <p:ph idx="1" type="body"/>
          </p:nvPr>
        </p:nvSpPr>
        <p:spPr>
          <a:xfrm>
            <a:off x="628650" y="3607755"/>
            <a:ext cx="4004733" cy="1660818"/>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SzPts val="1800"/>
              <a:buNone/>
              <a:defRPr sz="1800">
                <a:solidFill>
                  <a:schemeClr val="dk2"/>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34" name="Google Shape;234;p50"/>
          <p:cNvGrpSpPr/>
          <p:nvPr/>
        </p:nvGrpSpPr>
        <p:grpSpPr>
          <a:xfrm>
            <a:off x="0" y="6396465"/>
            <a:ext cx="9144000" cy="470918"/>
            <a:chOff x="0" y="6396465"/>
            <a:chExt cx="9144000" cy="470918"/>
          </a:xfrm>
        </p:grpSpPr>
        <p:sp>
          <p:nvSpPr>
            <p:cNvPr id="235" name="Google Shape;235;p50"/>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236" name="Google Shape;236;p50"/>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237" name="Google Shape;237;p50"/>
            <p:cNvPicPr preferRelativeResize="0"/>
            <p:nvPr/>
          </p:nvPicPr>
          <p:blipFill rotWithShape="1">
            <a:blip r:embed="rId3">
              <a:alphaModFix/>
            </a:blip>
            <a:srcRect b="0" l="0" r="0" t="0"/>
            <a:stretch/>
          </p:blipFill>
          <p:spPr>
            <a:xfrm>
              <a:off x="496296" y="6409934"/>
              <a:ext cx="2094393" cy="451789"/>
            </a:xfrm>
            <a:prstGeom prst="rect">
              <a:avLst/>
            </a:prstGeom>
            <a:noFill/>
            <a:ln>
              <a:noFill/>
            </a:ln>
          </p:spPr>
        </p:pic>
        <p:pic>
          <p:nvPicPr>
            <p:cNvPr id="238" name="Google Shape;238;p50"/>
            <p:cNvPicPr preferRelativeResize="0"/>
            <p:nvPr/>
          </p:nvPicPr>
          <p:blipFill rotWithShape="1">
            <a:blip r:embed="rId4">
              <a:alphaModFix/>
            </a:blip>
            <a:srcRect b="0" l="0" r="0" t="0"/>
            <a:stretch/>
          </p:blipFill>
          <p:spPr>
            <a:xfrm>
              <a:off x="3903217" y="6398195"/>
              <a:ext cx="2088055" cy="462356"/>
            </a:xfrm>
            <a:prstGeom prst="rect">
              <a:avLst/>
            </a:prstGeom>
            <a:noFill/>
            <a:ln>
              <a:noFill/>
            </a:ln>
          </p:spPr>
        </p:pic>
        <p:pic>
          <p:nvPicPr>
            <p:cNvPr id="239" name="Google Shape;239;p50"/>
            <p:cNvPicPr preferRelativeResize="0"/>
            <p:nvPr/>
          </p:nvPicPr>
          <p:blipFill rotWithShape="1">
            <a:blip r:embed="rId5">
              <a:alphaModFix/>
            </a:blip>
            <a:srcRect b="0" l="0" r="0" t="0"/>
            <a:stretch/>
          </p:blipFill>
          <p:spPr>
            <a:xfrm>
              <a:off x="2555997" y="6413546"/>
              <a:ext cx="2040333" cy="450968"/>
            </a:xfrm>
            <a:prstGeom prst="rect">
              <a:avLst/>
            </a:prstGeom>
            <a:noFill/>
            <a:ln>
              <a:noFill/>
            </a:ln>
          </p:spPr>
        </p:pic>
        <p:cxnSp>
          <p:nvCxnSpPr>
            <p:cNvPr id="240" name="Google Shape;240;p50"/>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241" name="Google Shape;241;p50"/>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pic>
        <p:nvPicPr>
          <p:cNvPr id="242" name="Google Shape;242;p50"/>
          <p:cNvPicPr preferRelativeResize="0"/>
          <p:nvPr/>
        </p:nvPicPr>
        <p:blipFill rotWithShape="1">
          <a:blip r:embed="rId2">
            <a:alphaModFix amt="15000"/>
          </a:blip>
          <a:srcRect b="0" l="0" r="0" t="0"/>
          <a:stretch/>
        </p:blipFill>
        <p:spPr>
          <a:xfrm>
            <a:off x="5166787" y="768096"/>
            <a:ext cx="5773549" cy="505185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3" name="Shape 243"/>
        <p:cNvGrpSpPr/>
        <p:nvPr/>
      </p:nvGrpSpPr>
      <p:grpSpPr>
        <a:xfrm>
          <a:off x="0" y="0"/>
          <a:ext cx="0" cy="0"/>
          <a:chOff x="0" y="0"/>
          <a:chExt cx="0" cy="0"/>
        </a:xfrm>
      </p:grpSpPr>
      <p:sp>
        <p:nvSpPr>
          <p:cNvPr id="244" name="Google Shape;244;p51"/>
          <p:cNvSpPr txBox="1"/>
          <p:nvPr>
            <p:ph idx="1" type="body"/>
          </p:nvPr>
        </p:nvSpPr>
        <p:spPr>
          <a:xfrm>
            <a:off x="4629150" y="1825625"/>
            <a:ext cx="3886200" cy="4351338"/>
          </a:xfrm>
          <a:prstGeom prst="rect">
            <a:avLst/>
          </a:prstGeom>
          <a:noFill/>
          <a:ln>
            <a:noFill/>
          </a:ln>
        </p:spPr>
        <p:txBody>
          <a:bodyPr anchorCtr="0" anchor="t" bIns="45700" lIns="0" spcFirstLastPara="1" rIns="0" wrap="square" tIns="45700">
            <a:normAutofit/>
          </a:bodyPr>
          <a:lstStyle>
            <a:lvl1pPr indent="-381000" lvl="0" marL="457200" algn="l">
              <a:lnSpc>
                <a:spcPct val="90000"/>
              </a:lnSpc>
              <a:spcBef>
                <a:spcPts val="1000"/>
              </a:spcBef>
              <a:spcAft>
                <a:spcPts val="0"/>
              </a:spcAft>
              <a:buSzPts val="2400"/>
              <a:buChar char="•"/>
              <a:defRPr sz="2400">
                <a:solidFill>
                  <a:schemeClr val="dk2"/>
                </a:solidFill>
                <a:latin typeface="Helvetica Neue"/>
                <a:ea typeface="Helvetica Neue"/>
                <a:cs typeface="Helvetica Neue"/>
                <a:sym typeface="Helvetica Neue"/>
              </a:defRPr>
            </a:lvl1pPr>
            <a:lvl2pPr indent="-355600" lvl="1" marL="914400" algn="l">
              <a:lnSpc>
                <a:spcPct val="90000"/>
              </a:lnSpc>
              <a:spcBef>
                <a:spcPts val="500"/>
              </a:spcBef>
              <a:spcAft>
                <a:spcPts val="0"/>
              </a:spcAft>
              <a:buSzPts val="2000"/>
              <a:buChar char="•"/>
              <a:defRPr sz="2000">
                <a:solidFill>
                  <a:schemeClr val="dk2"/>
                </a:solidFill>
                <a:latin typeface="Helvetica Neue"/>
                <a:ea typeface="Helvetica Neue"/>
                <a:cs typeface="Helvetica Neue"/>
                <a:sym typeface="Helvetica Neue"/>
              </a:defRPr>
            </a:lvl2pPr>
            <a:lvl3pPr indent="-342900" lvl="2" marL="1371600" algn="l">
              <a:lnSpc>
                <a:spcPct val="90000"/>
              </a:lnSpc>
              <a:spcBef>
                <a:spcPts val="500"/>
              </a:spcBef>
              <a:spcAft>
                <a:spcPts val="0"/>
              </a:spcAft>
              <a:buSzPts val="1800"/>
              <a:buChar char="•"/>
              <a:defRPr sz="1800">
                <a:solidFill>
                  <a:schemeClr val="dk2"/>
                </a:solidFill>
                <a:latin typeface="Helvetica Neue"/>
                <a:ea typeface="Helvetica Neue"/>
                <a:cs typeface="Helvetica Neue"/>
                <a:sym typeface="Helvetica Neue"/>
              </a:defRPr>
            </a:lvl3pPr>
            <a:lvl4pPr indent="-330200" lvl="3" marL="1828800" algn="l">
              <a:lnSpc>
                <a:spcPct val="90000"/>
              </a:lnSpc>
              <a:spcBef>
                <a:spcPts val="500"/>
              </a:spcBef>
              <a:spcAft>
                <a:spcPts val="0"/>
              </a:spcAft>
              <a:buSzPts val="1600"/>
              <a:buChar char="•"/>
              <a:defRPr sz="1600">
                <a:solidFill>
                  <a:schemeClr val="dk2"/>
                </a:solidFill>
                <a:latin typeface="Helvetica Neue"/>
                <a:ea typeface="Helvetica Neue"/>
                <a:cs typeface="Helvetica Neue"/>
                <a:sym typeface="Helvetica Neue"/>
              </a:defRPr>
            </a:lvl4pPr>
            <a:lvl5pPr indent="-317500" lvl="4" marL="2286000" algn="l">
              <a:lnSpc>
                <a:spcPct val="90000"/>
              </a:lnSpc>
              <a:spcBef>
                <a:spcPts val="500"/>
              </a:spcBef>
              <a:spcAft>
                <a:spcPts val="0"/>
              </a:spcAft>
              <a:buSzPts val="1400"/>
              <a:buChar char="•"/>
              <a:defRPr sz="1400">
                <a:solidFill>
                  <a:schemeClr val="dk2"/>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51"/>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800"/>
              <a:buFont typeface="Helvetica Neue"/>
              <a:buNone/>
              <a:defRPr/>
            </a:lvl1pPr>
            <a:lvl2pPr indent="0" lvl="1" marL="0" marR="0" algn="r">
              <a:lnSpc>
                <a:spcPct val="100000"/>
              </a:lnSpc>
              <a:spcBef>
                <a:spcPts val="0"/>
              </a:spcBef>
              <a:spcAft>
                <a:spcPts val="0"/>
              </a:spcAft>
              <a:buClr>
                <a:schemeClr val="lt1"/>
              </a:buClr>
              <a:buSzPts val="800"/>
              <a:buFont typeface="Helvetica Neue"/>
              <a:buNone/>
              <a:defRPr/>
            </a:lvl2pPr>
            <a:lvl3pPr indent="0" lvl="2" marL="0" marR="0" algn="r">
              <a:lnSpc>
                <a:spcPct val="100000"/>
              </a:lnSpc>
              <a:spcBef>
                <a:spcPts val="0"/>
              </a:spcBef>
              <a:spcAft>
                <a:spcPts val="0"/>
              </a:spcAft>
              <a:buClr>
                <a:schemeClr val="lt1"/>
              </a:buClr>
              <a:buSzPts val="800"/>
              <a:buFont typeface="Helvetica Neue"/>
              <a:buNone/>
              <a:defRPr/>
            </a:lvl3pPr>
            <a:lvl4pPr indent="0" lvl="3" marL="0" marR="0" algn="r">
              <a:lnSpc>
                <a:spcPct val="100000"/>
              </a:lnSpc>
              <a:spcBef>
                <a:spcPts val="0"/>
              </a:spcBef>
              <a:spcAft>
                <a:spcPts val="0"/>
              </a:spcAft>
              <a:buClr>
                <a:schemeClr val="lt1"/>
              </a:buClr>
              <a:buSzPts val="800"/>
              <a:buFont typeface="Helvetica Neue"/>
              <a:buNone/>
              <a:defRPr/>
            </a:lvl4pPr>
            <a:lvl5pPr indent="0" lvl="4" marL="0" marR="0" algn="r">
              <a:lnSpc>
                <a:spcPct val="100000"/>
              </a:lnSpc>
              <a:spcBef>
                <a:spcPts val="0"/>
              </a:spcBef>
              <a:spcAft>
                <a:spcPts val="0"/>
              </a:spcAft>
              <a:buClr>
                <a:schemeClr val="lt1"/>
              </a:buClr>
              <a:buSzPts val="800"/>
              <a:buFont typeface="Helvetica Neue"/>
              <a:buNone/>
              <a:defRPr/>
            </a:lvl5pPr>
            <a:lvl6pPr indent="0" lvl="5" marL="0" marR="0" algn="r">
              <a:lnSpc>
                <a:spcPct val="100000"/>
              </a:lnSpc>
              <a:spcBef>
                <a:spcPts val="0"/>
              </a:spcBef>
              <a:spcAft>
                <a:spcPts val="0"/>
              </a:spcAft>
              <a:buClr>
                <a:schemeClr val="lt1"/>
              </a:buClr>
              <a:buSzPts val="800"/>
              <a:buFont typeface="Helvetica Neue"/>
              <a:buNone/>
              <a:defRPr/>
            </a:lvl6pPr>
            <a:lvl7pPr indent="0" lvl="6" marL="0" marR="0" algn="r">
              <a:lnSpc>
                <a:spcPct val="100000"/>
              </a:lnSpc>
              <a:spcBef>
                <a:spcPts val="0"/>
              </a:spcBef>
              <a:spcAft>
                <a:spcPts val="0"/>
              </a:spcAft>
              <a:buClr>
                <a:schemeClr val="lt1"/>
              </a:buClr>
              <a:buSzPts val="800"/>
              <a:buFont typeface="Helvetica Neue"/>
              <a:buNone/>
              <a:defRPr/>
            </a:lvl7pPr>
            <a:lvl8pPr indent="0" lvl="7" marL="0" marR="0" algn="r">
              <a:lnSpc>
                <a:spcPct val="100000"/>
              </a:lnSpc>
              <a:spcBef>
                <a:spcPts val="0"/>
              </a:spcBef>
              <a:spcAft>
                <a:spcPts val="0"/>
              </a:spcAft>
              <a:buClr>
                <a:schemeClr val="lt1"/>
              </a:buClr>
              <a:buSzPts val="800"/>
              <a:buFont typeface="Helvetica Neue"/>
              <a:buNone/>
              <a:defRPr/>
            </a:lvl8pPr>
            <a:lvl9pPr indent="0" lvl="8" marL="0" marR="0" algn="r">
              <a:lnSpc>
                <a:spcPct val="100000"/>
              </a:lnSpc>
              <a:spcBef>
                <a:spcPts val="0"/>
              </a:spcBef>
              <a:spcAft>
                <a:spcPts val="0"/>
              </a:spcAft>
              <a:buClr>
                <a:schemeClr val="lt1"/>
              </a:buClr>
              <a:buSzPts val="800"/>
              <a:buFont typeface="Helvetica Neue"/>
              <a:buNone/>
              <a:defRPr/>
            </a:lvl9pPr>
          </a:lstStyle>
          <a:p>
            <a:pPr indent="0" lvl="0" marL="0" rtl="0" algn="r">
              <a:spcBef>
                <a:spcPts val="0"/>
              </a:spcBef>
              <a:spcAft>
                <a:spcPts val="0"/>
              </a:spcAft>
              <a:buNone/>
            </a:pPr>
            <a:fld id="{00000000-1234-1234-1234-123412341234}" type="slidenum">
              <a:rPr lang="en-US"/>
              <a:t>‹#›</a:t>
            </a:fld>
            <a:endParaRPr/>
          </a:p>
        </p:txBody>
      </p:sp>
      <p:sp>
        <p:nvSpPr>
          <p:cNvPr id="246" name="Google Shape;246;p51"/>
          <p:cNvSpPr txBox="1"/>
          <p:nvPr>
            <p:ph idx="2" type="body"/>
          </p:nvPr>
        </p:nvSpPr>
        <p:spPr>
          <a:xfrm>
            <a:off x="628650" y="1825625"/>
            <a:ext cx="3886200" cy="4351338"/>
          </a:xfrm>
          <a:prstGeom prst="rect">
            <a:avLst/>
          </a:prstGeom>
          <a:noFill/>
          <a:ln>
            <a:noFill/>
          </a:ln>
        </p:spPr>
        <p:txBody>
          <a:bodyPr anchorCtr="0" anchor="t" bIns="45700" lIns="0" spcFirstLastPara="1" rIns="0" wrap="square" tIns="45700">
            <a:normAutofit/>
          </a:bodyPr>
          <a:lstStyle>
            <a:lvl1pPr indent="-381000" lvl="0" marL="457200" algn="l">
              <a:lnSpc>
                <a:spcPct val="90000"/>
              </a:lnSpc>
              <a:spcBef>
                <a:spcPts val="1000"/>
              </a:spcBef>
              <a:spcAft>
                <a:spcPts val="0"/>
              </a:spcAft>
              <a:buSzPts val="2400"/>
              <a:buChar char="•"/>
              <a:defRPr sz="2400">
                <a:solidFill>
                  <a:schemeClr val="dk2"/>
                </a:solidFill>
                <a:latin typeface="Helvetica Neue"/>
                <a:ea typeface="Helvetica Neue"/>
                <a:cs typeface="Helvetica Neue"/>
                <a:sym typeface="Helvetica Neue"/>
              </a:defRPr>
            </a:lvl1pPr>
            <a:lvl2pPr indent="-355600" lvl="1" marL="914400" algn="l">
              <a:lnSpc>
                <a:spcPct val="90000"/>
              </a:lnSpc>
              <a:spcBef>
                <a:spcPts val="500"/>
              </a:spcBef>
              <a:spcAft>
                <a:spcPts val="0"/>
              </a:spcAft>
              <a:buSzPts val="2000"/>
              <a:buChar char="•"/>
              <a:defRPr sz="2000">
                <a:solidFill>
                  <a:schemeClr val="dk2"/>
                </a:solidFill>
                <a:latin typeface="Helvetica Neue"/>
                <a:ea typeface="Helvetica Neue"/>
                <a:cs typeface="Helvetica Neue"/>
                <a:sym typeface="Helvetica Neue"/>
              </a:defRPr>
            </a:lvl2pPr>
            <a:lvl3pPr indent="-342900" lvl="2" marL="1371600" algn="l">
              <a:lnSpc>
                <a:spcPct val="90000"/>
              </a:lnSpc>
              <a:spcBef>
                <a:spcPts val="500"/>
              </a:spcBef>
              <a:spcAft>
                <a:spcPts val="0"/>
              </a:spcAft>
              <a:buSzPts val="1800"/>
              <a:buChar char="•"/>
              <a:defRPr sz="1800">
                <a:solidFill>
                  <a:schemeClr val="dk2"/>
                </a:solidFill>
                <a:latin typeface="Helvetica Neue"/>
                <a:ea typeface="Helvetica Neue"/>
                <a:cs typeface="Helvetica Neue"/>
                <a:sym typeface="Helvetica Neue"/>
              </a:defRPr>
            </a:lvl3pPr>
            <a:lvl4pPr indent="-330200" lvl="3" marL="1828800" algn="l">
              <a:lnSpc>
                <a:spcPct val="90000"/>
              </a:lnSpc>
              <a:spcBef>
                <a:spcPts val="500"/>
              </a:spcBef>
              <a:spcAft>
                <a:spcPts val="0"/>
              </a:spcAft>
              <a:buSzPts val="1600"/>
              <a:buChar char="•"/>
              <a:defRPr sz="1600">
                <a:solidFill>
                  <a:schemeClr val="dk2"/>
                </a:solidFill>
                <a:latin typeface="Helvetica Neue"/>
                <a:ea typeface="Helvetica Neue"/>
                <a:cs typeface="Helvetica Neue"/>
                <a:sym typeface="Helvetica Neue"/>
              </a:defRPr>
            </a:lvl4pPr>
            <a:lvl5pPr indent="-317500" lvl="4" marL="2286000" algn="l">
              <a:lnSpc>
                <a:spcPct val="90000"/>
              </a:lnSpc>
              <a:spcBef>
                <a:spcPts val="500"/>
              </a:spcBef>
              <a:spcAft>
                <a:spcPts val="0"/>
              </a:spcAft>
              <a:buSzPts val="1400"/>
              <a:buChar char="•"/>
              <a:defRPr sz="1400">
                <a:solidFill>
                  <a:schemeClr val="dk2"/>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51"/>
          <p:cNvSpPr txBox="1"/>
          <p:nvPr>
            <p:ph type="title"/>
          </p:nvPr>
        </p:nvSpPr>
        <p:spPr>
          <a:xfrm>
            <a:off x="628650" y="6477"/>
            <a:ext cx="7886700" cy="1325563"/>
          </a:xfrm>
          <a:prstGeom prst="rect">
            <a:avLst/>
          </a:prstGeom>
          <a:noFill/>
          <a:ln>
            <a:noFill/>
          </a:ln>
        </p:spPr>
        <p:txBody>
          <a:bodyPr anchorCtr="0" anchor="ctr"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8" name="Shape 248"/>
        <p:cNvGrpSpPr/>
        <p:nvPr/>
      </p:nvGrpSpPr>
      <p:grpSpPr>
        <a:xfrm>
          <a:off x="0" y="0"/>
          <a:ext cx="0" cy="0"/>
          <a:chOff x="0" y="0"/>
          <a:chExt cx="0" cy="0"/>
        </a:xfrm>
      </p:grpSpPr>
      <p:sp>
        <p:nvSpPr>
          <p:cNvPr id="249" name="Google Shape;249;p52"/>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800"/>
              <a:buFont typeface="Helvetica Neue"/>
              <a:buNone/>
              <a:defRPr/>
            </a:lvl1pPr>
            <a:lvl2pPr indent="0" lvl="1" marL="0" marR="0" algn="r">
              <a:lnSpc>
                <a:spcPct val="100000"/>
              </a:lnSpc>
              <a:spcBef>
                <a:spcPts val="0"/>
              </a:spcBef>
              <a:spcAft>
                <a:spcPts val="0"/>
              </a:spcAft>
              <a:buClr>
                <a:schemeClr val="lt1"/>
              </a:buClr>
              <a:buSzPts val="800"/>
              <a:buFont typeface="Helvetica Neue"/>
              <a:buNone/>
              <a:defRPr/>
            </a:lvl2pPr>
            <a:lvl3pPr indent="0" lvl="2" marL="0" marR="0" algn="r">
              <a:lnSpc>
                <a:spcPct val="100000"/>
              </a:lnSpc>
              <a:spcBef>
                <a:spcPts val="0"/>
              </a:spcBef>
              <a:spcAft>
                <a:spcPts val="0"/>
              </a:spcAft>
              <a:buClr>
                <a:schemeClr val="lt1"/>
              </a:buClr>
              <a:buSzPts val="800"/>
              <a:buFont typeface="Helvetica Neue"/>
              <a:buNone/>
              <a:defRPr/>
            </a:lvl3pPr>
            <a:lvl4pPr indent="0" lvl="3" marL="0" marR="0" algn="r">
              <a:lnSpc>
                <a:spcPct val="100000"/>
              </a:lnSpc>
              <a:spcBef>
                <a:spcPts val="0"/>
              </a:spcBef>
              <a:spcAft>
                <a:spcPts val="0"/>
              </a:spcAft>
              <a:buClr>
                <a:schemeClr val="lt1"/>
              </a:buClr>
              <a:buSzPts val="800"/>
              <a:buFont typeface="Helvetica Neue"/>
              <a:buNone/>
              <a:defRPr/>
            </a:lvl4pPr>
            <a:lvl5pPr indent="0" lvl="4" marL="0" marR="0" algn="r">
              <a:lnSpc>
                <a:spcPct val="100000"/>
              </a:lnSpc>
              <a:spcBef>
                <a:spcPts val="0"/>
              </a:spcBef>
              <a:spcAft>
                <a:spcPts val="0"/>
              </a:spcAft>
              <a:buClr>
                <a:schemeClr val="lt1"/>
              </a:buClr>
              <a:buSzPts val="800"/>
              <a:buFont typeface="Helvetica Neue"/>
              <a:buNone/>
              <a:defRPr/>
            </a:lvl5pPr>
            <a:lvl6pPr indent="0" lvl="5" marL="0" marR="0" algn="r">
              <a:lnSpc>
                <a:spcPct val="100000"/>
              </a:lnSpc>
              <a:spcBef>
                <a:spcPts val="0"/>
              </a:spcBef>
              <a:spcAft>
                <a:spcPts val="0"/>
              </a:spcAft>
              <a:buClr>
                <a:schemeClr val="lt1"/>
              </a:buClr>
              <a:buSzPts val="800"/>
              <a:buFont typeface="Helvetica Neue"/>
              <a:buNone/>
              <a:defRPr/>
            </a:lvl6pPr>
            <a:lvl7pPr indent="0" lvl="6" marL="0" marR="0" algn="r">
              <a:lnSpc>
                <a:spcPct val="100000"/>
              </a:lnSpc>
              <a:spcBef>
                <a:spcPts val="0"/>
              </a:spcBef>
              <a:spcAft>
                <a:spcPts val="0"/>
              </a:spcAft>
              <a:buClr>
                <a:schemeClr val="lt1"/>
              </a:buClr>
              <a:buSzPts val="800"/>
              <a:buFont typeface="Helvetica Neue"/>
              <a:buNone/>
              <a:defRPr/>
            </a:lvl7pPr>
            <a:lvl8pPr indent="0" lvl="7" marL="0" marR="0" algn="r">
              <a:lnSpc>
                <a:spcPct val="100000"/>
              </a:lnSpc>
              <a:spcBef>
                <a:spcPts val="0"/>
              </a:spcBef>
              <a:spcAft>
                <a:spcPts val="0"/>
              </a:spcAft>
              <a:buClr>
                <a:schemeClr val="lt1"/>
              </a:buClr>
              <a:buSzPts val="800"/>
              <a:buFont typeface="Helvetica Neue"/>
              <a:buNone/>
              <a:defRPr/>
            </a:lvl8pPr>
            <a:lvl9pPr indent="0" lvl="8" marL="0" marR="0" algn="r">
              <a:lnSpc>
                <a:spcPct val="100000"/>
              </a:lnSpc>
              <a:spcBef>
                <a:spcPts val="0"/>
              </a:spcBef>
              <a:spcAft>
                <a:spcPts val="0"/>
              </a:spcAft>
              <a:buClr>
                <a:schemeClr val="lt1"/>
              </a:buClr>
              <a:buSzPts val="800"/>
              <a:buFont typeface="Helvetica Neue"/>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Image Background Bar">
  <p:cSld name="Title Slide Image Background Bar">
    <p:spTree>
      <p:nvGrpSpPr>
        <p:cNvPr id="35" name="Shape 35"/>
        <p:cNvGrpSpPr/>
        <p:nvPr/>
      </p:nvGrpSpPr>
      <p:grpSpPr>
        <a:xfrm>
          <a:off x="0" y="0"/>
          <a:ext cx="0" cy="0"/>
          <a:chOff x="0" y="0"/>
          <a:chExt cx="0" cy="0"/>
        </a:xfrm>
      </p:grpSpPr>
      <p:pic>
        <p:nvPicPr>
          <p:cNvPr id="36" name="Google Shape;36;p32"/>
          <p:cNvPicPr preferRelativeResize="0"/>
          <p:nvPr/>
        </p:nvPicPr>
        <p:blipFill rotWithShape="1">
          <a:blip r:embed="rId2">
            <a:alphaModFix/>
          </a:blip>
          <a:srcRect b="2977" l="0" r="39184" t="28828"/>
          <a:stretch/>
        </p:blipFill>
        <p:spPr>
          <a:xfrm>
            <a:off x="1" y="-1"/>
            <a:ext cx="9144000" cy="6835641"/>
          </a:xfrm>
          <a:prstGeom prst="rect">
            <a:avLst/>
          </a:prstGeom>
          <a:noFill/>
          <a:ln>
            <a:noFill/>
          </a:ln>
        </p:spPr>
      </p:pic>
      <p:sp>
        <p:nvSpPr>
          <p:cNvPr id="37" name="Google Shape;37;p32"/>
          <p:cNvSpPr/>
          <p:nvPr/>
        </p:nvSpPr>
        <p:spPr>
          <a:xfrm>
            <a:off x="-1" y="-31744"/>
            <a:ext cx="5306907" cy="6490872"/>
          </a:xfrm>
          <a:prstGeom prst="rect">
            <a:avLst/>
          </a:prstGeom>
          <a:solidFill>
            <a:schemeClr val="lt1">
              <a:alpha val="7490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Helvetica Neue"/>
              <a:ea typeface="Helvetica Neue"/>
              <a:cs typeface="Helvetica Neue"/>
              <a:sym typeface="Helvetica Neue"/>
            </a:endParaRPr>
          </a:p>
        </p:txBody>
      </p:sp>
      <p:sp>
        <p:nvSpPr>
          <p:cNvPr id="38" name="Google Shape;38;p32"/>
          <p:cNvSpPr txBox="1"/>
          <p:nvPr>
            <p:ph type="title"/>
          </p:nvPr>
        </p:nvSpPr>
        <p:spPr>
          <a:xfrm>
            <a:off x="628650" y="365126"/>
            <a:ext cx="4004733" cy="3044058"/>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2"/>
          <p:cNvSpPr txBox="1"/>
          <p:nvPr>
            <p:ph idx="1" type="body"/>
          </p:nvPr>
        </p:nvSpPr>
        <p:spPr>
          <a:xfrm>
            <a:off x="628650" y="3607755"/>
            <a:ext cx="4004733" cy="1660818"/>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SzPts val="1800"/>
              <a:buNone/>
              <a:defRPr sz="1800">
                <a:solidFill>
                  <a:schemeClr val="dk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0" name="Google Shape;40;p32"/>
          <p:cNvGrpSpPr/>
          <p:nvPr/>
        </p:nvGrpSpPr>
        <p:grpSpPr>
          <a:xfrm>
            <a:off x="0" y="6396465"/>
            <a:ext cx="9144000" cy="470918"/>
            <a:chOff x="0" y="6396465"/>
            <a:chExt cx="9144000" cy="470918"/>
          </a:xfrm>
        </p:grpSpPr>
        <p:sp>
          <p:nvSpPr>
            <p:cNvPr id="41" name="Google Shape;41;p32"/>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42" name="Google Shape;42;p32"/>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43" name="Google Shape;43;p32"/>
            <p:cNvPicPr preferRelativeResize="0"/>
            <p:nvPr/>
          </p:nvPicPr>
          <p:blipFill rotWithShape="1">
            <a:blip r:embed="rId3">
              <a:alphaModFix/>
            </a:blip>
            <a:srcRect b="0" l="0" r="0" t="0"/>
            <a:stretch/>
          </p:blipFill>
          <p:spPr>
            <a:xfrm>
              <a:off x="496296" y="6409934"/>
              <a:ext cx="2094393" cy="451789"/>
            </a:xfrm>
            <a:prstGeom prst="rect">
              <a:avLst/>
            </a:prstGeom>
            <a:noFill/>
            <a:ln>
              <a:noFill/>
            </a:ln>
          </p:spPr>
        </p:pic>
        <p:pic>
          <p:nvPicPr>
            <p:cNvPr id="44" name="Google Shape;44;p32"/>
            <p:cNvPicPr preferRelativeResize="0"/>
            <p:nvPr/>
          </p:nvPicPr>
          <p:blipFill rotWithShape="1">
            <a:blip r:embed="rId4">
              <a:alphaModFix/>
            </a:blip>
            <a:srcRect b="0" l="0" r="0" t="0"/>
            <a:stretch/>
          </p:blipFill>
          <p:spPr>
            <a:xfrm>
              <a:off x="3903217" y="6398195"/>
              <a:ext cx="2088055" cy="462356"/>
            </a:xfrm>
            <a:prstGeom prst="rect">
              <a:avLst/>
            </a:prstGeom>
            <a:noFill/>
            <a:ln>
              <a:noFill/>
            </a:ln>
          </p:spPr>
        </p:pic>
        <p:pic>
          <p:nvPicPr>
            <p:cNvPr id="45" name="Google Shape;45;p32"/>
            <p:cNvPicPr preferRelativeResize="0"/>
            <p:nvPr/>
          </p:nvPicPr>
          <p:blipFill rotWithShape="1">
            <a:blip r:embed="rId5">
              <a:alphaModFix/>
            </a:blip>
            <a:srcRect b="0" l="0" r="0" t="0"/>
            <a:stretch/>
          </p:blipFill>
          <p:spPr>
            <a:xfrm>
              <a:off x="2555997" y="6413546"/>
              <a:ext cx="2040333" cy="450968"/>
            </a:xfrm>
            <a:prstGeom prst="rect">
              <a:avLst/>
            </a:prstGeom>
            <a:noFill/>
            <a:ln>
              <a:noFill/>
            </a:ln>
          </p:spPr>
        </p:pic>
        <p:cxnSp>
          <p:nvCxnSpPr>
            <p:cNvPr id="46" name="Google Shape;46;p32"/>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47" name="Google Shape;47;p32"/>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ey Shield" showMasterSp="0">
  <p:cSld name="Title Slide Grey Shield">
    <p:spTree>
      <p:nvGrpSpPr>
        <p:cNvPr id="48" name="Shape 48"/>
        <p:cNvGrpSpPr/>
        <p:nvPr/>
      </p:nvGrpSpPr>
      <p:grpSpPr>
        <a:xfrm>
          <a:off x="0" y="0"/>
          <a:ext cx="0" cy="0"/>
          <a:chOff x="0" y="0"/>
          <a:chExt cx="0" cy="0"/>
        </a:xfrm>
      </p:grpSpPr>
      <p:grpSp>
        <p:nvGrpSpPr>
          <p:cNvPr id="49" name="Google Shape;49;p33"/>
          <p:cNvGrpSpPr/>
          <p:nvPr/>
        </p:nvGrpSpPr>
        <p:grpSpPr>
          <a:xfrm>
            <a:off x="3911642" y="-2100917"/>
            <a:ext cx="8384488" cy="10850515"/>
            <a:chOff x="3946487" y="-2045539"/>
            <a:chExt cx="8193228" cy="10603002"/>
          </a:xfrm>
        </p:grpSpPr>
        <p:pic>
          <p:nvPicPr>
            <p:cNvPr id="50" name="Google Shape;50;p33"/>
            <p:cNvPicPr preferRelativeResize="0"/>
            <p:nvPr/>
          </p:nvPicPr>
          <p:blipFill rotWithShape="1">
            <a:blip r:embed="rId2">
              <a:alphaModFix amt="30000"/>
            </a:blip>
            <a:srcRect b="0" l="0" r="0" t="0"/>
            <a:stretch/>
          </p:blipFill>
          <p:spPr>
            <a:xfrm>
              <a:off x="3946487" y="-2045539"/>
              <a:ext cx="8193228" cy="10603002"/>
            </a:xfrm>
            <a:prstGeom prst="rect">
              <a:avLst/>
            </a:prstGeom>
            <a:noFill/>
            <a:ln>
              <a:noFill/>
            </a:ln>
          </p:spPr>
        </p:pic>
        <p:pic>
          <p:nvPicPr>
            <p:cNvPr id="51" name="Google Shape;51;p33"/>
            <p:cNvPicPr preferRelativeResize="0"/>
            <p:nvPr/>
          </p:nvPicPr>
          <p:blipFill rotWithShape="1">
            <a:blip r:embed="rId3">
              <a:alphaModFix amt="15000"/>
            </a:blip>
            <a:srcRect b="0" l="0" r="0" t="0"/>
            <a:stretch/>
          </p:blipFill>
          <p:spPr>
            <a:xfrm>
              <a:off x="5173001" y="758028"/>
              <a:ext cx="5641848" cy="4936616"/>
            </a:xfrm>
            <a:prstGeom prst="rect">
              <a:avLst/>
            </a:prstGeom>
            <a:noFill/>
            <a:ln>
              <a:noFill/>
            </a:ln>
          </p:spPr>
        </p:pic>
      </p:grpSp>
      <p:sp>
        <p:nvSpPr>
          <p:cNvPr id="52" name="Google Shape;52;p33"/>
          <p:cNvSpPr txBox="1"/>
          <p:nvPr>
            <p:ph type="title"/>
          </p:nvPr>
        </p:nvSpPr>
        <p:spPr>
          <a:xfrm>
            <a:off x="628649" y="365126"/>
            <a:ext cx="4005072" cy="3044952"/>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3"/>
          <p:cNvSpPr txBox="1"/>
          <p:nvPr>
            <p:ph idx="1" type="body"/>
          </p:nvPr>
        </p:nvSpPr>
        <p:spPr>
          <a:xfrm>
            <a:off x="628650" y="3607755"/>
            <a:ext cx="4004733" cy="1660818"/>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SzPts val="1800"/>
              <a:buNone/>
              <a:defRPr sz="1800">
                <a:solidFill>
                  <a:schemeClr val="dk2"/>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54" name="Google Shape;54;p33"/>
          <p:cNvGrpSpPr/>
          <p:nvPr/>
        </p:nvGrpSpPr>
        <p:grpSpPr>
          <a:xfrm>
            <a:off x="0" y="6396465"/>
            <a:ext cx="9144000" cy="470918"/>
            <a:chOff x="0" y="6396465"/>
            <a:chExt cx="9144000" cy="470918"/>
          </a:xfrm>
        </p:grpSpPr>
        <p:sp>
          <p:nvSpPr>
            <p:cNvPr id="55" name="Google Shape;55;p33"/>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56" name="Google Shape;56;p33"/>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57" name="Google Shape;57;p33"/>
            <p:cNvPicPr preferRelativeResize="0"/>
            <p:nvPr/>
          </p:nvPicPr>
          <p:blipFill rotWithShape="1">
            <a:blip r:embed="rId4">
              <a:alphaModFix/>
            </a:blip>
            <a:srcRect b="0" l="0" r="40426" t="0"/>
            <a:stretch/>
          </p:blipFill>
          <p:spPr>
            <a:xfrm>
              <a:off x="496298" y="6409925"/>
              <a:ext cx="1247728" cy="4518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ey Phoenix" showMasterSp="0">
  <p:cSld name="Title Slide Grey Phoenix">
    <p:spTree>
      <p:nvGrpSpPr>
        <p:cNvPr id="58" name="Shape 58"/>
        <p:cNvGrpSpPr/>
        <p:nvPr/>
      </p:nvGrpSpPr>
      <p:grpSpPr>
        <a:xfrm>
          <a:off x="0" y="0"/>
          <a:ext cx="0" cy="0"/>
          <a:chOff x="0" y="0"/>
          <a:chExt cx="0" cy="0"/>
        </a:xfrm>
      </p:grpSpPr>
      <p:pic>
        <p:nvPicPr>
          <p:cNvPr id="59" name="Google Shape;59;p34"/>
          <p:cNvPicPr preferRelativeResize="0"/>
          <p:nvPr/>
        </p:nvPicPr>
        <p:blipFill rotWithShape="1">
          <a:blip r:embed="rId2">
            <a:alphaModFix amt="15000"/>
          </a:blip>
          <a:srcRect b="0" l="0" r="0" t="0"/>
          <a:stretch/>
        </p:blipFill>
        <p:spPr>
          <a:xfrm>
            <a:off x="5166787" y="768096"/>
            <a:ext cx="5773549" cy="5051855"/>
          </a:xfrm>
          <a:prstGeom prst="rect">
            <a:avLst/>
          </a:prstGeom>
          <a:noFill/>
          <a:ln>
            <a:noFill/>
          </a:ln>
        </p:spPr>
      </p:pic>
      <p:sp>
        <p:nvSpPr>
          <p:cNvPr id="60" name="Google Shape;60;p34"/>
          <p:cNvSpPr txBox="1"/>
          <p:nvPr>
            <p:ph type="title"/>
          </p:nvPr>
        </p:nvSpPr>
        <p:spPr>
          <a:xfrm>
            <a:off x="628650" y="365126"/>
            <a:ext cx="4004733" cy="3044058"/>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4"/>
          <p:cNvSpPr txBox="1"/>
          <p:nvPr>
            <p:ph idx="1" type="body"/>
          </p:nvPr>
        </p:nvSpPr>
        <p:spPr>
          <a:xfrm>
            <a:off x="628650" y="3607755"/>
            <a:ext cx="4004733" cy="1660818"/>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SzPts val="1800"/>
              <a:buNone/>
              <a:defRPr sz="1800">
                <a:solidFill>
                  <a:schemeClr val="dk2"/>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62" name="Google Shape;62;p34"/>
          <p:cNvGrpSpPr/>
          <p:nvPr/>
        </p:nvGrpSpPr>
        <p:grpSpPr>
          <a:xfrm>
            <a:off x="0" y="6396465"/>
            <a:ext cx="9144000" cy="470918"/>
            <a:chOff x="0" y="6396465"/>
            <a:chExt cx="9144000" cy="470918"/>
          </a:xfrm>
        </p:grpSpPr>
        <p:sp>
          <p:nvSpPr>
            <p:cNvPr id="63" name="Google Shape;63;p34"/>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64" name="Google Shape;64;p34"/>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65" name="Google Shape;65;p34"/>
            <p:cNvPicPr preferRelativeResize="0"/>
            <p:nvPr/>
          </p:nvPicPr>
          <p:blipFill rotWithShape="1">
            <a:blip r:embed="rId3">
              <a:alphaModFix/>
            </a:blip>
            <a:srcRect b="0" l="0" r="0" t="0"/>
            <a:stretch/>
          </p:blipFill>
          <p:spPr>
            <a:xfrm>
              <a:off x="496296" y="6409934"/>
              <a:ext cx="2094393" cy="451789"/>
            </a:xfrm>
            <a:prstGeom prst="rect">
              <a:avLst/>
            </a:prstGeom>
            <a:noFill/>
            <a:ln>
              <a:noFill/>
            </a:ln>
          </p:spPr>
        </p:pic>
        <p:pic>
          <p:nvPicPr>
            <p:cNvPr id="66" name="Google Shape;66;p34"/>
            <p:cNvPicPr preferRelativeResize="0"/>
            <p:nvPr/>
          </p:nvPicPr>
          <p:blipFill rotWithShape="1">
            <a:blip r:embed="rId4">
              <a:alphaModFix/>
            </a:blip>
            <a:srcRect b="0" l="0" r="0" t="0"/>
            <a:stretch/>
          </p:blipFill>
          <p:spPr>
            <a:xfrm>
              <a:off x="3903217" y="6398195"/>
              <a:ext cx="2088055" cy="462356"/>
            </a:xfrm>
            <a:prstGeom prst="rect">
              <a:avLst/>
            </a:prstGeom>
            <a:noFill/>
            <a:ln>
              <a:noFill/>
            </a:ln>
          </p:spPr>
        </p:pic>
        <p:pic>
          <p:nvPicPr>
            <p:cNvPr id="67" name="Google Shape;67;p34"/>
            <p:cNvPicPr preferRelativeResize="0"/>
            <p:nvPr/>
          </p:nvPicPr>
          <p:blipFill rotWithShape="1">
            <a:blip r:embed="rId5">
              <a:alphaModFix/>
            </a:blip>
            <a:srcRect b="0" l="0" r="0" t="0"/>
            <a:stretch/>
          </p:blipFill>
          <p:spPr>
            <a:xfrm>
              <a:off x="2555997" y="6413546"/>
              <a:ext cx="2040333" cy="450968"/>
            </a:xfrm>
            <a:prstGeom prst="rect">
              <a:avLst/>
            </a:prstGeom>
            <a:noFill/>
            <a:ln>
              <a:noFill/>
            </a:ln>
          </p:spPr>
        </p:pic>
        <p:cxnSp>
          <p:nvCxnSpPr>
            <p:cNvPr id="68" name="Google Shape;68;p34"/>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69" name="Google Shape;69;p34"/>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Greystone" showMasterSp="0">
  <p:cSld name="Title Slide Dark Greystone">
    <p:bg>
      <p:bgPr>
        <a:solidFill>
          <a:schemeClr val="dk2"/>
        </a:solidFill>
      </p:bgPr>
    </p:bg>
    <p:spTree>
      <p:nvGrpSpPr>
        <p:cNvPr id="70" name="Shape 70"/>
        <p:cNvGrpSpPr/>
        <p:nvPr/>
      </p:nvGrpSpPr>
      <p:grpSpPr>
        <a:xfrm>
          <a:off x="0" y="0"/>
          <a:ext cx="0" cy="0"/>
          <a:chOff x="0" y="0"/>
          <a:chExt cx="0" cy="0"/>
        </a:xfrm>
      </p:grpSpPr>
      <p:grpSp>
        <p:nvGrpSpPr>
          <p:cNvPr id="71" name="Google Shape;71;p35"/>
          <p:cNvGrpSpPr/>
          <p:nvPr/>
        </p:nvGrpSpPr>
        <p:grpSpPr>
          <a:xfrm>
            <a:off x="5166360" y="0"/>
            <a:ext cx="5773549" cy="6400800"/>
            <a:chOff x="5156004" y="0"/>
            <a:chExt cx="5773549" cy="6400800"/>
          </a:xfrm>
        </p:grpSpPr>
        <p:sp>
          <p:nvSpPr>
            <p:cNvPr id="72" name="Google Shape;72;p35"/>
            <p:cNvSpPr/>
            <p:nvPr/>
          </p:nvSpPr>
          <p:spPr>
            <a:xfrm>
              <a:off x="5303520" y="0"/>
              <a:ext cx="3840480" cy="6400800"/>
            </a:xfrm>
            <a:prstGeom prst="rect">
              <a:avLst/>
            </a:prstGeom>
            <a:solidFill>
              <a:srgbClr val="A6A6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a:solidFill>
                  <a:schemeClr val="lt1"/>
                </a:solidFill>
                <a:latin typeface="Helvetica Neue"/>
                <a:ea typeface="Helvetica Neue"/>
                <a:cs typeface="Helvetica Neue"/>
                <a:sym typeface="Helvetica Neue"/>
              </a:endParaRPr>
            </a:p>
          </p:txBody>
        </p:sp>
        <p:pic>
          <p:nvPicPr>
            <p:cNvPr id="73" name="Google Shape;73;p35"/>
            <p:cNvPicPr preferRelativeResize="0"/>
            <p:nvPr/>
          </p:nvPicPr>
          <p:blipFill rotWithShape="1">
            <a:blip r:embed="rId2">
              <a:alphaModFix amt="30000"/>
            </a:blip>
            <a:srcRect b="0" l="0" r="0" t="0"/>
            <a:stretch/>
          </p:blipFill>
          <p:spPr>
            <a:xfrm>
              <a:off x="5156004" y="768096"/>
              <a:ext cx="5773549" cy="5051855"/>
            </a:xfrm>
            <a:prstGeom prst="rect">
              <a:avLst/>
            </a:prstGeom>
            <a:noFill/>
            <a:ln>
              <a:noFill/>
            </a:ln>
          </p:spPr>
        </p:pic>
      </p:grpSp>
      <p:sp>
        <p:nvSpPr>
          <p:cNvPr id="74" name="Google Shape;74;p35"/>
          <p:cNvSpPr txBox="1"/>
          <p:nvPr>
            <p:ph type="title"/>
          </p:nvPr>
        </p:nvSpPr>
        <p:spPr>
          <a:xfrm>
            <a:off x="628649" y="365126"/>
            <a:ext cx="4005072" cy="3044058"/>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lt1"/>
              </a:buClr>
              <a:buSzPts val="3600"/>
              <a:buFont typeface="Helvetica Neue"/>
              <a:buNone/>
              <a:defRPr sz="36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35"/>
          <p:cNvSpPr txBox="1"/>
          <p:nvPr>
            <p:ph idx="1" type="body"/>
          </p:nvPr>
        </p:nvSpPr>
        <p:spPr>
          <a:xfrm>
            <a:off x="628650" y="3607755"/>
            <a:ext cx="4004733" cy="1660818"/>
          </a:xfrm>
          <a:prstGeom prst="rect">
            <a:avLst/>
          </a:prstGeom>
          <a:noFill/>
          <a:ln>
            <a:noFill/>
          </a:ln>
        </p:spPr>
        <p:txBody>
          <a:bodyPr anchorCtr="0" anchor="t" bIns="45700" lIns="0" spcFirstLastPara="1" rIns="0" wrap="square" tIns="45700">
            <a:noAutofit/>
          </a:bodyPr>
          <a:lstStyle>
            <a:lvl1pPr indent="-228600" lvl="0" marL="457200" algn="l">
              <a:lnSpc>
                <a:spcPct val="90000"/>
              </a:lnSpc>
              <a:spcBef>
                <a:spcPts val="1000"/>
              </a:spcBef>
              <a:spcAft>
                <a:spcPts val="0"/>
              </a:spcAft>
              <a:buSzPts val="1800"/>
              <a:buNone/>
              <a:defRPr sz="1800">
                <a:solidFill>
                  <a:schemeClr val="l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2pPr>
            <a:lvl3pPr indent="-228600" lvl="2" marL="13716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3pPr>
            <a:lvl4pPr indent="-228600" lvl="3" marL="18288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4pPr>
            <a:lvl5pPr indent="-228600" lvl="4" marL="2286000" algn="l">
              <a:lnSpc>
                <a:spcPct val="90000"/>
              </a:lnSpc>
              <a:spcBef>
                <a:spcPts val="500"/>
              </a:spcBef>
              <a:spcAft>
                <a:spcPts val="0"/>
              </a:spcAft>
              <a:buSzPts val="1800"/>
              <a:buNone/>
              <a:defRPr sz="1800">
                <a:solidFill>
                  <a:schemeClr val="dk2"/>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76" name="Google Shape;76;p35"/>
          <p:cNvGrpSpPr/>
          <p:nvPr/>
        </p:nvGrpSpPr>
        <p:grpSpPr>
          <a:xfrm>
            <a:off x="0" y="6396465"/>
            <a:ext cx="9144000" cy="470918"/>
            <a:chOff x="0" y="6396465"/>
            <a:chExt cx="9144000" cy="470918"/>
          </a:xfrm>
        </p:grpSpPr>
        <p:sp>
          <p:nvSpPr>
            <p:cNvPr id="77" name="Google Shape;77;p35"/>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78" name="Google Shape;78;p35"/>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79" name="Google Shape;79;p35"/>
            <p:cNvPicPr preferRelativeResize="0"/>
            <p:nvPr/>
          </p:nvPicPr>
          <p:blipFill rotWithShape="1">
            <a:blip r:embed="rId3">
              <a:alphaModFix/>
            </a:blip>
            <a:srcRect b="0" l="0" r="0" t="0"/>
            <a:stretch/>
          </p:blipFill>
          <p:spPr>
            <a:xfrm>
              <a:off x="496296" y="6409934"/>
              <a:ext cx="2094393" cy="451789"/>
            </a:xfrm>
            <a:prstGeom prst="rect">
              <a:avLst/>
            </a:prstGeom>
            <a:noFill/>
            <a:ln>
              <a:noFill/>
            </a:ln>
          </p:spPr>
        </p:pic>
        <p:pic>
          <p:nvPicPr>
            <p:cNvPr id="80" name="Google Shape;80;p35"/>
            <p:cNvPicPr preferRelativeResize="0"/>
            <p:nvPr/>
          </p:nvPicPr>
          <p:blipFill rotWithShape="1">
            <a:blip r:embed="rId4">
              <a:alphaModFix/>
            </a:blip>
            <a:srcRect b="0" l="0" r="0" t="0"/>
            <a:stretch/>
          </p:blipFill>
          <p:spPr>
            <a:xfrm>
              <a:off x="3903217" y="6398195"/>
              <a:ext cx="2088055" cy="462356"/>
            </a:xfrm>
            <a:prstGeom prst="rect">
              <a:avLst/>
            </a:prstGeom>
            <a:noFill/>
            <a:ln>
              <a:noFill/>
            </a:ln>
          </p:spPr>
        </p:pic>
        <p:pic>
          <p:nvPicPr>
            <p:cNvPr id="81" name="Google Shape;81;p35"/>
            <p:cNvPicPr preferRelativeResize="0"/>
            <p:nvPr/>
          </p:nvPicPr>
          <p:blipFill rotWithShape="1">
            <a:blip r:embed="rId5">
              <a:alphaModFix/>
            </a:blip>
            <a:srcRect b="0" l="0" r="0" t="0"/>
            <a:stretch/>
          </p:blipFill>
          <p:spPr>
            <a:xfrm>
              <a:off x="2555997" y="6413546"/>
              <a:ext cx="2040333" cy="450968"/>
            </a:xfrm>
            <a:prstGeom prst="rect">
              <a:avLst/>
            </a:prstGeom>
            <a:noFill/>
            <a:ln>
              <a:noFill/>
            </a:ln>
          </p:spPr>
        </p:pic>
        <p:cxnSp>
          <p:nvCxnSpPr>
            <p:cNvPr id="82" name="Google Shape;82;p35"/>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83" name="Google Shape;83;p35"/>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Greystone" showMasterSp="0">
  <p:cSld name="Section Header Light Greystone">
    <p:bg>
      <p:bgPr>
        <a:solidFill>
          <a:schemeClr val="lt2"/>
        </a:solidFill>
      </p:bgPr>
    </p:bg>
    <p:spTree>
      <p:nvGrpSpPr>
        <p:cNvPr id="84" name="Shape 84"/>
        <p:cNvGrpSpPr/>
        <p:nvPr/>
      </p:nvGrpSpPr>
      <p:grpSpPr>
        <a:xfrm>
          <a:off x="0" y="0"/>
          <a:ext cx="0" cy="0"/>
          <a:chOff x="0" y="0"/>
          <a:chExt cx="0" cy="0"/>
        </a:xfrm>
      </p:grpSpPr>
      <p:grpSp>
        <p:nvGrpSpPr>
          <p:cNvPr id="85" name="Google Shape;85;p36"/>
          <p:cNvGrpSpPr/>
          <p:nvPr/>
        </p:nvGrpSpPr>
        <p:grpSpPr>
          <a:xfrm>
            <a:off x="0" y="6396465"/>
            <a:ext cx="9144000" cy="470918"/>
            <a:chOff x="0" y="6396465"/>
            <a:chExt cx="9144000" cy="470918"/>
          </a:xfrm>
        </p:grpSpPr>
        <p:sp>
          <p:nvSpPr>
            <p:cNvPr id="86" name="Google Shape;86;p36"/>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87" name="Google Shape;87;p36"/>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88" name="Google Shape;88;p36"/>
            <p:cNvPicPr preferRelativeResize="0"/>
            <p:nvPr/>
          </p:nvPicPr>
          <p:blipFill rotWithShape="1">
            <a:blip r:embed="rId2">
              <a:alphaModFix/>
            </a:blip>
            <a:srcRect b="0" l="0" r="0" t="0"/>
            <a:stretch/>
          </p:blipFill>
          <p:spPr>
            <a:xfrm>
              <a:off x="496296" y="6409934"/>
              <a:ext cx="2094393" cy="451789"/>
            </a:xfrm>
            <a:prstGeom prst="rect">
              <a:avLst/>
            </a:prstGeom>
            <a:noFill/>
            <a:ln>
              <a:noFill/>
            </a:ln>
          </p:spPr>
        </p:pic>
        <p:pic>
          <p:nvPicPr>
            <p:cNvPr id="89" name="Google Shape;89;p36"/>
            <p:cNvPicPr preferRelativeResize="0"/>
            <p:nvPr/>
          </p:nvPicPr>
          <p:blipFill rotWithShape="1">
            <a:blip r:embed="rId3">
              <a:alphaModFix/>
            </a:blip>
            <a:srcRect b="0" l="0" r="0" t="0"/>
            <a:stretch/>
          </p:blipFill>
          <p:spPr>
            <a:xfrm>
              <a:off x="3903217" y="6398195"/>
              <a:ext cx="2088055" cy="462356"/>
            </a:xfrm>
            <a:prstGeom prst="rect">
              <a:avLst/>
            </a:prstGeom>
            <a:noFill/>
            <a:ln>
              <a:noFill/>
            </a:ln>
          </p:spPr>
        </p:pic>
        <p:pic>
          <p:nvPicPr>
            <p:cNvPr id="90" name="Google Shape;90;p36"/>
            <p:cNvPicPr preferRelativeResize="0"/>
            <p:nvPr/>
          </p:nvPicPr>
          <p:blipFill rotWithShape="1">
            <a:blip r:embed="rId4">
              <a:alphaModFix/>
            </a:blip>
            <a:srcRect b="0" l="0" r="0" t="0"/>
            <a:stretch/>
          </p:blipFill>
          <p:spPr>
            <a:xfrm>
              <a:off x="2555997" y="6413546"/>
              <a:ext cx="2040333" cy="450968"/>
            </a:xfrm>
            <a:prstGeom prst="rect">
              <a:avLst/>
            </a:prstGeom>
            <a:noFill/>
            <a:ln>
              <a:noFill/>
            </a:ln>
          </p:spPr>
        </p:pic>
        <p:cxnSp>
          <p:nvCxnSpPr>
            <p:cNvPr id="91" name="Google Shape;91;p36"/>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92" name="Google Shape;92;p36"/>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sp>
        <p:nvSpPr>
          <p:cNvPr id="93" name="Google Shape;93;p36"/>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800"/>
              <a:buFont typeface="Helvetica Neue"/>
              <a:buNone/>
              <a:defRPr/>
            </a:lvl1pPr>
            <a:lvl2pPr indent="0" lvl="1" marL="0" marR="0" algn="r">
              <a:lnSpc>
                <a:spcPct val="100000"/>
              </a:lnSpc>
              <a:spcBef>
                <a:spcPts val="0"/>
              </a:spcBef>
              <a:spcAft>
                <a:spcPts val="0"/>
              </a:spcAft>
              <a:buClr>
                <a:schemeClr val="lt1"/>
              </a:buClr>
              <a:buSzPts val="800"/>
              <a:buFont typeface="Helvetica Neue"/>
              <a:buNone/>
              <a:defRPr/>
            </a:lvl2pPr>
            <a:lvl3pPr indent="0" lvl="2" marL="0" marR="0" algn="r">
              <a:lnSpc>
                <a:spcPct val="100000"/>
              </a:lnSpc>
              <a:spcBef>
                <a:spcPts val="0"/>
              </a:spcBef>
              <a:spcAft>
                <a:spcPts val="0"/>
              </a:spcAft>
              <a:buClr>
                <a:schemeClr val="lt1"/>
              </a:buClr>
              <a:buSzPts val="800"/>
              <a:buFont typeface="Helvetica Neue"/>
              <a:buNone/>
              <a:defRPr/>
            </a:lvl3pPr>
            <a:lvl4pPr indent="0" lvl="3" marL="0" marR="0" algn="r">
              <a:lnSpc>
                <a:spcPct val="100000"/>
              </a:lnSpc>
              <a:spcBef>
                <a:spcPts val="0"/>
              </a:spcBef>
              <a:spcAft>
                <a:spcPts val="0"/>
              </a:spcAft>
              <a:buClr>
                <a:schemeClr val="lt1"/>
              </a:buClr>
              <a:buSzPts val="800"/>
              <a:buFont typeface="Helvetica Neue"/>
              <a:buNone/>
              <a:defRPr/>
            </a:lvl4pPr>
            <a:lvl5pPr indent="0" lvl="4" marL="0" marR="0" algn="r">
              <a:lnSpc>
                <a:spcPct val="100000"/>
              </a:lnSpc>
              <a:spcBef>
                <a:spcPts val="0"/>
              </a:spcBef>
              <a:spcAft>
                <a:spcPts val="0"/>
              </a:spcAft>
              <a:buClr>
                <a:schemeClr val="lt1"/>
              </a:buClr>
              <a:buSzPts val="800"/>
              <a:buFont typeface="Helvetica Neue"/>
              <a:buNone/>
              <a:defRPr/>
            </a:lvl5pPr>
            <a:lvl6pPr indent="0" lvl="5" marL="0" marR="0" algn="r">
              <a:lnSpc>
                <a:spcPct val="100000"/>
              </a:lnSpc>
              <a:spcBef>
                <a:spcPts val="0"/>
              </a:spcBef>
              <a:spcAft>
                <a:spcPts val="0"/>
              </a:spcAft>
              <a:buClr>
                <a:schemeClr val="lt1"/>
              </a:buClr>
              <a:buSzPts val="800"/>
              <a:buFont typeface="Helvetica Neue"/>
              <a:buNone/>
              <a:defRPr/>
            </a:lvl6pPr>
            <a:lvl7pPr indent="0" lvl="6" marL="0" marR="0" algn="r">
              <a:lnSpc>
                <a:spcPct val="100000"/>
              </a:lnSpc>
              <a:spcBef>
                <a:spcPts val="0"/>
              </a:spcBef>
              <a:spcAft>
                <a:spcPts val="0"/>
              </a:spcAft>
              <a:buClr>
                <a:schemeClr val="lt1"/>
              </a:buClr>
              <a:buSzPts val="800"/>
              <a:buFont typeface="Helvetica Neue"/>
              <a:buNone/>
              <a:defRPr/>
            </a:lvl7pPr>
            <a:lvl8pPr indent="0" lvl="7" marL="0" marR="0" algn="r">
              <a:lnSpc>
                <a:spcPct val="100000"/>
              </a:lnSpc>
              <a:spcBef>
                <a:spcPts val="0"/>
              </a:spcBef>
              <a:spcAft>
                <a:spcPts val="0"/>
              </a:spcAft>
              <a:buClr>
                <a:schemeClr val="lt1"/>
              </a:buClr>
              <a:buSzPts val="800"/>
              <a:buFont typeface="Helvetica Neue"/>
              <a:buNone/>
              <a:defRPr/>
            </a:lvl8pPr>
            <a:lvl9pPr indent="0" lvl="8" marL="0" marR="0" algn="r">
              <a:lnSpc>
                <a:spcPct val="100000"/>
              </a:lnSpc>
              <a:spcBef>
                <a:spcPts val="0"/>
              </a:spcBef>
              <a:spcAft>
                <a:spcPts val="0"/>
              </a:spcAft>
              <a:buClr>
                <a:schemeClr val="lt1"/>
              </a:buClr>
              <a:buSzPts val="800"/>
              <a:buFont typeface="Helvetica Neue"/>
              <a:buNone/>
              <a:defRPr/>
            </a:lvl9pPr>
          </a:lstStyle>
          <a:p>
            <a:pPr indent="0" lvl="0" marL="0" rtl="0" algn="r">
              <a:spcBef>
                <a:spcPts val="0"/>
              </a:spcBef>
              <a:spcAft>
                <a:spcPts val="0"/>
              </a:spcAft>
              <a:buNone/>
            </a:pPr>
            <a:fld id="{00000000-1234-1234-1234-123412341234}" type="slidenum">
              <a:rPr lang="en-US"/>
              <a:t>‹#›</a:t>
            </a:fld>
            <a:endParaRPr/>
          </a:p>
        </p:txBody>
      </p:sp>
      <p:pic>
        <p:nvPicPr>
          <p:cNvPr id="94" name="Google Shape;94;p36"/>
          <p:cNvPicPr preferRelativeResize="0"/>
          <p:nvPr/>
        </p:nvPicPr>
        <p:blipFill rotWithShape="1">
          <a:blip r:embed="rId5">
            <a:alphaModFix amt="25000"/>
          </a:blip>
          <a:srcRect b="0" l="0" r="0" t="0"/>
          <a:stretch/>
        </p:blipFill>
        <p:spPr>
          <a:xfrm>
            <a:off x="6328664" y="0"/>
            <a:ext cx="3836416" cy="3356864"/>
          </a:xfrm>
          <a:prstGeom prst="rect">
            <a:avLst/>
          </a:prstGeom>
          <a:noFill/>
          <a:ln>
            <a:noFill/>
          </a:ln>
        </p:spPr>
      </p:pic>
      <p:sp>
        <p:nvSpPr>
          <p:cNvPr id="95" name="Google Shape;95;p36"/>
          <p:cNvSpPr txBox="1"/>
          <p:nvPr>
            <p:ph type="title"/>
          </p:nvPr>
        </p:nvSpPr>
        <p:spPr>
          <a:xfrm>
            <a:off x="623888" y="2771779"/>
            <a:ext cx="7891462" cy="177219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6"/>
          <p:cNvSpPr txBox="1"/>
          <p:nvPr>
            <p:ph idx="1" type="body"/>
          </p:nvPr>
        </p:nvSpPr>
        <p:spPr>
          <a:xfrm>
            <a:off x="633412" y="4625182"/>
            <a:ext cx="7877176" cy="1261268"/>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800"/>
              <a:buNone/>
              <a:defRPr sz="1800">
                <a:solidFill>
                  <a:schemeClr val="dk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hite" showMasterSp="0">
  <p:cSld name="Section Header White">
    <p:bg>
      <p:bgPr>
        <a:solidFill>
          <a:schemeClr val="lt1"/>
        </a:solidFill>
      </p:bgPr>
    </p:bg>
    <p:spTree>
      <p:nvGrpSpPr>
        <p:cNvPr id="97" name="Shape 97"/>
        <p:cNvGrpSpPr/>
        <p:nvPr/>
      </p:nvGrpSpPr>
      <p:grpSpPr>
        <a:xfrm>
          <a:off x="0" y="0"/>
          <a:ext cx="0" cy="0"/>
          <a:chOff x="0" y="0"/>
          <a:chExt cx="0" cy="0"/>
        </a:xfrm>
      </p:grpSpPr>
      <p:grpSp>
        <p:nvGrpSpPr>
          <p:cNvPr id="98" name="Google Shape;98;p37"/>
          <p:cNvGrpSpPr/>
          <p:nvPr/>
        </p:nvGrpSpPr>
        <p:grpSpPr>
          <a:xfrm>
            <a:off x="0" y="6396465"/>
            <a:ext cx="9144000" cy="470918"/>
            <a:chOff x="0" y="6396465"/>
            <a:chExt cx="9144000" cy="470918"/>
          </a:xfrm>
        </p:grpSpPr>
        <p:sp>
          <p:nvSpPr>
            <p:cNvPr id="99" name="Google Shape;99;p37"/>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100" name="Google Shape;100;p37"/>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01" name="Google Shape;101;p37"/>
            <p:cNvPicPr preferRelativeResize="0"/>
            <p:nvPr/>
          </p:nvPicPr>
          <p:blipFill rotWithShape="1">
            <a:blip r:embed="rId2">
              <a:alphaModFix/>
            </a:blip>
            <a:srcRect b="0" l="0" r="0" t="0"/>
            <a:stretch/>
          </p:blipFill>
          <p:spPr>
            <a:xfrm>
              <a:off x="496296" y="6409934"/>
              <a:ext cx="2094393" cy="451789"/>
            </a:xfrm>
            <a:prstGeom prst="rect">
              <a:avLst/>
            </a:prstGeom>
            <a:noFill/>
            <a:ln>
              <a:noFill/>
            </a:ln>
          </p:spPr>
        </p:pic>
        <p:pic>
          <p:nvPicPr>
            <p:cNvPr id="102" name="Google Shape;102;p37"/>
            <p:cNvPicPr preferRelativeResize="0"/>
            <p:nvPr/>
          </p:nvPicPr>
          <p:blipFill rotWithShape="1">
            <a:blip r:embed="rId3">
              <a:alphaModFix/>
            </a:blip>
            <a:srcRect b="0" l="0" r="0" t="0"/>
            <a:stretch/>
          </p:blipFill>
          <p:spPr>
            <a:xfrm>
              <a:off x="3903217" y="6398195"/>
              <a:ext cx="2088055" cy="462356"/>
            </a:xfrm>
            <a:prstGeom prst="rect">
              <a:avLst/>
            </a:prstGeom>
            <a:noFill/>
            <a:ln>
              <a:noFill/>
            </a:ln>
          </p:spPr>
        </p:pic>
        <p:pic>
          <p:nvPicPr>
            <p:cNvPr id="103" name="Google Shape;103;p37"/>
            <p:cNvPicPr preferRelativeResize="0"/>
            <p:nvPr/>
          </p:nvPicPr>
          <p:blipFill rotWithShape="1">
            <a:blip r:embed="rId4">
              <a:alphaModFix/>
            </a:blip>
            <a:srcRect b="0" l="0" r="0" t="0"/>
            <a:stretch/>
          </p:blipFill>
          <p:spPr>
            <a:xfrm>
              <a:off x="2555997" y="6413546"/>
              <a:ext cx="2040333" cy="450968"/>
            </a:xfrm>
            <a:prstGeom prst="rect">
              <a:avLst/>
            </a:prstGeom>
            <a:noFill/>
            <a:ln>
              <a:noFill/>
            </a:ln>
          </p:spPr>
        </p:pic>
        <p:cxnSp>
          <p:nvCxnSpPr>
            <p:cNvPr id="104" name="Google Shape;104;p37"/>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105" name="Google Shape;105;p37"/>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pic>
        <p:nvPicPr>
          <p:cNvPr id="106" name="Google Shape;106;p37"/>
          <p:cNvPicPr preferRelativeResize="0"/>
          <p:nvPr/>
        </p:nvPicPr>
        <p:blipFill rotWithShape="1">
          <a:blip r:embed="rId5">
            <a:alphaModFix amt="10000"/>
          </a:blip>
          <a:srcRect b="0" l="0" r="0" t="0"/>
          <a:stretch/>
        </p:blipFill>
        <p:spPr>
          <a:xfrm>
            <a:off x="6328664" y="0"/>
            <a:ext cx="3836416" cy="3356864"/>
          </a:xfrm>
          <a:prstGeom prst="rect">
            <a:avLst/>
          </a:prstGeom>
          <a:noFill/>
          <a:ln>
            <a:noFill/>
          </a:ln>
        </p:spPr>
      </p:pic>
      <p:sp>
        <p:nvSpPr>
          <p:cNvPr id="107" name="Google Shape;107;p37"/>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800"/>
              <a:buFont typeface="Helvetica Neue"/>
              <a:buNone/>
              <a:defRPr/>
            </a:lvl1pPr>
            <a:lvl2pPr indent="0" lvl="1" marL="0" marR="0" algn="r">
              <a:lnSpc>
                <a:spcPct val="100000"/>
              </a:lnSpc>
              <a:spcBef>
                <a:spcPts val="0"/>
              </a:spcBef>
              <a:spcAft>
                <a:spcPts val="0"/>
              </a:spcAft>
              <a:buClr>
                <a:schemeClr val="lt1"/>
              </a:buClr>
              <a:buSzPts val="800"/>
              <a:buFont typeface="Helvetica Neue"/>
              <a:buNone/>
              <a:defRPr/>
            </a:lvl2pPr>
            <a:lvl3pPr indent="0" lvl="2" marL="0" marR="0" algn="r">
              <a:lnSpc>
                <a:spcPct val="100000"/>
              </a:lnSpc>
              <a:spcBef>
                <a:spcPts val="0"/>
              </a:spcBef>
              <a:spcAft>
                <a:spcPts val="0"/>
              </a:spcAft>
              <a:buClr>
                <a:schemeClr val="lt1"/>
              </a:buClr>
              <a:buSzPts val="800"/>
              <a:buFont typeface="Helvetica Neue"/>
              <a:buNone/>
              <a:defRPr/>
            </a:lvl3pPr>
            <a:lvl4pPr indent="0" lvl="3" marL="0" marR="0" algn="r">
              <a:lnSpc>
                <a:spcPct val="100000"/>
              </a:lnSpc>
              <a:spcBef>
                <a:spcPts val="0"/>
              </a:spcBef>
              <a:spcAft>
                <a:spcPts val="0"/>
              </a:spcAft>
              <a:buClr>
                <a:schemeClr val="lt1"/>
              </a:buClr>
              <a:buSzPts val="800"/>
              <a:buFont typeface="Helvetica Neue"/>
              <a:buNone/>
              <a:defRPr/>
            </a:lvl4pPr>
            <a:lvl5pPr indent="0" lvl="4" marL="0" marR="0" algn="r">
              <a:lnSpc>
                <a:spcPct val="100000"/>
              </a:lnSpc>
              <a:spcBef>
                <a:spcPts val="0"/>
              </a:spcBef>
              <a:spcAft>
                <a:spcPts val="0"/>
              </a:spcAft>
              <a:buClr>
                <a:schemeClr val="lt1"/>
              </a:buClr>
              <a:buSzPts val="800"/>
              <a:buFont typeface="Helvetica Neue"/>
              <a:buNone/>
              <a:defRPr/>
            </a:lvl5pPr>
            <a:lvl6pPr indent="0" lvl="5" marL="0" marR="0" algn="r">
              <a:lnSpc>
                <a:spcPct val="100000"/>
              </a:lnSpc>
              <a:spcBef>
                <a:spcPts val="0"/>
              </a:spcBef>
              <a:spcAft>
                <a:spcPts val="0"/>
              </a:spcAft>
              <a:buClr>
                <a:schemeClr val="lt1"/>
              </a:buClr>
              <a:buSzPts val="800"/>
              <a:buFont typeface="Helvetica Neue"/>
              <a:buNone/>
              <a:defRPr/>
            </a:lvl6pPr>
            <a:lvl7pPr indent="0" lvl="6" marL="0" marR="0" algn="r">
              <a:lnSpc>
                <a:spcPct val="100000"/>
              </a:lnSpc>
              <a:spcBef>
                <a:spcPts val="0"/>
              </a:spcBef>
              <a:spcAft>
                <a:spcPts val="0"/>
              </a:spcAft>
              <a:buClr>
                <a:schemeClr val="lt1"/>
              </a:buClr>
              <a:buSzPts val="800"/>
              <a:buFont typeface="Helvetica Neue"/>
              <a:buNone/>
              <a:defRPr/>
            </a:lvl7pPr>
            <a:lvl8pPr indent="0" lvl="7" marL="0" marR="0" algn="r">
              <a:lnSpc>
                <a:spcPct val="100000"/>
              </a:lnSpc>
              <a:spcBef>
                <a:spcPts val="0"/>
              </a:spcBef>
              <a:spcAft>
                <a:spcPts val="0"/>
              </a:spcAft>
              <a:buClr>
                <a:schemeClr val="lt1"/>
              </a:buClr>
              <a:buSzPts val="800"/>
              <a:buFont typeface="Helvetica Neue"/>
              <a:buNone/>
              <a:defRPr/>
            </a:lvl8pPr>
            <a:lvl9pPr indent="0" lvl="8" marL="0" marR="0" algn="r">
              <a:lnSpc>
                <a:spcPct val="100000"/>
              </a:lnSpc>
              <a:spcBef>
                <a:spcPts val="0"/>
              </a:spcBef>
              <a:spcAft>
                <a:spcPts val="0"/>
              </a:spcAft>
              <a:buClr>
                <a:schemeClr val="lt1"/>
              </a:buClr>
              <a:buSzPts val="800"/>
              <a:buFont typeface="Helvetica Neue"/>
              <a:buNone/>
              <a:defRPr/>
            </a:lvl9pPr>
          </a:lstStyle>
          <a:p>
            <a:pPr indent="0" lvl="0" marL="0" rtl="0" algn="r">
              <a:spcBef>
                <a:spcPts val="0"/>
              </a:spcBef>
              <a:spcAft>
                <a:spcPts val="0"/>
              </a:spcAft>
              <a:buNone/>
            </a:pPr>
            <a:fld id="{00000000-1234-1234-1234-123412341234}" type="slidenum">
              <a:rPr lang="en-US"/>
              <a:t>‹#›</a:t>
            </a:fld>
            <a:endParaRPr/>
          </a:p>
        </p:txBody>
      </p:sp>
      <p:sp>
        <p:nvSpPr>
          <p:cNvPr id="108" name="Google Shape;108;p37"/>
          <p:cNvSpPr txBox="1"/>
          <p:nvPr>
            <p:ph type="title"/>
          </p:nvPr>
        </p:nvSpPr>
        <p:spPr>
          <a:xfrm>
            <a:off x="623888" y="2771779"/>
            <a:ext cx="7891462" cy="177219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accent1"/>
              </a:buClr>
              <a:buSzPts val="3600"/>
              <a:buFont typeface="Helvetica Neue"/>
              <a:buNone/>
              <a:defRPr sz="3600">
                <a:solidFill>
                  <a:schemeClr val="accen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7"/>
          <p:cNvSpPr txBox="1"/>
          <p:nvPr>
            <p:ph idx="1" type="body"/>
          </p:nvPr>
        </p:nvSpPr>
        <p:spPr>
          <a:xfrm>
            <a:off x="633412" y="4625182"/>
            <a:ext cx="7877176" cy="1261268"/>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800"/>
              <a:buNone/>
              <a:defRPr sz="1800">
                <a:solidFill>
                  <a:schemeClr val="dk2"/>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Maroon" showMasterSp="0">
  <p:cSld name="Section Header Maroon">
    <p:bg>
      <p:bgPr>
        <a:solidFill>
          <a:schemeClr val="accent1"/>
        </a:solidFill>
      </p:bgPr>
    </p:bg>
    <p:spTree>
      <p:nvGrpSpPr>
        <p:cNvPr id="110" name="Shape 110"/>
        <p:cNvGrpSpPr/>
        <p:nvPr/>
      </p:nvGrpSpPr>
      <p:grpSpPr>
        <a:xfrm>
          <a:off x="0" y="0"/>
          <a:ext cx="0" cy="0"/>
          <a:chOff x="0" y="0"/>
          <a:chExt cx="0" cy="0"/>
        </a:xfrm>
      </p:grpSpPr>
      <p:grpSp>
        <p:nvGrpSpPr>
          <p:cNvPr id="111" name="Google Shape;111;p38"/>
          <p:cNvGrpSpPr/>
          <p:nvPr/>
        </p:nvGrpSpPr>
        <p:grpSpPr>
          <a:xfrm>
            <a:off x="0" y="6396465"/>
            <a:ext cx="9144000" cy="470918"/>
            <a:chOff x="0" y="6396465"/>
            <a:chExt cx="9144000" cy="470918"/>
          </a:xfrm>
        </p:grpSpPr>
        <p:sp>
          <p:nvSpPr>
            <p:cNvPr id="112" name="Google Shape;112;p38"/>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a:solidFill>
                  <a:schemeClr val="lt1"/>
                </a:solidFill>
                <a:latin typeface="Helvetica Neue"/>
                <a:ea typeface="Helvetica Neue"/>
                <a:cs typeface="Helvetica Neue"/>
                <a:sym typeface="Helvetica Neue"/>
              </a:endParaRPr>
            </a:p>
          </p:txBody>
        </p:sp>
        <p:cxnSp>
          <p:nvCxnSpPr>
            <p:cNvPr id="113" name="Google Shape;113;p38"/>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14" name="Google Shape;114;p38"/>
            <p:cNvPicPr preferRelativeResize="0"/>
            <p:nvPr/>
          </p:nvPicPr>
          <p:blipFill rotWithShape="1">
            <a:blip r:embed="rId2">
              <a:alphaModFix/>
            </a:blip>
            <a:srcRect b="0" l="0" r="0" t="0"/>
            <a:stretch/>
          </p:blipFill>
          <p:spPr>
            <a:xfrm>
              <a:off x="496296" y="6409934"/>
              <a:ext cx="2094393" cy="451789"/>
            </a:xfrm>
            <a:prstGeom prst="rect">
              <a:avLst/>
            </a:prstGeom>
            <a:noFill/>
            <a:ln>
              <a:noFill/>
            </a:ln>
          </p:spPr>
        </p:pic>
        <p:pic>
          <p:nvPicPr>
            <p:cNvPr id="115" name="Google Shape;115;p38"/>
            <p:cNvPicPr preferRelativeResize="0"/>
            <p:nvPr/>
          </p:nvPicPr>
          <p:blipFill rotWithShape="1">
            <a:blip r:embed="rId3">
              <a:alphaModFix/>
            </a:blip>
            <a:srcRect b="0" l="0" r="0" t="0"/>
            <a:stretch/>
          </p:blipFill>
          <p:spPr>
            <a:xfrm>
              <a:off x="3903217" y="6398195"/>
              <a:ext cx="2088055" cy="462356"/>
            </a:xfrm>
            <a:prstGeom prst="rect">
              <a:avLst/>
            </a:prstGeom>
            <a:noFill/>
            <a:ln>
              <a:noFill/>
            </a:ln>
          </p:spPr>
        </p:pic>
        <p:pic>
          <p:nvPicPr>
            <p:cNvPr id="116" name="Google Shape;116;p38"/>
            <p:cNvPicPr preferRelativeResize="0"/>
            <p:nvPr/>
          </p:nvPicPr>
          <p:blipFill rotWithShape="1">
            <a:blip r:embed="rId4">
              <a:alphaModFix/>
            </a:blip>
            <a:srcRect b="0" l="0" r="0" t="0"/>
            <a:stretch/>
          </p:blipFill>
          <p:spPr>
            <a:xfrm>
              <a:off x="2555997" y="6413546"/>
              <a:ext cx="2040333" cy="450968"/>
            </a:xfrm>
            <a:prstGeom prst="rect">
              <a:avLst/>
            </a:prstGeom>
            <a:noFill/>
            <a:ln>
              <a:noFill/>
            </a:ln>
          </p:spPr>
        </p:pic>
        <p:cxnSp>
          <p:nvCxnSpPr>
            <p:cNvPr id="117" name="Google Shape;117;p38"/>
            <p:cNvCxnSpPr/>
            <p:nvPr/>
          </p:nvCxnSpPr>
          <p:spPr>
            <a:xfrm>
              <a:off x="2574916" y="6512483"/>
              <a:ext cx="0" cy="250701"/>
            </a:xfrm>
            <a:prstGeom prst="straightConnector1">
              <a:avLst/>
            </a:prstGeom>
            <a:noFill/>
            <a:ln cap="flat" cmpd="sng" w="9525">
              <a:solidFill>
                <a:schemeClr val="lt1"/>
              </a:solidFill>
              <a:prstDash val="solid"/>
              <a:miter lim="800000"/>
              <a:headEnd len="sm" w="sm" type="none"/>
              <a:tailEnd len="sm" w="sm" type="none"/>
            </a:ln>
          </p:spPr>
        </p:cxnSp>
        <p:cxnSp>
          <p:nvCxnSpPr>
            <p:cNvPr id="118" name="Google Shape;118;p38"/>
            <p:cNvCxnSpPr/>
            <p:nvPr/>
          </p:nvCxnSpPr>
          <p:spPr>
            <a:xfrm>
              <a:off x="3930641" y="6512483"/>
              <a:ext cx="0" cy="250701"/>
            </a:xfrm>
            <a:prstGeom prst="straightConnector1">
              <a:avLst/>
            </a:prstGeom>
            <a:noFill/>
            <a:ln cap="flat" cmpd="sng" w="9525">
              <a:solidFill>
                <a:schemeClr val="lt1"/>
              </a:solidFill>
              <a:prstDash val="solid"/>
              <a:miter lim="800000"/>
              <a:headEnd len="sm" w="sm" type="none"/>
              <a:tailEnd len="sm" w="sm" type="none"/>
            </a:ln>
          </p:spPr>
        </p:cxnSp>
      </p:grpSp>
      <p:pic>
        <p:nvPicPr>
          <p:cNvPr id="119" name="Google Shape;119;p38"/>
          <p:cNvPicPr preferRelativeResize="0"/>
          <p:nvPr/>
        </p:nvPicPr>
        <p:blipFill rotWithShape="1">
          <a:blip r:embed="rId5">
            <a:alphaModFix amt="50000"/>
          </a:blip>
          <a:srcRect b="0" l="0" r="0" t="0"/>
          <a:stretch/>
        </p:blipFill>
        <p:spPr>
          <a:xfrm>
            <a:off x="6328664" y="0"/>
            <a:ext cx="3836416" cy="3356864"/>
          </a:xfrm>
          <a:prstGeom prst="rect">
            <a:avLst/>
          </a:prstGeom>
          <a:noFill/>
          <a:ln>
            <a:noFill/>
          </a:ln>
        </p:spPr>
      </p:pic>
      <p:sp>
        <p:nvSpPr>
          <p:cNvPr id="120" name="Google Shape;120;p38"/>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lt1"/>
              </a:buClr>
              <a:buSzPts val="800"/>
              <a:buFont typeface="Helvetica Neue"/>
              <a:buNone/>
              <a:defRPr/>
            </a:lvl1pPr>
            <a:lvl2pPr indent="0" lvl="1" marL="0" marR="0" algn="r">
              <a:lnSpc>
                <a:spcPct val="100000"/>
              </a:lnSpc>
              <a:spcBef>
                <a:spcPts val="0"/>
              </a:spcBef>
              <a:spcAft>
                <a:spcPts val="0"/>
              </a:spcAft>
              <a:buClr>
                <a:schemeClr val="lt1"/>
              </a:buClr>
              <a:buSzPts val="800"/>
              <a:buFont typeface="Helvetica Neue"/>
              <a:buNone/>
              <a:defRPr/>
            </a:lvl2pPr>
            <a:lvl3pPr indent="0" lvl="2" marL="0" marR="0" algn="r">
              <a:lnSpc>
                <a:spcPct val="100000"/>
              </a:lnSpc>
              <a:spcBef>
                <a:spcPts val="0"/>
              </a:spcBef>
              <a:spcAft>
                <a:spcPts val="0"/>
              </a:spcAft>
              <a:buClr>
                <a:schemeClr val="lt1"/>
              </a:buClr>
              <a:buSzPts val="800"/>
              <a:buFont typeface="Helvetica Neue"/>
              <a:buNone/>
              <a:defRPr/>
            </a:lvl3pPr>
            <a:lvl4pPr indent="0" lvl="3" marL="0" marR="0" algn="r">
              <a:lnSpc>
                <a:spcPct val="100000"/>
              </a:lnSpc>
              <a:spcBef>
                <a:spcPts val="0"/>
              </a:spcBef>
              <a:spcAft>
                <a:spcPts val="0"/>
              </a:spcAft>
              <a:buClr>
                <a:schemeClr val="lt1"/>
              </a:buClr>
              <a:buSzPts val="800"/>
              <a:buFont typeface="Helvetica Neue"/>
              <a:buNone/>
              <a:defRPr/>
            </a:lvl4pPr>
            <a:lvl5pPr indent="0" lvl="4" marL="0" marR="0" algn="r">
              <a:lnSpc>
                <a:spcPct val="100000"/>
              </a:lnSpc>
              <a:spcBef>
                <a:spcPts val="0"/>
              </a:spcBef>
              <a:spcAft>
                <a:spcPts val="0"/>
              </a:spcAft>
              <a:buClr>
                <a:schemeClr val="lt1"/>
              </a:buClr>
              <a:buSzPts val="800"/>
              <a:buFont typeface="Helvetica Neue"/>
              <a:buNone/>
              <a:defRPr/>
            </a:lvl5pPr>
            <a:lvl6pPr indent="0" lvl="5" marL="0" marR="0" algn="r">
              <a:lnSpc>
                <a:spcPct val="100000"/>
              </a:lnSpc>
              <a:spcBef>
                <a:spcPts val="0"/>
              </a:spcBef>
              <a:spcAft>
                <a:spcPts val="0"/>
              </a:spcAft>
              <a:buClr>
                <a:schemeClr val="lt1"/>
              </a:buClr>
              <a:buSzPts val="800"/>
              <a:buFont typeface="Helvetica Neue"/>
              <a:buNone/>
              <a:defRPr/>
            </a:lvl6pPr>
            <a:lvl7pPr indent="0" lvl="6" marL="0" marR="0" algn="r">
              <a:lnSpc>
                <a:spcPct val="100000"/>
              </a:lnSpc>
              <a:spcBef>
                <a:spcPts val="0"/>
              </a:spcBef>
              <a:spcAft>
                <a:spcPts val="0"/>
              </a:spcAft>
              <a:buClr>
                <a:schemeClr val="lt1"/>
              </a:buClr>
              <a:buSzPts val="800"/>
              <a:buFont typeface="Helvetica Neue"/>
              <a:buNone/>
              <a:defRPr/>
            </a:lvl7pPr>
            <a:lvl8pPr indent="0" lvl="7" marL="0" marR="0" algn="r">
              <a:lnSpc>
                <a:spcPct val="100000"/>
              </a:lnSpc>
              <a:spcBef>
                <a:spcPts val="0"/>
              </a:spcBef>
              <a:spcAft>
                <a:spcPts val="0"/>
              </a:spcAft>
              <a:buClr>
                <a:schemeClr val="lt1"/>
              </a:buClr>
              <a:buSzPts val="800"/>
              <a:buFont typeface="Helvetica Neue"/>
              <a:buNone/>
              <a:defRPr/>
            </a:lvl8pPr>
            <a:lvl9pPr indent="0" lvl="8" marL="0" marR="0" algn="r">
              <a:lnSpc>
                <a:spcPct val="100000"/>
              </a:lnSpc>
              <a:spcBef>
                <a:spcPts val="0"/>
              </a:spcBef>
              <a:spcAft>
                <a:spcPts val="0"/>
              </a:spcAft>
              <a:buClr>
                <a:schemeClr val="lt1"/>
              </a:buClr>
              <a:buSzPts val="800"/>
              <a:buFont typeface="Helvetica Neue"/>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38"/>
          <p:cNvSpPr txBox="1"/>
          <p:nvPr>
            <p:ph type="title"/>
          </p:nvPr>
        </p:nvSpPr>
        <p:spPr>
          <a:xfrm>
            <a:off x="623888" y="2771779"/>
            <a:ext cx="7891462" cy="1772190"/>
          </a:xfrm>
          <a:prstGeom prst="rect">
            <a:avLst/>
          </a:prstGeom>
          <a:noFill/>
          <a:ln>
            <a:noFill/>
          </a:ln>
        </p:spPr>
        <p:txBody>
          <a:bodyPr anchorCtr="0" anchor="b" bIns="45700" lIns="0" spcFirstLastPara="1" rIns="0" wrap="square" tIns="45700">
            <a:normAutofit/>
          </a:bodyPr>
          <a:lstStyle>
            <a:lvl1pPr lvl="0" algn="l">
              <a:lnSpc>
                <a:spcPct val="90000"/>
              </a:lnSpc>
              <a:spcBef>
                <a:spcPts val="0"/>
              </a:spcBef>
              <a:spcAft>
                <a:spcPts val="0"/>
              </a:spcAft>
              <a:buClr>
                <a:schemeClr val="lt1"/>
              </a:buClr>
              <a:buSzPts val="3600"/>
              <a:buFont typeface="Helvetica Neue"/>
              <a:buNone/>
              <a:defRPr sz="3600">
                <a:solidFill>
                  <a:schemeClr val="lt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38"/>
          <p:cNvSpPr txBox="1"/>
          <p:nvPr>
            <p:ph idx="1" type="body"/>
          </p:nvPr>
        </p:nvSpPr>
        <p:spPr>
          <a:xfrm>
            <a:off x="633412" y="4625182"/>
            <a:ext cx="7877176" cy="1261268"/>
          </a:xfrm>
          <a:prstGeom prst="rect">
            <a:avLst/>
          </a:prstGeom>
          <a:noFill/>
          <a:ln>
            <a:noFill/>
          </a:ln>
        </p:spPr>
        <p:txBody>
          <a:bodyPr anchorCtr="0" anchor="t" bIns="45700" lIns="0" spcFirstLastPara="1" rIns="0" wrap="square" tIns="45700">
            <a:normAutofit/>
          </a:bodyPr>
          <a:lstStyle>
            <a:lvl1pPr indent="-228600" lvl="0" marL="457200" algn="l">
              <a:lnSpc>
                <a:spcPct val="90000"/>
              </a:lnSpc>
              <a:spcBef>
                <a:spcPts val="1000"/>
              </a:spcBef>
              <a:spcAft>
                <a:spcPts val="0"/>
              </a:spcAft>
              <a:buSzPts val="1800"/>
              <a:buNone/>
              <a:defRPr sz="1800">
                <a:solidFill>
                  <a:schemeClr val="lt1"/>
                </a:solidFill>
                <a:latin typeface="Helvetica Neue"/>
                <a:ea typeface="Helvetica Neue"/>
                <a:cs typeface="Helvetica Neue"/>
                <a:sym typeface="Helvetica Neue"/>
              </a:defRPr>
            </a:lvl1pPr>
            <a:lvl2pPr indent="-228600" lvl="1" marL="914400" algn="l">
              <a:lnSpc>
                <a:spcPct val="90000"/>
              </a:lnSpc>
              <a:spcBef>
                <a:spcPts val="500"/>
              </a:spcBef>
              <a:spcAft>
                <a:spcPts val="0"/>
              </a:spcAft>
              <a:buSzPts val="2000"/>
              <a:buNone/>
              <a:defRPr/>
            </a:lvl2pPr>
            <a:lvl3pPr indent="-228600" lvl="2" marL="1371600" algn="l">
              <a:lnSpc>
                <a:spcPct val="90000"/>
              </a:lnSpc>
              <a:spcBef>
                <a:spcPts val="500"/>
              </a:spcBef>
              <a:spcAft>
                <a:spcPts val="0"/>
              </a:spcAft>
              <a:buSzPts val="1800"/>
              <a:buNone/>
              <a:defRPr/>
            </a:lvl3pPr>
            <a:lvl4pPr indent="-228600" lvl="3" marL="1828800" algn="l">
              <a:lnSpc>
                <a:spcPct val="90000"/>
              </a:lnSpc>
              <a:spcBef>
                <a:spcPts val="500"/>
              </a:spcBef>
              <a:spcAft>
                <a:spcPts val="0"/>
              </a:spcAft>
              <a:buSzPts val="1600"/>
              <a:buNone/>
              <a:defRPr/>
            </a:lvl4pPr>
            <a:lvl5pPr indent="-228600" lvl="4" marL="2286000" algn="l">
              <a:lnSpc>
                <a:spcPct val="90000"/>
              </a:lnSpc>
              <a:spcBef>
                <a:spcPts val="500"/>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9"/>
          <p:cNvGrpSpPr/>
          <p:nvPr/>
        </p:nvGrpSpPr>
        <p:grpSpPr>
          <a:xfrm>
            <a:off x="0" y="6396465"/>
            <a:ext cx="9144000" cy="470918"/>
            <a:chOff x="0" y="6396465"/>
            <a:chExt cx="9144000" cy="470918"/>
          </a:xfrm>
        </p:grpSpPr>
        <p:sp>
          <p:nvSpPr>
            <p:cNvPr id="11" name="Google Shape;11;p29"/>
            <p:cNvSpPr/>
            <p:nvPr/>
          </p:nvSpPr>
          <p:spPr>
            <a:xfrm>
              <a:off x="0" y="6401039"/>
              <a:ext cx="9144000" cy="466344"/>
            </a:xfrm>
            <a:prstGeom prst="rect">
              <a:avLst/>
            </a:prstGeom>
            <a:solidFill>
              <a:srgbClr val="8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Helvetica Neue"/>
                <a:ea typeface="Helvetica Neue"/>
                <a:cs typeface="Helvetica Neue"/>
                <a:sym typeface="Helvetica Neue"/>
              </a:endParaRPr>
            </a:p>
          </p:txBody>
        </p:sp>
        <p:cxnSp>
          <p:nvCxnSpPr>
            <p:cNvPr id="12" name="Google Shape;12;p29"/>
            <p:cNvCxnSpPr/>
            <p:nvPr/>
          </p:nvCxnSpPr>
          <p:spPr>
            <a:xfrm>
              <a:off x="0" y="6396465"/>
              <a:ext cx="9144000" cy="0"/>
            </a:xfrm>
            <a:prstGeom prst="straightConnector1">
              <a:avLst/>
            </a:prstGeom>
            <a:noFill/>
            <a:ln cap="flat" cmpd="sng" w="9525">
              <a:solidFill>
                <a:srgbClr val="D6D6CE"/>
              </a:solidFill>
              <a:prstDash val="solid"/>
              <a:miter lim="800000"/>
              <a:headEnd len="sm" w="sm" type="none"/>
              <a:tailEnd len="sm" w="sm" type="none"/>
            </a:ln>
          </p:spPr>
        </p:cxnSp>
        <p:pic>
          <p:nvPicPr>
            <p:cNvPr id="13" name="Google Shape;13;p29"/>
            <p:cNvPicPr preferRelativeResize="0"/>
            <p:nvPr/>
          </p:nvPicPr>
          <p:blipFill rotWithShape="1">
            <a:blip r:embed="rId1">
              <a:alphaModFix/>
            </a:blip>
            <a:srcRect b="0" l="0" r="39784" t="0"/>
            <a:stretch/>
          </p:blipFill>
          <p:spPr>
            <a:xfrm>
              <a:off x="496298" y="6409925"/>
              <a:ext cx="1261126" cy="451800"/>
            </a:xfrm>
            <a:prstGeom prst="rect">
              <a:avLst/>
            </a:prstGeom>
            <a:noFill/>
            <a:ln>
              <a:noFill/>
            </a:ln>
          </p:spPr>
        </p:pic>
      </p:grpSp>
      <p:sp>
        <p:nvSpPr>
          <p:cNvPr id="14" name="Google Shape;14;p29"/>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chemeClr val="lt1"/>
              </a:buClr>
              <a:buSzPts val="800"/>
              <a:buFont typeface="Helvetica Neue"/>
              <a:buNone/>
              <a:defRPr b="0" i="0" sz="800" u="none" cap="none" strike="noStrike">
                <a:solidFill>
                  <a:schemeClr val="lt1"/>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29"/>
          <p:cNvCxnSpPr/>
          <p:nvPr/>
        </p:nvCxnSpPr>
        <p:spPr>
          <a:xfrm>
            <a:off x="0" y="1345193"/>
            <a:ext cx="9144000" cy="0"/>
          </a:xfrm>
          <a:prstGeom prst="straightConnector1">
            <a:avLst/>
          </a:prstGeom>
          <a:noFill/>
          <a:ln cap="flat" cmpd="sng" w="38100">
            <a:solidFill>
              <a:srgbClr val="D6D6CE"/>
            </a:solidFill>
            <a:prstDash val="solid"/>
            <a:miter lim="800000"/>
            <a:headEnd len="sm" w="sm" type="none"/>
            <a:tailEnd len="sm" w="sm" type="none"/>
          </a:ln>
        </p:spPr>
      </p:cxnSp>
      <p:cxnSp>
        <p:nvCxnSpPr>
          <p:cNvPr id="16" name="Google Shape;16;p29"/>
          <p:cNvCxnSpPr/>
          <p:nvPr/>
        </p:nvCxnSpPr>
        <p:spPr>
          <a:xfrm>
            <a:off x="0" y="1345193"/>
            <a:ext cx="9144000" cy="0"/>
          </a:xfrm>
          <a:prstGeom prst="straightConnector1">
            <a:avLst/>
          </a:prstGeom>
          <a:noFill/>
          <a:ln cap="flat" cmpd="sng" w="38100">
            <a:solidFill>
              <a:srgbClr val="D6D6CE"/>
            </a:solidFill>
            <a:prstDash val="solid"/>
            <a:miter lim="800000"/>
            <a:headEnd len="sm" w="sm" type="none"/>
            <a:tailEnd len="sm" w="sm" type="none"/>
          </a:ln>
        </p:spPr>
      </p:cxnSp>
      <p:sp>
        <p:nvSpPr>
          <p:cNvPr id="17" name="Google Shape;17;p29"/>
          <p:cNvSpPr txBox="1"/>
          <p:nvPr>
            <p:ph idx="1" type="body"/>
          </p:nvPr>
        </p:nvSpPr>
        <p:spPr>
          <a:xfrm>
            <a:off x="628650" y="1691640"/>
            <a:ext cx="7886700" cy="4351338"/>
          </a:xfrm>
          <a:prstGeom prst="rect">
            <a:avLst/>
          </a:prstGeom>
          <a:noFill/>
          <a:ln>
            <a:noFill/>
          </a:ln>
        </p:spPr>
        <p:txBody>
          <a:bodyPr anchorCtr="0" anchor="t" bIns="45700" lIns="0" spcFirstLastPara="1" rIns="0" wrap="square" tIns="45700">
            <a:normAutofit/>
          </a:bodyPr>
          <a:lstStyle>
            <a:lvl1pPr indent="-381000" lvl="0" marL="457200" marR="0" rtl="0" algn="l">
              <a:lnSpc>
                <a:spcPct val="90000"/>
              </a:lnSpc>
              <a:spcBef>
                <a:spcPts val="1000"/>
              </a:spcBef>
              <a:spcAft>
                <a:spcPts val="0"/>
              </a:spcAft>
              <a:buClr>
                <a:srgbClr val="800000"/>
              </a:buClr>
              <a:buSzPts val="2400"/>
              <a:buFont typeface="Arial"/>
              <a:buChar char="•"/>
              <a:defRPr b="0" i="0" sz="2400" u="none" cap="none" strike="noStrike">
                <a:solidFill>
                  <a:schemeClr val="dk2"/>
                </a:solidFill>
                <a:latin typeface="Helvetica Neue"/>
                <a:ea typeface="Helvetica Neue"/>
                <a:cs typeface="Helvetica Neue"/>
                <a:sym typeface="Helvetica Neue"/>
              </a:defRPr>
            </a:lvl1pPr>
            <a:lvl2pPr indent="-355600" lvl="1" marL="914400" marR="0" rtl="0" algn="l">
              <a:lnSpc>
                <a:spcPct val="90000"/>
              </a:lnSpc>
              <a:spcBef>
                <a:spcPts val="500"/>
              </a:spcBef>
              <a:spcAft>
                <a:spcPts val="0"/>
              </a:spcAft>
              <a:buClr>
                <a:srgbClr val="800000"/>
              </a:buClr>
              <a:buSzPts val="2000"/>
              <a:buFont typeface="Arial"/>
              <a:buChar char="•"/>
              <a:defRPr b="0" i="0" sz="2000" u="none" cap="none" strike="noStrike">
                <a:solidFill>
                  <a:schemeClr val="dk2"/>
                </a:solidFill>
                <a:latin typeface="Helvetica Neue"/>
                <a:ea typeface="Helvetica Neue"/>
                <a:cs typeface="Helvetica Neue"/>
                <a:sym typeface="Helvetica Neue"/>
              </a:defRPr>
            </a:lvl2pPr>
            <a:lvl3pPr indent="-342900" lvl="2" marL="1371600" marR="0" rtl="0" algn="l">
              <a:lnSpc>
                <a:spcPct val="90000"/>
              </a:lnSpc>
              <a:spcBef>
                <a:spcPts val="500"/>
              </a:spcBef>
              <a:spcAft>
                <a:spcPts val="0"/>
              </a:spcAft>
              <a:buClr>
                <a:srgbClr val="800000"/>
              </a:buClr>
              <a:buSzPts val="1800"/>
              <a:buFont typeface="Arial"/>
              <a:buChar char="•"/>
              <a:defRPr b="0" i="0" sz="1800" u="none" cap="none" strike="noStrike">
                <a:solidFill>
                  <a:schemeClr val="dk2"/>
                </a:solidFill>
                <a:latin typeface="Helvetica Neue"/>
                <a:ea typeface="Helvetica Neue"/>
                <a:cs typeface="Helvetica Neue"/>
                <a:sym typeface="Helvetica Neue"/>
              </a:defRPr>
            </a:lvl3pPr>
            <a:lvl4pPr indent="-330200" lvl="3" marL="1828800" marR="0" rtl="0" algn="l">
              <a:lnSpc>
                <a:spcPct val="90000"/>
              </a:lnSpc>
              <a:spcBef>
                <a:spcPts val="500"/>
              </a:spcBef>
              <a:spcAft>
                <a:spcPts val="0"/>
              </a:spcAft>
              <a:buClr>
                <a:srgbClr val="800000"/>
              </a:buClr>
              <a:buSzPts val="1600"/>
              <a:buFont typeface="Arial"/>
              <a:buChar char="•"/>
              <a:defRPr b="0" i="0" sz="1600" u="none" cap="none" strike="noStrike">
                <a:solidFill>
                  <a:schemeClr val="dk2"/>
                </a:solidFill>
                <a:latin typeface="Helvetica Neue"/>
                <a:ea typeface="Helvetica Neue"/>
                <a:cs typeface="Helvetica Neue"/>
                <a:sym typeface="Helvetica Neue"/>
              </a:defRPr>
            </a:lvl4pPr>
            <a:lvl5pPr indent="-317500" lvl="4" marL="2286000" marR="0" rtl="0" algn="l">
              <a:lnSpc>
                <a:spcPct val="90000"/>
              </a:lnSpc>
              <a:spcBef>
                <a:spcPts val="500"/>
              </a:spcBef>
              <a:spcAft>
                <a:spcPts val="0"/>
              </a:spcAft>
              <a:buClr>
                <a:srgbClr val="800000"/>
              </a:buClr>
              <a:buSzPts val="1400"/>
              <a:buFont typeface="Arial"/>
              <a:buChar char="•"/>
              <a:defRPr b="0" i="0" sz="1400" u="none" cap="none" strike="noStrike">
                <a:solidFill>
                  <a:schemeClr val="dk2"/>
                </a:solidFill>
                <a:latin typeface="Helvetica Neue"/>
                <a:ea typeface="Helvetica Neue"/>
                <a:cs typeface="Helvetica Neue"/>
                <a:sym typeface="Helvetica Neue"/>
              </a:defRPr>
            </a:lvl5pPr>
            <a:lvl6pPr indent="-304800" lvl="5" marL="27432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6pPr>
            <a:lvl7pPr indent="-381000" lvl="6" marL="3200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279400" lvl="7" marL="36576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8pPr>
            <a:lvl9pPr indent="-381000" lvl="8" marL="4114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18" name="Google Shape;18;p29"/>
          <p:cNvSpPr txBox="1"/>
          <p:nvPr>
            <p:ph type="title"/>
          </p:nvPr>
        </p:nvSpPr>
        <p:spPr>
          <a:xfrm>
            <a:off x="628650" y="0"/>
            <a:ext cx="7886700" cy="1325563"/>
          </a:xfrm>
          <a:prstGeom prst="rect">
            <a:avLst/>
          </a:prstGeom>
          <a:noFill/>
          <a:ln>
            <a:noFill/>
          </a:ln>
        </p:spPr>
        <p:txBody>
          <a:bodyPr anchorCtr="0" anchor="ctr" bIns="45700" lIns="0" spcFirstLastPara="1" rIns="0" wrap="square" tIns="45700">
            <a:normAutofit/>
          </a:bodyPr>
          <a:lstStyle>
            <a:lvl1pPr lvl="0" marR="0" rtl="0" algn="l">
              <a:lnSpc>
                <a:spcPct val="90000"/>
              </a:lnSpc>
              <a:spcBef>
                <a:spcPts val="0"/>
              </a:spcBef>
              <a:spcAft>
                <a:spcPts val="0"/>
              </a:spcAft>
              <a:buClr>
                <a:schemeClr val="accent1"/>
              </a:buClr>
              <a:buSzPts val="3600"/>
              <a:buFont typeface="Helvetica Neue"/>
              <a:buNone/>
              <a:defRPr b="0" i="0" sz="3600" u="none" cap="none" strike="noStrike">
                <a:solidFill>
                  <a:schemeClr val="accent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6"/>
          <p:cNvSpPr txBox="1"/>
          <p:nvPr>
            <p:ph type="title"/>
          </p:nvPr>
        </p:nvSpPr>
        <p:spPr>
          <a:xfrm>
            <a:off x="628649" y="365126"/>
            <a:ext cx="4005072" cy="3044952"/>
          </a:xfrm>
          <a:prstGeom prst="rect">
            <a:avLst/>
          </a:prstGeom>
          <a:noFill/>
          <a:ln>
            <a:noFill/>
          </a:ln>
        </p:spPr>
        <p:txBody>
          <a:bodyPr anchorCtr="0" anchor="b" bIns="45700" lIns="0" spcFirstLastPara="1" rIns="0" wrap="square" tIns="45700">
            <a:normAutofit/>
          </a:bodyPr>
          <a:lstStyle/>
          <a:p>
            <a:pPr indent="0" lvl="0" marL="0" rtl="0" algn="l">
              <a:lnSpc>
                <a:spcPct val="90000"/>
              </a:lnSpc>
              <a:spcBef>
                <a:spcPts val="0"/>
              </a:spcBef>
              <a:spcAft>
                <a:spcPts val="0"/>
              </a:spcAft>
              <a:buClr>
                <a:schemeClr val="accent1"/>
              </a:buClr>
              <a:buSzPts val="3600"/>
              <a:buFont typeface="Helvetica Neue"/>
              <a:buNone/>
            </a:pPr>
            <a:r>
              <a:rPr lang="en-US"/>
              <a:t>Data Engineering Group Project</a:t>
            </a:r>
            <a:endParaRPr/>
          </a:p>
        </p:txBody>
      </p:sp>
      <p:sp>
        <p:nvSpPr>
          <p:cNvPr id="255" name="Google Shape;255;p6"/>
          <p:cNvSpPr txBox="1"/>
          <p:nvPr>
            <p:ph idx="1" type="body"/>
          </p:nvPr>
        </p:nvSpPr>
        <p:spPr>
          <a:xfrm>
            <a:off x="628650" y="3607749"/>
            <a:ext cx="4004700" cy="19947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800"/>
              <a:buNone/>
            </a:pPr>
            <a:r>
              <a:rPr b="1" lang="en-US"/>
              <a:t>Group 9</a:t>
            </a:r>
            <a:endParaRPr b="1"/>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SzPts val="1800"/>
              <a:buNone/>
            </a:pPr>
            <a:r>
              <a:rPr lang="en-US"/>
              <a:t>Anuja Tipare</a:t>
            </a:r>
            <a:endParaRPr/>
          </a:p>
          <a:p>
            <a:pPr indent="0" lvl="0" marL="0" rtl="0" algn="l">
              <a:lnSpc>
                <a:spcPct val="90000"/>
              </a:lnSpc>
              <a:spcBef>
                <a:spcPts val="0"/>
              </a:spcBef>
              <a:spcAft>
                <a:spcPts val="0"/>
              </a:spcAft>
              <a:buSzPts val="1800"/>
              <a:buNone/>
            </a:pPr>
            <a:r>
              <a:rPr lang="en-US"/>
              <a:t>Vaishnavi Kokadwar</a:t>
            </a:r>
            <a:endParaRPr/>
          </a:p>
          <a:p>
            <a:pPr indent="0" lvl="0" marL="0" rtl="0" algn="l">
              <a:lnSpc>
                <a:spcPct val="90000"/>
              </a:lnSpc>
              <a:spcBef>
                <a:spcPts val="0"/>
              </a:spcBef>
              <a:spcAft>
                <a:spcPts val="0"/>
              </a:spcAft>
              <a:buSzPts val="1800"/>
              <a:buNone/>
            </a:pPr>
            <a:r>
              <a:rPr lang="en-US"/>
              <a:t>Ulka Khobragade</a:t>
            </a:r>
            <a:endParaRPr/>
          </a:p>
          <a:p>
            <a:pPr indent="0" lvl="0" marL="0" rtl="0" algn="l">
              <a:lnSpc>
                <a:spcPct val="90000"/>
              </a:lnSpc>
              <a:spcBef>
                <a:spcPts val="0"/>
              </a:spcBef>
              <a:spcAft>
                <a:spcPts val="0"/>
              </a:spcAft>
              <a:buSzPts val="1800"/>
              <a:buNone/>
            </a:pPr>
            <a:r>
              <a:rPr lang="en-US"/>
              <a:t>Samuel Koss</a:t>
            </a:r>
            <a:endParaRPr/>
          </a:p>
          <a:p>
            <a:pPr indent="0" lvl="0" marL="0" rtl="0" algn="l">
              <a:lnSpc>
                <a:spcPct val="90000"/>
              </a:lnSpc>
              <a:spcBef>
                <a:spcPts val="0"/>
              </a:spcBef>
              <a:spcAft>
                <a:spcPts val="0"/>
              </a:spcAft>
              <a:buSzPts val="1800"/>
              <a:buNone/>
            </a:pPr>
            <a:r>
              <a:rPr lang="en-US"/>
              <a:t>Yijing Sun</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2"/>
          <p:cNvSpPr txBox="1"/>
          <p:nvPr>
            <p:ph type="title"/>
          </p:nvPr>
        </p:nvSpPr>
        <p:spPr>
          <a:xfrm>
            <a:off x="628650" y="6477"/>
            <a:ext cx="7886700" cy="1325563"/>
          </a:xfrm>
          <a:prstGeom prst="rect">
            <a:avLst/>
          </a:prstGeom>
          <a:noFill/>
          <a:ln>
            <a:noFill/>
          </a:ln>
        </p:spPr>
        <p:txBody>
          <a:bodyPr anchorCtr="0" anchor="ctr" bIns="45700" lIns="0" spcFirstLastPara="1" rIns="0" wrap="square" tIns="45700">
            <a:normAutofit/>
          </a:bodyPr>
          <a:lstStyle/>
          <a:p>
            <a:pPr indent="0" lvl="0" marL="0" rtl="0" algn="l">
              <a:spcBef>
                <a:spcPts val="0"/>
              </a:spcBef>
              <a:spcAft>
                <a:spcPts val="0"/>
              </a:spcAft>
              <a:buClr>
                <a:schemeClr val="accent1"/>
              </a:buClr>
              <a:buSzPts val="3600"/>
              <a:buFont typeface="Helvetica Neue"/>
              <a:buNone/>
            </a:pPr>
            <a:r>
              <a:rPr lang="en-US"/>
              <a:t>Executive Summary</a:t>
            </a:r>
            <a:endParaRPr/>
          </a:p>
        </p:txBody>
      </p:sp>
      <p:sp>
        <p:nvSpPr>
          <p:cNvPr id="261" name="Google Shape;261;p12"/>
          <p:cNvSpPr txBox="1"/>
          <p:nvPr>
            <p:ph idx="12" type="sldNum"/>
          </p:nvPr>
        </p:nvSpPr>
        <p:spPr>
          <a:xfrm>
            <a:off x="8515349" y="6456764"/>
            <a:ext cx="460573"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800"/>
              <a:buFont typeface="Helvetica Neue"/>
              <a:buNone/>
            </a:pPr>
            <a:fld id="{00000000-1234-1234-1234-123412341234}" type="slidenum">
              <a:rPr lang="en-US"/>
              <a:t>‹#›</a:t>
            </a:fld>
            <a:endParaRPr/>
          </a:p>
        </p:txBody>
      </p:sp>
      <p:sp>
        <p:nvSpPr>
          <p:cNvPr id="262" name="Google Shape;262;p12"/>
          <p:cNvSpPr txBox="1"/>
          <p:nvPr/>
        </p:nvSpPr>
        <p:spPr>
          <a:xfrm>
            <a:off x="467125" y="1688200"/>
            <a:ext cx="8276700" cy="41373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800">
                <a:solidFill>
                  <a:srgbClr val="800000"/>
                </a:solidFill>
                <a:latin typeface="Helvetica Neue"/>
                <a:ea typeface="Helvetica Neue"/>
                <a:cs typeface="Helvetica Neue"/>
                <a:sym typeface="Helvetica Neue"/>
              </a:rPr>
              <a:t>Problem: Identifying Data-Driven Opportunities in E-commerce</a:t>
            </a:r>
            <a:endParaRPr sz="1800">
              <a:solidFill>
                <a:srgbClr val="800000"/>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rPr lang="en-US" sz="1200">
                <a:solidFill>
                  <a:schemeClr val="dk1"/>
                </a:solidFill>
                <a:latin typeface="Helvetica Neue"/>
                <a:ea typeface="Helvetica Neue"/>
                <a:cs typeface="Helvetica Neue"/>
                <a:sym typeface="Helvetica Neue"/>
              </a:rPr>
              <a:t>E-commerce as an industry is data rich, but often under-utilizes its wealth of transaction, customer, and product data to increase customer satisfaction, improve sales strategies, and manage operational costs. This project addresses the need for a </a:t>
            </a:r>
            <a:r>
              <a:rPr b="1" lang="en-US" sz="1200">
                <a:solidFill>
                  <a:schemeClr val="dk1"/>
                </a:solidFill>
                <a:latin typeface="Helvetica Neue"/>
                <a:ea typeface="Helvetica Neue"/>
                <a:cs typeface="Helvetica Neue"/>
                <a:sym typeface="Helvetica Neue"/>
              </a:rPr>
              <a:t>streamlined data pipeline</a:t>
            </a:r>
            <a:r>
              <a:rPr lang="en-US" sz="1200">
                <a:solidFill>
                  <a:schemeClr val="dk1"/>
                </a:solidFill>
                <a:latin typeface="Helvetica Neue"/>
                <a:ea typeface="Helvetica Neue"/>
                <a:cs typeface="Helvetica Neue"/>
                <a:sym typeface="Helvetica Neue"/>
              </a:rPr>
              <a:t> and analytical framework and aims to uncover key trends and to make data-driven recommendations that improve business decision-making and </a:t>
            </a:r>
            <a:r>
              <a:rPr b="1" lang="en-US" sz="1200">
                <a:solidFill>
                  <a:schemeClr val="dk1"/>
                </a:solidFill>
                <a:latin typeface="Helvetica Neue"/>
                <a:ea typeface="Helvetica Neue"/>
                <a:cs typeface="Helvetica Neue"/>
                <a:sym typeface="Helvetica Neue"/>
              </a:rPr>
              <a:t>operational efficiency</a:t>
            </a:r>
            <a:r>
              <a:rPr lang="en-US" sz="1200">
                <a:solidFill>
                  <a:schemeClr val="dk1"/>
                </a:solidFill>
                <a:latin typeface="Helvetica Neue"/>
                <a:ea typeface="Helvetica Neue"/>
                <a:cs typeface="Helvetica Neue"/>
                <a:sym typeface="Helvetica Neue"/>
              </a:rPr>
              <a:t>.</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1800">
                <a:solidFill>
                  <a:srgbClr val="800000"/>
                </a:solidFill>
                <a:latin typeface="Helvetica Neue"/>
                <a:ea typeface="Helvetica Neue"/>
                <a:cs typeface="Helvetica Neue"/>
                <a:sym typeface="Helvetica Neue"/>
              </a:rPr>
              <a:t>Proposed Approach: Data Engineering and Analytical Framework</a:t>
            </a:r>
            <a:endParaRPr sz="1800">
              <a:solidFill>
                <a:srgbClr val="800000"/>
              </a:solidFill>
              <a:latin typeface="Helvetica Neue"/>
              <a:ea typeface="Helvetica Neue"/>
              <a:cs typeface="Helvetica Neue"/>
              <a:sym typeface="Helvetica Neue"/>
            </a:endParaRPr>
          </a:p>
          <a:p>
            <a:pPr indent="0" lvl="0" marL="457200" rtl="0" algn="l">
              <a:lnSpc>
                <a:spcPct val="115000"/>
              </a:lnSpc>
              <a:spcBef>
                <a:spcPts val="0"/>
              </a:spcBef>
              <a:spcAft>
                <a:spcPts val="0"/>
              </a:spcAft>
              <a:buNone/>
            </a:pPr>
            <a:r>
              <a:rPr lang="en-US" sz="1200">
                <a:solidFill>
                  <a:schemeClr val="dk1"/>
                </a:solidFill>
                <a:latin typeface="Helvetica Neue"/>
                <a:ea typeface="Helvetica Neue"/>
                <a:cs typeface="Helvetica Neue"/>
                <a:sym typeface="Helvetica Neue"/>
              </a:rPr>
              <a:t>Our project will utilize </a:t>
            </a:r>
            <a:r>
              <a:rPr b="1" lang="en-US" sz="1200">
                <a:solidFill>
                  <a:schemeClr val="dk1"/>
                </a:solidFill>
                <a:latin typeface="Helvetica Neue"/>
                <a:ea typeface="Helvetica Neue"/>
                <a:cs typeface="Helvetica Neue"/>
                <a:sym typeface="Helvetica Neue"/>
              </a:rPr>
              <a:t>MySQL</a:t>
            </a:r>
            <a:r>
              <a:rPr lang="en-US" sz="1200">
                <a:solidFill>
                  <a:schemeClr val="dk1"/>
                </a:solidFill>
                <a:latin typeface="Helvetica Neue"/>
                <a:ea typeface="Helvetica Neue"/>
                <a:cs typeface="Helvetica Neue"/>
                <a:sym typeface="Helvetica Neue"/>
              </a:rPr>
              <a:t> and relational database best practices to support structured data storage, reduce redundancy, and improve query performance, including the full conceptual and logical development of an effective </a:t>
            </a:r>
            <a:r>
              <a:rPr b="1" lang="en-US" sz="1200">
                <a:solidFill>
                  <a:schemeClr val="dk1"/>
                </a:solidFill>
                <a:latin typeface="Helvetica Neue"/>
                <a:ea typeface="Helvetica Neue"/>
                <a:cs typeface="Helvetica Neue"/>
                <a:sym typeface="Helvetica Neue"/>
              </a:rPr>
              <a:t>entity-relationship model</a:t>
            </a:r>
            <a:r>
              <a:rPr lang="en-US" sz="1200">
                <a:solidFill>
                  <a:schemeClr val="dk1"/>
                </a:solidFill>
                <a:latin typeface="Helvetica Neue"/>
                <a:ea typeface="Helvetica Neue"/>
                <a:cs typeface="Helvetica Neue"/>
                <a:sym typeface="Helvetica Neue"/>
              </a:rPr>
              <a:t>. SQL queries will be written to provide data analysis insights into such things as customer segmentation, logistics optimization, and high-potential buyer retention, and will be supplemented by data visualizations summarizing key metrics and trends via </a:t>
            </a:r>
            <a:r>
              <a:rPr b="1" lang="en-US" sz="1200">
                <a:solidFill>
                  <a:schemeClr val="dk1"/>
                </a:solidFill>
                <a:latin typeface="Helvetica Neue"/>
                <a:ea typeface="Helvetica Neue"/>
                <a:cs typeface="Helvetica Neue"/>
                <a:sym typeface="Helvetica Neue"/>
              </a:rPr>
              <a:t>Tableau</a:t>
            </a:r>
            <a:r>
              <a:rPr lang="en-US" sz="1200">
                <a:solidFill>
                  <a:schemeClr val="dk1"/>
                </a:solidFill>
                <a:latin typeface="Helvetica Neue"/>
                <a:ea typeface="Helvetica Neue"/>
                <a:cs typeface="Helvetica Neue"/>
                <a:sym typeface="Helvetica Neue"/>
              </a:rPr>
              <a:t>.</a:t>
            </a:r>
            <a:endParaRPr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US" sz="1800">
                <a:solidFill>
                  <a:srgbClr val="800000"/>
                </a:solidFill>
                <a:latin typeface="Helvetica Neue"/>
                <a:ea typeface="Helvetica Neue"/>
                <a:cs typeface="Helvetica Neue"/>
                <a:sym typeface="Helvetica Neue"/>
              </a:rPr>
              <a:t>Value: Empowering Informed Decision-Making and Growth</a:t>
            </a:r>
            <a:endParaRPr b="1" sz="1200">
              <a:solidFill>
                <a:schemeClr val="dk1"/>
              </a:solidFill>
              <a:latin typeface="Helvetica Neue"/>
              <a:ea typeface="Helvetica Neue"/>
              <a:cs typeface="Helvetica Neue"/>
              <a:sym typeface="Helvetica Neue"/>
            </a:endParaRPr>
          </a:p>
          <a:p>
            <a:pPr indent="0" lvl="0" marL="457200" marR="0" rtl="0" algn="l">
              <a:lnSpc>
                <a:spcPct val="115000"/>
              </a:lnSpc>
              <a:spcBef>
                <a:spcPts val="0"/>
              </a:spcBef>
              <a:spcAft>
                <a:spcPts val="0"/>
              </a:spcAft>
              <a:buNone/>
            </a:pPr>
            <a:r>
              <a:rPr lang="en-US" sz="1200">
                <a:solidFill>
                  <a:schemeClr val="dk1"/>
                </a:solidFill>
                <a:latin typeface="Helvetica Neue"/>
                <a:ea typeface="Helvetica Neue"/>
                <a:cs typeface="Helvetica Neue"/>
                <a:sym typeface="Helvetica Neue"/>
              </a:rPr>
              <a:t>This project offers an opportunity to leverage data engineering for meaningful impact on the e-commerce domain, generating insights that can drive strategic decisions. By identifying areas for growth, the project aims to create an </a:t>
            </a:r>
            <a:r>
              <a:rPr b="1" lang="en-US" sz="1200">
                <a:solidFill>
                  <a:schemeClr val="dk1"/>
                </a:solidFill>
                <a:latin typeface="Helvetica Neue"/>
                <a:ea typeface="Helvetica Neue"/>
                <a:cs typeface="Helvetica Neue"/>
                <a:sym typeface="Helvetica Neue"/>
              </a:rPr>
              <a:t>adaptable data framework</a:t>
            </a:r>
            <a:r>
              <a:rPr lang="en-US" sz="1200">
                <a:solidFill>
                  <a:schemeClr val="dk1"/>
                </a:solidFill>
                <a:latin typeface="Helvetica Neue"/>
                <a:ea typeface="Helvetica Neue"/>
                <a:cs typeface="Helvetica Neue"/>
                <a:sym typeface="Helvetica Neue"/>
              </a:rPr>
              <a:t>, empowering data-driven decision-making that aligns with evolving e-commerce demands.</a:t>
            </a:r>
            <a:endParaRPr sz="1200">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035b581f9f_0_0"/>
          <p:cNvSpPr txBox="1"/>
          <p:nvPr>
            <p:ph idx="1" type="body"/>
          </p:nvPr>
        </p:nvSpPr>
        <p:spPr>
          <a:xfrm>
            <a:off x="552450" y="2319022"/>
            <a:ext cx="3886200" cy="1783200"/>
          </a:xfrm>
          <a:prstGeom prst="rect">
            <a:avLst/>
          </a:prstGeom>
          <a:noFill/>
          <a:ln>
            <a:noFill/>
          </a:ln>
        </p:spPr>
        <p:txBody>
          <a:bodyPr anchorCtr="0" anchor="t" bIns="45700" lIns="0" spcFirstLastPara="1" rIns="0" wrap="square" tIns="45700">
            <a:normAutofit/>
          </a:bodyPr>
          <a:lstStyle/>
          <a:p>
            <a:pPr indent="-298450" lvl="0" marL="342900" rtl="0" algn="l">
              <a:lnSpc>
                <a:spcPct val="90000"/>
              </a:lnSpc>
              <a:spcBef>
                <a:spcPts val="0"/>
              </a:spcBef>
              <a:spcAft>
                <a:spcPts val="0"/>
              </a:spcAft>
              <a:buSzPts val="1700"/>
              <a:buChar char="•"/>
            </a:pPr>
            <a:r>
              <a:rPr lang="en-US" sz="1700">
                <a:solidFill>
                  <a:srgbClr val="737373"/>
                </a:solidFill>
              </a:rPr>
              <a:t>Use the customer reviews, order fulfillment data, and product attributes to analyze patterns associated with positive reviews to reduce customer churn, improve customer satisfaction, etc.</a:t>
            </a:r>
            <a:endParaRPr/>
          </a:p>
        </p:txBody>
      </p:sp>
      <p:sp>
        <p:nvSpPr>
          <p:cNvPr id="268" name="Google Shape;268;g3035b581f9f_0_0"/>
          <p:cNvSpPr txBox="1"/>
          <p:nvPr>
            <p:ph idx="3" type="body"/>
          </p:nvPr>
        </p:nvSpPr>
        <p:spPr>
          <a:xfrm>
            <a:off x="553642" y="1452563"/>
            <a:ext cx="3868200" cy="8238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SzPts val="1800"/>
              <a:buNone/>
            </a:pPr>
            <a:r>
              <a:rPr b="0" lang="en-US">
                <a:solidFill>
                  <a:srgbClr val="800000"/>
                </a:solidFill>
              </a:rPr>
              <a:t>Customer Satisfaction and Retention Analysis</a:t>
            </a:r>
            <a:endParaRPr/>
          </a:p>
        </p:txBody>
      </p:sp>
      <p:sp>
        <p:nvSpPr>
          <p:cNvPr id="269" name="Google Shape;269;g3035b581f9f_0_0"/>
          <p:cNvSpPr txBox="1"/>
          <p:nvPr>
            <p:ph type="title"/>
          </p:nvPr>
        </p:nvSpPr>
        <p:spPr>
          <a:xfrm>
            <a:off x="628650" y="6477"/>
            <a:ext cx="7886700" cy="13257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rgbClr val="800000"/>
              </a:buClr>
              <a:buSzPts val="3600"/>
              <a:buFont typeface="Helvetica Neue"/>
              <a:buNone/>
            </a:pPr>
            <a:r>
              <a:rPr lang="en-US">
                <a:solidFill>
                  <a:srgbClr val="800000"/>
                </a:solidFill>
              </a:rPr>
              <a:t>Potential Business Use Cases</a:t>
            </a:r>
            <a:endParaRPr/>
          </a:p>
        </p:txBody>
      </p:sp>
      <p:sp>
        <p:nvSpPr>
          <p:cNvPr id="270" name="Google Shape;270;g3035b581f9f_0_0"/>
          <p:cNvSpPr txBox="1"/>
          <p:nvPr>
            <p:ph idx="12" type="sldNum"/>
          </p:nvPr>
        </p:nvSpPr>
        <p:spPr>
          <a:xfrm>
            <a:off x="8515349" y="6456764"/>
            <a:ext cx="460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800"/>
              <a:buFont typeface="Helvetica Neue"/>
              <a:buNone/>
            </a:pPr>
            <a:fld id="{00000000-1234-1234-1234-123412341234}" type="slidenum">
              <a:rPr lang="en-US"/>
              <a:t>‹#›</a:t>
            </a:fld>
            <a:endParaRPr/>
          </a:p>
        </p:txBody>
      </p:sp>
      <p:sp>
        <p:nvSpPr>
          <p:cNvPr id="271" name="Google Shape;271;g3035b581f9f_0_0"/>
          <p:cNvSpPr txBox="1"/>
          <p:nvPr>
            <p:ph idx="1" type="body"/>
          </p:nvPr>
        </p:nvSpPr>
        <p:spPr>
          <a:xfrm>
            <a:off x="4759125" y="2319022"/>
            <a:ext cx="3886200" cy="1783200"/>
          </a:xfrm>
          <a:prstGeom prst="rect">
            <a:avLst/>
          </a:prstGeom>
          <a:noFill/>
          <a:ln>
            <a:noFill/>
          </a:ln>
        </p:spPr>
        <p:txBody>
          <a:bodyPr anchorCtr="0" anchor="t" bIns="45700" lIns="0" spcFirstLastPara="1" rIns="0" wrap="square" tIns="45700">
            <a:normAutofit/>
          </a:bodyPr>
          <a:lstStyle/>
          <a:p>
            <a:pPr indent="-298450" lvl="0" marL="342900" rtl="0" algn="l">
              <a:lnSpc>
                <a:spcPct val="90000"/>
              </a:lnSpc>
              <a:spcBef>
                <a:spcPts val="0"/>
              </a:spcBef>
              <a:spcAft>
                <a:spcPts val="0"/>
              </a:spcAft>
              <a:buSzPts val="1700"/>
              <a:buChar char="•"/>
            </a:pPr>
            <a:r>
              <a:rPr lang="en-US" sz="1700">
                <a:solidFill>
                  <a:srgbClr val="737373"/>
                </a:solidFill>
              </a:rPr>
              <a:t>Segment customers based on location, purchase history, and behavior to make effective marketing strategies</a:t>
            </a:r>
            <a:endParaRPr/>
          </a:p>
        </p:txBody>
      </p:sp>
      <p:sp>
        <p:nvSpPr>
          <p:cNvPr id="272" name="Google Shape;272;g3035b581f9f_0_0"/>
          <p:cNvSpPr txBox="1"/>
          <p:nvPr>
            <p:ph idx="3" type="body"/>
          </p:nvPr>
        </p:nvSpPr>
        <p:spPr>
          <a:xfrm>
            <a:off x="4760317" y="1452563"/>
            <a:ext cx="3868200" cy="8238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SzPts val="1800"/>
              <a:buNone/>
            </a:pPr>
            <a:r>
              <a:rPr b="0" lang="en-US">
                <a:solidFill>
                  <a:srgbClr val="800000"/>
                </a:solidFill>
              </a:rPr>
              <a:t>Market Segment Performance Analysis</a:t>
            </a:r>
            <a:endParaRPr/>
          </a:p>
        </p:txBody>
      </p:sp>
      <p:sp>
        <p:nvSpPr>
          <p:cNvPr id="273" name="Google Shape;273;g3035b581f9f_0_0"/>
          <p:cNvSpPr txBox="1"/>
          <p:nvPr>
            <p:ph idx="1" type="body"/>
          </p:nvPr>
        </p:nvSpPr>
        <p:spPr>
          <a:xfrm>
            <a:off x="544650" y="4782724"/>
            <a:ext cx="3886200" cy="1325700"/>
          </a:xfrm>
          <a:prstGeom prst="rect">
            <a:avLst/>
          </a:prstGeom>
          <a:noFill/>
          <a:ln>
            <a:noFill/>
          </a:ln>
        </p:spPr>
        <p:txBody>
          <a:bodyPr anchorCtr="0" anchor="t" bIns="45700" lIns="0" spcFirstLastPara="1" rIns="0" wrap="square" tIns="45700">
            <a:normAutofit/>
          </a:bodyPr>
          <a:lstStyle/>
          <a:p>
            <a:pPr indent="-298450" lvl="0" marL="342900" rtl="0" algn="l">
              <a:lnSpc>
                <a:spcPct val="90000"/>
              </a:lnSpc>
              <a:spcBef>
                <a:spcPts val="0"/>
              </a:spcBef>
              <a:spcAft>
                <a:spcPts val="0"/>
              </a:spcAft>
              <a:buSzPts val="1700"/>
              <a:buChar char="•"/>
            </a:pPr>
            <a:r>
              <a:rPr lang="en-US" sz="1700">
                <a:solidFill>
                  <a:srgbClr val="737373"/>
                </a:solidFill>
              </a:rPr>
              <a:t>Use geolocation data combined with order data to analyze the correlation between customer location and delivery performance, including delays and freight costs</a:t>
            </a:r>
            <a:endParaRPr/>
          </a:p>
        </p:txBody>
      </p:sp>
      <p:sp>
        <p:nvSpPr>
          <p:cNvPr id="274" name="Google Shape;274;g3035b581f9f_0_0"/>
          <p:cNvSpPr txBox="1"/>
          <p:nvPr>
            <p:ph idx="3" type="body"/>
          </p:nvPr>
        </p:nvSpPr>
        <p:spPr>
          <a:xfrm>
            <a:off x="545842" y="3916263"/>
            <a:ext cx="3868200" cy="8238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SzPts val="1800"/>
              <a:buNone/>
            </a:pPr>
            <a:r>
              <a:rPr b="0" lang="en-US">
                <a:solidFill>
                  <a:srgbClr val="800000"/>
                </a:solidFill>
              </a:rPr>
              <a:t>Logistics Performance Optimization</a:t>
            </a:r>
            <a:endParaRPr/>
          </a:p>
        </p:txBody>
      </p:sp>
      <p:sp>
        <p:nvSpPr>
          <p:cNvPr id="275" name="Google Shape;275;g3035b581f9f_0_0"/>
          <p:cNvSpPr txBox="1"/>
          <p:nvPr>
            <p:ph idx="1" type="body"/>
          </p:nvPr>
        </p:nvSpPr>
        <p:spPr>
          <a:xfrm>
            <a:off x="4759125" y="4782724"/>
            <a:ext cx="3886200" cy="1325700"/>
          </a:xfrm>
          <a:prstGeom prst="rect">
            <a:avLst/>
          </a:prstGeom>
          <a:noFill/>
          <a:ln>
            <a:noFill/>
          </a:ln>
        </p:spPr>
        <p:txBody>
          <a:bodyPr anchorCtr="0" anchor="t" bIns="45700" lIns="0" spcFirstLastPara="1" rIns="0" wrap="square" tIns="45700">
            <a:normAutofit/>
          </a:bodyPr>
          <a:lstStyle/>
          <a:p>
            <a:pPr indent="-298450" lvl="0" marL="342900" rtl="0" algn="l">
              <a:lnSpc>
                <a:spcPct val="90000"/>
              </a:lnSpc>
              <a:spcBef>
                <a:spcPts val="0"/>
              </a:spcBef>
              <a:spcAft>
                <a:spcPts val="0"/>
              </a:spcAft>
              <a:buSzPts val="1700"/>
              <a:buChar char="•"/>
            </a:pPr>
            <a:r>
              <a:rPr lang="en-US" sz="1700">
                <a:solidFill>
                  <a:srgbClr val="737373"/>
                </a:solidFill>
              </a:rPr>
              <a:t>Analyze seller attributes with the types of products sold and associated sales data to identify and support high-potential sellers</a:t>
            </a:r>
            <a:endParaRPr/>
          </a:p>
        </p:txBody>
      </p:sp>
      <p:sp>
        <p:nvSpPr>
          <p:cNvPr id="276" name="Google Shape;276;g3035b581f9f_0_0"/>
          <p:cNvSpPr txBox="1"/>
          <p:nvPr>
            <p:ph idx="3" type="body"/>
          </p:nvPr>
        </p:nvSpPr>
        <p:spPr>
          <a:xfrm>
            <a:off x="4760317" y="3916263"/>
            <a:ext cx="3868200" cy="8238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SzPts val="1800"/>
              <a:buNone/>
            </a:pPr>
            <a:r>
              <a:rPr b="0" lang="en-US">
                <a:solidFill>
                  <a:srgbClr val="800000"/>
                </a:solidFill>
              </a:rPr>
              <a:t>Product Catalog and Seller Behavior Analysis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106de4427e_1_0"/>
          <p:cNvSpPr txBox="1"/>
          <p:nvPr>
            <p:ph idx="3" type="body"/>
          </p:nvPr>
        </p:nvSpPr>
        <p:spPr>
          <a:xfrm>
            <a:off x="376581" y="1332175"/>
            <a:ext cx="6813600" cy="8238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SzPts val="1800"/>
              <a:buNone/>
            </a:pPr>
            <a:r>
              <a:rPr b="0" lang="en-US">
                <a:solidFill>
                  <a:srgbClr val="800000"/>
                </a:solidFill>
              </a:rPr>
              <a:t>https://www.kaggle.com/datasets/olistbr/brazilian-ecommerce</a:t>
            </a:r>
            <a:endParaRPr/>
          </a:p>
        </p:txBody>
      </p:sp>
      <p:sp>
        <p:nvSpPr>
          <p:cNvPr id="282" name="Google Shape;282;g3106de4427e_1_0"/>
          <p:cNvSpPr txBox="1"/>
          <p:nvPr>
            <p:ph type="title"/>
          </p:nvPr>
        </p:nvSpPr>
        <p:spPr>
          <a:xfrm>
            <a:off x="376575" y="2"/>
            <a:ext cx="7886700" cy="13257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rgbClr val="800000"/>
              </a:buClr>
              <a:buSzPts val="3600"/>
              <a:buFont typeface="Helvetica Neue"/>
              <a:buNone/>
            </a:pPr>
            <a:r>
              <a:rPr lang="en-US">
                <a:solidFill>
                  <a:srgbClr val="800000"/>
                </a:solidFill>
              </a:rPr>
              <a:t>Data Sources</a:t>
            </a:r>
            <a:endParaRPr/>
          </a:p>
        </p:txBody>
      </p:sp>
      <p:sp>
        <p:nvSpPr>
          <p:cNvPr id="283" name="Google Shape;283;g3106de4427e_1_0"/>
          <p:cNvSpPr txBox="1"/>
          <p:nvPr>
            <p:ph idx="12" type="sldNum"/>
          </p:nvPr>
        </p:nvSpPr>
        <p:spPr>
          <a:xfrm>
            <a:off x="8515349" y="6456764"/>
            <a:ext cx="460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800"/>
              <a:buFont typeface="Helvetica Neue"/>
              <a:buNone/>
            </a:pPr>
            <a:fld id="{00000000-1234-1234-1234-123412341234}" type="slidenum">
              <a:rPr lang="en-US"/>
              <a:t>‹#›</a:t>
            </a:fld>
            <a:endParaRPr/>
          </a:p>
        </p:txBody>
      </p:sp>
      <p:sp>
        <p:nvSpPr>
          <p:cNvPr id="284" name="Google Shape;284;g3106de4427e_1_0"/>
          <p:cNvSpPr txBox="1"/>
          <p:nvPr>
            <p:ph idx="3" type="body"/>
          </p:nvPr>
        </p:nvSpPr>
        <p:spPr>
          <a:xfrm>
            <a:off x="393675" y="3334900"/>
            <a:ext cx="6779400" cy="8238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SzPts val="1800"/>
              <a:buNone/>
            </a:pPr>
            <a:r>
              <a:rPr b="0" lang="en-US">
                <a:solidFill>
                  <a:srgbClr val="800000"/>
                </a:solidFill>
              </a:rPr>
              <a:t>https://www.kaggle.com/datasets/olistbr/marketing-funnel-olist</a:t>
            </a:r>
            <a:endParaRPr/>
          </a:p>
        </p:txBody>
      </p:sp>
      <p:sp>
        <p:nvSpPr>
          <p:cNvPr id="285" name="Google Shape;285;g3106de4427e_1_0"/>
          <p:cNvSpPr txBox="1"/>
          <p:nvPr/>
        </p:nvSpPr>
        <p:spPr>
          <a:xfrm>
            <a:off x="289800" y="1879988"/>
            <a:ext cx="8564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2"/>
                </a:solidFill>
                <a:latin typeface="Calibri"/>
                <a:ea typeface="Calibri"/>
                <a:cs typeface="Calibri"/>
                <a:sym typeface="Calibri"/>
              </a:rPr>
              <a:t>It is a public dataset of orders placed at Olist Store in Brazil which includes details about 100,000 orders placed at several Brazilian marketplaces between 2016 and 2018. The order details can be evaluated from a variety of perspectives, including order status, price, payment and freight performance, customer location, product qualities, and, lastly, customer reviews.</a:t>
            </a:r>
            <a:endParaRPr sz="1800">
              <a:solidFill>
                <a:schemeClr val="dk2"/>
              </a:solidFill>
              <a:latin typeface="Calibri"/>
              <a:ea typeface="Calibri"/>
              <a:cs typeface="Calibri"/>
              <a:sym typeface="Calibri"/>
            </a:endParaRPr>
          </a:p>
        </p:txBody>
      </p:sp>
      <p:sp>
        <p:nvSpPr>
          <p:cNvPr id="286" name="Google Shape;286;g3106de4427e_1_0"/>
          <p:cNvSpPr txBox="1"/>
          <p:nvPr/>
        </p:nvSpPr>
        <p:spPr>
          <a:xfrm>
            <a:off x="289800" y="3847463"/>
            <a:ext cx="8693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2"/>
                </a:solidFill>
                <a:latin typeface="Calibri"/>
                <a:ea typeface="Calibri"/>
                <a:cs typeface="Calibri"/>
                <a:sym typeface="Calibri"/>
              </a:rPr>
              <a:t>It is a marketing funnel dataset compiled from vendors that submitted contact requests to sell their products on the Olist Store. Dataset contains information for 8k Marketing Qualified Leads (MQLs) who sought contact between June 1st, 2017 and June 1st, 2018. Its features allows viewing a sales process from multiple dimensions: lead category, catalog size, behaviour profile, etc.</a:t>
            </a:r>
            <a:endParaRPr sz="1800">
              <a:solidFill>
                <a:schemeClr val="dk2"/>
              </a:solidFill>
              <a:latin typeface="Calibri"/>
              <a:ea typeface="Calibri"/>
              <a:cs typeface="Calibri"/>
              <a:sym typeface="Calibri"/>
            </a:endParaRPr>
          </a:p>
        </p:txBody>
      </p:sp>
      <p:sp>
        <p:nvSpPr>
          <p:cNvPr id="287" name="Google Shape;287;g3106de4427e_1_0"/>
          <p:cNvSpPr txBox="1"/>
          <p:nvPr/>
        </p:nvSpPr>
        <p:spPr>
          <a:xfrm>
            <a:off x="289800" y="5417375"/>
            <a:ext cx="8226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2"/>
                </a:solidFill>
                <a:latin typeface="Calibri"/>
                <a:ea typeface="Calibri"/>
                <a:cs typeface="Calibri"/>
                <a:sym typeface="Calibri"/>
              </a:rPr>
              <a:t>Both datasets can be joined using the seller_id column to create a more comprehensive dataset and a relational database.</a:t>
            </a:r>
            <a:endParaRPr b="1" sz="18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106de4427e_1_15"/>
          <p:cNvSpPr txBox="1"/>
          <p:nvPr>
            <p:ph type="title"/>
          </p:nvPr>
        </p:nvSpPr>
        <p:spPr>
          <a:xfrm>
            <a:off x="628650" y="6477"/>
            <a:ext cx="7886700" cy="1325700"/>
          </a:xfrm>
          <a:prstGeom prst="rect">
            <a:avLst/>
          </a:prstGeom>
          <a:noFill/>
          <a:ln>
            <a:noFill/>
          </a:ln>
        </p:spPr>
        <p:txBody>
          <a:bodyPr anchorCtr="0" anchor="ctr" bIns="45700" lIns="0" spcFirstLastPara="1" rIns="0" wrap="square" tIns="45700">
            <a:normAutofit/>
          </a:bodyPr>
          <a:lstStyle/>
          <a:p>
            <a:pPr indent="0" lvl="0" marL="0" rtl="0" algn="l">
              <a:lnSpc>
                <a:spcPct val="90000"/>
              </a:lnSpc>
              <a:spcBef>
                <a:spcPts val="0"/>
              </a:spcBef>
              <a:spcAft>
                <a:spcPts val="0"/>
              </a:spcAft>
              <a:buClr>
                <a:srgbClr val="800000"/>
              </a:buClr>
              <a:buSzPts val="3600"/>
              <a:buFont typeface="Helvetica Neue"/>
              <a:buNone/>
            </a:pPr>
            <a:r>
              <a:rPr lang="en-US">
                <a:solidFill>
                  <a:srgbClr val="800000"/>
                </a:solidFill>
              </a:rPr>
              <a:t>Tools to be Utilized</a:t>
            </a:r>
            <a:endParaRPr/>
          </a:p>
        </p:txBody>
      </p:sp>
      <p:sp>
        <p:nvSpPr>
          <p:cNvPr id="293" name="Google Shape;293;g3106de4427e_1_15"/>
          <p:cNvSpPr txBox="1"/>
          <p:nvPr>
            <p:ph idx="12" type="sldNum"/>
          </p:nvPr>
        </p:nvSpPr>
        <p:spPr>
          <a:xfrm>
            <a:off x="8515349" y="6456764"/>
            <a:ext cx="460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800"/>
              <a:buFont typeface="Helvetica Neue"/>
              <a:buNone/>
            </a:pPr>
            <a:fld id="{00000000-1234-1234-1234-123412341234}" type="slidenum">
              <a:rPr lang="en-US"/>
              <a:t>‹#›</a:t>
            </a:fld>
            <a:endParaRPr/>
          </a:p>
        </p:txBody>
      </p:sp>
      <p:sp>
        <p:nvSpPr>
          <p:cNvPr id="294" name="Google Shape;294;g3106de4427e_1_15"/>
          <p:cNvSpPr/>
          <p:nvPr/>
        </p:nvSpPr>
        <p:spPr>
          <a:xfrm>
            <a:off x="2614358" y="2660538"/>
            <a:ext cx="1566000" cy="1349400"/>
          </a:xfrm>
          <a:prstGeom prst="hexagon">
            <a:avLst>
              <a:gd fmla="val 28852" name="adj"/>
              <a:gd fmla="val 115470" name="vf"/>
            </a:avLst>
          </a:prstGeom>
          <a:solidFill>
            <a:srgbClr val="EFEFEF"/>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MySQL</a:t>
            </a:r>
            <a:endParaRPr b="1">
              <a:latin typeface="Helvetica Neue"/>
              <a:ea typeface="Helvetica Neue"/>
              <a:cs typeface="Helvetica Neue"/>
              <a:sym typeface="Helvetica Neue"/>
            </a:endParaRPr>
          </a:p>
        </p:txBody>
      </p:sp>
      <p:sp>
        <p:nvSpPr>
          <p:cNvPr id="295" name="Google Shape;295;g3106de4427e_1_15"/>
          <p:cNvSpPr/>
          <p:nvPr/>
        </p:nvSpPr>
        <p:spPr>
          <a:xfrm>
            <a:off x="3836532" y="3423480"/>
            <a:ext cx="1566000" cy="1349400"/>
          </a:xfrm>
          <a:prstGeom prst="hexagon">
            <a:avLst>
              <a:gd fmla="val 28852" name="adj"/>
              <a:gd fmla="val 115470" name="vf"/>
            </a:avLst>
          </a:prstGeom>
          <a:solidFill>
            <a:srgbClr val="EFEFEF"/>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Tableau</a:t>
            </a:r>
            <a:endParaRPr b="1">
              <a:latin typeface="Helvetica Neue"/>
              <a:ea typeface="Helvetica Neue"/>
              <a:cs typeface="Helvetica Neue"/>
              <a:sym typeface="Helvetica Neue"/>
            </a:endParaRPr>
          </a:p>
        </p:txBody>
      </p:sp>
      <p:sp>
        <p:nvSpPr>
          <p:cNvPr id="296" name="Google Shape;296;g3106de4427e_1_15"/>
          <p:cNvSpPr/>
          <p:nvPr/>
        </p:nvSpPr>
        <p:spPr>
          <a:xfrm>
            <a:off x="3909181" y="1981225"/>
            <a:ext cx="1566000" cy="1349400"/>
          </a:xfrm>
          <a:prstGeom prst="hexagon">
            <a:avLst>
              <a:gd fmla="val 28852" name="adj"/>
              <a:gd fmla="val 115470" name="vf"/>
            </a:avLst>
          </a:prstGeom>
          <a:solidFill>
            <a:srgbClr val="EFEFEF"/>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GCP</a:t>
            </a:r>
            <a:endParaRPr b="1">
              <a:latin typeface="Helvetica Neue"/>
              <a:ea typeface="Helvetica Neue"/>
              <a:cs typeface="Helvetica Neue"/>
              <a:sym typeface="Helvetica Neue"/>
            </a:endParaRPr>
          </a:p>
        </p:txBody>
      </p:sp>
      <p:sp>
        <p:nvSpPr>
          <p:cNvPr id="297" name="Google Shape;297;g3106de4427e_1_15"/>
          <p:cNvSpPr/>
          <p:nvPr/>
        </p:nvSpPr>
        <p:spPr>
          <a:xfrm>
            <a:off x="2567850" y="4110061"/>
            <a:ext cx="1566000" cy="1349400"/>
          </a:xfrm>
          <a:prstGeom prst="hexagon">
            <a:avLst>
              <a:gd fmla="val 28852" name="adj"/>
              <a:gd fmla="val 115470" name="vf"/>
            </a:avLst>
          </a:prstGeom>
          <a:solidFill>
            <a:srgbClr val="EFEFEF"/>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Python</a:t>
            </a:r>
            <a:endParaRPr b="1">
              <a:latin typeface="Helvetica Neue"/>
              <a:ea typeface="Helvetica Neue"/>
              <a:cs typeface="Helvetica Neue"/>
              <a:sym typeface="Helvetica Neue"/>
            </a:endParaRPr>
          </a:p>
        </p:txBody>
      </p:sp>
      <p:sp>
        <p:nvSpPr>
          <p:cNvPr id="298" name="Google Shape;298;g3106de4427e_1_15"/>
          <p:cNvSpPr/>
          <p:nvPr/>
        </p:nvSpPr>
        <p:spPr>
          <a:xfrm>
            <a:off x="5104034" y="2754012"/>
            <a:ext cx="1566000" cy="1349400"/>
          </a:xfrm>
          <a:prstGeom prst="hexagon">
            <a:avLst>
              <a:gd fmla="val 28852" name="adj"/>
              <a:gd fmla="val 115470" name="vf"/>
            </a:avLst>
          </a:prstGeom>
          <a:solidFill>
            <a:srgbClr val="EFEFEF"/>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latin typeface="Helvetica Neue"/>
                <a:ea typeface="Helvetica Neue"/>
                <a:cs typeface="Helvetica Neue"/>
                <a:sym typeface="Helvetica Neue"/>
              </a:rPr>
              <a:t>R Studio</a:t>
            </a:r>
            <a:endParaRPr b="1">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UChicago">
  <a:themeElements>
    <a:clrScheme name="Custom 3">
      <a:dk1>
        <a:srgbClr val="000000"/>
      </a:dk1>
      <a:lt1>
        <a:srgbClr val="FFFFFF"/>
      </a:lt1>
      <a:dk2>
        <a:srgbClr val="737373"/>
      </a:dk2>
      <a:lt2>
        <a:srgbClr val="D9D9D9"/>
      </a:lt2>
      <a:accent1>
        <a:srgbClr val="800000"/>
      </a:accent1>
      <a:accent2>
        <a:srgbClr val="D9D9D9"/>
      </a:accent2>
      <a:accent3>
        <a:srgbClr val="A6A6A6"/>
      </a:accent3>
      <a:accent4>
        <a:srgbClr val="EAAA00"/>
      </a:accent4>
      <a:accent5>
        <a:srgbClr val="B36955"/>
      </a:accent5>
      <a:accent6>
        <a:srgbClr val="002A3A"/>
      </a:accent6>
      <a:hlink>
        <a:srgbClr val="800000"/>
      </a:hlink>
      <a:folHlink>
        <a:srgbClr val="73737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2021-04-05T18:28:10Z</dcterms:created>
  <dc:creator>Renee Kuklenski</dc:creator>
</cp:coreProperties>
</file>