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0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1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39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0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8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0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6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7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5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8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46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EC43-B083-45D5-A7EF-DB74F756AD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78DB-FEF0-4AFA-9E87-251415F67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5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95E1-D86A-4499-90BF-DC7AF40B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219" y="1138684"/>
            <a:ext cx="9001462" cy="2387600"/>
          </a:xfrm>
        </p:spPr>
        <p:txBody>
          <a:bodyPr/>
          <a:lstStyle/>
          <a:p>
            <a:r>
              <a:rPr lang="en-US" dirty="0"/>
              <a:t>VIRTUAL REALITY(VR)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D119A-5ECF-4ED8-9ADD-BD42B30ED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1394" y="4033473"/>
            <a:ext cx="9001462" cy="227374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Presented By</a:t>
            </a:r>
            <a:r>
              <a:rPr lang="en-US" sz="4000" dirty="0"/>
              <a:t>- </a:t>
            </a:r>
          </a:p>
          <a:p>
            <a:r>
              <a:rPr lang="en-US" sz="4000" dirty="0"/>
              <a:t> Vaishnavi Kolhe</a:t>
            </a:r>
          </a:p>
          <a:p>
            <a:r>
              <a:rPr lang="en-US" sz="4000" dirty="0" err="1"/>
              <a:t>Pranjal</a:t>
            </a:r>
            <a:r>
              <a:rPr lang="en-US" sz="4000" dirty="0"/>
              <a:t> Kolhe</a:t>
            </a:r>
          </a:p>
          <a:p>
            <a:r>
              <a:rPr lang="en-US" dirty="0"/>
              <a:t>	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7AAC8-44F2-47BD-9BAC-CB18318C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8" y="219075"/>
            <a:ext cx="234116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D4012-9816-48D3-9F73-4D006B1ACD03}"/>
              </a:ext>
            </a:extLst>
          </p:cNvPr>
          <p:cNvSpPr txBox="1"/>
          <p:nvPr/>
        </p:nvSpPr>
        <p:spPr>
          <a:xfrm>
            <a:off x="3200400" y="600074"/>
            <a:ext cx="7591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Indira College Of Commerce And Science(ICCS)Pune 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D2D320-1E43-4E75-8D85-035846AF2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9868"/>
            <a:ext cx="5181600" cy="2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9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D69BF0D9-2810-41DE-A4F5-99C9F895E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669072">
            <a:off x="-28574" y="-581024"/>
            <a:ext cx="6029324" cy="5145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AB6CDB-AB06-4770-A7DA-D70200BC9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171700"/>
            <a:ext cx="66008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F45A-92EE-43C6-B842-F832F0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Index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13169-F7DA-48D0-913D-F322DDC9CA19}"/>
              </a:ext>
            </a:extLst>
          </p:cNvPr>
          <p:cNvSpPr txBox="1"/>
          <p:nvPr/>
        </p:nvSpPr>
        <p:spPr>
          <a:xfrm>
            <a:off x="714375" y="2413337"/>
            <a:ext cx="8048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1.Introduction</a:t>
            </a:r>
          </a:p>
          <a:p>
            <a:r>
              <a:rPr lang="en-US" sz="3600" dirty="0"/>
              <a:t>2.Defination</a:t>
            </a:r>
          </a:p>
          <a:p>
            <a:r>
              <a:rPr lang="en-US" sz="3600" dirty="0"/>
              <a:t>3.</a:t>
            </a:r>
            <a:r>
              <a:rPr lang="en-IN" sz="3600" dirty="0"/>
              <a:t> What is Virtual Reality ?</a:t>
            </a:r>
          </a:p>
          <a:p>
            <a:r>
              <a:rPr lang="en-IN" sz="3600" dirty="0"/>
              <a:t>4.History</a:t>
            </a:r>
          </a:p>
          <a:p>
            <a:r>
              <a:rPr lang="en-IN" sz="3600" dirty="0"/>
              <a:t>5.</a:t>
            </a:r>
            <a:r>
              <a:rPr lang="en-IN" sz="3600" b="1" dirty="0"/>
              <a:t> </a:t>
            </a:r>
            <a:r>
              <a:rPr lang="en-IN" sz="3600" dirty="0"/>
              <a:t>Types of Virtual Reality</a:t>
            </a:r>
          </a:p>
          <a:p>
            <a:r>
              <a:rPr lang="en-IN" sz="3600" dirty="0"/>
              <a:t>6.Application</a:t>
            </a:r>
          </a:p>
          <a:p>
            <a:r>
              <a:rPr lang="en-IN" sz="3600" dirty="0"/>
              <a:t>7. 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9072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52F89-96B6-4635-8CE1-14A4E48A9C47}"/>
              </a:ext>
            </a:extLst>
          </p:cNvPr>
          <p:cNvSpPr txBox="1"/>
          <p:nvPr/>
        </p:nvSpPr>
        <p:spPr>
          <a:xfrm rot="10800000" flipV="1">
            <a:off x="1073058" y="1941515"/>
            <a:ext cx="10361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VR is a very high end computer interface that evolves real time simulation and interface through numerous sensorial channels. A key component in most virtual reality systems is the ability to perform a walkthrough of a virtual environment from different viewing positions and orientations. The walkthrough requires the synthesis of the virtual environment and the simulation of a virtual camera moving in the environment with up to six degrees of freedom.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7D4A-5C12-4680-8F90-DBA701E688A0}"/>
              </a:ext>
            </a:extLst>
          </p:cNvPr>
          <p:cNvSpPr txBox="1"/>
          <p:nvPr/>
        </p:nvSpPr>
        <p:spPr>
          <a:xfrm>
            <a:off x="1238865" y="658762"/>
            <a:ext cx="5672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1.INTRODUCTION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4797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2F39CD-F7DB-4A68-AC2A-2BF37930E74A}"/>
              </a:ext>
            </a:extLst>
          </p:cNvPr>
          <p:cNvSpPr txBox="1"/>
          <p:nvPr/>
        </p:nvSpPr>
        <p:spPr>
          <a:xfrm>
            <a:off x="1160206" y="619432"/>
            <a:ext cx="3624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2.Defination</a:t>
            </a:r>
            <a:endParaRPr lang="en-IN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3AC5-4F74-45BE-A907-742382EAF281}"/>
              </a:ext>
            </a:extLst>
          </p:cNvPr>
          <p:cNvSpPr txBox="1"/>
          <p:nvPr/>
        </p:nvSpPr>
        <p:spPr>
          <a:xfrm>
            <a:off x="636331" y="2050237"/>
            <a:ext cx="52120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3200" dirty="0"/>
              <a:t>A computer generated simulation that enables people to interact with visual and sensory three-dimensional objects or environments through the use of computer modeling”.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47862F-D573-41FE-953C-BF65DF002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1503948"/>
            <a:ext cx="6362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3639-D448-40EE-AF02-6F25D2D7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3.What is Virtual Reality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7F8D-5667-4880-AB1C-872AA940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1778605"/>
            <a:ext cx="8947353" cy="5907395"/>
          </a:xfrm>
        </p:spPr>
        <p:txBody>
          <a:bodyPr>
            <a:normAutofit/>
          </a:bodyPr>
          <a:lstStyle/>
          <a:p>
            <a:r>
              <a:rPr lang="en-US" sz="2800" dirty="0"/>
              <a:t>Virtual Reality means feeling the imaginary(virtual) world, rather than the real one. The imaginary world is a simulation running in a computer.</a:t>
            </a:r>
          </a:p>
          <a:p>
            <a:r>
              <a:rPr lang="en-US" sz="2800" dirty="0"/>
              <a:t>Virtual reality is the term used for computer generated 3D environments that allow the user to enter and interact with alternate realities.</a:t>
            </a:r>
          </a:p>
          <a:p>
            <a:r>
              <a:rPr lang="en-US" sz="2800" dirty="0"/>
              <a:t>The definition of 'virtual' is near and 'reality' is what we experience as human beings.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351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C9D-A51E-4656-B1F2-02751B46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927" y="560439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4. History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9284-2D97-4BE7-9F2A-F4A3F784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1886760"/>
            <a:ext cx="6331974" cy="5359614"/>
          </a:xfrm>
        </p:spPr>
        <p:txBody>
          <a:bodyPr>
            <a:normAutofit/>
          </a:bodyPr>
          <a:lstStyle/>
          <a:p>
            <a:r>
              <a:rPr lang="en-US" sz="2400" dirty="0"/>
              <a:t>More than one person has been involved in the development of this technological system.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1950's visionary cinematography Morton Heilig built a single user console called </a:t>
            </a:r>
            <a:r>
              <a:rPr lang="en-US" sz="2400" dirty="0" err="1"/>
              <a:t>Sensorama</a:t>
            </a:r>
            <a:r>
              <a:rPr lang="en-US" sz="2400" dirty="0"/>
              <a:t>. This enabled the user watch television in 3 dimensional ways.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8FC92-D6ED-48E7-9DD8-BAE407B0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2" y="1627130"/>
            <a:ext cx="4168878" cy="50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3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927A-6B5A-4348-913C-97A3A364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1088A-9873-419D-8BEE-97A57D65C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" y="0"/>
            <a:ext cx="12181801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CAD1-DC2B-4A05-9498-4500E46C512F}"/>
              </a:ext>
            </a:extLst>
          </p:cNvPr>
          <p:cNvSpPr txBox="1"/>
          <p:nvPr/>
        </p:nvSpPr>
        <p:spPr>
          <a:xfrm>
            <a:off x="5683047" y="626429"/>
            <a:ext cx="661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5.Types of Virtual Reality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2E48A-B93A-44C8-9FDC-FA764B8FABA5}"/>
              </a:ext>
            </a:extLst>
          </p:cNvPr>
          <p:cNvSpPr txBox="1"/>
          <p:nvPr/>
        </p:nvSpPr>
        <p:spPr>
          <a:xfrm>
            <a:off x="6640649" y="2581078"/>
            <a:ext cx="5382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Immersive Virtual Reality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Non-Immersive Virtual Reality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Window on world Virtual Reality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11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B5267-C408-4DD9-8AAC-54473934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9AC62-BC58-4B3D-AF5C-83C8EAF9F1D8}"/>
              </a:ext>
            </a:extLst>
          </p:cNvPr>
          <p:cNvSpPr txBox="1"/>
          <p:nvPr/>
        </p:nvSpPr>
        <p:spPr>
          <a:xfrm>
            <a:off x="825910" y="432620"/>
            <a:ext cx="4200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6.Applications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59408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DF91-D6C0-4D53-87B6-A7206897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86" y="0"/>
            <a:ext cx="10353761" cy="1325563"/>
          </a:xfrm>
        </p:spPr>
        <p:txBody>
          <a:bodyPr/>
          <a:lstStyle/>
          <a:p>
            <a:r>
              <a:rPr lang="en-IN" dirty="0"/>
              <a:t>7.Advantages and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5E9D4-2ABC-4CC3-A885-B2858934B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200" dirty="0">
                <a:ln/>
                <a:solidFill>
                  <a:schemeClr val="accent3"/>
                </a:solidFill>
                <a:effectLst/>
              </a:rPr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6409-5077-41D8-BF0D-097BBD301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245" y="2912232"/>
            <a:ext cx="5214758" cy="3105110"/>
          </a:xfrm>
        </p:spPr>
        <p:txBody>
          <a:bodyPr>
            <a:normAutofit/>
          </a:bodyPr>
          <a:lstStyle/>
          <a:p>
            <a:r>
              <a:rPr lang="en-US" dirty="0"/>
              <a:t>Virtual reality creates a realistic world</a:t>
            </a:r>
          </a:p>
          <a:p>
            <a:r>
              <a:rPr lang="en-US" dirty="0"/>
              <a:t>It enables user to explore places.</a:t>
            </a:r>
          </a:p>
          <a:p>
            <a:r>
              <a:rPr lang="en-US" dirty="0"/>
              <a:t>Through Virtual Reality user can experiment with an artificial environment.</a:t>
            </a:r>
          </a:p>
          <a:p>
            <a:r>
              <a:rPr lang="en-US" dirty="0"/>
              <a:t>Virtual Reality make the education more easily and comfort.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2DF8A-5534-4710-9C11-02233E171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200" dirty="0">
                <a:ln/>
                <a:solidFill>
                  <a:schemeClr val="accent3"/>
                </a:solidFill>
                <a:effectLst/>
              </a:rPr>
              <a:t>Disadvantages</a:t>
            </a:r>
            <a:endParaRPr lang="en-IN" sz="28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2C3E-AE0F-4DBF-9F94-C9F5818F1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2231"/>
            <a:ext cx="6019800" cy="41374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equipments</a:t>
            </a:r>
            <a:r>
              <a:rPr lang="en-US" dirty="0"/>
              <a:t> used in virtual reality</a:t>
            </a:r>
          </a:p>
          <a:p>
            <a:pPr marL="0" indent="0">
              <a:buNone/>
            </a:pPr>
            <a:r>
              <a:rPr lang="en-US" dirty="0"/>
              <a:t> are very expensive.</a:t>
            </a:r>
          </a:p>
          <a:p>
            <a:r>
              <a:rPr lang="en-US" dirty="0"/>
              <a:t>It consists of complex technology.</a:t>
            </a:r>
          </a:p>
          <a:p>
            <a:r>
              <a:rPr lang="en-US" dirty="0"/>
              <a:t>In virtual reality environment we cant </a:t>
            </a:r>
          </a:p>
          <a:p>
            <a:pPr marL="0" indent="0">
              <a:buNone/>
            </a:pPr>
            <a:r>
              <a:rPr lang="en-US" dirty="0"/>
              <a:t>move by our own like in the real world.</a:t>
            </a:r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51DFDE4-3614-4064-8ADD-1F6DED68DC01}"/>
              </a:ext>
            </a:extLst>
          </p:cNvPr>
          <p:cNvSpPr/>
          <p:nvPr/>
        </p:nvSpPr>
        <p:spPr>
          <a:xfrm>
            <a:off x="1317524" y="2005780"/>
            <a:ext cx="4375354" cy="71775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2E80687-C157-41A1-AA6E-3FD6332231BE}"/>
              </a:ext>
            </a:extLst>
          </p:cNvPr>
          <p:cNvSpPr/>
          <p:nvPr/>
        </p:nvSpPr>
        <p:spPr>
          <a:xfrm>
            <a:off x="6256709" y="2005779"/>
            <a:ext cx="4375354" cy="71775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DF595-0575-4AFA-986E-9A5687EBBE33}"/>
              </a:ext>
            </a:extLst>
          </p:cNvPr>
          <p:cNvSpPr/>
          <p:nvPr/>
        </p:nvSpPr>
        <p:spPr>
          <a:xfrm>
            <a:off x="806245" y="2912231"/>
            <a:ext cx="5063613" cy="327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0512A-B378-4193-B7CF-F82F364E2345}"/>
              </a:ext>
            </a:extLst>
          </p:cNvPr>
          <p:cNvSpPr/>
          <p:nvPr/>
        </p:nvSpPr>
        <p:spPr>
          <a:xfrm>
            <a:off x="6203944" y="2912230"/>
            <a:ext cx="5063613" cy="327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0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1512</TotalTime>
  <Words>373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Wingdings</vt:lpstr>
      <vt:lpstr>Damask</vt:lpstr>
      <vt:lpstr>VIRTUAL REALITY(VR)</vt:lpstr>
      <vt:lpstr>Index</vt:lpstr>
      <vt:lpstr>PowerPoint Presentation</vt:lpstr>
      <vt:lpstr>PowerPoint Presentation</vt:lpstr>
      <vt:lpstr>3.What is Virtual Reality ?</vt:lpstr>
      <vt:lpstr>4. History</vt:lpstr>
      <vt:lpstr>PowerPoint Presentation</vt:lpstr>
      <vt:lpstr>PowerPoint Presentation</vt:lpstr>
      <vt:lpstr>7.Advantages and 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REALITY(VR)</dc:title>
  <dc:creator>Vaishnavi Kolhe</dc:creator>
  <cp:lastModifiedBy>Vaishnavi Kolhe</cp:lastModifiedBy>
  <cp:revision>1</cp:revision>
  <dcterms:created xsi:type="dcterms:W3CDTF">2022-01-13T16:18:08Z</dcterms:created>
  <dcterms:modified xsi:type="dcterms:W3CDTF">2022-01-14T17:30:18Z</dcterms:modified>
</cp:coreProperties>
</file>