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shnavi" initials="v" lastIdx="1" clrIdx="0">
    <p:extLst>
      <p:ext uri="{19B8F6BF-5375-455C-9EA6-DF929625EA0E}">
        <p15:presenceInfo xmlns:p15="http://schemas.microsoft.com/office/powerpoint/2012/main" userId="vaishn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1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0T13:43:21.2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45524-09DE-434B-8DB4-7A1D99ECDC0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1AE4A7-4DC8-483D-9C9E-DACF93AB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1377-CC84-4E70-B939-F79CF76E4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Keywords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27E1D-35A3-4EF5-8769-4CBFD231FCAC}"/>
              </a:ext>
            </a:extLst>
          </p:cNvPr>
          <p:cNvSpPr txBox="1"/>
          <p:nvPr/>
        </p:nvSpPr>
        <p:spPr>
          <a:xfrm>
            <a:off x="7045463" y="6241252"/>
            <a:ext cx="483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Vaishnavi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Kulthe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C755E-404C-4900-9012-825EB01FF85E}"/>
              </a:ext>
            </a:extLst>
          </p:cNvPr>
          <p:cNvSpPr txBox="1"/>
          <p:nvPr/>
        </p:nvSpPr>
        <p:spPr>
          <a:xfrm>
            <a:off x="2185989" y="2257426"/>
            <a:ext cx="9572624" cy="156966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6297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DB098-29A7-4E80-A731-7461A83A14A9}"/>
              </a:ext>
            </a:extLst>
          </p:cNvPr>
          <p:cNvSpPr txBox="1"/>
          <p:nvPr/>
        </p:nvSpPr>
        <p:spPr>
          <a:xfrm>
            <a:off x="1424763" y="0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8C464-224A-4882-ABE8-0F40741E4C47}"/>
              </a:ext>
            </a:extLst>
          </p:cNvPr>
          <p:cNvSpPr txBox="1"/>
          <p:nvPr/>
        </p:nvSpPr>
        <p:spPr>
          <a:xfrm>
            <a:off x="1424763" y="970178"/>
            <a:ext cx="103532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 a set of keywords that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that cannot be used as variables, methods, classes, or any other identifiers.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programming language doesn’t allow these keywords to be used by the programmer as identifiers or variable names etc. Despite that, if we use these keywords it will result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 a total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 keywords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predefined meaning and are reserved for use by Java. Out of these 51 keywords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49 keywords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currently used while the remaining 2 are no more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true false and 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True, false and null represents certain values in Java, they are used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not considered as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you cannot use them as identifiers in Java if you try to do so, a compile time error will be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Among the list of key words list mentioned above the key words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currently not in use. They are reserved words (for the future use).</a:t>
            </a:r>
          </a:p>
        </p:txBody>
      </p:sp>
    </p:spTree>
    <p:extLst>
      <p:ext uri="{BB962C8B-B14F-4D97-AF65-F5344CB8AC3E}">
        <p14:creationId xmlns:p14="http://schemas.microsoft.com/office/powerpoint/2010/main" val="35698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WHY JAVA IS POPULAR PROGRAMMING LANGUAGE | by Oretes | Medium">
            <a:extLst>
              <a:ext uri="{FF2B5EF4-FFF2-40B4-BE49-F238E27FC236}">
                <a16:creationId xmlns:a16="http://schemas.microsoft.com/office/drawing/2014/main" id="{C9D1C18A-0152-4C33-BBCC-977216907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9" y="1073425"/>
            <a:ext cx="10071652" cy="507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D94BF-B4F9-4068-8278-25AD94F60231}"/>
              </a:ext>
            </a:extLst>
          </p:cNvPr>
          <p:cNvSpPr/>
          <p:nvPr/>
        </p:nvSpPr>
        <p:spPr>
          <a:xfrm>
            <a:off x="1650802" y="169829"/>
            <a:ext cx="4418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Keyword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D280-BB9B-450A-951B-638B19334980}"/>
              </a:ext>
            </a:extLst>
          </p:cNvPr>
          <p:cNvSpPr txBox="1"/>
          <p:nvPr/>
        </p:nvSpPr>
        <p:spPr>
          <a:xfrm>
            <a:off x="1650802" y="1457739"/>
            <a:ext cx="100220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use keywords like int ,float as an identifier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 : int int=10;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also use true, false, null as identifiers, It is because they are literals.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 : int true = 20;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not change the meaning of the keyword.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always written in lower case.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keywords with either blanks or commas.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92083-1101-4169-9E4F-08386A26348A}"/>
              </a:ext>
            </a:extLst>
          </p:cNvPr>
          <p:cNvSpPr txBox="1"/>
          <p:nvPr/>
        </p:nvSpPr>
        <p:spPr>
          <a:xfrm>
            <a:off x="1630018" y="112644"/>
            <a:ext cx="4870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B8C01-8C1E-4AB1-9F2A-9CD71ADF7D6F}"/>
              </a:ext>
            </a:extLst>
          </p:cNvPr>
          <p:cNvSpPr txBox="1"/>
          <p:nvPr/>
        </p:nvSpPr>
        <p:spPr>
          <a:xfrm>
            <a:off x="1549947" y="914401"/>
            <a:ext cx="99004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languages, identifiers are used for identification purposes.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given to the component of java by the Programmer is known as Identifier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1A121-BF41-4A4C-82B9-4FA4638D87C3}"/>
              </a:ext>
            </a:extLst>
          </p:cNvPr>
          <p:cNvSpPr txBox="1"/>
          <p:nvPr/>
        </p:nvSpPr>
        <p:spPr>
          <a:xfrm>
            <a:off x="1630019" y="3975505"/>
            <a:ext cx="9900490" cy="21852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class Demo								</a:t>
            </a:r>
            <a:r>
              <a:rPr lang="en-US" sz="2200" b="1" dirty="0">
                <a:solidFill>
                  <a:srgbClr val="FF0000"/>
                </a:solidFill>
              </a:rPr>
              <a:t>//Class Name	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			</a:t>
            </a:r>
            <a:r>
              <a:rPr lang="en-US" sz="2200" dirty="0">
                <a:solidFill>
                  <a:srgbClr val="FF0000"/>
                </a:solidFill>
              </a:rPr>
              <a:t>//Method name and </a:t>
            </a:r>
            <a:r>
              <a:rPr lang="en-US" sz="2200" dirty="0" err="1">
                <a:solidFill>
                  <a:srgbClr val="FF0000"/>
                </a:solidFill>
              </a:rPr>
              <a:t>args</a:t>
            </a:r>
            <a:r>
              <a:rPr lang="en-US" sz="2200" dirty="0">
                <a:solidFill>
                  <a:srgbClr val="FF0000"/>
                </a:solidFill>
              </a:rPr>
              <a:t>: variable name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("vaishnavi");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1D09A2-D991-4287-92E0-7E872A4AFE98}"/>
              </a:ext>
            </a:extLst>
          </p:cNvPr>
          <p:cNvSpPr/>
          <p:nvPr/>
        </p:nvSpPr>
        <p:spPr>
          <a:xfrm>
            <a:off x="1417983" y="203609"/>
            <a:ext cx="11145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Note :</a:t>
            </a: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should follow the rules and conventions for an identifier.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2888D-D3FB-4F0B-998A-ACEF6DECE996}"/>
              </a:ext>
            </a:extLst>
          </p:cNvPr>
          <p:cNvSpPr txBox="1"/>
          <p:nvPr/>
        </p:nvSpPr>
        <p:spPr>
          <a:xfrm>
            <a:off x="1510749" y="2213113"/>
            <a:ext cx="9517172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should never start with the number.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 : 123Vaish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should not have especial character except _ and $.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 :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space is not allowed in identifier.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 : int v a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use keyword as an identifier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//Ex : int true=0;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names are unique.		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EX : int a=10;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 : int a1=10;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can consist of only letters, digits, or underscore.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 int a1=10;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valid identifier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MYNAME, X, I, x1,_myname, 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sum_of_no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vaish123 ,etc.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ECC4F-8677-4A6C-84E1-DA216040747F}"/>
              </a:ext>
            </a:extLst>
          </p:cNvPr>
          <p:cNvSpPr txBox="1"/>
          <p:nvPr/>
        </p:nvSpPr>
        <p:spPr>
          <a:xfrm>
            <a:off x="1577008" y="0"/>
            <a:ext cx="3473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465F2-3B97-4D84-9C0D-5AAB9E45D693}"/>
              </a:ext>
            </a:extLst>
          </p:cNvPr>
          <p:cNvSpPr txBox="1"/>
          <p:nvPr/>
        </p:nvSpPr>
        <p:spPr>
          <a:xfrm>
            <a:off x="1457738" y="707886"/>
            <a:ext cx="96278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of different sizes and values that can be stored in the variable that is made as per convenience and circumstances to cover up all test cases.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 two categories in which data types are segregated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char, int, short, byte, long, float, and double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Type or Object Data 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as String, Array, etc.</a:t>
            </a:r>
          </a:p>
          <a:p>
            <a:endParaRPr lang="en-US" dirty="0"/>
          </a:p>
        </p:txBody>
      </p:sp>
      <p:pic>
        <p:nvPicPr>
          <p:cNvPr id="8194" name="Picture 2" descr="https://data-flair.training/blogs/wp-content/uploads/sites/2/2018/01/Primitive-Data-Types-DF.jpg">
            <a:extLst>
              <a:ext uri="{FF2B5EF4-FFF2-40B4-BE49-F238E27FC236}">
                <a16:creationId xmlns:a16="http://schemas.microsoft.com/office/drawing/2014/main" id="{EC9ED8E0-35A7-406B-81B5-931C7C8F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31" y="2877379"/>
            <a:ext cx="551249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0C008-35E3-4513-940E-FE35477CDADA}"/>
              </a:ext>
            </a:extLst>
          </p:cNvPr>
          <p:cNvSpPr/>
          <p:nvPr/>
        </p:nvSpPr>
        <p:spPr>
          <a:xfrm>
            <a:off x="1571625" y="357188"/>
            <a:ext cx="5900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Type: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822EF-033C-478F-B1E6-46B61524284E}"/>
              </a:ext>
            </a:extLst>
          </p:cNvPr>
          <p:cNvSpPr txBox="1"/>
          <p:nvPr/>
        </p:nvSpPr>
        <p:spPr>
          <a:xfrm>
            <a:off x="1238250" y="1344037"/>
            <a:ext cx="9715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datatype which is used to create a variable to store a primitive values such as Numbers, Character, Boolean is known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Primitive Datatype.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Primitive Datatypes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java.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91659-87FF-4934-9CD6-C023FD675F8E}"/>
              </a:ext>
            </a:extLst>
          </p:cNvPr>
          <p:cNvSpPr txBox="1"/>
          <p:nvPr/>
        </p:nvSpPr>
        <p:spPr>
          <a:xfrm>
            <a:off x="1571625" y="2771775"/>
            <a:ext cx="9358312" cy="37290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 descr="What are Primitive Datatypes in Java and their default values? - Quora">
            <a:extLst>
              <a:ext uri="{FF2B5EF4-FFF2-40B4-BE49-F238E27FC236}">
                <a16:creationId xmlns:a16="http://schemas.microsoft.com/office/drawing/2014/main" id="{21093FCB-E912-47A6-A0DC-571FB3D5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112293"/>
            <a:ext cx="85915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8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A53BE3-3DC8-40ED-936D-A08CEE462794}"/>
              </a:ext>
            </a:extLst>
          </p:cNvPr>
          <p:cNvSpPr/>
          <p:nvPr/>
        </p:nvSpPr>
        <p:spPr>
          <a:xfrm>
            <a:off x="1463190" y="129659"/>
            <a:ext cx="9777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2.Non-Primitive Data Type or Object Data type: 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5C4EB-1D50-449D-A78D-8E5A9C43BDF9}"/>
              </a:ext>
            </a:extLst>
          </p:cNvPr>
          <p:cNvSpPr txBox="1"/>
          <p:nvPr/>
        </p:nvSpPr>
        <p:spPr>
          <a:xfrm>
            <a:off x="1900238" y="1471613"/>
            <a:ext cx="9777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datatype which is used to create a Non-Primitive variable to store a the reference values such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Interface,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Array,String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refer to object.</a:t>
            </a:r>
          </a:p>
        </p:txBody>
      </p:sp>
      <p:pic>
        <p:nvPicPr>
          <p:cNvPr id="4" name="Picture 4" descr="https://data-flair.training/blogs/wp-content/uploads/sites/2/2018/01/Non-Primitive-Data-Types-DF.jpg">
            <a:extLst>
              <a:ext uri="{FF2B5EF4-FFF2-40B4-BE49-F238E27FC236}">
                <a16:creationId xmlns:a16="http://schemas.microsoft.com/office/drawing/2014/main" id="{60ED4B5E-CAB8-46F0-A252-3F89D56F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63104"/>
            <a:ext cx="4925873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2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714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Times New Roman</vt:lpstr>
      <vt:lpstr>Wingdings</vt:lpstr>
      <vt:lpstr>Parallax</vt:lpstr>
      <vt:lpstr>Identifier Keywords Datatypes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</dc:creator>
  <cp:lastModifiedBy>vaishnavi</cp:lastModifiedBy>
  <cp:revision>12</cp:revision>
  <dcterms:created xsi:type="dcterms:W3CDTF">2023-08-10T07:04:42Z</dcterms:created>
  <dcterms:modified xsi:type="dcterms:W3CDTF">2023-08-10T08:46:19Z</dcterms:modified>
</cp:coreProperties>
</file>