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7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8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7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0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EA24D14-7F7F-455A-A366-F0D99539689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82C0684-538E-4F9C-8CAA-DA33E0CF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4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FFAF-51F1-4633-91B0-5F22D49D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748" y="1507435"/>
            <a:ext cx="8733183" cy="3843129"/>
          </a:xfrm>
          <a:solidFill>
            <a:schemeClr val="tx2">
              <a:lumMod val="25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JAVA</a:t>
            </a:r>
            <a:br>
              <a:rPr lang="en-US" b="1" dirty="0"/>
            </a:br>
            <a:r>
              <a:rPr lang="en-US" sz="3600" dirty="0">
                <a:solidFill>
                  <a:srgbClr val="00B0F0"/>
                </a:solidFill>
              </a:rPr>
              <a:t>JDK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4B846-460B-49A0-9811-89021A99135E}"/>
              </a:ext>
            </a:extLst>
          </p:cNvPr>
          <p:cNvSpPr/>
          <p:nvPr/>
        </p:nvSpPr>
        <p:spPr>
          <a:xfrm>
            <a:off x="0" y="6186317"/>
            <a:ext cx="356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repared By : Vaishnavi </a:t>
            </a:r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Kulthe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9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50F5-8EC2-4F08-ACBB-11B2601F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6" y="322295"/>
            <a:ext cx="10411307" cy="9144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C000"/>
                </a:solidFill>
                <a:effectLst/>
              </a:rPr>
              <a:t>Components of Java Architecture</a:t>
            </a:r>
            <a:br>
              <a:rPr lang="en-US" dirty="0">
                <a:effectLst/>
              </a:rPr>
            </a:br>
            <a:endParaRPr lang="en-US" sz="1800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media.geeksforgeeks.org/wp-content/uploads/20201023214841/gfgjdk-660x423.jpg">
            <a:extLst>
              <a:ext uri="{FF2B5EF4-FFF2-40B4-BE49-F238E27FC236}">
                <a16:creationId xmlns:a16="http://schemas.microsoft.com/office/drawing/2014/main" id="{03BFB636-8B46-4702-848B-C27FB086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8" y="2083458"/>
            <a:ext cx="62865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A48CD-DE36-465C-A34C-FBE66BD2FC22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8545F-780C-4B48-8FE9-0C4FE050E0BD}"/>
              </a:ext>
            </a:extLst>
          </p:cNvPr>
          <p:cNvSpPr txBox="1"/>
          <p:nvPr/>
        </p:nvSpPr>
        <p:spPr>
          <a:xfrm>
            <a:off x="1202081" y="1169058"/>
            <a:ext cx="9114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Java architecture includes the three main components: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78C2D-4596-4053-AB4E-1D9AC3D4613E}"/>
              </a:ext>
            </a:extLst>
          </p:cNvPr>
          <p:cNvSpPr txBox="1"/>
          <p:nvPr/>
        </p:nvSpPr>
        <p:spPr>
          <a:xfrm>
            <a:off x="474561" y="2743778"/>
            <a:ext cx="5502169" cy="27084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9999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 (JVM)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 (JRE)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2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F75CDF-3945-4765-B4CE-65AF5FCF9B60}"/>
              </a:ext>
            </a:extLst>
          </p:cNvPr>
          <p:cNvSpPr/>
          <p:nvPr/>
        </p:nvSpPr>
        <p:spPr>
          <a:xfrm>
            <a:off x="265043" y="54018"/>
            <a:ext cx="9263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AutoShape 6" descr="How Does Java Programming Language Work">
            <a:extLst>
              <a:ext uri="{FF2B5EF4-FFF2-40B4-BE49-F238E27FC236}">
                <a16:creationId xmlns:a16="http://schemas.microsoft.com/office/drawing/2014/main" id="{EC1A8FC9-8579-4EF2-B5FA-B3E06B0E0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4087" y="3276599"/>
            <a:ext cx="4194313" cy="419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How Does Java Programming Language Work">
            <a:extLst>
              <a:ext uri="{FF2B5EF4-FFF2-40B4-BE49-F238E27FC236}">
                <a16:creationId xmlns:a16="http://schemas.microsoft.com/office/drawing/2014/main" id="{30C310F1-54FE-46D9-AF8E-5995D8EAA76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600" y="977348"/>
            <a:ext cx="2299252" cy="229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446C3-73D5-42D2-BD45-D469F363A270}"/>
              </a:ext>
            </a:extLst>
          </p:cNvPr>
          <p:cNvSpPr txBox="1"/>
          <p:nvPr/>
        </p:nvSpPr>
        <p:spPr>
          <a:xfrm>
            <a:off x="689113" y="1227006"/>
            <a:ext cx="10243931" cy="46536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 can be considered as the super-set of JRE. JDK includes all features that JRE has and over and above it contains development tools such like compiler, debugger etc.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 Development Kit) is a Kit that provides the environment to develop and execute(run) the Java program.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is a kit(or package) that includes two things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Tools(to provide an environment to develop your java programs)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(to execute your java program).</a:t>
            </a:r>
          </a:p>
        </p:txBody>
      </p:sp>
    </p:spTree>
    <p:extLst>
      <p:ext uri="{BB962C8B-B14F-4D97-AF65-F5344CB8AC3E}">
        <p14:creationId xmlns:p14="http://schemas.microsoft.com/office/powerpoint/2010/main" val="301249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1E5866-8EEE-42B6-9831-736BAF3B091B}"/>
              </a:ext>
            </a:extLst>
          </p:cNvPr>
          <p:cNvSpPr txBox="1"/>
          <p:nvPr/>
        </p:nvSpPr>
        <p:spPr>
          <a:xfrm>
            <a:off x="344556" y="159026"/>
            <a:ext cx="854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Environment(JRE)</a:t>
            </a:r>
            <a:b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B3AE7-F4E9-4EFD-B987-921F6F257E28}"/>
              </a:ext>
            </a:extLst>
          </p:cNvPr>
          <p:cNvSpPr txBox="1"/>
          <p:nvPr/>
        </p:nvSpPr>
        <p:spPr>
          <a:xfrm>
            <a:off x="788503" y="1359355"/>
            <a:ext cx="10243931" cy="48075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Programs Can Run In A Runtime Environment Created By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 Runtime Environment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Disk-based System That Mixes Java Code With Necessary Libraries.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Java Virtual Machine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Begins To Run The Java Code. The Java Runtime Environment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Contains All Of The Libraries And Software Required To Run Java Programs.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Included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Also Available For Download Individually.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B34EB-7B75-427F-85F9-0EEBB3DBE4B1}"/>
              </a:ext>
            </a:extLst>
          </p:cNvPr>
          <p:cNvSpPr txBox="1"/>
          <p:nvPr/>
        </p:nvSpPr>
        <p:spPr>
          <a:xfrm>
            <a:off x="251791" y="159026"/>
            <a:ext cx="730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Machine(JVM)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692EA-164E-4814-97A8-8D44D75172A2}"/>
              </a:ext>
            </a:extLst>
          </p:cNvPr>
          <p:cNvSpPr txBox="1"/>
          <p:nvPr/>
        </p:nvSpPr>
        <p:spPr>
          <a:xfrm>
            <a:off x="689113" y="1227006"/>
            <a:ext cx="10243931" cy="4922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 is a very important part of both JDK and JRE because it is contained or inbuilt in both.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Whatever Java program you run using JRE or JDK goes into JVM and JVM is responsible for executing the java program line by line , hence it is also known as an interpreter.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becomes an instance of JRE at the runtime of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Javaprogram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widely known as a runtime interpreter.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machine(JVM) is a part of the JRE(Java Runtime Environment).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applications are WORA (Write Once Run Anywhere). </a:t>
            </a:r>
          </a:p>
        </p:txBody>
      </p:sp>
    </p:spTree>
    <p:extLst>
      <p:ext uri="{BB962C8B-B14F-4D97-AF65-F5344CB8AC3E}">
        <p14:creationId xmlns:p14="http://schemas.microsoft.com/office/powerpoint/2010/main" val="208997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FDF4-31D5-4786-B861-ECE3643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24" y="217220"/>
            <a:ext cx="10610089" cy="87464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cap="none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to write and execute a java program</a:t>
            </a:r>
            <a:b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i.stechies.com/650x143/userfiles/images/java.jpg">
            <a:extLst>
              <a:ext uri="{FF2B5EF4-FFF2-40B4-BE49-F238E27FC236}">
                <a16:creationId xmlns:a16="http://schemas.microsoft.com/office/drawing/2014/main" id="{E5FB7D68-6DA9-4F51-865F-491FA60232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23" y="4585252"/>
            <a:ext cx="10610089" cy="164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FCA7F6-BF09-4E6D-A523-BE513F5495CD}"/>
              </a:ext>
            </a:extLst>
          </p:cNvPr>
          <p:cNvSpPr/>
          <p:nvPr/>
        </p:nvSpPr>
        <p:spPr>
          <a:xfrm>
            <a:off x="747023" y="974038"/>
            <a:ext cx="10610089" cy="34163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First, we should have a java source code which must be saved with program.java extension.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2.Then we use a JAVA Compiler to compile the source code to get java bytecode which must have a </a:t>
            </a:r>
            <a:r>
              <a:rPr lang="en-US" dirty="0" err="1">
                <a:latin typeface="Verdana" panose="020B0604030504040204" pitchFamily="34" charset="0"/>
              </a:rPr>
              <a:t>program.class</a:t>
            </a:r>
            <a:r>
              <a:rPr lang="en-US" dirty="0">
                <a:latin typeface="Verdana" panose="020B0604030504040204" pitchFamily="34" charset="0"/>
              </a:rPr>
              <a:t> extension. We can say that Java bytecode is a modified version of java source code.</a:t>
            </a:r>
          </a:p>
          <a:p>
            <a:pPr>
              <a:buFont typeface="+mj-lt"/>
              <a:buAutoNum type="arabicPeriod"/>
            </a:pPr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3.Now we pass the java bytecode through an interpreter called JVM (JAVA Virtual Machine) which will read every single statement at a time from java bytecode and convert it to machine level code and then will execute the code. We get the output only after JVM converts and execute the code.</a:t>
            </a:r>
          </a:p>
          <a:p>
            <a:endParaRPr 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2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JVM | Java Virtual Machine - Javatpoint">
            <a:extLst>
              <a:ext uri="{FF2B5EF4-FFF2-40B4-BE49-F238E27FC236}">
                <a16:creationId xmlns:a16="http://schemas.microsoft.com/office/drawing/2014/main" id="{5CD9550B-A85B-45BB-AFE7-A7BB5A83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292087"/>
            <a:ext cx="9356034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2256C9-6376-4086-8C08-4AA8BD16BDF4}"/>
              </a:ext>
            </a:extLst>
          </p:cNvPr>
          <p:cNvSpPr txBox="1"/>
          <p:nvPr/>
        </p:nvSpPr>
        <p:spPr>
          <a:xfrm>
            <a:off x="927653" y="530087"/>
            <a:ext cx="5526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 Architecture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9CB948-AD10-4830-8D69-43D8D7B88043}"/>
              </a:ext>
            </a:extLst>
          </p:cNvPr>
          <p:cNvSpPr txBox="1"/>
          <p:nvPr/>
        </p:nvSpPr>
        <p:spPr>
          <a:xfrm>
            <a:off x="1895061" y="2451652"/>
            <a:ext cx="7384245" cy="1323439"/>
          </a:xfrm>
          <a:prstGeom prst="rect">
            <a:avLst/>
          </a:prstGeom>
          <a:noFill/>
          <a:ln>
            <a:solidFill>
              <a:srgbClr val="FFFF00"/>
            </a:solidFill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8000" b="1" i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576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232</TotalTime>
  <Words>479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Verdana</vt:lpstr>
      <vt:lpstr>Wingdings</vt:lpstr>
      <vt:lpstr>Mesh</vt:lpstr>
      <vt:lpstr>JAVA JDK Architecture </vt:lpstr>
      <vt:lpstr> Components of Java Architecture </vt:lpstr>
      <vt:lpstr>PowerPoint Presentation</vt:lpstr>
      <vt:lpstr>PowerPoint Presentation</vt:lpstr>
      <vt:lpstr>PowerPoint Presentation</vt:lpstr>
      <vt:lpstr>Steps involved to write and execute a java program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vaishnavi</dc:creator>
  <cp:lastModifiedBy>vaishnavi</cp:lastModifiedBy>
  <cp:revision>16</cp:revision>
  <dcterms:created xsi:type="dcterms:W3CDTF">2023-08-09T08:44:46Z</dcterms:created>
  <dcterms:modified xsi:type="dcterms:W3CDTF">2023-08-09T17:47:48Z</dcterms:modified>
</cp:coreProperties>
</file>