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77" r:id="rId10"/>
    <p:sldId id="266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6F60-CBD2-4A4C-A677-04F026E9AF9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F8A46-34D6-4240-AADA-1B172FB0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C9612-469D-492D-90A0-A06711DF728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09C0B5-EC48-4EB0-B404-8E1AE0B0591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Analysis of Aggravated Assault (AGG)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200" dirty="0"/>
          </a:p>
          <a:p>
            <a:pPr algn="ctr"/>
            <a:r>
              <a:rPr lang="en-US" sz="3200" dirty="0"/>
              <a:t>Presented By:</a:t>
            </a:r>
          </a:p>
          <a:p>
            <a:pPr algn="ctr"/>
            <a:r>
              <a:rPr lang="en-US" sz="3200" dirty="0"/>
              <a:t>Harshit Patel</a:t>
            </a:r>
          </a:p>
          <a:p>
            <a:pPr algn="ctr"/>
            <a:r>
              <a:rPr lang="en-US" sz="3200" dirty="0" err="1"/>
              <a:t>Vaishnavi</a:t>
            </a:r>
            <a:r>
              <a:rPr lang="en-US" sz="3200" dirty="0"/>
              <a:t> </a:t>
            </a:r>
            <a:r>
              <a:rPr lang="en-US" sz="3200" dirty="0" err="1"/>
              <a:t>Kunchala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449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5350"/>
            <a:ext cx="8686800" cy="5810250"/>
          </a:xfrm>
        </p:spPr>
      </p:pic>
      <p:sp>
        <p:nvSpPr>
          <p:cNvPr id="5" name="TextBox 4"/>
          <p:cNvSpPr txBox="1"/>
          <p:nvPr/>
        </p:nvSpPr>
        <p:spPr>
          <a:xfrm>
            <a:off x="361950" y="1219200"/>
            <a:ext cx="243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Aggravated assaults usually happen at night around 8p.m to 2a.m.</a:t>
            </a:r>
          </a:p>
        </p:txBody>
      </p:sp>
    </p:spTree>
    <p:extLst>
      <p:ext uri="{BB962C8B-B14F-4D97-AF65-F5344CB8AC3E}">
        <p14:creationId xmlns:p14="http://schemas.microsoft.com/office/powerpoint/2010/main" val="212770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Perpetrator Profile and Threat Level Assessment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81201"/>
            <a:ext cx="8172450" cy="4514850"/>
          </a:xfrm>
        </p:spPr>
      </p:pic>
      <p:sp>
        <p:nvSpPr>
          <p:cNvPr id="5" name="TextBox 4"/>
          <p:cNvSpPr txBox="1"/>
          <p:nvPr/>
        </p:nvSpPr>
        <p:spPr>
          <a:xfrm>
            <a:off x="228600" y="2038350"/>
            <a:ext cx="2705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Male suspects around the age of 30-40 are more to commit crime.</a:t>
            </a:r>
          </a:p>
        </p:txBody>
      </p:sp>
    </p:spTree>
    <p:extLst>
      <p:ext uri="{BB962C8B-B14F-4D97-AF65-F5344CB8AC3E}">
        <p14:creationId xmlns:p14="http://schemas.microsoft.com/office/powerpoint/2010/main" val="270508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Prescriptive analysis of AGG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049463"/>
            <a:ext cx="7020399" cy="4389437"/>
          </a:xfrm>
        </p:spPr>
      </p:pic>
      <p:sp>
        <p:nvSpPr>
          <p:cNvPr id="5" name="TextBox 4"/>
          <p:cNvSpPr txBox="1"/>
          <p:nvPr/>
        </p:nvSpPr>
        <p:spPr>
          <a:xfrm>
            <a:off x="285750" y="2019300"/>
            <a:ext cx="388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Within RD 2029, Patrol emphasis should focus in S VERMONT AVE.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Within RD 2017, Patrol emphasis should focus more in S BERENDO AVE.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Within RD 2088, Patrol emphasis should focus more in WASHINGTON BL &amp; VERMONT AVE.</a:t>
            </a:r>
          </a:p>
        </p:txBody>
      </p:sp>
    </p:spTree>
    <p:extLst>
      <p:ext uri="{BB962C8B-B14F-4D97-AF65-F5344CB8AC3E}">
        <p14:creationId xmlns:p14="http://schemas.microsoft.com/office/powerpoint/2010/main" val="398270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Final Analysis of AGG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5950"/>
            <a:ext cx="10972800" cy="4667250"/>
          </a:xfrm>
        </p:spPr>
        <p:txBody>
          <a:bodyPr/>
          <a:lstStyle/>
          <a:p>
            <a:r>
              <a:rPr lang="en-US" dirty="0"/>
              <a:t>As most of the crimes are occurring at night around 8p.m to 2a.m, Patrols should be more careful at this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number of patrols can be arranged around more prone reporting districts such as 2029, 2017 and 2088.</a:t>
            </a:r>
          </a:p>
          <a:p>
            <a:endParaRPr lang="en-US" dirty="0"/>
          </a:p>
          <a:p>
            <a:r>
              <a:rPr lang="en-US" dirty="0"/>
              <a:t>When the crime is reported to the Patrol, they should take immediate action.</a:t>
            </a:r>
          </a:p>
        </p:txBody>
      </p:sp>
    </p:spTree>
    <p:extLst>
      <p:ext uri="{BB962C8B-B14F-4D97-AF65-F5344CB8AC3E}">
        <p14:creationId xmlns:p14="http://schemas.microsoft.com/office/powerpoint/2010/main" val="293827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27200" y="381000"/>
            <a:ext cx="1422400" cy="193899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2000" b="1" cap="all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4850" y="1524000"/>
            <a:ext cx="9685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1565" y="2590801"/>
            <a:ext cx="803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7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2637" y="3505200"/>
            <a:ext cx="67678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6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9588" y="4419600"/>
            <a:ext cx="559769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59430" y="4303456"/>
            <a:ext cx="1782860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6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586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Aggravated Assault?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as the unlawful attempt or completed attack upon another.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2419350"/>
            <a:ext cx="56642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2,545 assaults occurring since 2011 in Los Angeles.</a:t>
            </a:r>
          </a:p>
          <a:p>
            <a:endParaRPr lang="en-US" dirty="0"/>
          </a:p>
          <a:p>
            <a:r>
              <a:rPr lang="en-US" dirty="0"/>
              <a:t>Assaults have been mainly happening in premises such as Bar/Cocktail, Street/Parkways, Junior High Schools, Restaurants, Alleys, and Theatres.</a:t>
            </a:r>
          </a:p>
          <a:p>
            <a:endParaRPr lang="en-US" dirty="0"/>
          </a:p>
          <a:p>
            <a:r>
              <a:rPr lang="en-US" dirty="0"/>
              <a:t>Visualization can be done for crimes happening in each reporting district by year.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Descriptive Analysis of AGG</a:t>
            </a:r>
          </a:p>
        </p:txBody>
      </p:sp>
    </p:spTree>
    <p:extLst>
      <p:ext uri="{BB962C8B-B14F-4D97-AF65-F5344CB8AC3E}">
        <p14:creationId xmlns:p14="http://schemas.microsoft.com/office/powerpoint/2010/main" val="318846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819150"/>
            <a:ext cx="10420350" cy="6038849"/>
          </a:xfrm>
        </p:spPr>
      </p:pic>
      <p:sp>
        <p:nvSpPr>
          <p:cNvPr id="2" name="TextBox 1"/>
          <p:cNvSpPr txBox="1"/>
          <p:nvPr/>
        </p:nvSpPr>
        <p:spPr>
          <a:xfrm>
            <a:off x="152400" y="933450"/>
            <a:ext cx="1352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Google Maps representing crime rate in each reporting district by year.</a:t>
            </a:r>
          </a:p>
        </p:txBody>
      </p:sp>
    </p:spTree>
    <p:extLst>
      <p:ext uri="{BB962C8B-B14F-4D97-AF65-F5344CB8AC3E}">
        <p14:creationId xmlns:p14="http://schemas.microsoft.com/office/powerpoint/2010/main" val="96344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Number of crimes for each reporting district by year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068513"/>
            <a:ext cx="10610850" cy="4522787"/>
          </a:xfrm>
        </p:spPr>
      </p:pic>
    </p:spTree>
    <p:extLst>
      <p:ext uri="{BB962C8B-B14F-4D97-AF65-F5344CB8AC3E}">
        <p14:creationId xmlns:p14="http://schemas.microsoft.com/office/powerpoint/2010/main" val="28428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Number of crimes for males vs females by year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935163"/>
            <a:ext cx="10648950" cy="4713287"/>
          </a:xfrm>
        </p:spPr>
      </p:pic>
    </p:spTree>
    <p:extLst>
      <p:ext uri="{BB962C8B-B14F-4D97-AF65-F5344CB8AC3E}">
        <p14:creationId xmlns:p14="http://schemas.microsoft.com/office/powerpoint/2010/main" val="31453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Number of crimes during the Day vs Night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1935163"/>
            <a:ext cx="10458451" cy="4770437"/>
          </a:xfrm>
        </p:spPr>
      </p:pic>
    </p:spTree>
    <p:extLst>
      <p:ext uri="{BB962C8B-B14F-4D97-AF65-F5344CB8AC3E}">
        <p14:creationId xmlns:p14="http://schemas.microsoft.com/office/powerpoint/2010/main" val="60317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Predictive Analysis of AGG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21" y="2209800"/>
            <a:ext cx="8440329" cy="4172493"/>
          </a:xfrm>
        </p:spPr>
      </p:pic>
      <p:sp>
        <p:nvSpPr>
          <p:cNvPr id="7" name="TextBox 6"/>
          <p:cNvSpPr txBox="1"/>
          <p:nvPr/>
        </p:nvSpPr>
        <p:spPr>
          <a:xfrm>
            <a:off x="0" y="2190750"/>
            <a:ext cx="348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Crime rate was higher in the year of 2015. By the end of 2016, Crime rate may increase even more than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374328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819150"/>
            <a:ext cx="7391400" cy="5886451"/>
          </a:xfrm>
        </p:spPr>
      </p:pic>
      <p:sp>
        <p:nvSpPr>
          <p:cNvPr id="4" name="TextBox 3"/>
          <p:cNvSpPr txBox="1"/>
          <p:nvPr/>
        </p:nvSpPr>
        <p:spPr>
          <a:xfrm>
            <a:off x="209550" y="1924050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high number of crimes seem to occur in the reporting districts of 2014,  2025, 2029, 2088.</a:t>
            </a:r>
          </a:p>
        </p:txBody>
      </p:sp>
    </p:spTree>
    <p:extLst>
      <p:ext uri="{BB962C8B-B14F-4D97-AF65-F5344CB8AC3E}">
        <p14:creationId xmlns:p14="http://schemas.microsoft.com/office/powerpoint/2010/main" val="1506231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614</TotalTime>
  <Words>321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Constantia</vt:lpstr>
      <vt:lpstr>Wingdings 2</vt:lpstr>
      <vt:lpstr>Flow</vt:lpstr>
      <vt:lpstr>Analysis of Aggravated Assault (AGG)</vt:lpstr>
      <vt:lpstr>What is Aggravated Assault?</vt:lpstr>
      <vt:lpstr>Descriptive Analysis of AGG</vt:lpstr>
      <vt:lpstr>PowerPoint Presentation</vt:lpstr>
      <vt:lpstr>Number of crimes for each reporting district by year</vt:lpstr>
      <vt:lpstr>Number of crimes for males vs females by year</vt:lpstr>
      <vt:lpstr>Number of crimes during the Day vs Night</vt:lpstr>
      <vt:lpstr>Predictive Analysis of AGG</vt:lpstr>
      <vt:lpstr>PowerPoint Presentation</vt:lpstr>
      <vt:lpstr>PowerPoint Presentation</vt:lpstr>
      <vt:lpstr>Perpetrator Profile and Threat Level Assessment</vt:lpstr>
      <vt:lpstr>Prescriptive analysis of AGG</vt:lpstr>
      <vt:lpstr>Conclusion and Final Analysis of AGG</vt:lpstr>
      <vt:lpstr>PowerPoint Presentation</vt:lpstr>
    </vt:vector>
  </TitlesOfParts>
  <Company>Cal State L.A.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AGG</dc:title>
  <dc:creator>Patel, Harshit D</dc:creator>
  <cp:lastModifiedBy>Ankit Patel</cp:lastModifiedBy>
  <cp:revision>46</cp:revision>
  <dcterms:created xsi:type="dcterms:W3CDTF">2016-07-16T21:41:21Z</dcterms:created>
  <dcterms:modified xsi:type="dcterms:W3CDTF">2016-07-19T20:54:15Z</dcterms:modified>
</cp:coreProperties>
</file>