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0" r:id="rId2"/>
    <p:sldId id="257" r:id="rId3"/>
    <p:sldId id="261" r:id="rId4"/>
    <p:sldId id="263" r:id="rId5"/>
    <p:sldId id="262" r:id="rId6"/>
    <p:sldId id="258" r:id="rId7"/>
    <p:sldId id="264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F5B76F2-F8DB-4286-A348-9CCDE7C2497D}" type="datetimeFigureOut">
              <a:rPr lang="en-US" smtClean="0"/>
              <a:pPr/>
              <a:t>6/24/2020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9FD006A-9411-428F-A4E9-3BCE5977C1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76F2-F8DB-4286-A348-9CCDE7C2497D}" type="datetimeFigureOut">
              <a:rPr lang="en-US" smtClean="0"/>
              <a:pPr/>
              <a:t>6/24/2020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006A-9411-428F-A4E9-3BCE5977C1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76F2-F8DB-4286-A348-9CCDE7C2497D}" type="datetimeFigureOut">
              <a:rPr lang="en-US" smtClean="0"/>
              <a:pPr/>
              <a:t>6/24/2020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006A-9411-428F-A4E9-3BCE5977C1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76F2-F8DB-4286-A348-9CCDE7C2497D}" type="datetimeFigureOut">
              <a:rPr lang="en-US" smtClean="0"/>
              <a:pPr/>
              <a:t>6/24/2020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006A-9411-428F-A4E9-3BCE5977C1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76F2-F8DB-4286-A348-9CCDE7C2497D}" type="datetimeFigureOut">
              <a:rPr lang="en-US" smtClean="0"/>
              <a:pPr/>
              <a:t>6/24/2020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006A-9411-428F-A4E9-3BCE5977C1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76F2-F8DB-4286-A348-9CCDE7C2497D}" type="datetimeFigureOut">
              <a:rPr lang="en-US" smtClean="0"/>
              <a:pPr/>
              <a:t>6/24/2020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006A-9411-428F-A4E9-3BCE5977C1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F5B76F2-F8DB-4286-A348-9CCDE7C2497D}" type="datetimeFigureOut">
              <a:rPr lang="en-US" smtClean="0"/>
              <a:pPr/>
              <a:t>6/24/2020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9FD006A-9411-428F-A4E9-3BCE5977C12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F5B76F2-F8DB-4286-A348-9CCDE7C2497D}" type="datetimeFigureOut">
              <a:rPr lang="en-US" smtClean="0"/>
              <a:pPr/>
              <a:t>6/24/2020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9FD006A-9411-428F-A4E9-3BCE5977C1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76F2-F8DB-4286-A348-9CCDE7C2497D}" type="datetimeFigureOut">
              <a:rPr lang="en-US" smtClean="0"/>
              <a:pPr/>
              <a:t>6/24/2020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006A-9411-428F-A4E9-3BCE5977C1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76F2-F8DB-4286-A348-9CCDE7C2497D}" type="datetimeFigureOut">
              <a:rPr lang="en-US" smtClean="0"/>
              <a:pPr/>
              <a:t>6/24/2020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006A-9411-428F-A4E9-3BCE5977C1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76F2-F8DB-4286-A348-9CCDE7C2497D}" type="datetimeFigureOut">
              <a:rPr lang="en-US" smtClean="0"/>
              <a:pPr/>
              <a:t>6/24/2020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006A-9411-428F-A4E9-3BCE5977C1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F5B76F2-F8DB-4286-A348-9CCDE7C2497D}" type="datetimeFigureOut">
              <a:rPr lang="en-US" smtClean="0"/>
              <a:pPr/>
              <a:t>6/24/2020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9FD006A-9411-428F-A4E9-3BCE5977C1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685782"/>
            <a:ext cx="7772400" cy="210027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IN" sz="4800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Namaste India</a:t>
            </a:r>
            <a:br>
              <a:rPr lang="en-IN" sz="4800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</a:br>
            <a:r>
              <a:rPr lang="en-IN" sz="4800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Travelling Destinations</a:t>
            </a:r>
            <a:endParaRPr lang="en-IN" sz="48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3962416"/>
            <a:ext cx="4953000" cy="1752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</a:rPr>
              <a:t>Team 12</a:t>
            </a:r>
          </a:p>
          <a:p>
            <a:pPr>
              <a:lnSpc>
                <a:spcPct val="150000"/>
              </a:lnSpc>
            </a:pPr>
            <a:r>
              <a:rPr lang="en-IN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</a:rPr>
              <a:t>Vainshnavi</a:t>
            </a:r>
            <a:r>
              <a:rPr lang="en-I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</a:rPr>
              <a:t> </a:t>
            </a:r>
            <a:r>
              <a:rPr lang="en-IN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</a:rPr>
              <a:t>Maggidwar</a:t>
            </a:r>
            <a:r>
              <a:rPr lang="en-I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</a:rPr>
              <a:t> (113)</a:t>
            </a:r>
          </a:p>
          <a:p>
            <a:pPr>
              <a:lnSpc>
                <a:spcPct val="150000"/>
              </a:lnSpc>
            </a:pPr>
            <a:r>
              <a:rPr lang="en-IN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</a:rPr>
              <a:t>Umesh</a:t>
            </a:r>
            <a:r>
              <a:rPr lang="en-I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</a:rPr>
              <a:t> </a:t>
            </a:r>
            <a:r>
              <a:rPr lang="en-IN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</a:rPr>
              <a:t>Manjare</a:t>
            </a:r>
            <a:r>
              <a:rPr lang="en-I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</a:rPr>
              <a:t> (110)</a:t>
            </a:r>
          </a:p>
          <a:p>
            <a:pPr>
              <a:lnSpc>
                <a:spcPct val="150000"/>
              </a:lnSpc>
            </a:pPr>
            <a:r>
              <a:rPr lang="en-IN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</a:rPr>
              <a:t>Yaminee</a:t>
            </a:r>
            <a:r>
              <a:rPr lang="en-I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</a:rPr>
              <a:t> </a:t>
            </a:r>
            <a:r>
              <a:rPr lang="en-IN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</a:rPr>
              <a:t>Paratane</a:t>
            </a:r>
            <a:r>
              <a:rPr lang="en-I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</a:rPr>
              <a:t> (115)</a:t>
            </a: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ea typeface="Verdana" pitchFamily="34" charset="0"/>
              </a:rPr>
              <a:t>Namaste India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IN" sz="1600" dirty="0" smtClean="0"/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Verdana" pitchFamily="34" charset="0"/>
                <a:ea typeface="Verdana" pitchFamily="34" charset="0"/>
              </a:rPr>
              <a:t>Namaste India is a static website build by using HTML and </a:t>
            </a:r>
            <a:r>
              <a:rPr lang="en-IN" sz="2000" smtClean="0">
                <a:latin typeface="Verdana" pitchFamily="34" charset="0"/>
                <a:ea typeface="Verdana" pitchFamily="34" charset="0"/>
              </a:rPr>
              <a:t>CSS</a:t>
            </a:r>
            <a:r>
              <a:rPr lang="en-IN" sz="2000" smtClean="0">
                <a:latin typeface="Verdana" pitchFamily="34" charset="0"/>
                <a:ea typeface="Verdana" pitchFamily="34" charset="0"/>
              </a:rPr>
              <a:t> </a:t>
            </a:r>
            <a:r>
              <a:rPr lang="en-IN" sz="2000" smtClean="0">
                <a:latin typeface="Verdana" pitchFamily="34" charset="0"/>
                <a:ea typeface="Verdana" pitchFamily="34" charset="0"/>
              </a:rPr>
              <a:t>and hosted </a:t>
            </a:r>
            <a:r>
              <a:rPr lang="en-IN" sz="2000" dirty="0" smtClean="0">
                <a:latin typeface="Verdana" pitchFamily="34" charset="0"/>
                <a:ea typeface="Verdana" pitchFamily="34" charset="0"/>
              </a:rPr>
              <a:t>on Biz.nf.</a:t>
            </a:r>
            <a:endParaRPr lang="en-IN" sz="2000" dirty="0" smtClean="0">
              <a:latin typeface="Verdana" pitchFamily="34" charset="0"/>
              <a:ea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Verdana" pitchFamily="34" charset="0"/>
                <a:ea typeface="Verdana" pitchFamily="34" charset="0"/>
              </a:rPr>
              <a:t>Website contain Information about India, Indian travelling destinations and Indian food.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Verdana" pitchFamily="34" charset="0"/>
                <a:ea typeface="Verdana" pitchFamily="34" charset="0"/>
              </a:rPr>
              <a:t>Website contain four options in the navigation bar.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1600" dirty="0" smtClean="0">
                <a:latin typeface="Verdana" pitchFamily="34" charset="0"/>
                <a:ea typeface="Verdana" pitchFamily="34" charset="0"/>
              </a:rPr>
              <a:t>Home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1600" dirty="0" smtClean="0">
                <a:latin typeface="Verdana" pitchFamily="34" charset="0"/>
                <a:ea typeface="Verdana" pitchFamily="34" charset="0"/>
              </a:rPr>
              <a:t>Destinations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1600" dirty="0" smtClean="0">
                <a:latin typeface="Verdana" pitchFamily="34" charset="0"/>
                <a:ea typeface="Verdana" pitchFamily="34" charset="0"/>
              </a:rPr>
              <a:t>Food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1600" dirty="0" smtClean="0">
                <a:latin typeface="Verdana" pitchFamily="34" charset="0"/>
                <a:ea typeface="Verdana" pitchFamily="34" charset="0"/>
              </a:rPr>
              <a:t>Feedback</a:t>
            </a:r>
          </a:p>
          <a:p>
            <a:pPr>
              <a:lnSpc>
                <a:spcPct val="150000"/>
              </a:lnSpc>
            </a:pPr>
            <a:endParaRPr lang="en-IN" sz="2000" dirty="0" smtClean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Home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000" dirty="0" smtClean="0"/>
              <a:t>Navigation Bar</a:t>
            </a:r>
          </a:p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Centre Video</a:t>
            </a:r>
          </a:p>
          <a:p>
            <a:endParaRPr lang="en-IN" sz="2000" dirty="0" smtClean="0"/>
          </a:p>
          <a:p>
            <a:r>
              <a:rPr lang="en-IN" sz="2000" dirty="0" smtClean="0"/>
              <a:t>Content</a:t>
            </a:r>
          </a:p>
          <a:p>
            <a:endParaRPr lang="en-IN" sz="2000" dirty="0" smtClean="0"/>
          </a:p>
          <a:p>
            <a:r>
              <a:rPr lang="en-IN" sz="2000" dirty="0" smtClean="0"/>
              <a:t> Grid Image Gallery</a:t>
            </a:r>
          </a:p>
          <a:p>
            <a:endParaRPr lang="en-IN" sz="2000" dirty="0" smtClean="0"/>
          </a:p>
          <a:p>
            <a:r>
              <a:rPr lang="en-IN" sz="2000" dirty="0" smtClean="0"/>
              <a:t>Key Facts About India</a:t>
            </a:r>
          </a:p>
          <a:p>
            <a:endParaRPr lang="en-IN" sz="2000" dirty="0" smtClean="0"/>
          </a:p>
          <a:p>
            <a:r>
              <a:rPr lang="en-IN" sz="2000" dirty="0" smtClean="0"/>
              <a:t>Indian States and Union Territories</a:t>
            </a:r>
          </a:p>
          <a:p>
            <a:endParaRPr lang="en-IN" sz="2000" dirty="0" smtClean="0"/>
          </a:p>
          <a:p>
            <a:r>
              <a:rPr lang="en-IN" sz="2000" dirty="0" smtClean="0"/>
              <a:t>Footer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Destination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Navigation Bar</a:t>
            </a:r>
          </a:p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Centre Image</a:t>
            </a:r>
          </a:p>
          <a:p>
            <a:endParaRPr lang="en-IN" sz="2000" dirty="0" smtClean="0"/>
          </a:p>
          <a:p>
            <a:r>
              <a:rPr lang="en-IN" sz="2000" dirty="0" smtClean="0"/>
              <a:t>Spiritual Destinations</a:t>
            </a:r>
          </a:p>
          <a:p>
            <a:endParaRPr lang="en-IN" sz="2000" dirty="0" smtClean="0"/>
          </a:p>
          <a:p>
            <a:r>
              <a:rPr lang="en-IN" sz="2000" dirty="0" smtClean="0"/>
              <a:t>Heritage Destinations</a:t>
            </a:r>
          </a:p>
          <a:p>
            <a:endParaRPr lang="en-IN" sz="2000" dirty="0" smtClean="0"/>
          </a:p>
          <a:p>
            <a:r>
              <a:rPr lang="en-IN" sz="2000" dirty="0" smtClean="0"/>
              <a:t>Hill Stations</a:t>
            </a:r>
          </a:p>
          <a:p>
            <a:endParaRPr lang="en-IN" sz="2000" dirty="0" smtClean="0"/>
          </a:p>
          <a:p>
            <a:r>
              <a:rPr lang="en-IN" sz="2000" dirty="0" smtClean="0"/>
              <a:t>Footer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Food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Navigation Bar</a:t>
            </a:r>
          </a:p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Centre Image</a:t>
            </a:r>
          </a:p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India Food</a:t>
            </a:r>
          </a:p>
          <a:p>
            <a:endParaRPr lang="en-IN" sz="2000" dirty="0" smtClean="0"/>
          </a:p>
          <a:p>
            <a:r>
              <a:rPr lang="en-IN" sz="2000" dirty="0" smtClean="0"/>
              <a:t>Footer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Feedback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Navigation Bar</a:t>
            </a:r>
          </a:p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Feedback Form</a:t>
            </a:r>
          </a:p>
          <a:p>
            <a:endParaRPr lang="en-IN" sz="2000" dirty="0" smtClean="0"/>
          </a:p>
          <a:p>
            <a:r>
              <a:rPr lang="en-IN" sz="2000" dirty="0" smtClean="0"/>
              <a:t>Footer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49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 smtClean="0"/>
              <a:t>Thank You!</a:t>
            </a:r>
            <a:endParaRPr lang="en-IN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53</TotalTime>
  <Words>118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Namaste India Travelling Destinations</vt:lpstr>
      <vt:lpstr>Namaste India</vt:lpstr>
      <vt:lpstr>Home Page</vt:lpstr>
      <vt:lpstr>Destination Page</vt:lpstr>
      <vt:lpstr>Food Page</vt:lpstr>
      <vt:lpstr>Feedback Page</vt:lpstr>
      <vt:lpstr>Tags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Namaste India</dc:title>
  <dc:creator>user</dc:creator>
  <cp:lastModifiedBy>user</cp:lastModifiedBy>
  <cp:revision>8</cp:revision>
  <dcterms:created xsi:type="dcterms:W3CDTF">2020-06-23T14:22:14Z</dcterms:created>
  <dcterms:modified xsi:type="dcterms:W3CDTF">2020-06-24T18:28:06Z</dcterms:modified>
</cp:coreProperties>
</file>