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CE889-6370-4F65-B238-9C0FCD4B6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85A8C-1AD6-42ED-B96F-CCC3F453A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365B5-00EC-4F46-B2CE-A5A4710E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8241-BF23-4928-9B27-6C5BCD9C89C2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A8942-DABF-4C30-A829-BCA5870D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6F1F3-7C34-4C0F-8622-9E65FD2E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5671-313F-49D1-A13D-7D22532ED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06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E7CC-2684-4DBD-B3F0-E3F9DCDE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9EBBC-9081-43D3-A8F5-7DDC5D0E4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DAF9-41C0-40C9-A648-0981662F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8241-BF23-4928-9B27-6C5BCD9C89C2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A6BA4-14DE-4EE4-A2DD-104DAB9A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D52D5-2DA5-4437-81A8-5C3C684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5671-313F-49D1-A13D-7D22532ED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8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EEB49-B63F-44AD-9CF3-ADBD9882B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5B082-3B51-4261-AF2A-B8CD60323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D2856-B444-4D3F-95EB-90D31B73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8241-BF23-4928-9B27-6C5BCD9C89C2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AD35D-5136-4926-B5F7-2B3DD730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5A5F9-6AF4-4D20-A5E0-889125A0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5671-313F-49D1-A13D-7D22532ED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89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325A-2482-44C3-80F9-D305AAF0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42B7E-C6B5-4048-90DC-71F3BFAE6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D6807-42C8-4105-B9AF-6E2A56D1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8241-BF23-4928-9B27-6C5BCD9C89C2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92F88-F3E9-4D0A-B2EC-CBBA0B2A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18A55-FB9F-4C16-B267-CB9FECD7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5671-313F-49D1-A13D-7D22532ED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31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E038-7D58-48F6-8252-83415521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6490D-3577-485D-819A-533FC898E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7023F-C8BB-4D21-885C-2DBB72CA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8241-BF23-4928-9B27-6C5BCD9C89C2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59EB4-F265-4D09-B3DD-8A893568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9928E-AFB4-4DD7-96FF-4BA4C4B7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5671-313F-49D1-A13D-7D22532ED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24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5996-8B81-4E58-940A-47496201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025BD-F99E-4750-8DBD-9C334A25D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DE8A1-E8F6-4FF0-8577-67E33E870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8766D-8F23-4300-8E8F-951D6029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8241-BF23-4928-9B27-6C5BCD9C89C2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4F53F-4B07-4437-BF07-A5CEF6D2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D3BDF-D154-4E2D-88DA-24C7673A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5671-313F-49D1-A13D-7D22532ED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41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1591-22CE-454A-9478-4807DD69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0F66B-F284-4C54-8AC6-F9F9C9765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2C131-41A9-47DF-B0BC-95EA06F7C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E21CD-341D-436C-99D9-100C11B26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04554-37D1-4F56-85A6-8186ADF19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3DD1BF-6065-4ABB-94E6-25FFCCE6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8241-BF23-4928-9B27-6C5BCD9C89C2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73944-0002-42B5-9449-929F81B3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1E04DC-FF1F-4E1D-A226-86011EBB5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5671-313F-49D1-A13D-7D22532ED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28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E43E8-4D66-444A-9A53-A3BB93EF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35BDC-03B4-45CA-BDDF-D798DDC79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8241-BF23-4928-9B27-6C5BCD9C89C2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153FE-FDDC-487C-8E79-4F33A6DA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03C3-5B08-446A-BF4E-3EDC3E31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5671-313F-49D1-A13D-7D22532ED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35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1202D-C198-4CFD-BDC2-9F27E0BB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8241-BF23-4928-9B27-6C5BCD9C89C2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1233B-1153-497A-B0B0-484C5D74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A9E3-0723-4E1C-BA32-2AD4EFE7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5671-313F-49D1-A13D-7D22532ED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94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55D42-FF06-436B-B601-862EEAFA2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A8F07-4080-444F-86A8-B74139468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A6524-E76D-4C3C-9077-4C7872293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7E95B-0667-4C3A-88C8-36A97F26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8241-BF23-4928-9B27-6C5BCD9C89C2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DB6C5-C755-4524-A74F-4B2EAB667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5610C-784A-4385-87A4-7C90933E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5671-313F-49D1-A13D-7D22532ED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30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7066-0DFC-4572-8839-A96FC2F62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205723-618B-4D61-8126-4FDFB9B6F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F4A3A-02DC-4C95-B57A-BE05C003E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3BC11-5704-43A6-84ED-2791EF6E7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8241-BF23-4928-9B27-6C5BCD9C89C2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66FEB-BA87-4CD6-811E-AFFF523FC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131E3-9AF2-47AD-AA55-F5ACE46C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75671-313F-49D1-A13D-7D22532ED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32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A5B708-932A-49E1-9987-AAD833CDD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1CB99-30AD-48CC-8E2A-3BBACD380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B5EDB-FC61-4B30-B583-882270822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28241-BF23-4928-9B27-6C5BCD9C89C2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CF46B-969E-4ED3-9477-7BA37C1D0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01D79-8825-4558-BAE1-E235D043B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75671-313F-49D1-A13D-7D22532ED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8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564D3A-2947-4C77-96E8-E558B7406D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31"/>
          <a:stretch/>
        </p:blipFill>
        <p:spPr>
          <a:xfrm>
            <a:off x="0" y="0"/>
            <a:ext cx="116274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7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A9B242-B29D-4151-8852-0755982DA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72"/>
          <a:stretch/>
        </p:blipFill>
        <p:spPr>
          <a:xfrm>
            <a:off x="0" y="0"/>
            <a:ext cx="115858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5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70FF46-34D9-48B1-9A59-F85020665E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31"/>
          <a:stretch/>
        </p:blipFill>
        <p:spPr>
          <a:xfrm>
            <a:off x="0" y="0"/>
            <a:ext cx="116274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1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CB5A04-EFE1-44B6-8DDA-D5A9056D0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31"/>
          <a:stretch/>
        </p:blipFill>
        <p:spPr>
          <a:xfrm>
            <a:off x="0" y="0"/>
            <a:ext cx="116274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0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3890F3-9922-4616-A3C4-B80960198E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86"/>
          <a:stretch/>
        </p:blipFill>
        <p:spPr>
          <a:xfrm>
            <a:off x="0" y="0"/>
            <a:ext cx="11596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4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73FC71-BD22-47E7-993A-995B491D7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57"/>
          <a:stretch/>
        </p:blipFill>
        <p:spPr>
          <a:xfrm>
            <a:off x="0" y="0"/>
            <a:ext cx="115754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8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BCD0A1-F373-47F3-930C-0EF29E7B57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16"/>
          <a:stretch/>
        </p:blipFill>
        <p:spPr>
          <a:xfrm>
            <a:off x="0" y="0"/>
            <a:ext cx="11617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5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F01AB1-A0E8-4880-9CAF-005C925CC6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72"/>
          <a:stretch/>
        </p:blipFill>
        <p:spPr>
          <a:xfrm>
            <a:off x="0" y="0"/>
            <a:ext cx="115858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4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Vaishnavi Gopalakrishnan</dc:creator>
  <cp:lastModifiedBy>Vaishnavi Gopalakrishnan</cp:lastModifiedBy>
  <cp:revision>1</cp:revision>
  <dcterms:created xsi:type="dcterms:W3CDTF">2020-12-05T01:10:48Z</dcterms:created>
  <dcterms:modified xsi:type="dcterms:W3CDTF">2020-12-05T01:42:13Z</dcterms:modified>
</cp:coreProperties>
</file>