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5F94C-27F1-4E07-964D-8AF5FC6FE54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362AC5-EECF-4F20-BC3B-F8E3CECE78B5}">
      <dgm:prSet/>
      <dgm:spPr/>
      <dgm:t>
        <a:bodyPr/>
        <a:lstStyle/>
        <a:p>
          <a:pPr>
            <a:defRPr cap="all"/>
          </a:pPr>
          <a:r>
            <a:rPr lang="en-IN"/>
            <a:t>Introduction</a:t>
          </a:r>
          <a:endParaRPr lang="en-US"/>
        </a:p>
      </dgm:t>
    </dgm:pt>
    <dgm:pt modelId="{459C08F5-2EF6-4B0A-AE5A-C94B3D3A514E}" type="parTrans" cxnId="{7D54E3C7-0887-42D9-B077-BD42B18E0370}">
      <dgm:prSet/>
      <dgm:spPr/>
      <dgm:t>
        <a:bodyPr/>
        <a:lstStyle/>
        <a:p>
          <a:endParaRPr lang="en-US"/>
        </a:p>
      </dgm:t>
    </dgm:pt>
    <dgm:pt modelId="{BCDD395E-86F3-4AAA-8DAA-19D8DD120D24}" type="sibTrans" cxnId="{7D54E3C7-0887-42D9-B077-BD42B18E03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BAB150-E75D-4F33-B828-956A25457B57}">
      <dgm:prSet/>
      <dgm:spPr/>
      <dgm:t>
        <a:bodyPr/>
        <a:lstStyle/>
        <a:p>
          <a:pPr>
            <a:defRPr cap="all"/>
          </a:pPr>
          <a:r>
            <a:rPr lang="en-IN"/>
            <a:t>Project details</a:t>
          </a:r>
          <a:endParaRPr lang="en-US"/>
        </a:p>
      </dgm:t>
    </dgm:pt>
    <dgm:pt modelId="{20241E86-3344-4E3B-9A59-43F52EEECAC2}" type="parTrans" cxnId="{51E8E701-5C18-4D10-AC2B-B0BA55EBE141}">
      <dgm:prSet/>
      <dgm:spPr/>
      <dgm:t>
        <a:bodyPr/>
        <a:lstStyle/>
        <a:p>
          <a:endParaRPr lang="en-US"/>
        </a:p>
      </dgm:t>
    </dgm:pt>
    <dgm:pt modelId="{00C2E853-7941-462A-A63A-0655C659E3B2}" type="sibTrans" cxnId="{51E8E701-5C18-4D10-AC2B-B0BA55EBE1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CBCD71-C55B-4405-B884-FC3EBC0FC2FB}">
      <dgm:prSet/>
      <dgm:spPr/>
      <dgm:t>
        <a:bodyPr/>
        <a:lstStyle/>
        <a:p>
          <a:pPr>
            <a:defRPr cap="all"/>
          </a:pPr>
          <a:r>
            <a:rPr lang="en-IN"/>
            <a:t>Project structure &amp; Teamwork</a:t>
          </a:r>
        </a:p>
      </dgm:t>
    </dgm:pt>
    <dgm:pt modelId="{3A4E29B0-1EAB-4F4E-BB7B-7ADFB322B87B}" type="parTrans" cxnId="{75E26A2A-F154-4C81-AA24-60BF3DE547E3}">
      <dgm:prSet/>
      <dgm:spPr/>
      <dgm:t>
        <a:bodyPr/>
        <a:lstStyle/>
        <a:p>
          <a:endParaRPr lang="en-US"/>
        </a:p>
      </dgm:t>
    </dgm:pt>
    <dgm:pt modelId="{4E05E103-DE69-4FF2-8334-BF51A557325B}" type="sibTrans" cxnId="{75E26A2A-F154-4C81-AA24-60BF3DE547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9B5516-991A-4C72-A7E5-7EAC7654F72C}">
      <dgm:prSet/>
      <dgm:spPr/>
      <dgm:t>
        <a:bodyPr/>
        <a:lstStyle/>
        <a:p>
          <a:pPr>
            <a:defRPr cap="all"/>
          </a:pPr>
          <a:r>
            <a:rPr lang="en-IN"/>
            <a:t>Input &amp; Output</a:t>
          </a:r>
          <a:endParaRPr lang="en-US"/>
        </a:p>
      </dgm:t>
    </dgm:pt>
    <dgm:pt modelId="{D3341A24-60DB-44EE-87FD-6402C5E57D12}" type="parTrans" cxnId="{3A91A795-C241-4AA8-A63A-8C9C0B38087F}">
      <dgm:prSet/>
      <dgm:spPr/>
      <dgm:t>
        <a:bodyPr/>
        <a:lstStyle/>
        <a:p>
          <a:endParaRPr lang="en-US"/>
        </a:p>
      </dgm:t>
    </dgm:pt>
    <dgm:pt modelId="{274887AC-D4F9-4546-804A-5DA70537636A}" type="sibTrans" cxnId="{3A91A795-C241-4AA8-A63A-8C9C0B3808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6726A-BDD2-4633-9EAF-6FEF3E547AFC}">
      <dgm:prSet/>
      <dgm:spPr/>
      <dgm:t>
        <a:bodyPr/>
        <a:lstStyle/>
        <a:p>
          <a:pPr>
            <a:defRPr cap="all"/>
          </a:pPr>
          <a:r>
            <a:rPr lang="en-IN"/>
            <a:t>Advantages</a:t>
          </a:r>
          <a:endParaRPr lang="en-US"/>
        </a:p>
      </dgm:t>
    </dgm:pt>
    <dgm:pt modelId="{687E0955-BA22-4076-B2FE-75E9024E2B2E}" type="parTrans" cxnId="{C88E3631-04AB-49AD-B1F9-2754A511D330}">
      <dgm:prSet/>
      <dgm:spPr/>
      <dgm:t>
        <a:bodyPr/>
        <a:lstStyle/>
        <a:p>
          <a:endParaRPr lang="en-US"/>
        </a:p>
      </dgm:t>
    </dgm:pt>
    <dgm:pt modelId="{225F818F-0F09-4F54-9D00-6DD896D6C1A7}" type="sibTrans" cxnId="{C88E3631-04AB-49AD-B1F9-2754A511D3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45986B-9964-48B8-9C9F-E55BC832CF86}">
      <dgm:prSet/>
      <dgm:spPr/>
      <dgm:t>
        <a:bodyPr/>
        <a:lstStyle/>
        <a:p>
          <a:pPr>
            <a:defRPr cap="all"/>
          </a:pPr>
          <a:r>
            <a:rPr lang="en-IN"/>
            <a:t>Limitations &amp; Future enhancements</a:t>
          </a:r>
          <a:endParaRPr lang="en-US"/>
        </a:p>
      </dgm:t>
    </dgm:pt>
    <dgm:pt modelId="{0F458B66-7D96-466C-A304-51D38AD6070C}" type="parTrans" cxnId="{876F36F0-3400-41B4-847E-7FC25FE50C14}">
      <dgm:prSet/>
      <dgm:spPr/>
      <dgm:t>
        <a:bodyPr/>
        <a:lstStyle/>
        <a:p>
          <a:endParaRPr lang="en-US"/>
        </a:p>
      </dgm:t>
    </dgm:pt>
    <dgm:pt modelId="{7F93CB74-D056-461D-AC43-26D05DD7E69A}" type="sibTrans" cxnId="{876F36F0-3400-41B4-847E-7FC25FE50C14}">
      <dgm:prSet/>
      <dgm:spPr/>
      <dgm:t>
        <a:bodyPr/>
        <a:lstStyle/>
        <a:p>
          <a:endParaRPr lang="en-US"/>
        </a:p>
      </dgm:t>
    </dgm:pt>
    <dgm:pt modelId="{AC150BA5-C954-4DC6-AECD-F317AB8D4EAE}">
      <dgm:prSet/>
      <dgm:spPr/>
      <dgm:t>
        <a:bodyPr/>
        <a:lstStyle/>
        <a:p>
          <a:pPr>
            <a:defRPr cap="all"/>
          </a:pPr>
          <a:r>
            <a:rPr lang="en-IN"/>
            <a:t>Project Architecture</a:t>
          </a:r>
        </a:p>
      </dgm:t>
    </dgm:pt>
    <dgm:pt modelId="{9D1B5255-7AC8-4B95-85E1-7C00409E2307}" type="parTrans" cxnId="{469FF97F-0388-449A-A324-51B51F7AE4FC}">
      <dgm:prSet/>
      <dgm:spPr/>
      <dgm:t>
        <a:bodyPr/>
        <a:lstStyle/>
        <a:p>
          <a:endParaRPr lang="en-US"/>
        </a:p>
      </dgm:t>
    </dgm:pt>
    <dgm:pt modelId="{6001F61B-6D07-4DD2-ADA3-3E6929CDE6D7}" type="sibTrans" cxnId="{469FF97F-0388-449A-A324-51B51F7AE4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D40CFC-BF4F-4E74-A71B-662388C71BFE}" type="pres">
      <dgm:prSet presAssocID="{EA55F94C-27F1-4E07-964D-8AF5FC6FE549}" presName="diagram" presStyleCnt="0">
        <dgm:presLayoutVars>
          <dgm:dir/>
          <dgm:resizeHandles val="exact"/>
        </dgm:presLayoutVars>
      </dgm:prSet>
      <dgm:spPr/>
    </dgm:pt>
    <dgm:pt modelId="{AA0291D0-B637-4921-BCDA-FD03C2428C35}" type="pres">
      <dgm:prSet presAssocID="{88362AC5-EECF-4F20-BC3B-F8E3CECE78B5}" presName="node" presStyleLbl="node1" presStyleIdx="0" presStyleCnt="7">
        <dgm:presLayoutVars>
          <dgm:bulletEnabled val="1"/>
        </dgm:presLayoutVars>
      </dgm:prSet>
      <dgm:spPr/>
    </dgm:pt>
    <dgm:pt modelId="{08891F3A-505D-48E8-A689-1091523AA57E}" type="pres">
      <dgm:prSet presAssocID="{BCDD395E-86F3-4AAA-8DAA-19D8DD120D24}" presName="sibTrans" presStyleCnt="0"/>
      <dgm:spPr/>
    </dgm:pt>
    <dgm:pt modelId="{A2B59F42-B36A-4EFC-AC71-8A401175440E}" type="pres">
      <dgm:prSet presAssocID="{A9BAB150-E75D-4F33-B828-956A25457B57}" presName="node" presStyleLbl="node1" presStyleIdx="1" presStyleCnt="7">
        <dgm:presLayoutVars>
          <dgm:bulletEnabled val="1"/>
        </dgm:presLayoutVars>
      </dgm:prSet>
      <dgm:spPr/>
    </dgm:pt>
    <dgm:pt modelId="{40B84E9E-3D65-48A8-A77C-B6783C09A1DF}" type="pres">
      <dgm:prSet presAssocID="{00C2E853-7941-462A-A63A-0655C659E3B2}" presName="sibTrans" presStyleCnt="0"/>
      <dgm:spPr/>
    </dgm:pt>
    <dgm:pt modelId="{E6A038B6-1DB4-4C82-89A1-A8D6614F320A}" type="pres">
      <dgm:prSet presAssocID="{4FCBCD71-C55B-4405-B884-FC3EBC0FC2FB}" presName="node" presStyleLbl="node1" presStyleIdx="2" presStyleCnt="7">
        <dgm:presLayoutVars>
          <dgm:bulletEnabled val="1"/>
        </dgm:presLayoutVars>
      </dgm:prSet>
      <dgm:spPr/>
    </dgm:pt>
    <dgm:pt modelId="{32B2CA6E-7876-47A4-9AE3-D6B7C28ECB4E}" type="pres">
      <dgm:prSet presAssocID="{4E05E103-DE69-4FF2-8334-BF51A557325B}" presName="sibTrans" presStyleCnt="0"/>
      <dgm:spPr/>
    </dgm:pt>
    <dgm:pt modelId="{6488C1AB-8137-43D9-A8C5-E52DCC69D0A8}" type="pres">
      <dgm:prSet presAssocID="{AC150BA5-C954-4DC6-AECD-F317AB8D4EAE}" presName="node" presStyleLbl="node1" presStyleIdx="3" presStyleCnt="7">
        <dgm:presLayoutVars>
          <dgm:bulletEnabled val="1"/>
        </dgm:presLayoutVars>
      </dgm:prSet>
      <dgm:spPr/>
    </dgm:pt>
    <dgm:pt modelId="{086ED97E-A828-4D2D-8CC5-3452828E92B1}" type="pres">
      <dgm:prSet presAssocID="{6001F61B-6D07-4DD2-ADA3-3E6929CDE6D7}" presName="sibTrans" presStyleCnt="0"/>
      <dgm:spPr/>
    </dgm:pt>
    <dgm:pt modelId="{2FDA6E05-93CE-434D-9772-2BDA81F543AA}" type="pres">
      <dgm:prSet presAssocID="{2D9B5516-991A-4C72-A7E5-7EAC7654F72C}" presName="node" presStyleLbl="node1" presStyleIdx="4" presStyleCnt="7">
        <dgm:presLayoutVars>
          <dgm:bulletEnabled val="1"/>
        </dgm:presLayoutVars>
      </dgm:prSet>
      <dgm:spPr/>
    </dgm:pt>
    <dgm:pt modelId="{4C211422-1D18-4550-9952-338F02D46392}" type="pres">
      <dgm:prSet presAssocID="{274887AC-D4F9-4546-804A-5DA70537636A}" presName="sibTrans" presStyleCnt="0"/>
      <dgm:spPr/>
    </dgm:pt>
    <dgm:pt modelId="{8E6E2095-8B05-4016-9605-69CDDCDE03A0}" type="pres">
      <dgm:prSet presAssocID="{95B6726A-BDD2-4633-9EAF-6FEF3E547AFC}" presName="node" presStyleLbl="node1" presStyleIdx="5" presStyleCnt="7">
        <dgm:presLayoutVars>
          <dgm:bulletEnabled val="1"/>
        </dgm:presLayoutVars>
      </dgm:prSet>
      <dgm:spPr/>
    </dgm:pt>
    <dgm:pt modelId="{B1E082EC-894A-4B1E-91FB-97CB8AF531D1}" type="pres">
      <dgm:prSet presAssocID="{225F818F-0F09-4F54-9D00-6DD896D6C1A7}" presName="sibTrans" presStyleCnt="0"/>
      <dgm:spPr/>
    </dgm:pt>
    <dgm:pt modelId="{41B2261E-EEF3-4D71-A272-2F2618F30867}" type="pres">
      <dgm:prSet presAssocID="{F245986B-9964-48B8-9C9F-E55BC832CF86}" presName="node" presStyleLbl="node1" presStyleIdx="6" presStyleCnt="7">
        <dgm:presLayoutVars>
          <dgm:bulletEnabled val="1"/>
        </dgm:presLayoutVars>
      </dgm:prSet>
      <dgm:spPr/>
    </dgm:pt>
  </dgm:ptLst>
  <dgm:cxnLst>
    <dgm:cxn modelId="{51E8E701-5C18-4D10-AC2B-B0BA55EBE141}" srcId="{EA55F94C-27F1-4E07-964D-8AF5FC6FE549}" destId="{A9BAB150-E75D-4F33-B828-956A25457B57}" srcOrd="1" destOrd="0" parTransId="{20241E86-3344-4E3B-9A59-43F52EEECAC2}" sibTransId="{00C2E853-7941-462A-A63A-0655C659E3B2}"/>
    <dgm:cxn modelId="{A4108E0D-F867-4F13-89C9-440B23B0A513}" type="presOf" srcId="{95B6726A-BDD2-4633-9EAF-6FEF3E547AFC}" destId="{8E6E2095-8B05-4016-9605-69CDDCDE03A0}" srcOrd="0" destOrd="0" presId="urn:microsoft.com/office/officeart/2005/8/layout/default"/>
    <dgm:cxn modelId="{B28B7222-E287-47A8-BC70-EC633A366917}" type="presOf" srcId="{F245986B-9964-48B8-9C9F-E55BC832CF86}" destId="{41B2261E-EEF3-4D71-A272-2F2618F30867}" srcOrd="0" destOrd="0" presId="urn:microsoft.com/office/officeart/2005/8/layout/default"/>
    <dgm:cxn modelId="{75E26A2A-F154-4C81-AA24-60BF3DE547E3}" srcId="{EA55F94C-27F1-4E07-964D-8AF5FC6FE549}" destId="{4FCBCD71-C55B-4405-B884-FC3EBC0FC2FB}" srcOrd="2" destOrd="0" parTransId="{3A4E29B0-1EAB-4F4E-BB7B-7ADFB322B87B}" sibTransId="{4E05E103-DE69-4FF2-8334-BF51A557325B}"/>
    <dgm:cxn modelId="{C88E3631-04AB-49AD-B1F9-2754A511D330}" srcId="{EA55F94C-27F1-4E07-964D-8AF5FC6FE549}" destId="{95B6726A-BDD2-4633-9EAF-6FEF3E547AFC}" srcOrd="5" destOrd="0" parTransId="{687E0955-BA22-4076-B2FE-75E9024E2B2E}" sibTransId="{225F818F-0F09-4F54-9D00-6DD896D6C1A7}"/>
    <dgm:cxn modelId="{EFB29168-7ADD-434B-B417-77C467D97BC7}" type="presOf" srcId="{4FCBCD71-C55B-4405-B884-FC3EBC0FC2FB}" destId="{E6A038B6-1DB4-4C82-89A1-A8D6614F320A}" srcOrd="0" destOrd="0" presId="urn:microsoft.com/office/officeart/2005/8/layout/default"/>
    <dgm:cxn modelId="{AF8A4751-CA4A-4265-863C-E9D86EB8BA86}" type="presOf" srcId="{EA55F94C-27F1-4E07-964D-8AF5FC6FE549}" destId="{80D40CFC-BF4F-4E74-A71B-662388C71BFE}" srcOrd="0" destOrd="0" presId="urn:microsoft.com/office/officeart/2005/8/layout/default"/>
    <dgm:cxn modelId="{F6B11157-355B-4E29-97DF-1E8E5B187CBC}" type="presOf" srcId="{A9BAB150-E75D-4F33-B828-956A25457B57}" destId="{A2B59F42-B36A-4EFC-AC71-8A401175440E}" srcOrd="0" destOrd="0" presId="urn:microsoft.com/office/officeart/2005/8/layout/default"/>
    <dgm:cxn modelId="{35549159-3B2F-400C-803D-C3F49F32F9C2}" type="presOf" srcId="{88362AC5-EECF-4F20-BC3B-F8E3CECE78B5}" destId="{AA0291D0-B637-4921-BCDA-FD03C2428C35}" srcOrd="0" destOrd="0" presId="urn:microsoft.com/office/officeart/2005/8/layout/default"/>
    <dgm:cxn modelId="{469FF97F-0388-449A-A324-51B51F7AE4FC}" srcId="{EA55F94C-27F1-4E07-964D-8AF5FC6FE549}" destId="{AC150BA5-C954-4DC6-AECD-F317AB8D4EAE}" srcOrd="3" destOrd="0" parTransId="{9D1B5255-7AC8-4B95-85E1-7C00409E2307}" sibTransId="{6001F61B-6D07-4DD2-ADA3-3E6929CDE6D7}"/>
    <dgm:cxn modelId="{3A91A795-C241-4AA8-A63A-8C9C0B38087F}" srcId="{EA55F94C-27F1-4E07-964D-8AF5FC6FE549}" destId="{2D9B5516-991A-4C72-A7E5-7EAC7654F72C}" srcOrd="4" destOrd="0" parTransId="{D3341A24-60DB-44EE-87FD-6402C5E57D12}" sibTransId="{274887AC-D4F9-4546-804A-5DA70537636A}"/>
    <dgm:cxn modelId="{ED7144B6-40E1-44E2-AF5C-831959EDC458}" type="presOf" srcId="{AC150BA5-C954-4DC6-AECD-F317AB8D4EAE}" destId="{6488C1AB-8137-43D9-A8C5-E52DCC69D0A8}" srcOrd="0" destOrd="0" presId="urn:microsoft.com/office/officeart/2005/8/layout/default"/>
    <dgm:cxn modelId="{072F32BA-F60B-47C8-979B-A8B417339E8A}" type="presOf" srcId="{2D9B5516-991A-4C72-A7E5-7EAC7654F72C}" destId="{2FDA6E05-93CE-434D-9772-2BDA81F543AA}" srcOrd="0" destOrd="0" presId="urn:microsoft.com/office/officeart/2005/8/layout/default"/>
    <dgm:cxn modelId="{7D54E3C7-0887-42D9-B077-BD42B18E0370}" srcId="{EA55F94C-27F1-4E07-964D-8AF5FC6FE549}" destId="{88362AC5-EECF-4F20-BC3B-F8E3CECE78B5}" srcOrd="0" destOrd="0" parTransId="{459C08F5-2EF6-4B0A-AE5A-C94B3D3A514E}" sibTransId="{BCDD395E-86F3-4AAA-8DAA-19D8DD120D24}"/>
    <dgm:cxn modelId="{876F36F0-3400-41B4-847E-7FC25FE50C14}" srcId="{EA55F94C-27F1-4E07-964D-8AF5FC6FE549}" destId="{F245986B-9964-48B8-9C9F-E55BC832CF86}" srcOrd="6" destOrd="0" parTransId="{0F458B66-7D96-466C-A304-51D38AD6070C}" sibTransId="{7F93CB74-D056-461D-AC43-26D05DD7E69A}"/>
    <dgm:cxn modelId="{49ECF84F-06BE-4F99-8E78-3BEA7A72D7B1}" type="presParOf" srcId="{80D40CFC-BF4F-4E74-A71B-662388C71BFE}" destId="{AA0291D0-B637-4921-BCDA-FD03C2428C35}" srcOrd="0" destOrd="0" presId="urn:microsoft.com/office/officeart/2005/8/layout/default"/>
    <dgm:cxn modelId="{A6109812-C6E6-4DE5-979F-689881DC72AF}" type="presParOf" srcId="{80D40CFC-BF4F-4E74-A71B-662388C71BFE}" destId="{08891F3A-505D-48E8-A689-1091523AA57E}" srcOrd="1" destOrd="0" presId="urn:microsoft.com/office/officeart/2005/8/layout/default"/>
    <dgm:cxn modelId="{034C3E75-1095-400C-AA1B-73E23A221809}" type="presParOf" srcId="{80D40CFC-BF4F-4E74-A71B-662388C71BFE}" destId="{A2B59F42-B36A-4EFC-AC71-8A401175440E}" srcOrd="2" destOrd="0" presId="urn:microsoft.com/office/officeart/2005/8/layout/default"/>
    <dgm:cxn modelId="{6C14D1B8-6C73-4B51-979A-F50AD1E3F7AC}" type="presParOf" srcId="{80D40CFC-BF4F-4E74-A71B-662388C71BFE}" destId="{40B84E9E-3D65-48A8-A77C-B6783C09A1DF}" srcOrd="3" destOrd="0" presId="urn:microsoft.com/office/officeart/2005/8/layout/default"/>
    <dgm:cxn modelId="{AE0B5A98-88B1-412B-B930-EDEC8B2F31E3}" type="presParOf" srcId="{80D40CFC-BF4F-4E74-A71B-662388C71BFE}" destId="{E6A038B6-1DB4-4C82-89A1-A8D6614F320A}" srcOrd="4" destOrd="0" presId="urn:microsoft.com/office/officeart/2005/8/layout/default"/>
    <dgm:cxn modelId="{30B7BF97-682C-4CEA-B4D9-43C741860AD2}" type="presParOf" srcId="{80D40CFC-BF4F-4E74-A71B-662388C71BFE}" destId="{32B2CA6E-7876-47A4-9AE3-D6B7C28ECB4E}" srcOrd="5" destOrd="0" presId="urn:microsoft.com/office/officeart/2005/8/layout/default"/>
    <dgm:cxn modelId="{DF13287E-2B35-4E58-93BE-F7817F811AB4}" type="presParOf" srcId="{80D40CFC-BF4F-4E74-A71B-662388C71BFE}" destId="{6488C1AB-8137-43D9-A8C5-E52DCC69D0A8}" srcOrd="6" destOrd="0" presId="urn:microsoft.com/office/officeart/2005/8/layout/default"/>
    <dgm:cxn modelId="{47B67178-E7D4-48EC-ABD8-1E5C83A3E35E}" type="presParOf" srcId="{80D40CFC-BF4F-4E74-A71B-662388C71BFE}" destId="{086ED97E-A828-4D2D-8CC5-3452828E92B1}" srcOrd="7" destOrd="0" presId="urn:microsoft.com/office/officeart/2005/8/layout/default"/>
    <dgm:cxn modelId="{C29D4BC7-0AF1-4AAE-8505-8157160EB58C}" type="presParOf" srcId="{80D40CFC-BF4F-4E74-A71B-662388C71BFE}" destId="{2FDA6E05-93CE-434D-9772-2BDA81F543AA}" srcOrd="8" destOrd="0" presId="urn:microsoft.com/office/officeart/2005/8/layout/default"/>
    <dgm:cxn modelId="{736299C3-8DCD-4223-9BC1-A9EA507F107E}" type="presParOf" srcId="{80D40CFC-BF4F-4E74-A71B-662388C71BFE}" destId="{4C211422-1D18-4550-9952-338F02D46392}" srcOrd="9" destOrd="0" presId="urn:microsoft.com/office/officeart/2005/8/layout/default"/>
    <dgm:cxn modelId="{45EAB4B5-9AD1-43E2-AB64-67B1722CDBEF}" type="presParOf" srcId="{80D40CFC-BF4F-4E74-A71B-662388C71BFE}" destId="{8E6E2095-8B05-4016-9605-69CDDCDE03A0}" srcOrd="10" destOrd="0" presId="urn:microsoft.com/office/officeart/2005/8/layout/default"/>
    <dgm:cxn modelId="{0924B589-94BE-45DB-9AA2-160501BC6B64}" type="presParOf" srcId="{80D40CFC-BF4F-4E74-A71B-662388C71BFE}" destId="{B1E082EC-894A-4B1E-91FB-97CB8AF531D1}" srcOrd="11" destOrd="0" presId="urn:microsoft.com/office/officeart/2005/8/layout/default"/>
    <dgm:cxn modelId="{50E9FAEF-93DB-4311-BE40-180EF4D59F00}" type="presParOf" srcId="{80D40CFC-BF4F-4E74-A71B-662388C71BFE}" destId="{41B2261E-EEF3-4D71-A272-2F2618F3086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16F1B-2460-4ECE-8CD3-AB175C5051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98CFA-B48D-41E8-A1C1-406F84F4C3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What is MF Query?</a:t>
          </a:r>
          <a:endParaRPr lang="en-US"/>
        </a:p>
      </dgm:t>
    </dgm:pt>
    <dgm:pt modelId="{E820CB67-C815-4BC8-9B6C-65A3EFD05C6E}" type="parTrans" cxnId="{3C6977F3-C10C-4577-934C-4D8B314BF6BC}">
      <dgm:prSet/>
      <dgm:spPr/>
      <dgm:t>
        <a:bodyPr/>
        <a:lstStyle/>
        <a:p>
          <a:endParaRPr lang="en-US"/>
        </a:p>
      </dgm:t>
    </dgm:pt>
    <dgm:pt modelId="{E32E3FFC-385B-40C6-A5C8-3F45AF311396}" type="sibTrans" cxnId="{3C6977F3-C10C-4577-934C-4D8B314BF6BC}">
      <dgm:prSet/>
      <dgm:spPr/>
      <dgm:t>
        <a:bodyPr/>
        <a:lstStyle/>
        <a:p>
          <a:endParaRPr lang="en-US"/>
        </a:p>
      </dgm:t>
    </dgm:pt>
    <dgm:pt modelId="{826D197C-9D8B-4AFF-93BA-A70EB02B9F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What is EMF Query?</a:t>
          </a:r>
          <a:endParaRPr lang="en-US"/>
        </a:p>
      </dgm:t>
    </dgm:pt>
    <dgm:pt modelId="{71B5AB0A-26EB-4948-950C-3B4621F43132}" type="parTrans" cxnId="{1C69B470-6C4B-4D50-8238-66E73D3764EB}">
      <dgm:prSet/>
      <dgm:spPr/>
      <dgm:t>
        <a:bodyPr/>
        <a:lstStyle/>
        <a:p>
          <a:endParaRPr lang="en-US"/>
        </a:p>
      </dgm:t>
    </dgm:pt>
    <dgm:pt modelId="{A45AF928-F2DD-4FD6-B9FC-80BCCBA2EE49}" type="sibTrans" cxnId="{1C69B470-6C4B-4D50-8238-66E73D3764EB}">
      <dgm:prSet/>
      <dgm:spPr/>
      <dgm:t>
        <a:bodyPr/>
        <a:lstStyle/>
        <a:p>
          <a:endParaRPr lang="en-US"/>
        </a:p>
      </dgm:t>
    </dgm:pt>
    <dgm:pt modelId="{C2D68FD9-0498-4E36-A0F2-825724B0CD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Compare Normal query &amp; MF Query</a:t>
          </a:r>
          <a:endParaRPr lang="en-US"/>
        </a:p>
      </dgm:t>
    </dgm:pt>
    <dgm:pt modelId="{321F28F7-9D45-4762-86C8-1E4BB2B98BC5}" type="parTrans" cxnId="{23BF3978-2B95-4CC1-8FFD-8D54DE9BF19B}">
      <dgm:prSet/>
      <dgm:spPr/>
      <dgm:t>
        <a:bodyPr/>
        <a:lstStyle/>
        <a:p>
          <a:endParaRPr lang="en-US"/>
        </a:p>
      </dgm:t>
    </dgm:pt>
    <dgm:pt modelId="{30840F41-FEDD-4E30-939B-4BC6A47A864E}" type="sibTrans" cxnId="{23BF3978-2B95-4CC1-8FFD-8D54DE9BF19B}">
      <dgm:prSet/>
      <dgm:spPr/>
      <dgm:t>
        <a:bodyPr/>
        <a:lstStyle/>
        <a:p>
          <a:endParaRPr lang="en-US"/>
        </a:p>
      </dgm:t>
    </dgm:pt>
    <dgm:pt modelId="{7550C88B-1D7F-443B-AD7F-B14570D6C0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Compiler</a:t>
          </a:r>
          <a:endParaRPr lang="en-US"/>
        </a:p>
      </dgm:t>
    </dgm:pt>
    <dgm:pt modelId="{E2B1A19B-E3AE-48F3-9FC3-0DAA0B905E46}" type="parTrans" cxnId="{3BC08D4B-881C-43F6-B2C5-CD12F8893FEE}">
      <dgm:prSet/>
      <dgm:spPr/>
      <dgm:t>
        <a:bodyPr/>
        <a:lstStyle/>
        <a:p>
          <a:endParaRPr lang="en-US"/>
        </a:p>
      </dgm:t>
    </dgm:pt>
    <dgm:pt modelId="{CB334CEB-DBD6-4D6A-958E-DE0F38325CF0}" type="sibTrans" cxnId="{3BC08D4B-881C-43F6-B2C5-CD12F8893FEE}">
      <dgm:prSet/>
      <dgm:spPr/>
      <dgm:t>
        <a:bodyPr/>
        <a:lstStyle/>
        <a:p>
          <a:endParaRPr lang="en-US"/>
        </a:p>
      </dgm:t>
    </dgm:pt>
    <dgm:pt modelId="{0908C162-E121-4A4E-8F4B-205A8E2C9BF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Query processing</a:t>
          </a:r>
        </a:p>
      </dgm:t>
    </dgm:pt>
    <dgm:pt modelId="{5ACAAD5C-A14B-488C-B24F-9A2E3DFFE9EB}" type="parTrans" cxnId="{1469A60E-8613-46D2-A7D6-8EE42A4E8D95}">
      <dgm:prSet/>
      <dgm:spPr/>
      <dgm:t>
        <a:bodyPr/>
        <a:lstStyle/>
        <a:p>
          <a:endParaRPr lang="en-IN"/>
        </a:p>
      </dgm:t>
    </dgm:pt>
    <dgm:pt modelId="{D7326C85-CEAA-4AB4-91ED-40C3FE22C946}" type="sibTrans" cxnId="{1469A60E-8613-46D2-A7D6-8EE42A4E8D95}">
      <dgm:prSet/>
      <dgm:spPr/>
      <dgm:t>
        <a:bodyPr/>
        <a:lstStyle/>
        <a:p>
          <a:endParaRPr lang="en-IN"/>
        </a:p>
      </dgm:t>
    </dgm:pt>
    <dgm:pt modelId="{6D7EE963-7656-4C77-BB96-59C283075F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cost SQL</a:t>
          </a:r>
        </a:p>
      </dgm:t>
    </dgm:pt>
    <dgm:pt modelId="{697A91BB-CB2B-4691-9154-1968612AC6CC}" type="parTrans" cxnId="{6627A846-A65D-4868-A4B3-D1506923E202}">
      <dgm:prSet/>
      <dgm:spPr/>
      <dgm:t>
        <a:bodyPr/>
        <a:lstStyle/>
        <a:p>
          <a:endParaRPr lang="en-IN"/>
        </a:p>
      </dgm:t>
    </dgm:pt>
    <dgm:pt modelId="{13F8DB9C-038D-473C-AEB8-0AB501B39D6D}" type="sibTrans" cxnId="{6627A846-A65D-4868-A4B3-D1506923E202}">
      <dgm:prSet/>
      <dgm:spPr/>
      <dgm:t>
        <a:bodyPr/>
        <a:lstStyle/>
        <a:p>
          <a:endParaRPr lang="en-IN"/>
        </a:p>
      </dgm:t>
    </dgm:pt>
    <dgm:pt modelId="{7216BB3B-8DB0-401C-9B24-7EB1C95225EE}" type="pres">
      <dgm:prSet presAssocID="{C7316F1B-2460-4ECE-8CD3-AB175C50512B}" presName="root" presStyleCnt="0">
        <dgm:presLayoutVars>
          <dgm:dir/>
          <dgm:resizeHandles val="exact"/>
        </dgm:presLayoutVars>
      </dgm:prSet>
      <dgm:spPr/>
    </dgm:pt>
    <dgm:pt modelId="{91220F04-6FCB-428C-9773-AE0AEA32131E}" type="pres">
      <dgm:prSet presAssocID="{F8598CFA-B48D-41E8-A1C1-406F84F4C320}" presName="compNode" presStyleCnt="0"/>
      <dgm:spPr/>
    </dgm:pt>
    <dgm:pt modelId="{0996E3F9-C92A-48C7-B912-ED12F7A5B629}" type="pres">
      <dgm:prSet presAssocID="{F8598CFA-B48D-41E8-A1C1-406F84F4C32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30BCB95-53FB-4018-8B25-8AAE66AC6F51}" type="pres">
      <dgm:prSet presAssocID="{F8598CFA-B48D-41E8-A1C1-406F84F4C320}" presName="spaceRect" presStyleCnt="0"/>
      <dgm:spPr/>
    </dgm:pt>
    <dgm:pt modelId="{93A83420-9C93-4A7D-9450-26BA358ADBB8}" type="pres">
      <dgm:prSet presAssocID="{F8598CFA-B48D-41E8-A1C1-406F84F4C320}" presName="textRect" presStyleLbl="revTx" presStyleIdx="0" presStyleCnt="6">
        <dgm:presLayoutVars>
          <dgm:chMax val="1"/>
          <dgm:chPref val="1"/>
        </dgm:presLayoutVars>
      </dgm:prSet>
      <dgm:spPr/>
    </dgm:pt>
    <dgm:pt modelId="{99A85D0E-4125-4D60-A09C-4E1F455F7B24}" type="pres">
      <dgm:prSet presAssocID="{E32E3FFC-385B-40C6-A5C8-3F45AF311396}" presName="sibTrans" presStyleCnt="0"/>
      <dgm:spPr/>
    </dgm:pt>
    <dgm:pt modelId="{7A85A0CD-0836-4C52-8782-D637E52D263C}" type="pres">
      <dgm:prSet presAssocID="{826D197C-9D8B-4AFF-93BA-A70EB02B9F9C}" presName="compNode" presStyleCnt="0"/>
      <dgm:spPr/>
    </dgm:pt>
    <dgm:pt modelId="{AB686E57-BE96-4D6B-914E-F547C0481910}" type="pres">
      <dgm:prSet presAssocID="{826D197C-9D8B-4AFF-93BA-A70EB02B9F9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A46F5C4-E69D-45B2-90C7-F6F3CE2043E6}" type="pres">
      <dgm:prSet presAssocID="{826D197C-9D8B-4AFF-93BA-A70EB02B9F9C}" presName="spaceRect" presStyleCnt="0"/>
      <dgm:spPr/>
    </dgm:pt>
    <dgm:pt modelId="{FEB8E59A-F27A-4A22-BD06-FF837CA089B7}" type="pres">
      <dgm:prSet presAssocID="{826D197C-9D8B-4AFF-93BA-A70EB02B9F9C}" presName="textRect" presStyleLbl="revTx" presStyleIdx="1" presStyleCnt="6">
        <dgm:presLayoutVars>
          <dgm:chMax val="1"/>
          <dgm:chPref val="1"/>
        </dgm:presLayoutVars>
      </dgm:prSet>
      <dgm:spPr/>
    </dgm:pt>
    <dgm:pt modelId="{78D0935C-17F6-431E-B307-FFFC6CC3D26A}" type="pres">
      <dgm:prSet presAssocID="{A45AF928-F2DD-4FD6-B9FC-80BCCBA2EE49}" presName="sibTrans" presStyleCnt="0"/>
      <dgm:spPr/>
    </dgm:pt>
    <dgm:pt modelId="{81FB9DA4-B618-4A47-AC16-0CAE5757BECE}" type="pres">
      <dgm:prSet presAssocID="{C2D68FD9-0498-4E36-A0F2-825724B0CD81}" presName="compNode" presStyleCnt="0"/>
      <dgm:spPr/>
    </dgm:pt>
    <dgm:pt modelId="{0E67E6B8-C57B-467D-BBF1-50FDD5B77496}" type="pres">
      <dgm:prSet presAssocID="{C2D68FD9-0498-4E36-A0F2-825724B0CD8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02226BD-9DD1-4980-B369-A366F96F1B23}" type="pres">
      <dgm:prSet presAssocID="{C2D68FD9-0498-4E36-A0F2-825724B0CD81}" presName="spaceRect" presStyleCnt="0"/>
      <dgm:spPr/>
    </dgm:pt>
    <dgm:pt modelId="{D7494723-8C10-4CC7-B6A3-EBE343CAFA21}" type="pres">
      <dgm:prSet presAssocID="{C2D68FD9-0498-4E36-A0F2-825724B0CD81}" presName="textRect" presStyleLbl="revTx" presStyleIdx="2" presStyleCnt="6">
        <dgm:presLayoutVars>
          <dgm:chMax val="1"/>
          <dgm:chPref val="1"/>
        </dgm:presLayoutVars>
      </dgm:prSet>
      <dgm:spPr/>
    </dgm:pt>
    <dgm:pt modelId="{DE0A9995-179C-40D2-82CE-D591206A6187}" type="pres">
      <dgm:prSet presAssocID="{30840F41-FEDD-4E30-939B-4BC6A47A864E}" presName="sibTrans" presStyleCnt="0"/>
      <dgm:spPr/>
    </dgm:pt>
    <dgm:pt modelId="{DBBE892D-BFCE-45AD-85C4-5C219E9195F1}" type="pres">
      <dgm:prSet presAssocID="{7550C88B-1D7F-443B-AD7F-B14570D6C0C0}" presName="compNode" presStyleCnt="0"/>
      <dgm:spPr/>
    </dgm:pt>
    <dgm:pt modelId="{FC6AF2A5-4E55-46E7-8A5E-A3ECFB356156}" type="pres">
      <dgm:prSet presAssocID="{7550C88B-1D7F-443B-AD7F-B14570D6C0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AF6F5B-FCEB-4607-9755-FD985B72897A}" type="pres">
      <dgm:prSet presAssocID="{7550C88B-1D7F-443B-AD7F-B14570D6C0C0}" presName="spaceRect" presStyleCnt="0"/>
      <dgm:spPr/>
    </dgm:pt>
    <dgm:pt modelId="{A9C10732-6DE2-4F9B-9A89-4806B71C6A37}" type="pres">
      <dgm:prSet presAssocID="{7550C88B-1D7F-443B-AD7F-B14570D6C0C0}" presName="textRect" presStyleLbl="revTx" presStyleIdx="3" presStyleCnt="6">
        <dgm:presLayoutVars>
          <dgm:chMax val="1"/>
          <dgm:chPref val="1"/>
        </dgm:presLayoutVars>
      </dgm:prSet>
      <dgm:spPr/>
    </dgm:pt>
    <dgm:pt modelId="{EB2EE620-84E1-4C82-A0ED-18A3132A8445}" type="pres">
      <dgm:prSet presAssocID="{CB334CEB-DBD6-4D6A-958E-DE0F38325CF0}" presName="sibTrans" presStyleCnt="0"/>
      <dgm:spPr/>
    </dgm:pt>
    <dgm:pt modelId="{BE861AAC-200F-4BFD-B246-0AB4327A5CBB}" type="pres">
      <dgm:prSet presAssocID="{0908C162-E121-4A4E-8F4B-205A8E2C9BF6}" presName="compNode" presStyleCnt="0"/>
      <dgm:spPr/>
    </dgm:pt>
    <dgm:pt modelId="{A89AF9CF-4DA1-4094-915D-E2B4E93C6D27}" type="pres">
      <dgm:prSet presAssocID="{0908C162-E121-4A4E-8F4B-205A8E2C9B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83CBDC1-F675-47A7-B508-73910D436F22}" type="pres">
      <dgm:prSet presAssocID="{0908C162-E121-4A4E-8F4B-205A8E2C9BF6}" presName="spaceRect" presStyleCnt="0"/>
      <dgm:spPr/>
    </dgm:pt>
    <dgm:pt modelId="{1DBF8241-9A7A-4E56-92CE-68C3ABDB43A8}" type="pres">
      <dgm:prSet presAssocID="{0908C162-E121-4A4E-8F4B-205A8E2C9BF6}" presName="textRect" presStyleLbl="revTx" presStyleIdx="4" presStyleCnt="6">
        <dgm:presLayoutVars>
          <dgm:chMax val="1"/>
          <dgm:chPref val="1"/>
        </dgm:presLayoutVars>
      </dgm:prSet>
      <dgm:spPr/>
    </dgm:pt>
    <dgm:pt modelId="{39FBFE03-9399-45F7-877B-1450B577F86A}" type="pres">
      <dgm:prSet presAssocID="{D7326C85-CEAA-4AB4-91ED-40C3FE22C946}" presName="sibTrans" presStyleCnt="0"/>
      <dgm:spPr/>
    </dgm:pt>
    <dgm:pt modelId="{CC37ADE3-2EA8-4824-9B8B-CD3CC180BC71}" type="pres">
      <dgm:prSet presAssocID="{6D7EE963-7656-4C77-BB96-59C283075F32}" presName="compNode" presStyleCnt="0"/>
      <dgm:spPr/>
    </dgm:pt>
    <dgm:pt modelId="{0EC9894C-C023-4009-9E94-4D96A9A0A387}" type="pres">
      <dgm:prSet presAssocID="{6D7EE963-7656-4C77-BB96-59C283075F3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E828DB-3EC8-4FFE-9CAB-6895517CF78C}" type="pres">
      <dgm:prSet presAssocID="{6D7EE963-7656-4C77-BB96-59C283075F32}" presName="spaceRect" presStyleCnt="0"/>
      <dgm:spPr/>
    </dgm:pt>
    <dgm:pt modelId="{4CB19559-A5D2-474A-A607-20852B3C6B89}" type="pres">
      <dgm:prSet presAssocID="{6D7EE963-7656-4C77-BB96-59C283075F3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B293B0B-CA10-4AC5-B836-53C191CCB6ED}" type="presOf" srcId="{6D7EE963-7656-4C77-BB96-59C283075F32}" destId="{4CB19559-A5D2-474A-A607-20852B3C6B89}" srcOrd="0" destOrd="0" presId="urn:microsoft.com/office/officeart/2018/2/layout/IconLabelList"/>
    <dgm:cxn modelId="{1469A60E-8613-46D2-A7D6-8EE42A4E8D95}" srcId="{C7316F1B-2460-4ECE-8CD3-AB175C50512B}" destId="{0908C162-E121-4A4E-8F4B-205A8E2C9BF6}" srcOrd="4" destOrd="0" parTransId="{5ACAAD5C-A14B-488C-B24F-9A2E3DFFE9EB}" sibTransId="{D7326C85-CEAA-4AB4-91ED-40C3FE22C946}"/>
    <dgm:cxn modelId="{CC1E202B-00A2-4C83-9DBC-475387CA9F9F}" type="presOf" srcId="{C7316F1B-2460-4ECE-8CD3-AB175C50512B}" destId="{7216BB3B-8DB0-401C-9B24-7EB1C95225EE}" srcOrd="0" destOrd="0" presId="urn:microsoft.com/office/officeart/2018/2/layout/IconLabelList"/>
    <dgm:cxn modelId="{6627A846-A65D-4868-A4B3-D1506923E202}" srcId="{C7316F1B-2460-4ECE-8CD3-AB175C50512B}" destId="{6D7EE963-7656-4C77-BB96-59C283075F32}" srcOrd="5" destOrd="0" parTransId="{697A91BB-CB2B-4691-9154-1968612AC6CC}" sibTransId="{13F8DB9C-038D-473C-AEB8-0AB501B39D6D}"/>
    <dgm:cxn modelId="{F5A89547-E58A-4855-9B24-58BD8520E424}" type="presOf" srcId="{0908C162-E121-4A4E-8F4B-205A8E2C9BF6}" destId="{1DBF8241-9A7A-4E56-92CE-68C3ABDB43A8}" srcOrd="0" destOrd="0" presId="urn:microsoft.com/office/officeart/2018/2/layout/IconLabelList"/>
    <dgm:cxn modelId="{3BC08D4B-881C-43F6-B2C5-CD12F8893FEE}" srcId="{C7316F1B-2460-4ECE-8CD3-AB175C50512B}" destId="{7550C88B-1D7F-443B-AD7F-B14570D6C0C0}" srcOrd="3" destOrd="0" parTransId="{E2B1A19B-E3AE-48F3-9FC3-0DAA0B905E46}" sibTransId="{CB334CEB-DBD6-4D6A-958E-DE0F38325CF0}"/>
    <dgm:cxn modelId="{1C69B470-6C4B-4D50-8238-66E73D3764EB}" srcId="{C7316F1B-2460-4ECE-8CD3-AB175C50512B}" destId="{826D197C-9D8B-4AFF-93BA-A70EB02B9F9C}" srcOrd="1" destOrd="0" parTransId="{71B5AB0A-26EB-4948-950C-3B4621F43132}" sibTransId="{A45AF928-F2DD-4FD6-B9FC-80BCCBA2EE49}"/>
    <dgm:cxn modelId="{23BF3978-2B95-4CC1-8FFD-8D54DE9BF19B}" srcId="{C7316F1B-2460-4ECE-8CD3-AB175C50512B}" destId="{C2D68FD9-0498-4E36-A0F2-825724B0CD81}" srcOrd="2" destOrd="0" parTransId="{321F28F7-9D45-4762-86C8-1E4BB2B98BC5}" sibTransId="{30840F41-FEDD-4E30-939B-4BC6A47A864E}"/>
    <dgm:cxn modelId="{A2E987BA-4AA1-411A-867E-35F1A31366FB}" type="presOf" srcId="{826D197C-9D8B-4AFF-93BA-A70EB02B9F9C}" destId="{FEB8E59A-F27A-4A22-BD06-FF837CA089B7}" srcOrd="0" destOrd="0" presId="urn:microsoft.com/office/officeart/2018/2/layout/IconLabelList"/>
    <dgm:cxn modelId="{CC48F7BD-F0FD-46DA-9B9F-BBE5A68A69C8}" type="presOf" srcId="{7550C88B-1D7F-443B-AD7F-B14570D6C0C0}" destId="{A9C10732-6DE2-4F9B-9A89-4806B71C6A37}" srcOrd="0" destOrd="0" presId="urn:microsoft.com/office/officeart/2018/2/layout/IconLabelList"/>
    <dgm:cxn modelId="{3C6977F3-C10C-4577-934C-4D8B314BF6BC}" srcId="{C7316F1B-2460-4ECE-8CD3-AB175C50512B}" destId="{F8598CFA-B48D-41E8-A1C1-406F84F4C320}" srcOrd="0" destOrd="0" parTransId="{E820CB67-C815-4BC8-9B6C-65A3EFD05C6E}" sibTransId="{E32E3FFC-385B-40C6-A5C8-3F45AF311396}"/>
    <dgm:cxn modelId="{5A891CF7-D28D-43BB-8741-D708BF0E4701}" type="presOf" srcId="{F8598CFA-B48D-41E8-A1C1-406F84F4C320}" destId="{93A83420-9C93-4A7D-9450-26BA358ADBB8}" srcOrd="0" destOrd="0" presId="urn:microsoft.com/office/officeart/2018/2/layout/IconLabelList"/>
    <dgm:cxn modelId="{6F8DACFA-B95D-4A0F-A5AA-E6E71503042B}" type="presOf" srcId="{C2D68FD9-0498-4E36-A0F2-825724B0CD81}" destId="{D7494723-8C10-4CC7-B6A3-EBE343CAFA21}" srcOrd="0" destOrd="0" presId="urn:microsoft.com/office/officeart/2018/2/layout/IconLabelList"/>
    <dgm:cxn modelId="{5ECFA4B2-602B-46EB-AD19-8D8793765201}" type="presParOf" srcId="{7216BB3B-8DB0-401C-9B24-7EB1C95225EE}" destId="{91220F04-6FCB-428C-9773-AE0AEA32131E}" srcOrd="0" destOrd="0" presId="urn:microsoft.com/office/officeart/2018/2/layout/IconLabelList"/>
    <dgm:cxn modelId="{2769EC1D-8CD2-40D0-BC9F-7A500835250D}" type="presParOf" srcId="{91220F04-6FCB-428C-9773-AE0AEA32131E}" destId="{0996E3F9-C92A-48C7-B912-ED12F7A5B629}" srcOrd="0" destOrd="0" presId="urn:microsoft.com/office/officeart/2018/2/layout/IconLabelList"/>
    <dgm:cxn modelId="{E9A64A3D-2369-429D-86CE-DEFED96FCF7F}" type="presParOf" srcId="{91220F04-6FCB-428C-9773-AE0AEA32131E}" destId="{630BCB95-53FB-4018-8B25-8AAE66AC6F51}" srcOrd="1" destOrd="0" presId="urn:microsoft.com/office/officeart/2018/2/layout/IconLabelList"/>
    <dgm:cxn modelId="{B3759946-E189-4934-B4EF-D40E5ECB0F3A}" type="presParOf" srcId="{91220F04-6FCB-428C-9773-AE0AEA32131E}" destId="{93A83420-9C93-4A7D-9450-26BA358ADBB8}" srcOrd="2" destOrd="0" presId="urn:microsoft.com/office/officeart/2018/2/layout/IconLabelList"/>
    <dgm:cxn modelId="{544526F1-CBBD-452C-8BFE-F84556C707CA}" type="presParOf" srcId="{7216BB3B-8DB0-401C-9B24-7EB1C95225EE}" destId="{99A85D0E-4125-4D60-A09C-4E1F455F7B24}" srcOrd="1" destOrd="0" presId="urn:microsoft.com/office/officeart/2018/2/layout/IconLabelList"/>
    <dgm:cxn modelId="{F2908AD9-3790-40DA-8F85-12E760F25C3D}" type="presParOf" srcId="{7216BB3B-8DB0-401C-9B24-7EB1C95225EE}" destId="{7A85A0CD-0836-4C52-8782-D637E52D263C}" srcOrd="2" destOrd="0" presId="urn:microsoft.com/office/officeart/2018/2/layout/IconLabelList"/>
    <dgm:cxn modelId="{287F5D5F-88F4-4C7E-9E4B-8E2D65A49290}" type="presParOf" srcId="{7A85A0CD-0836-4C52-8782-D637E52D263C}" destId="{AB686E57-BE96-4D6B-914E-F547C0481910}" srcOrd="0" destOrd="0" presId="urn:microsoft.com/office/officeart/2018/2/layout/IconLabelList"/>
    <dgm:cxn modelId="{6962A140-467F-467C-8F90-4CF9DD79FC72}" type="presParOf" srcId="{7A85A0CD-0836-4C52-8782-D637E52D263C}" destId="{CA46F5C4-E69D-45B2-90C7-F6F3CE2043E6}" srcOrd="1" destOrd="0" presId="urn:microsoft.com/office/officeart/2018/2/layout/IconLabelList"/>
    <dgm:cxn modelId="{B2070635-9A78-4914-BDFB-7F9ED17B367C}" type="presParOf" srcId="{7A85A0CD-0836-4C52-8782-D637E52D263C}" destId="{FEB8E59A-F27A-4A22-BD06-FF837CA089B7}" srcOrd="2" destOrd="0" presId="urn:microsoft.com/office/officeart/2018/2/layout/IconLabelList"/>
    <dgm:cxn modelId="{99C8CEA8-E8EE-4573-BD71-4E0187ACEF24}" type="presParOf" srcId="{7216BB3B-8DB0-401C-9B24-7EB1C95225EE}" destId="{78D0935C-17F6-431E-B307-FFFC6CC3D26A}" srcOrd="3" destOrd="0" presId="urn:microsoft.com/office/officeart/2018/2/layout/IconLabelList"/>
    <dgm:cxn modelId="{3A2F9C39-00A1-40FF-B0EF-D670EC1075C6}" type="presParOf" srcId="{7216BB3B-8DB0-401C-9B24-7EB1C95225EE}" destId="{81FB9DA4-B618-4A47-AC16-0CAE5757BECE}" srcOrd="4" destOrd="0" presId="urn:microsoft.com/office/officeart/2018/2/layout/IconLabelList"/>
    <dgm:cxn modelId="{34ED0D4D-79FA-40C8-BB91-4ED568A24227}" type="presParOf" srcId="{81FB9DA4-B618-4A47-AC16-0CAE5757BECE}" destId="{0E67E6B8-C57B-467D-BBF1-50FDD5B77496}" srcOrd="0" destOrd="0" presId="urn:microsoft.com/office/officeart/2018/2/layout/IconLabelList"/>
    <dgm:cxn modelId="{8F294DC0-7168-444A-88BC-BA44EAF2D093}" type="presParOf" srcId="{81FB9DA4-B618-4A47-AC16-0CAE5757BECE}" destId="{A02226BD-9DD1-4980-B369-A366F96F1B23}" srcOrd="1" destOrd="0" presId="urn:microsoft.com/office/officeart/2018/2/layout/IconLabelList"/>
    <dgm:cxn modelId="{E89B74CB-080B-42A3-8A14-6666C086E58B}" type="presParOf" srcId="{81FB9DA4-B618-4A47-AC16-0CAE5757BECE}" destId="{D7494723-8C10-4CC7-B6A3-EBE343CAFA21}" srcOrd="2" destOrd="0" presId="urn:microsoft.com/office/officeart/2018/2/layout/IconLabelList"/>
    <dgm:cxn modelId="{BB3C329E-DE6B-4B7B-B0D0-F3BF49F66509}" type="presParOf" srcId="{7216BB3B-8DB0-401C-9B24-7EB1C95225EE}" destId="{DE0A9995-179C-40D2-82CE-D591206A6187}" srcOrd="5" destOrd="0" presId="urn:microsoft.com/office/officeart/2018/2/layout/IconLabelList"/>
    <dgm:cxn modelId="{4406CD65-3411-4F10-96A3-212D7D21C551}" type="presParOf" srcId="{7216BB3B-8DB0-401C-9B24-7EB1C95225EE}" destId="{DBBE892D-BFCE-45AD-85C4-5C219E9195F1}" srcOrd="6" destOrd="0" presId="urn:microsoft.com/office/officeart/2018/2/layout/IconLabelList"/>
    <dgm:cxn modelId="{8D8FDABA-71E9-44CB-9B18-5F2FDBB610B6}" type="presParOf" srcId="{DBBE892D-BFCE-45AD-85C4-5C219E9195F1}" destId="{FC6AF2A5-4E55-46E7-8A5E-A3ECFB356156}" srcOrd="0" destOrd="0" presId="urn:microsoft.com/office/officeart/2018/2/layout/IconLabelList"/>
    <dgm:cxn modelId="{05A968BC-5D81-40CD-AB31-A02C934D9CD7}" type="presParOf" srcId="{DBBE892D-BFCE-45AD-85C4-5C219E9195F1}" destId="{D8AF6F5B-FCEB-4607-9755-FD985B72897A}" srcOrd="1" destOrd="0" presId="urn:microsoft.com/office/officeart/2018/2/layout/IconLabelList"/>
    <dgm:cxn modelId="{AAECB149-A8DA-4FD2-9A3E-DD0450F62E69}" type="presParOf" srcId="{DBBE892D-BFCE-45AD-85C4-5C219E9195F1}" destId="{A9C10732-6DE2-4F9B-9A89-4806B71C6A37}" srcOrd="2" destOrd="0" presId="urn:microsoft.com/office/officeart/2018/2/layout/IconLabelList"/>
    <dgm:cxn modelId="{37CF8243-100D-4D9B-98C7-F38F01583185}" type="presParOf" srcId="{7216BB3B-8DB0-401C-9B24-7EB1C95225EE}" destId="{EB2EE620-84E1-4C82-A0ED-18A3132A8445}" srcOrd="7" destOrd="0" presId="urn:microsoft.com/office/officeart/2018/2/layout/IconLabelList"/>
    <dgm:cxn modelId="{E1E7608D-D4BB-4CC3-BFDB-53CC9F2687C3}" type="presParOf" srcId="{7216BB3B-8DB0-401C-9B24-7EB1C95225EE}" destId="{BE861AAC-200F-4BFD-B246-0AB4327A5CBB}" srcOrd="8" destOrd="0" presId="urn:microsoft.com/office/officeart/2018/2/layout/IconLabelList"/>
    <dgm:cxn modelId="{333F3662-34E6-4548-AB4C-7B8B75B76890}" type="presParOf" srcId="{BE861AAC-200F-4BFD-B246-0AB4327A5CBB}" destId="{A89AF9CF-4DA1-4094-915D-E2B4E93C6D27}" srcOrd="0" destOrd="0" presId="urn:microsoft.com/office/officeart/2018/2/layout/IconLabelList"/>
    <dgm:cxn modelId="{9276A483-D778-4AA1-9F72-87387A2ECF5B}" type="presParOf" srcId="{BE861AAC-200F-4BFD-B246-0AB4327A5CBB}" destId="{483CBDC1-F675-47A7-B508-73910D436F22}" srcOrd="1" destOrd="0" presId="urn:microsoft.com/office/officeart/2018/2/layout/IconLabelList"/>
    <dgm:cxn modelId="{0F7C1761-F2EE-46AA-9D33-5FAE1804F7C0}" type="presParOf" srcId="{BE861AAC-200F-4BFD-B246-0AB4327A5CBB}" destId="{1DBF8241-9A7A-4E56-92CE-68C3ABDB43A8}" srcOrd="2" destOrd="0" presId="urn:microsoft.com/office/officeart/2018/2/layout/IconLabelList"/>
    <dgm:cxn modelId="{27062007-1399-43E4-974F-FE33794E82F2}" type="presParOf" srcId="{7216BB3B-8DB0-401C-9B24-7EB1C95225EE}" destId="{39FBFE03-9399-45F7-877B-1450B577F86A}" srcOrd="9" destOrd="0" presId="urn:microsoft.com/office/officeart/2018/2/layout/IconLabelList"/>
    <dgm:cxn modelId="{A6F2953E-B375-476D-B2B7-6A88E45CB452}" type="presParOf" srcId="{7216BB3B-8DB0-401C-9B24-7EB1C95225EE}" destId="{CC37ADE3-2EA8-4824-9B8B-CD3CC180BC71}" srcOrd="10" destOrd="0" presId="urn:microsoft.com/office/officeart/2018/2/layout/IconLabelList"/>
    <dgm:cxn modelId="{3E6609BA-9959-4C9E-A1AB-3DC6200029EA}" type="presParOf" srcId="{CC37ADE3-2EA8-4824-9B8B-CD3CC180BC71}" destId="{0EC9894C-C023-4009-9E94-4D96A9A0A387}" srcOrd="0" destOrd="0" presId="urn:microsoft.com/office/officeart/2018/2/layout/IconLabelList"/>
    <dgm:cxn modelId="{46959462-BEFC-4686-9C05-57518C623806}" type="presParOf" srcId="{CC37ADE3-2EA8-4824-9B8B-CD3CC180BC71}" destId="{30E828DB-3EC8-4FFE-9CAB-6895517CF78C}" srcOrd="1" destOrd="0" presId="urn:microsoft.com/office/officeart/2018/2/layout/IconLabelList"/>
    <dgm:cxn modelId="{050BAC2E-7ABF-411B-9D36-78C6F889AB0F}" type="presParOf" srcId="{CC37ADE3-2EA8-4824-9B8B-CD3CC180BC71}" destId="{4CB19559-A5D2-474A-A607-20852B3C6B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9916D-5602-4298-80FD-9DC6F45363C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0FEEF8-8AB6-4445-B97E-CBDDEB572ADC}">
      <dgm:prSet/>
      <dgm:spPr/>
      <dgm:t>
        <a:bodyPr/>
        <a:lstStyle/>
        <a:p>
          <a:r>
            <a:rPr lang="en-IN"/>
            <a:t>What technologies did we use?</a:t>
          </a:r>
          <a:endParaRPr lang="en-US"/>
        </a:p>
      </dgm:t>
    </dgm:pt>
    <dgm:pt modelId="{A2E620AB-5492-47D2-8053-DB9F0DF18F05}" type="parTrans" cxnId="{76A7EC3C-08DC-4476-99E3-9051F451FE36}">
      <dgm:prSet/>
      <dgm:spPr/>
      <dgm:t>
        <a:bodyPr/>
        <a:lstStyle/>
        <a:p>
          <a:endParaRPr lang="en-US"/>
        </a:p>
      </dgm:t>
    </dgm:pt>
    <dgm:pt modelId="{540308EA-CB5B-4FB2-835E-34EC9DFE6461}" type="sibTrans" cxnId="{76A7EC3C-08DC-4476-99E3-9051F451FE36}">
      <dgm:prSet/>
      <dgm:spPr/>
      <dgm:t>
        <a:bodyPr/>
        <a:lstStyle/>
        <a:p>
          <a:endParaRPr lang="en-US"/>
        </a:p>
      </dgm:t>
    </dgm:pt>
    <dgm:pt modelId="{6FD189B3-8AEF-46B2-BC71-2BE96DA08E56}">
      <dgm:prSet/>
      <dgm:spPr/>
      <dgm:t>
        <a:bodyPr/>
        <a:lstStyle/>
        <a:p>
          <a:r>
            <a:rPr lang="en-IN"/>
            <a:t>Database: PostGREs</a:t>
          </a:r>
          <a:endParaRPr lang="en-US"/>
        </a:p>
      </dgm:t>
    </dgm:pt>
    <dgm:pt modelId="{ECE9A4CB-AC73-4420-A5E6-6BCA20F2C711}" type="parTrans" cxnId="{8DCE09FD-B76C-4308-8D8F-0EEAC36A01B0}">
      <dgm:prSet/>
      <dgm:spPr/>
      <dgm:t>
        <a:bodyPr/>
        <a:lstStyle/>
        <a:p>
          <a:endParaRPr lang="en-US"/>
        </a:p>
      </dgm:t>
    </dgm:pt>
    <dgm:pt modelId="{2C74609A-5691-4AA0-B0BF-F8662ACDD612}" type="sibTrans" cxnId="{8DCE09FD-B76C-4308-8D8F-0EEAC36A01B0}">
      <dgm:prSet/>
      <dgm:spPr/>
      <dgm:t>
        <a:bodyPr/>
        <a:lstStyle/>
        <a:p>
          <a:endParaRPr lang="en-US"/>
        </a:p>
      </dgm:t>
    </dgm:pt>
    <dgm:pt modelId="{58A67169-2910-40EA-8921-5A8BF43B8568}">
      <dgm:prSet/>
      <dgm:spPr/>
      <dgm:t>
        <a:bodyPr/>
        <a:lstStyle/>
        <a:p>
          <a:r>
            <a:rPr lang="en-IN" dirty="0"/>
            <a:t>Programming Language: Java</a:t>
          </a:r>
          <a:endParaRPr lang="en-US" dirty="0"/>
        </a:p>
      </dgm:t>
    </dgm:pt>
    <dgm:pt modelId="{D83B8340-141A-4AB6-ABCD-8F56C971E448}" type="parTrans" cxnId="{99A48B73-D6DB-46BE-A5D4-2D2AB2B22FD4}">
      <dgm:prSet/>
      <dgm:spPr/>
      <dgm:t>
        <a:bodyPr/>
        <a:lstStyle/>
        <a:p>
          <a:endParaRPr lang="en-US"/>
        </a:p>
      </dgm:t>
    </dgm:pt>
    <dgm:pt modelId="{BF024496-5D67-4B14-A362-ACCB96939E93}" type="sibTrans" cxnId="{99A48B73-D6DB-46BE-A5D4-2D2AB2B22FD4}">
      <dgm:prSet/>
      <dgm:spPr/>
      <dgm:t>
        <a:bodyPr/>
        <a:lstStyle/>
        <a:p>
          <a:endParaRPr lang="en-US"/>
        </a:p>
      </dgm:t>
    </dgm:pt>
    <dgm:pt modelId="{EBEC2BC6-9BEF-41EF-9366-E4841E905B3D}">
      <dgm:prSet/>
      <dgm:spPr/>
      <dgm:t>
        <a:bodyPr/>
        <a:lstStyle/>
        <a:p>
          <a:pPr algn="just"/>
          <a:r>
            <a:rPr lang="en-IN" dirty="0"/>
            <a:t>Database Connection: JDBC</a:t>
          </a:r>
          <a:endParaRPr lang="en-US" dirty="0"/>
        </a:p>
      </dgm:t>
    </dgm:pt>
    <dgm:pt modelId="{A46E815E-44F2-4094-B9B1-9BB81DC6E67E}" type="parTrans" cxnId="{818F6056-3DF3-461E-81BE-45F3CED756DB}">
      <dgm:prSet/>
      <dgm:spPr/>
      <dgm:t>
        <a:bodyPr/>
        <a:lstStyle/>
        <a:p>
          <a:endParaRPr lang="en-US"/>
        </a:p>
      </dgm:t>
    </dgm:pt>
    <dgm:pt modelId="{08F99FE3-31A3-48E4-A47A-0EF445EBA7D9}" type="sibTrans" cxnId="{818F6056-3DF3-461E-81BE-45F3CED756DB}">
      <dgm:prSet/>
      <dgm:spPr/>
      <dgm:t>
        <a:bodyPr/>
        <a:lstStyle/>
        <a:p>
          <a:endParaRPr lang="en-US"/>
        </a:p>
      </dgm:t>
    </dgm:pt>
    <dgm:pt modelId="{24C86734-ECD3-4AA3-8EB3-CADCBABA1ABD}">
      <dgm:prSet/>
      <dgm:spPr/>
      <dgm:t>
        <a:bodyPr/>
        <a:lstStyle/>
        <a:p>
          <a:r>
            <a:rPr lang="en-IN" dirty="0"/>
            <a:t>IDE: Eclipse</a:t>
          </a:r>
          <a:endParaRPr lang="en-US" dirty="0"/>
        </a:p>
      </dgm:t>
    </dgm:pt>
    <dgm:pt modelId="{AFDA92A8-445E-4765-8758-FFDE583C3B4B}" type="parTrans" cxnId="{6046EC34-7966-4D80-A721-BA5A24A2B7CC}">
      <dgm:prSet/>
      <dgm:spPr/>
      <dgm:t>
        <a:bodyPr/>
        <a:lstStyle/>
        <a:p>
          <a:endParaRPr lang="en-US"/>
        </a:p>
      </dgm:t>
    </dgm:pt>
    <dgm:pt modelId="{8F901686-9E8F-45C3-9545-6D775EE98E4A}" type="sibTrans" cxnId="{6046EC34-7966-4D80-A721-BA5A24A2B7CC}">
      <dgm:prSet/>
      <dgm:spPr/>
      <dgm:t>
        <a:bodyPr/>
        <a:lstStyle/>
        <a:p>
          <a:endParaRPr lang="en-US"/>
        </a:p>
      </dgm:t>
    </dgm:pt>
    <dgm:pt modelId="{675CF69F-F7AE-4A87-9A57-66CCDA0BCDB2}" type="pres">
      <dgm:prSet presAssocID="{BEE9916D-5602-4298-80FD-9DC6F45363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387263-64DA-400A-9058-658407A793DC}" type="pres">
      <dgm:prSet presAssocID="{D90FEEF8-8AB6-4445-B97E-CBDDEB572ADC}" presName="hierRoot1" presStyleCnt="0">
        <dgm:presLayoutVars>
          <dgm:hierBranch val="init"/>
        </dgm:presLayoutVars>
      </dgm:prSet>
      <dgm:spPr/>
    </dgm:pt>
    <dgm:pt modelId="{0FD1D81C-BB71-44E2-A250-7D759AE449DC}" type="pres">
      <dgm:prSet presAssocID="{D90FEEF8-8AB6-4445-B97E-CBDDEB572ADC}" presName="rootComposite1" presStyleCnt="0"/>
      <dgm:spPr/>
    </dgm:pt>
    <dgm:pt modelId="{67DD0E58-67D7-4B28-BAA1-BFCFD51DBA77}" type="pres">
      <dgm:prSet presAssocID="{D90FEEF8-8AB6-4445-B97E-CBDDEB572ADC}" presName="rootText1" presStyleLbl="node0" presStyleIdx="0" presStyleCnt="1">
        <dgm:presLayoutVars>
          <dgm:chPref val="3"/>
        </dgm:presLayoutVars>
      </dgm:prSet>
      <dgm:spPr/>
    </dgm:pt>
    <dgm:pt modelId="{2712DDF6-4D4F-4023-9078-599D7202B4C9}" type="pres">
      <dgm:prSet presAssocID="{D90FEEF8-8AB6-4445-B97E-CBDDEB572ADC}" presName="rootConnector1" presStyleLbl="node1" presStyleIdx="0" presStyleCnt="0"/>
      <dgm:spPr/>
    </dgm:pt>
    <dgm:pt modelId="{AB5A4E28-9B49-43E3-B53E-08010B0159E0}" type="pres">
      <dgm:prSet presAssocID="{D90FEEF8-8AB6-4445-B97E-CBDDEB572ADC}" presName="hierChild2" presStyleCnt="0"/>
      <dgm:spPr/>
    </dgm:pt>
    <dgm:pt modelId="{01890085-9772-4D86-A768-1DBFC1111655}" type="pres">
      <dgm:prSet presAssocID="{ECE9A4CB-AC73-4420-A5E6-6BCA20F2C711}" presName="Name64" presStyleLbl="parChTrans1D2" presStyleIdx="0" presStyleCnt="4"/>
      <dgm:spPr/>
    </dgm:pt>
    <dgm:pt modelId="{941F2CB0-D930-4D77-BE74-B8FF7776EAC1}" type="pres">
      <dgm:prSet presAssocID="{6FD189B3-8AEF-46B2-BC71-2BE96DA08E56}" presName="hierRoot2" presStyleCnt="0">
        <dgm:presLayoutVars>
          <dgm:hierBranch val="init"/>
        </dgm:presLayoutVars>
      </dgm:prSet>
      <dgm:spPr/>
    </dgm:pt>
    <dgm:pt modelId="{51FDB820-95D6-4E0B-84F6-ADDBB9E4E625}" type="pres">
      <dgm:prSet presAssocID="{6FD189B3-8AEF-46B2-BC71-2BE96DA08E56}" presName="rootComposite" presStyleCnt="0"/>
      <dgm:spPr/>
    </dgm:pt>
    <dgm:pt modelId="{EEE15B1A-CE78-47E8-BF90-FD0B201740D8}" type="pres">
      <dgm:prSet presAssocID="{6FD189B3-8AEF-46B2-BC71-2BE96DA08E56}" presName="rootText" presStyleLbl="node2" presStyleIdx="0" presStyleCnt="4">
        <dgm:presLayoutVars>
          <dgm:chPref val="3"/>
        </dgm:presLayoutVars>
      </dgm:prSet>
      <dgm:spPr/>
    </dgm:pt>
    <dgm:pt modelId="{83F23127-5820-4DB4-9FD0-85DC24BACE1E}" type="pres">
      <dgm:prSet presAssocID="{6FD189B3-8AEF-46B2-BC71-2BE96DA08E56}" presName="rootConnector" presStyleLbl="node2" presStyleIdx="0" presStyleCnt="4"/>
      <dgm:spPr/>
    </dgm:pt>
    <dgm:pt modelId="{5366BC39-F5DF-4A47-9346-A3688F474169}" type="pres">
      <dgm:prSet presAssocID="{6FD189B3-8AEF-46B2-BC71-2BE96DA08E56}" presName="hierChild4" presStyleCnt="0"/>
      <dgm:spPr/>
    </dgm:pt>
    <dgm:pt modelId="{F47FB116-F251-4599-8F7B-10E0600A8A15}" type="pres">
      <dgm:prSet presAssocID="{6FD189B3-8AEF-46B2-BC71-2BE96DA08E56}" presName="hierChild5" presStyleCnt="0"/>
      <dgm:spPr/>
    </dgm:pt>
    <dgm:pt modelId="{3846F4E2-8154-4A22-9A0B-940E9491B3BF}" type="pres">
      <dgm:prSet presAssocID="{D83B8340-141A-4AB6-ABCD-8F56C971E448}" presName="Name64" presStyleLbl="parChTrans1D2" presStyleIdx="1" presStyleCnt="4"/>
      <dgm:spPr/>
    </dgm:pt>
    <dgm:pt modelId="{3B629AE3-345A-4AF7-9671-90FC43C63D4B}" type="pres">
      <dgm:prSet presAssocID="{58A67169-2910-40EA-8921-5A8BF43B8568}" presName="hierRoot2" presStyleCnt="0">
        <dgm:presLayoutVars>
          <dgm:hierBranch val="init"/>
        </dgm:presLayoutVars>
      </dgm:prSet>
      <dgm:spPr/>
    </dgm:pt>
    <dgm:pt modelId="{6AC8600D-5E9C-4308-8997-FC02473A35C8}" type="pres">
      <dgm:prSet presAssocID="{58A67169-2910-40EA-8921-5A8BF43B8568}" presName="rootComposite" presStyleCnt="0"/>
      <dgm:spPr/>
    </dgm:pt>
    <dgm:pt modelId="{53B89BE1-16F3-4194-A27A-916F1C1CCE1D}" type="pres">
      <dgm:prSet presAssocID="{58A67169-2910-40EA-8921-5A8BF43B8568}" presName="rootText" presStyleLbl="node2" presStyleIdx="1" presStyleCnt="4">
        <dgm:presLayoutVars>
          <dgm:chPref val="3"/>
        </dgm:presLayoutVars>
      </dgm:prSet>
      <dgm:spPr/>
    </dgm:pt>
    <dgm:pt modelId="{F603D1C2-32E0-4118-A1E5-82CD06894834}" type="pres">
      <dgm:prSet presAssocID="{58A67169-2910-40EA-8921-5A8BF43B8568}" presName="rootConnector" presStyleLbl="node2" presStyleIdx="1" presStyleCnt="4"/>
      <dgm:spPr/>
    </dgm:pt>
    <dgm:pt modelId="{F032F64A-6925-4C47-91C0-DB344C84FD1C}" type="pres">
      <dgm:prSet presAssocID="{58A67169-2910-40EA-8921-5A8BF43B8568}" presName="hierChild4" presStyleCnt="0"/>
      <dgm:spPr/>
    </dgm:pt>
    <dgm:pt modelId="{96432B89-661B-4D67-8D0C-F25BA0E6EFAF}" type="pres">
      <dgm:prSet presAssocID="{58A67169-2910-40EA-8921-5A8BF43B8568}" presName="hierChild5" presStyleCnt="0"/>
      <dgm:spPr/>
    </dgm:pt>
    <dgm:pt modelId="{748A9AB5-A397-43B2-8837-EAB1E53B9A48}" type="pres">
      <dgm:prSet presAssocID="{A46E815E-44F2-4094-B9B1-9BB81DC6E67E}" presName="Name64" presStyleLbl="parChTrans1D2" presStyleIdx="2" presStyleCnt="4"/>
      <dgm:spPr/>
    </dgm:pt>
    <dgm:pt modelId="{96224314-6798-423A-B10A-1577C658BEA4}" type="pres">
      <dgm:prSet presAssocID="{EBEC2BC6-9BEF-41EF-9366-E4841E905B3D}" presName="hierRoot2" presStyleCnt="0">
        <dgm:presLayoutVars>
          <dgm:hierBranch val="init"/>
        </dgm:presLayoutVars>
      </dgm:prSet>
      <dgm:spPr/>
    </dgm:pt>
    <dgm:pt modelId="{E6F8A074-F98E-4781-9C95-0C32FFC25523}" type="pres">
      <dgm:prSet presAssocID="{EBEC2BC6-9BEF-41EF-9366-E4841E905B3D}" presName="rootComposite" presStyleCnt="0"/>
      <dgm:spPr/>
    </dgm:pt>
    <dgm:pt modelId="{D5207D0C-34B2-4E7C-8D12-467E6AFE4A32}" type="pres">
      <dgm:prSet presAssocID="{EBEC2BC6-9BEF-41EF-9366-E4841E905B3D}" presName="rootText" presStyleLbl="node2" presStyleIdx="2" presStyleCnt="4">
        <dgm:presLayoutVars>
          <dgm:chPref val="3"/>
        </dgm:presLayoutVars>
      </dgm:prSet>
      <dgm:spPr/>
    </dgm:pt>
    <dgm:pt modelId="{31AEEE78-EAA7-4638-BCDD-3136919B48DE}" type="pres">
      <dgm:prSet presAssocID="{EBEC2BC6-9BEF-41EF-9366-E4841E905B3D}" presName="rootConnector" presStyleLbl="node2" presStyleIdx="2" presStyleCnt="4"/>
      <dgm:spPr/>
    </dgm:pt>
    <dgm:pt modelId="{0AA6BF1C-B2C8-4845-9B09-A6C975ACEA3D}" type="pres">
      <dgm:prSet presAssocID="{EBEC2BC6-9BEF-41EF-9366-E4841E905B3D}" presName="hierChild4" presStyleCnt="0"/>
      <dgm:spPr/>
    </dgm:pt>
    <dgm:pt modelId="{DADB2B64-DA67-4A4C-932F-3D295C32603B}" type="pres">
      <dgm:prSet presAssocID="{EBEC2BC6-9BEF-41EF-9366-E4841E905B3D}" presName="hierChild5" presStyleCnt="0"/>
      <dgm:spPr/>
    </dgm:pt>
    <dgm:pt modelId="{D31A5F66-E961-4F29-B467-85FE0F46168A}" type="pres">
      <dgm:prSet presAssocID="{AFDA92A8-445E-4765-8758-FFDE583C3B4B}" presName="Name64" presStyleLbl="parChTrans1D2" presStyleIdx="3" presStyleCnt="4"/>
      <dgm:spPr/>
    </dgm:pt>
    <dgm:pt modelId="{8F76C255-3D77-4C02-BD70-1F37989147A1}" type="pres">
      <dgm:prSet presAssocID="{24C86734-ECD3-4AA3-8EB3-CADCBABA1ABD}" presName="hierRoot2" presStyleCnt="0">
        <dgm:presLayoutVars>
          <dgm:hierBranch val="init"/>
        </dgm:presLayoutVars>
      </dgm:prSet>
      <dgm:spPr/>
    </dgm:pt>
    <dgm:pt modelId="{32EFCA90-6480-41EF-AC46-E4FDDA463C14}" type="pres">
      <dgm:prSet presAssocID="{24C86734-ECD3-4AA3-8EB3-CADCBABA1ABD}" presName="rootComposite" presStyleCnt="0"/>
      <dgm:spPr/>
    </dgm:pt>
    <dgm:pt modelId="{4B953B30-9EA8-4ACC-B070-95FD2E03B4D2}" type="pres">
      <dgm:prSet presAssocID="{24C86734-ECD3-4AA3-8EB3-CADCBABA1ABD}" presName="rootText" presStyleLbl="node2" presStyleIdx="3" presStyleCnt="4">
        <dgm:presLayoutVars>
          <dgm:chPref val="3"/>
        </dgm:presLayoutVars>
      </dgm:prSet>
      <dgm:spPr/>
    </dgm:pt>
    <dgm:pt modelId="{6DBA983B-C173-478A-9D79-97464BEE52A7}" type="pres">
      <dgm:prSet presAssocID="{24C86734-ECD3-4AA3-8EB3-CADCBABA1ABD}" presName="rootConnector" presStyleLbl="node2" presStyleIdx="3" presStyleCnt="4"/>
      <dgm:spPr/>
    </dgm:pt>
    <dgm:pt modelId="{5E6C1936-6881-478D-8EBE-DFA4AA19E5ED}" type="pres">
      <dgm:prSet presAssocID="{24C86734-ECD3-4AA3-8EB3-CADCBABA1ABD}" presName="hierChild4" presStyleCnt="0"/>
      <dgm:spPr/>
    </dgm:pt>
    <dgm:pt modelId="{D1D07BB0-4D12-4E73-9FE9-D90B2DD579C4}" type="pres">
      <dgm:prSet presAssocID="{24C86734-ECD3-4AA3-8EB3-CADCBABA1ABD}" presName="hierChild5" presStyleCnt="0"/>
      <dgm:spPr/>
    </dgm:pt>
    <dgm:pt modelId="{0602259A-A297-41E8-A6D5-D7F3B951536D}" type="pres">
      <dgm:prSet presAssocID="{D90FEEF8-8AB6-4445-B97E-CBDDEB572ADC}" presName="hierChild3" presStyleCnt="0"/>
      <dgm:spPr/>
    </dgm:pt>
  </dgm:ptLst>
  <dgm:cxnLst>
    <dgm:cxn modelId="{E015BB01-5444-4784-9762-C76C8E738102}" type="presOf" srcId="{D90FEEF8-8AB6-4445-B97E-CBDDEB572ADC}" destId="{2712DDF6-4D4F-4023-9078-599D7202B4C9}" srcOrd="1" destOrd="0" presId="urn:microsoft.com/office/officeart/2009/3/layout/HorizontalOrganizationChart"/>
    <dgm:cxn modelId="{0002D72C-0F70-4DCF-A60A-0B9B450CCD39}" type="presOf" srcId="{EBEC2BC6-9BEF-41EF-9366-E4841E905B3D}" destId="{D5207D0C-34B2-4E7C-8D12-467E6AFE4A32}" srcOrd="0" destOrd="0" presId="urn:microsoft.com/office/officeart/2009/3/layout/HorizontalOrganizationChart"/>
    <dgm:cxn modelId="{6046EC34-7966-4D80-A721-BA5A24A2B7CC}" srcId="{D90FEEF8-8AB6-4445-B97E-CBDDEB572ADC}" destId="{24C86734-ECD3-4AA3-8EB3-CADCBABA1ABD}" srcOrd="3" destOrd="0" parTransId="{AFDA92A8-445E-4765-8758-FFDE583C3B4B}" sibTransId="{8F901686-9E8F-45C3-9545-6D775EE98E4A}"/>
    <dgm:cxn modelId="{920A4B36-0456-47FC-AACD-E1820D61ED53}" type="presOf" srcId="{AFDA92A8-445E-4765-8758-FFDE583C3B4B}" destId="{D31A5F66-E961-4F29-B467-85FE0F46168A}" srcOrd="0" destOrd="0" presId="urn:microsoft.com/office/officeart/2009/3/layout/HorizontalOrganizationChart"/>
    <dgm:cxn modelId="{76A7EC3C-08DC-4476-99E3-9051F451FE36}" srcId="{BEE9916D-5602-4298-80FD-9DC6F45363CB}" destId="{D90FEEF8-8AB6-4445-B97E-CBDDEB572ADC}" srcOrd="0" destOrd="0" parTransId="{A2E620AB-5492-47D2-8053-DB9F0DF18F05}" sibTransId="{540308EA-CB5B-4FB2-835E-34EC9DFE6461}"/>
    <dgm:cxn modelId="{8B70816A-BE24-4554-9624-E52C71EC9DC7}" type="presOf" srcId="{24C86734-ECD3-4AA3-8EB3-CADCBABA1ABD}" destId="{6DBA983B-C173-478A-9D79-97464BEE52A7}" srcOrd="1" destOrd="0" presId="urn:microsoft.com/office/officeart/2009/3/layout/HorizontalOrganizationChart"/>
    <dgm:cxn modelId="{5DE7656C-DC39-4DE0-8789-512D70438274}" type="presOf" srcId="{6FD189B3-8AEF-46B2-BC71-2BE96DA08E56}" destId="{EEE15B1A-CE78-47E8-BF90-FD0B201740D8}" srcOrd="0" destOrd="0" presId="urn:microsoft.com/office/officeart/2009/3/layout/HorizontalOrganizationChart"/>
    <dgm:cxn modelId="{B37EC94D-C836-40CE-8C86-81B9B0FAC823}" type="presOf" srcId="{A46E815E-44F2-4094-B9B1-9BB81DC6E67E}" destId="{748A9AB5-A397-43B2-8837-EAB1E53B9A48}" srcOrd="0" destOrd="0" presId="urn:microsoft.com/office/officeart/2009/3/layout/HorizontalOrganizationChart"/>
    <dgm:cxn modelId="{923C8370-3875-4220-B5E8-215AE65036E2}" type="presOf" srcId="{58A67169-2910-40EA-8921-5A8BF43B8568}" destId="{53B89BE1-16F3-4194-A27A-916F1C1CCE1D}" srcOrd="0" destOrd="0" presId="urn:microsoft.com/office/officeart/2009/3/layout/HorizontalOrganizationChart"/>
    <dgm:cxn modelId="{99A48B73-D6DB-46BE-A5D4-2D2AB2B22FD4}" srcId="{D90FEEF8-8AB6-4445-B97E-CBDDEB572ADC}" destId="{58A67169-2910-40EA-8921-5A8BF43B8568}" srcOrd="1" destOrd="0" parTransId="{D83B8340-141A-4AB6-ABCD-8F56C971E448}" sibTransId="{BF024496-5D67-4B14-A362-ACCB96939E93}"/>
    <dgm:cxn modelId="{818F6056-3DF3-461E-81BE-45F3CED756DB}" srcId="{D90FEEF8-8AB6-4445-B97E-CBDDEB572ADC}" destId="{EBEC2BC6-9BEF-41EF-9366-E4841E905B3D}" srcOrd="2" destOrd="0" parTransId="{A46E815E-44F2-4094-B9B1-9BB81DC6E67E}" sibTransId="{08F99FE3-31A3-48E4-A47A-0EF445EBA7D9}"/>
    <dgm:cxn modelId="{154C3D5A-3237-4359-8BE0-8AF515FC9969}" type="presOf" srcId="{24C86734-ECD3-4AA3-8EB3-CADCBABA1ABD}" destId="{4B953B30-9EA8-4ACC-B070-95FD2E03B4D2}" srcOrd="0" destOrd="0" presId="urn:microsoft.com/office/officeart/2009/3/layout/HorizontalOrganizationChart"/>
    <dgm:cxn modelId="{CEF61C7E-823C-45B0-AFCC-206751C61463}" type="presOf" srcId="{D83B8340-141A-4AB6-ABCD-8F56C971E448}" destId="{3846F4E2-8154-4A22-9A0B-940E9491B3BF}" srcOrd="0" destOrd="0" presId="urn:microsoft.com/office/officeart/2009/3/layout/HorizontalOrganizationChart"/>
    <dgm:cxn modelId="{F678CBA2-4D49-4F92-B9BC-DE14428B8088}" type="presOf" srcId="{6FD189B3-8AEF-46B2-BC71-2BE96DA08E56}" destId="{83F23127-5820-4DB4-9FD0-85DC24BACE1E}" srcOrd="1" destOrd="0" presId="urn:microsoft.com/office/officeart/2009/3/layout/HorizontalOrganizationChart"/>
    <dgm:cxn modelId="{40389EA5-B6E6-44C2-B781-F4015682B26B}" type="presOf" srcId="{58A67169-2910-40EA-8921-5A8BF43B8568}" destId="{F603D1C2-32E0-4118-A1E5-82CD06894834}" srcOrd="1" destOrd="0" presId="urn:microsoft.com/office/officeart/2009/3/layout/HorizontalOrganizationChart"/>
    <dgm:cxn modelId="{1ECE8CA6-EC79-4D7C-9A7B-54552BD8407F}" type="presOf" srcId="{BEE9916D-5602-4298-80FD-9DC6F45363CB}" destId="{675CF69F-F7AE-4A87-9A57-66CCDA0BCDB2}" srcOrd="0" destOrd="0" presId="urn:microsoft.com/office/officeart/2009/3/layout/HorizontalOrganizationChart"/>
    <dgm:cxn modelId="{A36FE2F2-FFB2-4E8B-98BE-2F3D198660A2}" type="presOf" srcId="{D90FEEF8-8AB6-4445-B97E-CBDDEB572ADC}" destId="{67DD0E58-67D7-4B28-BAA1-BFCFD51DBA77}" srcOrd="0" destOrd="0" presId="urn:microsoft.com/office/officeart/2009/3/layout/HorizontalOrganizationChart"/>
    <dgm:cxn modelId="{1069D6F8-074A-4642-BA0B-6ED70FFB8BE7}" type="presOf" srcId="{EBEC2BC6-9BEF-41EF-9366-E4841E905B3D}" destId="{31AEEE78-EAA7-4638-BCDD-3136919B48DE}" srcOrd="1" destOrd="0" presId="urn:microsoft.com/office/officeart/2009/3/layout/HorizontalOrganizationChart"/>
    <dgm:cxn modelId="{677C3DFB-CA10-4C45-B357-E7A8EBD1F0B4}" type="presOf" srcId="{ECE9A4CB-AC73-4420-A5E6-6BCA20F2C711}" destId="{01890085-9772-4D86-A768-1DBFC1111655}" srcOrd="0" destOrd="0" presId="urn:microsoft.com/office/officeart/2009/3/layout/HorizontalOrganizationChart"/>
    <dgm:cxn modelId="{8DCE09FD-B76C-4308-8D8F-0EEAC36A01B0}" srcId="{D90FEEF8-8AB6-4445-B97E-CBDDEB572ADC}" destId="{6FD189B3-8AEF-46B2-BC71-2BE96DA08E56}" srcOrd="0" destOrd="0" parTransId="{ECE9A4CB-AC73-4420-A5E6-6BCA20F2C711}" sibTransId="{2C74609A-5691-4AA0-B0BF-F8662ACDD612}"/>
    <dgm:cxn modelId="{25B555E8-3C17-443B-B080-5DB10A207FD5}" type="presParOf" srcId="{675CF69F-F7AE-4A87-9A57-66CCDA0BCDB2}" destId="{DA387263-64DA-400A-9058-658407A793DC}" srcOrd="0" destOrd="0" presId="urn:microsoft.com/office/officeart/2009/3/layout/HorizontalOrganizationChart"/>
    <dgm:cxn modelId="{EC37F98E-5C3D-4445-8A1C-AE9EDD974172}" type="presParOf" srcId="{DA387263-64DA-400A-9058-658407A793DC}" destId="{0FD1D81C-BB71-44E2-A250-7D759AE449DC}" srcOrd="0" destOrd="0" presId="urn:microsoft.com/office/officeart/2009/3/layout/HorizontalOrganizationChart"/>
    <dgm:cxn modelId="{15C2FD0E-ACDE-46E9-A8DF-25BEB63BF5B0}" type="presParOf" srcId="{0FD1D81C-BB71-44E2-A250-7D759AE449DC}" destId="{67DD0E58-67D7-4B28-BAA1-BFCFD51DBA77}" srcOrd="0" destOrd="0" presId="urn:microsoft.com/office/officeart/2009/3/layout/HorizontalOrganizationChart"/>
    <dgm:cxn modelId="{606AA01B-F74E-4352-8558-490A6819FAEC}" type="presParOf" srcId="{0FD1D81C-BB71-44E2-A250-7D759AE449DC}" destId="{2712DDF6-4D4F-4023-9078-599D7202B4C9}" srcOrd="1" destOrd="0" presId="urn:microsoft.com/office/officeart/2009/3/layout/HorizontalOrganizationChart"/>
    <dgm:cxn modelId="{F7C3993C-BC09-4569-B481-1CBD34DA893D}" type="presParOf" srcId="{DA387263-64DA-400A-9058-658407A793DC}" destId="{AB5A4E28-9B49-43E3-B53E-08010B0159E0}" srcOrd="1" destOrd="0" presId="urn:microsoft.com/office/officeart/2009/3/layout/HorizontalOrganizationChart"/>
    <dgm:cxn modelId="{AF19B825-D56F-4C63-BA59-28A6C0B3A2F8}" type="presParOf" srcId="{AB5A4E28-9B49-43E3-B53E-08010B0159E0}" destId="{01890085-9772-4D86-A768-1DBFC1111655}" srcOrd="0" destOrd="0" presId="urn:microsoft.com/office/officeart/2009/3/layout/HorizontalOrganizationChart"/>
    <dgm:cxn modelId="{A13E7D32-437E-4834-B88C-27F04C2C8AEB}" type="presParOf" srcId="{AB5A4E28-9B49-43E3-B53E-08010B0159E0}" destId="{941F2CB0-D930-4D77-BE74-B8FF7776EAC1}" srcOrd="1" destOrd="0" presId="urn:microsoft.com/office/officeart/2009/3/layout/HorizontalOrganizationChart"/>
    <dgm:cxn modelId="{BC83A938-532C-4B5C-BF5D-E71C56724570}" type="presParOf" srcId="{941F2CB0-D930-4D77-BE74-B8FF7776EAC1}" destId="{51FDB820-95D6-4E0B-84F6-ADDBB9E4E625}" srcOrd="0" destOrd="0" presId="urn:microsoft.com/office/officeart/2009/3/layout/HorizontalOrganizationChart"/>
    <dgm:cxn modelId="{0B0D5030-CF53-4326-8B24-423C4D6199E7}" type="presParOf" srcId="{51FDB820-95D6-4E0B-84F6-ADDBB9E4E625}" destId="{EEE15B1A-CE78-47E8-BF90-FD0B201740D8}" srcOrd="0" destOrd="0" presId="urn:microsoft.com/office/officeart/2009/3/layout/HorizontalOrganizationChart"/>
    <dgm:cxn modelId="{4CC13ECB-806C-4284-BE8E-0D3346192300}" type="presParOf" srcId="{51FDB820-95D6-4E0B-84F6-ADDBB9E4E625}" destId="{83F23127-5820-4DB4-9FD0-85DC24BACE1E}" srcOrd="1" destOrd="0" presId="urn:microsoft.com/office/officeart/2009/3/layout/HorizontalOrganizationChart"/>
    <dgm:cxn modelId="{77020FF3-551F-4F23-B62F-D490FB4DAB1F}" type="presParOf" srcId="{941F2CB0-D930-4D77-BE74-B8FF7776EAC1}" destId="{5366BC39-F5DF-4A47-9346-A3688F474169}" srcOrd="1" destOrd="0" presId="urn:microsoft.com/office/officeart/2009/3/layout/HorizontalOrganizationChart"/>
    <dgm:cxn modelId="{1E2CD595-73D3-4667-9378-B47E26D75613}" type="presParOf" srcId="{941F2CB0-D930-4D77-BE74-B8FF7776EAC1}" destId="{F47FB116-F251-4599-8F7B-10E0600A8A15}" srcOrd="2" destOrd="0" presId="urn:microsoft.com/office/officeart/2009/3/layout/HorizontalOrganizationChart"/>
    <dgm:cxn modelId="{2B365976-B71A-4A24-91F8-F42BA96DE05A}" type="presParOf" srcId="{AB5A4E28-9B49-43E3-B53E-08010B0159E0}" destId="{3846F4E2-8154-4A22-9A0B-940E9491B3BF}" srcOrd="2" destOrd="0" presId="urn:microsoft.com/office/officeart/2009/3/layout/HorizontalOrganizationChart"/>
    <dgm:cxn modelId="{62AD21AA-73F3-441A-8DFA-6BDE0357D9FA}" type="presParOf" srcId="{AB5A4E28-9B49-43E3-B53E-08010B0159E0}" destId="{3B629AE3-345A-4AF7-9671-90FC43C63D4B}" srcOrd="3" destOrd="0" presId="urn:microsoft.com/office/officeart/2009/3/layout/HorizontalOrganizationChart"/>
    <dgm:cxn modelId="{37CEF509-5B87-4926-862D-E0A86A678B10}" type="presParOf" srcId="{3B629AE3-345A-4AF7-9671-90FC43C63D4B}" destId="{6AC8600D-5E9C-4308-8997-FC02473A35C8}" srcOrd="0" destOrd="0" presId="urn:microsoft.com/office/officeart/2009/3/layout/HorizontalOrganizationChart"/>
    <dgm:cxn modelId="{F91D82A0-35C4-4559-A92B-BDE621381510}" type="presParOf" srcId="{6AC8600D-5E9C-4308-8997-FC02473A35C8}" destId="{53B89BE1-16F3-4194-A27A-916F1C1CCE1D}" srcOrd="0" destOrd="0" presId="urn:microsoft.com/office/officeart/2009/3/layout/HorizontalOrganizationChart"/>
    <dgm:cxn modelId="{2053FE7F-FFFF-4A95-96C7-73B7AC88C2C3}" type="presParOf" srcId="{6AC8600D-5E9C-4308-8997-FC02473A35C8}" destId="{F603D1C2-32E0-4118-A1E5-82CD06894834}" srcOrd="1" destOrd="0" presId="urn:microsoft.com/office/officeart/2009/3/layout/HorizontalOrganizationChart"/>
    <dgm:cxn modelId="{20208573-AA4E-4D92-AFF7-D5CB2FFD783E}" type="presParOf" srcId="{3B629AE3-345A-4AF7-9671-90FC43C63D4B}" destId="{F032F64A-6925-4C47-91C0-DB344C84FD1C}" srcOrd="1" destOrd="0" presId="urn:microsoft.com/office/officeart/2009/3/layout/HorizontalOrganizationChart"/>
    <dgm:cxn modelId="{26384F3C-67E4-43C8-907E-6F86F968C163}" type="presParOf" srcId="{3B629AE3-345A-4AF7-9671-90FC43C63D4B}" destId="{96432B89-661B-4D67-8D0C-F25BA0E6EFAF}" srcOrd="2" destOrd="0" presId="urn:microsoft.com/office/officeart/2009/3/layout/HorizontalOrganizationChart"/>
    <dgm:cxn modelId="{417737A1-694B-43C7-A657-C3E7FF72401B}" type="presParOf" srcId="{AB5A4E28-9B49-43E3-B53E-08010B0159E0}" destId="{748A9AB5-A397-43B2-8837-EAB1E53B9A48}" srcOrd="4" destOrd="0" presId="urn:microsoft.com/office/officeart/2009/3/layout/HorizontalOrganizationChart"/>
    <dgm:cxn modelId="{1210C346-6252-4A6C-8726-02D484C514E1}" type="presParOf" srcId="{AB5A4E28-9B49-43E3-B53E-08010B0159E0}" destId="{96224314-6798-423A-B10A-1577C658BEA4}" srcOrd="5" destOrd="0" presId="urn:microsoft.com/office/officeart/2009/3/layout/HorizontalOrganizationChart"/>
    <dgm:cxn modelId="{3F6A8238-0642-46D4-BD55-13CD9BEAF819}" type="presParOf" srcId="{96224314-6798-423A-B10A-1577C658BEA4}" destId="{E6F8A074-F98E-4781-9C95-0C32FFC25523}" srcOrd="0" destOrd="0" presId="urn:microsoft.com/office/officeart/2009/3/layout/HorizontalOrganizationChart"/>
    <dgm:cxn modelId="{9CD43016-E989-49B4-8AEC-5BD34A7044E8}" type="presParOf" srcId="{E6F8A074-F98E-4781-9C95-0C32FFC25523}" destId="{D5207D0C-34B2-4E7C-8D12-467E6AFE4A32}" srcOrd="0" destOrd="0" presId="urn:microsoft.com/office/officeart/2009/3/layout/HorizontalOrganizationChart"/>
    <dgm:cxn modelId="{CBA2B5C2-1D1F-4CB7-80EE-C4396C6EE6A7}" type="presParOf" srcId="{E6F8A074-F98E-4781-9C95-0C32FFC25523}" destId="{31AEEE78-EAA7-4638-BCDD-3136919B48DE}" srcOrd="1" destOrd="0" presId="urn:microsoft.com/office/officeart/2009/3/layout/HorizontalOrganizationChart"/>
    <dgm:cxn modelId="{76ABD0CD-3164-4D91-A9E4-839231996C49}" type="presParOf" srcId="{96224314-6798-423A-B10A-1577C658BEA4}" destId="{0AA6BF1C-B2C8-4845-9B09-A6C975ACEA3D}" srcOrd="1" destOrd="0" presId="urn:microsoft.com/office/officeart/2009/3/layout/HorizontalOrganizationChart"/>
    <dgm:cxn modelId="{409D63AC-F452-4150-839D-44FDBE67EC0B}" type="presParOf" srcId="{96224314-6798-423A-B10A-1577C658BEA4}" destId="{DADB2B64-DA67-4A4C-932F-3D295C32603B}" srcOrd="2" destOrd="0" presId="urn:microsoft.com/office/officeart/2009/3/layout/HorizontalOrganizationChart"/>
    <dgm:cxn modelId="{F797959C-C1C6-4FA4-9C26-EC2519198405}" type="presParOf" srcId="{AB5A4E28-9B49-43E3-B53E-08010B0159E0}" destId="{D31A5F66-E961-4F29-B467-85FE0F46168A}" srcOrd="6" destOrd="0" presId="urn:microsoft.com/office/officeart/2009/3/layout/HorizontalOrganizationChart"/>
    <dgm:cxn modelId="{A43A1C26-B877-4373-8214-ABBE2698FDE8}" type="presParOf" srcId="{AB5A4E28-9B49-43E3-B53E-08010B0159E0}" destId="{8F76C255-3D77-4C02-BD70-1F37989147A1}" srcOrd="7" destOrd="0" presId="urn:microsoft.com/office/officeart/2009/3/layout/HorizontalOrganizationChart"/>
    <dgm:cxn modelId="{A3DA6F37-ABA5-4B13-91A7-94C01CC7529E}" type="presParOf" srcId="{8F76C255-3D77-4C02-BD70-1F37989147A1}" destId="{32EFCA90-6480-41EF-AC46-E4FDDA463C14}" srcOrd="0" destOrd="0" presId="urn:microsoft.com/office/officeart/2009/3/layout/HorizontalOrganizationChart"/>
    <dgm:cxn modelId="{C752585E-0FE6-4C6C-BCD1-51D47FF62CA2}" type="presParOf" srcId="{32EFCA90-6480-41EF-AC46-E4FDDA463C14}" destId="{4B953B30-9EA8-4ACC-B070-95FD2E03B4D2}" srcOrd="0" destOrd="0" presId="urn:microsoft.com/office/officeart/2009/3/layout/HorizontalOrganizationChart"/>
    <dgm:cxn modelId="{BD8A1FF5-2C7D-4694-8B45-EC34D38B32CA}" type="presParOf" srcId="{32EFCA90-6480-41EF-AC46-E4FDDA463C14}" destId="{6DBA983B-C173-478A-9D79-97464BEE52A7}" srcOrd="1" destOrd="0" presId="urn:microsoft.com/office/officeart/2009/3/layout/HorizontalOrganizationChart"/>
    <dgm:cxn modelId="{016CFC6D-CB34-4030-B422-FB84E4BCA071}" type="presParOf" srcId="{8F76C255-3D77-4C02-BD70-1F37989147A1}" destId="{5E6C1936-6881-478D-8EBE-DFA4AA19E5ED}" srcOrd="1" destOrd="0" presId="urn:microsoft.com/office/officeart/2009/3/layout/HorizontalOrganizationChart"/>
    <dgm:cxn modelId="{B71E13D2-6A58-44AF-B0F9-7A4254DAFD48}" type="presParOf" srcId="{8F76C255-3D77-4C02-BD70-1F37989147A1}" destId="{D1D07BB0-4D12-4E73-9FE9-D90B2DD579C4}" srcOrd="2" destOrd="0" presId="urn:microsoft.com/office/officeart/2009/3/layout/HorizontalOrganizationChart"/>
    <dgm:cxn modelId="{3212C1D9-E09C-4468-94C1-1B66D7FB6AA5}" type="presParOf" srcId="{DA387263-64DA-400A-9058-658407A793DC}" destId="{0602259A-A297-41E8-A6D5-D7F3B95153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3330F-2417-41BA-9980-ADA109D4528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3D78F-E5AF-46FB-8D69-02E23E0D66EF}">
      <dgm:prSet phldrT="[Text]" custT="1"/>
      <dgm:spPr/>
      <dgm:t>
        <a:bodyPr/>
        <a:lstStyle/>
        <a:p>
          <a:r>
            <a:rPr lang="en-US" sz="1600" dirty="0"/>
            <a:t>Step 1: Database Connectivity</a:t>
          </a:r>
        </a:p>
      </dgm:t>
    </dgm:pt>
    <dgm:pt modelId="{CB55DCE5-05E7-40F9-A8A2-77772DE673CF}" type="parTrans" cxnId="{FFBBA5D2-BDC1-4519-8825-056ABC21AEE2}">
      <dgm:prSet/>
      <dgm:spPr/>
      <dgm:t>
        <a:bodyPr/>
        <a:lstStyle/>
        <a:p>
          <a:endParaRPr lang="en-US"/>
        </a:p>
      </dgm:t>
    </dgm:pt>
    <dgm:pt modelId="{3E7F76EC-9EAD-43B1-A7BF-816ECCAAB5E0}" type="sibTrans" cxnId="{FFBBA5D2-BDC1-4519-8825-056ABC21AEE2}">
      <dgm:prSet/>
      <dgm:spPr/>
      <dgm:t>
        <a:bodyPr/>
        <a:lstStyle/>
        <a:p>
          <a:endParaRPr lang="en-US"/>
        </a:p>
      </dgm:t>
    </dgm:pt>
    <dgm:pt modelId="{AFA0C2B7-1BD7-42DE-B8AD-231C12405530}">
      <dgm:prSet phldrT="[Text]" custT="1"/>
      <dgm:spPr/>
      <dgm:t>
        <a:bodyPr/>
        <a:lstStyle/>
        <a:p>
          <a:r>
            <a:rPr lang="en-US" sz="1600" dirty="0"/>
            <a:t>Step 2: Connecting to JDBC server</a:t>
          </a:r>
        </a:p>
      </dgm:t>
    </dgm:pt>
    <dgm:pt modelId="{A23B83B4-96BB-430C-8265-F9847B5960D1}" type="parTrans" cxnId="{927C2FE7-B7C7-40B4-82D5-71984B0BD4AD}">
      <dgm:prSet/>
      <dgm:spPr/>
      <dgm:t>
        <a:bodyPr/>
        <a:lstStyle/>
        <a:p>
          <a:endParaRPr lang="en-US"/>
        </a:p>
      </dgm:t>
    </dgm:pt>
    <dgm:pt modelId="{4E268244-8995-40C3-92FB-AA61DD7410E2}" type="sibTrans" cxnId="{927C2FE7-B7C7-40B4-82D5-71984B0BD4AD}">
      <dgm:prSet/>
      <dgm:spPr/>
      <dgm:t>
        <a:bodyPr/>
        <a:lstStyle/>
        <a:p>
          <a:endParaRPr lang="en-US"/>
        </a:p>
      </dgm:t>
    </dgm:pt>
    <dgm:pt modelId="{0A916509-CEC4-4524-B759-383D04C5446F}">
      <dgm:prSet phldrT="[Text]" custT="1"/>
      <dgm:spPr/>
      <dgm:t>
        <a:bodyPr/>
        <a:lstStyle/>
        <a:p>
          <a:r>
            <a:rPr lang="en-US" sz="1600" dirty="0"/>
            <a:t>Step 3: Checking whether MF or EMF</a:t>
          </a:r>
        </a:p>
      </dgm:t>
    </dgm:pt>
    <dgm:pt modelId="{C3C04CE5-01C5-44B3-8C3C-74AFE114D434}" type="parTrans" cxnId="{8444F0DD-BCB9-44B7-A9CF-AAA227E8E783}">
      <dgm:prSet/>
      <dgm:spPr/>
      <dgm:t>
        <a:bodyPr/>
        <a:lstStyle/>
        <a:p>
          <a:endParaRPr lang="en-US"/>
        </a:p>
      </dgm:t>
    </dgm:pt>
    <dgm:pt modelId="{9D36EF4B-5D99-455C-BF2A-62D9BE5A429D}" type="sibTrans" cxnId="{8444F0DD-BCB9-44B7-A9CF-AAA227E8E783}">
      <dgm:prSet/>
      <dgm:spPr/>
      <dgm:t>
        <a:bodyPr/>
        <a:lstStyle/>
        <a:p>
          <a:endParaRPr lang="en-US"/>
        </a:p>
      </dgm:t>
    </dgm:pt>
    <dgm:pt modelId="{405FF6CC-03A6-49DE-8081-8B005C48D6FC}">
      <dgm:prSet phldrT="[Text]" custT="1"/>
      <dgm:spPr/>
      <dgm:t>
        <a:bodyPr/>
        <a:lstStyle/>
        <a:p>
          <a:r>
            <a:rPr lang="en-US" sz="1600" dirty="0"/>
            <a:t>Step 4: Reading the input file</a:t>
          </a:r>
        </a:p>
      </dgm:t>
    </dgm:pt>
    <dgm:pt modelId="{C7E52ABE-2F98-4CFA-9EC8-B7E91A8A94AE}" type="parTrans" cxnId="{13D37BEA-1CC2-4624-B73E-3CC30B0981B2}">
      <dgm:prSet/>
      <dgm:spPr/>
      <dgm:t>
        <a:bodyPr/>
        <a:lstStyle/>
        <a:p>
          <a:endParaRPr lang="en-US"/>
        </a:p>
      </dgm:t>
    </dgm:pt>
    <dgm:pt modelId="{0B673EF7-AB67-4FE4-A28E-A67D904BBE4A}" type="sibTrans" cxnId="{13D37BEA-1CC2-4624-B73E-3CC30B0981B2}">
      <dgm:prSet/>
      <dgm:spPr/>
      <dgm:t>
        <a:bodyPr/>
        <a:lstStyle/>
        <a:p>
          <a:endParaRPr lang="en-US"/>
        </a:p>
      </dgm:t>
    </dgm:pt>
    <dgm:pt modelId="{5CEA7212-64A4-4F0E-9523-71C82E552CEE}">
      <dgm:prSet phldrT="[Text]" custT="1"/>
      <dgm:spPr/>
      <dgm:t>
        <a:bodyPr/>
        <a:lstStyle/>
        <a:p>
          <a:pPr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/>
            <a:t>Step 5: Generate the MF or EMF code</a:t>
          </a:r>
          <a:endParaRPr lang="en-US" sz="1400" dirty="0"/>
        </a:p>
      </dgm:t>
    </dgm:pt>
    <dgm:pt modelId="{12B73547-E50B-4E2E-A1F4-8133016B8AE8}" type="parTrans" cxnId="{94A4AA2D-90B4-4722-BC98-93EC316D12E9}">
      <dgm:prSet/>
      <dgm:spPr/>
      <dgm:t>
        <a:bodyPr/>
        <a:lstStyle/>
        <a:p>
          <a:endParaRPr lang="en-US"/>
        </a:p>
      </dgm:t>
    </dgm:pt>
    <dgm:pt modelId="{5207C610-A709-4547-AE44-3FBB0714D735}" type="sibTrans" cxnId="{94A4AA2D-90B4-4722-BC98-93EC316D12E9}">
      <dgm:prSet/>
      <dgm:spPr/>
      <dgm:t>
        <a:bodyPr/>
        <a:lstStyle/>
        <a:p>
          <a:endParaRPr lang="en-US"/>
        </a:p>
      </dgm:t>
    </dgm:pt>
    <dgm:pt modelId="{60561CFD-8C95-404F-BD30-55FA488D9E8B}">
      <dgm:prSet phldrT="[Text]" custT="1"/>
      <dgm:spPr/>
      <dgm:t>
        <a:bodyPr/>
        <a:lstStyle/>
        <a:p>
          <a:pPr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/>
            <a:t>Step 6: Show Results</a:t>
          </a:r>
        </a:p>
      </dgm:t>
    </dgm:pt>
    <dgm:pt modelId="{142BA860-694C-4712-A7BE-FF0215DF844F}" type="parTrans" cxnId="{A85D6D93-A5A5-499C-94CA-5963E1E4B425}">
      <dgm:prSet/>
      <dgm:spPr/>
      <dgm:t>
        <a:bodyPr/>
        <a:lstStyle/>
        <a:p>
          <a:endParaRPr lang="en-US"/>
        </a:p>
      </dgm:t>
    </dgm:pt>
    <dgm:pt modelId="{FD19CFAC-B047-4A75-A1F9-A975DBA6CEFC}" type="sibTrans" cxnId="{A85D6D93-A5A5-499C-94CA-5963E1E4B425}">
      <dgm:prSet/>
      <dgm:spPr/>
      <dgm:t>
        <a:bodyPr/>
        <a:lstStyle/>
        <a:p>
          <a:endParaRPr lang="en-US"/>
        </a:p>
      </dgm:t>
    </dgm:pt>
    <dgm:pt modelId="{450EC1BF-1A42-484E-805F-33BC265EDF9E}" type="pres">
      <dgm:prSet presAssocID="{D753330F-2417-41BA-9980-ADA109D45286}" presName="cycle" presStyleCnt="0">
        <dgm:presLayoutVars>
          <dgm:dir/>
          <dgm:resizeHandles val="exact"/>
        </dgm:presLayoutVars>
      </dgm:prSet>
      <dgm:spPr/>
    </dgm:pt>
    <dgm:pt modelId="{EC3110CF-B61A-4E28-9296-012B6C28E50F}" type="pres">
      <dgm:prSet presAssocID="{8493D78F-E5AF-46FB-8D69-02E23E0D66EF}" presName="dummy" presStyleCnt="0"/>
      <dgm:spPr/>
    </dgm:pt>
    <dgm:pt modelId="{62339981-4961-43D5-AC0B-4E78992A8141}" type="pres">
      <dgm:prSet presAssocID="{8493D78F-E5AF-46FB-8D69-02E23E0D66EF}" presName="node" presStyleLbl="revTx" presStyleIdx="0" presStyleCnt="6" custScaleX="132733">
        <dgm:presLayoutVars>
          <dgm:bulletEnabled val="1"/>
        </dgm:presLayoutVars>
      </dgm:prSet>
      <dgm:spPr/>
    </dgm:pt>
    <dgm:pt modelId="{80930C08-85DE-4594-B615-1F1273DE5D56}" type="pres">
      <dgm:prSet presAssocID="{3E7F76EC-9EAD-43B1-A7BF-816ECCAAB5E0}" presName="sibTrans" presStyleLbl="node1" presStyleIdx="0" presStyleCnt="6"/>
      <dgm:spPr/>
    </dgm:pt>
    <dgm:pt modelId="{86336B55-7323-495B-BE05-1063E48CE96B}" type="pres">
      <dgm:prSet presAssocID="{AFA0C2B7-1BD7-42DE-B8AD-231C12405530}" presName="dummy" presStyleCnt="0"/>
      <dgm:spPr/>
    </dgm:pt>
    <dgm:pt modelId="{19E2129B-F6A7-47EB-9349-C478EF99CACE}" type="pres">
      <dgm:prSet presAssocID="{AFA0C2B7-1BD7-42DE-B8AD-231C12405530}" presName="node" presStyleLbl="revTx" presStyleIdx="1" presStyleCnt="6">
        <dgm:presLayoutVars>
          <dgm:bulletEnabled val="1"/>
        </dgm:presLayoutVars>
      </dgm:prSet>
      <dgm:spPr/>
    </dgm:pt>
    <dgm:pt modelId="{EFF92670-830C-42C5-AE5B-D354F82B8CB3}" type="pres">
      <dgm:prSet presAssocID="{4E268244-8995-40C3-92FB-AA61DD7410E2}" presName="sibTrans" presStyleLbl="node1" presStyleIdx="1" presStyleCnt="6"/>
      <dgm:spPr/>
    </dgm:pt>
    <dgm:pt modelId="{BBCA2C52-131B-4244-BDC2-67E8D0D5F5AA}" type="pres">
      <dgm:prSet presAssocID="{0A916509-CEC4-4524-B759-383D04C5446F}" presName="dummy" presStyleCnt="0"/>
      <dgm:spPr/>
    </dgm:pt>
    <dgm:pt modelId="{4476FF84-A85D-4DF4-BEE8-3F8A7467B38F}" type="pres">
      <dgm:prSet presAssocID="{0A916509-CEC4-4524-B759-383D04C5446F}" presName="node" presStyleLbl="revTx" presStyleIdx="2" presStyleCnt="6" custRadScaleRad="100760" custRadScaleInc="-1572">
        <dgm:presLayoutVars>
          <dgm:bulletEnabled val="1"/>
        </dgm:presLayoutVars>
      </dgm:prSet>
      <dgm:spPr/>
    </dgm:pt>
    <dgm:pt modelId="{D6F0C43A-89E0-48FE-832E-BFC203FE3388}" type="pres">
      <dgm:prSet presAssocID="{9D36EF4B-5D99-455C-BF2A-62D9BE5A429D}" presName="sibTrans" presStyleLbl="node1" presStyleIdx="2" presStyleCnt="6"/>
      <dgm:spPr/>
    </dgm:pt>
    <dgm:pt modelId="{707B60AD-B230-425B-B473-C25FAB5D3E7E}" type="pres">
      <dgm:prSet presAssocID="{405FF6CC-03A6-49DE-8081-8B005C48D6FC}" presName="dummy" presStyleCnt="0"/>
      <dgm:spPr/>
    </dgm:pt>
    <dgm:pt modelId="{C80CD82C-D556-4DF4-8521-1CCA78018C56}" type="pres">
      <dgm:prSet presAssocID="{405FF6CC-03A6-49DE-8081-8B005C48D6FC}" presName="node" presStyleLbl="revTx" presStyleIdx="3" presStyleCnt="6">
        <dgm:presLayoutVars>
          <dgm:bulletEnabled val="1"/>
        </dgm:presLayoutVars>
      </dgm:prSet>
      <dgm:spPr/>
    </dgm:pt>
    <dgm:pt modelId="{93834255-A9B2-462C-8A2E-BFF98F52A9CA}" type="pres">
      <dgm:prSet presAssocID="{0B673EF7-AB67-4FE4-A28E-A67D904BBE4A}" presName="sibTrans" presStyleLbl="node1" presStyleIdx="3" presStyleCnt="6"/>
      <dgm:spPr/>
    </dgm:pt>
    <dgm:pt modelId="{116D8A68-30AF-41BE-8A4F-7C9AF4500B89}" type="pres">
      <dgm:prSet presAssocID="{5CEA7212-64A4-4F0E-9523-71C82E552CEE}" presName="dummy" presStyleCnt="0"/>
      <dgm:spPr/>
    </dgm:pt>
    <dgm:pt modelId="{41FCCE48-84F2-4B70-B6C3-E4CEB083A441}" type="pres">
      <dgm:prSet presAssocID="{5CEA7212-64A4-4F0E-9523-71C82E552CEE}" presName="node" presStyleLbl="revTx" presStyleIdx="4" presStyleCnt="6">
        <dgm:presLayoutVars>
          <dgm:bulletEnabled val="1"/>
        </dgm:presLayoutVars>
      </dgm:prSet>
      <dgm:spPr/>
    </dgm:pt>
    <dgm:pt modelId="{C6DDC3EF-6AFE-4BB6-95A8-338AD70DD30A}" type="pres">
      <dgm:prSet presAssocID="{5207C610-A709-4547-AE44-3FBB0714D735}" presName="sibTrans" presStyleLbl="node1" presStyleIdx="4" presStyleCnt="6"/>
      <dgm:spPr/>
    </dgm:pt>
    <dgm:pt modelId="{7D122FC7-B120-4D12-A922-57390CB250A9}" type="pres">
      <dgm:prSet presAssocID="{60561CFD-8C95-404F-BD30-55FA488D9E8B}" presName="dummy" presStyleCnt="0"/>
      <dgm:spPr/>
    </dgm:pt>
    <dgm:pt modelId="{2BE19CEB-92C1-4F57-B761-0B2B61858371}" type="pres">
      <dgm:prSet presAssocID="{60561CFD-8C95-404F-BD30-55FA488D9E8B}" presName="node" presStyleLbl="revTx" presStyleIdx="5" presStyleCnt="6">
        <dgm:presLayoutVars>
          <dgm:bulletEnabled val="1"/>
        </dgm:presLayoutVars>
      </dgm:prSet>
      <dgm:spPr/>
    </dgm:pt>
    <dgm:pt modelId="{8DFE82D8-F6A5-4C6A-A74E-2044539F8B9A}" type="pres">
      <dgm:prSet presAssocID="{FD19CFAC-B047-4A75-A1F9-A975DBA6CEFC}" presName="sibTrans" presStyleLbl="node1" presStyleIdx="5" presStyleCnt="6"/>
      <dgm:spPr/>
    </dgm:pt>
  </dgm:ptLst>
  <dgm:cxnLst>
    <dgm:cxn modelId="{DFA84D04-E975-4B90-B4E1-B28104B36103}" type="presOf" srcId="{4E268244-8995-40C3-92FB-AA61DD7410E2}" destId="{EFF92670-830C-42C5-AE5B-D354F82B8CB3}" srcOrd="0" destOrd="0" presId="urn:microsoft.com/office/officeart/2005/8/layout/cycle1"/>
    <dgm:cxn modelId="{84914E07-D9CF-4C06-9E19-D016E745BCE3}" type="presOf" srcId="{3E7F76EC-9EAD-43B1-A7BF-816ECCAAB5E0}" destId="{80930C08-85DE-4594-B615-1F1273DE5D56}" srcOrd="0" destOrd="0" presId="urn:microsoft.com/office/officeart/2005/8/layout/cycle1"/>
    <dgm:cxn modelId="{94A4AA2D-90B4-4722-BC98-93EC316D12E9}" srcId="{D753330F-2417-41BA-9980-ADA109D45286}" destId="{5CEA7212-64A4-4F0E-9523-71C82E552CEE}" srcOrd="4" destOrd="0" parTransId="{12B73547-E50B-4E2E-A1F4-8133016B8AE8}" sibTransId="{5207C610-A709-4547-AE44-3FBB0714D735}"/>
    <dgm:cxn modelId="{23289363-7C8F-4E36-896A-7665E2B865F8}" type="presOf" srcId="{5CEA7212-64A4-4F0E-9523-71C82E552CEE}" destId="{41FCCE48-84F2-4B70-B6C3-E4CEB083A441}" srcOrd="0" destOrd="0" presId="urn:microsoft.com/office/officeart/2005/8/layout/cycle1"/>
    <dgm:cxn modelId="{44494649-35A2-4169-ABED-C681AA533234}" type="presOf" srcId="{5207C610-A709-4547-AE44-3FBB0714D735}" destId="{C6DDC3EF-6AFE-4BB6-95A8-338AD70DD30A}" srcOrd="0" destOrd="0" presId="urn:microsoft.com/office/officeart/2005/8/layout/cycle1"/>
    <dgm:cxn modelId="{F801BB88-E75C-431F-AEBB-818B01AFAA13}" type="presOf" srcId="{9D36EF4B-5D99-455C-BF2A-62D9BE5A429D}" destId="{D6F0C43A-89E0-48FE-832E-BFC203FE3388}" srcOrd="0" destOrd="0" presId="urn:microsoft.com/office/officeart/2005/8/layout/cycle1"/>
    <dgm:cxn modelId="{A85D6D93-A5A5-499C-94CA-5963E1E4B425}" srcId="{D753330F-2417-41BA-9980-ADA109D45286}" destId="{60561CFD-8C95-404F-BD30-55FA488D9E8B}" srcOrd="5" destOrd="0" parTransId="{142BA860-694C-4712-A7BE-FF0215DF844F}" sibTransId="{FD19CFAC-B047-4A75-A1F9-A975DBA6CEFC}"/>
    <dgm:cxn modelId="{1DBDE29A-1986-4F4B-B669-23E0AC4F662A}" type="presOf" srcId="{8493D78F-E5AF-46FB-8D69-02E23E0D66EF}" destId="{62339981-4961-43D5-AC0B-4E78992A8141}" srcOrd="0" destOrd="0" presId="urn:microsoft.com/office/officeart/2005/8/layout/cycle1"/>
    <dgm:cxn modelId="{1505869C-8167-44D9-8D41-8FF738DD9D6D}" type="presOf" srcId="{AFA0C2B7-1BD7-42DE-B8AD-231C12405530}" destId="{19E2129B-F6A7-47EB-9349-C478EF99CACE}" srcOrd="0" destOrd="0" presId="urn:microsoft.com/office/officeart/2005/8/layout/cycle1"/>
    <dgm:cxn modelId="{6C61B5A5-8F6D-437B-B172-4FBDA3CD2B56}" type="presOf" srcId="{0B673EF7-AB67-4FE4-A28E-A67D904BBE4A}" destId="{93834255-A9B2-462C-8A2E-BFF98F52A9CA}" srcOrd="0" destOrd="0" presId="urn:microsoft.com/office/officeart/2005/8/layout/cycle1"/>
    <dgm:cxn modelId="{3F2CA8AC-536A-4596-83FA-E7ACD6EA119F}" type="presOf" srcId="{0A916509-CEC4-4524-B759-383D04C5446F}" destId="{4476FF84-A85D-4DF4-BEE8-3F8A7467B38F}" srcOrd="0" destOrd="0" presId="urn:microsoft.com/office/officeart/2005/8/layout/cycle1"/>
    <dgm:cxn modelId="{267EFBAD-E523-46BF-BCB0-B44D2F39C2B9}" type="presOf" srcId="{D753330F-2417-41BA-9980-ADA109D45286}" destId="{450EC1BF-1A42-484E-805F-33BC265EDF9E}" srcOrd="0" destOrd="0" presId="urn:microsoft.com/office/officeart/2005/8/layout/cycle1"/>
    <dgm:cxn modelId="{6E70B8C6-1588-4997-98D2-8758260CE3AF}" type="presOf" srcId="{405FF6CC-03A6-49DE-8081-8B005C48D6FC}" destId="{C80CD82C-D556-4DF4-8521-1CCA78018C56}" srcOrd="0" destOrd="0" presId="urn:microsoft.com/office/officeart/2005/8/layout/cycle1"/>
    <dgm:cxn modelId="{FFBBA5D2-BDC1-4519-8825-056ABC21AEE2}" srcId="{D753330F-2417-41BA-9980-ADA109D45286}" destId="{8493D78F-E5AF-46FB-8D69-02E23E0D66EF}" srcOrd="0" destOrd="0" parTransId="{CB55DCE5-05E7-40F9-A8A2-77772DE673CF}" sibTransId="{3E7F76EC-9EAD-43B1-A7BF-816ECCAAB5E0}"/>
    <dgm:cxn modelId="{8444F0DD-BCB9-44B7-A9CF-AAA227E8E783}" srcId="{D753330F-2417-41BA-9980-ADA109D45286}" destId="{0A916509-CEC4-4524-B759-383D04C5446F}" srcOrd="2" destOrd="0" parTransId="{C3C04CE5-01C5-44B3-8C3C-74AFE114D434}" sibTransId="{9D36EF4B-5D99-455C-BF2A-62D9BE5A429D}"/>
    <dgm:cxn modelId="{C2CEB7DF-2FDE-4BBB-B3A3-4CAB01E5A70F}" type="presOf" srcId="{FD19CFAC-B047-4A75-A1F9-A975DBA6CEFC}" destId="{8DFE82D8-F6A5-4C6A-A74E-2044539F8B9A}" srcOrd="0" destOrd="0" presId="urn:microsoft.com/office/officeart/2005/8/layout/cycle1"/>
    <dgm:cxn modelId="{927C2FE7-B7C7-40B4-82D5-71984B0BD4AD}" srcId="{D753330F-2417-41BA-9980-ADA109D45286}" destId="{AFA0C2B7-1BD7-42DE-B8AD-231C12405530}" srcOrd="1" destOrd="0" parTransId="{A23B83B4-96BB-430C-8265-F9847B5960D1}" sibTransId="{4E268244-8995-40C3-92FB-AA61DD7410E2}"/>
    <dgm:cxn modelId="{13D37BEA-1CC2-4624-B73E-3CC30B0981B2}" srcId="{D753330F-2417-41BA-9980-ADA109D45286}" destId="{405FF6CC-03A6-49DE-8081-8B005C48D6FC}" srcOrd="3" destOrd="0" parTransId="{C7E52ABE-2F98-4CFA-9EC8-B7E91A8A94AE}" sibTransId="{0B673EF7-AB67-4FE4-A28E-A67D904BBE4A}"/>
    <dgm:cxn modelId="{1C2310F4-2C35-4154-8FD8-AE413F95F16C}" type="presOf" srcId="{60561CFD-8C95-404F-BD30-55FA488D9E8B}" destId="{2BE19CEB-92C1-4F57-B761-0B2B61858371}" srcOrd="0" destOrd="0" presId="urn:microsoft.com/office/officeart/2005/8/layout/cycle1"/>
    <dgm:cxn modelId="{54DC1C24-0EBF-493D-B503-D2FBCFAAC629}" type="presParOf" srcId="{450EC1BF-1A42-484E-805F-33BC265EDF9E}" destId="{EC3110CF-B61A-4E28-9296-012B6C28E50F}" srcOrd="0" destOrd="0" presId="urn:microsoft.com/office/officeart/2005/8/layout/cycle1"/>
    <dgm:cxn modelId="{29764803-2EFE-4D6D-9D2D-8DF0777405A2}" type="presParOf" srcId="{450EC1BF-1A42-484E-805F-33BC265EDF9E}" destId="{62339981-4961-43D5-AC0B-4E78992A8141}" srcOrd="1" destOrd="0" presId="urn:microsoft.com/office/officeart/2005/8/layout/cycle1"/>
    <dgm:cxn modelId="{A5EE5C42-F0F6-487B-9158-D9BBA88C5350}" type="presParOf" srcId="{450EC1BF-1A42-484E-805F-33BC265EDF9E}" destId="{80930C08-85DE-4594-B615-1F1273DE5D56}" srcOrd="2" destOrd="0" presId="urn:microsoft.com/office/officeart/2005/8/layout/cycle1"/>
    <dgm:cxn modelId="{F35BA855-9E27-4BF3-A117-C340F0F9C4D7}" type="presParOf" srcId="{450EC1BF-1A42-484E-805F-33BC265EDF9E}" destId="{86336B55-7323-495B-BE05-1063E48CE96B}" srcOrd="3" destOrd="0" presId="urn:microsoft.com/office/officeart/2005/8/layout/cycle1"/>
    <dgm:cxn modelId="{7DB000B6-0AA5-4003-9DBE-A5A72F9B0DD3}" type="presParOf" srcId="{450EC1BF-1A42-484E-805F-33BC265EDF9E}" destId="{19E2129B-F6A7-47EB-9349-C478EF99CACE}" srcOrd="4" destOrd="0" presId="urn:microsoft.com/office/officeart/2005/8/layout/cycle1"/>
    <dgm:cxn modelId="{A5753BEA-AB84-445B-B63B-25C25168AEF3}" type="presParOf" srcId="{450EC1BF-1A42-484E-805F-33BC265EDF9E}" destId="{EFF92670-830C-42C5-AE5B-D354F82B8CB3}" srcOrd="5" destOrd="0" presId="urn:microsoft.com/office/officeart/2005/8/layout/cycle1"/>
    <dgm:cxn modelId="{D14903EA-6C8A-4CBA-8CE6-B3A71BA4B51D}" type="presParOf" srcId="{450EC1BF-1A42-484E-805F-33BC265EDF9E}" destId="{BBCA2C52-131B-4244-BDC2-67E8D0D5F5AA}" srcOrd="6" destOrd="0" presId="urn:microsoft.com/office/officeart/2005/8/layout/cycle1"/>
    <dgm:cxn modelId="{EA6EFE9F-068A-4395-979F-E3CFAC303E25}" type="presParOf" srcId="{450EC1BF-1A42-484E-805F-33BC265EDF9E}" destId="{4476FF84-A85D-4DF4-BEE8-3F8A7467B38F}" srcOrd="7" destOrd="0" presId="urn:microsoft.com/office/officeart/2005/8/layout/cycle1"/>
    <dgm:cxn modelId="{662E3B52-FC8B-4900-B722-85F79654F22D}" type="presParOf" srcId="{450EC1BF-1A42-484E-805F-33BC265EDF9E}" destId="{D6F0C43A-89E0-48FE-832E-BFC203FE3388}" srcOrd="8" destOrd="0" presId="urn:microsoft.com/office/officeart/2005/8/layout/cycle1"/>
    <dgm:cxn modelId="{4F62C30A-CC91-4403-AF3D-619553DB13C1}" type="presParOf" srcId="{450EC1BF-1A42-484E-805F-33BC265EDF9E}" destId="{707B60AD-B230-425B-B473-C25FAB5D3E7E}" srcOrd="9" destOrd="0" presId="urn:microsoft.com/office/officeart/2005/8/layout/cycle1"/>
    <dgm:cxn modelId="{F79875C3-381C-44DB-A59F-2684BF72E2B5}" type="presParOf" srcId="{450EC1BF-1A42-484E-805F-33BC265EDF9E}" destId="{C80CD82C-D556-4DF4-8521-1CCA78018C56}" srcOrd="10" destOrd="0" presId="urn:microsoft.com/office/officeart/2005/8/layout/cycle1"/>
    <dgm:cxn modelId="{54EF20C4-5CF4-4ADF-ADDE-0CBF13C09191}" type="presParOf" srcId="{450EC1BF-1A42-484E-805F-33BC265EDF9E}" destId="{93834255-A9B2-462C-8A2E-BFF98F52A9CA}" srcOrd="11" destOrd="0" presId="urn:microsoft.com/office/officeart/2005/8/layout/cycle1"/>
    <dgm:cxn modelId="{196070D5-D767-42DF-8CF2-CE96D34FF664}" type="presParOf" srcId="{450EC1BF-1A42-484E-805F-33BC265EDF9E}" destId="{116D8A68-30AF-41BE-8A4F-7C9AF4500B89}" srcOrd="12" destOrd="0" presId="urn:microsoft.com/office/officeart/2005/8/layout/cycle1"/>
    <dgm:cxn modelId="{DC63C636-8B3D-4532-B980-5AA426F1C97E}" type="presParOf" srcId="{450EC1BF-1A42-484E-805F-33BC265EDF9E}" destId="{41FCCE48-84F2-4B70-B6C3-E4CEB083A441}" srcOrd="13" destOrd="0" presId="urn:microsoft.com/office/officeart/2005/8/layout/cycle1"/>
    <dgm:cxn modelId="{EE3249F7-E21A-46A9-88FE-AF9272B70DF5}" type="presParOf" srcId="{450EC1BF-1A42-484E-805F-33BC265EDF9E}" destId="{C6DDC3EF-6AFE-4BB6-95A8-338AD70DD30A}" srcOrd="14" destOrd="0" presId="urn:microsoft.com/office/officeart/2005/8/layout/cycle1"/>
    <dgm:cxn modelId="{2926C457-0438-402A-8166-51CE13BDEC27}" type="presParOf" srcId="{450EC1BF-1A42-484E-805F-33BC265EDF9E}" destId="{7D122FC7-B120-4D12-A922-57390CB250A9}" srcOrd="15" destOrd="0" presId="urn:microsoft.com/office/officeart/2005/8/layout/cycle1"/>
    <dgm:cxn modelId="{77FF18ED-6C78-4F05-AA9D-1B1BDE03BA4C}" type="presParOf" srcId="{450EC1BF-1A42-484E-805F-33BC265EDF9E}" destId="{2BE19CEB-92C1-4F57-B761-0B2B61858371}" srcOrd="16" destOrd="0" presId="urn:microsoft.com/office/officeart/2005/8/layout/cycle1"/>
    <dgm:cxn modelId="{1960953A-710B-4273-8A7A-4605D7640C0C}" type="presParOf" srcId="{450EC1BF-1A42-484E-805F-33BC265EDF9E}" destId="{8DFE82D8-F6A5-4C6A-A74E-2044539F8B9A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9459D1-241B-47B4-9D11-92EDF5BE257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FB85B4-E7E7-43EE-8AA7-C0FE066395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i="0" u="sng" dirty="0"/>
            <a:t>Sample Input</a:t>
          </a:r>
          <a:r>
            <a:rPr lang="en-IN" dirty="0"/>
            <a:t>:  </a:t>
          </a:r>
          <a:r>
            <a:rPr lang="en-US" dirty="0" err="1"/>
            <a:t>cust</a:t>
          </a:r>
          <a:r>
            <a:rPr lang="en-US" dirty="0"/>
            <a:t>, prod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                               3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	             1_sum_quant, 2_max_quant, 3_sum_quant            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0_avg_quant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	             1_state.equals("NY"), 			             2_state.equals("NJ"),                        	             3_state.equals("CT")</a:t>
          </a:r>
        </a:p>
        <a:p>
          <a:pPr>
            <a:lnSpc>
              <a:spcPct val="100000"/>
            </a:lnSpc>
            <a:defRPr b="1"/>
          </a:pPr>
          <a:r>
            <a:rPr lang="en-IN" dirty="0"/>
            <a:t> </a:t>
          </a:r>
          <a:endParaRPr lang="en-US" dirty="0"/>
        </a:p>
      </dgm:t>
    </dgm:pt>
    <dgm:pt modelId="{0AE1670A-3683-4403-9C6E-E089D08E4A1C}" type="parTrans" cxnId="{B0A160DC-1775-469C-B275-54C25E369A39}">
      <dgm:prSet/>
      <dgm:spPr/>
      <dgm:t>
        <a:bodyPr/>
        <a:lstStyle/>
        <a:p>
          <a:endParaRPr lang="en-US"/>
        </a:p>
      </dgm:t>
    </dgm:pt>
    <dgm:pt modelId="{DF44AFF0-BE4E-482D-9F27-8B7A968002CA}" type="sibTrans" cxnId="{B0A160DC-1775-469C-B275-54C25E369A39}">
      <dgm:prSet/>
      <dgm:spPr/>
      <dgm:t>
        <a:bodyPr/>
        <a:lstStyle/>
        <a:p>
          <a:endParaRPr lang="en-US"/>
        </a:p>
      </dgm:t>
    </dgm:pt>
    <dgm:pt modelId="{0BDCC62F-AD3A-4F57-9D1A-C76E713AF8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u="sng"/>
            <a:t>Sample Output</a:t>
          </a:r>
          <a:r>
            <a:rPr lang="en-IN"/>
            <a:t>:	</a:t>
          </a:r>
          <a:r>
            <a:rPr lang="en-US"/>
            <a:t>Pepsi	12	3	0
		Bread	5	5	8
		Pepsi	1	0	2
		Fruits	1	0	5</a:t>
          </a:r>
        </a:p>
      </dgm:t>
    </dgm:pt>
    <dgm:pt modelId="{6A3E4CD0-9BD6-4F27-B5FB-F72537C593D1}" type="parTrans" cxnId="{8F42E47D-4962-4C69-9C2A-B6A26F5DC87D}">
      <dgm:prSet/>
      <dgm:spPr/>
      <dgm:t>
        <a:bodyPr/>
        <a:lstStyle/>
        <a:p>
          <a:endParaRPr lang="en-US"/>
        </a:p>
      </dgm:t>
    </dgm:pt>
    <dgm:pt modelId="{C13ECD53-AEDC-4BA3-B2C2-06D22185B631}" type="sibTrans" cxnId="{8F42E47D-4962-4C69-9C2A-B6A26F5DC87D}">
      <dgm:prSet/>
      <dgm:spPr/>
      <dgm:t>
        <a:bodyPr/>
        <a:lstStyle/>
        <a:p>
          <a:endParaRPr lang="en-US"/>
        </a:p>
      </dgm:t>
    </dgm:pt>
    <dgm:pt modelId="{3F24E979-CE0A-4727-8F0A-6CEF645BC30B}" type="pres">
      <dgm:prSet presAssocID="{0A9459D1-241B-47B4-9D11-92EDF5BE257B}" presName="root" presStyleCnt="0">
        <dgm:presLayoutVars>
          <dgm:dir/>
          <dgm:resizeHandles val="exact"/>
        </dgm:presLayoutVars>
      </dgm:prSet>
      <dgm:spPr/>
    </dgm:pt>
    <dgm:pt modelId="{E5E1B383-309A-426C-A54E-941B487E681C}" type="pres">
      <dgm:prSet presAssocID="{F4FB85B4-E7E7-43EE-8AA7-C0FE066395C3}" presName="compNode" presStyleCnt="0"/>
      <dgm:spPr/>
    </dgm:pt>
    <dgm:pt modelId="{1EDAAB34-5268-4FBD-9E49-52F904BE3BB1}" type="pres">
      <dgm:prSet presAssocID="{F4FB85B4-E7E7-43EE-8AA7-C0FE066395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1590F8-D8CE-47A6-8AB7-8EBA65DB0F0E}" type="pres">
      <dgm:prSet presAssocID="{F4FB85B4-E7E7-43EE-8AA7-C0FE066395C3}" presName="iconSpace" presStyleCnt="0"/>
      <dgm:spPr/>
    </dgm:pt>
    <dgm:pt modelId="{7EA9F376-AD3A-413F-BB72-81771020F231}" type="pres">
      <dgm:prSet presAssocID="{F4FB85B4-E7E7-43EE-8AA7-C0FE066395C3}" presName="parTx" presStyleLbl="revTx" presStyleIdx="0" presStyleCnt="4">
        <dgm:presLayoutVars>
          <dgm:chMax val="0"/>
          <dgm:chPref val="0"/>
        </dgm:presLayoutVars>
      </dgm:prSet>
      <dgm:spPr/>
    </dgm:pt>
    <dgm:pt modelId="{C2723C0F-E8AF-4BDE-8C53-DFB5623B3E83}" type="pres">
      <dgm:prSet presAssocID="{F4FB85B4-E7E7-43EE-8AA7-C0FE066395C3}" presName="txSpace" presStyleCnt="0"/>
      <dgm:spPr/>
    </dgm:pt>
    <dgm:pt modelId="{CC3C2C49-90BA-42BA-B9CC-2B62005E90C8}" type="pres">
      <dgm:prSet presAssocID="{F4FB85B4-E7E7-43EE-8AA7-C0FE066395C3}" presName="desTx" presStyleLbl="revTx" presStyleIdx="1" presStyleCnt="4">
        <dgm:presLayoutVars/>
      </dgm:prSet>
      <dgm:spPr/>
    </dgm:pt>
    <dgm:pt modelId="{8C6398F1-BEE2-4BA2-BB7B-033DCA30870D}" type="pres">
      <dgm:prSet presAssocID="{DF44AFF0-BE4E-482D-9F27-8B7A968002CA}" presName="sibTrans" presStyleCnt="0"/>
      <dgm:spPr/>
    </dgm:pt>
    <dgm:pt modelId="{4846A1A8-B9C0-489A-9F84-BE8C064FBCFC}" type="pres">
      <dgm:prSet presAssocID="{0BDCC62F-AD3A-4F57-9D1A-C76E713AF89A}" presName="compNode" presStyleCnt="0"/>
      <dgm:spPr/>
    </dgm:pt>
    <dgm:pt modelId="{AB51A507-BF4F-47DC-96F8-29B1AE3A4028}" type="pres">
      <dgm:prSet presAssocID="{0BDCC62F-AD3A-4F57-9D1A-C76E713AF8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6100E52-C298-44B1-959A-A37DF3A14EED}" type="pres">
      <dgm:prSet presAssocID="{0BDCC62F-AD3A-4F57-9D1A-C76E713AF89A}" presName="iconSpace" presStyleCnt="0"/>
      <dgm:spPr/>
    </dgm:pt>
    <dgm:pt modelId="{224FD9BB-19A7-40B8-9130-1732C1AE01D7}" type="pres">
      <dgm:prSet presAssocID="{0BDCC62F-AD3A-4F57-9D1A-C76E713AF89A}" presName="parTx" presStyleLbl="revTx" presStyleIdx="2" presStyleCnt="4">
        <dgm:presLayoutVars>
          <dgm:chMax val="0"/>
          <dgm:chPref val="0"/>
        </dgm:presLayoutVars>
      </dgm:prSet>
      <dgm:spPr/>
    </dgm:pt>
    <dgm:pt modelId="{577EDD17-2CAB-438A-96F8-F9685A5DA38D}" type="pres">
      <dgm:prSet presAssocID="{0BDCC62F-AD3A-4F57-9D1A-C76E713AF89A}" presName="txSpace" presStyleCnt="0"/>
      <dgm:spPr/>
    </dgm:pt>
    <dgm:pt modelId="{DF4F3BDA-A6AF-47DF-B6EE-D6D17B5678E1}" type="pres">
      <dgm:prSet presAssocID="{0BDCC62F-AD3A-4F57-9D1A-C76E713AF89A}" presName="desTx" presStyleLbl="revTx" presStyleIdx="3" presStyleCnt="4">
        <dgm:presLayoutVars/>
      </dgm:prSet>
      <dgm:spPr/>
    </dgm:pt>
  </dgm:ptLst>
  <dgm:cxnLst>
    <dgm:cxn modelId="{E7D5372F-83D4-43E9-87B4-1506CC43F469}" type="presOf" srcId="{0A9459D1-241B-47B4-9D11-92EDF5BE257B}" destId="{3F24E979-CE0A-4727-8F0A-6CEF645BC30B}" srcOrd="0" destOrd="0" presId="urn:microsoft.com/office/officeart/2018/5/layout/CenteredIconLabelDescriptionList"/>
    <dgm:cxn modelId="{FE098A74-6C41-42F1-92C8-E56D7134080E}" type="presOf" srcId="{F4FB85B4-E7E7-43EE-8AA7-C0FE066395C3}" destId="{7EA9F376-AD3A-413F-BB72-81771020F231}" srcOrd="0" destOrd="0" presId="urn:microsoft.com/office/officeart/2018/5/layout/CenteredIconLabelDescriptionList"/>
    <dgm:cxn modelId="{8F42E47D-4962-4C69-9C2A-B6A26F5DC87D}" srcId="{0A9459D1-241B-47B4-9D11-92EDF5BE257B}" destId="{0BDCC62F-AD3A-4F57-9D1A-C76E713AF89A}" srcOrd="1" destOrd="0" parTransId="{6A3E4CD0-9BD6-4F27-B5FB-F72537C593D1}" sibTransId="{C13ECD53-AEDC-4BA3-B2C2-06D22185B631}"/>
    <dgm:cxn modelId="{B0A160DC-1775-469C-B275-54C25E369A39}" srcId="{0A9459D1-241B-47B4-9D11-92EDF5BE257B}" destId="{F4FB85B4-E7E7-43EE-8AA7-C0FE066395C3}" srcOrd="0" destOrd="0" parTransId="{0AE1670A-3683-4403-9C6E-E089D08E4A1C}" sibTransId="{DF44AFF0-BE4E-482D-9F27-8B7A968002CA}"/>
    <dgm:cxn modelId="{6C5523E4-28E4-4974-9814-BB0A2A3E6572}" type="presOf" srcId="{0BDCC62F-AD3A-4F57-9D1A-C76E713AF89A}" destId="{224FD9BB-19A7-40B8-9130-1732C1AE01D7}" srcOrd="0" destOrd="0" presId="urn:microsoft.com/office/officeart/2018/5/layout/CenteredIconLabelDescriptionList"/>
    <dgm:cxn modelId="{CF7A8BE7-C867-485B-BEB1-A516609FE496}" type="presParOf" srcId="{3F24E979-CE0A-4727-8F0A-6CEF645BC30B}" destId="{E5E1B383-309A-426C-A54E-941B487E681C}" srcOrd="0" destOrd="0" presId="urn:microsoft.com/office/officeart/2018/5/layout/CenteredIconLabelDescriptionList"/>
    <dgm:cxn modelId="{C6D26001-81EE-42A0-B65C-3B2355D6B356}" type="presParOf" srcId="{E5E1B383-309A-426C-A54E-941B487E681C}" destId="{1EDAAB34-5268-4FBD-9E49-52F904BE3BB1}" srcOrd="0" destOrd="0" presId="urn:microsoft.com/office/officeart/2018/5/layout/CenteredIconLabelDescriptionList"/>
    <dgm:cxn modelId="{D1DA3E9A-2885-4465-BE06-77C32C2EA0D1}" type="presParOf" srcId="{E5E1B383-309A-426C-A54E-941B487E681C}" destId="{001590F8-D8CE-47A6-8AB7-8EBA65DB0F0E}" srcOrd="1" destOrd="0" presId="urn:microsoft.com/office/officeart/2018/5/layout/CenteredIconLabelDescriptionList"/>
    <dgm:cxn modelId="{C7462DFF-D734-4962-869F-320445E12FEB}" type="presParOf" srcId="{E5E1B383-309A-426C-A54E-941B487E681C}" destId="{7EA9F376-AD3A-413F-BB72-81771020F231}" srcOrd="2" destOrd="0" presId="urn:microsoft.com/office/officeart/2018/5/layout/CenteredIconLabelDescriptionList"/>
    <dgm:cxn modelId="{1E087B00-6CD0-4009-A211-E73106981359}" type="presParOf" srcId="{E5E1B383-309A-426C-A54E-941B487E681C}" destId="{C2723C0F-E8AF-4BDE-8C53-DFB5623B3E83}" srcOrd="3" destOrd="0" presId="urn:microsoft.com/office/officeart/2018/5/layout/CenteredIconLabelDescriptionList"/>
    <dgm:cxn modelId="{0DF3F913-8ED3-4271-8ECC-DEB37DCF6326}" type="presParOf" srcId="{E5E1B383-309A-426C-A54E-941B487E681C}" destId="{CC3C2C49-90BA-42BA-B9CC-2B62005E90C8}" srcOrd="4" destOrd="0" presId="urn:microsoft.com/office/officeart/2018/5/layout/CenteredIconLabelDescriptionList"/>
    <dgm:cxn modelId="{D5CFE14D-9984-4019-83D7-0E8C8A6661E9}" type="presParOf" srcId="{3F24E979-CE0A-4727-8F0A-6CEF645BC30B}" destId="{8C6398F1-BEE2-4BA2-BB7B-033DCA30870D}" srcOrd="1" destOrd="0" presId="urn:microsoft.com/office/officeart/2018/5/layout/CenteredIconLabelDescriptionList"/>
    <dgm:cxn modelId="{061A099A-7ECD-4451-B1B1-4350A8261AC7}" type="presParOf" srcId="{3F24E979-CE0A-4727-8F0A-6CEF645BC30B}" destId="{4846A1A8-B9C0-489A-9F84-BE8C064FBCFC}" srcOrd="2" destOrd="0" presId="urn:microsoft.com/office/officeart/2018/5/layout/CenteredIconLabelDescriptionList"/>
    <dgm:cxn modelId="{2E25A57C-2D13-41BE-9EE0-742838C45ECD}" type="presParOf" srcId="{4846A1A8-B9C0-489A-9F84-BE8C064FBCFC}" destId="{AB51A507-BF4F-47DC-96F8-29B1AE3A4028}" srcOrd="0" destOrd="0" presId="urn:microsoft.com/office/officeart/2018/5/layout/CenteredIconLabelDescriptionList"/>
    <dgm:cxn modelId="{DE15CA00-F6D1-478D-A254-A52FACFABCD7}" type="presParOf" srcId="{4846A1A8-B9C0-489A-9F84-BE8C064FBCFC}" destId="{D6100E52-C298-44B1-959A-A37DF3A14EED}" srcOrd="1" destOrd="0" presId="urn:microsoft.com/office/officeart/2018/5/layout/CenteredIconLabelDescriptionList"/>
    <dgm:cxn modelId="{1421948A-D288-4B1A-8E4D-B099D28B9337}" type="presParOf" srcId="{4846A1A8-B9C0-489A-9F84-BE8C064FBCFC}" destId="{224FD9BB-19A7-40B8-9130-1732C1AE01D7}" srcOrd="2" destOrd="0" presId="urn:microsoft.com/office/officeart/2018/5/layout/CenteredIconLabelDescriptionList"/>
    <dgm:cxn modelId="{A919CA37-5084-4371-B364-D9A73C02A8C8}" type="presParOf" srcId="{4846A1A8-B9C0-489A-9F84-BE8C064FBCFC}" destId="{577EDD17-2CAB-438A-96F8-F9685A5DA38D}" srcOrd="3" destOrd="0" presId="urn:microsoft.com/office/officeart/2018/5/layout/CenteredIconLabelDescriptionList"/>
    <dgm:cxn modelId="{A41A604E-3683-471C-8849-16CA6E7082F0}" type="presParOf" srcId="{4846A1A8-B9C0-489A-9F84-BE8C064FBCFC}" destId="{DF4F3BDA-A6AF-47DF-B6EE-D6D17B5678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5B453E-CB1A-4D8D-899F-9BACEF5D67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909A04-C87B-4E8B-90B8-37E18AD779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Decreased database dependency</a:t>
          </a:r>
          <a:endParaRPr lang="en-US"/>
        </a:p>
      </dgm:t>
    </dgm:pt>
    <dgm:pt modelId="{0541C55C-6FDE-41A6-B8C8-7DB323875C28}" type="parTrans" cxnId="{1DE28BB9-14B2-41B5-B06E-E25979B2E785}">
      <dgm:prSet/>
      <dgm:spPr/>
      <dgm:t>
        <a:bodyPr/>
        <a:lstStyle/>
        <a:p>
          <a:endParaRPr lang="en-US"/>
        </a:p>
      </dgm:t>
    </dgm:pt>
    <dgm:pt modelId="{BEE487E8-652B-481B-B547-1BA6C9627B25}" type="sibTrans" cxnId="{1DE28BB9-14B2-41B5-B06E-E25979B2E7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18C0DF-4953-48D4-BCB3-9FF309FC2B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Better output in Console</a:t>
          </a:r>
          <a:endParaRPr lang="en-US"/>
        </a:p>
      </dgm:t>
    </dgm:pt>
    <dgm:pt modelId="{CCE9FAF8-3588-4B75-9851-1108810C4E96}" type="parTrans" cxnId="{0118C8D1-B808-444E-B9E1-B2B5347FE88A}">
      <dgm:prSet/>
      <dgm:spPr/>
      <dgm:t>
        <a:bodyPr/>
        <a:lstStyle/>
        <a:p>
          <a:endParaRPr lang="en-US"/>
        </a:p>
      </dgm:t>
    </dgm:pt>
    <dgm:pt modelId="{E11DB684-FF8E-4564-AE68-D3FEDF610379}" type="sibTrans" cxnId="{0118C8D1-B808-444E-B9E1-B2B5347FE8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D8FE14-0787-45C3-A599-8E42FB0B1D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efficient</a:t>
          </a:r>
        </a:p>
      </dgm:t>
    </dgm:pt>
    <dgm:pt modelId="{79B423B8-9AEE-444A-9765-99A10DF73EB7}" type="parTrans" cxnId="{09EA7CE2-2D07-42B1-9CC2-1C754FA9E2A5}">
      <dgm:prSet/>
      <dgm:spPr/>
      <dgm:t>
        <a:bodyPr/>
        <a:lstStyle/>
        <a:p>
          <a:endParaRPr lang="en-IN"/>
        </a:p>
      </dgm:t>
    </dgm:pt>
    <dgm:pt modelId="{8706DA8D-8D15-4AD5-9704-22CC3E3313C8}" type="sibTrans" cxnId="{09EA7CE2-2D07-42B1-9CC2-1C754FA9E2A5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702D1DB7-504D-4CD6-A438-42AF8AE658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Lower cost</a:t>
          </a:r>
        </a:p>
      </dgm:t>
    </dgm:pt>
    <dgm:pt modelId="{5F9E2C24-0512-4E05-9035-132373B06F26}" type="parTrans" cxnId="{C91B52EC-C246-4C63-94F2-359BAAF7AE2D}">
      <dgm:prSet/>
      <dgm:spPr/>
      <dgm:t>
        <a:bodyPr/>
        <a:lstStyle/>
        <a:p>
          <a:endParaRPr lang="en-IN"/>
        </a:p>
      </dgm:t>
    </dgm:pt>
    <dgm:pt modelId="{221A1125-1B3D-4829-866A-32C5BA2251D3}" type="sibTrans" cxnId="{C91B52EC-C246-4C63-94F2-359BAAF7AE2D}">
      <dgm:prSet/>
      <dgm:spPr/>
      <dgm:t>
        <a:bodyPr/>
        <a:lstStyle/>
        <a:p>
          <a:endParaRPr lang="en-IN"/>
        </a:p>
      </dgm:t>
    </dgm:pt>
    <dgm:pt modelId="{554211C0-B9F7-41D3-97DB-ACFB5A24AB43}" type="pres">
      <dgm:prSet presAssocID="{F75B453E-CB1A-4D8D-899F-9BACEF5D67EB}" presName="root" presStyleCnt="0">
        <dgm:presLayoutVars>
          <dgm:dir/>
          <dgm:resizeHandles val="exact"/>
        </dgm:presLayoutVars>
      </dgm:prSet>
      <dgm:spPr/>
    </dgm:pt>
    <dgm:pt modelId="{3AAF05E5-9F30-4CFF-9F57-75A1811D1EF5}" type="pres">
      <dgm:prSet presAssocID="{F75B453E-CB1A-4D8D-899F-9BACEF5D67EB}" presName="container" presStyleCnt="0">
        <dgm:presLayoutVars>
          <dgm:dir/>
          <dgm:resizeHandles val="exact"/>
        </dgm:presLayoutVars>
      </dgm:prSet>
      <dgm:spPr/>
    </dgm:pt>
    <dgm:pt modelId="{FD99D821-D48C-4724-93E3-8F5986FFD3D9}" type="pres">
      <dgm:prSet presAssocID="{24909A04-C87B-4E8B-90B8-37E18AD779AF}" presName="compNode" presStyleCnt="0"/>
      <dgm:spPr/>
    </dgm:pt>
    <dgm:pt modelId="{E446EC2E-732F-41EC-981E-D9E44F167F8D}" type="pres">
      <dgm:prSet presAssocID="{24909A04-C87B-4E8B-90B8-37E18AD779AF}" presName="iconBgRect" presStyleLbl="bgShp" presStyleIdx="0" presStyleCnt="4"/>
      <dgm:spPr/>
    </dgm:pt>
    <dgm:pt modelId="{AC095E74-89D7-461F-8F33-CB46F2FCF49F}" type="pres">
      <dgm:prSet presAssocID="{24909A04-C87B-4E8B-90B8-37E18AD779AF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6CBF09D-EF30-4FAF-9752-375793D6A8B9}" type="pres">
      <dgm:prSet presAssocID="{24909A04-C87B-4E8B-90B8-37E18AD779AF}" presName="spaceRect" presStyleCnt="0"/>
      <dgm:spPr/>
    </dgm:pt>
    <dgm:pt modelId="{D993C1E8-C5FB-4032-9622-4AC6CF434A19}" type="pres">
      <dgm:prSet presAssocID="{24909A04-C87B-4E8B-90B8-37E18AD779AF}" presName="textRect" presStyleLbl="revTx" presStyleIdx="0" presStyleCnt="4">
        <dgm:presLayoutVars>
          <dgm:chMax val="1"/>
          <dgm:chPref val="1"/>
        </dgm:presLayoutVars>
      </dgm:prSet>
      <dgm:spPr/>
    </dgm:pt>
    <dgm:pt modelId="{8005A668-DDD1-40E4-B464-3B49741DCBC3}" type="pres">
      <dgm:prSet presAssocID="{BEE487E8-652B-481B-B547-1BA6C9627B25}" presName="sibTrans" presStyleLbl="sibTrans2D1" presStyleIdx="0" presStyleCnt="0"/>
      <dgm:spPr/>
    </dgm:pt>
    <dgm:pt modelId="{D1041865-5CDB-4683-B8BE-B6595F91015A}" type="pres">
      <dgm:prSet presAssocID="{9218C0DF-4953-48D4-BCB3-9FF309FC2B22}" presName="compNode" presStyleCnt="0"/>
      <dgm:spPr/>
    </dgm:pt>
    <dgm:pt modelId="{B4AF2651-89E5-4064-8476-D36A5F20BA8C}" type="pres">
      <dgm:prSet presAssocID="{9218C0DF-4953-48D4-BCB3-9FF309FC2B22}" presName="iconBgRect" presStyleLbl="bgShp" presStyleIdx="1" presStyleCnt="4"/>
      <dgm:spPr/>
    </dgm:pt>
    <dgm:pt modelId="{0A0B9CE3-DF54-4304-AB16-FEE66DD5B98B}" type="pres">
      <dgm:prSet presAssocID="{9218C0DF-4953-48D4-BCB3-9FF309FC2B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ED550CF-63D6-4EFE-A772-2A77162C9293}" type="pres">
      <dgm:prSet presAssocID="{9218C0DF-4953-48D4-BCB3-9FF309FC2B22}" presName="spaceRect" presStyleCnt="0"/>
      <dgm:spPr/>
    </dgm:pt>
    <dgm:pt modelId="{8CEB415B-44D6-42C2-BFF5-2A4E5EDAE1D5}" type="pres">
      <dgm:prSet presAssocID="{9218C0DF-4953-48D4-BCB3-9FF309FC2B22}" presName="textRect" presStyleLbl="revTx" presStyleIdx="1" presStyleCnt="4">
        <dgm:presLayoutVars>
          <dgm:chMax val="1"/>
          <dgm:chPref val="1"/>
        </dgm:presLayoutVars>
      </dgm:prSet>
      <dgm:spPr/>
    </dgm:pt>
    <dgm:pt modelId="{0952F949-E861-4188-9DDE-22612179DCF6}" type="pres">
      <dgm:prSet presAssocID="{E11DB684-FF8E-4564-AE68-D3FEDF610379}" presName="sibTrans" presStyleLbl="sibTrans2D1" presStyleIdx="0" presStyleCnt="0"/>
      <dgm:spPr/>
    </dgm:pt>
    <dgm:pt modelId="{7ACCBD57-3464-4522-8CF2-D5E281585488}" type="pres">
      <dgm:prSet presAssocID="{44D8FE14-0787-45C3-A599-8E42FB0B1DA7}" presName="compNode" presStyleCnt="0"/>
      <dgm:spPr/>
    </dgm:pt>
    <dgm:pt modelId="{96034CB2-F6BC-4D95-8ABA-1EF94915FA0F}" type="pres">
      <dgm:prSet presAssocID="{44D8FE14-0787-45C3-A599-8E42FB0B1DA7}" presName="iconBgRect" presStyleLbl="bgShp" presStyleIdx="2" presStyleCnt="4"/>
      <dgm:spPr/>
    </dgm:pt>
    <dgm:pt modelId="{213765CD-CFFC-441A-9FC6-D89EA86B58FA}" type="pres">
      <dgm:prSet presAssocID="{44D8FE14-0787-45C3-A599-8E42FB0B1DA7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FB963F7E-CF89-4E71-9C78-EAFBF2909A56}" type="pres">
      <dgm:prSet presAssocID="{44D8FE14-0787-45C3-A599-8E42FB0B1DA7}" presName="spaceRect" presStyleCnt="0"/>
      <dgm:spPr/>
    </dgm:pt>
    <dgm:pt modelId="{F9136814-6D06-435D-9794-C39FB92477E0}" type="pres">
      <dgm:prSet presAssocID="{44D8FE14-0787-45C3-A599-8E42FB0B1DA7}" presName="textRect" presStyleLbl="revTx" presStyleIdx="2" presStyleCnt="4">
        <dgm:presLayoutVars>
          <dgm:chMax val="1"/>
          <dgm:chPref val="1"/>
        </dgm:presLayoutVars>
      </dgm:prSet>
      <dgm:spPr/>
    </dgm:pt>
    <dgm:pt modelId="{79BF359C-2837-4F59-8EDF-1D46CD0CE8DA}" type="pres">
      <dgm:prSet presAssocID="{8706DA8D-8D15-4AD5-9704-22CC3E3313C8}" presName="sibTrans" presStyleLbl="sibTrans2D1" presStyleIdx="0" presStyleCnt="0"/>
      <dgm:spPr/>
    </dgm:pt>
    <dgm:pt modelId="{F03A5A88-4330-4D4A-A36C-67EA294036FB}" type="pres">
      <dgm:prSet presAssocID="{702D1DB7-504D-4CD6-A438-42AF8AE658FD}" presName="compNode" presStyleCnt="0"/>
      <dgm:spPr/>
    </dgm:pt>
    <dgm:pt modelId="{FC533B50-8E61-489D-A12B-2EA58C6592A9}" type="pres">
      <dgm:prSet presAssocID="{702D1DB7-504D-4CD6-A438-42AF8AE658FD}" presName="iconBgRect" presStyleLbl="bgShp" presStyleIdx="3" presStyleCnt="4"/>
      <dgm:spPr/>
    </dgm:pt>
    <dgm:pt modelId="{6686233E-B9CD-464E-B11E-953B9D37E986}" type="pres">
      <dgm:prSet presAssocID="{702D1DB7-504D-4CD6-A438-42AF8AE658FD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4DDA2FA-3D61-4168-95A6-4B2030467F77}" type="pres">
      <dgm:prSet presAssocID="{702D1DB7-504D-4CD6-A438-42AF8AE658FD}" presName="spaceRect" presStyleCnt="0"/>
      <dgm:spPr/>
    </dgm:pt>
    <dgm:pt modelId="{376E06D0-4B12-4F67-8E38-474C1EEF5BDA}" type="pres">
      <dgm:prSet presAssocID="{702D1DB7-504D-4CD6-A438-42AF8AE658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E84F27-EE99-488D-9667-8350E120AF69}" type="presOf" srcId="{44D8FE14-0787-45C3-A599-8E42FB0B1DA7}" destId="{F9136814-6D06-435D-9794-C39FB92477E0}" srcOrd="0" destOrd="0" presId="urn:microsoft.com/office/officeart/2018/2/layout/IconCircleList"/>
    <dgm:cxn modelId="{0309E931-0CDF-4CE0-BCCE-F644D461D830}" type="presOf" srcId="{9218C0DF-4953-48D4-BCB3-9FF309FC2B22}" destId="{8CEB415B-44D6-42C2-BFF5-2A4E5EDAE1D5}" srcOrd="0" destOrd="0" presId="urn:microsoft.com/office/officeart/2018/2/layout/IconCircleList"/>
    <dgm:cxn modelId="{50CB343F-CF8A-4FDC-8D91-ABC6495EDA13}" type="presOf" srcId="{24909A04-C87B-4E8B-90B8-37E18AD779AF}" destId="{D993C1E8-C5FB-4032-9622-4AC6CF434A19}" srcOrd="0" destOrd="0" presId="urn:microsoft.com/office/officeart/2018/2/layout/IconCircleList"/>
    <dgm:cxn modelId="{DB197081-D3EC-4344-9AEE-C27E5072F191}" type="presOf" srcId="{8706DA8D-8D15-4AD5-9704-22CC3E3313C8}" destId="{79BF359C-2837-4F59-8EDF-1D46CD0CE8DA}" srcOrd="0" destOrd="0" presId="urn:microsoft.com/office/officeart/2018/2/layout/IconCircleList"/>
    <dgm:cxn modelId="{5A27B696-9640-497E-A241-EE44CB617A76}" type="presOf" srcId="{E11DB684-FF8E-4564-AE68-D3FEDF610379}" destId="{0952F949-E861-4188-9DDE-22612179DCF6}" srcOrd="0" destOrd="0" presId="urn:microsoft.com/office/officeart/2018/2/layout/IconCircleList"/>
    <dgm:cxn modelId="{A3D40EAF-2145-41AA-A274-212146E8B754}" type="presOf" srcId="{702D1DB7-504D-4CD6-A438-42AF8AE658FD}" destId="{376E06D0-4B12-4F67-8E38-474C1EEF5BDA}" srcOrd="0" destOrd="0" presId="urn:microsoft.com/office/officeart/2018/2/layout/IconCircleList"/>
    <dgm:cxn modelId="{1DE28BB9-14B2-41B5-B06E-E25979B2E785}" srcId="{F75B453E-CB1A-4D8D-899F-9BACEF5D67EB}" destId="{24909A04-C87B-4E8B-90B8-37E18AD779AF}" srcOrd="0" destOrd="0" parTransId="{0541C55C-6FDE-41A6-B8C8-7DB323875C28}" sibTransId="{BEE487E8-652B-481B-B547-1BA6C9627B25}"/>
    <dgm:cxn modelId="{22B9D4BD-BB5F-4BD4-950E-3CC976FCE150}" type="presOf" srcId="{F75B453E-CB1A-4D8D-899F-9BACEF5D67EB}" destId="{554211C0-B9F7-41D3-97DB-ACFB5A24AB43}" srcOrd="0" destOrd="0" presId="urn:microsoft.com/office/officeart/2018/2/layout/IconCircleList"/>
    <dgm:cxn modelId="{0118C8D1-B808-444E-B9E1-B2B5347FE88A}" srcId="{F75B453E-CB1A-4D8D-899F-9BACEF5D67EB}" destId="{9218C0DF-4953-48D4-BCB3-9FF309FC2B22}" srcOrd="1" destOrd="0" parTransId="{CCE9FAF8-3588-4B75-9851-1108810C4E96}" sibTransId="{E11DB684-FF8E-4564-AE68-D3FEDF610379}"/>
    <dgm:cxn modelId="{87F847E1-6A01-426C-A234-EECFF25CA56A}" type="presOf" srcId="{BEE487E8-652B-481B-B547-1BA6C9627B25}" destId="{8005A668-DDD1-40E4-B464-3B49741DCBC3}" srcOrd="0" destOrd="0" presId="urn:microsoft.com/office/officeart/2018/2/layout/IconCircleList"/>
    <dgm:cxn modelId="{09EA7CE2-2D07-42B1-9CC2-1C754FA9E2A5}" srcId="{F75B453E-CB1A-4D8D-899F-9BACEF5D67EB}" destId="{44D8FE14-0787-45C3-A599-8E42FB0B1DA7}" srcOrd="2" destOrd="0" parTransId="{79B423B8-9AEE-444A-9765-99A10DF73EB7}" sibTransId="{8706DA8D-8D15-4AD5-9704-22CC3E3313C8}"/>
    <dgm:cxn modelId="{C91B52EC-C246-4C63-94F2-359BAAF7AE2D}" srcId="{F75B453E-CB1A-4D8D-899F-9BACEF5D67EB}" destId="{702D1DB7-504D-4CD6-A438-42AF8AE658FD}" srcOrd="3" destOrd="0" parTransId="{5F9E2C24-0512-4E05-9035-132373B06F26}" sibTransId="{221A1125-1B3D-4829-866A-32C5BA2251D3}"/>
    <dgm:cxn modelId="{060A8A02-3B26-4C92-B3AC-F619B81D24A8}" type="presParOf" srcId="{554211C0-B9F7-41D3-97DB-ACFB5A24AB43}" destId="{3AAF05E5-9F30-4CFF-9F57-75A1811D1EF5}" srcOrd="0" destOrd="0" presId="urn:microsoft.com/office/officeart/2018/2/layout/IconCircleList"/>
    <dgm:cxn modelId="{B6D0F875-0ED1-4C22-BBC8-E5EB24E5EEF8}" type="presParOf" srcId="{3AAF05E5-9F30-4CFF-9F57-75A1811D1EF5}" destId="{FD99D821-D48C-4724-93E3-8F5986FFD3D9}" srcOrd="0" destOrd="0" presId="urn:microsoft.com/office/officeart/2018/2/layout/IconCircleList"/>
    <dgm:cxn modelId="{8BCABCDC-F464-4A12-A53E-0DAF1FFB1A8E}" type="presParOf" srcId="{FD99D821-D48C-4724-93E3-8F5986FFD3D9}" destId="{E446EC2E-732F-41EC-981E-D9E44F167F8D}" srcOrd="0" destOrd="0" presId="urn:microsoft.com/office/officeart/2018/2/layout/IconCircleList"/>
    <dgm:cxn modelId="{B034002A-237D-4CE5-80F9-137D906404DE}" type="presParOf" srcId="{FD99D821-D48C-4724-93E3-8F5986FFD3D9}" destId="{AC095E74-89D7-461F-8F33-CB46F2FCF49F}" srcOrd="1" destOrd="0" presId="urn:microsoft.com/office/officeart/2018/2/layout/IconCircleList"/>
    <dgm:cxn modelId="{5CDC9FF2-EE06-4B09-84B4-C3CEF7B94859}" type="presParOf" srcId="{FD99D821-D48C-4724-93E3-8F5986FFD3D9}" destId="{26CBF09D-EF30-4FAF-9752-375793D6A8B9}" srcOrd="2" destOrd="0" presId="urn:microsoft.com/office/officeart/2018/2/layout/IconCircleList"/>
    <dgm:cxn modelId="{AEA7FD9A-91E8-4AED-9BF3-46DF947D88AA}" type="presParOf" srcId="{FD99D821-D48C-4724-93E3-8F5986FFD3D9}" destId="{D993C1E8-C5FB-4032-9622-4AC6CF434A19}" srcOrd="3" destOrd="0" presId="urn:microsoft.com/office/officeart/2018/2/layout/IconCircleList"/>
    <dgm:cxn modelId="{56066E43-0C3E-4EEE-A725-90142FF85FB4}" type="presParOf" srcId="{3AAF05E5-9F30-4CFF-9F57-75A1811D1EF5}" destId="{8005A668-DDD1-40E4-B464-3B49741DCBC3}" srcOrd="1" destOrd="0" presId="urn:microsoft.com/office/officeart/2018/2/layout/IconCircleList"/>
    <dgm:cxn modelId="{13E55AD3-3FE1-4F29-928A-455B1CEBC146}" type="presParOf" srcId="{3AAF05E5-9F30-4CFF-9F57-75A1811D1EF5}" destId="{D1041865-5CDB-4683-B8BE-B6595F91015A}" srcOrd="2" destOrd="0" presId="urn:microsoft.com/office/officeart/2018/2/layout/IconCircleList"/>
    <dgm:cxn modelId="{E3A53BAC-8C81-4CE3-861C-BC0F7C7BD497}" type="presParOf" srcId="{D1041865-5CDB-4683-B8BE-B6595F91015A}" destId="{B4AF2651-89E5-4064-8476-D36A5F20BA8C}" srcOrd="0" destOrd="0" presId="urn:microsoft.com/office/officeart/2018/2/layout/IconCircleList"/>
    <dgm:cxn modelId="{E9C442EF-B8C7-41A2-B7E7-F65E936245DB}" type="presParOf" srcId="{D1041865-5CDB-4683-B8BE-B6595F91015A}" destId="{0A0B9CE3-DF54-4304-AB16-FEE66DD5B98B}" srcOrd="1" destOrd="0" presId="urn:microsoft.com/office/officeart/2018/2/layout/IconCircleList"/>
    <dgm:cxn modelId="{55B39D1C-D652-483E-AF5E-957A96CEF0F7}" type="presParOf" srcId="{D1041865-5CDB-4683-B8BE-B6595F91015A}" destId="{0ED550CF-63D6-4EFE-A772-2A77162C9293}" srcOrd="2" destOrd="0" presId="urn:microsoft.com/office/officeart/2018/2/layout/IconCircleList"/>
    <dgm:cxn modelId="{AB81BC1F-D95A-4560-A9A5-5FB800FCC3A4}" type="presParOf" srcId="{D1041865-5CDB-4683-B8BE-B6595F91015A}" destId="{8CEB415B-44D6-42C2-BFF5-2A4E5EDAE1D5}" srcOrd="3" destOrd="0" presId="urn:microsoft.com/office/officeart/2018/2/layout/IconCircleList"/>
    <dgm:cxn modelId="{867F8123-8132-44E0-97FE-86E182E700F5}" type="presParOf" srcId="{3AAF05E5-9F30-4CFF-9F57-75A1811D1EF5}" destId="{0952F949-E861-4188-9DDE-22612179DCF6}" srcOrd="3" destOrd="0" presId="urn:microsoft.com/office/officeart/2018/2/layout/IconCircleList"/>
    <dgm:cxn modelId="{31864366-818F-4327-91D1-F7198E06949F}" type="presParOf" srcId="{3AAF05E5-9F30-4CFF-9F57-75A1811D1EF5}" destId="{7ACCBD57-3464-4522-8CF2-D5E281585488}" srcOrd="4" destOrd="0" presId="urn:microsoft.com/office/officeart/2018/2/layout/IconCircleList"/>
    <dgm:cxn modelId="{ADF461A6-CB0F-4D57-ABBD-4A7B6AD728DC}" type="presParOf" srcId="{7ACCBD57-3464-4522-8CF2-D5E281585488}" destId="{96034CB2-F6BC-4D95-8ABA-1EF94915FA0F}" srcOrd="0" destOrd="0" presId="urn:microsoft.com/office/officeart/2018/2/layout/IconCircleList"/>
    <dgm:cxn modelId="{77707CB7-5FA1-4AED-9E7E-D19B668BFE36}" type="presParOf" srcId="{7ACCBD57-3464-4522-8CF2-D5E281585488}" destId="{213765CD-CFFC-441A-9FC6-D89EA86B58FA}" srcOrd="1" destOrd="0" presId="urn:microsoft.com/office/officeart/2018/2/layout/IconCircleList"/>
    <dgm:cxn modelId="{738AF6FA-FD2D-4215-B4A6-28BAA26B1E4E}" type="presParOf" srcId="{7ACCBD57-3464-4522-8CF2-D5E281585488}" destId="{FB963F7E-CF89-4E71-9C78-EAFBF2909A56}" srcOrd="2" destOrd="0" presId="urn:microsoft.com/office/officeart/2018/2/layout/IconCircleList"/>
    <dgm:cxn modelId="{16179E91-699D-4477-B3F7-4F9726429E6A}" type="presParOf" srcId="{7ACCBD57-3464-4522-8CF2-D5E281585488}" destId="{F9136814-6D06-435D-9794-C39FB92477E0}" srcOrd="3" destOrd="0" presId="urn:microsoft.com/office/officeart/2018/2/layout/IconCircleList"/>
    <dgm:cxn modelId="{3E8F6D96-8122-4509-BAC8-B2243977C2F5}" type="presParOf" srcId="{3AAF05E5-9F30-4CFF-9F57-75A1811D1EF5}" destId="{79BF359C-2837-4F59-8EDF-1D46CD0CE8DA}" srcOrd="5" destOrd="0" presId="urn:microsoft.com/office/officeart/2018/2/layout/IconCircleList"/>
    <dgm:cxn modelId="{51E7B5C1-8EA3-4785-A952-68150C7BB9C0}" type="presParOf" srcId="{3AAF05E5-9F30-4CFF-9F57-75A1811D1EF5}" destId="{F03A5A88-4330-4D4A-A36C-67EA294036FB}" srcOrd="6" destOrd="0" presId="urn:microsoft.com/office/officeart/2018/2/layout/IconCircleList"/>
    <dgm:cxn modelId="{17F0A945-0CCC-4CC8-AF4F-0D4EC34FB6E7}" type="presParOf" srcId="{F03A5A88-4330-4D4A-A36C-67EA294036FB}" destId="{FC533B50-8E61-489D-A12B-2EA58C6592A9}" srcOrd="0" destOrd="0" presId="urn:microsoft.com/office/officeart/2018/2/layout/IconCircleList"/>
    <dgm:cxn modelId="{9D3CF352-587B-46EA-A6D5-B8F6CE0B6A39}" type="presParOf" srcId="{F03A5A88-4330-4D4A-A36C-67EA294036FB}" destId="{6686233E-B9CD-464E-B11E-953B9D37E986}" srcOrd="1" destOrd="0" presId="urn:microsoft.com/office/officeart/2018/2/layout/IconCircleList"/>
    <dgm:cxn modelId="{AA076905-FFC6-4950-8F5F-638419E9D5ED}" type="presParOf" srcId="{F03A5A88-4330-4D4A-A36C-67EA294036FB}" destId="{94DDA2FA-3D61-4168-95A6-4B2030467F77}" srcOrd="2" destOrd="0" presId="urn:microsoft.com/office/officeart/2018/2/layout/IconCircleList"/>
    <dgm:cxn modelId="{B578A4BC-3595-445E-AB1E-A979A56277B9}" type="presParOf" srcId="{F03A5A88-4330-4D4A-A36C-67EA294036FB}" destId="{376E06D0-4B12-4F67-8E38-474C1EEF5B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1853F7-063A-4E9D-8885-A00D0305BD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B815A7-B712-412E-A136-47D388A64D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Error checking in the code</a:t>
          </a:r>
          <a:endParaRPr lang="en-US"/>
        </a:p>
      </dgm:t>
    </dgm:pt>
    <dgm:pt modelId="{C7439A4C-0A0C-46B6-B406-84A252BEDF0E}" type="parTrans" cxnId="{2240D443-F094-4D9B-B799-886409C35EA4}">
      <dgm:prSet/>
      <dgm:spPr/>
      <dgm:t>
        <a:bodyPr/>
        <a:lstStyle/>
        <a:p>
          <a:endParaRPr lang="en-US"/>
        </a:p>
      </dgm:t>
    </dgm:pt>
    <dgm:pt modelId="{0D218E27-CD54-41EF-A428-F9F03CA38838}" type="sibTrans" cxnId="{2240D443-F094-4D9B-B799-886409C35E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9D9612-5181-413B-BEFF-372172C52CE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Support “Having” clause</a:t>
          </a:r>
          <a:endParaRPr lang="en-US"/>
        </a:p>
      </dgm:t>
    </dgm:pt>
    <dgm:pt modelId="{24B2B316-62F0-4727-A0B2-7259B4E2F569}" type="parTrans" cxnId="{7ECF04C4-7189-49A2-86D7-84D9EC8E2E52}">
      <dgm:prSet/>
      <dgm:spPr/>
      <dgm:t>
        <a:bodyPr/>
        <a:lstStyle/>
        <a:p>
          <a:endParaRPr lang="en-US"/>
        </a:p>
      </dgm:t>
    </dgm:pt>
    <dgm:pt modelId="{10AFC8D2-426F-4AD1-B2A3-9BFD34E89338}" type="sibTrans" cxnId="{7ECF04C4-7189-49A2-86D7-84D9EC8E2E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23481E-CF7F-447E-99AE-9F1B8B4972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Enhanced pivoting</a:t>
          </a:r>
          <a:endParaRPr lang="en-US"/>
        </a:p>
      </dgm:t>
    </dgm:pt>
    <dgm:pt modelId="{78656DB0-7305-4E0C-98FD-41199A37A53D}" type="parTrans" cxnId="{D171D4AA-C8E3-4F4E-8696-A0482B5DC5BF}">
      <dgm:prSet/>
      <dgm:spPr/>
      <dgm:t>
        <a:bodyPr/>
        <a:lstStyle/>
        <a:p>
          <a:endParaRPr lang="en-US"/>
        </a:p>
      </dgm:t>
    </dgm:pt>
    <dgm:pt modelId="{11718AB3-535E-450D-934C-7762CFC51AB1}" type="sibTrans" cxnId="{D171D4AA-C8E3-4F4E-8696-A0482B5DC5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8F1F9-C184-4043-91B8-333E6E857CB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Query optimization </a:t>
          </a:r>
        </a:p>
      </dgm:t>
    </dgm:pt>
    <dgm:pt modelId="{67EAE76B-84D8-42BC-B14B-B36204BD6596}" type="parTrans" cxnId="{29F86060-C1DC-421E-82DF-1A3C1A8B413E}">
      <dgm:prSet/>
      <dgm:spPr/>
      <dgm:t>
        <a:bodyPr/>
        <a:lstStyle/>
        <a:p>
          <a:endParaRPr lang="en-IN"/>
        </a:p>
      </dgm:t>
    </dgm:pt>
    <dgm:pt modelId="{CC9674E2-8FC1-43CD-89D5-E65F05B505BA}" type="sibTrans" cxnId="{29F86060-C1DC-421E-82DF-1A3C1A8B413E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510B4AAA-E1F0-4CBC-BA84-F3676B5338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 plan</a:t>
          </a:r>
        </a:p>
      </dgm:t>
    </dgm:pt>
    <dgm:pt modelId="{24A0BBAC-F640-4A3D-B333-1A7C63CFDA80}" type="parTrans" cxnId="{90AA3813-E67D-434E-BE93-4E5AFF3FE933}">
      <dgm:prSet/>
      <dgm:spPr/>
      <dgm:t>
        <a:bodyPr/>
        <a:lstStyle/>
        <a:p>
          <a:endParaRPr lang="en-IN"/>
        </a:p>
      </dgm:t>
    </dgm:pt>
    <dgm:pt modelId="{7CEB8123-79E0-450A-A6D9-8E9E86CEB585}" type="sibTrans" cxnId="{90AA3813-E67D-434E-BE93-4E5AFF3FE93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2C236303-7FF9-45DC-88FB-C78A557536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&amp; time estimation</a:t>
          </a:r>
        </a:p>
      </dgm:t>
    </dgm:pt>
    <dgm:pt modelId="{610EEA79-BD79-43FF-A950-E447F33B2DA6}" type="parTrans" cxnId="{838F97EB-FB6F-44D7-A460-A421D2476147}">
      <dgm:prSet/>
      <dgm:spPr/>
      <dgm:t>
        <a:bodyPr/>
        <a:lstStyle/>
        <a:p>
          <a:endParaRPr lang="en-IN"/>
        </a:p>
      </dgm:t>
    </dgm:pt>
    <dgm:pt modelId="{D36EDD77-AF08-422A-8BDD-C4FC66536E3D}" type="sibTrans" cxnId="{838F97EB-FB6F-44D7-A460-A421D2476147}">
      <dgm:prSet/>
      <dgm:spPr/>
      <dgm:t>
        <a:bodyPr/>
        <a:lstStyle/>
        <a:p>
          <a:endParaRPr lang="en-IN"/>
        </a:p>
      </dgm:t>
    </dgm:pt>
    <dgm:pt modelId="{4273893D-E6BC-4D4B-A7CF-CA623C1CAF1E}" type="pres">
      <dgm:prSet presAssocID="{C81853F7-063A-4E9D-8885-A00D0305BD27}" presName="root" presStyleCnt="0">
        <dgm:presLayoutVars>
          <dgm:dir/>
          <dgm:resizeHandles val="exact"/>
        </dgm:presLayoutVars>
      </dgm:prSet>
      <dgm:spPr/>
    </dgm:pt>
    <dgm:pt modelId="{B7DA91CE-3E7D-4BBE-AD41-FF206F220446}" type="pres">
      <dgm:prSet presAssocID="{C81853F7-063A-4E9D-8885-A00D0305BD27}" presName="container" presStyleCnt="0">
        <dgm:presLayoutVars>
          <dgm:dir/>
          <dgm:resizeHandles val="exact"/>
        </dgm:presLayoutVars>
      </dgm:prSet>
      <dgm:spPr/>
    </dgm:pt>
    <dgm:pt modelId="{3F56B451-1FB2-41BA-966A-C3DF096411B4}" type="pres">
      <dgm:prSet presAssocID="{8FB815A7-B712-412E-A136-47D388A64D20}" presName="compNode" presStyleCnt="0"/>
      <dgm:spPr/>
    </dgm:pt>
    <dgm:pt modelId="{4BD39123-0F10-4A5A-AD74-0157AAB15358}" type="pres">
      <dgm:prSet presAssocID="{8FB815A7-B712-412E-A136-47D388A64D20}" presName="iconBgRect" presStyleLbl="bgShp" presStyleIdx="0" presStyleCnt="6"/>
      <dgm:spPr/>
    </dgm:pt>
    <dgm:pt modelId="{E01F051E-7BB6-46E9-B327-99A3ADD41BD5}" type="pres">
      <dgm:prSet presAssocID="{8FB815A7-B712-412E-A136-47D388A64D20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42E1AE-8D0F-459F-9330-EB40D0A80D0F}" type="pres">
      <dgm:prSet presAssocID="{8FB815A7-B712-412E-A136-47D388A64D20}" presName="spaceRect" presStyleCnt="0"/>
      <dgm:spPr/>
    </dgm:pt>
    <dgm:pt modelId="{A21086D3-5CA5-48B1-8D59-2435AEDB80BE}" type="pres">
      <dgm:prSet presAssocID="{8FB815A7-B712-412E-A136-47D388A64D20}" presName="textRect" presStyleLbl="revTx" presStyleIdx="0" presStyleCnt="6">
        <dgm:presLayoutVars>
          <dgm:chMax val="1"/>
          <dgm:chPref val="1"/>
        </dgm:presLayoutVars>
      </dgm:prSet>
      <dgm:spPr/>
    </dgm:pt>
    <dgm:pt modelId="{2B3FE45F-6E7D-4F71-B6AD-1747DCCD49B3}" type="pres">
      <dgm:prSet presAssocID="{0D218E27-CD54-41EF-A428-F9F03CA38838}" presName="sibTrans" presStyleLbl="sibTrans2D1" presStyleIdx="0" presStyleCnt="0"/>
      <dgm:spPr/>
    </dgm:pt>
    <dgm:pt modelId="{E7A37BC8-FE54-400A-A8AF-7311BB81B9FA}" type="pres">
      <dgm:prSet presAssocID="{A79D9612-5181-413B-BEFF-372172C52CEE}" presName="compNode" presStyleCnt="0"/>
      <dgm:spPr/>
    </dgm:pt>
    <dgm:pt modelId="{02B168D3-FACC-4B4E-83BF-2D737E7D739F}" type="pres">
      <dgm:prSet presAssocID="{A79D9612-5181-413B-BEFF-372172C52CEE}" presName="iconBgRect" presStyleLbl="bgShp" presStyleIdx="1" presStyleCnt="6"/>
      <dgm:spPr/>
    </dgm:pt>
    <dgm:pt modelId="{58BC27FD-E0B1-4EDC-9C4A-C96F0E4604B1}" type="pres">
      <dgm:prSet presAssocID="{A79D9612-5181-413B-BEFF-372172C52CEE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7F741FA-1C2F-48CE-8BBA-1F8C1B59E0B4}" type="pres">
      <dgm:prSet presAssocID="{A79D9612-5181-413B-BEFF-372172C52CEE}" presName="spaceRect" presStyleCnt="0"/>
      <dgm:spPr/>
    </dgm:pt>
    <dgm:pt modelId="{6D6CB6E0-355F-4DB0-A2B4-E7D4D67005AB}" type="pres">
      <dgm:prSet presAssocID="{A79D9612-5181-413B-BEFF-372172C52CEE}" presName="textRect" presStyleLbl="revTx" presStyleIdx="1" presStyleCnt="6">
        <dgm:presLayoutVars>
          <dgm:chMax val="1"/>
          <dgm:chPref val="1"/>
        </dgm:presLayoutVars>
      </dgm:prSet>
      <dgm:spPr/>
    </dgm:pt>
    <dgm:pt modelId="{3CAA8451-B9B9-4441-87BB-BC641AFB0EAA}" type="pres">
      <dgm:prSet presAssocID="{10AFC8D2-426F-4AD1-B2A3-9BFD34E89338}" presName="sibTrans" presStyleLbl="sibTrans2D1" presStyleIdx="0" presStyleCnt="0"/>
      <dgm:spPr/>
    </dgm:pt>
    <dgm:pt modelId="{A5FF1A26-66B9-4EFD-AA64-04F742C8AB6C}" type="pres">
      <dgm:prSet presAssocID="{1523481E-CF7F-447E-99AE-9F1B8B497204}" presName="compNode" presStyleCnt="0"/>
      <dgm:spPr/>
    </dgm:pt>
    <dgm:pt modelId="{BDFFCF87-FC65-4778-B1A5-0DC5515F7C74}" type="pres">
      <dgm:prSet presAssocID="{1523481E-CF7F-447E-99AE-9F1B8B497204}" presName="iconBgRect" presStyleLbl="bgShp" presStyleIdx="2" presStyleCnt="6"/>
      <dgm:spPr/>
    </dgm:pt>
    <dgm:pt modelId="{7E98DB81-E485-4FA1-98B2-52363EF2C3B3}" type="pres">
      <dgm:prSet presAssocID="{1523481E-CF7F-447E-99AE-9F1B8B497204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66A4C847-F0FC-425E-AA10-3D7CB0E34632}" type="pres">
      <dgm:prSet presAssocID="{1523481E-CF7F-447E-99AE-9F1B8B497204}" presName="spaceRect" presStyleCnt="0"/>
      <dgm:spPr/>
    </dgm:pt>
    <dgm:pt modelId="{24CEBD95-44AF-4B84-A03B-BCEFB27DFF68}" type="pres">
      <dgm:prSet presAssocID="{1523481E-CF7F-447E-99AE-9F1B8B497204}" presName="textRect" presStyleLbl="revTx" presStyleIdx="2" presStyleCnt="6">
        <dgm:presLayoutVars>
          <dgm:chMax val="1"/>
          <dgm:chPref val="1"/>
        </dgm:presLayoutVars>
      </dgm:prSet>
      <dgm:spPr/>
    </dgm:pt>
    <dgm:pt modelId="{FD86D934-2FEF-4FCB-A58B-AD0F8A3F940E}" type="pres">
      <dgm:prSet presAssocID="{11718AB3-535E-450D-934C-7762CFC51AB1}" presName="sibTrans" presStyleLbl="sibTrans2D1" presStyleIdx="0" presStyleCnt="0"/>
      <dgm:spPr/>
    </dgm:pt>
    <dgm:pt modelId="{2D1CC2D6-2E9E-45AF-A919-B1C1D2D2385D}" type="pres">
      <dgm:prSet presAssocID="{D4C8F1F9-C184-4043-91B8-333E6E857CB5}" presName="compNode" presStyleCnt="0"/>
      <dgm:spPr/>
    </dgm:pt>
    <dgm:pt modelId="{96F346F0-18D9-4538-902A-993747E7EFF6}" type="pres">
      <dgm:prSet presAssocID="{D4C8F1F9-C184-4043-91B8-333E6E857CB5}" presName="iconBgRect" presStyleLbl="bgShp" presStyleIdx="3" presStyleCnt="6"/>
      <dgm:spPr/>
    </dgm:pt>
    <dgm:pt modelId="{BB90C7D4-2C2C-428B-9285-1E6FF064CFAB}" type="pres">
      <dgm:prSet presAssocID="{D4C8F1F9-C184-4043-91B8-333E6E857CB5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F55F6A0-E76D-4D97-8BAF-7081EBB6BE80}" type="pres">
      <dgm:prSet presAssocID="{D4C8F1F9-C184-4043-91B8-333E6E857CB5}" presName="spaceRect" presStyleCnt="0"/>
      <dgm:spPr/>
    </dgm:pt>
    <dgm:pt modelId="{1FF352CB-C516-4CEA-B567-7B618FFBD1EA}" type="pres">
      <dgm:prSet presAssocID="{D4C8F1F9-C184-4043-91B8-333E6E857CB5}" presName="textRect" presStyleLbl="revTx" presStyleIdx="3" presStyleCnt="6">
        <dgm:presLayoutVars>
          <dgm:chMax val="1"/>
          <dgm:chPref val="1"/>
        </dgm:presLayoutVars>
      </dgm:prSet>
      <dgm:spPr/>
    </dgm:pt>
    <dgm:pt modelId="{050940C4-53F6-4339-93AD-D81896885139}" type="pres">
      <dgm:prSet presAssocID="{CC9674E2-8FC1-43CD-89D5-E65F05B505BA}" presName="sibTrans" presStyleLbl="sibTrans2D1" presStyleIdx="0" presStyleCnt="0"/>
      <dgm:spPr/>
    </dgm:pt>
    <dgm:pt modelId="{F0D5EBB9-5BFB-40CD-A5C7-9C44F3977E53}" type="pres">
      <dgm:prSet presAssocID="{510B4AAA-E1F0-4CBC-BA84-F3676B5338D5}" presName="compNode" presStyleCnt="0"/>
      <dgm:spPr/>
    </dgm:pt>
    <dgm:pt modelId="{0154D368-911E-4169-A0C0-D16D7968993D}" type="pres">
      <dgm:prSet presAssocID="{510B4AAA-E1F0-4CBC-BA84-F3676B5338D5}" presName="iconBgRect" presStyleLbl="bgShp" presStyleIdx="4" presStyleCnt="6"/>
      <dgm:spPr/>
    </dgm:pt>
    <dgm:pt modelId="{859ECFAF-49E8-4449-BAE9-DA0DFF726AE9}" type="pres">
      <dgm:prSet presAssocID="{510B4AAA-E1F0-4CBC-BA84-F3676B5338D5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A6B16C8-9380-4089-95E8-38F34AC71B8A}" type="pres">
      <dgm:prSet presAssocID="{510B4AAA-E1F0-4CBC-BA84-F3676B5338D5}" presName="spaceRect" presStyleCnt="0"/>
      <dgm:spPr/>
    </dgm:pt>
    <dgm:pt modelId="{ADDF5C1D-96E8-427C-BDEE-1496FE6C7494}" type="pres">
      <dgm:prSet presAssocID="{510B4AAA-E1F0-4CBC-BA84-F3676B5338D5}" presName="textRect" presStyleLbl="revTx" presStyleIdx="4" presStyleCnt="6">
        <dgm:presLayoutVars>
          <dgm:chMax val="1"/>
          <dgm:chPref val="1"/>
        </dgm:presLayoutVars>
      </dgm:prSet>
      <dgm:spPr/>
    </dgm:pt>
    <dgm:pt modelId="{222C1B78-CDA9-4051-919E-FC5476DF43E1}" type="pres">
      <dgm:prSet presAssocID="{7CEB8123-79E0-450A-A6D9-8E9E86CEB585}" presName="sibTrans" presStyleLbl="sibTrans2D1" presStyleIdx="0" presStyleCnt="0"/>
      <dgm:spPr/>
    </dgm:pt>
    <dgm:pt modelId="{B93B5249-DD83-47F8-92AD-CB97B85F48D1}" type="pres">
      <dgm:prSet presAssocID="{2C236303-7FF9-45DC-88FB-C78A5575369D}" presName="compNode" presStyleCnt="0"/>
      <dgm:spPr/>
    </dgm:pt>
    <dgm:pt modelId="{2E3525F5-816D-4AD2-84EB-86F6751B08EE}" type="pres">
      <dgm:prSet presAssocID="{2C236303-7FF9-45DC-88FB-C78A5575369D}" presName="iconBgRect" presStyleLbl="bgShp" presStyleIdx="5" presStyleCnt="6"/>
      <dgm:spPr/>
    </dgm:pt>
    <dgm:pt modelId="{4C402214-940E-44B1-AB4C-30E1F86170FF}" type="pres">
      <dgm:prSet presAssocID="{2C236303-7FF9-45DC-88FB-C78A5575369D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CA92DA2-B320-40F6-B4E2-D75C021ABB48}" type="pres">
      <dgm:prSet presAssocID="{2C236303-7FF9-45DC-88FB-C78A5575369D}" presName="spaceRect" presStyleCnt="0"/>
      <dgm:spPr/>
    </dgm:pt>
    <dgm:pt modelId="{023C45B7-6B00-4D3A-9A1E-3142FF7F1A33}" type="pres">
      <dgm:prSet presAssocID="{2C236303-7FF9-45DC-88FB-C78A5575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C0A270E-0CB7-4DD2-84F8-8D8B2A6A1174}" type="presOf" srcId="{0D218E27-CD54-41EF-A428-F9F03CA38838}" destId="{2B3FE45F-6E7D-4F71-B6AD-1747DCCD49B3}" srcOrd="0" destOrd="0" presId="urn:microsoft.com/office/officeart/2018/2/layout/IconCircleList"/>
    <dgm:cxn modelId="{90AA3813-E67D-434E-BE93-4E5AFF3FE933}" srcId="{C81853F7-063A-4E9D-8885-A00D0305BD27}" destId="{510B4AAA-E1F0-4CBC-BA84-F3676B5338D5}" srcOrd="4" destOrd="0" parTransId="{24A0BBAC-F640-4A3D-B333-1A7C63CFDA80}" sibTransId="{7CEB8123-79E0-450A-A6D9-8E9E86CEB585}"/>
    <dgm:cxn modelId="{2744E815-162A-4C64-813A-C858428F1B59}" type="presOf" srcId="{7CEB8123-79E0-450A-A6D9-8E9E86CEB585}" destId="{222C1B78-CDA9-4051-919E-FC5476DF43E1}" srcOrd="0" destOrd="0" presId="urn:microsoft.com/office/officeart/2018/2/layout/IconCircleList"/>
    <dgm:cxn modelId="{017A8418-D0FF-4FC1-87AF-7371D26A3CEC}" type="presOf" srcId="{CC9674E2-8FC1-43CD-89D5-E65F05B505BA}" destId="{050940C4-53F6-4339-93AD-D81896885139}" srcOrd="0" destOrd="0" presId="urn:microsoft.com/office/officeart/2018/2/layout/IconCircleList"/>
    <dgm:cxn modelId="{29F86060-C1DC-421E-82DF-1A3C1A8B413E}" srcId="{C81853F7-063A-4E9D-8885-A00D0305BD27}" destId="{D4C8F1F9-C184-4043-91B8-333E6E857CB5}" srcOrd="3" destOrd="0" parTransId="{67EAE76B-84D8-42BC-B14B-B36204BD6596}" sibTransId="{CC9674E2-8FC1-43CD-89D5-E65F05B505BA}"/>
    <dgm:cxn modelId="{2240D443-F094-4D9B-B799-886409C35EA4}" srcId="{C81853F7-063A-4E9D-8885-A00D0305BD27}" destId="{8FB815A7-B712-412E-A136-47D388A64D20}" srcOrd="0" destOrd="0" parTransId="{C7439A4C-0A0C-46B6-B406-84A252BEDF0E}" sibTransId="{0D218E27-CD54-41EF-A428-F9F03CA38838}"/>
    <dgm:cxn modelId="{B247564B-512A-49F4-8D2F-57CA4B797CFE}" type="presOf" srcId="{8FB815A7-B712-412E-A136-47D388A64D20}" destId="{A21086D3-5CA5-48B1-8D59-2435AEDB80BE}" srcOrd="0" destOrd="0" presId="urn:microsoft.com/office/officeart/2018/2/layout/IconCircleList"/>
    <dgm:cxn modelId="{79E6C453-74BF-4952-B8EC-2E8EA420C96B}" type="presOf" srcId="{510B4AAA-E1F0-4CBC-BA84-F3676B5338D5}" destId="{ADDF5C1D-96E8-427C-BDEE-1496FE6C7494}" srcOrd="0" destOrd="0" presId="urn:microsoft.com/office/officeart/2018/2/layout/IconCircleList"/>
    <dgm:cxn modelId="{6D090D77-6763-4CBC-B33C-8426F8B06EA1}" type="presOf" srcId="{10AFC8D2-426F-4AD1-B2A3-9BFD34E89338}" destId="{3CAA8451-B9B9-4441-87BB-BC641AFB0EAA}" srcOrd="0" destOrd="0" presId="urn:microsoft.com/office/officeart/2018/2/layout/IconCircleList"/>
    <dgm:cxn modelId="{5C29CE89-60D7-4672-B341-F203D9C61D51}" type="presOf" srcId="{2C236303-7FF9-45DC-88FB-C78A5575369D}" destId="{023C45B7-6B00-4D3A-9A1E-3142FF7F1A33}" srcOrd="0" destOrd="0" presId="urn:microsoft.com/office/officeart/2018/2/layout/IconCircleList"/>
    <dgm:cxn modelId="{21E89D8C-5F8D-48FB-B2C6-5BCF8BB65BE4}" type="presOf" srcId="{D4C8F1F9-C184-4043-91B8-333E6E857CB5}" destId="{1FF352CB-C516-4CEA-B567-7B618FFBD1EA}" srcOrd="0" destOrd="0" presId="urn:microsoft.com/office/officeart/2018/2/layout/IconCircleList"/>
    <dgm:cxn modelId="{3FA14D97-E7AD-4743-8427-2A6377ED2A2A}" type="presOf" srcId="{C81853F7-063A-4E9D-8885-A00D0305BD27}" destId="{4273893D-E6BC-4D4B-A7CF-CA623C1CAF1E}" srcOrd="0" destOrd="0" presId="urn:microsoft.com/office/officeart/2018/2/layout/IconCircleList"/>
    <dgm:cxn modelId="{D171D4AA-C8E3-4F4E-8696-A0482B5DC5BF}" srcId="{C81853F7-063A-4E9D-8885-A00D0305BD27}" destId="{1523481E-CF7F-447E-99AE-9F1B8B497204}" srcOrd="2" destOrd="0" parTransId="{78656DB0-7305-4E0C-98FD-41199A37A53D}" sibTransId="{11718AB3-535E-450D-934C-7762CFC51AB1}"/>
    <dgm:cxn modelId="{7ECF04C4-7189-49A2-86D7-84D9EC8E2E52}" srcId="{C81853F7-063A-4E9D-8885-A00D0305BD27}" destId="{A79D9612-5181-413B-BEFF-372172C52CEE}" srcOrd="1" destOrd="0" parTransId="{24B2B316-62F0-4727-A0B2-7259B4E2F569}" sibTransId="{10AFC8D2-426F-4AD1-B2A3-9BFD34E89338}"/>
    <dgm:cxn modelId="{CE6E0FCC-1A48-4BFA-B6FC-50424C1FE139}" type="presOf" srcId="{A79D9612-5181-413B-BEFF-372172C52CEE}" destId="{6D6CB6E0-355F-4DB0-A2B4-E7D4D67005AB}" srcOrd="0" destOrd="0" presId="urn:microsoft.com/office/officeart/2018/2/layout/IconCircleList"/>
    <dgm:cxn modelId="{486726D6-437D-4D49-B297-1A6D60FE956E}" type="presOf" srcId="{11718AB3-535E-450D-934C-7762CFC51AB1}" destId="{FD86D934-2FEF-4FCB-A58B-AD0F8A3F940E}" srcOrd="0" destOrd="0" presId="urn:microsoft.com/office/officeart/2018/2/layout/IconCircleList"/>
    <dgm:cxn modelId="{838F97EB-FB6F-44D7-A460-A421D2476147}" srcId="{C81853F7-063A-4E9D-8885-A00D0305BD27}" destId="{2C236303-7FF9-45DC-88FB-C78A5575369D}" srcOrd="5" destOrd="0" parTransId="{610EEA79-BD79-43FF-A950-E447F33B2DA6}" sibTransId="{D36EDD77-AF08-422A-8BDD-C4FC66536E3D}"/>
    <dgm:cxn modelId="{580749FE-A450-4BE4-91C9-6B0D5AC85A41}" type="presOf" srcId="{1523481E-CF7F-447E-99AE-9F1B8B497204}" destId="{24CEBD95-44AF-4B84-A03B-BCEFB27DFF68}" srcOrd="0" destOrd="0" presId="urn:microsoft.com/office/officeart/2018/2/layout/IconCircleList"/>
    <dgm:cxn modelId="{C6900D70-07C0-4CCF-ADDE-FCE4F918BB59}" type="presParOf" srcId="{4273893D-E6BC-4D4B-A7CF-CA623C1CAF1E}" destId="{B7DA91CE-3E7D-4BBE-AD41-FF206F220446}" srcOrd="0" destOrd="0" presId="urn:microsoft.com/office/officeart/2018/2/layout/IconCircleList"/>
    <dgm:cxn modelId="{5B690EF8-0D97-4BFF-9215-BFA83FD9AE2B}" type="presParOf" srcId="{B7DA91CE-3E7D-4BBE-AD41-FF206F220446}" destId="{3F56B451-1FB2-41BA-966A-C3DF096411B4}" srcOrd="0" destOrd="0" presId="urn:microsoft.com/office/officeart/2018/2/layout/IconCircleList"/>
    <dgm:cxn modelId="{DEF2428B-AE50-4BE9-A116-75ED34D0E5F3}" type="presParOf" srcId="{3F56B451-1FB2-41BA-966A-C3DF096411B4}" destId="{4BD39123-0F10-4A5A-AD74-0157AAB15358}" srcOrd="0" destOrd="0" presId="urn:microsoft.com/office/officeart/2018/2/layout/IconCircleList"/>
    <dgm:cxn modelId="{690932F2-9F28-43B3-A33F-4D06E4781F1D}" type="presParOf" srcId="{3F56B451-1FB2-41BA-966A-C3DF096411B4}" destId="{E01F051E-7BB6-46E9-B327-99A3ADD41BD5}" srcOrd="1" destOrd="0" presId="urn:microsoft.com/office/officeart/2018/2/layout/IconCircleList"/>
    <dgm:cxn modelId="{852F4596-3BAB-49D1-A32C-6B74586D98D3}" type="presParOf" srcId="{3F56B451-1FB2-41BA-966A-C3DF096411B4}" destId="{C642E1AE-8D0F-459F-9330-EB40D0A80D0F}" srcOrd="2" destOrd="0" presId="urn:microsoft.com/office/officeart/2018/2/layout/IconCircleList"/>
    <dgm:cxn modelId="{5D61D528-55AF-4C62-B02C-95A8A95E7E1C}" type="presParOf" srcId="{3F56B451-1FB2-41BA-966A-C3DF096411B4}" destId="{A21086D3-5CA5-48B1-8D59-2435AEDB80BE}" srcOrd="3" destOrd="0" presId="urn:microsoft.com/office/officeart/2018/2/layout/IconCircleList"/>
    <dgm:cxn modelId="{2829611C-9D8D-44E9-BED5-345BB8B415A1}" type="presParOf" srcId="{B7DA91CE-3E7D-4BBE-AD41-FF206F220446}" destId="{2B3FE45F-6E7D-4F71-B6AD-1747DCCD49B3}" srcOrd="1" destOrd="0" presId="urn:microsoft.com/office/officeart/2018/2/layout/IconCircleList"/>
    <dgm:cxn modelId="{44A8B672-665A-44BB-85B4-28AF15398091}" type="presParOf" srcId="{B7DA91CE-3E7D-4BBE-AD41-FF206F220446}" destId="{E7A37BC8-FE54-400A-A8AF-7311BB81B9FA}" srcOrd="2" destOrd="0" presId="urn:microsoft.com/office/officeart/2018/2/layout/IconCircleList"/>
    <dgm:cxn modelId="{715A46F0-E16B-49DD-9BB7-5D0B3A0CA4FD}" type="presParOf" srcId="{E7A37BC8-FE54-400A-A8AF-7311BB81B9FA}" destId="{02B168D3-FACC-4B4E-83BF-2D737E7D739F}" srcOrd="0" destOrd="0" presId="urn:microsoft.com/office/officeart/2018/2/layout/IconCircleList"/>
    <dgm:cxn modelId="{F490E601-2AF3-4E32-92F6-E2ED833D3D84}" type="presParOf" srcId="{E7A37BC8-FE54-400A-A8AF-7311BB81B9FA}" destId="{58BC27FD-E0B1-4EDC-9C4A-C96F0E4604B1}" srcOrd="1" destOrd="0" presId="urn:microsoft.com/office/officeart/2018/2/layout/IconCircleList"/>
    <dgm:cxn modelId="{2928E2DC-B57E-4374-87DF-62E57FA48D56}" type="presParOf" srcId="{E7A37BC8-FE54-400A-A8AF-7311BB81B9FA}" destId="{A7F741FA-1C2F-48CE-8BBA-1F8C1B59E0B4}" srcOrd="2" destOrd="0" presId="urn:microsoft.com/office/officeart/2018/2/layout/IconCircleList"/>
    <dgm:cxn modelId="{018144DF-25E3-4DA9-BC7E-A6436661CFAF}" type="presParOf" srcId="{E7A37BC8-FE54-400A-A8AF-7311BB81B9FA}" destId="{6D6CB6E0-355F-4DB0-A2B4-E7D4D67005AB}" srcOrd="3" destOrd="0" presId="urn:microsoft.com/office/officeart/2018/2/layout/IconCircleList"/>
    <dgm:cxn modelId="{03303BA6-4632-491C-BAE5-91271F38F983}" type="presParOf" srcId="{B7DA91CE-3E7D-4BBE-AD41-FF206F220446}" destId="{3CAA8451-B9B9-4441-87BB-BC641AFB0EAA}" srcOrd="3" destOrd="0" presId="urn:microsoft.com/office/officeart/2018/2/layout/IconCircleList"/>
    <dgm:cxn modelId="{8F068A49-C1FD-4384-8E2B-7A5B15E088A1}" type="presParOf" srcId="{B7DA91CE-3E7D-4BBE-AD41-FF206F220446}" destId="{A5FF1A26-66B9-4EFD-AA64-04F742C8AB6C}" srcOrd="4" destOrd="0" presId="urn:microsoft.com/office/officeart/2018/2/layout/IconCircleList"/>
    <dgm:cxn modelId="{3D34EA2D-1221-49C9-BFC8-40DFB88E322E}" type="presParOf" srcId="{A5FF1A26-66B9-4EFD-AA64-04F742C8AB6C}" destId="{BDFFCF87-FC65-4778-B1A5-0DC5515F7C74}" srcOrd="0" destOrd="0" presId="urn:microsoft.com/office/officeart/2018/2/layout/IconCircleList"/>
    <dgm:cxn modelId="{52D63694-1312-4835-8951-CF1660244AD2}" type="presParOf" srcId="{A5FF1A26-66B9-4EFD-AA64-04F742C8AB6C}" destId="{7E98DB81-E485-4FA1-98B2-52363EF2C3B3}" srcOrd="1" destOrd="0" presId="urn:microsoft.com/office/officeart/2018/2/layout/IconCircleList"/>
    <dgm:cxn modelId="{B4DCBF7A-DC38-43FC-87C5-A07FADB47EB4}" type="presParOf" srcId="{A5FF1A26-66B9-4EFD-AA64-04F742C8AB6C}" destId="{66A4C847-F0FC-425E-AA10-3D7CB0E34632}" srcOrd="2" destOrd="0" presId="urn:microsoft.com/office/officeart/2018/2/layout/IconCircleList"/>
    <dgm:cxn modelId="{1A1E1AB2-3015-466C-BE19-BE98EBA8C10D}" type="presParOf" srcId="{A5FF1A26-66B9-4EFD-AA64-04F742C8AB6C}" destId="{24CEBD95-44AF-4B84-A03B-BCEFB27DFF68}" srcOrd="3" destOrd="0" presId="urn:microsoft.com/office/officeart/2018/2/layout/IconCircleList"/>
    <dgm:cxn modelId="{096B0C00-9DEC-4C10-B3D2-CB250952CFB3}" type="presParOf" srcId="{B7DA91CE-3E7D-4BBE-AD41-FF206F220446}" destId="{FD86D934-2FEF-4FCB-A58B-AD0F8A3F940E}" srcOrd="5" destOrd="0" presId="urn:microsoft.com/office/officeart/2018/2/layout/IconCircleList"/>
    <dgm:cxn modelId="{7529BF11-DCCA-4347-B5F5-5BA64EC8043C}" type="presParOf" srcId="{B7DA91CE-3E7D-4BBE-AD41-FF206F220446}" destId="{2D1CC2D6-2E9E-45AF-A919-B1C1D2D2385D}" srcOrd="6" destOrd="0" presId="urn:microsoft.com/office/officeart/2018/2/layout/IconCircleList"/>
    <dgm:cxn modelId="{0C1BEC55-B0A2-498F-86EA-3A4842EAE5F7}" type="presParOf" srcId="{2D1CC2D6-2E9E-45AF-A919-B1C1D2D2385D}" destId="{96F346F0-18D9-4538-902A-993747E7EFF6}" srcOrd="0" destOrd="0" presId="urn:microsoft.com/office/officeart/2018/2/layout/IconCircleList"/>
    <dgm:cxn modelId="{746C83DC-EB9D-40A1-BB24-68BED35BAE9E}" type="presParOf" srcId="{2D1CC2D6-2E9E-45AF-A919-B1C1D2D2385D}" destId="{BB90C7D4-2C2C-428B-9285-1E6FF064CFAB}" srcOrd="1" destOrd="0" presId="urn:microsoft.com/office/officeart/2018/2/layout/IconCircleList"/>
    <dgm:cxn modelId="{D905F6DA-DBA7-4982-9DD3-A00334657C0A}" type="presParOf" srcId="{2D1CC2D6-2E9E-45AF-A919-B1C1D2D2385D}" destId="{FF55F6A0-E76D-4D97-8BAF-7081EBB6BE80}" srcOrd="2" destOrd="0" presId="urn:microsoft.com/office/officeart/2018/2/layout/IconCircleList"/>
    <dgm:cxn modelId="{EB6DE027-E9E2-4279-8482-13E753120772}" type="presParOf" srcId="{2D1CC2D6-2E9E-45AF-A919-B1C1D2D2385D}" destId="{1FF352CB-C516-4CEA-B567-7B618FFBD1EA}" srcOrd="3" destOrd="0" presId="urn:microsoft.com/office/officeart/2018/2/layout/IconCircleList"/>
    <dgm:cxn modelId="{BE601A38-2CD6-4EBA-B74C-34BE922E8889}" type="presParOf" srcId="{B7DA91CE-3E7D-4BBE-AD41-FF206F220446}" destId="{050940C4-53F6-4339-93AD-D81896885139}" srcOrd="7" destOrd="0" presId="urn:microsoft.com/office/officeart/2018/2/layout/IconCircleList"/>
    <dgm:cxn modelId="{741CB479-252B-4F14-AB67-279B47F8D936}" type="presParOf" srcId="{B7DA91CE-3E7D-4BBE-AD41-FF206F220446}" destId="{F0D5EBB9-5BFB-40CD-A5C7-9C44F3977E53}" srcOrd="8" destOrd="0" presId="urn:microsoft.com/office/officeart/2018/2/layout/IconCircleList"/>
    <dgm:cxn modelId="{CE76A5A5-F3EA-420A-9A49-8E4D4EBE99BC}" type="presParOf" srcId="{F0D5EBB9-5BFB-40CD-A5C7-9C44F3977E53}" destId="{0154D368-911E-4169-A0C0-D16D7968993D}" srcOrd="0" destOrd="0" presId="urn:microsoft.com/office/officeart/2018/2/layout/IconCircleList"/>
    <dgm:cxn modelId="{FF49CE92-7082-4565-A79D-07C1EF4B8D08}" type="presParOf" srcId="{F0D5EBB9-5BFB-40CD-A5C7-9C44F3977E53}" destId="{859ECFAF-49E8-4449-BAE9-DA0DFF726AE9}" srcOrd="1" destOrd="0" presId="urn:microsoft.com/office/officeart/2018/2/layout/IconCircleList"/>
    <dgm:cxn modelId="{A9CEE5AD-A717-4C99-BED6-EA1DF1A24AF5}" type="presParOf" srcId="{F0D5EBB9-5BFB-40CD-A5C7-9C44F3977E53}" destId="{1A6B16C8-9380-4089-95E8-38F34AC71B8A}" srcOrd="2" destOrd="0" presId="urn:microsoft.com/office/officeart/2018/2/layout/IconCircleList"/>
    <dgm:cxn modelId="{6AABD9E7-BAA3-4B77-8348-78FB50041EF5}" type="presParOf" srcId="{F0D5EBB9-5BFB-40CD-A5C7-9C44F3977E53}" destId="{ADDF5C1D-96E8-427C-BDEE-1496FE6C7494}" srcOrd="3" destOrd="0" presId="urn:microsoft.com/office/officeart/2018/2/layout/IconCircleList"/>
    <dgm:cxn modelId="{F1D3CF18-9C64-495E-AC71-1FCB1AD780BE}" type="presParOf" srcId="{B7DA91CE-3E7D-4BBE-AD41-FF206F220446}" destId="{222C1B78-CDA9-4051-919E-FC5476DF43E1}" srcOrd="9" destOrd="0" presId="urn:microsoft.com/office/officeart/2018/2/layout/IconCircleList"/>
    <dgm:cxn modelId="{BF539FDB-F02B-4020-B3ED-C3B5E357CDEE}" type="presParOf" srcId="{B7DA91CE-3E7D-4BBE-AD41-FF206F220446}" destId="{B93B5249-DD83-47F8-92AD-CB97B85F48D1}" srcOrd="10" destOrd="0" presId="urn:microsoft.com/office/officeart/2018/2/layout/IconCircleList"/>
    <dgm:cxn modelId="{9C347F89-45A6-4E5F-8EB3-6E4C74A8A232}" type="presParOf" srcId="{B93B5249-DD83-47F8-92AD-CB97B85F48D1}" destId="{2E3525F5-816D-4AD2-84EB-86F6751B08EE}" srcOrd="0" destOrd="0" presId="urn:microsoft.com/office/officeart/2018/2/layout/IconCircleList"/>
    <dgm:cxn modelId="{52F3FDAE-DDDD-47FE-B87C-E1CA9382F355}" type="presParOf" srcId="{B93B5249-DD83-47F8-92AD-CB97B85F48D1}" destId="{4C402214-940E-44B1-AB4C-30E1F86170FF}" srcOrd="1" destOrd="0" presId="urn:microsoft.com/office/officeart/2018/2/layout/IconCircleList"/>
    <dgm:cxn modelId="{8A816E2F-BF4A-4B3E-BFBA-D99D905E0ABD}" type="presParOf" srcId="{B93B5249-DD83-47F8-92AD-CB97B85F48D1}" destId="{BCA92DA2-B320-40F6-B4E2-D75C021ABB48}" srcOrd="2" destOrd="0" presId="urn:microsoft.com/office/officeart/2018/2/layout/IconCircleList"/>
    <dgm:cxn modelId="{C69D9CEC-8859-49AB-A332-02246C62F004}" type="presParOf" srcId="{B93B5249-DD83-47F8-92AD-CB97B85F48D1}" destId="{023C45B7-6B00-4D3A-9A1E-3142FF7F1A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291D0-B637-4921-BCDA-FD03C2428C35}">
      <dsp:nvSpPr>
        <dsp:cNvPr id="0" name=""/>
        <dsp:cNvSpPr/>
      </dsp:nvSpPr>
      <dsp:spPr>
        <a:xfrm>
          <a:off x="0" y="510678"/>
          <a:ext cx="2109225" cy="12655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Introduction</a:t>
          </a:r>
          <a:endParaRPr lang="en-US" sz="2000" kern="1200"/>
        </a:p>
      </dsp:txBody>
      <dsp:txXfrm>
        <a:off x="0" y="510678"/>
        <a:ext cx="2109225" cy="1265535"/>
      </dsp:txXfrm>
    </dsp:sp>
    <dsp:sp modelId="{A2B59F42-B36A-4EFC-AC71-8A401175440E}">
      <dsp:nvSpPr>
        <dsp:cNvPr id="0" name=""/>
        <dsp:cNvSpPr/>
      </dsp:nvSpPr>
      <dsp:spPr>
        <a:xfrm>
          <a:off x="2320147" y="510678"/>
          <a:ext cx="2109225" cy="1265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Project details</a:t>
          </a:r>
          <a:endParaRPr lang="en-US" sz="2000" kern="1200"/>
        </a:p>
      </dsp:txBody>
      <dsp:txXfrm>
        <a:off x="2320147" y="510678"/>
        <a:ext cx="2109225" cy="1265535"/>
      </dsp:txXfrm>
    </dsp:sp>
    <dsp:sp modelId="{E6A038B6-1DB4-4C82-89A1-A8D6614F320A}">
      <dsp:nvSpPr>
        <dsp:cNvPr id="0" name=""/>
        <dsp:cNvSpPr/>
      </dsp:nvSpPr>
      <dsp:spPr>
        <a:xfrm>
          <a:off x="4640295" y="510678"/>
          <a:ext cx="2109225" cy="12655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Project structure &amp; Teamwork</a:t>
          </a:r>
        </a:p>
      </dsp:txBody>
      <dsp:txXfrm>
        <a:off x="4640295" y="510678"/>
        <a:ext cx="2109225" cy="1265535"/>
      </dsp:txXfrm>
    </dsp:sp>
    <dsp:sp modelId="{6488C1AB-8137-43D9-A8C5-E52DCC69D0A8}">
      <dsp:nvSpPr>
        <dsp:cNvPr id="0" name=""/>
        <dsp:cNvSpPr/>
      </dsp:nvSpPr>
      <dsp:spPr>
        <a:xfrm>
          <a:off x="0" y="1987136"/>
          <a:ext cx="2109225" cy="12655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Project Architecture</a:t>
          </a:r>
        </a:p>
      </dsp:txBody>
      <dsp:txXfrm>
        <a:off x="0" y="1987136"/>
        <a:ext cx="2109225" cy="1265535"/>
      </dsp:txXfrm>
    </dsp:sp>
    <dsp:sp modelId="{2FDA6E05-93CE-434D-9772-2BDA81F543AA}">
      <dsp:nvSpPr>
        <dsp:cNvPr id="0" name=""/>
        <dsp:cNvSpPr/>
      </dsp:nvSpPr>
      <dsp:spPr>
        <a:xfrm>
          <a:off x="2320147" y="1987136"/>
          <a:ext cx="2109225" cy="12655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Input &amp; Output</a:t>
          </a:r>
          <a:endParaRPr lang="en-US" sz="2000" kern="1200"/>
        </a:p>
      </dsp:txBody>
      <dsp:txXfrm>
        <a:off x="2320147" y="1987136"/>
        <a:ext cx="2109225" cy="1265535"/>
      </dsp:txXfrm>
    </dsp:sp>
    <dsp:sp modelId="{8E6E2095-8B05-4016-9605-69CDDCDE03A0}">
      <dsp:nvSpPr>
        <dsp:cNvPr id="0" name=""/>
        <dsp:cNvSpPr/>
      </dsp:nvSpPr>
      <dsp:spPr>
        <a:xfrm>
          <a:off x="4640295" y="1987136"/>
          <a:ext cx="2109225" cy="12655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Advantages</a:t>
          </a:r>
          <a:endParaRPr lang="en-US" sz="2000" kern="1200"/>
        </a:p>
      </dsp:txBody>
      <dsp:txXfrm>
        <a:off x="4640295" y="1987136"/>
        <a:ext cx="2109225" cy="1265535"/>
      </dsp:txXfrm>
    </dsp:sp>
    <dsp:sp modelId="{41B2261E-EEF3-4D71-A272-2F2618F30867}">
      <dsp:nvSpPr>
        <dsp:cNvPr id="0" name=""/>
        <dsp:cNvSpPr/>
      </dsp:nvSpPr>
      <dsp:spPr>
        <a:xfrm>
          <a:off x="2320147" y="3463594"/>
          <a:ext cx="2109225" cy="12655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/>
            <a:t>Limitations &amp; Future enhancements</a:t>
          </a:r>
          <a:endParaRPr lang="en-US" sz="2000" kern="1200"/>
        </a:p>
      </dsp:txBody>
      <dsp:txXfrm>
        <a:off x="2320147" y="3463594"/>
        <a:ext cx="2109225" cy="1265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E3F9-C92A-48C7-B912-ED12F7A5B629}">
      <dsp:nvSpPr>
        <dsp:cNvPr id="0" name=""/>
        <dsp:cNvSpPr/>
      </dsp:nvSpPr>
      <dsp:spPr>
        <a:xfrm>
          <a:off x="699577" y="324436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3420-9C93-4A7D-9450-26BA358ADBB8}">
      <dsp:nvSpPr>
        <dsp:cNvPr id="0" name=""/>
        <dsp:cNvSpPr/>
      </dsp:nvSpPr>
      <dsp:spPr>
        <a:xfrm>
          <a:off x="224397" y="1375982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What is MF Query?</a:t>
          </a:r>
          <a:endParaRPr lang="en-US" sz="1800" kern="1200"/>
        </a:p>
      </dsp:txBody>
      <dsp:txXfrm>
        <a:off x="224397" y="1375982"/>
        <a:ext cx="1727929" cy="691171"/>
      </dsp:txXfrm>
    </dsp:sp>
    <dsp:sp modelId="{AB686E57-BE96-4D6B-914E-F547C0481910}">
      <dsp:nvSpPr>
        <dsp:cNvPr id="0" name=""/>
        <dsp:cNvSpPr/>
      </dsp:nvSpPr>
      <dsp:spPr>
        <a:xfrm>
          <a:off x="2729895" y="324436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8E59A-F27A-4A22-BD06-FF837CA089B7}">
      <dsp:nvSpPr>
        <dsp:cNvPr id="0" name=""/>
        <dsp:cNvSpPr/>
      </dsp:nvSpPr>
      <dsp:spPr>
        <a:xfrm>
          <a:off x="2254714" y="1375982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What is EMF Query?</a:t>
          </a:r>
          <a:endParaRPr lang="en-US" sz="1800" kern="1200"/>
        </a:p>
      </dsp:txBody>
      <dsp:txXfrm>
        <a:off x="2254714" y="1375982"/>
        <a:ext cx="1727929" cy="691171"/>
      </dsp:txXfrm>
    </dsp:sp>
    <dsp:sp modelId="{0E67E6B8-C57B-467D-BBF1-50FDD5B77496}">
      <dsp:nvSpPr>
        <dsp:cNvPr id="0" name=""/>
        <dsp:cNvSpPr/>
      </dsp:nvSpPr>
      <dsp:spPr>
        <a:xfrm>
          <a:off x="4760212" y="324436"/>
          <a:ext cx="777568" cy="777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94723-8C10-4CC7-B6A3-EBE343CAFA21}">
      <dsp:nvSpPr>
        <dsp:cNvPr id="0" name=""/>
        <dsp:cNvSpPr/>
      </dsp:nvSpPr>
      <dsp:spPr>
        <a:xfrm>
          <a:off x="4285032" y="1375982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Compare Normal query &amp; MF Query</a:t>
          </a:r>
          <a:endParaRPr lang="en-US" sz="1800" kern="1200"/>
        </a:p>
      </dsp:txBody>
      <dsp:txXfrm>
        <a:off x="4285032" y="1375982"/>
        <a:ext cx="1727929" cy="691171"/>
      </dsp:txXfrm>
    </dsp:sp>
    <dsp:sp modelId="{FC6AF2A5-4E55-46E7-8A5E-A3ECFB356156}">
      <dsp:nvSpPr>
        <dsp:cNvPr id="0" name=""/>
        <dsp:cNvSpPr/>
      </dsp:nvSpPr>
      <dsp:spPr>
        <a:xfrm>
          <a:off x="699577" y="2499136"/>
          <a:ext cx="777568" cy="777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10732-6DE2-4F9B-9A89-4806B71C6A37}">
      <dsp:nvSpPr>
        <dsp:cNvPr id="0" name=""/>
        <dsp:cNvSpPr/>
      </dsp:nvSpPr>
      <dsp:spPr>
        <a:xfrm>
          <a:off x="224397" y="3550682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Compiler</a:t>
          </a:r>
          <a:endParaRPr lang="en-US" sz="1800" kern="1200"/>
        </a:p>
      </dsp:txBody>
      <dsp:txXfrm>
        <a:off x="224397" y="3550682"/>
        <a:ext cx="1727929" cy="691171"/>
      </dsp:txXfrm>
    </dsp:sp>
    <dsp:sp modelId="{A89AF9CF-4DA1-4094-915D-E2B4E93C6D27}">
      <dsp:nvSpPr>
        <dsp:cNvPr id="0" name=""/>
        <dsp:cNvSpPr/>
      </dsp:nvSpPr>
      <dsp:spPr>
        <a:xfrm>
          <a:off x="2729895" y="2499136"/>
          <a:ext cx="777568" cy="7775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F8241-9A7A-4E56-92CE-68C3ABDB43A8}">
      <dsp:nvSpPr>
        <dsp:cNvPr id="0" name=""/>
        <dsp:cNvSpPr/>
      </dsp:nvSpPr>
      <dsp:spPr>
        <a:xfrm>
          <a:off x="2254714" y="3550682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Query processing</a:t>
          </a:r>
        </a:p>
      </dsp:txBody>
      <dsp:txXfrm>
        <a:off x="2254714" y="3550682"/>
        <a:ext cx="1727929" cy="691171"/>
      </dsp:txXfrm>
    </dsp:sp>
    <dsp:sp modelId="{0EC9894C-C023-4009-9E94-4D96A9A0A387}">
      <dsp:nvSpPr>
        <dsp:cNvPr id="0" name=""/>
        <dsp:cNvSpPr/>
      </dsp:nvSpPr>
      <dsp:spPr>
        <a:xfrm>
          <a:off x="4760212" y="2499136"/>
          <a:ext cx="777568" cy="7775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9559-A5D2-474A-A607-20852B3C6B89}">
      <dsp:nvSpPr>
        <dsp:cNvPr id="0" name=""/>
        <dsp:cNvSpPr/>
      </dsp:nvSpPr>
      <dsp:spPr>
        <a:xfrm>
          <a:off x="4285032" y="3550682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High cost SQL</a:t>
          </a:r>
        </a:p>
      </dsp:txBody>
      <dsp:txXfrm>
        <a:off x="4285032" y="3550682"/>
        <a:ext cx="1727929" cy="691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A5F66-E961-4F29-B467-85FE0F46168A}">
      <dsp:nvSpPr>
        <dsp:cNvPr id="0" name=""/>
        <dsp:cNvSpPr/>
      </dsp:nvSpPr>
      <dsp:spPr>
        <a:xfrm>
          <a:off x="2835440" y="2283145"/>
          <a:ext cx="566478" cy="1826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39" y="0"/>
              </a:lnTo>
              <a:lnTo>
                <a:pt x="283239" y="1826894"/>
              </a:lnTo>
              <a:lnTo>
                <a:pt x="566478" y="182689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A9AB5-A397-43B2-8837-EAB1E53B9A48}">
      <dsp:nvSpPr>
        <dsp:cNvPr id="0" name=""/>
        <dsp:cNvSpPr/>
      </dsp:nvSpPr>
      <dsp:spPr>
        <a:xfrm>
          <a:off x="2835440" y="2283145"/>
          <a:ext cx="566478" cy="608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39" y="0"/>
              </a:lnTo>
              <a:lnTo>
                <a:pt x="283239" y="608964"/>
              </a:lnTo>
              <a:lnTo>
                <a:pt x="566478" y="60896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6F4E2-8154-4A22-9A0B-940E9491B3BF}">
      <dsp:nvSpPr>
        <dsp:cNvPr id="0" name=""/>
        <dsp:cNvSpPr/>
      </dsp:nvSpPr>
      <dsp:spPr>
        <a:xfrm>
          <a:off x="2835440" y="1674180"/>
          <a:ext cx="566478" cy="608964"/>
        </a:xfrm>
        <a:custGeom>
          <a:avLst/>
          <a:gdLst/>
          <a:ahLst/>
          <a:cxnLst/>
          <a:rect l="0" t="0" r="0" b="0"/>
          <a:pathLst>
            <a:path>
              <a:moveTo>
                <a:pt x="0" y="608964"/>
              </a:moveTo>
              <a:lnTo>
                <a:pt x="283239" y="608964"/>
              </a:lnTo>
              <a:lnTo>
                <a:pt x="283239" y="0"/>
              </a:lnTo>
              <a:lnTo>
                <a:pt x="566478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90085-9772-4D86-A768-1DBFC1111655}">
      <dsp:nvSpPr>
        <dsp:cNvPr id="0" name=""/>
        <dsp:cNvSpPr/>
      </dsp:nvSpPr>
      <dsp:spPr>
        <a:xfrm>
          <a:off x="2835440" y="456251"/>
          <a:ext cx="566478" cy="1826894"/>
        </a:xfrm>
        <a:custGeom>
          <a:avLst/>
          <a:gdLst/>
          <a:ahLst/>
          <a:cxnLst/>
          <a:rect l="0" t="0" r="0" b="0"/>
          <a:pathLst>
            <a:path>
              <a:moveTo>
                <a:pt x="0" y="1826894"/>
              </a:moveTo>
              <a:lnTo>
                <a:pt x="283239" y="1826894"/>
              </a:lnTo>
              <a:lnTo>
                <a:pt x="283239" y="0"/>
              </a:lnTo>
              <a:lnTo>
                <a:pt x="566478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D0E58-67D7-4B28-BAA1-BFCFD51DBA77}">
      <dsp:nvSpPr>
        <dsp:cNvPr id="0" name=""/>
        <dsp:cNvSpPr/>
      </dsp:nvSpPr>
      <dsp:spPr>
        <a:xfrm>
          <a:off x="3045" y="1851205"/>
          <a:ext cx="2832394" cy="863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What technologies did we use?</a:t>
          </a:r>
          <a:endParaRPr lang="en-US" sz="2800" kern="1200"/>
        </a:p>
      </dsp:txBody>
      <dsp:txXfrm>
        <a:off x="3045" y="1851205"/>
        <a:ext cx="2832394" cy="863880"/>
      </dsp:txXfrm>
    </dsp:sp>
    <dsp:sp modelId="{EEE15B1A-CE78-47E8-BF90-FD0B201740D8}">
      <dsp:nvSpPr>
        <dsp:cNvPr id="0" name=""/>
        <dsp:cNvSpPr/>
      </dsp:nvSpPr>
      <dsp:spPr>
        <a:xfrm>
          <a:off x="3401918" y="24310"/>
          <a:ext cx="2832394" cy="86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Database: PostGREs</a:t>
          </a:r>
          <a:endParaRPr lang="en-US" sz="2800" kern="1200"/>
        </a:p>
      </dsp:txBody>
      <dsp:txXfrm>
        <a:off x="3401918" y="24310"/>
        <a:ext cx="2832394" cy="863880"/>
      </dsp:txXfrm>
    </dsp:sp>
    <dsp:sp modelId="{53B89BE1-16F3-4194-A27A-916F1C1CCE1D}">
      <dsp:nvSpPr>
        <dsp:cNvPr id="0" name=""/>
        <dsp:cNvSpPr/>
      </dsp:nvSpPr>
      <dsp:spPr>
        <a:xfrm>
          <a:off x="3401918" y="1242240"/>
          <a:ext cx="2832394" cy="86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Programming Language: Java</a:t>
          </a:r>
          <a:endParaRPr lang="en-US" sz="2800" kern="1200" dirty="0"/>
        </a:p>
      </dsp:txBody>
      <dsp:txXfrm>
        <a:off x="3401918" y="1242240"/>
        <a:ext cx="2832394" cy="863880"/>
      </dsp:txXfrm>
    </dsp:sp>
    <dsp:sp modelId="{D5207D0C-34B2-4E7C-8D12-467E6AFE4A32}">
      <dsp:nvSpPr>
        <dsp:cNvPr id="0" name=""/>
        <dsp:cNvSpPr/>
      </dsp:nvSpPr>
      <dsp:spPr>
        <a:xfrm>
          <a:off x="3401918" y="2460170"/>
          <a:ext cx="2832394" cy="86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Database Connection: JDBC</a:t>
          </a:r>
          <a:endParaRPr lang="en-US" sz="2800" kern="1200" dirty="0"/>
        </a:p>
      </dsp:txBody>
      <dsp:txXfrm>
        <a:off x="3401918" y="2460170"/>
        <a:ext cx="2832394" cy="863880"/>
      </dsp:txXfrm>
    </dsp:sp>
    <dsp:sp modelId="{4B953B30-9EA8-4ACC-B070-95FD2E03B4D2}">
      <dsp:nvSpPr>
        <dsp:cNvPr id="0" name=""/>
        <dsp:cNvSpPr/>
      </dsp:nvSpPr>
      <dsp:spPr>
        <a:xfrm>
          <a:off x="3401918" y="3678099"/>
          <a:ext cx="2832394" cy="86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IDE: Eclipse</a:t>
          </a:r>
          <a:endParaRPr lang="en-US" sz="2800" kern="1200" dirty="0"/>
        </a:p>
      </dsp:txBody>
      <dsp:txXfrm>
        <a:off x="3401918" y="3678099"/>
        <a:ext cx="2832394" cy="863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39981-4961-43D5-AC0B-4E78992A8141}">
      <dsp:nvSpPr>
        <dsp:cNvPr id="0" name=""/>
        <dsp:cNvSpPr/>
      </dsp:nvSpPr>
      <dsp:spPr>
        <a:xfrm>
          <a:off x="5306129" y="13312"/>
          <a:ext cx="1376380" cy="103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1: Database Connectivity</a:t>
          </a:r>
        </a:p>
      </dsp:txBody>
      <dsp:txXfrm>
        <a:off x="5306129" y="13312"/>
        <a:ext cx="1376380" cy="1036954"/>
      </dsp:txXfrm>
    </dsp:sp>
    <dsp:sp modelId="{80930C08-85DE-4594-B615-1F1273DE5D56}">
      <dsp:nvSpPr>
        <dsp:cNvPr id="0" name=""/>
        <dsp:cNvSpPr/>
      </dsp:nvSpPr>
      <dsp:spPr>
        <a:xfrm>
          <a:off x="2304939" y="2776"/>
          <a:ext cx="5065211" cy="5065211"/>
        </a:xfrm>
        <a:prstGeom prst="circularArrow">
          <a:avLst>
            <a:gd name="adj1" fmla="val 3992"/>
            <a:gd name="adj2" fmla="val 250440"/>
            <a:gd name="adj3" fmla="val 20572546"/>
            <a:gd name="adj4" fmla="val 1920388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129B-F6A7-47EB-9349-C478EF99CACE}">
      <dsp:nvSpPr>
        <dsp:cNvPr id="0" name=""/>
        <dsp:cNvSpPr/>
      </dsp:nvSpPr>
      <dsp:spPr>
        <a:xfrm>
          <a:off x="6632617" y="2016904"/>
          <a:ext cx="1036954" cy="103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2: Connecting to JDBC server</a:t>
          </a:r>
        </a:p>
      </dsp:txBody>
      <dsp:txXfrm>
        <a:off x="6632617" y="2016904"/>
        <a:ext cx="1036954" cy="1036954"/>
      </dsp:txXfrm>
    </dsp:sp>
    <dsp:sp modelId="{EFF92670-830C-42C5-AE5B-D354F82B8CB3}">
      <dsp:nvSpPr>
        <dsp:cNvPr id="0" name=""/>
        <dsp:cNvSpPr/>
      </dsp:nvSpPr>
      <dsp:spPr>
        <a:xfrm>
          <a:off x="2297420" y="36633"/>
          <a:ext cx="5065211" cy="5065211"/>
        </a:xfrm>
        <a:prstGeom prst="circularArrow">
          <a:avLst>
            <a:gd name="adj1" fmla="val 3992"/>
            <a:gd name="adj2" fmla="val 250440"/>
            <a:gd name="adj3" fmla="val 2306381"/>
            <a:gd name="adj4" fmla="val 725479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6FF84-A85D-4DF4-BEE8-3F8A7467B38F}">
      <dsp:nvSpPr>
        <dsp:cNvPr id="0" name=""/>
        <dsp:cNvSpPr/>
      </dsp:nvSpPr>
      <dsp:spPr>
        <a:xfrm>
          <a:off x="5495694" y="4029298"/>
          <a:ext cx="1036954" cy="103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3: Checking whether MF or EMF</a:t>
          </a:r>
        </a:p>
      </dsp:txBody>
      <dsp:txXfrm>
        <a:off x="5495694" y="4029298"/>
        <a:ext cx="1036954" cy="1036954"/>
      </dsp:txXfrm>
    </dsp:sp>
    <dsp:sp modelId="{D6F0C43A-89E0-48FE-832E-BFC203FE3388}">
      <dsp:nvSpPr>
        <dsp:cNvPr id="0" name=""/>
        <dsp:cNvSpPr/>
      </dsp:nvSpPr>
      <dsp:spPr>
        <a:xfrm>
          <a:off x="2336346" y="12032"/>
          <a:ext cx="5065211" cy="5065211"/>
        </a:xfrm>
        <a:prstGeom prst="circularArrow">
          <a:avLst>
            <a:gd name="adj1" fmla="val 3992"/>
            <a:gd name="adj2" fmla="val 250440"/>
            <a:gd name="adj3" fmla="val 6159136"/>
            <a:gd name="adj4" fmla="val 445692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D82C-D556-4DF4-8521-1CCA78018C56}">
      <dsp:nvSpPr>
        <dsp:cNvPr id="0" name=""/>
        <dsp:cNvSpPr/>
      </dsp:nvSpPr>
      <dsp:spPr>
        <a:xfrm>
          <a:off x="3162293" y="4020497"/>
          <a:ext cx="1036954" cy="103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4: Reading the input file</a:t>
          </a:r>
        </a:p>
      </dsp:txBody>
      <dsp:txXfrm>
        <a:off x="3162293" y="4020497"/>
        <a:ext cx="1036954" cy="1036954"/>
      </dsp:txXfrm>
    </dsp:sp>
    <dsp:sp modelId="{93834255-A9B2-462C-8A2E-BFF98F52A9CA}">
      <dsp:nvSpPr>
        <dsp:cNvPr id="0" name=""/>
        <dsp:cNvSpPr/>
      </dsp:nvSpPr>
      <dsp:spPr>
        <a:xfrm>
          <a:off x="2304939" y="2776"/>
          <a:ext cx="5065211" cy="5065211"/>
        </a:xfrm>
        <a:prstGeom prst="circularArrow">
          <a:avLst>
            <a:gd name="adj1" fmla="val 3992"/>
            <a:gd name="adj2" fmla="val 250440"/>
            <a:gd name="adj3" fmla="val 9772546"/>
            <a:gd name="adj4" fmla="val 818366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CCE48-84F2-4B70-B6C3-E4CEB083A441}">
      <dsp:nvSpPr>
        <dsp:cNvPr id="0" name=""/>
        <dsp:cNvSpPr/>
      </dsp:nvSpPr>
      <dsp:spPr>
        <a:xfrm>
          <a:off x="2005519" y="2016904"/>
          <a:ext cx="1036954" cy="103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5: Generate the MF or EMF code</a:t>
          </a:r>
          <a:endParaRPr lang="en-US" sz="1400" kern="1200" dirty="0"/>
        </a:p>
      </dsp:txBody>
      <dsp:txXfrm>
        <a:off x="2005519" y="2016904"/>
        <a:ext cx="1036954" cy="1036954"/>
      </dsp:txXfrm>
    </dsp:sp>
    <dsp:sp modelId="{C6DDC3EF-6AFE-4BB6-95A8-338AD70DD30A}">
      <dsp:nvSpPr>
        <dsp:cNvPr id="0" name=""/>
        <dsp:cNvSpPr/>
      </dsp:nvSpPr>
      <dsp:spPr>
        <a:xfrm>
          <a:off x="2304939" y="2776"/>
          <a:ext cx="5065211" cy="5065211"/>
        </a:xfrm>
        <a:prstGeom prst="circularArrow">
          <a:avLst>
            <a:gd name="adj1" fmla="val 3992"/>
            <a:gd name="adj2" fmla="val 250440"/>
            <a:gd name="adj3" fmla="val 13165895"/>
            <a:gd name="adj4" fmla="val 1157701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19CEB-92C1-4F57-B761-0B2B61858371}">
      <dsp:nvSpPr>
        <dsp:cNvPr id="0" name=""/>
        <dsp:cNvSpPr/>
      </dsp:nvSpPr>
      <dsp:spPr>
        <a:xfrm>
          <a:off x="3162293" y="13312"/>
          <a:ext cx="1036954" cy="1036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6: Show Results</a:t>
          </a:r>
        </a:p>
      </dsp:txBody>
      <dsp:txXfrm>
        <a:off x="3162293" y="13312"/>
        <a:ext cx="1036954" cy="1036954"/>
      </dsp:txXfrm>
    </dsp:sp>
    <dsp:sp modelId="{8DFE82D8-F6A5-4C6A-A74E-2044539F8B9A}">
      <dsp:nvSpPr>
        <dsp:cNvPr id="0" name=""/>
        <dsp:cNvSpPr/>
      </dsp:nvSpPr>
      <dsp:spPr>
        <a:xfrm>
          <a:off x="2304939" y="2776"/>
          <a:ext cx="5065211" cy="5065211"/>
        </a:xfrm>
        <a:prstGeom prst="circularArrow">
          <a:avLst>
            <a:gd name="adj1" fmla="val 3992"/>
            <a:gd name="adj2" fmla="val 250440"/>
            <a:gd name="adj3" fmla="val 16650689"/>
            <a:gd name="adj4" fmla="val 15239077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AAB34-5268-4FBD-9E49-52F904BE3BB1}">
      <dsp:nvSpPr>
        <dsp:cNvPr id="0" name=""/>
        <dsp:cNvSpPr/>
      </dsp:nvSpPr>
      <dsp:spPr>
        <a:xfrm>
          <a:off x="1580376" y="0"/>
          <a:ext cx="1510523" cy="933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9F376-AD3A-413F-BB72-81771020F231}">
      <dsp:nvSpPr>
        <dsp:cNvPr id="0" name=""/>
        <dsp:cNvSpPr/>
      </dsp:nvSpPr>
      <dsp:spPr>
        <a:xfrm>
          <a:off x="177747" y="1015419"/>
          <a:ext cx="4315781" cy="145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i="0" u="sng" kern="1200" dirty="0"/>
            <a:t>Sample Input</a:t>
          </a:r>
          <a:r>
            <a:rPr lang="en-IN" sz="1400" kern="1200" dirty="0"/>
            <a:t>:  </a:t>
          </a:r>
          <a:r>
            <a:rPr lang="en-US" sz="1400" kern="1200" dirty="0" err="1"/>
            <a:t>cust</a:t>
          </a:r>
          <a:r>
            <a:rPr lang="en-US" sz="1400" kern="1200" dirty="0"/>
            <a:t>, prod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                              3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	             1_sum_quant, 2_max_quant, 3_sum_quant            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0_avg_quant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	             1_state.equals("NY"), 			             2_state.equals("NJ"),                        	             3_state.equals("CT")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 </a:t>
          </a:r>
          <a:endParaRPr lang="en-US" sz="1400" kern="1200" dirty="0"/>
        </a:p>
      </dsp:txBody>
      <dsp:txXfrm>
        <a:off x="177747" y="1015419"/>
        <a:ext cx="4315781" cy="1451147"/>
      </dsp:txXfrm>
    </dsp:sp>
    <dsp:sp modelId="{CC3C2C49-90BA-42BA-B9CC-2B62005E90C8}">
      <dsp:nvSpPr>
        <dsp:cNvPr id="0" name=""/>
        <dsp:cNvSpPr/>
      </dsp:nvSpPr>
      <dsp:spPr>
        <a:xfrm>
          <a:off x="177747" y="2504828"/>
          <a:ext cx="4315781" cy="59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1A507-BF4F-47DC-96F8-29B1AE3A4028}">
      <dsp:nvSpPr>
        <dsp:cNvPr id="0" name=""/>
        <dsp:cNvSpPr/>
      </dsp:nvSpPr>
      <dsp:spPr>
        <a:xfrm>
          <a:off x="6651419" y="0"/>
          <a:ext cx="1510523" cy="933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FD9BB-19A7-40B8-9130-1732C1AE01D7}">
      <dsp:nvSpPr>
        <dsp:cNvPr id="0" name=""/>
        <dsp:cNvSpPr/>
      </dsp:nvSpPr>
      <dsp:spPr>
        <a:xfrm>
          <a:off x="5248790" y="1015419"/>
          <a:ext cx="4315781" cy="145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u="sng" kern="1200"/>
            <a:t>Sample Output</a:t>
          </a:r>
          <a:r>
            <a:rPr lang="en-IN" sz="1400" kern="1200"/>
            <a:t>:	</a:t>
          </a:r>
          <a:r>
            <a:rPr lang="en-US" sz="1400" kern="1200"/>
            <a:t>Pepsi	12	3	0
		Bread	5	5	8
		Pepsi	1	0	2
		Fruits	1	0	5</a:t>
          </a:r>
        </a:p>
      </dsp:txBody>
      <dsp:txXfrm>
        <a:off x="5248790" y="1015419"/>
        <a:ext cx="4315781" cy="1451147"/>
      </dsp:txXfrm>
    </dsp:sp>
    <dsp:sp modelId="{DF4F3BDA-A6AF-47DF-B6EE-D6D17B5678E1}">
      <dsp:nvSpPr>
        <dsp:cNvPr id="0" name=""/>
        <dsp:cNvSpPr/>
      </dsp:nvSpPr>
      <dsp:spPr>
        <a:xfrm>
          <a:off x="5248790" y="2504828"/>
          <a:ext cx="4315781" cy="59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6EC2E-732F-41EC-981E-D9E44F167F8D}">
      <dsp:nvSpPr>
        <dsp:cNvPr id="0" name=""/>
        <dsp:cNvSpPr/>
      </dsp:nvSpPr>
      <dsp:spPr>
        <a:xfrm>
          <a:off x="81240" y="16851"/>
          <a:ext cx="1268252" cy="12682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95E74-89D7-461F-8F33-CB46F2FCF49F}">
      <dsp:nvSpPr>
        <dsp:cNvPr id="0" name=""/>
        <dsp:cNvSpPr/>
      </dsp:nvSpPr>
      <dsp:spPr>
        <a:xfrm>
          <a:off x="347573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3C1E8-C5FB-4032-9622-4AC6CF434A19}">
      <dsp:nvSpPr>
        <dsp:cNvPr id="0" name=""/>
        <dsp:cNvSpPr/>
      </dsp:nvSpPr>
      <dsp:spPr>
        <a:xfrm>
          <a:off x="1621261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Decreased database dependency</a:t>
          </a:r>
          <a:endParaRPr lang="en-US" sz="2400" kern="1200"/>
        </a:p>
      </dsp:txBody>
      <dsp:txXfrm>
        <a:off x="1621261" y="16851"/>
        <a:ext cx="2989453" cy="1268252"/>
      </dsp:txXfrm>
    </dsp:sp>
    <dsp:sp modelId="{B4AF2651-89E5-4064-8476-D36A5F20BA8C}">
      <dsp:nvSpPr>
        <dsp:cNvPr id="0" name=""/>
        <dsp:cNvSpPr/>
      </dsp:nvSpPr>
      <dsp:spPr>
        <a:xfrm>
          <a:off x="5131604" y="16851"/>
          <a:ext cx="1268252" cy="12682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B9CE3-DF54-4304-AB16-FEE66DD5B98B}">
      <dsp:nvSpPr>
        <dsp:cNvPr id="0" name=""/>
        <dsp:cNvSpPr/>
      </dsp:nvSpPr>
      <dsp:spPr>
        <a:xfrm>
          <a:off x="5397937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B415B-44D6-42C2-BFF5-2A4E5EDAE1D5}">
      <dsp:nvSpPr>
        <dsp:cNvPr id="0" name=""/>
        <dsp:cNvSpPr/>
      </dsp:nvSpPr>
      <dsp:spPr>
        <a:xfrm>
          <a:off x="6671625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Better output in Console</a:t>
          </a:r>
          <a:endParaRPr lang="en-US" sz="2400" kern="1200"/>
        </a:p>
      </dsp:txBody>
      <dsp:txXfrm>
        <a:off x="6671625" y="16851"/>
        <a:ext cx="2989453" cy="1268252"/>
      </dsp:txXfrm>
    </dsp:sp>
    <dsp:sp modelId="{96034CB2-F6BC-4D95-8ABA-1EF94915FA0F}">
      <dsp:nvSpPr>
        <dsp:cNvPr id="0" name=""/>
        <dsp:cNvSpPr/>
      </dsp:nvSpPr>
      <dsp:spPr>
        <a:xfrm>
          <a:off x="81240" y="1811533"/>
          <a:ext cx="1268252" cy="12682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765CD-CFFC-441A-9FC6-D89EA86B58FA}">
      <dsp:nvSpPr>
        <dsp:cNvPr id="0" name=""/>
        <dsp:cNvSpPr/>
      </dsp:nvSpPr>
      <dsp:spPr>
        <a:xfrm>
          <a:off x="347573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36814-6D06-435D-9794-C39FB92477E0}">
      <dsp:nvSpPr>
        <dsp:cNvPr id="0" name=""/>
        <dsp:cNvSpPr/>
      </dsp:nvSpPr>
      <dsp:spPr>
        <a:xfrm>
          <a:off x="1621261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efficient</a:t>
          </a:r>
        </a:p>
      </dsp:txBody>
      <dsp:txXfrm>
        <a:off x="1621261" y="1811533"/>
        <a:ext cx="2989453" cy="1268252"/>
      </dsp:txXfrm>
    </dsp:sp>
    <dsp:sp modelId="{FC533B50-8E61-489D-A12B-2EA58C6592A9}">
      <dsp:nvSpPr>
        <dsp:cNvPr id="0" name=""/>
        <dsp:cNvSpPr/>
      </dsp:nvSpPr>
      <dsp:spPr>
        <a:xfrm>
          <a:off x="5131604" y="1811533"/>
          <a:ext cx="1268252" cy="12682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233E-B9CD-464E-B11E-953B9D37E986}">
      <dsp:nvSpPr>
        <dsp:cNvPr id="0" name=""/>
        <dsp:cNvSpPr/>
      </dsp:nvSpPr>
      <dsp:spPr>
        <a:xfrm>
          <a:off x="5397937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E06D0-4B12-4F67-8E38-474C1EEF5BDA}">
      <dsp:nvSpPr>
        <dsp:cNvPr id="0" name=""/>
        <dsp:cNvSpPr/>
      </dsp:nvSpPr>
      <dsp:spPr>
        <a:xfrm>
          <a:off x="6671625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Lower cost</a:t>
          </a:r>
        </a:p>
      </dsp:txBody>
      <dsp:txXfrm>
        <a:off x="6671625" y="1811533"/>
        <a:ext cx="2989453" cy="1268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39123-0F10-4A5A-AD74-0157AAB15358}">
      <dsp:nvSpPr>
        <dsp:cNvPr id="0" name=""/>
        <dsp:cNvSpPr/>
      </dsp:nvSpPr>
      <dsp:spPr>
        <a:xfrm>
          <a:off x="26015" y="278584"/>
          <a:ext cx="818861" cy="8188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051E-7BB6-46E9-B327-99A3ADD41BD5}">
      <dsp:nvSpPr>
        <dsp:cNvPr id="0" name=""/>
        <dsp:cNvSpPr/>
      </dsp:nvSpPr>
      <dsp:spPr>
        <a:xfrm>
          <a:off x="197976" y="450544"/>
          <a:ext cx="474939" cy="47493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086D3-5CA5-48B1-8D59-2435AEDB80BE}">
      <dsp:nvSpPr>
        <dsp:cNvPr id="0" name=""/>
        <dsp:cNvSpPr/>
      </dsp:nvSpPr>
      <dsp:spPr>
        <a:xfrm>
          <a:off x="1020347" y="278584"/>
          <a:ext cx="1930173" cy="81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Error checking in the code</a:t>
          </a:r>
          <a:endParaRPr lang="en-US" sz="2300" kern="1200"/>
        </a:p>
      </dsp:txBody>
      <dsp:txXfrm>
        <a:off x="1020347" y="278584"/>
        <a:ext cx="1930173" cy="818861"/>
      </dsp:txXfrm>
    </dsp:sp>
    <dsp:sp modelId="{02B168D3-FACC-4B4E-83BF-2D737E7D739F}">
      <dsp:nvSpPr>
        <dsp:cNvPr id="0" name=""/>
        <dsp:cNvSpPr/>
      </dsp:nvSpPr>
      <dsp:spPr>
        <a:xfrm>
          <a:off x="3286838" y="278584"/>
          <a:ext cx="818861" cy="8188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C27FD-E0B1-4EDC-9C4A-C96F0E4604B1}">
      <dsp:nvSpPr>
        <dsp:cNvPr id="0" name=""/>
        <dsp:cNvSpPr/>
      </dsp:nvSpPr>
      <dsp:spPr>
        <a:xfrm>
          <a:off x="3458799" y="450544"/>
          <a:ext cx="474939" cy="474939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CB6E0-355F-4DB0-A2B4-E7D4D67005AB}">
      <dsp:nvSpPr>
        <dsp:cNvPr id="0" name=""/>
        <dsp:cNvSpPr/>
      </dsp:nvSpPr>
      <dsp:spPr>
        <a:xfrm>
          <a:off x="4281170" y="278584"/>
          <a:ext cx="1930173" cy="81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Support “Having” clause</a:t>
          </a:r>
          <a:endParaRPr lang="en-US" sz="2300" kern="1200"/>
        </a:p>
      </dsp:txBody>
      <dsp:txXfrm>
        <a:off x="4281170" y="278584"/>
        <a:ext cx="1930173" cy="818861"/>
      </dsp:txXfrm>
    </dsp:sp>
    <dsp:sp modelId="{BDFFCF87-FC65-4778-B1A5-0DC5515F7C74}">
      <dsp:nvSpPr>
        <dsp:cNvPr id="0" name=""/>
        <dsp:cNvSpPr/>
      </dsp:nvSpPr>
      <dsp:spPr>
        <a:xfrm>
          <a:off x="26015" y="1873714"/>
          <a:ext cx="818861" cy="8188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8DB81-E485-4FA1-98B2-52363EF2C3B3}">
      <dsp:nvSpPr>
        <dsp:cNvPr id="0" name=""/>
        <dsp:cNvSpPr/>
      </dsp:nvSpPr>
      <dsp:spPr>
        <a:xfrm>
          <a:off x="197976" y="2045675"/>
          <a:ext cx="474939" cy="474939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EBD95-44AF-4B84-A03B-BCEFB27DFF68}">
      <dsp:nvSpPr>
        <dsp:cNvPr id="0" name=""/>
        <dsp:cNvSpPr/>
      </dsp:nvSpPr>
      <dsp:spPr>
        <a:xfrm>
          <a:off x="1020347" y="1873714"/>
          <a:ext cx="1930173" cy="81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Enhanced pivoting</a:t>
          </a:r>
          <a:endParaRPr lang="en-US" sz="2300" kern="1200"/>
        </a:p>
      </dsp:txBody>
      <dsp:txXfrm>
        <a:off x="1020347" y="1873714"/>
        <a:ext cx="1930173" cy="818861"/>
      </dsp:txXfrm>
    </dsp:sp>
    <dsp:sp modelId="{96F346F0-18D9-4538-902A-993747E7EFF6}">
      <dsp:nvSpPr>
        <dsp:cNvPr id="0" name=""/>
        <dsp:cNvSpPr/>
      </dsp:nvSpPr>
      <dsp:spPr>
        <a:xfrm>
          <a:off x="3286838" y="1873714"/>
          <a:ext cx="818861" cy="818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0C7D4-2C2C-428B-9285-1E6FF064CFAB}">
      <dsp:nvSpPr>
        <dsp:cNvPr id="0" name=""/>
        <dsp:cNvSpPr/>
      </dsp:nvSpPr>
      <dsp:spPr>
        <a:xfrm>
          <a:off x="3458799" y="2045675"/>
          <a:ext cx="474939" cy="474939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352CB-C516-4CEA-B567-7B618FFBD1EA}">
      <dsp:nvSpPr>
        <dsp:cNvPr id="0" name=""/>
        <dsp:cNvSpPr/>
      </dsp:nvSpPr>
      <dsp:spPr>
        <a:xfrm>
          <a:off x="4281170" y="1873714"/>
          <a:ext cx="1930173" cy="81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Query optimization </a:t>
          </a:r>
        </a:p>
      </dsp:txBody>
      <dsp:txXfrm>
        <a:off x="4281170" y="1873714"/>
        <a:ext cx="1930173" cy="818861"/>
      </dsp:txXfrm>
    </dsp:sp>
    <dsp:sp modelId="{0154D368-911E-4169-A0C0-D16D7968993D}">
      <dsp:nvSpPr>
        <dsp:cNvPr id="0" name=""/>
        <dsp:cNvSpPr/>
      </dsp:nvSpPr>
      <dsp:spPr>
        <a:xfrm>
          <a:off x="26015" y="3468845"/>
          <a:ext cx="818861" cy="8188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ECFAF-49E8-4449-BAE9-DA0DFF726AE9}">
      <dsp:nvSpPr>
        <dsp:cNvPr id="0" name=""/>
        <dsp:cNvSpPr/>
      </dsp:nvSpPr>
      <dsp:spPr>
        <a:xfrm>
          <a:off x="197976" y="3640806"/>
          <a:ext cx="474939" cy="474939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F5C1D-96E8-427C-BDEE-1496FE6C7494}">
      <dsp:nvSpPr>
        <dsp:cNvPr id="0" name=""/>
        <dsp:cNvSpPr/>
      </dsp:nvSpPr>
      <dsp:spPr>
        <a:xfrm>
          <a:off x="1020347" y="3468845"/>
          <a:ext cx="1930173" cy="81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Evaluation plan</a:t>
          </a:r>
        </a:p>
      </dsp:txBody>
      <dsp:txXfrm>
        <a:off x="1020347" y="3468845"/>
        <a:ext cx="1930173" cy="818861"/>
      </dsp:txXfrm>
    </dsp:sp>
    <dsp:sp modelId="{2E3525F5-816D-4AD2-84EB-86F6751B08EE}">
      <dsp:nvSpPr>
        <dsp:cNvPr id="0" name=""/>
        <dsp:cNvSpPr/>
      </dsp:nvSpPr>
      <dsp:spPr>
        <a:xfrm>
          <a:off x="3286838" y="3468845"/>
          <a:ext cx="818861" cy="8188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02214-940E-44B1-AB4C-30E1F86170FF}">
      <dsp:nvSpPr>
        <dsp:cNvPr id="0" name=""/>
        <dsp:cNvSpPr/>
      </dsp:nvSpPr>
      <dsp:spPr>
        <a:xfrm>
          <a:off x="3458799" y="3640806"/>
          <a:ext cx="474939" cy="474939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45B7-6B00-4D3A-9A1E-3142FF7F1A33}">
      <dsp:nvSpPr>
        <dsp:cNvPr id="0" name=""/>
        <dsp:cNvSpPr/>
      </dsp:nvSpPr>
      <dsp:spPr>
        <a:xfrm>
          <a:off x="4281170" y="3468845"/>
          <a:ext cx="1930173" cy="81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&amp; time estimation</a:t>
          </a:r>
        </a:p>
      </dsp:txBody>
      <dsp:txXfrm>
        <a:off x="4281170" y="3468845"/>
        <a:ext cx="1930173" cy="81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01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1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6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69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6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3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5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6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3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3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0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04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8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E6DAC-EE38-4165-BE7A-BCE13238D882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B6D1D-8855-4C90-803C-245073904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3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FFC9-F293-461B-8C3B-E4E929F7E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5428432" cy="2616199"/>
          </a:xfrm>
        </p:spPr>
        <p:txBody>
          <a:bodyPr>
            <a:normAutofit/>
          </a:bodyPr>
          <a:lstStyle/>
          <a:p>
            <a:r>
              <a:rPr lang="en-IN"/>
              <a:t>DBMS II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5E82D-60C7-4A59-BE9C-0DB4332A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3" y="3996267"/>
            <a:ext cx="4530644" cy="1139151"/>
          </a:xfrm>
        </p:spPr>
        <p:txBody>
          <a:bodyPr>
            <a:norm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VJ Team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ED761F-98EA-4F79-8A93-80F404AF8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00" r="33563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0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AC379874-9C5D-412F-AD9C-46FBF9F8E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60C22D4-62C1-4F23-A98E-EEF01785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Questions?</a:t>
            </a:r>
            <a:endParaRPr lang="en-US" sz="6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7D20D-48E8-4A93-94BF-3F60D2F2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100" dirty="0"/>
              <a:t>Thank You!!!</a:t>
            </a:r>
          </a:p>
          <a:p>
            <a:r>
              <a:rPr lang="en-US" sz="2100" dirty="0"/>
              <a:t>From,</a:t>
            </a:r>
          </a:p>
          <a:p>
            <a:r>
              <a:rPr lang="en-US" sz="2100" dirty="0"/>
              <a:t>Vaishnavi &amp; Jenal</a:t>
            </a:r>
          </a:p>
          <a:p>
            <a:r>
              <a:rPr lang="en-US" sz="2100" dirty="0"/>
              <a:t>CS 562 F19</a:t>
            </a:r>
          </a:p>
        </p:txBody>
      </p:sp>
    </p:spTree>
    <p:extLst>
      <p:ext uri="{BB962C8B-B14F-4D97-AF65-F5344CB8AC3E}">
        <p14:creationId xmlns:p14="http://schemas.microsoft.com/office/powerpoint/2010/main" val="285145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2F5DF-0F5F-4EB2-8AEA-AF974430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000000"/>
                </a:solidFill>
              </a:rPr>
              <a:t>CONTENTS</a:t>
            </a: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04EC6-7576-4846-8815-10BB2163A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928498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24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0DB74B-210D-4E0E-93D0-6AEED79D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Introduction</a:t>
            </a:r>
          </a:p>
        </p:txBody>
      </p:sp>
      <p:sp useBgFill="1">
        <p:nvSpPr>
          <p:cNvPr id="24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69A8E7-72CE-4DE0-869D-4D90132C6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835005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86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4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6173C-A90F-4F70-8B12-FD8B42A5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Project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23800-395B-4E6D-B000-ABC576497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81896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76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65FA-5A94-40FF-8252-E86B294F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IN" dirty="0"/>
              <a:t>Project structure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C700-D8A4-4D94-97CC-01C99A3D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u="sng" dirty="0"/>
              <a:t>Jenal</a:t>
            </a:r>
            <a:r>
              <a:rPr lang="en-IN" i="1" dirty="0"/>
              <a:t>                                          </a:t>
            </a:r>
            <a:r>
              <a:rPr lang="en-IN" i="1" u="sng" dirty="0" err="1"/>
              <a:t>Vaishnavi</a:t>
            </a:r>
            <a:endParaRPr lang="en-IN" i="1" u="sng" dirty="0"/>
          </a:p>
          <a:p>
            <a:r>
              <a:rPr lang="en-IN" dirty="0"/>
              <a:t>io.java                         	      EMF.java </a:t>
            </a:r>
          </a:p>
          <a:p>
            <a:r>
              <a:rPr lang="en-IN" dirty="0"/>
              <a:t>query.java                         EMFoutput.java</a:t>
            </a:r>
          </a:p>
          <a:p>
            <a:r>
              <a:rPr lang="en-IN" dirty="0"/>
              <a:t>MF.java                              sampleMF.txt</a:t>
            </a:r>
          </a:p>
          <a:p>
            <a:r>
              <a:rPr lang="en-IN" dirty="0"/>
              <a:t>Database.java                 sampleEMF.txt                                       </a:t>
            </a:r>
          </a:p>
          <a:p>
            <a:endParaRPr lang="en-IN" dirty="0"/>
          </a:p>
        </p:txBody>
      </p:sp>
      <p:pic>
        <p:nvPicPr>
          <p:cNvPr id="9" name="Graphic 6" descr="Processor">
            <a:extLst>
              <a:ext uri="{FF2B5EF4-FFF2-40B4-BE49-F238E27FC236}">
                <a16:creationId xmlns:a16="http://schemas.microsoft.com/office/drawing/2014/main" id="{CF8DA798-D22B-4948-B72F-4BC58D8F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880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0491"/>
          </a:xfrm>
        </p:spPr>
        <p:txBody>
          <a:bodyPr/>
          <a:lstStyle/>
          <a:p>
            <a:r>
              <a:rPr lang="en-IN" dirty="0"/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6291"/>
            <a:ext cx="10018713" cy="490450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6905072"/>
              </p:ext>
            </p:extLst>
          </p:nvPr>
        </p:nvGraphicFramePr>
        <p:xfrm>
          <a:off x="2031999" y="1496292"/>
          <a:ext cx="9675091" cy="507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5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4E6-DEC3-424A-A9A6-B2879779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/>
              <a:t>Input &amp; 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23FD6-2F60-47E7-9B4C-75F6B884A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720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92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0942-535F-408C-BBD0-EED88D5C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/>
              <a:t>Advantages</a:t>
            </a:r>
            <a:endParaRPr lang="en-IN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6D7F7D3-427C-4438-9989-58992AE3D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15191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8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EFEAF0-5AFF-4A76-8FF3-01D59BDB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IN" sz="3300" dirty="0">
                <a:solidFill>
                  <a:srgbClr val="000000"/>
                </a:solidFill>
              </a:rPr>
              <a:t>Limitations</a:t>
            </a:r>
            <a:br>
              <a:rPr lang="en-IN" sz="3300" dirty="0">
                <a:solidFill>
                  <a:srgbClr val="000000"/>
                </a:solidFill>
              </a:rPr>
            </a:br>
            <a:r>
              <a:rPr lang="en-IN" sz="3300" dirty="0">
                <a:solidFill>
                  <a:srgbClr val="000000"/>
                </a:solidFill>
              </a:rPr>
              <a:t>and</a:t>
            </a:r>
            <a:br>
              <a:rPr lang="en-IN" sz="3300" dirty="0">
                <a:solidFill>
                  <a:srgbClr val="000000"/>
                </a:solidFill>
              </a:rPr>
            </a:br>
            <a:r>
              <a:rPr lang="en-IN" sz="3300" dirty="0">
                <a:solidFill>
                  <a:srgbClr val="000000"/>
                </a:solidFill>
              </a:rPr>
              <a:t> Future Enhancements</a:t>
            </a:r>
          </a:p>
        </p:txBody>
      </p:sp>
      <p:sp useBgFill="1">
        <p:nvSpPr>
          <p:cNvPr id="20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B54958-BC33-4611-8B03-646B6D43E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462068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51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DBMS II Final Presentation</vt:lpstr>
      <vt:lpstr>CONTENTS</vt:lpstr>
      <vt:lpstr>Introduction</vt:lpstr>
      <vt:lpstr>Project details</vt:lpstr>
      <vt:lpstr>Project structure and Teamwork</vt:lpstr>
      <vt:lpstr>Project Architecture</vt:lpstr>
      <vt:lpstr>Input &amp; Output</vt:lpstr>
      <vt:lpstr>Advantages</vt:lpstr>
      <vt:lpstr>Limitations and  Future 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II Final Presentation</dc:title>
  <dc:creator>Vaishnavi Gopalakrishnan</dc:creator>
  <cp:lastModifiedBy>Vaishnavi Gopalakrishnan</cp:lastModifiedBy>
  <cp:revision>1</cp:revision>
  <dcterms:created xsi:type="dcterms:W3CDTF">2019-12-07T19:56:38Z</dcterms:created>
  <dcterms:modified xsi:type="dcterms:W3CDTF">2019-12-07T19:57:21Z</dcterms:modified>
</cp:coreProperties>
</file>