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75" r:id="rId4"/>
    <p:sldId id="259" r:id="rId5"/>
    <p:sldId id="261" r:id="rId6"/>
    <p:sldId id="260" r:id="rId7"/>
    <p:sldId id="262" r:id="rId8"/>
    <p:sldId id="263" r:id="rId9"/>
    <p:sldId id="272" r:id="rId10"/>
    <p:sldId id="256" r:id="rId11"/>
    <p:sldId id="264" r:id="rId12"/>
    <p:sldId id="265" r:id="rId13"/>
    <p:sldId id="267" r:id="rId14"/>
    <p:sldId id="268" r:id="rId15"/>
    <p:sldId id="269" r:id="rId16"/>
    <p:sldId id="266" r:id="rId17"/>
    <p:sldId id="270" r:id="rId18"/>
    <p:sldId id="273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40" autoAdjust="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07BA10-BDB7-4C6B-9C3F-B2E309EA0B96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85A06-8D85-4918-99D5-B2CF58E65D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07BA10-BDB7-4C6B-9C3F-B2E309EA0B96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85A06-8D85-4918-99D5-B2CF58E65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07BA10-BDB7-4C6B-9C3F-B2E309EA0B96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85A06-8D85-4918-99D5-B2CF58E65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07BA10-BDB7-4C6B-9C3F-B2E309EA0B96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85A06-8D85-4918-99D5-B2CF58E65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07BA10-BDB7-4C6B-9C3F-B2E309EA0B96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85A06-8D85-4918-99D5-B2CF58E65D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07BA10-BDB7-4C6B-9C3F-B2E309EA0B96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85A06-8D85-4918-99D5-B2CF58E65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07BA10-BDB7-4C6B-9C3F-B2E309EA0B96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85A06-8D85-4918-99D5-B2CF58E65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07BA10-BDB7-4C6B-9C3F-B2E309EA0B96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85A06-8D85-4918-99D5-B2CF58E65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07BA10-BDB7-4C6B-9C3F-B2E309EA0B96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85A06-8D85-4918-99D5-B2CF58E65D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07BA10-BDB7-4C6B-9C3F-B2E309EA0B96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85A06-8D85-4918-99D5-B2CF58E65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07BA10-BDB7-4C6B-9C3F-B2E309EA0B96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85A06-8D85-4918-99D5-B2CF58E65D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907BA10-BDB7-4C6B-9C3F-B2E309EA0B96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F785A06-8D85-4918-99D5-B2CF58E65D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867400"/>
          </a:xfrm>
        </p:spPr>
        <p:txBody>
          <a:bodyPr>
            <a:noAutofit/>
          </a:bodyPr>
          <a:lstStyle/>
          <a:p>
            <a:r>
              <a:rPr lang="en-US" sz="5400" dirty="0" smtClean="0"/>
              <a:t>User-Aided Encryption using Virtual Password Mechanism.</a:t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					</a:t>
            </a:r>
            <a:r>
              <a:rPr lang="en-US" sz="3200" dirty="0" smtClean="0"/>
              <a:t>Signature:________</a:t>
            </a:r>
            <a:endParaRPr lang="en-US" sz="54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81000"/>
            <a:ext cx="7239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User login: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48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User select a digit from password (X).</a:t>
            </a:r>
          </a:p>
          <a:p>
            <a:pPr>
              <a:buNone/>
            </a:pPr>
            <a:r>
              <a:rPr lang="en-US" dirty="0" smtClean="0"/>
              <a:t>A random digit generated (Y).</a:t>
            </a:r>
          </a:p>
          <a:p>
            <a:pPr>
              <a:buNone/>
            </a:pPr>
            <a:r>
              <a:rPr lang="en-US" dirty="0" smtClean="0"/>
              <a:t>Constant value in matrix (C). </a:t>
            </a:r>
          </a:p>
          <a:p>
            <a:pPr>
              <a:buNone/>
            </a:pPr>
            <a:r>
              <a:rPr lang="en-US" dirty="0" smtClean="0"/>
              <a:t>Default value (A).</a:t>
            </a:r>
          </a:p>
          <a:p>
            <a:pPr>
              <a:buNone/>
            </a:pPr>
            <a:r>
              <a:rPr lang="en-US" dirty="0" smtClean="0"/>
              <a:t>Finally apply values - defined function. </a:t>
            </a:r>
          </a:p>
          <a:p>
            <a:pPr>
              <a:buNone/>
            </a:pPr>
            <a:r>
              <a:rPr lang="en-US" dirty="0" smtClean="0"/>
              <a:t>System - compares value - calculated by user &amp; system – if same - authenticate  user.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Passport Application: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Developed - secured passport application - view passport status.</a:t>
            </a:r>
          </a:p>
          <a:p>
            <a:pPr>
              <a:buNone/>
            </a:pPr>
            <a:r>
              <a:rPr lang="en-US" dirty="0" smtClean="0"/>
              <a:t> After login - register - new passport application - </a:t>
            </a:r>
            <a:r>
              <a:rPr lang="en-US" dirty="0" err="1" smtClean="0"/>
              <a:t>Captcha</a:t>
            </a:r>
            <a:r>
              <a:rPr lang="en-US" dirty="0" smtClean="0"/>
              <a:t> concept is implemented for recognizing human.</a:t>
            </a:r>
          </a:p>
          <a:p>
            <a:endParaRPr lang="en-US" sz="18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Admin login: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Administrator login - unique username -  password.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Administrator - only authorized person -  access admin module.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View Registered User: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Admin - view users - applied for passport.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Admin - view - user information.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Update Passport Status: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Admin - update - status - passport.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Admin - hold/dispatch passport - to  user.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Update - date &amp; address – passport – to deliver.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 </a:t>
            </a:r>
            <a:br>
              <a:rPr lang="en-US" dirty="0" smtClean="0"/>
            </a:br>
            <a:r>
              <a:rPr lang="en-US" b="1" dirty="0" smtClean="0"/>
              <a:t>View Passport Status: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User – view - passport status.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Whether dispatched/under service.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 dispatched - the user can view his passport.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 future - we plan - how to design smarter functions - reduces – computation.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Also develop - small applications - with virtual passwords - runs - customer’s wireless device.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4800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We conclude – proposed - provide security.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Also - defend against attacks.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Adopted secret little functions - enhance security - hides secret functions.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Especially – computer - insecure environment - Internet cafe.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 rot="20515331">
            <a:off x="1573982" y="2122177"/>
            <a:ext cx="6047667" cy="842612"/>
          </a:xfrm>
        </p:spPr>
        <p:txBody>
          <a:bodyPr/>
          <a:lstStyle/>
          <a:p>
            <a:pPr algn="ctr"/>
            <a:r>
              <a:rPr lang="en-US" dirty="0" smtClean="0"/>
              <a:t>Queries 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 rot="20499368">
            <a:off x="1665433" y="4081980"/>
            <a:ext cx="6962258" cy="1156480"/>
          </a:xfrm>
        </p:spPr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Thanking You!!!</a:t>
            </a:r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Batch - II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85801"/>
            <a:ext cx="4040188" cy="6858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Team members: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5025" y="685800"/>
            <a:ext cx="4041775" cy="685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Project Guide: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1600201"/>
            <a:ext cx="4040188" cy="2895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Sudhasree.V</a:t>
            </a: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(090606112055)</a:t>
            </a: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Vaishnavi.G</a:t>
            </a: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(090606112059)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0201"/>
            <a:ext cx="4041775" cy="2895599"/>
          </a:xfrm>
        </p:spPr>
        <p:txBody>
          <a:bodyPr/>
          <a:lstStyle/>
          <a:p>
            <a:pPr>
              <a:buNone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Geetha.N  (M.E)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 - virtual password – human computing – online  environments. </a:t>
            </a:r>
          </a:p>
          <a:p>
            <a:r>
              <a:rPr lang="en-US" dirty="0" smtClean="0"/>
              <a:t>User-determined randomized linear functions.</a:t>
            </a:r>
          </a:p>
          <a:p>
            <a:r>
              <a:rPr lang="en-US" dirty="0" smtClean="0"/>
              <a:t>Defends - phishing - key logger - shoulder surfing. </a:t>
            </a:r>
          </a:p>
          <a:p>
            <a:r>
              <a:rPr lang="en-US" dirty="0" smtClean="0"/>
              <a:t>Virtual password - defend all attacks together.</a:t>
            </a:r>
          </a:p>
          <a:p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381000"/>
            <a:ext cx="7498080" cy="1219200"/>
          </a:xfrm>
        </p:spPr>
        <p:txBody>
          <a:bodyPr/>
          <a:lstStyle/>
          <a:p>
            <a:r>
              <a:rPr lang="en-US" dirty="0" smtClean="0"/>
              <a:t>Objective: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 </a:t>
            </a:r>
            <a:r>
              <a:rPr lang="en-US" b="1" dirty="0" smtClean="0"/>
              <a:t>objective</a:t>
            </a:r>
            <a:r>
              <a:rPr lang="en-US" dirty="0" smtClean="0"/>
              <a:t> is to design less complex but secure </a:t>
            </a:r>
            <a:r>
              <a:rPr lang="en-US" b="1" dirty="0" smtClean="0"/>
              <a:t>virtual</a:t>
            </a:r>
            <a:r>
              <a:rPr lang="en-US" dirty="0" smtClean="0"/>
              <a:t> functions.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function should be  </a:t>
            </a:r>
            <a:r>
              <a:rPr lang="en-US" b="1" dirty="0" smtClean="0"/>
              <a:t>unobservable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function should be  </a:t>
            </a:r>
            <a:r>
              <a:rPr lang="en-US" b="1" dirty="0" smtClean="0"/>
              <a:t>insolvable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381000"/>
            <a:ext cx="7498080" cy="1143000"/>
          </a:xfrm>
        </p:spPr>
        <p:txBody>
          <a:bodyPr/>
          <a:lstStyle/>
          <a:p>
            <a:r>
              <a:rPr lang="en-US" dirty="0" smtClean="0"/>
              <a:t>Existing system: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Users - Internet, - face - kinds of attacks.</a:t>
            </a:r>
          </a:p>
          <a:p>
            <a:pPr>
              <a:buNone/>
            </a:pPr>
            <a:r>
              <a:rPr lang="en-US" dirty="0" smtClean="0"/>
              <a:t> E.g., a user ID and password - stolen and misused. </a:t>
            </a:r>
          </a:p>
          <a:p>
            <a:pPr>
              <a:buNone/>
            </a:pPr>
            <a:r>
              <a:rPr lang="en-US" dirty="0" smtClean="0"/>
              <a:t>The SSL/TLS – still – weak - protection - plaintext password and user ID. </a:t>
            </a:r>
          </a:p>
          <a:p>
            <a:pPr>
              <a:buNone/>
            </a:pPr>
            <a:r>
              <a:rPr lang="en-US" dirty="0" smtClean="0"/>
              <a:t>Still vulnerable to attacks.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Password - constant – easy remember. </a:t>
            </a:r>
          </a:p>
          <a:p>
            <a:r>
              <a:rPr lang="en-US" dirty="0" smtClean="0"/>
              <a:t>Leads – stealing password – access - victim’s account. </a:t>
            </a:r>
          </a:p>
          <a:p>
            <a:r>
              <a:rPr lang="en-US" dirty="0" smtClean="0"/>
              <a:t>Pwd – random – impossible to remember. </a:t>
            </a:r>
          </a:p>
          <a:p>
            <a:r>
              <a:rPr lang="en-US" dirty="0" smtClean="0"/>
              <a:t>To confront - propose - concept of virtual password.</a:t>
            </a:r>
          </a:p>
          <a:p>
            <a:r>
              <a:rPr lang="en-US" i="1" dirty="0" smtClean="0"/>
              <a:t>Virtual password –</a:t>
            </a:r>
            <a:r>
              <a:rPr lang="en-US" dirty="0" smtClean="0"/>
              <a:t> generates a </a:t>
            </a:r>
            <a:r>
              <a:rPr lang="en-US" i="1" dirty="0" smtClean="0"/>
              <a:t>dynamic password -</a:t>
            </a:r>
            <a:r>
              <a:rPr lang="en-US" dirty="0" smtClean="0"/>
              <a:t>  submitted - authentication. 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There are 2 main modules:</a:t>
            </a:r>
          </a:p>
          <a:p>
            <a:pPr marL="653796" indent="-571500">
              <a:buAutoNum type="romanLcParenR"/>
            </a:pPr>
            <a:r>
              <a:rPr lang="en-US" dirty="0" smtClean="0"/>
              <a:t>User module-4 sub modules</a:t>
            </a:r>
          </a:p>
          <a:p>
            <a:pPr marL="653796" indent="-571500">
              <a:buAutoNum type="romanLcParenR"/>
            </a:pPr>
            <a:r>
              <a:rPr lang="en-US" dirty="0" smtClean="0"/>
              <a:t>Admin module-3 sub modules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User Registration: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Initially - register - details. </a:t>
            </a:r>
          </a:p>
          <a:p>
            <a:pPr>
              <a:buNone/>
            </a:pPr>
            <a:r>
              <a:rPr lang="en-US" dirty="0" smtClean="0"/>
              <a:t>Avoids anonymous users. </a:t>
            </a:r>
          </a:p>
          <a:p>
            <a:pPr>
              <a:buNone/>
            </a:pPr>
            <a:r>
              <a:rPr lang="en-US" dirty="0" smtClean="0"/>
              <a:t>User - select constant factor - random salt - generated. </a:t>
            </a:r>
          </a:p>
          <a:p>
            <a:pPr>
              <a:buNone/>
            </a:pPr>
            <a:r>
              <a:rPr lang="en-US" dirty="0" smtClean="0"/>
              <a:t>User defined – system generated function available - registration phase.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module output: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100" y="1371600"/>
            <a:ext cx="747712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477</Words>
  <Application>Microsoft Office PowerPoint</Application>
  <PresentationFormat>On-screen Show (4:3)</PresentationFormat>
  <Paragraphs>91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Solstice</vt:lpstr>
      <vt:lpstr>User-Aided Encryption using Virtual Password Mechanism.       Signature:________</vt:lpstr>
      <vt:lpstr>1st Batch - II</vt:lpstr>
      <vt:lpstr>Abstract:</vt:lpstr>
      <vt:lpstr>Objective:</vt:lpstr>
      <vt:lpstr>Existing system:</vt:lpstr>
      <vt:lpstr>Proposed system:</vt:lpstr>
      <vt:lpstr>Modules:</vt:lpstr>
      <vt:lpstr>User Registration:</vt:lpstr>
      <vt:lpstr>1st module output:</vt:lpstr>
      <vt:lpstr>Slide 10</vt:lpstr>
      <vt:lpstr>User login:</vt:lpstr>
      <vt:lpstr>Passport Application:</vt:lpstr>
      <vt:lpstr>Admin login:</vt:lpstr>
      <vt:lpstr>View Registered User:</vt:lpstr>
      <vt:lpstr>Update Passport Status:</vt:lpstr>
      <vt:lpstr>  View Passport Status: </vt:lpstr>
      <vt:lpstr>Future Enhancements:</vt:lpstr>
      <vt:lpstr>Conclusion:</vt:lpstr>
      <vt:lpstr>Queries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YSHU</dc:creator>
  <cp:lastModifiedBy>YSHU</cp:lastModifiedBy>
  <cp:revision>49</cp:revision>
  <dcterms:created xsi:type="dcterms:W3CDTF">2013-02-06T00:22:08Z</dcterms:created>
  <dcterms:modified xsi:type="dcterms:W3CDTF">2013-03-06T16:43:02Z</dcterms:modified>
</cp:coreProperties>
</file>