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75" r:id="rId4"/>
    <p:sldId id="259" r:id="rId5"/>
    <p:sldId id="261" r:id="rId6"/>
    <p:sldId id="260" r:id="rId7"/>
    <p:sldId id="262" r:id="rId8"/>
    <p:sldId id="272" r:id="rId9"/>
    <p:sldId id="276" r:id="rId10"/>
    <p:sldId id="277" r:id="rId11"/>
    <p:sldId id="278" r:id="rId12"/>
    <p:sldId id="279" r:id="rId13"/>
    <p:sldId id="280" r:id="rId14"/>
    <p:sldId id="282" r:id="rId15"/>
    <p:sldId id="281" r:id="rId16"/>
    <p:sldId id="283" r:id="rId17"/>
    <p:sldId id="273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824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BA10-BDB7-4C6B-9C3F-B2E309EA0B9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BA10-BDB7-4C6B-9C3F-B2E309EA0B9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BA10-BDB7-4C6B-9C3F-B2E309EA0B9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BA10-BDB7-4C6B-9C3F-B2E309EA0B9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BA10-BDB7-4C6B-9C3F-B2E309EA0B9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BA10-BDB7-4C6B-9C3F-B2E309EA0B9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BA10-BDB7-4C6B-9C3F-B2E309EA0B9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BA10-BDB7-4C6B-9C3F-B2E309EA0B9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BA10-BDB7-4C6B-9C3F-B2E309EA0B9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BA10-BDB7-4C6B-9C3F-B2E309EA0B9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BA10-BDB7-4C6B-9C3F-B2E309EA0B9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7BA10-BDB7-4C6B-9C3F-B2E309EA0B9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85A06-8D85-4918-99D5-B2CF58E65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r>
              <a:rPr lang="en-US" sz="5400" dirty="0" smtClean="0"/>
              <a:t>User-Aided Encryption using Virtual Password Mechanism.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					</a:t>
            </a:r>
            <a:endParaRPr lang="en-US" sz="54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4038600" cy="5734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57200"/>
            <a:ext cx="4060825" cy="5715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Passport application: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4038600" cy="5410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219200"/>
            <a:ext cx="4038600" cy="5257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8229600" cy="61721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8001000" cy="5181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user details: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3581400" cy="5102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295400"/>
            <a:ext cx="4822825" cy="5257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382000" cy="5029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status: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status: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4191000" cy="5105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371600"/>
            <a:ext cx="4038600" cy="5181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We conclude – proposed - provide security.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Also - defend against attacks.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Adopted secret little functions - enhance security - hides secret functions.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Especially – computer - insecure environment - Internet cafe.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future - we plan - how to design smarter functions - reduces – computation.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Also develop - small applications - with virtual passwords - runs - customer’s wireless device.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 rot="20515331">
            <a:off x="1573982" y="2122177"/>
            <a:ext cx="6047667" cy="842612"/>
          </a:xfrm>
        </p:spPr>
        <p:txBody>
          <a:bodyPr/>
          <a:lstStyle/>
          <a:p>
            <a:pPr algn="ctr"/>
            <a:r>
              <a:rPr lang="en-US" dirty="0" smtClean="0"/>
              <a:t>Queries 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 rot="20499368">
            <a:off x="1665433" y="4081980"/>
            <a:ext cx="6962258" cy="1156480"/>
          </a:xfrm>
        </p:spPr>
        <p:txBody>
          <a:bodyPr>
            <a:normAutofit lnSpcReduction="1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Thanking You!!!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029200"/>
            <a:ext cx="8229600" cy="1143000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Batch - 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1"/>
            <a:ext cx="4040188" cy="6858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Team members: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4040188" cy="2895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Sudhasree.V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(090606112055)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Vaishnavi.G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(090606112059)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685800"/>
            <a:ext cx="4041775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Project Guide: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1"/>
            <a:ext cx="4041775" cy="2895599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Geetha.N  (M.E)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 - virtual password – human computing – online  environments. </a:t>
            </a:r>
          </a:p>
          <a:p>
            <a:r>
              <a:rPr lang="en-US" dirty="0" smtClean="0"/>
              <a:t>User-determined randomized linear functions.</a:t>
            </a:r>
          </a:p>
          <a:p>
            <a:r>
              <a:rPr lang="en-US" dirty="0" smtClean="0"/>
              <a:t>Defends - phishing - key logger - shoulder surfing. </a:t>
            </a:r>
          </a:p>
          <a:p>
            <a:r>
              <a:rPr lang="en-US" dirty="0" smtClean="0"/>
              <a:t>Virtual password - defend all attacks together.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81000"/>
            <a:ext cx="7498080" cy="1219200"/>
          </a:xfrm>
        </p:spPr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 </a:t>
            </a:r>
            <a:r>
              <a:rPr lang="en-US" b="1" dirty="0" smtClean="0"/>
              <a:t>objective</a:t>
            </a:r>
            <a:r>
              <a:rPr lang="en-US" dirty="0" smtClean="0"/>
              <a:t> is to design less complex but secure </a:t>
            </a:r>
            <a:r>
              <a:rPr lang="en-US" b="1" dirty="0" smtClean="0"/>
              <a:t>virtual</a:t>
            </a:r>
            <a:r>
              <a:rPr lang="en-US" dirty="0" smtClean="0"/>
              <a:t> functions.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function should be  </a:t>
            </a:r>
            <a:r>
              <a:rPr lang="en-US" b="1" dirty="0" smtClean="0"/>
              <a:t>unobservable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function should be  </a:t>
            </a:r>
            <a:r>
              <a:rPr lang="en-US" b="1" dirty="0" smtClean="0"/>
              <a:t>insolvable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81000"/>
            <a:ext cx="7498080" cy="1143000"/>
          </a:xfrm>
        </p:spPr>
        <p:txBody>
          <a:bodyPr/>
          <a:lstStyle/>
          <a:p>
            <a:r>
              <a:rPr lang="en-US" dirty="0" smtClean="0"/>
              <a:t>Existing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Users - Internet, - face - kinds of attacks.</a:t>
            </a:r>
          </a:p>
          <a:p>
            <a:pPr>
              <a:buNone/>
            </a:pPr>
            <a:r>
              <a:rPr lang="en-US" dirty="0" smtClean="0"/>
              <a:t> E.g., a user ID and password - stolen and misused. </a:t>
            </a:r>
          </a:p>
          <a:p>
            <a:pPr>
              <a:buNone/>
            </a:pPr>
            <a:r>
              <a:rPr lang="en-US" sz="3600" b="1" dirty="0" smtClean="0"/>
              <a:t>Disadvantages:</a:t>
            </a:r>
          </a:p>
          <a:p>
            <a:pPr>
              <a:buNone/>
            </a:pPr>
            <a:r>
              <a:rPr lang="en-US" dirty="0" smtClean="0"/>
              <a:t>The SSL/TLS – still – weak - protection - plaintext password and user ID. </a:t>
            </a:r>
          </a:p>
          <a:p>
            <a:pPr>
              <a:buNone/>
            </a:pPr>
            <a:r>
              <a:rPr lang="en-US" dirty="0" smtClean="0"/>
              <a:t>Still vulnerable to attacks.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To confront - propose - concept of virtual password.</a:t>
            </a:r>
          </a:p>
          <a:p>
            <a:r>
              <a:rPr lang="en-US" i="1" dirty="0" smtClean="0"/>
              <a:t>Virtual password –</a:t>
            </a:r>
            <a:r>
              <a:rPr lang="en-US" dirty="0" smtClean="0"/>
              <a:t> generates a </a:t>
            </a:r>
            <a:r>
              <a:rPr lang="en-US" i="1" dirty="0" smtClean="0"/>
              <a:t>dynamic password -</a:t>
            </a:r>
            <a:r>
              <a:rPr lang="en-US" dirty="0" smtClean="0"/>
              <a:t>  submitted - authentication. </a:t>
            </a:r>
          </a:p>
          <a:p>
            <a:pPr>
              <a:buNone/>
            </a:pPr>
            <a:r>
              <a:rPr lang="en-US" sz="3600" b="1" dirty="0" smtClean="0"/>
              <a:t>Advantages:</a:t>
            </a:r>
            <a:endParaRPr lang="en-US" dirty="0"/>
          </a:p>
          <a:p>
            <a:pPr>
              <a:buNone/>
            </a:pPr>
            <a:r>
              <a:rPr lang="en-US" dirty="0" smtClean="0"/>
              <a:t>Defend against all attacks simultaneously.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There are 7 modules:</a:t>
            </a:r>
          </a:p>
          <a:p>
            <a:pPr marL="653796" indent="-571500">
              <a:buNone/>
            </a:pPr>
            <a:r>
              <a:rPr lang="en-US" dirty="0" smtClean="0"/>
              <a:t>User module:</a:t>
            </a:r>
          </a:p>
          <a:p>
            <a:pPr marL="653796" indent="-571500">
              <a:buNone/>
            </a:pPr>
            <a:r>
              <a:rPr lang="en-US" dirty="0" smtClean="0"/>
              <a:t>Registration,  Login, Passport application, View status.</a:t>
            </a:r>
          </a:p>
          <a:p>
            <a:pPr marL="653796" indent="-571500">
              <a:buNone/>
            </a:pPr>
            <a:r>
              <a:rPr lang="en-US" dirty="0" smtClean="0"/>
              <a:t>Admin module:</a:t>
            </a:r>
          </a:p>
          <a:p>
            <a:pPr marL="653796" indent="-571500">
              <a:buNone/>
            </a:pPr>
            <a:r>
              <a:rPr lang="en-US" dirty="0" smtClean="0"/>
              <a:t>Login, View passport, Update status.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396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371600"/>
            <a:ext cx="3962400" cy="5257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User login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924800" cy="5029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281</Words>
  <Application>Microsoft Office PowerPoint</Application>
  <PresentationFormat>On-screen Show (4:3)</PresentationFormat>
  <Paragraphs>60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User-Aided Encryption using Virtual Password Mechanism.       </vt:lpstr>
      <vt:lpstr>1st Batch - II</vt:lpstr>
      <vt:lpstr>Abstract:</vt:lpstr>
      <vt:lpstr>Objective:</vt:lpstr>
      <vt:lpstr>Existing system:</vt:lpstr>
      <vt:lpstr>Proposed system:</vt:lpstr>
      <vt:lpstr>Modules:</vt:lpstr>
      <vt:lpstr>User registration:</vt:lpstr>
      <vt:lpstr>User login:</vt:lpstr>
      <vt:lpstr>Slide 10</vt:lpstr>
      <vt:lpstr>Passport application:</vt:lpstr>
      <vt:lpstr>Slide 12</vt:lpstr>
      <vt:lpstr>Admin login:</vt:lpstr>
      <vt:lpstr>View user details:</vt:lpstr>
      <vt:lpstr>Update status:</vt:lpstr>
      <vt:lpstr>View status:</vt:lpstr>
      <vt:lpstr>Conclusion:</vt:lpstr>
      <vt:lpstr>Future Enhancements:</vt:lpstr>
      <vt:lpstr>Queries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YSHU</dc:creator>
  <cp:lastModifiedBy>YSHU</cp:lastModifiedBy>
  <cp:revision>58</cp:revision>
  <dcterms:created xsi:type="dcterms:W3CDTF">2013-02-06T00:22:08Z</dcterms:created>
  <dcterms:modified xsi:type="dcterms:W3CDTF">2013-03-07T03:11:41Z</dcterms:modified>
</cp:coreProperties>
</file>