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5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3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613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8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37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5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13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1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8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2A6C30-4DDC-4B33-9E88-10DA06EA497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D323A8-A347-43E4-B54F-71842CEF8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69B-D31A-B75D-E740-693690CA1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402922" cy="1371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Building a blog app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66BA4-2A38-AE2B-22B3-15D200DE8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3886200"/>
            <a:ext cx="10299961" cy="312874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ell MT" panose="02020503060305020303" pitchFamily="18" charset="0"/>
              </a:rPr>
              <a:t>Presented by:</a:t>
            </a:r>
          </a:p>
          <a:p>
            <a:r>
              <a:rPr lang="en-IN" dirty="0">
                <a:solidFill>
                  <a:srgbClr val="002060"/>
                </a:solidFill>
                <a:latin typeface="Bell MT" panose="02020503060305020303" pitchFamily="18" charset="0"/>
              </a:rPr>
              <a:t>                                                                          20ap1a0534 : m vaishnavi  devi</a:t>
            </a:r>
          </a:p>
          <a:p>
            <a:r>
              <a:rPr lang="en-IN" dirty="0">
                <a:solidFill>
                  <a:srgbClr val="002060"/>
                </a:solidFill>
                <a:latin typeface="Bell MT" panose="02020503060305020303" pitchFamily="18" charset="0"/>
              </a:rPr>
              <a:t>                                                                       20AP1A05038 : P BALA YASASVI</a:t>
            </a:r>
          </a:p>
          <a:p>
            <a:r>
              <a:rPr lang="en-IN" dirty="0">
                <a:solidFill>
                  <a:srgbClr val="002060"/>
                </a:solidFill>
                <a:latin typeface="Bell MT" panose="02020503060305020303" pitchFamily="18" charset="0"/>
              </a:rPr>
              <a:t>                                                            20AP1A0508 :  B REVATHI</a:t>
            </a:r>
          </a:p>
          <a:p>
            <a:endParaRPr lang="en-IN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65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91341B-7B07-F121-70A9-6C35AE43D0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8089" y="2528470"/>
            <a:ext cx="1023582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Thank y</a:t>
            </a:r>
            <a:r>
              <a:rPr lang="en-US" sz="7200" b="1" i="1" dirty="0">
                <a:solidFill>
                  <a:schemeClr val="accent6">
                    <a:lumMod val="50000"/>
                  </a:schemeClr>
                </a:solidFill>
              </a:rPr>
              <a:t>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82373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EAF7-C30D-EF3D-ECF4-A890DAE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578E-2052-EE40-BF84-D4EF264D7F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a blog app allows you to showcase your writing and connect with an online audience</a:t>
            </a: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blog app should have a user-friendly interface and an intuitive navigation system.</a:t>
            </a:r>
            <a:endParaRPr lang="en-US" cap="none" dirty="0">
              <a:solidFill>
                <a:srgbClr val="222222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cap="none" dirty="0"/>
              <a:t>Blog facilitates communication and interaction with the user to share knowledge and expertise.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 should include features such as user registration, blog post creation, and comment sections.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365B-8445-4FE0-ABCA-A4DF6815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ABSTRACT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9255-5F21-8B1A-AD33-A614E369FA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cap="none" dirty="0"/>
              <a:t>Blog is a communication tool that plays a key role in a web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cap="none" dirty="0"/>
              <a:t>Use of blogs has resulted in a paradigm shift in the way a web application interacts with the customer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cap="none" dirty="0"/>
              <a:t>The requirement checklist helps both the web application and the developer during the requirement elicitation of the blog’s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9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FAB4-87AD-FF74-F7D6-4E1D1155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ea typeface="Optima" pitchFamily="34" charset="-122"/>
                <a:cs typeface="Optima" pitchFamily="34" charset="-120"/>
              </a:rPr>
              <a:t>Developing the Frontend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E2CE-F914-D113-A784-E3EDA567F4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a visually appealing and responsive layout using HTML, CSS, and </a:t>
            </a:r>
            <a:r>
              <a:rPr lang="en-US" sz="2000" cap="none" dirty="0" err="1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</a:t>
            </a: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cap="none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features like user registration, login, blog post creation, editing, and deletion.</a:t>
            </a:r>
            <a:endParaRPr lang="en-US" sz="2000" cap="none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effectLst/>
                <a:latin typeface="-apple-system"/>
              </a:rPr>
              <a:t>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cap="none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html stands for hypertext markup language. html displays the content on the page like buttons, links, headings, paragraphs, and lists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i="0" dirty="0">
                <a:effectLst/>
                <a:latin typeface="-apple-system"/>
              </a:rPr>
              <a:t>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cap="none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css stands for cascading style sheets. css is responsible for the style of your web page including colors, layouts, and animations.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83317-062E-6173-2A52-FBCF5C6822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1" y="1063690"/>
            <a:ext cx="11407338" cy="5017447"/>
          </a:xfrm>
        </p:spPr>
      </p:pic>
    </p:spTree>
    <p:extLst>
      <p:ext uri="{BB962C8B-B14F-4D97-AF65-F5344CB8AC3E}">
        <p14:creationId xmlns:p14="http://schemas.microsoft.com/office/powerpoint/2010/main" val="38889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2837-068E-FFE2-5AB3-DECC3F7A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ea typeface="Optima" pitchFamily="34" charset="-122"/>
                <a:cs typeface="Optima" pitchFamily="34" charset="-120"/>
              </a:rPr>
              <a:t>Testing and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8BDE-51C9-C57D-8012-79F237E720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Perform rigorous testing to ensure that the blog app functions smoothly and without any bugs.</a:t>
            </a:r>
            <a:endParaRPr lang="en-US" cap="non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the pp on different devices and browsers to ensure cross-compatibility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cap="none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Remember, this is just a brief overview of the steps involved in building a blog app. Each step requires detailed planning and implementation, but following this framework will set you on the right path to creating a successful blog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2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A5D7-B795-A12F-25D0-71E524BB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Advantages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4C0A-6367-13B5-AC79-5E57529D6B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dirty="0"/>
              <a:t>Blog brings traffic to your website</a:t>
            </a:r>
            <a:r>
              <a:rPr lang="en-US" sz="2000" dirty="0"/>
              <a:t>.</a:t>
            </a:r>
          </a:p>
          <a:p>
            <a:r>
              <a:rPr lang="en-US" sz="2000" cap="none" dirty="0"/>
              <a:t> Helps you generate more leads and conversions</a:t>
            </a:r>
          </a:p>
          <a:p>
            <a:r>
              <a:rPr lang="en-US" sz="2000" cap="none" dirty="0"/>
              <a:t>Helps you repurpose content for other marketing channels</a:t>
            </a:r>
            <a:endParaRPr lang="en-US" cap="none" dirty="0"/>
          </a:p>
          <a:p>
            <a:r>
              <a:rPr lang="en-US" sz="2000" cap="none" dirty="0"/>
              <a:t>Helps you build authority in your industry</a:t>
            </a:r>
          </a:p>
          <a:p>
            <a:r>
              <a:rPr lang="en-US" sz="2000" cap="none" dirty="0"/>
              <a:t>Helps you strengthen brand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97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9E4E-D245-9019-D88B-B7D745D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Disadvantages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3092-5973-682B-784D-B8C8E49395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 takes a huge upfront investment of time and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It's a lot more difficult than it looks.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/>
              <a:t>Passion isn't enough.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Blogging for your business can actually hurt you if you do it wrong.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Blogging while traveling full-time isn’t a small tasks.</a:t>
            </a:r>
            <a:endParaRPr lang="en-IN" cap="non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90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C431-84B3-ACB9-9D86-13CDC46B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conclusion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3E79-483D-B5DA-E8CC-BA47423584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815377"/>
            <a:ext cx="10369626" cy="2466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cap="none" dirty="0">
                <a:solidFill>
                  <a:srgbClr val="484646"/>
                </a:solidFill>
                <a:effectLst/>
                <a:latin typeface="-apple-system"/>
              </a:rPr>
              <a:t> If the blog states the benefits of a product/service to the reader, you can invite her to look at the website’s services/product page.</a:t>
            </a:r>
            <a:endParaRPr lang="en-US" cap="none" dirty="0">
              <a:solidFill>
                <a:srgbClr val="484646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cap="none" dirty="0">
                <a:solidFill>
                  <a:srgbClr val="484646"/>
                </a:solidFill>
                <a:effectLst/>
                <a:latin typeface="-apple-system"/>
              </a:rPr>
              <a:t>As a result, they will be more likely to come back for other informative blogs put up on your 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3249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</TotalTime>
  <Words>441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-apple-system</vt:lpstr>
      <vt:lpstr>Arial</vt:lpstr>
      <vt:lpstr>Arial Black</vt:lpstr>
      <vt:lpstr>Bell MT</vt:lpstr>
      <vt:lpstr>Courier New</vt:lpstr>
      <vt:lpstr>Lato</vt:lpstr>
      <vt:lpstr>Optima</vt:lpstr>
      <vt:lpstr>Tw Cen MT</vt:lpstr>
      <vt:lpstr>Wingdings</vt:lpstr>
      <vt:lpstr>Droplet</vt:lpstr>
      <vt:lpstr>Building a blog app</vt:lpstr>
      <vt:lpstr>Introduction</vt:lpstr>
      <vt:lpstr>ABSTRACT</vt:lpstr>
      <vt:lpstr>Developing the Frontend</vt:lpstr>
      <vt:lpstr>PowerPoint Presentation</vt:lpstr>
      <vt:lpstr>Testing and Deployment</vt:lpstr>
      <vt:lpstr>Advantages</vt:lpstr>
      <vt:lpstr>Disadvantages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</dc:title>
  <dc:creator>swethasreekavali@gmail.com</dc:creator>
  <cp:lastModifiedBy>swethasreekavali@gmail.com</cp:lastModifiedBy>
  <cp:revision>2</cp:revision>
  <dcterms:created xsi:type="dcterms:W3CDTF">2023-08-11T15:25:02Z</dcterms:created>
  <dcterms:modified xsi:type="dcterms:W3CDTF">2023-08-13T08:49:15Z</dcterms:modified>
</cp:coreProperties>
</file>