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layfair Displ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1d73b9e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1d73b9e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d73b9e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1d73b9e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196be5fd6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196be5fd6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196be5fd6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196be5fd6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196be5fd6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196be5fd6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1d73b9ea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1d73b9ea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1d73b9ea5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1d73b9ea5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1d73b9ea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1d73b9ea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1d73b9ea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1d73b9ea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1d73b9ea5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1d73b9ea5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196be5fd6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196be5fd6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1c82f4a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1c82f4a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1d73b9ea5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1d73b9ea5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1d73b9ea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1d73b9ea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196be5fd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196be5fd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196be5fd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196be5fd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196be5fd6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196be5fd6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196be5fd6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196be5fd6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1d73b9e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1d73b9e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196be5fd6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196be5fd6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196be5fd6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196be5fd6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rive.google.com/drive/folders/1rp0pG7ELJBivdTgy73QWKAq6pEX4zM4d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HOUSE PRICE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CSP571-Data Preparation and Analysis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</a:t>
            </a:r>
            <a:r>
              <a:rPr lang="en"/>
              <a:t>Income Categories: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an income category variable (income_cat) based on the ceiling of the ratio of median_income divided by 1.5.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any income category above 5 to 5 for meaningful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Stratified Sampling: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Performed stratified sampling to create training and test 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Ensured that income categories are well-represented in both sets to reduce biased model training.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</a:t>
            </a:r>
            <a:r>
              <a:rPr lang="en"/>
              <a:t>Data Visualization: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Visualized geographic data using a scatter plot of longitude and latitude.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Adjusted point size based on population and included a legend for better interpretation.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5) Data Analysis: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Utilized histograms, scatter matrix, and scatter plots for numeric variables to gain insights into distribution, skewness, and variable correlations.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Examined correlation coefficients, highlighting a high correlation between "households" and "total_bedrooms," as well as "households" and "total_rooms."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Acknowledged the potential issue of multicollinearity but decided to retain the covariates due to their potential influence on home pricing.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Metrics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Processing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Feature engineering</a:t>
            </a:r>
            <a:endParaRPr sz="23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Imputation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Binning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One-hot Encoding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Feature Selection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Evaluation Metrics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Model Selection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Test Train Split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451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771225"/>
            <a:ext cx="8520600" cy="4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Comprehensive exploration of model subsets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Construction of three distinct models for information extraction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	- Fundamental additive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		 - Incorporates all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	- Grasps individual impact of each predictor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 - Second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	- Introduces two-way interactions among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		  - Captures nuanced relationships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 - Third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	- Extends scope to three-way interactions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		 - Provides a nuanced and intricate representation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Foundation for nuanced assessment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Guides feature and interaction selection for overarching modeling strategy.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090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50"/>
              <a:t>Linear Regression</a:t>
            </a:r>
            <a:endParaRPr b="0" sz="2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9925"/>
            <a:ext cx="3999900" cy="4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4832400" y="0"/>
            <a:ext cx="39999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25" y="166475"/>
            <a:ext cx="3767675" cy="25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75614"/>
            <a:ext cx="3999899" cy="246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0"/>
            <a:ext cx="3999899" cy="26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400" y="2675625"/>
            <a:ext cx="3999893" cy="24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081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highlight>
                  <a:srgbClr val="FFFFFF"/>
                </a:highlight>
              </a:rPr>
              <a:t>Decision tree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6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25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4225"/>
            <a:ext cx="8134851" cy="43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highlight>
                  <a:srgbClr val="FFFFFF"/>
                </a:highlight>
              </a:rPr>
              <a:t>Random Forest</a:t>
            </a:r>
            <a:endParaRPr sz="2850">
              <a:highlight>
                <a:srgbClr val="FFFFFF"/>
              </a:highlight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randomForest(formula = median_house_value ~ ., data = housing_prepared,      ntree = 100)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Type of random forest: regression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Number of trees: 100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No. of variables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tried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 each split: 4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Mean of squared residuals: 2655370925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% Var explained: 80.13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Output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435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Min. 1st Qu.  Median    Mean 3rd Qu.    Max. </a:t>
            </a:r>
            <a:endParaRPr sz="1100">
              <a:solidFill>
                <a:srgbClr val="3435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435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49433  131923  191101  207110  259522  500001</a:t>
            </a:r>
            <a:endParaRPr sz="1100">
              <a:solidFill>
                <a:srgbClr val="3435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435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 final_rmse &lt;- sqrt(mean((final_predictions - y_test)^2))</a:t>
            </a:r>
            <a:endParaRPr sz="1100">
              <a:solidFill>
                <a:srgbClr val="3435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435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 print(final_rmse)</a:t>
            </a:r>
            <a:endParaRPr sz="1100">
              <a:solidFill>
                <a:srgbClr val="3435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435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[1] 52207.11</a:t>
            </a:r>
            <a:endParaRPr b="1" sz="1100">
              <a:solidFill>
                <a:srgbClr val="3435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/>
              <a:t>By</a:t>
            </a:r>
            <a:r>
              <a:rPr b="1" lang="en" sz="3133"/>
              <a:t> </a:t>
            </a:r>
            <a:endParaRPr b="1"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44"/>
              <a:t>Atharva Nirali (A20517247)</a:t>
            </a:r>
            <a:endParaRPr i="1"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44"/>
              <a:t>Neha Ramesh Gawali (A20523722)</a:t>
            </a:r>
            <a:endParaRPr i="1"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44"/>
              <a:t>Vaishnavi Mule (A20516627)</a:t>
            </a:r>
            <a:endParaRPr i="1"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44"/>
              <a:t>Vikas Reddy Nomula (A20539316)</a:t>
            </a:r>
            <a:endParaRPr i="1" sz="22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vs Predicted Price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902276" cy="38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Explored Linear Regression, Decision Tree, and Random Forest models for housing price prediction.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Linear Regression highlighted relationships: key variables - latitude, longitude, median income.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Decision Tree emphasized non-linear patterns: pivotal predictor - median income, followed by inland proximity.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Random Forest excelled with 80.13% variance explained, emphasizing median income, inland proximity, and coordinates.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Consistent trend across models: Median income crucial in predicting housing prices.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Geographic patterns significant: Latitude, longitude, and proximity to specific areas influential.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Random Forest's superiority showcased the effectiveness of ensemble methods.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Overall insights emphasize nuanced factors in housing price dynamics.</a:t>
            </a:r>
            <a:endParaRPr sz="1495">
              <a:solidFill>
                <a:srgbClr val="343541"/>
              </a:solidFill>
            </a:endParaRPr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95"/>
              <a:buChar char="●"/>
            </a:pPr>
            <a:r>
              <a:rPr lang="en" sz="1495">
                <a:solidFill>
                  <a:srgbClr val="343541"/>
                </a:solidFill>
              </a:rPr>
              <a:t>Recommendations: Prioritize median income and acknowledge the impact of geographic patterns in predictive modeling.</a:t>
            </a:r>
            <a:endParaRPr sz="1495">
              <a:solidFill>
                <a:srgbClr val="34354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>
              <a:solidFill>
                <a:srgbClr val="34354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Repository - Link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find all the documentation and code files here.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Link url -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https://drive.google.com/drive/folders/1rp0pG7ELJBivdTgy73QWKAq6pEX4zM4d?usp=drive_link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esearch issues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/>
              <a:t>Feature Selection and Engineering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Handling Categorical Variables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Model Selection and Complexity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Overfitting and Underfitting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Handling Heterogeneous Data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/>
              <a:t>Model Interpretability</a:t>
            </a:r>
            <a:endParaRPr sz="17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25"/>
              <a:t>Evaluation Metrics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indings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Feature Importance: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Identified key features influencing house prices in California.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Analyzed the importance of features such as location, size, amenities, etc., in predicting house prices.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Correlation Analysis: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Explored correlations between various features and the target variable (house prices).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Identified strong and weak correlations that impact the prediction model.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Model Performance: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Evaluated the performance of different machine learning models for house price prediction.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Compared regression models like Linear Regression, Decision Trees, Random Forest,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Enhanced Feature Engineering: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Explore and incorporate additional relevant features that could contribute to more accurate predictions.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Advanced Modeling Techniques: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Explore deep learning models such as neural networks for capturing complex patterns in the housing data.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Deployment on Cloud Platforms: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Explore deployment on cloud platforms such as AWS, Azure, or Google Cloud for scalability and accessibility.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Construction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We construct a data processing pipeline that includes all the necessary data cleaning and transformation steps. This pipeline will ensure that the data is processed consistently for both training and testing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Data Loading and Library Setup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Exploratory Data Analysis (EDA)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Numeric Columns Histograms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Income Category Creation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Stratified Sampling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Data Analysis Visuals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75" y="1200850"/>
            <a:ext cx="5044725" cy="33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Transformation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Data Loading and Exploration: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Loaded libraries including caret, randomForest, rpart, dplyr, and corrplot.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 the dataset (housing.csv) into the variable housing.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Displayed the first few rows of the dataset using head(housing) for initial understanding.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Histograms for Numeric Columns: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Selected only numeric columns for creating histograms.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Checked for missing values in numeric columns and removed them if present.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Created histograms for each numeric column to visualize distribution and identify outliers.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