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08"/>
  </p:normalViewPr>
  <p:slideViewPr>
    <p:cSldViewPr snapToGrid="0" snapToObjects="1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23A1-9EBA-C04A-9F87-3F016C25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488E-26A0-AC48-9662-65B490E2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9CCA-BA9F-B944-AA41-9A218EF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EE7D-4A9A-8C4D-B9C0-369D6A08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E3FD-CDA9-294B-8349-CAB8EB95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2890-0CE1-B14C-8DAD-CE23AFD1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51387-B1B9-9B4A-B03F-3FFA5026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7848-7FA6-B64E-A3ED-19C80C48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038B-FB27-254F-9F8C-5208ECD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FC89-0D43-E04B-AE11-8573EC2A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7B882-B31B-F745-9339-5D7381EF8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3486-CBC5-3D46-86C6-7B6636F5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C5B8-A789-0F43-BCEF-1D145199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334-D8A2-384A-8D5D-D4BAEFF6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434C-9ED3-2B4B-85DC-C2855FB6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C345-ADEC-884C-A760-5181E428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CC7D-44F1-4541-9C8C-4E479756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3410-8E6A-2843-AB61-1A373A0F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E5CA-182B-0E4B-9844-30EF5C97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99E4-4720-A343-B7C3-6FC14195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89C6-BECA-6E49-B23E-39F634A2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1530-6774-F142-AD7A-B490FFBB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D9E4-1AC8-9349-ABB5-4A318FF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2980-556F-4D4B-A335-95368CF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693E-BE2F-F348-AD93-83382FDE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0BE1-928E-774E-AAFD-594597FF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51AE-6FD5-D14E-8652-E045BA8DA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537A6-B422-9344-946D-8A2E94C2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2C88-8F69-F145-803A-ADA19C86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00743-CD82-E54D-BA9B-E42BAFC1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6EA5-7A4E-B54B-B3D8-32126E9C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556A-418A-3943-908D-CF8A0ED9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B04E-89C5-0442-93EB-6935044B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4781-9992-3B45-AFE2-1C5D2460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0999D-1CE5-3D46-84BD-BB8803471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894F-BC89-9F42-9319-E7AFEFBB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FEAF0-5F96-AD43-ADDC-436834F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7EB7D-50A0-0C47-BC23-0CA396F3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1540-9B65-0446-B7E5-DC40F6CB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DEBF-5822-1949-8E1A-86F1BE5F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9A4D0-7515-6041-B6B4-50EB6AD3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1725-8320-5A44-A78B-9D7ACD2E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E154B-2727-7C45-BE7D-649673CD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DC125-AB9D-094A-A383-DD73367B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E9843-01F9-464D-A0C3-7A45831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C836A-DC3E-6D4B-BE48-16322E2B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16-38F0-A04B-9CBE-8C2CCD4A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9068-C401-DD46-9152-7F5F78B5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1C63C-4BF1-FB47-AB13-B082D8CF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CE48-3F9E-BC48-AC94-228CE3A2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E39F2-BF7C-3E41-807B-51FDA88F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739E-01D5-D746-83C1-F1698504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E45-48CA-4A4A-B8D6-43CCC965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BD99-3425-264E-8EB5-53436953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BA1D5-03D7-CE48-8AA1-B26DB4E9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E9D1-A9D7-0B46-9048-8416D38D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E250-9422-D043-8254-FB25E3D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0F8C-02BF-D74B-AF0A-54AE611D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9431E-5B11-5C4A-857A-FCD773AF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5231-83CF-814B-AAF4-D63842DE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EE78-8C6F-C743-A6FE-A998AD25F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B628-0CBE-CE43-80FD-E77546D37DA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D02F-752D-F74A-AA5F-2BC891CD7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66AA-7F00-4743-8896-E014536AA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9826-CBC5-DB47-A193-F13864D5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01D9-FD3C-5947-976E-6506753CF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Lab Task II Week 05</a:t>
            </a:r>
            <a:br>
              <a:rPr lang="en-US" b="1" dirty="0"/>
            </a:br>
            <a:r>
              <a:rPr lang="en-US" b="1" dirty="0"/>
              <a:t>Referential Integrity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D9DF-D4DB-A44F-8279-5ED7E4A1B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Vaishnavi Pawar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631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3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1-i. If a DBMS enforces a DELETE SET-TO-NULL option on the referential integrity constraint between SALES_REP and TERRITORY, show the records in tables SALES_REP and TERRITORY after a user tries to delete the first record (1, Joe, E) from SALES_REP.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1833754"/>
              </p:ext>
            </p:extLst>
          </p:nvPr>
        </p:nvGraphicFramePr>
        <p:xfrm>
          <a:off x="838202" y="3028061"/>
          <a:ext cx="5181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7670632"/>
              </p:ext>
            </p:extLst>
          </p:nvPr>
        </p:nvGraphicFramePr>
        <p:xfrm>
          <a:off x="6222678" y="3314671"/>
          <a:ext cx="5181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172200" y="273096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20095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1-a. If a DBMS enforces a DELETE RESTRICT option on the referential integrity constraint between SALES_REP and TERRITORY, show the records in tables SALES_REP and TERRITORY after a user tries to delete the fourth record (N, North) from TERRITORY.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9106531"/>
              </p:ext>
            </p:extLst>
          </p:nvPr>
        </p:nvGraphicFramePr>
        <p:xfrm>
          <a:off x="838202" y="3028061"/>
          <a:ext cx="5181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/>
                        </a:rPr>
                        <a:t>SRID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4019428"/>
              </p:ext>
            </p:extLst>
          </p:nvPr>
        </p:nvGraphicFramePr>
        <p:xfrm>
          <a:off x="6172200" y="4140581"/>
          <a:ext cx="5181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EA53B5-76A0-B04D-8B98-2BC5D64B7E86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CA6-886D-E442-96A4-2C44E530E0A3}"/>
              </a:ext>
            </a:extLst>
          </p:cNvPr>
          <p:cNvSpPr txBox="1"/>
          <p:nvPr/>
        </p:nvSpPr>
        <p:spPr>
          <a:xfrm>
            <a:off x="6096000" y="367588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266944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1-b. If a DBMS enforces a DELETE RESTRICT option on the referential integrity constraint between SALES_REP and TERRITORY, show the records in tables SALES_REP and TERRITORY after a user tries to delete the second record (W, West) from TERRITORY.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625092"/>
              </p:ext>
            </p:extLst>
          </p:nvPr>
        </p:nvGraphicFramePr>
        <p:xfrm>
          <a:off x="838202" y="3028061"/>
          <a:ext cx="5181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5686488"/>
              </p:ext>
            </p:extLst>
          </p:nvPr>
        </p:nvGraphicFramePr>
        <p:xfrm>
          <a:off x="6172200" y="4140581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096000" y="367588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27185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1-c. If a DBMS enforces a DELETE RESTRICT option on the referential integrity constraint between SALES_REP and TERRITORY, show the records in tables SALES_REP and TERRITORY after a user tries to delete the first record (1, Joe, E) from SALES_REP.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4898453"/>
              </p:ext>
            </p:extLst>
          </p:nvPr>
        </p:nvGraphicFramePr>
        <p:xfrm>
          <a:off x="838202" y="3028061"/>
          <a:ext cx="5181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972767"/>
              </p:ext>
            </p:extLst>
          </p:nvPr>
        </p:nvGraphicFramePr>
        <p:xfrm>
          <a:off x="6617044" y="3283845"/>
          <a:ext cx="5181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474941" y="2546302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25097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1-d. If a DBMS enforces a DELETE CASCADE option on the referential integrity constraint between SALES_REP and TERRITORY, show the records in tables SALES_REP and TERRITORY after a user tries to delete the fourth record (N, North) from TERRITORY.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8225426"/>
              </p:ext>
            </p:extLst>
          </p:nvPr>
        </p:nvGraphicFramePr>
        <p:xfrm>
          <a:off x="838202" y="3028061"/>
          <a:ext cx="5181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0987326"/>
              </p:ext>
            </p:extLst>
          </p:nvPr>
        </p:nvGraphicFramePr>
        <p:xfrm>
          <a:off x="6371303" y="3028061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371303" y="2658729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12467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1-e. If a DBMS enforces a DELETE CASCADE option on the referential integrity constraint between SALES_REP and TERRITORY, show the records in tables SALES_REP and TERRITORY after a user tries to delete the second record (W, West) from TERRITORY.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1208477"/>
              </p:ext>
            </p:extLst>
          </p:nvPr>
        </p:nvGraphicFramePr>
        <p:xfrm>
          <a:off x="838202" y="3028061"/>
          <a:ext cx="5181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5022533"/>
              </p:ext>
            </p:extLst>
          </p:nvPr>
        </p:nvGraphicFramePr>
        <p:xfrm>
          <a:off x="6172200" y="4140581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096000" y="367588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39417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1-f. If a DBMS enforces a DELETE CASCADE option on the referential integrity constraint between SALES_REP and TERRITORY, show the records in tables SALES_REP and TERRITORY after a user tries to delete the first record (1, Joe, E) from SALES_REP.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7675020"/>
              </p:ext>
            </p:extLst>
          </p:nvPr>
        </p:nvGraphicFramePr>
        <p:xfrm>
          <a:off x="838202" y="3028061"/>
          <a:ext cx="5181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8684678"/>
              </p:ext>
            </p:extLst>
          </p:nvPr>
        </p:nvGraphicFramePr>
        <p:xfrm>
          <a:off x="6309851" y="3177019"/>
          <a:ext cx="5181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Sales_rep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400800" y="2499360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187163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1-g. If a DBMS enforces a DELETE SET-TO-NULL option on the referential integrity constraint between SALES_REP and TERRITORY, show the records in tables SALES_REP and TERRITORY after a user tries to delete the fourth record (N, North) from TERRITORY.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4699904"/>
              </p:ext>
            </p:extLst>
          </p:nvPr>
        </p:nvGraphicFramePr>
        <p:xfrm>
          <a:off x="838202" y="3028061"/>
          <a:ext cx="5181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4575069"/>
              </p:ext>
            </p:extLst>
          </p:nvPr>
        </p:nvGraphicFramePr>
        <p:xfrm>
          <a:off x="6172200" y="4140581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9924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096000" y="367588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111946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7436-B04D-724F-8B2F-5DAB73F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Exercise 1-h. If a DBMS enforces a DELETE SET-TO-NULL option on the referential integrity constraint between SALES_REP and TERRITORY, show the records in tables SALES_REP and TERRITORY after a user tries to delete the second record (W, West) from TERRITORY.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75D52-2C2F-1D48-9D8B-3C5D3B8980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1966844"/>
              </p:ext>
            </p:extLst>
          </p:nvPr>
        </p:nvGraphicFramePr>
        <p:xfrm>
          <a:off x="838202" y="3028061"/>
          <a:ext cx="5181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67783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788800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1376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>
                          <a:effectLst/>
                        </a:rPr>
                        <a:t>SRID</a:t>
                      </a:r>
                      <a:endParaRPr lang="en-US" b="1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SRName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TerID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366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2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0685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7982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773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941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7031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Lee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17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21215427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FFDC6-C65F-534C-9F42-C118C78490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6607193"/>
              </p:ext>
            </p:extLst>
          </p:nvPr>
        </p:nvGraphicFramePr>
        <p:xfrm>
          <a:off x="6172200" y="4140581"/>
          <a:ext cx="518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76107334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9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effectLst/>
                        </a:rPr>
                        <a:t>TerID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TerName</a:t>
                      </a:r>
                      <a:endParaRPr lang="en-US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9957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1549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99613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North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983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Central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9565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259DB4-78E2-814B-B367-AB5B0DBAD2B9}"/>
              </a:ext>
            </a:extLst>
          </p:cNvPr>
          <p:cNvSpPr txBox="1"/>
          <p:nvPr/>
        </p:nvSpPr>
        <p:spPr>
          <a:xfrm>
            <a:off x="838200" y="2499360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Sales_rep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A459-5707-1843-98F3-73E0A80169C9}"/>
              </a:ext>
            </a:extLst>
          </p:cNvPr>
          <p:cNvSpPr txBox="1"/>
          <p:nvPr/>
        </p:nvSpPr>
        <p:spPr>
          <a:xfrm>
            <a:off x="6096000" y="367588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Territory</a:t>
            </a:r>
          </a:p>
        </p:txBody>
      </p:sp>
    </p:spTree>
    <p:extLst>
      <p:ext uri="{BB962C8B-B14F-4D97-AF65-F5344CB8AC3E}">
        <p14:creationId xmlns:p14="http://schemas.microsoft.com/office/powerpoint/2010/main" val="32061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765</Words>
  <Application>Microsoft Office PowerPoint</Application>
  <PresentationFormat>Widescreen</PresentationFormat>
  <Paragraphs>349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Task II Week 05 Referential Integrity Constraints</vt:lpstr>
      <vt:lpstr>Exercise 1-a. If a DBMS enforces a DELETE RESTRICT option on the referential integrity constraint between SALES_REP and TERRITORY, show the records in tables SALES_REP and TERRITORY after a user tries to delete the fourth record (N, North) from TERRITORY. </vt:lpstr>
      <vt:lpstr>Exercise 1-b. If a DBMS enforces a DELETE RESTRICT option on the referential integrity constraint between SALES_REP and TERRITORY, show the records in tables SALES_REP and TERRITORY after a user tries to delete the second record (W, West) from TERRITORY. </vt:lpstr>
      <vt:lpstr>Exercise 1-c. If a DBMS enforces a DELETE RESTRICT option on the referential integrity constraint between SALES_REP and TERRITORY, show the records in tables SALES_REP and TERRITORY after a user tries to delete the first record (1, Joe, E) from SALES_REP.</vt:lpstr>
      <vt:lpstr>Exercise 1-d. If a DBMS enforces a DELETE CASCADE option on the referential integrity constraint between SALES_REP and TERRITORY, show the records in tables SALES_REP and TERRITORY after a user tries to delete the fourth record (N, North) from TERRITORY. </vt:lpstr>
      <vt:lpstr>Exercise 1-e. If a DBMS enforces a DELETE CASCADE option on the referential integrity constraint between SALES_REP and TERRITORY, show the records in tables SALES_REP and TERRITORY after a user tries to delete the second record (W, West) from TERRITORY.</vt:lpstr>
      <vt:lpstr>Exercise 1-f. If a DBMS enforces a DELETE CASCADE option on the referential integrity constraint between SALES_REP and TERRITORY, show the records in tables SALES_REP and TERRITORY after a user tries to delete the first record (1, Joe, E) from SALES_REP. </vt:lpstr>
      <vt:lpstr>Exercise 1-g. If a DBMS enforces a DELETE SET-TO-NULL option on the referential integrity constraint between SALES_REP and TERRITORY, show the records in tables SALES_REP and TERRITORY after a user tries to delete the fourth record (N, North) from TERRITORY. </vt:lpstr>
      <vt:lpstr>Exercise 1-h. If a DBMS enforces a DELETE SET-TO-NULL option on the referential integrity constraint between SALES_REP and TERRITORY, show the records in tables SALES_REP and TERRITORY after a user tries to delete the second record (W, West) from TERRITORY.</vt:lpstr>
      <vt:lpstr>Exercise 1-i. If a DBMS enforces a DELETE SET-TO-NULL option on the referential integrity constraint between SALES_REP and TERRITORY, show the records in tables SALES_REP and TERRITORY after a user tries to delete the first record (1, Joe, E) from SALES_REP.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 Week 07</dc:title>
  <dc:creator>Choi, Kahyun</dc:creator>
  <cp:lastModifiedBy>Vaishnavi Pawar</cp:lastModifiedBy>
  <cp:revision>12</cp:revision>
  <dcterms:created xsi:type="dcterms:W3CDTF">2019-02-17T21:34:28Z</dcterms:created>
  <dcterms:modified xsi:type="dcterms:W3CDTF">2024-03-27T02:39:37Z</dcterms:modified>
</cp:coreProperties>
</file>