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119" d="100"/>
          <a:sy n="119" d="100"/>
        </p:scale>
        <p:origin x="12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04.08.2024</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04.08.2024</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04.08.2024</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04.08.2024</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04.08.2024</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04.08.2024</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04.08.2024</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04.08.2024</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04.08.2024</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04.08.2024</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04.08.2024</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04.08.2024</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a:t>Ali Ahmad</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614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Ali Ahmad</cp:lastModifiedBy>
  <cp:revision>1</cp:revision>
  <dcterms:created xsi:type="dcterms:W3CDTF">2024-07-20T13:50:58Z</dcterms:created>
  <dcterms:modified xsi:type="dcterms:W3CDTF">2024-08-04T07:10:38Z</dcterms:modified>
</cp:coreProperties>
</file>