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2" autoAdjust="0"/>
    <p:restoredTop sz="96236" autoAdjust="0"/>
  </p:normalViewPr>
  <p:slideViewPr>
    <p:cSldViewPr snapToGrid="0">
      <p:cViewPr varScale="1">
        <p:scale>
          <a:sx n="102" d="100"/>
          <a:sy n="102" d="100"/>
        </p:scale>
        <p:origin x="19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971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5162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093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507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670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6361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977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4048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5054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886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6241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smtClean="0"/>
              <a:t>1/9/25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63225792"/>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1285241" y="1008993"/>
            <a:ext cx="9231410" cy="3542045"/>
          </a:xfrm>
        </p:spPr>
        <p:txBody>
          <a:bodyPr anchor="b">
            <a:normAutofit/>
          </a:bodyPr>
          <a:lstStyle/>
          <a:p>
            <a:pPr algn="l"/>
            <a:r>
              <a:rPr lang="en-US" sz="11500" dirty="0"/>
              <a:t>Data Presentation</a:t>
            </a:r>
            <a:endParaRPr lang="nb-NO" sz="11500"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285241" y="4582814"/>
            <a:ext cx="7132335" cy="1312657"/>
          </a:xfrm>
        </p:spPr>
        <p:txBody>
          <a:bodyPr anchor="t">
            <a:normAutofit/>
          </a:bodyPr>
          <a:lstStyle/>
          <a:p>
            <a:pPr algn="l"/>
            <a:r>
              <a:rPr lang="en-US" dirty="0"/>
              <a:t>Marketing Analytics Project</a:t>
            </a:r>
            <a:endParaRPr lang="nb-NO" dirty="0"/>
          </a:p>
        </p:txBody>
      </p:sp>
    </p:spTree>
    <p:extLst>
      <p:ext uri="{BB962C8B-B14F-4D97-AF65-F5344CB8AC3E}">
        <p14:creationId xmlns:p14="http://schemas.microsoft.com/office/powerpoint/2010/main" val="54227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marL="0" indent="0">
              <a:lnSpc>
                <a:spcPct val="160000"/>
              </a:lnSpc>
              <a:buNone/>
            </a:pPr>
            <a:r>
              <a:rPr lang="en-US" sz="2000" b="1" dirty="0"/>
              <a:t>Decreased Conversion Rates: </a:t>
            </a:r>
            <a:r>
              <a:rPr lang="en-US" sz="2000" dirty="0"/>
              <a:t>The conversion rate demonstrated a strong rebound in December, reaching 10.2%, despite a notable dip to 5.0% in October.</a:t>
            </a:r>
          </a:p>
          <a:p>
            <a:pPr marL="0" indent="0">
              <a:lnSpc>
                <a:spcPct val="160000"/>
              </a:lnSpc>
              <a:buNone/>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marL="0" indent="0">
              <a:lnSpc>
                <a:spcPct val="160000"/>
              </a:lnSpc>
              <a:buNone/>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marL="0" indent="0">
              <a:lnSpc>
                <a:spcPct val="170000"/>
              </a:lnSpc>
              <a:buNone/>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marL="0" indent="0">
              <a:lnSpc>
                <a:spcPct val="170000"/>
              </a:lnSpc>
              <a:buNone/>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marL="0" indent="0">
              <a:lnSpc>
                <a:spcPct val="170000"/>
              </a:lnSpc>
              <a:buNone/>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marL="0" indent="0">
              <a:lnSpc>
                <a:spcPct val="170000"/>
              </a:lnSpc>
              <a:buNone/>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marL="0" indent="0">
              <a:lnSpc>
                <a:spcPct val="170000"/>
              </a:lnSpc>
              <a:buNone/>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marL="0" indent="0">
              <a:lnSpc>
                <a:spcPct val="170000"/>
              </a:lnSpc>
              <a:buNone/>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marL="0" indent="0">
              <a:lnSpc>
                <a:spcPct val="170000"/>
              </a:lnSpc>
              <a:buNone/>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marL="0" indent="0">
              <a:lnSpc>
                <a:spcPct val="170000"/>
              </a:lnSpc>
              <a:buNone/>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marL="0" indent="0">
              <a:lnSpc>
                <a:spcPct val="170000"/>
              </a:lnSpc>
              <a:buNone/>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838200" y="69872"/>
            <a:ext cx="10515600" cy="1325563"/>
          </a:xfrm>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marL="0" indent="0">
              <a:lnSpc>
                <a:spcPct val="170000"/>
              </a:lnSpc>
              <a:buNone/>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marL="0" indent="0">
              <a:lnSpc>
                <a:spcPct val="170000"/>
              </a:lnSpc>
              <a:buNone/>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marL="0" indent="0">
              <a:lnSpc>
                <a:spcPct val="170000"/>
              </a:lnSpc>
              <a:buNone/>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marL="0" indent="0">
              <a:lnSpc>
                <a:spcPct val="120000"/>
              </a:lnSpc>
              <a:buNone/>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marL="0" indent="0">
              <a:lnSpc>
                <a:spcPct val="120000"/>
              </a:lnSpc>
              <a:buNone/>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marL="0" indent="0">
              <a:lnSpc>
                <a:spcPct val="120000"/>
              </a:lnSpc>
              <a:buNone/>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786</Words>
  <Application>Microsoft Macintosh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Vaishnavi Peddiraj</cp:lastModifiedBy>
  <cp:revision>3</cp:revision>
  <dcterms:created xsi:type="dcterms:W3CDTF">2024-09-03T15:16:05Z</dcterms:created>
  <dcterms:modified xsi:type="dcterms:W3CDTF">2025-01-09T15:41:18Z</dcterms:modified>
</cp:coreProperties>
</file>