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7" r:id="rId15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8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337" y="2672181"/>
            <a:ext cx="5858509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2529973/Review_Paper_on_Online_Java_Compile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rjet.net/archives/V4/i3/IRJET-V4I3122.pdf" TargetMode="External"/><Relationship Id="rId5" Type="http://schemas.openxmlformats.org/officeDocument/2006/relationships/hyperlink" Target="https://prolangs.cs.vt.edu/rutgers/reading/papers/chen_oopsla.pdf" TargetMode="External"/><Relationship Id="rId4" Type="http://schemas.openxmlformats.org/officeDocument/2006/relationships/hyperlink" Target="https://www.researchgate.net/publication/323832187_Java_Code_Engine_for_Online_Code_Compil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26"/>
            <a:ext cx="183007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4350" y="1187450"/>
            <a:ext cx="10041835" cy="348364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ctr">
              <a:lnSpc>
                <a:spcPts val="6680"/>
              </a:lnSpc>
              <a:spcBef>
                <a:spcPts val="365"/>
              </a:spcBef>
            </a:pPr>
            <a:r>
              <a:rPr lang="en-IN" sz="6000" dirty="0">
                <a:latin typeface="Times New Roman" panose="02020603050405020304" pitchFamily="18" charset="0"/>
                <a:ea typeface="Archivo"/>
                <a:cs typeface="Times New Roman" panose="02020603050405020304" pitchFamily="18" charset="0"/>
                <a:sym typeface="Archivo"/>
              </a:rPr>
              <a:t>Ideate and implement a system to enhance the quality of education in Emerging Technology.</a:t>
            </a:r>
            <a:endParaRPr sz="5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1272" y="6979272"/>
            <a:ext cx="9685655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00"/>
              </a:spcBef>
            </a:pPr>
            <a:r>
              <a:rPr sz="3450" spc="31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sz="3450" spc="-1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IN" sz="3450" spc="-10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sz="3450" spc="2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</a:t>
            </a:r>
            <a:r>
              <a:rPr sz="3450" spc="-5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sz="3450" spc="10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</a:t>
            </a:r>
            <a:r>
              <a:rPr sz="3450" spc="-3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3450" spc="3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sz="3450" spc="3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IN" sz="3450" spc="3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:-</a:t>
            </a:r>
            <a:endParaRPr sz="345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308225" marR="960119">
              <a:lnSpc>
                <a:spcPts val="4120"/>
              </a:lnSpc>
              <a:spcBef>
                <a:spcPts val="145"/>
              </a:spcBef>
            </a:pPr>
            <a:r>
              <a:rPr sz="3450" spc="-14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sz="3450" spc="1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aishn</a:t>
            </a:r>
            <a:r>
              <a:rPr sz="3450" spc="-2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sz="3450" spc="-1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</a:t>
            </a:r>
            <a:r>
              <a:rPr sz="3450" spc="-3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3450" spc="1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Rahamatkar</a:t>
            </a:r>
            <a:r>
              <a:rPr sz="3450" spc="-3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3450" spc="-17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sz="3450" spc="-175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AM21</a:t>
            </a:r>
            <a:r>
              <a:rPr sz="3450" spc="-204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en-IN" sz="3450" spc="-60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14</a:t>
            </a:r>
            <a:r>
              <a:rPr sz="3450" spc="-37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 </a:t>
            </a:r>
            <a:r>
              <a:rPr sz="3450" spc="-25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sz="3450" spc="3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anush</a:t>
            </a:r>
            <a:r>
              <a:rPr sz="3450" spc="-2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sz="3450" spc="2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ee</a:t>
            </a:r>
            <a:r>
              <a:rPr sz="3450" spc="-31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3450" spc="-14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Sar</a:t>
            </a:r>
            <a:r>
              <a:rPr sz="3450" spc="9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ode</a:t>
            </a:r>
            <a:r>
              <a:rPr sz="3450" spc="-31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3450" spc="-17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(AM21</a:t>
            </a:r>
            <a:r>
              <a:rPr sz="3450" spc="-204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sz="3450" spc="-27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sz="3450" spc="-27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  </a:t>
            </a:r>
            <a:endParaRPr lang="en-IN" sz="3450" spc="10" dirty="0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308225" marR="960119">
              <a:lnSpc>
                <a:spcPts val="4120"/>
              </a:lnSpc>
              <a:spcBef>
                <a:spcPts val="145"/>
              </a:spcBef>
            </a:pPr>
            <a:r>
              <a:rPr lang="en-IN" sz="3450" spc="1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Aboli</a:t>
            </a:r>
            <a:r>
              <a:rPr lang="en-IN" sz="3450" spc="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3450" spc="1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Wankhede</a:t>
            </a:r>
            <a:r>
              <a:rPr sz="3450" spc="-3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3450" spc="-17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sz="3450" spc="-175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AM21</a:t>
            </a:r>
            <a:r>
              <a:rPr sz="3450" spc="-204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en-IN" sz="3450" spc="-27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en-IN" sz="3450" spc="-34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sz="3450" spc="-34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sz="345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308225">
              <a:lnSpc>
                <a:spcPts val="4075"/>
              </a:lnSpc>
            </a:pPr>
            <a:r>
              <a:rPr lang="en-IN" sz="3450" spc="31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Sakshi</a:t>
            </a:r>
            <a:r>
              <a:rPr lang="en-IN" sz="3450" spc="315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3450" spc="315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Mantri</a:t>
            </a:r>
            <a:r>
              <a:rPr sz="3450" spc="-31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3450" spc="-17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sz="3450" spc="-175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AM21</a:t>
            </a:r>
            <a:r>
              <a:rPr sz="3450" spc="-204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sz="3450" spc="-20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IN" sz="3450" spc="-20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</a:t>
            </a:r>
            <a:r>
              <a:rPr sz="3450" spc="-200" dirty="0" smtClean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sz="345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0750" y="349250"/>
            <a:ext cx="15316200" cy="853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350" y="730250"/>
            <a:ext cx="136398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Faculty: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Assignments: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can create tailored coding assignments and assessments.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Grading: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tools automate evaluation, providing instant feedback and saving faculty time.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Tracking: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dashboards track student performance, enabling targeted instruction.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Interaction: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forums foster faculty-student engagement for questions and support beyond class hours.</a:t>
            </a:r>
          </a:p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6150" y="1051483"/>
            <a:ext cx="9284970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" sz="5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5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sz="4850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759" y="2958071"/>
            <a:ext cx="8918575" cy="34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35"/>
              </a:lnSpc>
              <a:spcBef>
                <a:spcPts val="100"/>
              </a:spcBef>
            </a:pPr>
            <a:endParaRPr sz="2200" dirty="0">
              <a:latin typeface="Verdana"/>
              <a:cs typeface="Verdana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898510"/>
            <a:ext cx="14630400" cy="660414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8007350" y="35496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083550" y="629285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645150" y="4311650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645150" y="5607050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912350" y="4311650"/>
            <a:ext cx="6096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912350" y="5607050"/>
            <a:ext cx="756285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30296" y="3423932"/>
            <a:ext cx="7581900" cy="30518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85"/>
              </a:spcBef>
            </a:pP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evolution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emergence </a:t>
            </a:r>
            <a:r>
              <a:rPr sz="2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cutting-edge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Verdana"/>
                <a:cs typeface="Verdana"/>
              </a:rPr>
              <a:t>4K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resolution,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Verdana"/>
                <a:cs typeface="Verdana"/>
              </a:rPr>
              <a:t>HDR </a:t>
            </a:r>
            <a:r>
              <a:rPr sz="2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imaging,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b="1" spc="-55" dirty="0">
                <a:solidFill>
                  <a:srgbClr val="FFFFFF"/>
                </a:solidFill>
                <a:latin typeface="Verdana"/>
                <a:cs typeface="Verdana"/>
              </a:rPr>
              <a:t>real-time</a:t>
            </a:r>
            <a:r>
              <a:rPr sz="28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processing. 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advancements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shaping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consumption.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950" y="577850"/>
            <a:ext cx="139446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issues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 security, language support, performance optimization, error handling, concurrency, scalability, user interface design, data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management,deployment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 management.</a:t>
            </a:r>
          </a:p>
          <a:p>
            <a:pPr algn="just"/>
            <a:endParaRPr lang="en-IN" sz="28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support: 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numerous programming languages poses challenges, requiring prioritization based on user demand and technical feasibility to ensure optimal functionality. 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user interface: 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is crucial for seamless interaction, prompting the need for intuitive design and clear navigation to mitigate user confusion and frustration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 Limitations: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Resource limitations impact online compiler development. Optimize code execution, manage servers efficiently, and consider cloud solutions for scalability.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 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 are crucial for ensuring system stability, security, and performance, requiring proactive monitoring, timely patching, and continuous improvement efforts.</a:t>
            </a:r>
          </a:p>
          <a:p>
            <a:pPr algn="just"/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0"/>
            <a:ext cx="18288000" cy="10286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37" y="577850"/>
            <a:ext cx="1287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Research Paper Related With Project</a:t>
            </a:r>
            <a:endParaRPr lang="en-IN" sz="5400" b="1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150" y="2254250"/>
            <a:ext cx="14097000" cy="34317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www.academia.edu/32529973/Review_Paper_on_Online_Java_Compiler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www.researchgate.net/publication/323832187_Java_Code_Engine_for_Online_Code_Compilation</a:t>
            </a:r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prolangs.cs.vt.edu/rutgers/reading/papers/chen_oopsla.pdf</a:t>
            </a:r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www.irjet.net/archives/V4/i3/IRJET-V4I3122.pdf</a:t>
            </a:r>
            <a:endParaRPr lang="e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75799" y="4758156"/>
            <a:ext cx="3502025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750" b="1" spc="-14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750" b="1" spc="-2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750" b="1" spc="-2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13750" dirty="0">
              <a:latin typeface="Verdana"/>
              <a:cs typeface="Verdan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3950" y="3650160"/>
            <a:ext cx="1143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IN" sz="13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116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800" dirty="0">
              <a:latin typeface="Tahoma"/>
              <a:cs typeface="Tahoma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9150" y="684739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IN" sz="48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8150" y="211570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Problem Statement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Objective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Methodology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Expectations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Challenges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Outcome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Research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750" y="958850"/>
            <a:ext cx="81654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5550" y="2482850"/>
            <a:ext cx="14478000" cy="757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goal is to enhance the quality of education in emerging technology by implementing a comprehensive system that includes a user-friendly online compiler for both students and faculty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system will have distinct roles for admin and users, creating a seamless platform.</a:t>
            </a: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Introducing an advanced online compiler for students and </a:t>
            </a:r>
            <a:r>
              <a:rPr lang="en-US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facult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elevate education in emerging technology. </a:t>
            </a: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Admins have control over system management, while users benefit from a online compilation experience. This initiative aims to efficient learning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514" y="12727"/>
            <a:ext cx="18323214" cy="10286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1550" y="501650"/>
            <a:ext cx="1073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 Of The Project</a:t>
            </a:r>
            <a:endParaRPr lang="en-IN" sz="6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7549" y="2559050"/>
            <a:ext cx="137874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 and implement an online education system.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826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 an online compiler for students and faculty to enhance practical coding skills in emerging technologies.</a:t>
            </a:r>
          </a:p>
          <a:p>
            <a:pPr marL="4826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Create a user-friendly website with distinct roles for admin and users.</a:t>
            </a:r>
          </a:p>
          <a:p>
            <a:pPr marL="4826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Enable seamless interaction between students and faculty through the online compiler platform.</a:t>
            </a:r>
          </a:p>
          <a:p>
            <a:pPr marL="4826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Facilitate real-time code compilation, execution, and debugging for a variety of programming languages.</a:t>
            </a:r>
          </a:p>
          <a:p>
            <a:pPr marL="482600" indent="-3429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Provide a collaborative learning environment by allowing users to share code snippets and solutions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8" y="46185"/>
            <a:ext cx="18300700" cy="10299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150" y="358486"/>
            <a:ext cx="10739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ctr"/>
            <a:endParaRPr lang="en-IN" sz="5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54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1873250"/>
            <a:ext cx="12111013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245610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endParaRPr sz="4800" dirty="0">
              <a:latin typeface="Tahoma"/>
              <a:cs typeface="Tahoma"/>
            </a:endParaRPr>
          </a:p>
        </p:txBody>
      </p:sp>
      <p:pic>
        <p:nvPicPr>
          <p:cNvPr id="8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2750" y="1416050"/>
            <a:ext cx="12192000" cy="811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Login Page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Faculty and students log in using their respective credentials.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Separate login interfaces for faculty and students.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Faculty Dashboard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Faculty can create new tests, manage existing tests, and view test results.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Interface for assigning tests to specific students or groups of students.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Test Creation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Faculty can create tests by specifying questions, options, and correct answers.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Ability to set time limits, assign test to specific classes or groups, and customize test parameters.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Student Dashboard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Students can view assigned tests and access them for solving.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Clear interface displaying test instructions and questions.</a:t>
            </a:r>
          </a:p>
          <a:p>
            <a:pPr>
              <a:lnSpc>
                <a:spcPct val="150000"/>
              </a:lnSpc>
            </a:pPr>
            <a:endParaRPr lang="en-IN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4929505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endParaRPr sz="4800" dirty="0">
              <a:latin typeface="Tahoma"/>
              <a:cs typeface="Tahoma"/>
            </a:endParaRPr>
          </a:p>
        </p:txBody>
      </p:sp>
      <p:pic>
        <p:nvPicPr>
          <p:cNvPr id="8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550" y="882650"/>
            <a:ext cx="13106400" cy="868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Test Solving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Students can attempt tests within the specified time limit.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Interface should allow for easy navigation between questions and submission of answers.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Automatic Result Generation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System automatically evaluates student responses against correct answers.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Generates test scores and provides immediate feedback to students upon completion.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Score Submission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After completing the test, students can submit their answers for evaluation.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Scores are automatically recorded and submitted to the faculty.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Result Viewing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Faculty can view test results for each student, including scores and detailed breakdown of answers.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latin typeface="Söhne"/>
              </a:rPr>
              <a:t>Ability to export results for record-keeping or further analysis.</a:t>
            </a:r>
          </a:p>
          <a:p>
            <a:pPr>
              <a:lnSpc>
                <a:spcPct val="150000"/>
              </a:lnSpc>
            </a:pPr>
            <a:endParaRPr lang="en-IN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750" y="882650"/>
            <a:ext cx="650303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rgbClr val="092241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Expectations</a:t>
            </a:r>
            <a: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chivo Black"/>
              </a:rPr>
              <a:t> </a:t>
            </a:r>
            <a:r>
              <a:rPr lang="en-IN" sz="9600" dirty="0">
                <a:solidFill>
                  <a:srgbClr val="FFC000"/>
                </a:solidFill>
              </a:rPr>
              <a:t/>
            </a:r>
            <a:br>
              <a:rPr lang="en-IN" sz="9600" dirty="0">
                <a:solidFill>
                  <a:srgbClr val="FFC000"/>
                </a:solidFill>
              </a:rPr>
            </a:br>
            <a:endParaRPr sz="4800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350" y="1187450"/>
            <a:ext cx="12649200" cy="961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expect an online compiler to provide a user-friendly interface.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programming languages.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code execution, helpful error messages and integration with version control systems.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expect features for code review, plagiarism detection, and classroom management, fostering a collaborative and productive learning environment for programming courses.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5750" y="730250"/>
            <a:ext cx="5445125" cy="7720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r>
              <a:rPr lang="en-IN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1750" y="1416050"/>
            <a:ext cx="12877800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Students: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and Skill Enhancement: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diverse coding challenges improves coding skills and problem-solving capabilities.</a:t>
            </a: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Feedback: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on code submissions aids learning and iterative improvement.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Motivation: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contests and challenges foster competition, motivating students to excel.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Learning:</a:t>
            </a:r>
            <a:r>
              <a:rPr 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Curated learning paths and tutorials facilitate systematic knowledge building in specific programming domains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849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Archivo</vt:lpstr>
      <vt:lpstr>Archivo Black</vt:lpstr>
      <vt:lpstr>Arial</vt:lpstr>
      <vt:lpstr>Arial Black</vt:lpstr>
      <vt:lpstr>Calibri</vt:lpstr>
      <vt:lpstr>Söhne</vt:lpstr>
      <vt:lpstr>Tahoma</vt:lpstr>
      <vt:lpstr>Times New Roman</vt:lpstr>
      <vt:lpstr>Verdana</vt:lpstr>
      <vt:lpstr>Wingdings</vt:lpstr>
      <vt:lpstr>Office Theme</vt:lpstr>
      <vt:lpstr>Ideate and implement a system to enhance the quality of education in Emerging Technology.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Expectations  </vt:lpstr>
      <vt:lpstr> Outcome</vt:lpstr>
      <vt:lpstr>PowerPoint Presentation</vt:lpstr>
      <vt:lpstr> Challenges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Steps of Video  Processing: Analog vs. Digital Video</dc:title>
  <dc:creator>pranali sarode</dc:creator>
  <cp:lastModifiedBy>pranali sarode</cp:lastModifiedBy>
  <cp:revision>19</cp:revision>
  <dcterms:created xsi:type="dcterms:W3CDTF">2024-04-14T14:50:10Z</dcterms:created>
  <dcterms:modified xsi:type="dcterms:W3CDTF">2024-04-20T05:04:30Z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2024-04-14T00:00:00Z</vt:filetime>
  </property>
</Properties>
</file>