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0" r:id="rId1"/>
  </p:sldMasterIdLst>
  <p:notesMasterIdLst>
    <p:notesMasterId r:id="rId2"/>
  </p:notesMasterIdLst>
  <p:sldIdLst>
    <p:sldId id="283" r:id="rId3"/>
    <p:sldId id="284" r:id="rId4"/>
    <p:sldId id="285" r:id="rId5"/>
    <p:sldId id="286" r:id="rId6"/>
    <p:sldId id="287" r:id="rId7"/>
    <p:sldId id="288" r:id="rId8"/>
    <p:sldId id="289" r:id="rId9"/>
    <p:sldId id="290" r:id="rId10"/>
    <p:sldId id="291" r:id="rId11"/>
    <p:sldId id="292" r:id="rId12"/>
    <p:sldId id="294" r:id="rId13"/>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4" name=""/>
        <p:cNvGrpSpPr/>
        <p:nvPr/>
      </p:nvGrpSpPr>
      <p:grpSpPr>
        <a:xfrm>
          <a:off x="0" y="0"/>
          <a:ext cx="0" cy="0"/>
          <a:chOff x="0" y="0"/>
          <a:chExt cx="0" cy="0"/>
        </a:xfrm>
      </p:grpSpPr>
      <p:sp>
        <p:nvSpPr>
          <p:cNvPr id="1048701"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2"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18-08-2025</a:t>
            </a:fld>
            <a:endParaRPr lang="en-IN"/>
          </a:p>
        </p:txBody>
      </p:sp>
      <p:sp>
        <p:nvSpPr>
          <p:cNvPr id="1048703"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4"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5"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6"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1" name=""/>
        <p:cNvGrpSpPr/>
        <p:nvPr/>
      </p:nvGrpSpPr>
      <p:grpSpPr>
        <a:xfrm>
          <a:off x="0" y="0"/>
          <a:ext cx="0" cy="0"/>
          <a:chOff x="0" y="0"/>
          <a:chExt cx="0" cy="0"/>
        </a:xfrm>
      </p:grpSpPr>
      <p:sp>
        <p:nvSpPr>
          <p:cNvPr id="1048687"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8" name="Holder 3"/>
          <p:cNvSpPr>
            <a:spLocks noGrp="1"/>
          </p:cNvSpPr>
          <p:nvPr>
            <p:ph type="body" idx="1"/>
          </p:nvPr>
        </p:nvSpPr>
        <p:spPr/>
        <p:txBody>
          <a:bodyPr bIns="0" lIns="0" rIns="0" tIns="0"/>
          <a:p/>
        </p:txBody>
      </p:sp>
      <p:sp>
        <p:nvSpPr>
          <p:cNvPr id="1048689"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0"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91"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2" name=""/>
        <p:cNvGrpSpPr/>
        <p:nvPr/>
      </p:nvGrpSpPr>
      <p:grpSpPr>
        <a:xfrm>
          <a:off x="0" y="0"/>
          <a:ext cx="0" cy="0"/>
          <a:chOff x="0" y="0"/>
          <a:chExt cx="0" cy="0"/>
        </a:xfrm>
      </p:grpSpPr>
      <p:sp>
        <p:nvSpPr>
          <p:cNvPr id="1048692"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3"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4"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5"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6"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97"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4"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3" name=""/>
        <p:cNvGrpSpPr/>
        <p:nvPr/>
      </p:nvGrpSpPr>
      <p:grpSpPr>
        <a:xfrm>
          <a:off x="0" y="0"/>
          <a:ext cx="0" cy="0"/>
          <a:chOff x="0" y="0"/>
          <a:chExt cx="0" cy="0"/>
        </a:xfrm>
      </p:grpSpPr>
      <p:sp>
        <p:nvSpPr>
          <p:cNvPr id="1048698"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700"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1.jpeg"/><Relationship Id="rId3"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1523999" y="19665"/>
            <a:ext cx="7629525" cy="1001556"/>
          </a:xfrm>
          <a:prstGeom prst="rect"/>
        </p:spPr>
        <p:txBody>
          <a:bodyPr bIns="0" lIns="0" rIns="0" rtlCol="0" tIns="16510" vert="horz" wrap="square">
            <a:spAutoFit/>
          </a:bodyPr>
          <a:p>
            <a:pPr marL="3213735">
              <a:spcBef>
                <a:spcPts val="130"/>
              </a:spcBef>
            </a:pPr>
            <a:r>
              <a:rPr b="1" dirty="0" i="0" lang="en-US">
                <a:solidFill>
                  <a:srgbClr val="0F0F0F"/>
                </a:solidFill>
                <a:effectLst/>
                <a:latin typeface="Times New Roman" panose="02020603050405020304" pitchFamily="18" charset="0"/>
                <a:cs typeface="Times New Roman" panose="02020603050405020304" pitchFamily="18" charset="0"/>
              </a:rPr>
              <a:t>Digital Portfolio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687714" y="3314150"/>
            <a:ext cx="10477428" cy="2580640"/>
          </a:xfrm>
          <a:prstGeom prst="rect"/>
          <a:noFill/>
        </p:spPr>
        <p:txBody>
          <a:bodyPr anchor="t" bIns="45720" lIns="91440" rIns="91440" rtlCol="0" tIns="45720" wrap="square">
            <a:spAutoFit/>
          </a:bodyPr>
          <a:p>
            <a:r>
              <a:rPr dirty="0" sz="2400" lang="en-US"/>
              <a:t>STUDENT NAME</a:t>
            </a:r>
            <a:r>
              <a:rPr dirty="0" sz="2400" lang="en-US"/>
              <a:t>:</a:t>
            </a:r>
            <a:r>
              <a:rPr dirty="0" sz="2400" lang="en-US"/>
              <a:t>R</a:t>
            </a:r>
            <a:r>
              <a:rPr dirty="0" sz="2400" lang="en-US"/>
              <a:t>.</a:t>
            </a:r>
            <a:r>
              <a:rPr dirty="0" sz="2400" lang="en-US"/>
              <a:t>V</a:t>
            </a:r>
            <a:r>
              <a:rPr dirty="0" sz="2400" lang="en-US"/>
              <a:t>A</a:t>
            </a:r>
            <a:r>
              <a:rPr dirty="0" sz="2400" lang="en-US"/>
              <a:t>I</a:t>
            </a:r>
            <a:r>
              <a:rPr dirty="0" sz="2400" lang="en-US"/>
              <a:t>S</a:t>
            </a:r>
            <a:r>
              <a:rPr dirty="0" sz="2400" lang="en-US"/>
              <a:t>H</a:t>
            </a:r>
            <a:r>
              <a:rPr dirty="0" sz="2400" lang="en-US"/>
              <a:t>N</a:t>
            </a:r>
            <a:r>
              <a:rPr dirty="0" sz="2400" lang="en-US"/>
              <a:t>A</a:t>
            </a:r>
            <a:r>
              <a:rPr dirty="0" sz="2400" lang="en-US"/>
              <a:t>V</a:t>
            </a:r>
            <a:r>
              <a:rPr dirty="0" sz="2400" lang="en-US"/>
              <a:t>I</a:t>
            </a:r>
            <a:endParaRPr altLang="en-US" lang="zh-CN"/>
          </a:p>
          <a:p>
            <a:r>
              <a:rPr dirty="0" sz="2400" lang="en-US"/>
              <a:t>REGISTER NO AND NMID: </a:t>
            </a:r>
            <a:r>
              <a:rPr dirty="0" sz="2400" lang="en-US"/>
              <a:t>2</a:t>
            </a:r>
            <a:r>
              <a:rPr dirty="0" sz="2400" lang="en-US"/>
              <a:t>4</a:t>
            </a:r>
            <a:r>
              <a:rPr dirty="0" sz="2400" lang="en-US"/>
              <a:t>1</a:t>
            </a:r>
            <a:r>
              <a:rPr dirty="0" sz="2400" lang="en-US"/>
              <a:t>3</a:t>
            </a:r>
            <a:r>
              <a:rPr dirty="0" sz="2400" lang="en-US"/>
              <a:t>4</a:t>
            </a:r>
            <a:r>
              <a:rPr dirty="0" sz="2400" lang="en-US"/>
              <a:t>0</a:t>
            </a:r>
            <a:r>
              <a:rPr dirty="0" sz="2400" lang="en-US"/>
              <a:t>6</a:t>
            </a:r>
            <a:r>
              <a:rPr dirty="0" sz="2400" lang="en-US"/>
              <a:t>0</a:t>
            </a:r>
            <a:r>
              <a:rPr dirty="0" sz="2400" lang="en-US"/>
              <a:t>5</a:t>
            </a:r>
            <a:r>
              <a:rPr dirty="0" sz="2400" lang="en-US"/>
              <a:t>0</a:t>
            </a:r>
            <a:r>
              <a:rPr dirty="0" sz="2400" lang="en-US"/>
              <a:t>0</a:t>
            </a:r>
            <a:r>
              <a:rPr dirty="0" sz="2400" lang="en-US"/>
              <a:t>1</a:t>
            </a:r>
            <a:r>
              <a:rPr dirty="0" sz="2400" lang="en-US"/>
              <a:t>2</a:t>
            </a:r>
            <a:r>
              <a:rPr dirty="0" sz="2400" lang="en-US"/>
              <a:t>2</a:t>
            </a:r>
            <a:r>
              <a:rPr dirty="0" sz="2400" lang="en-US"/>
              <a:t>0</a:t>
            </a:r>
            <a:r>
              <a:rPr dirty="0" sz="2400" lang="en-US"/>
              <a:t>5</a:t>
            </a:r>
            <a:r>
              <a:rPr dirty="0" sz="2400" lang="en-US"/>
              <a:t>8</a:t>
            </a:r>
            <a:r>
              <a:rPr dirty="0" sz="2400" lang="en-US"/>
              <a:t> </a:t>
            </a:r>
            <a:r>
              <a:rPr dirty="0" sz="2400" lang="en-US"/>
              <a:t>A</a:t>
            </a:r>
            <a:r>
              <a:rPr dirty="0" sz="2400" lang="en-US"/>
              <a:t>N</a:t>
            </a:r>
            <a:r>
              <a:rPr dirty="0" sz="2400" lang="en-US"/>
              <a:t>D</a:t>
            </a:r>
            <a:r>
              <a:rPr dirty="0" sz="2400" lang="en-US"/>
              <a:t> </a:t>
            </a:r>
            <a:r>
              <a:rPr dirty="0" sz="2400" lang="en-US"/>
              <a:t>a</a:t>
            </a:r>
            <a:r>
              <a:rPr dirty="0" sz="2400" lang="en-US"/>
              <a:t>s</a:t>
            </a:r>
            <a:r>
              <a:rPr dirty="0" sz="2400" lang="en-US"/>
              <a:t>a</a:t>
            </a:r>
            <a:r>
              <a:rPr dirty="0" sz="2400" lang="en-US"/>
              <a:t>n</a:t>
            </a:r>
            <a:r>
              <a:rPr dirty="0" sz="2400" lang="en-US"/>
              <a:t>m</a:t>
            </a:r>
            <a:r>
              <a:rPr dirty="0" sz="2400" lang="en-US"/>
              <a:t>4</a:t>
            </a:r>
            <a:r>
              <a:rPr dirty="0" sz="2400" lang="en-US"/>
              <a:t>0</a:t>
            </a:r>
            <a:r>
              <a:rPr dirty="0" sz="2400" lang="en-US"/>
              <a:t>6</a:t>
            </a:r>
            <a:r>
              <a:rPr dirty="0" sz="2400" lang="en-US"/>
              <a:t>2</a:t>
            </a:r>
            <a:r>
              <a:rPr dirty="0" sz="2400" lang="en-US"/>
              <a:t>4</a:t>
            </a:r>
            <a:r>
              <a:rPr dirty="0" sz="2400" lang="en-US"/>
              <a:t>1</a:t>
            </a:r>
            <a:r>
              <a:rPr dirty="0" sz="2400" lang="en-US"/>
              <a:t>3</a:t>
            </a:r>
            <a:r>
              <a:rPr dirty="0" sz="2400" lang="en-US"/>
              <a:t>4</a:t>
            </a:r>
            <a:r>
              <a:rPr dirty="0" sz="2400" lang="en-US"/>
              <a:t>0</a:t>
            </a:r>
            <a:r>
              <a:rPr dirty="0" sz="2400" lang="en-US"/>
              <a:t>6</a:t>
            </a:r>
            <a:r>
              <a:rPr dirty="0" sz="2400" lang="en-US"/>
              <a:t>0</a:t>
            </a:r>
            <a:r>
              <a:rPr dirty="0" sz="2400" lang="en-US"/>
              <a:t>5</a:t>
            </a:r>
            <a:r>
              <a:rPr dirty="0" sz="2400" lang="en-US"/>
              <a:t>0</a:t>
            </a:r>
            <a:r>
              <a:rPr dirty="0" sz="2400" lang="en-US"/>
              <a:t>0</a:t>
            </a:r>
            <a:r>
              <a:rPr dirty="0" sz="2400" lang="en-US"/>
              <a:t>1</a:t>
            </a:r>
            <a:r>
              <a:rPr dirty="0" sz="2400" lang="en-US"/>
              <a:t>2</a:t>
            </a:r>
            <a:r>
              <a:rPr dirty="0" sz="2400" lang="en-US"/>
              <a:t>2</a:t>
            </a:r>
            <a:r>
              <a:rPr dirty="0" sz="2400" lang="en-US"/>
              <a:t>0</a:t>
            </a:r>
            <a:r>
              <a:rPr dirty="0" sz="2400" lang="en-US"/>
              <a:t>5</a:t>
            </a:r>
            <a:r>
              <a:rPr dirty="0" sz="2400" lang="en-US"/>
              <a:t>8</a:t>
            </a:r>
            <a:endParaRPr dirty="0" sz="2400" lang="en-US">
              <a:cs typeface="Calibri"/>
            </a:endParaRPr>
          </a:p>
          <a:p>
            <a:r>
              <a:rPr dirty="0" sz="2400" lang="en-US"/>
              <a:t>DEPARTMENT: </a:t>
            </a:r>
            <a:r>
              <a:rPr dirty="0" sz="2400" lang="en-US"/>
              <a:t>B</a:t>
            </a:r>
            <a:r>
              <a:rPr dirty="0" sz="2400" lang="en-US"/>
              <a:t>C</a:t>
            </a:r>
            <a:r>
              <a:rPr dirty="0" sz="2400" lang="en-US"/>
              <a:t>A</a:t>
            </a:r>
            <a:r>
              <a:rPr dirty="0" sz="2400" lang="en-US"/>
              <a:t>(</a:t>
            </a:r>
            <a:r>
              <a:rPr dirty="0" sz="2400" lang="en-US"/>
              <a:t>I</a:t>
            </a:r>
            <a:r>
              <a:rPr dirty="0" sz="2400" lang="en-US"/>
              <a:t>I</a:t>
            </a:r>
            <a:r>
              <a:rPr dirty="0" sz="2400" lang="en-US"/>
              <a:t> </a:t>
            </a:r>
            <a:r>
              <a:rPr dirty="0" sz="2400" lang="en-US"/>
              <a:t>Y</a:t>
            </a:r>
            <a:r>
              <a:rPr dirty="0" sz="2400" lang="en-US"/>
              <a:t>E</a:t>
            </a:r>
            <a:r>
              <a:rPr dirty="0" sz="2400" lang="en-US"/>
              <a:t>A</a:t>
            </a:r>
            <a:r>
              <a:rPr dirty="0" sz="2400" lang="en-US"/>
              <a:t>R</a:t>
            </a:r>
            <a:r>
              <a:rPr dirty="0" sz="2400" lang="en-US"/>
              <a:t>)</a:t>
            </a:r>
            <a:endParaRPr altLang="en-US" lang="zh-CN"/>
          </a:p>
          <a:p>
            <a:r>
              <a:rPr dirty="0" sz="2400" lang="en-US"/>
              <a:t>COLLEGE: COLLEGE/ UNIVERSITY</a:t>
            </a:r>
            <a:r>
              <a:rPr dirty="0" sz="2400" lang="en-US"/>
              <a:t>:</a:t>
            </a:r>
            <a:r>
              <a:rPr dirty="0" sz="2400" lang="en-US"/>
              <a:t>D</a:t>
            </a:r>
            <a:r>
              <a:rPr dirty="0" sz="2400" lang="en-US"/>
              <a:t>H</a:t>
            </a:r>
            <a:r>
              <a:rPr dirty="0" sz="2400" lang="en-US"/>
              <a:t>A</a:t>
            </a:r>
            <a:r>
              <a:rPr dirty="0" sz="2400" lang="en-US"/>
              <a:t>R</a:t>
            </a:r>
            <a:r>
              <a:rPr dirty="0" sz="2400" lang="en-US"/>
              <a:t>M</a:t>
            </a:r>
            <a:r>
              <a:rPr dirty="0" sz="2400" lang="en-US"/>
              <a:t>A</a:t>
            </a:r>
            <a:r>
              <a:rPr dirty="0" sz="2400" lang="en-US"/>
              <a:t>P</a:t>
            </a:r>
            <a:r>
              <a:rPr dirty="0" sz="2400" lang="en-US"/>
              <a:t>U</a:t>
            </a:r>
            <a:r>
              <a:rPr dirty="0" sz="2400" lang="en-US"/>
              <a:t>R</a:t>
            </a:r>
            <a:r>
              <a:rPr dirty="0" sz="2400" lang="en-US"/>
              <a:t>A</a:t>
            </a:r>
            <a:r>
              <a:rPr dirty="0" sz="2400" lang="en-US"/>
              <a:t>M</a:t>
            </a:r>
            <a:r>
              <a:rPr dirty="0" sz="2400" lang="en-US"/>
              <a:t> </a:t>
            </a:r>
            <a:r>
              <a:rPr dirty="0" sz="2400" lang="en-US"/>
              <a:t>A</a:t>
            </a:r>
            <a:r>
              <a:rPr dirty="0" sz="2400" lang="en-US"/>
              <a:t>D</a:t>
            </a:r>
            <a:r>
              <a:rPr dirty="0" sz="2400" lang="en-US"/>
              <a:t>H</a:t>
            </a:r>
            <a:r>
              <a:rPr dirty="0" sz="2400" lang="en-US"/>
              <a:t>I</a:t>
            </a:r>
            <a:r>
              <a:rPr dirty="0" sz="2400" lang="en-US"/>
              <a:t>N</a:t>
            </a:r>
            <a:r>
              <a:rPr dirty="0" sz="2400" lang="en-US"/>
              <a:t>A</a:t>
            </a:r>
            <a:r>
              <a:rPr dirty="0" sz="2400" lang="en-US"/>
              <a:t>M</a:t>
            </a:r>
            <a:r>
              <a:rPr dirty="0" sz="2400" lang="en-US"/>
              <a:t> </a:t>
            </a:r>
            <a:r>
              <a:rPr dirty="0" sz="2400" lang="en-US"/>
              <a:t>A</a:t>
            </a:r>
            <a:r>
              <a:rPr dirty="0" sz="2400" lang="en-US"/>
              <a:t>R</a:t>
            </a:r>
            <a:r>
              <a:rPr dirty="0" sz="2400" lang="en-US"/>
              <a:t>T</a:t>
            </a:r>
            <a:r>
              <a:rPr dirty="0" sz="2400" lang="en-US"/>
              <a:t>S</a:t>
            </a:r>
            <a:r>
              <a:rPr dirty="0" sz="2400" lang="en-US"/>
              <a:t> </a:t>
            </a:r>
            <a:r>
              <a:rPr dirty="0" sz="2400" lang="en-US"/>
              <a:t>C</a:t>
            </a:r>
            <a:r>
              <a:rPr dirty="0" sz="2400" lang="en-US"/>
              <a:t>O</a:t>
            </a:r>
            <a:r>
              <a:rPr dirty="0" sz="2400" lang="en-US"/>
              <a:t>L</a:t>
            </a:r>
            <a:r>
              <a:rPr dirty="0" sz="2400" lang="en-US"/>
              <a:t>L</a:t>
            </a:r>
            <a:r>
              <a:rPr dirty="0" sz="2400" lang="en-US"/>
              <a:t>EGE </a:t>
            </a:r>
            <a:r>
              <a:rPr dirty="0" sz="2400" lang="en-US"/>
              <a:t>,</a:t>
            </a:r>
            <a:r>
              <a:rPr dirty="0" sz="2400" lang="en-US"/>
              <a:t>A</a:t>
            </a:r>
            <a:r>
              <a:rPr dirty="0" sz="2400" lang="en-US"/>
              <a:t>F</a:t>
            </a:r>
            <a:r>
              <a:rPr dirty="0" sz="2400" lang="en-US"/>
              <a:t>F</a:t>
            </a:r>
            <a:r>
              <a:rPr dirty="0" sz="2400" lang="en-US"/>
              <a:t>I</a:t>
            </a:r>
            <a:r>
              <a:rPr dirty="0" sz="2400" lang="en-US"/>
              <a:t>L</a:t>
            </a:r>
            <a:r>
              <a:rPr dirty="0" sz="2400" lang="en-US"/>
              <a:t>I</a:t>
            </a:r>
            <a:r>
              <a:rPr dirty="0" sz="2400" lang="en-US"/>
              <a:t>A</a:t>
            </a:r>
            <a:r>
              <a:rPr dirty="0" sz="2400" lang="en-US"/>
              <a:t>T</a:t>
            </a:r>
            <a:r>
              <a:rPr dirty="0" sz="2400" lang="en-US"/>
              <a:t>E</a:t>
            </a:r>
            <a:r>
              <a:rPr dirty="0" sz="2400" lang="en-US"/>
              <a:t>D</a:t>
            </a:r>
            <a:r>
              <a:rPr dirty="0" sz="2400" lang="en-US"/>
              <a:t> </a:t>
            </a:r>
            <a:r>
              <a:rPr dirty="0" sz="2400" lang="en-US"/>
              <a:t>A</a:t>
            </a:r>
            <a:r>
              <a:rPr dirty="0" sz="2400" lang="en-US"/>
              <a:t>N</a:t>
            </a:r>
            <a:r>
              <a:rPr dirty="0" sz="2400" lang="en-US"/>
              <a:t>N</a:t>
            </a:r>
            <a:r>
              <a:rPr dirty="0" sz="2400" lang="en-US"/>
              <a:t>A</a:t>
            </a:r>
            <a:r>
              <a:rPr dirty="0" sz="2400" lang="en-US"/>
              <a:t>M</a:t>
            </a:r>
            <a:r>
              <a:rPr dirty="0" sz="2400" lang="en-US"/>
              <a:t>A</a:t>
            </a:r>
            <a:r>
              <a:rPr dirty="0" sz="2400" lang="en-US"/>
              <a:t>L</a:t>
            </a:r>
            <a:r>
              <a:rPr dirty="0" sz="2400" lang="en-US"/>
              <a:t>A</a:t>
            </a:r>
            <a:r>
              <a:rPr dirty="0" sz="2400" lang="en-US"/>
              <a:t>I</a:t>
            </a:r>
            <a:r>
              <a:rPr dirty="0" sz="2400" lang="en-US"/>
              <a:t> </a:t>
            </a:r>
            <a:r>
              <a:rPr dirty="0" sz="2400" lang="en-US"/>
              <a:t>U</a:t>
            </a:r>
            <a:r>
              <a:rPr dirty="0" sz="2400" lang="en-US"/>
              <a:t>N</a:t>
            </a:r>
            <a:r>
              <a:rPr dirty="0" sz="2400" lang="en-US"/>
              <a:t>I</a:t>
            </a:r>
            <a:r>
              <a:rPr dirty="0" sz="2400" lang="en-US"/>
              <a:t>V</a:t>
            </a:r>
            <a:r>
              <a:rPr dirty="0" sz="2400" lang="en-US"/>
              <a:t>ERSITY </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4"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6"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8"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lang="en-IN" spc="15"/>
              <a:t>RESULTS AND SCREENSHOTS</a:t>
            </a:r>
            <a:endParaRPr dirty="0" sz="4250"/>
          </a:p>
        </p:txBody>
      </p:sp>
      <p:sp>
        <p:nvSpPr>
          <p:cNvPr id="1048679"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0"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pic>
        <p:nvPicPr>
          <p:cNvPr id="2097167" name=""/>
          <p:cNvPicPr>
            <a:picLocks/>
          </p:cNvPicPr>
          <p:nvPr/>
        </p:nvPicPr>
        <p:blipFill>
          <a:blip xmlns:r="http://schemas.openxmlformats.org/officeDocument/2006/relationships" r:embed="rId2"/>
          <a:stretch>
            <a:fillRect/>
          </a:stretch>
        </p:blipFill>
        <p:spPr>
          <a:xfrm rot="0">
            <a:off x="8110485" y="0"/>
            <a:ext cx="3277007" cy="6858000"/>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8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8"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4" name="object 7"/>
          <p:cNvSpPr txBox="1">
            <a:spLocks noGrp="1"/>
          </p:cNvSpPr>
          <p:nvPr>
            <p:ph type="title"/>
          </p:nvPr>
        </p:nvSpPr>
        <p:spPr>
          <a:xfrm>
            <a:off x="755332" y="385444"/>
            <a:ext cx="4578668" cy="752129"/>
          </a:xfrm>
          <a:prstGeom prst="rect"/>
        </p:spPr>
        <p:txBody>
          <a:bodyPr bIns="0" lIns="0" rIns="0" rtlCol="0" tIns="13335" vert="horz" wrap="square">
            <a:spAutoFit/>
          </a:bodyPr>
          <a:p>
            <a:pPr marL="12700">
              <a:lnSpc>
                <a:spcPct val="100000"/>
              </a:lnSpc>
              <a:spcBef>
                <a:spcPts val="105"/>
              </a:spcBef>
            </a:pPr>
            <a:r>
              <a:rPr dirty="0" lang="en-IN"/>
              <a:t>CONCLUSION</a:t>
            </a:r>
            <a:endParaRPr dirty="0"/>
          </a:p>
        </p:txBody>
      </p:sp>
      <p:sp>
        <p:nvSpPr>
          <p:cNvPr id="1048685"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86" name=""/>
          <p:cNvSpPr txBox="1"/>
          <p:nvPr/>
        </p:nvSpPr>
        <p:spPr>
          <a:xfrm rot="21600000">
            <a:off x="651617" y="1695445"/>
            <a:ext cx="7438937" cy="2186940"/>
          </a:xfrm>
          <a:prstGeom prst="rect"/>
        </p:spPr>
        <p:txBody>
          <a:bodyPr rtlCol="0" wrap="square">
            <a:spAutoFit/>
          </a:bodyPr>
          <a:p>
            <a:r>
              <a:rPr sz="2800" lang="en-US">
                <a:solidFill>
                  <a:srgbClr val="000000"/>
                </a:solidFill>
              </a:rPr>
              <a:t>The project has been a resounding success,empowering students and young laeders with the,knowledge and confidence to become innovation problem-solvers and change makers</a:t>
            </a:r>
            <a:endParaRPr sz="2800" lang="en-US">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5" name=""/>
        <p:cNvGrpSpPr/>
        <p:nvPr/>
      </p:nvGrpSpPr>
      <p:grpSpPr>
        <a:xfrm>
          <a:off x="0" y="0"/>
          <a:ext cx="0" cy="0"/>
          <a:chOff x="0" y="0"/>
          <a:chExt cx="0" cy="0"/>
        </a:xfrm>
      </p:grpSpPr>
      <p:grpSp>
        <p:nvGrpSpPr>
          <p:cNvPr id="26" name="object 3"/>
          <p:cNvGrpSpPr/>
          <p:nvPr/>
        </p:nvGrpSpPr>
        <p:grpSpPr>
          <a:xfrm>
            <a:off x="7443849" y="0"/>
            <a:ext cx="4752975" cy="6863080"/>
            <a:chOff x="7443849" y="0"/>
            <a:chExt cx="4752975" cy="6863080"/>
          </a:xfrm>
        </p:grpSpPr>
        <p:sp>
          <p:nvSpPr>
            <p:cNvPr id="1048610"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1"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2"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3"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4"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5"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6"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7"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8"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19"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0"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1"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2"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3"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7"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4"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5" name=""/>
          <p:cNvSpPr txBox="1"/>
          <p:nvPr/>
        </p:nvSpPr>
        <p:spPr>
          <a:xfrm>
            <a:off x="890348" y="2042159"/>
            <a:ext cx="10392013" cy="510540"/>
          </a:xfrm>
          <a:prstGeom prst="rect"/>
        </p:spPr>
        <p:txBody>
          <a:bodyPr rtlCol="0" wrap="square">
            <a:spAutoFit/>
          </a:bodyPr>
          <a:p>
            <a:r>
              <a:rPr sz="2800" lang="en-US">
                <a:solidFill>
                  <a:srgbClr val="000000"/>
                </a:solidFill>
              </a:rPr>
              <a:t>*Creative Student Portfolio Using FWD</a:t>
            </a:r>
            <a:endParaRPr sz="2800" lang="en-US">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8" name=""/>
        <p:cNvGrpSpPr/>
        <p:nvPr/>
      </p:nvGrpSpPr>
      <p:grpSpPr>
        <a:xfrm>
          <a:off x="0" y="0"/>
          <a:ext cx="0" cy="0"/>
          <a:chOff x="0" y="0"/>
          <a:chExt cx="0" cy="0"/>
        </a:xfrm>
      </p:grpSpPr>
      <p:sp>
        <p:nvSpPr>
          <p:cNvPr id="1048626"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29" name="object 3"/>
          <p:cNvGrpSpPr/>
          <p:nvPr/>
        </p:nvGrpSpPr>
        <p:grpSpPr>
          <a:xfrm>
            <a:off x="7443849" y="0"/>
            <a:ext cx="4752975" cy="6863080"/>
            <a:chOff x="7443849" y="0"/>
            <a:chExt cx="4752975" cy="6863080"/>
          </a:xfrm>
        </p:grpSpPr>
        <p:sp>
          <p:nvSpPr>
            <p:cNvPr id="1048627"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8"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29"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0"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1"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2"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3"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4"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5"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6"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7"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8"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39"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0"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0"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1"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2" name="TextBox 22"/>
          <p:cNvSpPr txBox="1"/>
          <p:nvPr/>
        </p:nvSpPr>
        <p:spPr>
          <a:xfrm>
            <a:off x="2509807" y="1041533"/>
            <a:ext cx="5029200" cy="4701541"/>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Tools and Technologies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Features and Functionality</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Screenshots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dirty="0" sz="2800" lang="en-US" err="1">
                <a:solidFill>
                  <a:srgbClr val="0D0D0D"/>
                </a:solidFill>
                <a:latin typeface="Times New Roman" panose="02020603050405020304" pitchFamily="18" charset="0"/>
                <a:cs typeface="Times New Roman" panose="02020603050405020304" pitchFamily="18" charset="0"/>
              </a:rPr>
              <a:t>Github</a:t>
            </a:r>
            <a:r>
              <a:rPr dirty="0" sz="2800" lang="en-US">
                <a:solidFill>
                  <a:srgbClr val="0D0D0D"/>
                </a:solidFill>
                <a:latin typeface="Times New Roman" panose="02020603050405020304" pitchFamily="18" charset="0"/>
                <a:cs typeface="Times New Roman" panose="02020603050405020304" pitchFamily="18" charset="0"/>
              </a:rPr>
              <a:t> Link</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grpSp>
        <p:nvGrpSpPr>
          <p:cNvPr id="32" name="object 2"/>
          <p:cNvGrpSpPr/>
          <p:nvPr/>
        </p:nvGrpSpPr>
        <p:grpSpPr>
          <a:xfrm rot="57555" flipH="1">
            <a:off x="5608380" y="2633908"/>
            <a:ext cx="8707440" cy="6124158"/>
            <a:chOff x="9353550" y="2564611"/>
            <a:chExt cx="457200" cy="3512339"/>
          </a:xfrm>
        </p:grpSpPr>
        <p:sp>
          <p:nvSpPr>
            <p:cNvPr id="104864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rot="21600000" flipH="0">
              <a:off x="9463873" y="2564611"/>
              <a:ext cx="236554" cy="2160659"/>
            </a:xfrm>
            <a:prstGeom prst="rect"/>
          </p:spPr>
        </p:pic>
      </p:grpSp>
      <p:sp>
        <p:nvSpPr>
          <p:cNvPr id="1048645"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6" name="object 7"/>
          <p:cNvSpPr txBox="1">
            <a:spLocks noGrp="1"/>
          </p:cNvSpPr>
          <p:nvPr>
            <p:ph type="title"/>
          </p:nvPr>
        </p:nvSpPr>
        <p:spPr>
          <a:xfrm>
            <a:off x="834072" y="575055"/>
            <a:ext cx="5948033"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8" name=""/>
          <p:cNvSpPr txBox="1"/>
          <p:nvPr/>
        </p:nvSpPr>
        <p:spPr>
          <a:xfrm>
            <a:off x="676275" y="2080258"/>
            <a:ext cx="8027174" cy="1348741"/>
          </a:xfrm>
          <a:prstGeom prst="rect"/>
        </p:spPr>
        <p:txBody>
          <a:bodyPr rtlCol="0" wrap="square">
            <a:spAutoFit/>
          </a:bodyPr>
          <a:p>
            <a:r>
              <a:rPr sz="2800" lang="en-US">
                <a:solidFill>
                  <a:srgbClr val="000000"/>
                </a:solidFill>
              </a:rPr>
              <a:t>A digital portfolio provide an interactive and accessible platform tonperform achivements,skills and experience</a:t>
            </a:r>
            <a:endParaRPr sz="2800" lang="en-US">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3"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4" name=""/>
          <p:cNvSpPr txBox="1"/>
          <p:nvPr/>
        </p:nvSpPr>
        <p:spPr>
          <a:xfrm>
            <a:off x="739775" y="2566034"/>
            <a:ext cx="7139345" cy="3025140"/>
          </a:xfrm>
          <a:prstGeom prst="rect"/>
        </p:spPr>
        <p:txBody>
          <a:bodyPr rtlCol="0" wrap="square">
            <a:spAutoFit/>
          </a:bodyPr>
          <a:p>
            <a:r>
              <a:rPr sz="2800" lang="en-US">
                <a:solidFill>
                  <a:srgbClr val="000000"/>
                </a:solidFill>
              </a:rPr>
              <a:t>The aims to empower students and young leaders with the skills, knowledge and confidence to becomes innovation problem solved and change markers. the project focuses on developing leadership qualities,fostesting creativity and promoting social responsibilities</a:t>
            </a:r>
            <a:endParaRPr sz="2800" lang="en-US">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55"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8"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9"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0" name=""/>
          <p:cNvSpPr txBox="1"/>
          <p:nvPr/>
        </p:nvSpPr>
        <p:spPr>
          <a:xfrm>
            <a:off x="1228548" y="2019299"/>
            <a:ext cx="8582200" cy="1348741"/>
          </a:xfrm>
          <a:prstGeom prst="rect"/>
        </p:spPr>
        <p:txBody>
          <a:bodyPr rtlCol="0" wrap="square">
            <a:spAutoFit/>
          </a:bodyPr>
          <a:p>
            <a:r>
              <a:rPr sz="2800" lang="en-US">
                <a:solidFill>
                  <a:srgbClr val="000000"/>
                </a:solidFill>
              </a:rPr>
              <a:t>*students( projects,resumes)
*Job seekers(career counseling)
*young professionals(leadership skills)</a:t>
            </a:r>
            <a:endParaRPr sz="2800" lang="en-US">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4"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lang="en-IN" spc="10"/>
              <a:t>TOOLS AND TECHNIQUES</a:t>
            </a:r>
            <a:endParaRPr dirty="0" sz="360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5"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6" name=""/>
          <p:cNvSpPr txBox="1"/>
          <p:nvPr/>
        </p:nvSpPr>
        <p:spPr>
          <a:xfrm>
            <a:off x="2049405" y="2310128"/>
            <a:ext cx="6177662" cy="1348740"/>
          </a:xfrm>
          <a:prstGeom prst="rect"/>
        </p:spPr>
        <p:txBody>
          <a:bodyPr rtlCol="0" wrap="square">
            <a:spAutoFit/>
          </a:bodyPr>
          <a:p>
            <a:r>
              <a:rPr sz="2800" lang="en-US">
                <a:solidFill>
                  <a:srgbClr val="000000"/>
                </a:solidFill>
              </a:rPr>
              <a:t>#HTML--&gt;Structure
#CSS--&gt;Styling
#JS--&gt;Interactivity</a:t>
            </a:r>
            <a:endParaRPr sz="2800" lang="en-US">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6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6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8</a:t>
            </a:fld>
            <a:endParaRPr sz="1100">
              <a:latin typeface="Trebuchet MS"/>
              <a:cs typeface="Trebuchet MS"/>
            </a:endParaRPr>
          </a:p>
        </p:txBody>
      </p:sp>
      <p:sp>
        <p:nvSpPr>
          <p:cNvPr id="1048669" name="object 8"/>
          <p:cNvSpPr txBox="1"/>
          <p:nvPr/>
        </p:nvSpPr>
        <p:spPr>
          <a:xfrm>
            <a:off x="739775" y="291147"/>
            <a:ext cx="8794750" cy="629018"/>
          </a:xfrm>
          <a:prstGeom prst="rect"/>
        </p:spPr>
        <p:txBody>
          <a:bodyPr bIns="0" lIns="0" rIns="0" rtlCol="0" tIns="13335" vert="horz" wrap="square">
            <a:spAutoFit/>
          </a:bodyPr>
          <a:p>
            <a:pPr marL="12700">
              <a:lnSpc>
                <a:spcPct val="100000"/>
              </a:lnSpc>
              <a:spcBef>
                <a:spcPts val="105"/>
              </a:spcBef>
            </a:pPr>
            <a:r>
              <a:rPr b="1" dirty="0" sz="4000" lang="en-IN" spc="15">
                <a:latin typeface="Trebuchet MS"/>
                <a:cs typeface="Trebuchet MS"/>
              </a:rPr>
              <a:t>POTFOLIO DESIGN AND LAYOUT</a:t>
            </a:r>
            <a:endParaRPr dirty="0" sz="4000">
              <a:latin typeface="Trebuchet MS"/>
              <a:cs typeface="Trebuchet MS"/>
            </a:endParaRPr>
          </a:p>
        </p:txBody>
      </p:sp>
      <p:sp>
        <p:nvSpPr>
          <p:cNvPr id="104867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1" name=""/>
          <p:cNvSpPr txBox="1"/>
          <p:nvPr/>
        </p:nvSpPr>
        <p:spPr>
          <a:xfrm>
            <a:off x="1016341" y="1652405"/>
            <a:ext cx="9020510" cy="2186940"/>
          </a:xfrm>
          <a:prstGeom prst="rect"/>
        </p:spPr>
        <p:txBody>
          <a:bodyPr rtlCol="0" wrap="square">
            <a:spAutoFit/>
          </a:bodyPr>
          <a:p>
            <a:r>
              <a:rPr sz="2800" lang="en-US">
                <a:solidFill>
                  <a:srgbClr val="000000"/>
                </a:solidFill>
              </a:rPr>
              <a:t>*Home/About me
*Project
*Skills
*Contact
*Responsive layout</a:t>
            </a:r>
            <a:endParaRPr sz="2800" lang="en-US">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72" name="Title 1"/>
          <p:cNvSpPr>
            <a:spLocks noGrp="1"/>
          </p:cNvSpPr>
          <p:nvPr>
            <p:ph type="title"/>
          </p:nvPr>
        </p:nvSpPr>
        <p:spPr>
          <a:xfrm>
            <a:off x="755332" y="385444"/>
            <a:ext cx="10681335" cy="723901"/>
          </a:xfrm>
        </p:spPr>
        <p:txBody>
          <a:bodyPr/>
          <a:p>
            <a:r>
              <a:rPr dirty="0" lang="en-IN"/>
              <a:t>FEATURES AND FUNCTIONALITY</a:t>
            </a:r>
          </a:p>
        </p:txBody>
      </p:sp>
      <p:sp>
        <p:nvSpPr>
          <p:cNvPr id="1048673" name=""/>
          <p:cNvSpPr txBox="1"/>
          <p:nvPr/>
        </p:nvSpPr>
        <p:spPr>
          <a:xfrm>
            <a:off x="1043421" y="1661160"/>
            <a:ext cx="6969563" cy="1767841"/>
          </a:xfrm>
          <a:prstGeom prst="rect"/>
        </p:spPr>
        <p:txBody>
          <a:bodyPr rtlCol="0" wrap="square">
            <a:spAutoFit/>
          </a:bodyPr>
          <a:p>
            <a:r>
              <a:rPr sz="2800" lang="en-US">
                <a:solidFill>
                  <a:srgbClr val="000000"/>
                </a:solidFill>
              </a:rPr>
              <a:t>*Navigation bar-with smooth scrolling
*Project showcase with image/details
*Contact form( Valiclation)
*Respondive design for all devices</a:t>
            </a:r>
            <a:endParaRPr sz="2800" lang="en-US">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Nanthini Mohan</cp:lastModifiedBy>
  <dcterms:created xsi:type="dcterms:W3CDTF">2024-03-28T06:07:22Z</dcterms:created>
  <dcterms:modified xsi:type="dcterms:W3CDTF">2025-08-28T12:51:25Z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66b965810b87435980051e3f18165c10</vt:lpwstr>
  </property>
</Properties>
</file>