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Ex2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charts/chart12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3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8"/>
  </p:notesMasterIdLst>
  <p:sldIdLst>
    <p:sldId id="256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.nath.lv\Downloads\Excel%20Final%20Assessment%20Data%20File%201%20-%20Youtube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.nath.lv\Downloads\Excel%20Final%20Assessment%20Data%20File%201%20-%20Youtube%20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.nath.lv\Downloads\Excel%20Final%20Assessment%20Data%20File%201%20-%20Youtube%20dat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.nath.lv\Downloads\Excel%20Final%20Assessment%20Data%20File%201%20-%20Youtube%20data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.nath.lv\Downloads\Excel%20Final%20Assessment%20Data%20File%201%20-%20Youtube%20data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.nath.lv\Downloads\Excel%20Final%20Assessment%20Data%20File%201%20-%20Youtube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.nath.lv\Downloads\Excel%20Final%20Assessment%20Data%20File%201%20-%20Youtube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.nath.lv\Downloads\Excel%20Final%20Assessment%20Data%20File%201%20-%20Youtube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.nath.lv\Downloads\Excel%20Final%20Assessment%20Data%20File%201%20-%20Youtube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.nath.lv\Downloads\Excel%20Final%20Assessment%20Data%20File%201%20-%20Youtube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.nath.lv\Downloads\Excel%20Final%20Assessment%20Data%20File%201%20-%20Youtube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.nath.lv\Downloads\Excel%20Final%20Assessment%20Data%20File%201%20-%20Youtube%20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navi.nath.lv\Downloads\Excel%20Final%20Assessment%20Data%20File%201%20-%20Youtube%20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vaishnavi.nath.lv\Downloads\Excel%20Final%20Assessment%20Data%20File%201%20-%20Youtube%20dat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file:///C:\Users\vaishnavi.nath.lv\Downloads\Excel%20Final%20Assessment%20Data%20File%201%20-%20Youtube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Difference of trending and publish date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Sum of days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'q7 sub'!$E$3</c:f>
              <c:strCache>
                <c:ptCount val="1"/>
                <c:pt idx="0">
                  <c:v>Sum of likes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'q7 sub'!$D$4:$D$20</c:f>
              <c:strCache>
                <c:ptCount val="17"/>
                <c:pt idx="0">
                  <c:v>Autos &amp; Vehicles</c:v>
                </c:pt>
                <c:pt idx="1">
                  <c:v>Comedy</c:v>
                </c:pt>
                <c:pt idx="2">
                  <c:v>Education</c:v>
                </c:pt>
                <c:pt idx="3">
                  <c:v>Entertainment</c:v>
                </c:pt>
                <c:pt idx="4">
                  <c:v>Film &amp; Animation</c:v>
                </c:pt>
                <c:pt idx="5">
                  <c:v>Gaming</c:v>
                </c:pt>
                <c:pt idx="6">
                  <c:v>Howto &amp; Style</c:v>
                </c:pt>
                <c:pt idx="7">
                  <c:v>Movies</c:v>
                </c:pt>
                <c:pt idx="8">
                  <c:v>Music</c:v>
                </c:pt>
                <c:pt idx="9">
                  <c:v>News &amp; Politics</c:v>
                </c:pt>
                <c:pt idx="10">
                  <c:v>People &amp; Blogs</c:v>
                </c:pt>
                <c:pt idx="11">
                  <c:v>Pets &amp; Animals</c:v>
                </c:pt>
                <c:pt idx="12">
                  <c:v>Religious</c:v>
                </c:pt>
                <c:pt idx="13">
                  <c:v>Science &amp; Technology</c:v>
                </c:pt>
                <c:pt idx="14">
                  <c:v>Shows</c:v>
                </c:pt>
                <c:pt idx="15">
                  <c:v>Sports</c:v>
                </c:pt>
                <c:pt idx="16">
                  <c:v>Travel &amp; Events</c:v>
                </c:pt>
              </c:strCache>
            </c:strRef>
          </c:cat>
          <c:val>
            <c:numRef>
              <c:f>'q7 sub'!$E$4:$E$20</c:f>
              <c:numCache>
                <c:formatCode>General</c:formatCode>
                <c:ptCount val="17"/>
                <c:pt idx="0">
                  <c:v>189163</c:v>
                </c:pt>
                <c:pt idx="1">
                  <c:v>38804398</c:v>
                </c:pt>
                <c:pt idx="2">
                  <c:v>3529171</c:v>
                </c:pt>
                <c:pt idx="3">
                  <c:v>83836195</c:v>
                </c:pt>
                <c:pt idx="4">
                  <c:v>14308758</c:v>
                </c:pt>
                <c:pt idx="5">
                  <c:v>1988458</c:v>
                </c:pt>
                <c:pt idx="6">
                  <c:v>4322796</c:v>
                </c:pt>
                <c:pt idx="7">
                  <c:v>80026</c:v>
                </c:pt>
                <c:pt idx="8">
                  <c:v>54100112</c:v>
                </c:pt>
                <c:pt idx="9">
                  <c:v>5762909</c:v>
                </c:pt>
                <c:pt idx="10">
                  <c:v>8841134</c:v>
                </c:pt>
                <c:pt idx="11">
                  <c:v>186307</c:v>
                </c:pt>
                <c:pt idx="12">
                  <c:v>127654</c:v>
                </c:pt>
                <c:pt idx="13">
                  <c:v>9566636</c:v>
                </c:pt>
                <c:pt idx="14">
                  <c:v>427347</c:v>
                </c:pt>
                <c:pt idx="15">
                  <c:v>9389714</c:v>
                </c:pt>
                <c:pt idx="16">
                  <c:v>13048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07-477D-94DC-10452C02FF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8629455"/>
        <c:axId val="1328724287"/>
      </c:barChart>
      <c:catAx>
        <c:axId val="1198629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8724287"/>
        <c:crosses val="autoZero"/>
        <c:auto val="1"/>
        <c:lblAlgn val="ctr"/>
        <c:lblOffset val="100"/>
        <c:noMultiLvlLbl val="0"/>
      </c:catAx>
      <c:valAx>
        <c:axId val="1328724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8629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Graphical</a:t>
            </a:r>
            <a:r>
              <a:rPr lang="en-IN" baseline="0" dirty="0"/>
              <a:t> representation of growth rate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'q10'!$B$11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'q10'!$C$10:$H$10</c:f>
              <c:strCache>
                <c:ptCount val="6"/>
                <c:pt idx="0">
                  <c:v>Sum of comment_count</c:v>
                </c:pt>
                <c:pt idx="1">
                  <c:v>Sum of likes</c:v>
                </c:pt>
                <c:pt idx="2">
                  <c:v>Sum of views</c:v>
                </c:pt>
                <c:pt idx="3">
                  <c:v>in count</c:v>
                </c:pt>
                <c:pt idx="4">
                  <c:v>IN LIKES</c:v>
                </c:pt>
                <c:pt idx="5">
                  <c:v>IN VIEWs</c:v>
                </c:pt>
              </c:strCache>
            </c:strRef>
          </c:cat>
          <c:val>
            <c:numRef>
              <c:f>'q10'!$C$11:$H$11</c:f>
              <c:numCache>
                <c:formatCode>General</c:formatCode>
                <c:ptCount val="6"/>
                <c:pt idx="0">
                  <c:v>6422378</c:v>
                </c:pt>
                <c:pt idx="1">
                  <c:v>59063929</c:v>
                </c:pt>
                <c:pt idx="2">
                  <c:v>2700407997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34-4925-89E7-A88213B317CE}"/>
            </c:ext>
          </c:extLst>
        </c:ser>
        <c:ser>
          <c:idx val="1"/>
          <c:order val="1"/>
          <c:tx>
            <c:strRef>
              <c:f>'q10'!$B$12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'q10'!$C$10:$H$10</c:f>
              <c:strCache>
                <c:ptCount val="6"/>
                <c:pt idx="0">
                  <c:v>Sum of comment_count</c:v>
                </c:pt>
                <c:pt idx="1">
                  <c:v>Sum of likes</c:v>
                </c:pt>
                <c:pt idx="2">
                  <c:v>Sum of views</c:v>
                </c:pt>
                <c:pt idx="3">
                  <c:v>in count</c:v>
                </c:pt>
                <c:pt idx="4">
                  <c:v>IN LIKES</c:v>
                </c:pt>
                <c:pt idx="5">
                  <c:v>IN VIEWs</c:v>
                </c:pt>
              </c:strCache>
            </c:strRef>
          </c:cat>
          <c:val>
            <c:numRef>
              <c:f>'q10'!$C$12:$H$12</c:f>
              <c:numCache>
                <c:formatCode>General</c:formatCode>
                <c:ptCount val="6"/>
                <c:pt idx="0">
                  <c:v>17741295</c:v>
                </c:pt>
                <c:pt idx="1">
                  <c:v>176409897</c:v>
                </c:pt>
                <c:pt idx="2">
                  <c:v>8445909227</c:v>
                </c:pt>
                <c:pt idx="3">
                  <c:v>176.24183752497908</c:v>
                </c:pt>
                <c:pt idx="4">
                  <c:v>198.67619710839082</c:v>
                </c:pt>
                <c:pt idx="5">
                  <c:v>212.76419105494156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34-4925-89E7-A88213B31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98636175"/>
        <c:axId val="1257477343"/>
      </c:barChart>
      <c:catAx>
        <c:axId val="1198636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477343"/>
        <c:crosses val="autoZero"/>
        <c:auto val="1"/>
        <c:lblAlgn val="ctr"/>
        <c:lblOffset val="100"/>
        <c:noMultiLvlLbl val="0"/>
      </c:catAx>
      <c:valAx>
        <c:axId val="1257477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863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Difference</a:t>
            </a:r>
            <a:r>
              <a:rPr lang="en-IN" baseline="0"/>
              <a:t> b/w publish and trend date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67-4E90-B60C-EAB0C0FE9DA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67-4E90-B60C-EAB0C0FE9DA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967-4E90-B60C-EAB0C0FE9DA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967-4E90-B60C-EAB0C0FE9DA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967-4E90-B60C-EAB0C0FE9DA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967-4E90-B60C-EAB0C0FE9DA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967-4E90-B60C-EAB0C0FE9DA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967-4E90-B60C-EAB0C0FE9DA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967-4E90-B60C-EAB0C0FE9DA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'Q2'!$H$8:$H$16</c:f>
              <c:numCache>
                <c:formatCode>General</c:formatCode>
                <c:ptCount val="9"/>
                <c:pt idx="0">
                  <c:v>220</c:v>
                </c:pt>
                <c:pt idx="1">
                  <c:v>18</c:v>
                </c:pt>
                <c:pt idx="2">
                  <c:v>150</c:v>
                </c:pt>
                <c:pt idx="3">
                  <c:v>129</c:v>
                </c:pt>
                <c:pt idx="4">
                  <c:v>67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967-4E90-B60C-EAB0C0FE9DA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Difference</a:t>
            </a:r>
            <a:r>
              <a:rPr lang="en-IN" baseline="0"/>
              <a:t> b/w publish and trend date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052-4AD4-AD94-4C0E605998B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052-4AD4-AD94-4C0E605998B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052-4AD4-AD94-4C0E605998B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052-4AD4-AD94-4C0E605998B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052-4AD4-AD94-4C0E605998B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052-4AD4-AD94-4C0E605998B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052-4AD4-AD94-4C0E605998B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052-4AD4-AD94-4C0E605998B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052-4AD4-AD94-4C0E605998B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'Q2'!$H$8:$H$16</c:f>
              <c:numCache>
                <c:formatCode>General</c:formatCode>
                <c:ptCount val="9"/>
                <c:pt idx="0">
                  <c:v>220</c:v>
                </c:pt>
                <c:pt idx="1">
                  <c:v>18</c:v>
                </c:pt>
                <c:pt idx="2">
                  <c:v>150</c:v>
                </c:pt>
                <c:pt idx="3">
                  <c:v>129</c:v>
                </c:pt>
                <c:pt idx="4">
                  <c:v>67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052-4AD4-AD94-4C0E605998B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data.xlsx]Q6!PivotTable2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'Q6'!$B$3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'Q6'!$A$4:$A$16311</c:f>
              <c:strCache>
                <c:ptCount val="16307"/>
                <c:pt idx="0">
                  <c:v>__03GOeEMZI</c:v>
                </c:pt>
                <c:pt idx="1">
                  <c:v>__XaQ6q2ZbI</c:v>
                </c:pt>
                <c:pt idx="2">
                  <c:v>__XgHijSqW8</c:v>
                </c:pt>
                <c:pt idx="3">
                  <c:v>_07-k5kkrlo</c:v>
                </c:pt>
                <c:pt idx="4">
                  <c:v>_0M5IV3Z0ww</c:v>
                </c:pt>
                <c:pt idx="5">
                  <c:v>_0R5MD6BqGw</c:v>
                </c:pt>
                <c:pt idx="6">
                  <c:v>_0Rv0Pw1FgA</c:v>
                </c:pt>
                <c:pt idx="7">
                  <c:v>_1iWMsOwyRY</c:v>
                </c:pt>
                <c:pt idx="8">
                  <c:v>_1lvresagmQ</c:v>
                </c:pt>
                <c:pt idx="9">
                  <c:v>_1mPvuGxaBg</c:v>
                </c:pt>
                <c:pt idx="10">
                  <c:v>_1YkdW_1kcM</c:v>
                </c:pt>
                <c:pt idx="11">
                  <c:v>_2RRVOZAScw</c:v>
                </c:pt>
                <c:pt idx="12">
                  <c:v>_2TcCxVbQAU</c:v>
                </c:pt>
                <c:pt idx="13">
                  <c:v>_2YeWEhN1Ts</c:v>
                </c:pt>
                <c:pt idx="14">
                  <c:v>_3_0nZu1GJk</c:v>
                </c:pt>
                <c:pt idx="15">
                  <c:v>_-3j1Rask-o</c:v>
                </c:pt>
                <c:pt idx="16">
                  <c:v>_3LEutdxpfY</c:v>
                </c:pt>
                <c:pt idx="17">
                  <c:v>_46jcc_oA0M</c:v>
                </c:pt>
                <c:pt idx="18">
                  <c:v>_4iOsP01NBk</c:v>
                </c:pt>
                <c:pt idx="19">
                  <c:v>_5zMOMOHgL4</c:v>
                </c:pt>
                <c:pt idx="20">
                  <c:v>_6Dda6gacFA</c:v>
                </c:pt>
                <c:pt idx="21">
                  <c:v>_7FRVJaPWDQ</c:v>
                </c:pt>
                <c:pt idx="22">
                  <c:v>_7rvYV_YmaQ</c:v>
                </c:pt>
                <c:pt idx="23">
                  <c:v>_89sunV8waw</c:v>
                </c:pt>
                <c:pt idx="24">
                  <c:v>_8bWPDBsr5w</c:v>
                </c:pt>
                <c:pt idx="25">
                  <c:v>_8C9X2XsWbc</c:v>
                </c:pt>
                <c:pt idx="26">
                  <c:v>_8CMqsEmovk</c:v>
                </c:pt>
                <c:pt idx="27">
                  <c:v>_8SlJUpKn7E</c:v>
                </c:pt>
                <c:pt idx="28">
                  <c:v>_8vguSZ_lJw</c:v>
                </c:pt>
                <c:pt idx="29">
                  <c:v>_8-yJpek8uY</c:v>
                </c:pt>
                <c:pt idx="30">
                  <c:v>_9h1VdMK7LI</c:v>
                </c:pt>
                <c:pt idx="31">
                  <c:v>_A-0UgcGJjw</c:v>
                </c:pt>
                <c:pt idx="32">
                  <c:v>_a32vhMjad8</c:v>
                </c:pt>
                <c:pt idx="33">
                  <c:v>_-a5Wv0b3mY</c:v>
                </c:pt>
                <c:pt idx="34">
                  <c:v>_AB7VCw1S-4</c:v>
                </c:pt>
                <c:pt idx="35">
                  <c:v>_AbFedWFoNg</c:v>
                </c:pt>
                <c:pt idx="36">
                  <c:v>_amE6pAAZHE</c:v>
                </c:pt>
                <c:pt idx="37">
                  <c:v>_Auq287Vdn8</c:v>
                </c:pt>
                <c:pt idx="38">
                  <c:v>_aYnysxozyE</c:v>
                </c:pt>
                <c:pt idx="39">
                  <c:v>_BcYBFC6zfY</c:v>
                </c:pt>
                <c:pt idx="40">
                  <c:v>_BGzql1jW2w</c:v>
                </c:pt>
                <c:pt idx="41">
                  <c:v>_BL0Gg-w8QM</c:v>
                </c:pt>
                <c:pt idx="42">
                  <c:v>_bNrVP6CCfs</c:v>
                </c:pt>
                <c:pt idx="43">
                  <c:v>_BPNKTZoiHQ</c:v>
                </c:pt>
                <c:pt idx="44">
                  <c:v>_btXeNuigvw</c:v>
                </c:pt>
                <c:pt idx="45">
                  <c:v>_cjgmrR3NOQ</c:v>
                </c:pt>
                <c:pt idx="46">
                  <c:v>_cOsfsfrluU</c:v>
                </c:pt>
                <c:pt idx="47">
                  <c:v>_CP07rMx5Gs</c:v>
                </c:pt>
                <c:pt idx="48">
                  <c:v>_CpikPu5ojY</c:v>
                </c:pt>
                <c:pt idx="49">
                  <c:v>_crYYMysH7M</c:v>
                </c:pt>
                <c:pt idx="50">
                  <c:v>_Ct7yN_iELM</c:v>
                </c:pt>
                <c:pt idx="51">
                  <c:v>_CwOBWkK4hI</c:v>
                </c:pt>
                <c:pt idx="52">
                  <c:v>_CX2mBETlCE</c:v>
                </c:pt>
                <c:pt idx="53">
                  <c:v>_d4YwsF008M</c:v>
                </c:pt>
                <c:pt idx="54">
                  <c:v>_DBe9XXRnbM</c:v>
                </c:pt>
                <c:pt idx="55">
                  <c:v>_dl4CjYKz84</c:v>
                </c:pt>
                <c:pt idx="56">
                  <c:v>_dn_8RR3SyY</c:v>
                </c:pt>
                <c:pt idx="57">
                  <c:v>_dnxjEuwSrw</c:v>
                </c:pt>
                <c:pt idx="58">
                  <c:v>_E4cdaRu5y4</c:v>
                </c:pt>
                <c:pt idx="59">
                  <c:v>_EGxDujtQyQ</c:v>
                </c:pt>
                <c:pt idx="60">
                  <c:v>_ejs-6r1YR4</c:v>
                </c:pt>
                <c:pt idx="61">
                  <c:v>_EqvTLaKJ1I</c:v>
                </c:pt>
                <c:pt idx="62">
                  <c:v>_EYC2DC7omk</c:v>
                </c:pt>
                <c:pt idx="63">
                  <c:v>_F6Jcs1M-3I</c:v>
                </c:pt>
                <c:pt idx="64">
                  <c:v>_fEx1_2iJk4</c:v>
                </c:pt>
                <c:pt idx="65">
                  <c:v>_FiB4BQyQsM</c:v>
                </c:pt>
                <c:pt idx="66">
                  <c:v>_fJSu5naKX4</c:v>
                </c:pt>
                <c:pt idx="67">
                  <c:v>_FRO1NFkJew</c:v>
                </c:pt>
                <c:pt idx="68">
                  <c:v>_-ftf0qBeIo</c:v>
                </c:pt>
                <c:pt idx="69">
                  <c:v>_FtGIdMRk_o</c:v>
                </c:pt>
                <c:pt idx="70">
                  <c:v>_g3CYTjLmS4</c:v>
                </c:pt>
                <c:pt idx="71">
                  <c:v>_gJmgx1ptDs</c:v>
                </c:pt>
                <c:pt idx="72">
                  <c:v>_gmPFXe4Uxw</c:v>
                </c:pt>
                <c:pt idx="73">
                  <c:v>_gPWUSBVZDo</c:v>
                </c:pt>
                <c:pt idx="74">
                  <c:v>_gQ5vUTYc3w</c:v>
                </c:pt>
                <c:pt idx="75">
                  <c:v>_gSk5ZYfZVA</c:v>
                </c:pt>
                <c:pt idx="76">
                  <c:v>_gU5rVPWUoY</c:v>
                </c:pt>
                <c:pt idx="77">
                  <c:v>_hDmwzZepnI</c:v>
                </c:pt>
                <c:pt idx="78">
                  <c:v>_HLlxn64RcM</c:v>
                </c:pt>
                <c:pt idx="79">
                  <c:v>_hMQe2U4c6w</c:v>
                </c:pt>
                <c:pt idx="80">
                  <c:v>_hxbPfh-b5s</c:v>
                </c:pt>
                <c:pt idx="81">
                  <c:v>_i8eL6xQM4Y</c:v>
                </c:pt>
                <c:pt idx="82">
                  <c:v>_Ia3RfcTWQ0</c:v>
                </c:pt>
                <c:pt idx="83">
                  <c:v>_Ic1Jo71CRc</c:v>
                </c:pt>
                <c:pt idx="84">
                  <c:v>_ICvqEuI7P4</c:v>
                </c:pt>
                <c:pt idx="85">
                  <c:v>_Ifh6vRJxKk</c:v>
                </c:pt>
                <c:pt idx="86">
                  <c:v>_IHniuVOFBU</c:v>
                </c:pt>
                <c:pt idx="87">
                  <c:v>_IKT6ZmyRYY</c:v>
                </c:pt>
                <c:pt idx="88">
                  <c:v>_Io-i0HHXAQ</c:v>
                </c:pt>
                <c:pt idx="89">
                  <c:v>_iRBspjg2pw</c:v>
                </c:pt>
                <c:pt idx="90">
                  <c:v>_itgA1qgQWs</c:v>
                </c:pt>
                <c:pt idx="91">
                  <c:v>_iUFdeHRW1U</c:v>
                </c:pt>
                <c:pt idx="92">
                  <c:v>_J_P9HIaeds</c:v>
                </c:pt>
                <c:pt idx="93">
                  <c:v>_jdI0m2Ehj4</c:v>
                </c:pt>
                <c:pt idx="94">
                  <c:v>_jdkzV7cWXc</c:v>
                </c:pt>
                <c:pt idx="95">
                  <c:v>_jlVhEs75Fo</c:v>
                </c:pt>
                <c:pt idx="96">
                  <c:v>_Jq2RX3KQQk</c:v>
                </c:pt>
                <c:pt idx="97">
                  <c:v>_J-QadI8iLw</c:v>
                </c:pt>
                <c:pt idx="98">
                  <c:v>_JqaF-Koo1Y</c:v>
                </c:pt>
                <c:pt idx="99">
                  <c:v>_JqzCrRzgjY</c:v>
                </c:pt>
                <c:pt idx="100">
                  <c:v>_JVghQCWnRI</c:v>
                </c:pt>
                <c:pt idx="101">
                  <c:v>_JWd6I6jPC4</c:v>
                </c:pt>
                <c:pt idx="102">
                  <c:v>_Jw-e4Y8b6o</c:v>
                </c:pt>
                <c:pt idx="103">
                  <c:v>_k111aEQjs4</c:v>
                </c:pt>
                <c:pt idx="104">
                  <c:v>_k9mt677sGs</c:v>
                </c:pt>
                <c:pt idx="105">
                  <c:v>_KaaRucSBUk</c:v>
                </c:pt>
                <c:pt idx="106">
                  <c:v>_kHD_7VRbDs</c:v>
                </c:pt>
                <c:pt idx="107">
                  <c:v>_KKdpGwTjN0</c:v>
                </c:pt>
                <c:pt idx="108">
                  <c:v>_kPbMBMxKdg</c:v>
                </c:pt>
                <c:pt idx="109">
                  <c:v>_KpLB8vTa5U</c:v>
                </c:pt>
                <c:pt idx="110">
                  <c:v>_kqeRJg7iIo</c:v>
                </c:pt>
                <c:pt idx="111">
                  <c:v>_KRN6cxGZvs</c:v>
                </c:pt>
                <c:pt idx="112">
                  <c:v>_kvUoFl9guM</c:v>
                </c:pt>
                <c:pt idx="113">
                  <c:v>_kx26-PI-Hg</c:v>
                </c:pt>
                <c:pt idx="114">
                  <c:v>_l_tKA6bPjU</c:v>
                </c:pt>
                <c:pt idx="115">
                  <c:v>_Lg2zUev5fA</c:v>
                </c:pt>
                <c:pt idx="116">
                  <c:v>_lg8sNpeOUM</c:v>
                </c:pt>
                <c:pt idx="117">
                  <c:v>_lJ8TDEX_jM</c:v>
                </c:pt>
                <c:pt idx="118">
                  <c:v>_llUOtlShqg</c:v>
                </c:pt>
                <c:pt idx="119">
                  <c:v>_LmN24ZsP9s</c:v>
                </c:pt>
                <c:pt idx="120">
                  <c:v>_LoJXXQ6wtk</c:v>
                </c:pt>
                <c:pt idx="121">
                  <c:v>_LT3shJRRLw</c:v>
                </c:pt>
                <c:pt idx="122">
                  <c:v>_lUiJsnGXh8</c:v>
                </c:pt>
                <c:pt idx="123">
                  <c:v>_lwAwkdVsFY</c:v>
                </c:pt>
                <c:pt idx="124">
                  <c:v>_lX76-2yda4</c:v>
                </c:pt>
                <c:pt idx="125">
                  <c:v>_LyOI8lyIyg</c:v>
                </c:pt>
                <c:pt idx="126">
                  <c:v>_MBDzGNYsFo</c:v>
                </c:pt>
                <c:pt idx="127">
                  <c:v>_mbtqnwhASg</c:v>
                </c:pt>
                <c:pt idx="128">
                  <c:v>_mFQlRs4vic</c:v>
                </c:pt>
                <c:pt idx="129">
                  <c:v>_MH42OZVodY</c:v>
                </c:pt>
                <c:pt idx="130">
                  <c:v>_mJBsk545-4</c:v>
                </c:pt>
                <c:pt idx="131">
                  <c:v>_MNPODMDI4k</c:v>
                </c:pt>
                <c:pt idx="132">
                  <c:v>_MNVWEhD7YQ</c:v>
                </c:pt>
                <c:pt idx="133">
                  <c:v>_Mpfse8_HaI</c:v>
                </c:pt>
                <c:pt idx="134">
                  <c:v>_-mqeIJ5TNM</c:v>
                </c:pt>
                <c:pt idx="135">
                  <c:v>_muemtrwlEI</c:v>
                </c:pt>
                <c:pt idx="136">
                  <c:v>_n0NLoszZmU</c:v>
                </c:pt>
                <c:pt idx="137">
                  <c:v>_N6CUiD8Fx8</c:v>
                </c:pt>
                <c:pt idx="138">
                  <c:v>_NAV3l_tKTw</c:v>
                </c:pt>
                <c:pt idx="139">
                  <c:v>_nD7ut6sPrs</c:v>
                </c:pt>
                <c:pt idx="140">
                  <c:v>_NL7ohG9c7U</c:v>
                </c:pt>
                <c:pt idx="141">
                  <c:v>_NM2KJfy_1w</c:v>
                </c:pt>
                <c:pt idx="142">
                  <c:v>_Nq9lvrskPo</c:v>
                </c:pt>
                <c:pt idx="143">
                  <c:v>_nRicl21hd0</c:v>
                </c:pt>
                <c:pt idx="144">
                  <c:v>_o01Xi3vU50</c:v>
                </c:pt>
                <c:pt idx="145">
                  <c:v>_o2jVC3PJzs</c:v>
                </c:pt>
                <c:pt idx="146">
                  <c:v>_oEIdFi7sAE</c:v>
                </c:pt>
                <c:pt idx="147">
                  <c:v>_-oxAlQXv20</c:v>
                </c:pt>
                <c:pt idx="148">
                  <c:v>_PBIEpUqP8A</c:v>
                </c:pt>
                <c:pt idx="149">
                  <c:v>_PLPzrr2f70</c:v>
                </c:pt>
                <c:pt idx="150">
                  <c:v>_pnU8PlySCk</c:v>
                </c:pt>
                <c:pt idx="151">
                  <c:v>_pN-w-QXLj0</c:v>
                </c:pt>
                <c:pt idx="152">
                  <c:v>_pPxJdur_Hs</c:v>
                </c:pt>
                <c:pt idx="153">
                  <c:v>_Ps2XCGIRuw</c:v>
                </c:pt>
                <c:pt idx="154">
                  <c:v>_PSVI84Q_WY</c:v>
                </c:pt>
                <c:pt idx="155">
                  <c:v>_Pvu7Ayiiyg</c:v>
                </c:pt>
                <c:pt idx="156">
                  <c:v>_PZdOD_8swg</c:v>
                </c:pt>
                <c:pt idx="157">
                  <c:v>_q_s2069sQ0</c:v>
                </c:pt>
                <c:pt idx="158">
                  <c:v>_q13YscLQIA</c:v>
                </c:pt>
                <c:pt idx="159">
                  <c:v>_q3NLZEzQ_4</c:v>
                </c:pt>
                <c:pt idx="160">
                  <c:v>_qgRouWexfA</c:v>
                </c:pt>
                <c:pt idx="161">
                  <c:v>_Qh5u5U9h80</c:v>
                </c:pt>
                <c:pt idx="162">
                  <c:v>_qhZ8EjZ-es</c:v>
                </c:pt>
                <c:pt idx="163">
                  <c:v>_qPMBsnw4Io</c:v>
                </c:pt>
                <c:pt idx="164">
                  <c:v>_Qu6ReIn46c</c:v>
                </c:pt>
                <c:pt idx="165">
                  <c:v>_qvlycb-asw</c:v>
                </c:pt>
                <c:pt idx="166">
                  <c:v>_QYSDjAvLmY</c:v>
                </c:pt>
                <c:pt idx="167">
                  <c:v>_r0mH98oPlg</c:v>
                </c:pt>
                <c:pt idx="168">
                  <c:v>_r0Y42rqAug</c:v>
                </c:pt>
                <c:pt idx="169">
                  <c:v>_r3VkkLIWPU</c:v>
                </c:pt>
                <c:pt idx="170">
                  <c:v>_rb5PPHVSh8</c:v>
                </c:pt>
                <c:pt idx="171">
                  <c:v>_RBKtor46RA</c:v>
                </c:pt>
                <c:pt idx="172">
                  <c:v>_rgL_IdOAk8</c:v>
                </c:pt>
                <c:pt idx="173">
                  <c:v>_RoNm0FcNn4</c:v>
                </c:pt>
                <c:pt idx="174">
                  <c:v>_RpXtZgsZQc</c:v>
                </c:pt>
                <c:pt idx="175">
                  <c:v>_rsEuzusFtA</c:v>
                </c:pt>
                <c:pt idx="176">
                  <c:v>_RTMvAhKtAc</c:v>
                </c:pt>
                <c:pt idx="177">
                  <c:v>_-rvR0RXN8o</c:v>
                </c:pt>
                <c:pt idx="178">
                  <c:v>_siL9EhgsfA</c:v>
                </c:pt>
                <c:pt idx="179">
                  <c:v>_sLxAHAvcks</c:v>
                </c:pt>
                <c:pt idx="180">
                  <c:v>_SQe8RCMrIU</c:v>
                </c:pt>
                <c:pt idx="181">
                  <c:v>_s-r7RHHiCg</c:v>
                </c:pt>
                <c:pt idx="182">
                  <c:v>_Swzcu4en3s</c:v>
                </c:pt>
                <c:pt idx="183">
                  <c:v>_TF4MkiCR24</c:v>
                </c:pt>
                <c:pt idx="184">
                  <c:v>_tT9Px8XSMM</c:v>
                </c:pt>
                <c:pt idx="185">
                  <c:v>_UbrYCscYvE</c:v>
                </c:pt>
                <c:pt idx="186">
                  <c:v>_uDxUj_6DLk</c:v>
                </c:pt>
                <c:pt idx="187">
                  <c:v>_Uksazt6G2M</c:v>
                </c:pt>
                <c:pt idx="188">
                  <c:v>_unz4N9IIYc</c:v>
                </c:pt>
                <c:pt idx="189">
                  <c:v>_uPYFdzsYag</c:v>
                </c:pt>
                <c:pt idx="190">
                  <c:v>_UQesYLqiXc</c:v>
                </c:pt>
                <c:pt idx="191">
                  <c:v>_uQO17cmgOw</c:v>
                </c:pt>
                <c:pt idx="192">
                  <c:v>_uS0hwCS2II</c:v>
                </c:pt>
                <c:pt idx="193">
                  <c:v>_uSbEKDaqkg</c:v>
                </c:pt>
                <c:pt idx="194">
                  <c:v>_UtqoUUibh4</c:v>
                </c:pt>
                <c:pt idx="195">
                  <c:v>_V_nUKvOmbc</c:v>
                </c:pt>
                <c:pt idx="196">
                  <c:v>_VcRbGzjq6Q</c:v>
                </c:pt>
                <c:pt idx="197">
                  <c:v>_VJJ58M85_0</c:v>
                </c:pt>
                <c:pt idx="198">
                  <c:v>_V-Rx1r-FHQ</c:v>
                </c:pt>
                <c:pt idx="199">
                  <c:v>_vvvSyBNiHc</c:v>
                </c:pt>
                <c:pt idx="200">
                  <c:v>_vwFTtBk-Vo</c:v>
                </c:pt>
                <c:pt idx="201">
                  <c:v>_w2b9CMKGbw</c:v>
                </c:pt>
                <c:pt idx="202">
                  <c:v>_W7rCzfsrUc</c:v>
                </c:pt>
                <c:pt idx="203">
                  <c:v>_WB3Lgo4C_8</c:v>
                </c:pt>
                <c:pt idx="204">
                  <c:v>_-WF30SDFV0</c:v>
                </c:pt>
                <c:pt idx="205">
                  <c:v>_whY-cy3vz4</c:v>
                </c:pt>
                <c:pt idx="206">
                  <c:v>_WiilkPcHT0</c:v>
                </c:pt>
                <c:pt idx="207">
                  <c:v>_WKdxfqeZ28</c:v>
                </c:pt>
                <c:pt idx="208">
                  <c:v>_WLRrZE4Ug4</c:v>
                </c:pt>
                <c:pt idx="209">
                  <c:v>_Wz9aHoIsJ4</c:v>
                </c:pt>
                <c:pt idx="210">
                  <c:v>_xB2Kry8JOk</c:v>
                </c:pt>
                <c:pt idx="211">
                  <c:v>_xID8GAl0EA</c:v>
                </c:pt>
                <c:pt idx="212">
                  <c:v>_XOKBsOFiCY</c:v>
                </c:pt>
                <c:pt idx="213">
                  <c:v>_xPlm6ZEIDY</c:v>
                </c:pt>
                <c:pt idx="214">
                  <c:v>_XYIqbLWVo4</c:v>
                </c:pt>
                <c:pt idx="215">
                  <c:v>_xyudTYEglw</c:v>
                </c:pt>
                <c:pt idx="216">
                  <c:v>_xYYPQt4JMY</c:v>
                </c:pt>
                <c:pt idx="217">
                  <c:v>_ye7fbrwJR8</c:v>
                </c:pt>
                <c:pt idx="218">
                  <c:v>_yf4la-ddmc</c:v>
                </c:pt>
                <c:pt idx="219">
                  <c:v>_Yp13mJ1-DA</c:v>
                </c:pt>
                <c:pt idx="220">
                  <c:v>_YSVCLfs1Ow</c:v>
                </c:pt>
                <c:pt idx="221">
                  <c:v>_z_s-3nBtFE</c:v>
                </c:pt>
                <c:pt idx="222">
                  <c:v>_Zhz8hF00pE</c:v>
                </c:pt>
                <c:pt idx="223">
                  <c:v>_znNT07OfSU</c:v>
                </c:pt>
                <c:pt idx="224">
                  <c:v>_zNscGZt8TM</c:v>
                </c:pt>
                <c:pt idx="225">
                  <c:v>_ZZb4w9ed8w</c:v>
                </c:pt>
                <c:pt idx="226">
                  <c:v>_zZuXsHW82U</c:v>
                </c:pt>
                <c:pt idx="227">
                  <c:v>0_6saEne8tY</c:v>
                </c:pt>
                <c:pt idx="228">
                  <c:v>0_K4z_7fvGA</c:v>
                </c:pt>
                <c:pt idx="229">
                  <c:v>0_rLOc_QvqI</c:v>
                </c:pt>
                <c:pt idx="230">
                  <c:v>0_w4OWI_p8o</c:v>
                </c:pt>
                <c:pt idx="231">
                  <c:v>00MDAhT7bdk</c:v>
                </c:pt>
                <c:pt idx="232">
                  <c:v>00nigwd2aGI</c:v>
                </c:pt>
                <c:pt idx="233">
                  <c:v>00TnpHQpGzM</c:v>
                </c:pt>
                <c:pt idx="234">
                  <c:v>00uHMkOzsyo</c:v>
                </c:pt>
                <c:pt idx="235">
                  <c:v>01FGmk6VCMw</c:v>
                </c:pt>
                <c:pt idx="236">
                  <c:v>01GX-e4sSeg</c:v>
                </c:pt>
                <c:pt idx="237">
                  <c:v>01TgqDvqcyk</c:v>
                </c:pt>
                <c:pt idx="238">
                  <c:v>02CtKrU-hDc</c:v>
                </c:pt>
                <c:pt idx="239">
                  <c:v>02Q4RAS09Mg</c:v>
                </c:pt>
                <c:pt idx="240">
                  <c:v>030x7qXGgtE</c:v>
                </c:pt>
                <c:pt idx="241">
                  <c:v>03A3D08OFHc</c:v>
                </c:pt>
                <c:pt idx="242">
                  <c:v>03CrCnAq3xA</c:v>
                </c:pt>
                <c:pt idx="243">
                  <c:v>03GmXujDf2A</c:v>
                </c:pt>
                <c:pt idx="244">
                  <c:v>03I_g6iAXhA</c:v>
                </c:pt>
                <c:pt idx="245">
                  <c:v>03zEvcYt1eQ</c:v>
                </c:pt>
                <c:pt idx="246">
                  <c:v>04h3YIoQ2R0</c:v>
                </c:pt>
                <c:pt idx="247">
                  <c:v>04ybWSAuinM</c:v>
                </c:pt>
                <c:pt idx="248">
                  <c:v>0582TMsrvns</c:v>
                </c:pt>
                <c:pt idx="249">
                  <c:v>05CHGMEQ-8M</c:v>
                </c:pt>
                <c:pt idx="250">
                  <c:v>05eV8HpCvZc</c:v>
                </c:pt>
                <c:pt idx="251">
                  <c:v>05KG0F86lJc</c:v>
                </c:pt>
                <c:pt idx="252">
                  <c:v>05tyrZonnmw</c:v>
                </c:pt>
                <c:pt idx="253">
                  <c:v>06_RblMYbJo</c:v>
                </c:pt>
                <c:pt idx="254">
                  <c:v>06EqiWP27I0</c:v>
                </c:pt>
                <c:pt idx="255">
                  <c:v>06JCLsitmLk</c:v>
                </c:pt>
                <c:pt idx="256">
                  <c:v>06nBPJaLIP8</c:v>
                </c:pt>
                <c:pt idx="257">
                  <c:v>06P4tJF4NKg</c:v>
                </c:pt>
                <c:pt idx="258">
                  <c:v>06Uzhn2sC2Y</c:v>
                </c:pt>
                <c:pt idx="259">
                  <c:v>06yknTMEMbY</c:v>
                </c:pt>
                <c:pt idx="260">
                  <c:v>0700OzToFd8</c:v>
                </c:pt>
                <c:pt idx="261">
                  <c:v>07bpHG1gu_8</c:v>
                </c:pt>
                <c:pt idx="262">
                  <c:v>07HDitEkDhg</c:v>
                </c:pt>
                <c:pt idx="263">
                  <c:v>07noZhQ5tGM</c:v>
                </c:pt>
                <c:pt idx="264">
                  <c:v>07OS6CW8ifM</c:v>
                </c:pt>
                <c:pt idx="265">
                  <c:v>07UopjjKnTg</c:v>
                </c:pt>
                <c:pt idx="266">
                  <c:v>0-7wMD5ISIs</c:v>
                </c:pt>
                <c:pt idx="267">
                  <c:v>0931w5v1WHc</c:v>
                </c:pt>
                <c:pt idx="268">
                  <c:v>09OnyipJ9JU</c:v>
                </c:pt>
                <c:pt idx="269">
                  <c:v>09vzBTqGcJ8</c:v>
                </c:pt>
                <c:pt idx="270">
                  <c:v>09XlaCSHAlE</c:v>
                </c:pt>
                <c:pt idx="271">
                  <c:v>0A1mwjAI4Nk</c:v>
                </c:pt>
                <c:pt idx="272">
                  <c:v>0A9RyOaIa4o</c:v>
                </c:pt>
                <c:pt idx="273">
                  <c:v>0aFnAF63j2o</c:v>
                </c:pt>
                <c:pt idx="274">
                  <c:v>0AGMg91t4sE</c:v>
                </c:pt>
                <c:pt idx="275">
                  <c:v>0AlFNJVgLac</c:v>
                </c:pt>
                <c:pt idx="276">
                  <c:v>0Alqy3VXLek</c:v>
                </c:pt>
                <c:pt idx="277">
                  <c:v>0AotHRuCdZA</c:v>
                </c:pt>
                <c:pt idx="278">
                  <c:v>0aRfkE8dyPQ</c:v>
                </c:pt>
                <c:pt idx="279">
                  <c:v>0B2wGtJObrE</c:v>
                </c:pt>
                <c:pt idx="280">
                  <c:v>0B7athiVJBA</c:v>
                </c:pt>
                <c:pt idx="281">
                  <c:v>0bbR-9a8HZ4</c:v>
                </c:pt>
                <c:pt idx="282">
                  <c:v>0BLpoXVFHR8</c:v>
                </c:pt>
                <c:pt idx="283">
                  <c:v>0bNU_vv6mJA</c:v>
                </c:pt>
                <c:pt idx="284">
                  <c:v>0bSRcHm_AaE</c:v>
                </c:pt>
                <c:pt idx="285">
                  <c:v>0C6b6U9fz68</c:v>
                </c:pt>
                <c:pt idx="286">
                  <c:v>0cAZYbY87AE</c:v>
                </c:pt>
                <c:pt idx="287">
                  <c:v>0cCxdgNqoP4</c:v>
                </c:pt>
                <c:pt idx="288">
                  <c:v>0cfCOYT9sd0</c:v>
                </c:pt>
                <c:pt idx="289">
                  <c:v>0COg0mNHzE0</c:v>
                </c:pt>
                <c:pt idx="290">
                  <c:v>0CvhvuJhMqs</c:v>
                </c:pt>
                <c:pt idx="291">
                  <c:v>0dBqKvZ-sgM</c:v>
                </c:pt>
                <c:pt idx="292">
                  <c:v>0DG5QI6vcSE</c:v>
                </c:pt>
                <c:pt idx="293">
                  <c:v>0dlIo6AuNgk</c:v>
                </c:pt>
                <c:pt idx="294">
                  <c:v>0dpIo2RExZc</c:v>
                </c:pt>
                <c:pt idx="295">
                  <c:v>0dQbLHDWoIA</c:v>
                </c:pt>
                <c:pt idx="296">
                  <c:v>0Dt_ul7dpT8</c:v>
                </c:pt>
                <c:pt idx="297">
                  <c:v>0Dy4FwvjIZc</c:v>
                </c:pt>
                <c:pt idx="298">
                  <c:v>0DzA7fHhnIc</c:v>
                </c:pt>
                <c:pt idx="299">
                  <c:v>0ehCVO_Pioc</c:v>
                </c:pt>
                <c:pt idx="300">
                  <c:v>0EHkVg_A9aM</c:v>
                </c:pt>
                <c:pt idx="301">
                  <c:v>0eSiddTE0Oo</c:v>
                </c:pt>
                <c:pt idx="302">
                  <c:v>0euwv8NR5Bk</c:v>
                </c:pt>
                <c:pt idx="303">
                  <c:v>0eV-dMmTXD8</c:v>
                </c:pt>
                <c:pt idx="304">
                  <c:v>0eX4BBS620Y</c:v>
                </c:pt>
                <c:pt idx="305">
                  <c:v>0fCM_i5b7io</c:v>
                </c:pt>
                <c:pt idx="306">
                  <c:v>0fFw-q98GQY</c:v>
                </c:pt>
                <c:pt idx="307">
                  <c:v>0flKIMzFsPY</c:v>
                </c:pt>
                <c:pt idx="308">
                  <c:v>0fm1XR-RIkc</c:v>
                </c:pt>
                <c:pt idx="309">
                  <c:v>0Fo5rISAJAw</c:v>
                </c:pt>
                <c:pt idx="310">
                  <c:v>0FOp3M9LROM</c:v>
                </c:pt>
                <c:pt idx="311">
                  <c:v>0FQfThSU11E</c:v>
                </c:pt>
                <c:pt idx="312">
                  <c:v>0fqxuk51BMc</c:v>
                </c:pt>
                <c:pt idx="313">
                  <c:v>0Fu-SwnuOqk</c:v>
                </c:pt>
                <c:pt idx="314">
                  <c:v>0fW7U29G7k4</c:v>
                </c:pt>
                <c:pt idx="315">
                  <c:v>0FWrAsfz_cU</c:v>
                </c:pt>
                <c:pt idx="316">
                  <c:v>0G0Naw43hGQ</c:v>
                </c:pt>
                <c:pt idx="317">
                  <c:v>0g0pPpDD7Kg</c:v>
                </c:pt>
                <c:pt idx="318">
                  <c:v>0GAq26w9H2w</c:v>
                </c:pt>
                <c:pt idx="319">
                  <c:v>0Gf19Rue4zA</c:v>
                </c:pt>
                <c:pt idx="320">
                  <c:v>0gha9N0gYQ4</c:v>
                </c:pt>
                <c:pt idx="321">
                  <c:v>0gKk_JQkMIY</c:v>
                </c:pt>
                <c:pt idx="322">
                  <c:v>0GLpvKLcdIU</c:v>
                </c:pt>
                <c:pt idx="323">
                  <c:v>0GSm6n6oob8</c:v>
                </c:pt>
                <c:pt idx="324">
                  <c:v>0GW_XSTVkkk</c:v>
                </c:pt>
                <c:pt idx="325">
                  <c:v>0gwOQSJw3Uk</c:v>
                </c:pt>
                <c:pt idx="326">
                  <c:v>0HbBPFGPSTk</c:v>
                </c:pt>
                <c:pt idx="327">
                  <c:v>0hhzH-8oXwI</c:v>
                </c:pt>
                <c:pt idx="328">
                  <c:v>0hmeOrTeMzc</c:v>
                </c:pt>
                <c:pt idx="329">
                  <c:v>0hmhBU1Zmlw</c:v>
                </c:pt>
                <c:pt idx="330">
                  <c:v>0hq4JiYosy4</c:v>
                </c:pt>
                <c:pt idx="331">
                  <c:v>0I3huodoN-s</c:v>
                </c:pt>
                <c:pt idx="332">
                  <c:v>0i49SNGgdkM</c:v>
                </c:pt>
                <c:pt idx="333">
                  <c:v>0iDl4EZR3s0</c:v>
                </c:pt>
                <c:pt idx="334">
                  <c:v>0IjMP3yiwLA</c:v>
                </c:pt>
                <c:pt idx="335">
                  <c:v>0inCYM4Y7HM</c:v>
                </c:pt>
                <c:pt idx="336">
                  <c:v>0iSLe3GJnAU</c:v>
                </c:pt>
                <c:pt idx="337">
                  <c:v>0iYYMTMLfgk</c:v>
                </c:pt>
                <c:pt idx="338">
                  <c:v>0JB6f5HpCns</c:v>
                </c:pt>
                <c:pt idx="339">
                  <c:v>0jBOb_F7d80</c:v>
                </c:pt>
                <c:pt idx="340">
                  <c:v>0JED53VkDVc</c:v>
                </c:pt>
                <c:pt idx="341">
                  <c:v>0Jik_UImU6U</c:v>
                </c:pt>
                <c:pt idx="342">
                  <c:v>0jShG-jXNvo</c:v>
                </c:pt>
                <c:pt idx="343">
                  <c:v>0JslhZRWQko</c:v>
                </c:pt>
                <c:pt idx="344">
                  <c:v>0jU1fXOUr98</c:v>
                </c:pt>
                <c:pt idx="345">
                  <c:v>0Jv64Cntv3o</c:v>
                </c:pt>
                <c:pt idx="346">
                  <c:v>0k4jne82Qc0</c:v>
                </c:pt>
                <c:pt idx="347">
                  <c:v>0KbWFEe8Rz0</c:v>
                </c:pt>
                <c:pt idx="348">
                  <c:v>0kL-jv_TEb0</c:v>
                </c:pt>
                <c:pt idx="349">
                  <c:v>0KnWNCkhcYI</c:v>
                </c:pt>
                <c:pt idx="350">
                  <c:v>0KOmu6JtZ9o</c:v>
                </c:pt>
                <c:pt idx="351">
                  <c:v>0koNztY_F6A</c:v>
                </c:pt>
                <c:pt idx="352">
                  <c:v>0KsC50OJmNw</c:v>
                </c:pt>
                <c:pt idx="353">
                  <c:v>0KT00Heu6MY</c:v>
                </c:pt>
                <c:pt idx="354">
                  <c:v>0ktXUQCI07U</c:v>
                </c:pt>
                <c:pt idx="355">
                  <c:v>0KVJcOTWZ_c</c:v>
                </c:pt>
                <c:pt idx="356">
                  <c:v>0l35jAGQPOI</c:v>
                </c:pt>
                <c:pt idx="357">
                  <c:v>0lbVyV0GPiM</c:v>
                </c:pt>
                <c:pt idx="358">
                  <c:v>0-LEK_Ftwp0</c:v>
                </c:pt>
                <c:pt idx="359">
                  <c:v>0Lf1Baw_j4Q</c:v>
                </c:pt>
                <c:pt idx="360">
                  <c:v>0lkbA8SfAmo</c:v>
                </c:pt>
                <c:pt idx="361">
                  <c:v>0LneBLI71zU</c:v>
                </c:pt>
                <c:pt idx="362">
                  <c:v>0lPM6_TmIhs</c:v>
                </c:pt>
                <c:pt idx="363">
                  <c:v>0LugKOdjdM4</c:v>
                </c:pt>
                <c:pt idx="364">
                  <c:v>0LyhDmr0tDM</c:v>
                </c:pt>
                <c:pt idx="365">
                  <c:v>0M05pvDhIS8</c:v>
                </c:pt>
                <c:pt idx="366">
                  <c:v>0m856_8nLtQ</c:v>
                </c:pt>
                <c:pt idx="367">
                  <c:v>-0mcgX4ro7I</c:v>
                </c:pt>
                <c:pt idx="368">
                  <c:v>0MdI8R0e8V4</c:v>
                </c:pt>
                <c:pt idx="369">
                  <c:v>0mdP_YyqYio</c:v>
                </c:pt>
                <c:pt idx="370">
                  <c:v>0MhAoY5piug</c:v>
                </c:pt>
                <c:pt idx="371">
                  <c:v>0MnaKvzBqhA</c:v>
                </c:pt>
                <c:pt idx="372">
                  <c:v>0msbD6v6INM</c:v>
                </c:pt>
                <c:pt idx="373">
                  <c:v>0MVEBkYt8U4</c:v>
                </c:pt>
                <c:pt idx="374">
                  <c:v>0myJBoLcjgw</c:v>
                </c:pt>
                <c:pt idx="375">
                  <c:v>0n_S-RA_NgM</c:v>
                </c:pt>
                <c:pt idx="376">
                  <c:v>0N3FBSAED94</c:v>
                </c:pt>
                <c:pt idx="377">
                  <c:v>0n40nA1RjOY</c:v>
                </c:pt>
                <c:pt idx="378">
                  <c:v>-0N9r10xb_0</c:v>
                </c:pt>
                <c:pt idx="379">
                  <c:v>-0neBEVK-3Y</c:v>
                </c:pt>
                <c:pt idx="380">
                  <c:v>0nPAkQuEiH0</c:v>
                </c:pt>
                <c:pt idx="381">
                  <c:v>0O22XNPrWd4</c:v>
                </c:pt>
                <c:pt idx="382">
                  <c:v>0O60hJvgqbU</c:v>
                </c:pt>
                <c:pt idx="383">
                  <c:v>0oaoxj65iy4</c:v>
                </c:pt>
                <c:pt idx="384">
                  <c:v>0O-Dh5k56Kw</c:v>
                </c:pt>
                <c:pt idx="385">
                  <c:v>0ofpAJKeUpM</c:v>
                </c:pt>
                <c:pt idx="386">
                  <c:v>0Owy60kbC-o</c:v>
                </c:pt>
                <c:pt idx="387">
                  <c:v>0oXr9anv2L0</c:v>
                </c:pt>
                <c:pt idx="388">
                  <c:v>0Oz9JONPBgc</c:v>
                </c:pt>
                <c:pt idx="389">
                  <c:v>0p0VtcirXgE</c:v>
                </c:pt>
                <c:pt idx="390">
                  <c:v>0p8etxoBJaI</c:v>
                </c:pt>
                <c:pt idx="391">
                  <c:v>0pBFBN_F5CE</c:v>
                </c:pt>
                <c:pt idx="392">
                  <c:v>0PrUr3bQdwM</c:v>
                </c:pt>
                <c:pt idx="393">
                  <c:v>0pZpDSgJlck</c:v>
                </c:pt>
                <c:pt idx="394">
                  <c:v>0Q2O2SUWG_Y</c:v>
                </c:pt>
                <c:pt idx="395">
                  <c:v>0qAexDFUW2U</c:v>
                </c:pt>
                <c:pt idx="396">
                  <c:v>0QFy6p5D4Fg</c:v>
                </c:pt>
                <c:pt idx="397">
                  <c:v>0QP3JTfQ-GQ</c:v>
                </c:pt>
                <c:pt idx="398">
                  <c:v>0Qr-r7kOb2A</c:v>
                </c:pt>
                <c:pt idx="399">
                  <c:v>0QUe8xkpygw</c:v>
                </c:pt>
                <c:pt idx="400">
                  <c:v>0Qui2cv4kFQ</c:v>
                </c:pt>
                <c:pt idx="401">
                  <c:v>-0qWaHPYLRc</c:v>
                </c:pt>
                <c:pt idx="402">
                  <c:v>0QWF81hT3Uc</c:v>
                </c:pt>
                <c:pt idx="403">
                  <c:v>-0qyoTYp7Lg</c:v>
                </c:pt>
                <c:pt idx="404">
                  <c:v>0R8DWtZtLEw</c:v>
                </c:pt>
                <c:pt idx="405">
                  <c:v>0RH02wLzmNo</c:v>
                </c:pt>
                <c:pt idx="406">
                  <c:v>-0rIUynSiX0</c:v>
                </c:pt>
                <c:pt idx="407">
                  <c:v>0rUe8b6EL90</c:v>
                </c:pt>
                <c:pt idx="408">
                  <c:v>0rxtYQSf6BE</c:v>
                </c:pt>
                <c:pt idx="409">
                  <c:v>0SBA7JgFUzc</c:v>
                </c:pt>
                <c:pt idx="410">
                  <c:v>0sG7IeyKO3w</c:v>
                </c:pt>
                <c:pt idx="411">
                  <c:v>0Sh_yqlYh8Y</c:v>
                </c:pt>
                <c:pt idx="412">
                  <c:v>0SMKG3SRGzQ</c:v>
                </c:pt>
                <c:pt idx="413">
                  <c:v>0spvT8pdFKg</c:v>
                </c:pt>
                <c:pt idx="414">
                  <c:v>0stgncwqaEQ</c:v>
                </c:pt>
                <c:pt idx="415">
                  <c:v>0sw7yP7mpsE</c:v>
                </c:pt>
                <c:pt idx="416">
                  <c:v>0SWsbeX3YDg</c:v>
                </c:pt>
                <c:pt idx="417">
                  <c:v>0SxFqSrWeTk</c:v>
                </c:pt>
                <c:pt idx="418">
                  <c:v>0t3xV2TfM6o</c:v>
                </c:pt>
                <c:pt idx="419">
                  <c:v>0t6j7M877ck</c:v>
                </c:pt>
                <c:pt idx="420">
                  <c:v>0tEJt4IIreg</c:v>
                </c:pt>
                <c:pt idx="421">
                  <c:v>0tMYRkeExgU</c:v>
                </c:pt>
                <c:pt idx="422">
                  <c:v>0tSM0rfAuHc</c:v>
                </c:pt>
                <c:pt idx="423">
                  <c:v>0uG7sXIEauE</c:v>
                </c:pt>
                <c:pt idx="424">
                  <c:v>0uHkkyOMZkQ</c:v>
                </c:pt>
                <c:pt idx="425">
                  <c:v>0ukQpPD0P7Q</c:v>
                </c:pt>
                <c:pt idx="426">
                  <c:v>0UM_FOOYVXs</c:v>
                </c:pt>
                <c:pt idx="427">
                  <c:v>0um0fXcBPNY</c:v>
                </c:pt>
                <c:pt idx="428">
                  <c:v>0unsIywGK3A</c:v>
                </c:pt>
                <c:pt idx="429">
                  <c:v>0V76YwdlQMo</c:v>
                </c:pt>
                <c:pt idx="430">
                  <c:v>0vfzG8FwasM</c:v>
                </c:pt>
                <c:pt idx="431">
                  <c:v>0VlKmwIZxDI</c:v>
                </c:pt>
                <c:pt idx="432">
                  <c:v>0vTUmi56Jf4</c:v>
                </c:pt>
                <c:pt idx="433">
                  <c:v>0vV36TV0oms</c:v>
                </c:pt>
                <c:pt idx="434">
                  <c:v>0vVROeA2vKg</c:v>
                </c:pt>
                <c:pt idx="435">
                  <c:v>0W3S1n6zjwU</c:v>
                </c:pt>
                <c:pt idx="436">
                  <c:v>0W85g1pTyWY</c:v>
                </c:pt>
                <c:pt idx="437">
                  <c:v>0-WCTkW5HLw</c:v>
                </c:pt>
                <c:pt idx="438">
                  <c:v>0wHRwj5w5kE</c:v>
                </c:pt>
                <c:pt idx="439">
                  <c:v>-0WuM6ctLHg</c:v>
                </c:pt>
                <c:pt idx="440">
                  <c:v>0wYY_icNrTI</c:v>
                </c:pt>
                <c:pt idx="441">
                  <c:v>0wZfJ4FIzJs</c:v>
                </c:pt>
                <c:pt idx="442">
                  <c:v>0x4ClXqDRf8</c:v>
                </c:pt>
                <c:pt idx="443">
                  <c:v>0Xj1inkyHko</c:v>
                </c:pt>
                <c:pt idx="444">
                  <c:v>0XJJxUuWXFc</c:v>
                </c:pt>
                <c:pt idx="445">
                  <c:v>0XuOkYlUWIs</c:v>
                </c:pt>
                <c:pt idx="446">
                  <c:v>0xwGK7apOQY</c:v>
                </c:pt>
                <c:pt idx="447">
                  <c:v>0-xwTI8MKO8</c:v>
                </c:pt>
                <c:pt idx="448">
                  <c:v>0xzKguw9tcE</c:v>
                </c:pt>
                <c:pt idx="449">
                  <c:v>0Y24iBSwxbk</c:v>
                </c:pt>
                <c:pt idx="450">
                  <c:v>0Y9vxSbxs7I</c:v>
                </c:pt>
                <c:pt idx="451">
                  <c:v>0yDowZSS26Y</c:v>
                </c:pt>
                <c:pt idx="452">
                  <c:v>0yEr68MEWg0</c:v>
                </c:pt>
                <c:pt idx="453">
                  <c:v>0yiP3oXcbDk</c:v>
                </c:pt>
                <c:pt idx="454">
                  <c:v>0Y-jrWhBULQ</c:v>
                </c:pt>
                <c:pt idx="455">
                  <c:v>0YJzcxEtgmk</c:v>
                </c:pt>
                <c:pt idx="456">
                  <c:v>0z_ER0n1mbA</c:v>
                </c:pt>
                <c:pt idx="457">
                  <c:v>0ZcqzNh_qqI</c:v>
                </c:pt>
                <c:pt idx="458">
                  <c:v>0zeDN1wA7IA</c:v>
                </c:pt>
                <c:pt idx="459">
                  <c:v>0zMvIfB_DKI</c:v>
                </c:pt>
                <c:pt idx="460">
                  <c:v>0Zp0dvT3nCQ</c:v>
                </c:pt>
                <c:pt idx="461">
                  <c:v>0zrCWmC5yCI</c:v>
                </c:pt>
                <c:pt idx="462">
                  <c:v>0ZtQem11FDo</c:v>
                </c:pt>
                <c:pt idx="463">
                  <c:v>0ZWfwVDP2k4</c:v>
                </c:pt>
                <c:pt idx="464">
                  <c:v>0ZZUZ8cBtVg</c:v>
                </c:pt>
                <c:pt idx="465">
                  <c:v>1_4sD883GIg</c:v>
                </c:pt>
                <c:pt idx="466">
                  <c:v>1_kulL095i4</c:v>
                </c:pt>
                <c:pt idx="467">
                  <c:v>1_Q4j9N6cxk</c:v>
                </c:pt>
                <c:pt idx="468">
                  <c:v>1_vas9Gv55c</c:v>
                </c:pt>
                <c:pt idx="469">
                  <c:v>10L1hZ9qa58</c:v>
                </c:pt>
                <c:pt idx="470">
                  <c:v>10LzfzFmwFo</c:v>
                </c:pt>
                <c:pt idx="471">
                  <c:v>1-0mS2ZBrQk</c:v>
                </c:pt>
                <c:pt idx="472">
                  <c:v>10powFeX0Hs</c:v>
                </c:pt>
                <c:pt idx="473">
                  <c:v>10ZHNmmwwHw</c:v>
                </c:pt>
                <c:pt idx="474">
                  <c:v>112gAgi0giQ</c:v>
                </c:pt>
                <c:pt idx="475">
                  <c:v>114rbGU2Sfo</c:v>
                </c:pt>
                <c:pt idx="476">
                  <c:v>11pxLSpNB_k</c:v>
                </c:pt>
                <c:pt idx="477">
                  <c:v>11rQ6SgJsh0</c:v>
                </c:pt>
                <c:pt idx="478">
                  <c:v>12EY75oSh7o</c:v>
                </c:pt>
                <c:pt idx="479">
                  <c:v>12hMTCdfLvg</c:v>
                </c:pt>
                <c:pt idx="480">
                  <c:v>13gMID808Ls</c:v>
                </c:pt>
                <c:pt idx="481">
                  <c:v>13z2kF6TiCc</c:v>
                </c:pt>
                <c:pt idx="482">
                  <c:v>13zgNDLHfyk</c:v>
                </c:pt>
                <c:pt idx="483">
                  <c:v>14Hehc661uc</c:v>
                </c:pt>
                <c:pt idx="484">
                  <c:v>14NpTr0mFis</c:v>
                </c:pt>
                <c:pt idx="485">
                  <c:v>1534GZXeszY</c:v>
                </c:pt>
                <c:pt idx="486">
                  <c:v>15hnUYpf3jE</c:v>
                </c:pt>
                <c:pt idx="487">
                  <c:v>15HYrLtKn2w</c:v>
                </c:pt>
                <c:pt idx="488">
                  <c:v>15VQkurX5yk</c:v>
                </c:pt>
                <c:pt idx="489">
                  <c:v>16BoN38Zbic</c:v>
                </c:pt>
                <c:pt idx="490">
                  <c:v>17HRU2Hd8Fo</c:v>
                </c:pt>
                <c:pt idx="491">
                  <c:v>17Otyekfq00</c:v>
                </c:pt>
                <c:pt idx="492">
                  <c:v>17uT4FQt7og</c:v>
                </c:pt>
                <c:pt idx="493">
                  <c:v>17v_08294oo</c:v>
                </c:pt>
                <c:pt idx="494">
                  <c:v>1828OrFnspE</c:v>
                </c:pt>
                <c:pt idx="495">
                  <c:v>183em88223c</c:v>
                </c:pt>
                <c:pt idx="496">
                  <c:v>18a8jKu2M_I</c:v>
                </c:pt>
                <c:pt idx="497">
                  <c:v>18JgTrjfwcE</c:v>
                </c:pt>
                <c:pt idx="498">
                  <c:v>18k8q7yHLvU</c:v>
                </c:pt>
                <c:pt idx="499">
                  <c:v>18OSLOq-bFA</c:v>
                </c:pt>
                <c:pt idx="500">
                  <c:v>18RqtFuaNe8</c:v>
                </c:pt>
                <c:pt idx="501">
                  <c:v>18XbqYqJ7is</c:v>
                </c:pt>
                <c:pt idx="502">
                  <c:v>19Hg4OC0W24</c:v>
                </c:pt>
                <c:pt idx="503">
                  <c:v>19LcKVgJ9SA</c:v>
                </c:pt>
                <c:pt idx="504">
                  <c:v>1a4t3o5bKMQ</c:v>
                </c:pt>
                <c:pt idx="505">
                  <c:v>1a7NA-OFH9Q</c:v>
                </c:pt>
                <c:pt idx="506">
                  <c:v>1A8RmZWuf8c</c:v>
                </c:pt>
                <c:pt idx="507">
                  <c:v>1AfQZzX6CjM</c:v>
                </c:pt>
                <c:pt idx="508">
                  <c:v>1aNgs4YpQBw</c:v>
                </c:pt>
                <c:pt idx="509">
                  <c:v>1AOlnSeW_wE</c:v>
                </c:pt>
                <c:pt idx="510">
                  <c:v>1aRVH-I5rec</c:v>
                </c:pt>
                <c:pt idx="511">
                  <c:v>1AuE4YL-Mt0</c:v>
                </c:pt>
                <c:pt idx="512">
                  <c:v>1AZTHldkWqQ</c:v>
                </c:pt>
                <c:pt idx="513">
                  <c:v>1b0c0wt0va0</c:v>
                </c:pt>
                <c:pt idx="514">
                  <c:v>1b9oQiBHMpU</c:v>
                </c:pt>
                <c:pt idx="515">
                  <c:v>1BF58e-B32A</c:v>
                </c:pt>
                <c:pt idx="516">
                  <c:v>1bgznFhQmco</c:v>
                </c:pt>
                <c:pt idx="517">
                  <c:v>1Bht6dg0Cfk</c:v>
                </c:pt>
                <c:pt idx="518">
                  <c:v>1BnVApCGl7E</c:v>
                </c:pt>
                <c:pt idx="519">
                  <c:v>1BPmz8tBXyA</c:v>
                </c:pt>
                <c:pt idx="520">
                  <c:v>1Bsp-xxsvFY</c:v>
                </c:pt>
                <c:pt idx="521">
                  <c:v>1bzpAtPDbxI</c:v>
                </c:pt>
                <c:pt idx="522">
                  <c:v>1c1Ksfkv0yU</c:v>
                </c:pt>
                <c:pt idx="523">
                  <c:v>1CauefSpVgw</c:v>
                </c:pt>
                <c:pt idx="524">
                  <c:v>1Cn9xg4DM2Q</c:v>
                </c:pt>
                <c:pt idx="525">
                  <c:v>1CnnvP6vo50</c:v>
                </c:pt>
                <c:pt idx="526">
                  <c:v>1CoCVM1muyY</c:v>
                </c:pt>
                <c:pt idx="527">
                  <c:v>1CRe5YPO2is</c:v>
                </c:pt>
                <c:pt idx="528">
                  <c:v>1CS5lO2fyVo</c:v>
                </c:pt>
                <c:pt idx="529">
                  <c:v>1csdJx6ydfA</c:v>
                </c:pt>
                <c:pt idx="530">
                  <c:v>1CTg4tDcN18</c:v>
                </c:pt>
                <c:pt idx="531">
                  <c:v>1CvUbjgrRa0</c:v>
                </c:pt>
                <c:pt idx="532">
                  <c:v>1d0xe3t87fs</c:v>
                </c:pt>
                <c:pt idx="533">
                  <c:v>1D6akJVuiuE</c:v>
                </c:pt>
                <c:pt idx="534">
                  <c:v>1d6cwVVQZyc</c:v>
                </c:pt>
                <c:pt idx="535">
                  <c:v>1d7WTqJRpRY</c:v>
                </c:pt>
                <c:pt idx="536">
                  <c:v>1DcSAvffKYU</c:v>
                </c:pt>
                <c:pt idx="537">
                  <c:v>1DhAsOxPpcc</c:v>
                </c:pt>
                <c:pt idx="538">
                  <c:v>1DJ1hlPr4TY</c:v>
                </c:pt>
                <c:pt idx="539">
                  <c:v>1DJVxuY2Fxw</c:v>
                </c:pt>
                <c:pt idx="540">
                  <c:v>1dNK7Fjpm8Y</c:v>
                </c:pt>
                <c:pt idx="541">
                  <c:v>1dpX1j_OPyg</c:v>
                </c:pt>
                <c:pt idx="542">
                  <c:v>1DQ8k3-sz-4</c:v>
                </c:pt>
                <c:pt idx="543">
                  <c:v>1Drha8HZN_c</c:v>
                </c:pt>
                <c:pt idx="544">
                  <c:v>1dvqUIIsU84</c:v>
                </c:pt>
                <c:pt idx="545">
                  <c:v>1dxoj3W9_ZU</c:v>
                </c:pt>
                <c:pt idx="546">
                  <c:v>1dZEnQmICfs</c:v>
                </c:pt>
                <c:pt idx="547">
                  <c:v>1e3sxl6Fzis</c:v>
                </c:pt>
                <c:pt idx="548">
                  <c:v>1E9j4689ZWQ</c:v>
                </c:pt>
                <c:pt idx="549">
                  <c:v>1EFOxCIweLQ</c:v>
                </c:pt>
                <c:pt idx="550">
                  <c:v>1EfSKoQFPnQ</c:v>
                </c:pt>
                <c:pt idx="551">
                  <c:v>1-eK2ktThQ8</c:v>
                </c:pt>
                <c:pt idx="552">
                  <c:v>1EpYdrKYnTY</c:v>
                </c:pt>
                <c:pt idx="553">
                  <c:v>1ESuyRP_ejg</c:v>
                </c:pt>
                <c:pt idx="554">
                  <c:v>1FeMYcCk_t8</c:v>
                </c:pt>
                <c:pt idx="555">
                  <c:v>1FIlJqzGYJ8</c:v>
                </c:pt>
                <c:pt idx="556">
                  <c:v>1FJD7jZqZEk</c:v>
                </c:pt>
                <c:pt idx="557">
                  <c:v>1ftKP3R9DDQ</c:v>
                </c:pt>
                <c:pt idx="558">
                  <c:v>1FV8dnTftDM</c:v>
                </c:pt>
                <c:pt idx="559">
                  <c:v>1Fz0tqWvkig</c:v>
                </c:pt>
                <c:pt idx="560">
                  <c:v>1g5mF_pw3TQ</c:v>
                </c:pt>
                <c:pt idx="561">
                  <c:v>1gCG9PzCAEo</c:v>
                </c:pt>
                <c:pt idx="562">
                  <c:v>1GeKATQ6KIs</c:v>
                </c:pt>
                <c:pt idx="563">
                  <c:v>1GQ18r_kC7A</c:v>
                </c:pt>
                <c:pt idx="564">
                  <c:v>1gTlw4qWK6w</c:v>
                </c:pt>
                <c:pt idx="565">
                  <c:v>1GutNdX49Jo</c:v>
                </c:pt>
                <c:pt idx="566">
                  <c:v>1gx5bCXkwJg</c:v>
                </c:pt>
                <c:pt idx="567">
                  <c:v>1gzpqJkUsvM</c:v>
                </c:pt>
                <c:pt idx="568">
                  <c:v>1H2cIiV49H8</c:v>
                </c:pt>
                <c:pt idx="569">
                  <c:v>1hBEHEfu-SU</c:v>
                </c:pt>
                <c:pt idx="570">
                  <c:v>1HbIcadAaK0</c:v>
                </c:pt>
                <c:pt idx="571">
                  <c:v>1HbxwoWn3c0</c:v>
                </c:pt>
                <c:pt idx="572">
                  <c:v>-1Hd6cXt8pg</c:v>
                </c:pt>
                <c:pt idx="573">
                  <c:v>1hfhdSe2itU</c:v>
                </c:pt>
                <c:pt idx="574">
                  <c:v>1HG349cqBV4</c:v>
                </c:pt>
                <c:pt idx="575">
                  <c:v>1hHvH8xQDKA</c:v>
                </c:pt>
                <c:pt idx="576">
                  <c:v>1Hkvkdymw8M</c:v>
                </c:pt>
                <c:pt idx="577">
                  <c:v>1hL4ZQYX7cg</c:v>
                </c:pt>
                <c:pt idx="578">
                  <c:v>1HLMi1s6Tho</c:v>
                </c:pt>
                <c:pt idx="579">
                  <c:v>1HP2UKtvRXs</c:v>
                </c:pt>
                <c:pt idx="580">
                  <c:v>1hPQOTF7fJ8</c:v>
                </c:pt>
                <c:pt idx="581">
                  <c:v>1Hu2E7tUfiM</c:v>
                </c:pt>
                <c:pt idx="582">
                  <c:v>1Hy9056MnEc</c:v>
                </c:pt>
                <c:pt idx="583">
                  <c:v>1hyYO-e8KNU</c:v>
                </c:pt>
                <c:pt idx="584">
                  <c:v>1i0v-FzkaXg</c:v>
                </c:pt>
                <c:pt idx="585">
                  <c:v>1i16pmLRgFg</c:v>
                </c:pt>
                <c:pt idx="586">
                  <c:v>1IivsJpJkoo</c:v>
                </c:pt>
                <c:pt idx="587">
                  <c:v>1IQQGxQI4oc</c:v>
                </c:pt>
                <c:pt idx="588">
                  <c:v>1IVy3oxN9i8</c:v>
                </c:pt>
                <c:pt idx="589">
                  <c:v>1J4VALoO4G0</c:v>
                </c:pt>
                <c:pt idx="590">
                  <c:v>1J76wN0TPI4</c:v>
                </c:pt>
                <c:pt idx="591">
                  <c:v>1JB2VNMy2X0</c:v>
                </c:pt>
                <c:pt idx="592">
                  <c:v>1jhbgD4BGvM</c:v>
                </c:pt>
                <c:pt idx="593">
                  <c:v>1JHY490K_A8</c:v>
                </c:pt>
                <c:pt idx="594">
                  <c:v>1jLQQlUPyrk</c:v>
                </c:pt>
                <c:pt idx="595">
                  <c:v>1-JNKm26dG4</c:v>
                </c:pt>
                <c:pt idx="596">
                  <c:v>1JqOfybbl7I</c:v>
                </c:pt>
                <c:pt idx="597">
                  <c:v>1jqOW1303Fc</c:v>
                </c:pt>
                <c:pt idx="598">
                  <c:v>1jvY2h6b9pQ</c:v>
                </c:pt>
                <c:pt idx="599">
                  <c:v>1KbFEKsmRwA</c:v>
                </c:pt>
                <c:pt idx="600">
                  <c:v>1KdsD5pTHIk</c:v>
                </c:pt>
                <c:pt idx="601">
                  <c:v>1KHdJkR2aqM</c:v>
                </c:pt>
                <c:pt idx="602">
                  <c:v>1khfKEd8018</c:v>
                </c:pt>
                <c:pt idx="603">
                  <c:v>1khIUSMyZHA</c:v>
                </c:pt>
                <c:pt idx="604">
                  <c:v>1KiBhy7Sex0</c:v>
                </c:pt>
                <c:pt idx="605">
                  <c:v>1kllbOrLfoo</c:v>
                </c:pt>
                <c:pt idx="606">
                  <c:v>1kMaCrV6iQA</c:v>
                </c:pt>
                <c:pt idx="607">
                  <c:v>1K-mJLfsaCk</c:v>
                </c:pt>
                <c:pt idx="608">
                  <c:v>1ku3uA75MbI</c:v>
                </c:pt>
                <c:pt idx="609">
                  <c:v>1kuJkA9usqg</c:v>
                </c:pt>
                <c:pt idx="610">
                  <c:v>1kV6ETJ-rPE</c:v>
                </c:pt>
                <c:pt idx="611">
                  <c:v>1KXiKD08og0</c:v>
                </c:pt>
                <c:pt idx="612">
                  <c:v>1KZMu8tZSfE</c:v>
                </c:pt>
                <c:pt idx="613">
                  <c:v>1L_GpH3uSso</c:v>
                </c:pt>
                <c:pt idx="614">
                  <c:v>1L1Gok4RNA4</c:v>
                </c:pt>
                <c:pt idx="615">
                  <c:v>1L6Nrdjyp_4</c:v>
                </c:pt>
                <c:pt idx="616">
                  <c:v>1lD9Y8HR1cs</c:v>
                </c:pt>
                <c:pt idx="617">
                  <c:v>1lflbV7H0KY</c:v>
                </c:pt>
                <c:pt idx="618">
                  <c:v>1lHCtUZNSXQ</c:v>
                </c:pt>
                <c:pt idx="619">
                  <c:v>-1LnwpleqLQ</c:v>
                </c:pt>
                <c:pt idx="620">
                  <c:v>1LOYHEM_P58</c:v>
                </c:pt>
                <c:pt idx="621">
                  <c:v>1lqNyhiHKiI</c:v>
                </c:pt>
                <c:pt idx="622">
                  <c:v>1lRQZEXNq6Y</c:v>
                </c:pt>
                <c:pt idx="623">
                  <c:v>1LTpixReuyg</c:v>
                </c:pt>
                <c:pt idx="624">
                  <c:v>1lTXwHAEdCo</c:v>
                </c:pt>
                <c:pt idx="625">
                  <c:v>1lwI9JJh84Y</c:v>
                </c:pt>
                <c:pt idx="626">
                  <c:v>1LYFZGTFfTs</c:v>
                </c:pt>
                <c:pt idx="627">
                  <c:v>1M1-TkLTYJs</c:v>
                </c:pt>
                <c:pt idx="628">
                  <c:v>1MHU56OChgU</c:v>
                </c:pt>
                <c:pt idx="629">
                  <c:v>1MsENU8XLdU</c:v>
                </c:pt>
                <c:pt idx="630">
                  <c:v>1mUEfxvxwhY</c:v>
                </c:pt>
                <c:pt idx="631">
                  <c:v>1nAbnJxmB8g</c:v>
                </c:pt>
                <c:pt idx="632">
                  <c:v>1nDbkfCt2t4</c:v>
                </c:pt>
                <c:pt idx="633">
                  <c:v>1NiaLgGM5OE</c:v>
                </c:pt>
                <c:pt idx="634">
                  <c:v>1nZmSnt8aeI</c:v>
                </c:pt>
                <c:pt idx="635">
                  <c:v>1NZwhT4hxEc</c:v>
                </c:pt>
                <c:pt idx="636">
                  <c:v>1obPlj-lna4</c:v>
                </c:pt>
                <c:pt idx="637">
                  <c:v>1ok74Kqec7c</c:v>
                </c:pt>
                <c:pt idx="638">
                  <c:v>1OOxSx5QZV0</c:v>
                </c:pt>
                <c:pt idx="639">
                  <c:v>1orvYyRDeF4</c:v>
                </c:pt>
                <c:pt idx="640">
                  <c:v>1Otk7YEBtec</c:v>
                </c:pt>
                <c:pt idx="641">
                  <c:v>1OTwWFJY_0I</c:v>
                </c:pt>
                <c:pt idx="642">
                  <c:v>1ouYf66_etQ</c:v>
                </c:pt>
                <c:pt idx="643">
                  <c:v>1OyKl6p0jIY</c:v>
                </c:pt>
                <c:pt idx="644">
                  <c:v>1p1oCoMjqvQ</c:v>
                </c:pt>
                <c:pt idx="645">
                  <c:v>1p2hxPgS-0s</c:v>
                </c:pt>
                <c:pt idx="646">
                  <c:v>1P2Ihk16s_I</c:v>
                </c:pt>
                <c:pt idx="647">
                  <c:v>1p4RGhUiSrs</c:v>
                </c:pt>
                <c:pt idx="648">
                  <c:v>1p92qsAXLJI</c:v>
                </c:pt>
                <c:pt idx="649">
                  <c:v>1-phVSimuHI</c:v>
                </c:pt>
                <c:pt idx="650">
                  <c:v>1plV-kk4nPQ</c:v>
                </c:pt>
                <c:pt idx="651">
                  <c:v>1psandDZUIo</c:v>
                </c:pt>
                <c:pt idx="652">
                  <c:v>1psnmt45kdE</c:v>
                </c:pt>
                <c:pt idx="653">
                  <c:v>1pvz2vAADMo</c:v>
                </c:pt>
                <c:pt idx="654">
                  <c:v>1Px_NmoK3Ew</c:v>
                </c:pt>
                <c:pt idx="655">
                  <c:v>1pxZqSCjVTY</c:v>
                </c:pt>
                <c:pt idx="656">
                  <c:v>1Q9WuvOKchA</c:v>
                </c:pt>
                <c:pt idx="657">
                  <c:v>1QJgGnkIX5A</c:v>
                </c:pt>
                <c:pt idx="658">
                  <c:v>1qJiuVGFK0s</c:v>
                </c:pt>
                <c:pt idx="659">
                  <c:v>1qmKQv6IHHI</c:v>
                </c:pt>
                <c:pt idx="660">
                  <c:v>1qnu1Bmg_lA</c:v>
                </c:pt>
                <c:pt idx="661">
                  <c:v>1qRRQGeFtAA</c:v>
                </c:pt>
                <c:pt idx="662">
                  <c:v>1r3xPg-YhHw</c:v>
                </c:pt>
                <c:pt idx="663">
                  <c:v>1r4NI9_rC8A</c:v>
                </c:pt>
                <c:pt idx="664">
                  <c:v>-1rBP7jUqkg</c:v>
                </c:pt>
                <c:pt idx="665">
                  <c:v>1RgVWW-ujME</c:v>
                </c:pt>
                <c:pt idx="666">
                  <c:v>1RSaPUW1W28</c:v>
                </c:pt>
                <c:pt idx="667">
                  <c:v>1rXfqV2de1Y</c:v>
                </c:pt>
                <c:pt idx="668">
                  <c:v>1Ry3i6324Yw</c:v>
                </c:pt>
                <c:pt idx="669">
                  <c:v>1RYDhceLchw</c:v>
                </c:pt>
                <c:pt idx="670">
                  <c:v>1S0JzUvoZwA</c:v>
                </c:pt>
                <c:pt idx="671">
                  <c:v>1S9Vdt25kZU</c:v>
                </c:pt>
                <c:pt idx="672">
                  <c:v>1scGad5lGlU</c:v>
                </c:pt>
                <c:pt idx="673">
                  <c:v>1s-h-bx-cbY</c:v>
                </c:pt>
                <c:pt idx="674">
                  <c:v>1SiKopOt-QM</c:v>
                </c:pt>
                <c:pt idx="675">
                  <c:v>1Sub7Pq0u_o</c:v>
                </c:pt>
                <c:pt idx="676">
                  <c:v>1sVmIMd0xto</c:v>
                </c:pt>
                <c:pt idx="677">
                  <c:v>1T2ISZ7s23U</c:v>
                </c:pt>
                <c:pt idx="678">
                  <c:v>1T5dBuOA4Us</c:v>
                </c:pt>
                <c:pt idx="679">
                  <c:v>1Tci7Z4XA0A</c:v>
                </c:pt>
                <c:pt idx="680">
                  <c:v>1TcslnYho68</c:v>
                </c:pt>
                <c:pt idx="681">
                  <c:v>1TED4tfSLb0</c:v>
                </c:pt>
                <c:pt idx="682">
                  <c:v>1tnvA6_JRsw</c:v>
                </c:pt>
                <c:pt idx="683">
                  <c:v>1Tq7tuNiJ6k</c:v>
                </c:pt>
                <c:pt idx="684">
                  <c:v>1trXIm1gBLw</c:v>
                </c:pt>
                <c:pt idx="685">
                  <c:v>1tw8_u9ejO0</c:v>
                </c:pt>
                <c:pt idx="686">
                  <c:v>1u_VGlwvQHw</c:v>
                </c:pt>
                <c:pt idx="687">
                  <c:v>1U8jaIFJb24</c:v>
                </c:pt>
                <c:pt idx="688">
                  <c:v>1uBP0wfOk7M</c:v>
                </c:pt>
                <c:pt idx="689">
                  <c:v>1ud8d6yCMcc</c:v>
                </c:pt>
                <c:pt idx="690">
                  <c:v>1UeP5ovf_TY</c:v>
                </c:pt>
                <c:pt idx="691">
                  <c:v>1uFL9rv9JTE</c:v>
                </c:pt>
                <c:pt idx="692">
                  <c:v>1UG4ipMSePI</c:v>
                </c:pt>
                <c:pt idx="693">
                  <c:v>1UgNyN4Kovg</c:v>
                </c:pt>
                <c:pt idx="694">
                  <c:v>1Uye3kSh6Hw</c:v>
                </c:pt>
                <c:pt idx="695">
                  <c:v>1uZj8J2wkJU</c:v>
                </c:pt>
                <c:pt idx="696">
                  <c:v>1V_uLDhfT4s</c:v>
                </c:pt>
                <c:pt idx="697">
                  <c:v>1-v5cDWU5no</c:v>
                </c:pt>
                <c:pt idx="698">
                  <c:v>1V6rUOvieZA</c:v>
                </c:pt>
                <c:pt idx="699">
                  <c:v>1vmhLprZYBg</c:v>
                </c:pt>
                <c:pt idx="700">
                  <c:v>1vOck2Nguso</c:v>
                </c:pt>
                <c:pt idx="701">
                  <c:v>1VoQJGbVnNs</c:v>
                </c:pt>
                <c:pt idx="702">
                  <c:v>1VXw7T244jY</c:v>
                </c:pt>
                <c:pt idx="703">
                  <c:v>1vzYs_X4yLw</c:v>
                </c:pt>
                <c:pt idx="704">
                  <c:v>1w1lA7sPlgM</c:v>
                </c:pt>
                <c:pt idx="705">
                  <c:v>1Wbw8XW6OIA</c:v>
                </c:pt>
                <c:pt idx="706">
                  <c:v>1WDS8vsmnWA</c:v>
                </c:pt>
                <c:pt idx="707">
                  <c:v>1WjoLZi6SCI</c:v>
                </c:pt>
                <c:pt idx="708">
                  <c:v>1WKk1n8LB6Q</c:v>
                </c:pt>
                <c:pt idx="709">
                  <c:v>1wMXRgWAEZ4</c:v>
                </c:pt>
                <c:pt idx="710">
                  <c:v>1wqsTGkFHoE</c:v>
                </c:pt>
                <c:pt idx="711">
                  <c:v>1wRY_oIQ-2w</c:v>
                </c:pt>
                <c:pt idx="712">
                  <c:v>1WTtrHW7uw8</c:v>
                </c:pt>
                <c:pt idx="713">
                  <c:v>1xCGI2VDtS4</c:v>
                </c:pt>
                <c:pt idx="714">
                  <c:v>-1Xf5LVK7aw</c:v>
                </c:pt>
                <c:pt idx="715">
                  <c:v>1xLvNRg01h8</c:v>
                </c:pt>
                <c:pt idx="716">
                  <c:v>1xPTOIRWPWQ</c:v>
                </c:pt>
                <c:pt idx="717">
                  <c:v>1xR-XgReRg8</c:v>
                </c:pt>
                <c:pt idx="718">
                  <c:v>1xtunyCPIOk</c:v>
                </c:pt>
                <c:pt idx="719">
                  <c:v>1y5chjUCoW0</c:v>
                </c:pt>
                <c:pt idx="720">
                  <c:v>1yGkQQ9zonY</c:v>
                </c:pt>
                <c:pt idx="721">
                  <c:v>1yh4CNBWauw</c:v>
                </c:pt>
                <c:pt idx="722">
                  <c:v>1yJZKgu4-og</c:v>
                </c:pt>
                <c:pt idx="723">
                  <c:v>1yS_Te6u2As</c:v>
                </c:pt>
                <c:pt idx="724">
                  <c:v>1ys2_kcWlVk</c:v>
                </c:pt>
                <c:pt idx="725">
                  <c:v>1YYfRHcWyBU</c:v>
                </c:pt>
                <c:pt idx="726">
                  <c:v>1Z7OsltYsEU</c:v>
                </c:pt>
                <c:pt idx="727">
                  <c:v>1ZAPwfrtAFY</c:v>
                </c:pt>
                <c:pt idx="728">
                  <c:v>1-ZGJWgsO1E</c:v>
                </c:pt>
                <c:pt idx="729">
                  <c:v>1-ZhOClJO-w</c:v>
                </c:pt>
                <c:pt idx="730">
                  <c:v>1Znl8OUBa_o</c:v>
                </c:pt>
                <c:pt idx="731">
                  <c:v>1Zwq1Oqm4Sc</c:v>
                </c:pt>
                <c:pt idx="732">
                  <c:v>2_nTW8_wcGo</c:v>
                </c:pt>
                <c:pt idx="733">
                  <c:v>2_UdLrYZPYQ</c:v>
                </c:pt>
                <c:pt idx="734">
                  <c:v>2_wrY5hVlA4</c:v>
                </c:pt>
                <c:pt idx="735">
                  <c:v>2_YiKWygojs</c:v>
                </c:pt>
                <c:pt idx="736">
                  <c:v>20aZHly_zTY</c:v>
                </c:pt>
                <c:pt idx="737">
                  <c:v>20bpjtCbCz0</c:v>
                </c:pt>
                <c:pt idx="738">
                  <c:v>20C8by6Gkq4</c:v>
                </c:pt>
                <c:pt idx="739">
                  <c:v>-20cEGjbyGY</c:v>
                </c:pt>
                <c:pt idx="740">
                  <c:v>20KRqhoUg-o</c:v>
                </c:pt>
                <c:pt idx="741">
                  <c:v>20vQXCtUdsw</c:v>
                </c:pt>
                <c:pt idx="742">
                  <c:v>20Xf2D47USU</c:v>
                </c:pt>
                <c:pt idx="743">
                  <c:v>21nZrXuCWZ4</c:v>
                </c:pt>
                <c:pt idx="744">
                  <c:v>21ty2YFj2AA</c:v>
                </c:pt>
                <c:pt idx="745">
                  <c:v>21xczOZ1sVA</c:v>
                </c:pt>
                <c:pt idx="746">
                  <c:v>21Z6OM3ZcbE</c:v>
                </c:pt>
                <c:pt idx="747">
                  <c:v>221fjkOZko4</c:v>
                </c:pt>
                <c:pt idx="748">
                  <c:v>22DU5EOlZC0</c:v>
                </c:pt>
                <c:pt idx="749">
                  <c:v>22XLJ9Kpq-k</c:v>
                </c:pt>
                <c:pt idx="750">
                  <c:v>22XvJKSXB1g</c:v>
                </c:pt>
                <c:pt idx="751">
                  <c:v>230avfKO_WA</c:v>
                </c:pt>
                <c:pt idx="752">
                  <c:v>23bqSayhGgA</c:v>
                </c:pt>
                <c:pt idx="753">
                  <c:v>23ILq4uxd-w</c:v>
                </c:pt>
                <c:pt idx="754">
                  <c:v>23Q0j_D6VJc</c:v>
                </c:pt>
                <c:pt idx="755">
                  <c:v>23uASgSPL7I</c:v>
                </c:pt>
                <c:pt idx="756">
                  <c:v>23x0ZFGUpQU</c:v>
                </c:pt>
                <c:pt idx="757">
                  <c:v>243wWj9haKQ</c:v>
                </c:pt>
                <c:pt idx="758">
                  <c:v>24ALe879qaM</c:v>
                </c:pt>
                <c:pt idx="759">
                  <c:v>24gQwfD5h_8</c:v>
                </c:pt>
                <c:pt idx="760">
                  <c:v>24hEvlWy1J0</c:v>
                </c:pt>
                <c:pt idx="761">
                  <c:v>24oBjjYSupg</c:v>
                </c:pt>
                <c:pt idx="762">
                  <c:v>24uH3qdnYC4</c:v>
                </c:pt>
                <c:pt idx="763">
                  <c:v>25AhGkLfP-Y</c:v>
                </c:pt>
                <c:pt idx="764">
                  <c:v>25cB1zxOXoA</c:v>
                </c:pt>
                <c:pt idx="765">
                  <c:v>-25t7axr0Js</c:v>
                </c:pt>
                <c:pt idx="766">
                  <c:v>25xrub6bxeo</c:v>
                </c:pt>
                <c:pt idx="767">
                  <c:v>261eP_DbJLI</c:v>
                </c:pt>
                <c:pt idx="768">
                  <c:v>266EI7hdjFs</c:v>
                </c:pt>
                <c:pt idx="769">
                  <c:v>26eWtt3hjFo</c:v>
                </c:pt>
                <c:pt idx="770">
                  <c:v>26GJ7c7XBhQ</c:v>
                </c:pt>
                <c:pt idx="771">
                  <c:v>278u-J8bhWY</c:v>
                </c:pt>
                <c:pt idx="772">
                  <c:v>27F2IJ-ufqE</c:v>
                </c:pt>
                <c:pt idx="773">
                  <c:v>27fN92FCUdY</c:v>
                </c:pt>
                <c:pt idx="774">
                  <c:v>27impJeD7EU</c:v>
                </c:pt>
                <c:pt idx="775">
                  <c:v>-27pqCGF5zw</c:v>
                </c:pt>
                <c:pt idx="776">
                  <c:v>2834AxXRPeE</c:v>
                </c:pt>
                <c:pt idx="777">
                  <c:v>28IeIaBvMgI</c:v>
                </c:pt>
                <c:pt idx="778">
                  <c:v>28j8h0RRov4</c:v>
                </c:pt>
                <c:pt idx="779">
                  <c:v>28QGPaNaHgU</c:v>
                </c:pt>
                <c:pt idx="780">
                  <c:v>28tzhXU_kI8</c:v>
                </c:pt>
                <c:pt idx="781">
                  <c:v>294IJVra8as</c:v>
                </c:pt>
                <c:pt idx="782">
                  <c:v>29pRWjnQbk8</c:v>
                </c:pt>
                <c:pt idx="783">
                  <c:v>29PYTYlFm9M</c:v>
                </c:pt>
                <c:pt idx="784">
                  <c:v>2A_Y2qMEZgo</c:v>
                </c:pt>
                <c:pt idx="785">
                  <c:v>2a6JAwRIVP8</c:v>
                </c:pt>
                <c:pt idx="786">
                  <c:v>2aeaw4beDwI</c:v>
                </c:pt>
                <c:pt idx="787">
                  <c:v>2AF6RfGWMvk</c:v>
                </c:pt>
                <c:pt idx="788">
                  <c:v>2AFEBFRESUI</c:v>
                </c:pt>
                <c:pt idx="789">
                  <c:v>2aNMFQPQmwo</c:v>
                </c:pt>
                <c:pt idx="790">
                  <c:v>2aNQrVGRT9o</c:v>
                </c:pt>
                <c:pt idx="791">
                  <c:v>2aSpyQjgYHM</c:v>
                </c:pt>
                <c:pt idx="792">
                  <c:v>2AUn3KYvbXg</c:v>
                </c:pt>
                <c:pt idx="793">
                  <c:v>2aykzrTOGpw</c:v>
                </c:pt>
                <c:pt idx="794">
                  <c:v>2b36m9_QCIQ</c:v>
                </c:pt>
                <c:pt idx="795">
                  <c:v>2b8ISSEyonw</c:v>
                </c:pt>
                <c:pt idx="796">
                  <c:v>2B8kcxeYinI</c:v>
                </c:pt>
                <c:pt idx="797">
                  <c:v>2bf7uL2EHUE</c:v>
                </c:pt>
                <c:pt idx="798">
                  <c:v>2bMkkqzPvn8</c:v>
                </c:pt>
                <c:pt idx="799">
                  <c:v>2BmvL7eksEw</c:v>
                </c:pt>
                <c:pt idx="800">
                  <c:v>2B-r91bmAqc</c:v>
                </c:pt>
                <c:pt idx="801">
                  <c:v>2bv1eY6tFYo</c:v>
                </c:pt>
                <c:pt idx="802">
                  <c:v>-2bvmM69A_g</c:v>
                </c:pt>
                <c:pt idx="803">
                  <c:v>2bVzlWpnvnQ</c:v>
                </c:pt>
                <c:pt idx="804">
                  <c:v>2byhW3BOKTU</c:v>
                </c:pt>
                <c:pt idx="805">
                  <c:v>2byW16U3tmM</c:v>
                </c:pt>
                <c:pt idx="806">
                  <c:v>2C6vu8XVSvg</c:v>
                </c:pt>
                <c:pt idx="807">
                  <c:v>2C8_t9paCek</c:v>
                </c:pt>
                <c:pt idx="808">
                  <c:v>2c9fXDI2EYE</c:v>
                </c:pt>
                <c:pt idx="809">
                  <c:v>2cKGl0r5kFI</c:v>
                </c:pt>
                <c:pt idx="810">
                  <c:v>2CRGrVa-5DI</c:v>
                </c:pt>
                <c:pt idx="811">
                  <c:v>2cVn4t37qIo</c:v>
                </c:pt>
                <c:pt idx="812">
                  <c:v>2d69Yfuimk8</c:v>
                </c:pt>
                <c:pt idx="813">
                  <c:v>2dHxnzkHTz8</c:v>
                </c:pt>
                <c:pt idx="814">
                  <c:v>2dk8TdyfEM4</c:v>
                </c:pt>
                <c:pt idx="815">
                  <c:v>2dKca9kgn8o</c:v>
                </c:pt>
                <c:pt idx="816">
                  <c:v>2DlwgzR4hAg</c:v>
                </c:pt>
                <c:pt idx="817">
                  <c:v>2dq3s_GgSTQ</c:v>
                </c:pt>
                <c:pt idx="818">
                  <c:v>2Drj_O8FH2U</c:v>
                </c:pt>
                <c:pt idx="819">
                  <c:v>2DtP3UTJfmo</c:v>
                </c:pt>
                <c:pt idx="820">
                  <c:v>2E2uBtPbqYs</c:v>
                </c:pt>
                <c:pt idx="821">
                  <c:v>2-e3RYWr758</c:v>
                </c:pt>
                <c:pt idx="822">
                  <c:v>2E4OFaXFrmA</c:v>
                </c:pt>
                <c:pt idx="823">
                  <c:v>2e741L1MPDE</c:v>
                </c:pt>
                <c:pt idx="824">
                  <c:v>2ee7GuzsV8E</c:v>
                </c:pt>
                <c:pt idx="825">
                  <c:v>2eGvuYv5scc</c:v>
                </c:pt>
                <c:pt idx="826">
                  <c:v>2eiBztJHjBY</c:v>
                </c:pt>
                <c:pt idx="827">
                  <c:v>-2ELfKgAcp8</c:v>
                </c:pt>
                <c:pt idx="828">
                  <c:v>2EPi1R9oZIw</c:v>
                </c:pt>
                <c:pt idx="829">
                  <c:v>2eSLph2A518</c:v>
                </c:pt>
                <c:pt idx="830">
                  <c:v>2eUXl0xVrz4</c:v>
                </c:pt>
                <c:pt idx="831">
                  <c:v>2Ey4epZA27o</c:v>
                </c:pt>
                <c:pt idx="832">
                  <c:v>2FdUU7W63oo</c:v>
                </c:pt>
                <c:pt idx="833">
                  <c:v>2FDYcrofU1w</c:v>
                </c:pt>
                <c:pt idx="834">
                  <c:v>2fEKIx04yx0</c:v>
                </c:pt>
                <c:pt idx="835">
                  <c:v>2FhfcoN6d3U</c:v>
                </c:pt>
                <c:pt idx="836">
                  <c:v>2fhfmtPDqLU</c:v>
                </c:pt>
                <c:pt idx="837">
                  <c:v>2fHzDaNR4nk</c:v>
                </c:pt>
                <c:pt idx="838">
                  <c:v>2fQORuHsuL0</c:v>
                </c:pt>
                <c:pt idx="839">
                  <c:v>2G77223U22I</c:v>
                </c:pt>
                <c:pt idx="840">
                  <c:v>2GCklLgYcDE</c:v>
                </c:pt>
                <c:pt idx="841">
                  <c:v>2GFR_b50EKM</c:v>
                </c:pt>
                <c:pt idx="842">
                  <c:v>2GhCUd6SQdg</c:v>
                </c:pt>
                <c:pt idx="843">
                  <c:v>2GopPos5oMo</c:v>
                </c:pt>
                <c:pt idx="844">
                  <c:v>2gREpLR1qVw</c:v>
                </c:pt>
                <c:pt idx="845">
                  <c:v>2h8sbU6iZHQ</c:v>
                </c:pt>
                <c:pt idx="846">
                  <c:v>2ha5EeSaGss</c:v>
                </c:pt>
                <c:pt idx="847">
                  <c:v>2ha8YQ0SyyE</c:v>
                </c:pt>
                <c:pt idx="848">
                  <c:v>2HB-W2hpQWM</c:v>
                </c:pt>
                <c:pt idx="849">
                  <c:v>2Hk9kq03bFg</c:v>
                </c:pt>
                <c:pt idx="850">
                  <c:v>2hkhKftPcIY</c:v>
                </c:pt>
                <c:pt idx="851">
                  <c:v>2hNaVP-j8Z8</c:v>
                </c:pt>
                <c:pt idx="852">
                  <c:v>2ho6nzGB9NI</c:v>
                </c:pt>
                <c:pt idx="853">
                  <c:v>2HpSqRPffZ8</c:v>
                </c:pt>
                <c:pt idx="854">
                  <c:v>2hrdWTd_heo</c:v>
                </c:pt>
                <c:pt idx="855">
                  <c:v>2HsvjH_eZFI</c:v>
                </c:pt>
                <c:pt idx="856">
                  <c:v>2HsXrT3r1kA</c:v>
                </c:pt>
                <c:pt idx="857">
                  <c:v>2HuFeeCfOBA</c:v>
                </c:pt>
                <c:pt idx="858">
                  <c:v>2HXKszbYPA8</c:v>
                </c:pt>
                <c:pt idx="859">
                  <c:v>2HYd3nugLTw</c:v>
                </c:pt>
                <c:pt idx="860">
                  <c:v>-2HzOskz-rs</c:v>
                </c:pt>
                <c:pt idx="861">
                  <c:v>2I_eypETmKo</c:v>
                </c:pt>
                <c:pt idx="862">
                  <c:v>2I9ZuOfnHCY</c:v>
                </c:pt>
                <c:pt idx="863">
                  <c:v>2iCyiYL2E6E</c:v>
                </c:pt>
                <c:pt idx="864">
                  <c:v>2IDrHTOOuwc</c:v>
                </c:pt>
                <c:pt idx="865">
                  <c:v>2iEd4swawlo</c:v>
                </c:pt>
                <c:pt idx="866">
                  <c:v>2IKely-eEPU</c:v>
                </c:pt>
                <c:pt idx="867">
                  <c:v>2ivNQeYOWUM</c:v>
                </c:pt>
                <c:pt idx="868">
                  <c:v>2Iw-m9LjnIs</c:v>
                </c:pt>
                <c:pt idx="869">
                  <c:v>2iyAaJ7SX9M</c:v>
                </c:pt>
                <c:pt idx="870">
                  <c:v>2jaA51GAX8I</c:v>
                </c:pt>
                <c:pt idx="871">
                  <c:v>2jfdHA7xM84</c:v>
                </c:pt>
                <c:pt idx="872">
                  <c:v>2JFJtr1pYRc</c:v>
                </c:pt>
                <c:pt idx="873">
                  <c:v>2jN3awB7Mmg</c:v>
                </c:pt>
                <c:pt idx="874">
                  <c:v>2JnRsUc3-WM</c:v>
                </c:pt>
                <c:pt idx="875">
                  <c:v>2jrb73BMAGc</c:v>
                </c:pt>
                <c:pt idx="876">
                  <c:v>2JS4LU3hXng</c:v>
                </c:pt>
                <c:pt idx="877">
                  <c:v>2jsBp2x00ik</c:v>
                </c:pt>
                <c:pt idx="878">
                  <c:v>2JYIctjG3HQ</c:v>
                </c:pt>
                <c:pt idx="879">
                  <c:v>2K_ntWpBlFA</c:v>
                </c:pt>
                <c:pt idx="880">
                  <c:v>2k1jPj6mLkE</c:v>
                </c:pt>
                <c:pt idx="881">
                  <c:v>2K8uyZcB5Fs</c:v>
                </c:pt>
                <c:pt idx="882">
                  <c:v>2khCguL1jMs</c:v>
                </c:pt>
                <c:pt idx="883">
                  <c:v>2kI6bUdLZaw</c:v>
                </c:pt>
                <c:pt idx="884">
                  <c:v>2kizeQfxwYo</c:v>
                </c:pt>
                <c:pt idx="885">
                  <c:v>2ktuvx9hrMw</c:v>
                </c:pt>
                <c:pt idx="886">
                  <c:v>2kxeAg1Ydi0</c:v>
                </c:pt>
                <c:pt idx="887">
                  <c:v>2KXV7GDwxnc</c:v>
                </c:pt>
                <c:pt idx="888">
                  <c:v>2kyS6SvSYSE</c:v>
                </c:pt>
                <c:pt idx="889">
                  <c:v>2lFH48tXRfE</c:v>
                </c:pt>
                <c:pt idx="890">
                  <c:v>2lh7jFVS_zU</c:v>
                </c:pt>
                <c:pt idx="891">
                  <c:v>2lsqbQkQS-M</c:v>
                </c:pt>
                <c:pt idx="892">
                  <c:v>2lSu-wSo8iY</c:v>
                </c:pt>
                <c:pt idx="893">
                  <c:v>2lydt-Vj77s</c:v>
                </c:pt>
                <c:pt idx="894">
                  <c:v>2lyjFIjDhXU</c:v>
                </c:pt>
                <c:pt idx="895">
                  <c:v>2m7bazCkvi4</c:v>
                </c:pt>
                <c:pt idx="896">
                  <c:v>2mahuMGbeFE</c:v>
                </c:pt>
                <c:pt idx="897">
                  <c:v>2mCnNNGvpuc</c:v>
                </c:pt>
                <c:pt idx="898">
                  <c:v>2MD42M67C1E</c:v>
                </c:pt>
                <c:pt idx="899">
                  <c:v>2MIyipJK5RM</c:v>
                </c:pt>
                <c:pt idx="900">
                  <c:v>2mJ1960PMW4</c:v>
                </c:pt>
                <c:pt idx="901">
                  <c:v>2MmwVrCSNSE</c:v>
                </c:pt>
                <c:pt idx="902">
                  <c:v>2MWlNTZDbIM</c:v>
                </c:pt>
                <c:pt idx="903">
                  <c:v>2NfFAQa6bh0</c:v>
                </c:pt>
                <c:pt idx="904">
                  <c:v>2njhBV0Z30E</c:v>
                </c:pt>
                <c:pt idx="905">
                  <c:v>2nmLd5Gf-uo</c:v>
                </c:pt>
                <c:pt idx="906">
                  <c:v>2nn-UJIqTNA</c:v>
                </c:pt>
                <c:pt idx="907">
                  <c:v>2nTvmoZNr9E</c:v>
                </c:pt>
                <c:pt idx="908">
                  <c:v>2O4IEzVnJ4c</c:v>
                </c:pt>
                <c:pt idx="909">
                  <c:v>2O7JOOB36J4</c:v>
                </c:pt>
                <c:pt idx="910">
                  <c:v>2obMLs4kAKQ</c:v>
                </c:pt>
                <c:pt idx="911">
                  <c:v>2oEmJAAKh9I</c:v>
                </c:pt>
                <c:pt idx="912">
                  <c:v>2oevwlM7NCc</c:v>
                </c:pt>
                <c:pt idx="913">
                  <c:v>2oEzinKHb00</c:v>
                </c:pt>
                <c:pt idx="914">
                  <c:v>2OGCfWrJ5XI</c:v>
                </c:pt>
                <c:pt idx="915">
                  <c:v>2OSjL2U52Hk</c:v>
                </c:pt>
                <c:pt idx="916">
                  <c:v>2oV_qSxj4wI</c:v>
                </c:pt>
                <c:pt idx="917">
                  <c:v>2OVzWs816uk</c:v>
                </c:pt>
                <c:pt idx="918">
                  <c:v>2oXa-JL0yo4</c:v>
                </c:pt>
                <c:pt idx="919">
                  <c:v>2oxHvH-587k</c:v>
                </c:pt>
                <c:pt idx="920">
                  <c:v>2p1oQYMoFhs</c:v>
                </c:pt>
                <c:pt idx="921">
                  <c:v>2PJjEUgbpxE</c:v>
                </c:pt>
                <c:pt idx="922">
                  <c:v>2prTKje8jug</c:v>
                </c:pt>
                <c:pt idx="923">
                  <c:v>2QbicZ2u1sI</c:v>
                </c:pt>
                <c:pt idx="924">
                  <c:v>2QceSebTfJc</c:v>
                </c:pt>
                <c:pt idx="925">
                  <c:v>-2qGKp-Jp8c</c:v>
                </c:pt>
                <c:pt idx="926">
                  <c:v>2qkfZFhwciI</c:v>
                </c:pt>
                <c:pt idx="927">
                  <c:v>2QMjAiy_2t8</c:v>
                </c:pt>
                <c:pt idx="928">
                  <c:v>2qQHp0Vj5Bc</c:v>
                </c:pt>
                <c:pt idx="929">
                  <c:v>2QTPYBK_iLg</c:v>
                </c:pt>
                <c:pt idx="930">
                  <c:v>2qtTbMNAjUk</c:v>
                </c:pt>
                <c:pt idx="931">
                  <c:v>2qvsuXfjBsM</c:v>
                </c:pt>
                <c:pt idx="932">
                  <c:v>2r-9Tj9SP80</c:v>
                </c:pt>
                <c:pt idx="933">
                  <c:v>2RMOcQeQAkU</c:v>
                </c:pt>
                <c:pt idx="934">
                  <c:v>2rNTu1jFrDI</c:v>
                </c:pt>
                <c:pt idx="935">
                  <c:v>2rOM-y_JGtc</c:v>
                </c:pt>
                <c:pt idx="936">
                  <c:v>2RPuAW7E-YQ</c:v>
                </c:pt>
                <c:pt idx="937">
                  <c:v>2rRIZs6KmTQ</c:v>
                </c:pt>
                <c:pt idx="938">
                  <c:v>2S1B1pV9bOE</c:v>
                </c:pt>
                <c:pt idx="939">
                  <c:v>2s4GMLkTNv0</c:v>
                </c:pt>
                <c:pt idx="940">
                  <c:v>2SGA9KJkLbY</c:v>
                </c:pt>
                <c:pt idx="941">
                  <c:v>2SGFXHPjk-A</c:v>
                </c:pt>
                <c:pt idx="942">
                  <c:v>2SN78FcSjPQ</c:v>
                </c:pt>
                <c:pt idx="943">
                  <c:v>2sTiomRu41A</c:v>
                </c:pt>
                <c:pt idx="944">
                  <c:v>2sUG33ci3Xk</c:v>
                </c:pt>
                <c:pt idx="945">
                  <c:v>2sYbqgFfkXY</c:v>
                </c:pt>
                <c:pt idx="946">
                  <c:v>-2t-dA15iVU</c:v>
                </c:pt>
                <c:pt idx="947">
                  <c:v>2tGxMbx2L9s</c:v>
                </c:pt>
                <c:pt idx="948">
                  <c:v>2ThBomFqb04</c:v>
                </c:pt>
                <c:pt idx="949">
                  <c:v>2TjoZXLgbLY</c:v>
                </c:pt>
                <c:pt idx="950">
                  <c:v>2tk-XXI39DU</c:v>
                </c:pt>
                <c:pt idx="951">
                  <c:v>2tru_d7qN5k</c:v>
                </c:pt>
                <c:pt idx="952">
                  <c:v>2tu1gmXxiJs</c:v>
                </c:pt>
                <c:pt idx="953">
                  <c:v>2u3t8us8o-Y</c:v>
                </c:pt>
                <c:pt idx="954">
                  <c:v>2UBfSkohSOw</c:v>
                </c:pt>
                <c:pt idx="955">
                  <c:v>2UeYokxy5vg</c:v>
                </c:pt>
                <c:pt idx="956">
                  <c:v>2UHmDbKkVHo</c:v>
                </c:pt>
                <c:pt idx="957">
                  <c:v>2uI8YGcOt60</c:v>
                </c:pt>
                <c:pt idx="958">
                  <c:v>2uMkXZ6yvgo</c:v>
                </c:pt>
                <c:pt idx="959">
                  <c:v>2UR5Y2MJYD0</c:v>
                </c:pt>
                <c:pt idx="960">
                  <c:v>2v2o-8hIKjo</c:v>
                </c:pt>
                <c:pt idx="961">
                  <c:v>2Vv-BfVoq4g</c:v>
                </c:pt>
                <c:pt idx="962">
                  <c:v>2vxDqHrXLzs</c:v>
                </c:pt>
                <c:pt idx="963">
                  <c:v>2W5_bPOgWxY</c:v>
                </c:pt>
                <c:pt idx="964">
                  <c:v>2W9lRdYs9jE</c:v>
                </c:pt>
                <c:pt idx="965">
                  <c:v>2WF1B0da-ZI</c:v>
                </c:pt>
                <c:pt idx="966">
                  <c:v>2wGSKHW2PvI</c:v>
                </c:pt>
                <c:pt idx="967">
                  <c:v>2wlYHYFNPtM</c:v>
                </c:pt>
                <c:pt idx="968">
                  <c:v>2WsjCedYzdg</c:v>
                </c:pt>
                <c:pt idx="969">
                  <c:v>2WuJ2igyRMQ</c:v>
                </c:pt>
                <c:pt idx="970">
                  <c:v>2X8pOISnvDg</c:v>
                </c:pt>
                <c:pt idx="971">
                  <c:v>2XAH4E1HwLM</c:v>
                </c:pt>
                <c:pt idx="972">
                  <c:v>2XEWN0CFghA</c:v>
                </c:pt>
                <c:pt idx="973">
                  <c:v>2xH0N4eVwcQ</c:v>
                </c:pt>
                <c:pt idx="974">
                  <c:v>2xTwKNzP45A</c:v>
                </c:pt>
                <c:pt idx="975">
                  <c:v>2Xveilyy9zE</c:v>
                </c:pt>
                <c:pt idx="976">
                  <c:v>2XXMMxtcrK0</c:v>
                </c:pt>
                <c:pt idx="977">
                  <c:v>2xzjKIfgfaQ</c:v>
                </c:pt>
                <c:pt idx="978">
                  <c:v>2Y1Dwem6Ero</c:v>
                </c:pt>
                <c:pt idx="979">
                  <c:v>2Yfi8XxI6fw</c:v>
                </c:pt>
                <c:pt idx="980">
                  <c:v>2YiT8aVqHLI</c:v>
                </c:pt>
                <c:pt idx="981">
                  <c:v>2Yj7dHCAtiQ</c:v>
                </c:pt>
                <c:pt idx="982">
                  <c:v>2Ym3zZiNaIg</c:v>
                </c:pt>
                <c:pt idx="983">
                  <c:v>2yN04AjT-cs</c:v>
                </c:pt>
                <c:pt idx="984">
                  <c:v>2YosxI7pU94</c:v>
                </c:pt>
                <c:pt idx="985">
                  <c:v>2yqasEIYSEM</c:v>
                </c:pt>
                <c:pt idx="986">
                  <c:v>2-YrDICBbS8</c:v>
                </c:pt>
                <c:pt idx="987">
                  <c:v>2YYGia3-PTA</c:v>
                </c:pt>
                <c:pt idx="988">
                  <c:v>2z6wqAFLDXY</c:v>
                </c:pt>
                <c:pt idx="989">
                  <c:v>2z8tMpPdK2U</c:v>
                </c:pt>
                <c:pt idx="990">
                  <c:v>2ZBpgCSL32c</c:v>
                </c:pt>
                <c:pt idx="991">
                  <c:v>2ZEa2NpzQus</c:v>
                </c:pt>
                <c:pt idx="992">
                  <c:v>2zm3EhuX7Y0</c:v>
                </c:pt>
                <c:pt idx="993">
                  <c:v>2Zms3lJsuns</c:v>
                </c:pt>
                <c:pt idx="994">
                  <c:v>2zqRhlqeqQU</c:v>
                </c:pt>
                <c:pt idx="995">
                  <c:v>2zv8gaaAxmk</c:v>
                </c:pt>
                <c:pt idx="996">
                  <c:v>3_dnepWDMPI</c:v>
                </c:pt>
                <c:pt idx="997">
                  <c:v>3_FVKT-pfXE</c:v>
                </c:pt>
                <c:pt idx="998">
                  <c:v>3_FX8pUHAtM</c:v>
                </c:pt>
                <c:pt idx="999">
                  <c:v>3_iGVWbKygk</c:v>
                </c:pt>
                <c:pt idx="1000">
                  <c:v>3_OBtgP-f9I</c:v>
                </c:pt>
                <c:pt idx="1001">
                  <c:v>3-_vcf2CqBA</c:v>
                </c:pt>
                <c:pt idx="1002">
                  <c:v>3_Xz8Dr7R5E</c:v>
                </c:pt>
                <c:pt idx="1003">
                  <c:v>30I9pBC244w</c:v>
                </c:pt>
                <c:pt idx="1004">
                  <c:v>30mSNZtgAdE</c:v>
                </c:pt>
                <c:pt idx="1005">
                  <c:v>30-mYBSfKUI</c:v>
                </c:pt>
                <c:pt idx="1006">
                  <c:v>30OZx11GUAw</c:v>
                </c:pt>
                <c:pt idx="1007">
                  <c:v>30SS8jYIDuU</c:v>
                </c:pt>
                <c:pt idx="1008">
                  <c:v>30TEO6gsEAI</c:v>
                </c:pt>
                <c:pt idx="1009">
                  <c:v>30Vjb9-1xrY</c:v>
                </c:pt>
                <c:pt idx="1010">
                  <c:v>31_E5kdnL2k</c:v>
                </c:pt>
                <c:pt idx="1011">
                  <c:v>312Uu9zFZQI</c:v>
                </c:pt>
                <c:pt idx="1012">
                  <c:v>318pPIVpo50</c:v>
                </c:pt>
                <c:pt idx="1013">
                  <c:v>31cKKgoYb84</c:v>
                </c:pt>
                <c:pt idx="1014">
                  <c:v>31E2SuA8zY0</c:v>
                </c:pt>
                <c:pt idx="1015">
                  <c:v>31pq9NjME0M</c:v>
                </c:pt>
                <c:pt idx="1016">
                  <c:v>31Qf_Bt9qQg</c:v>
                </c:pt>
                <c:pt idx="1017">
                  <c:v>31Yena24aKk</c:v>
                </c:pt>
                <c:pt idx="1018">
                  <c:v>323ErGliWj4</c:v>
                </c:pt>
                <c:pt idx="1019">
                  <c:v>32AmnsdBxxE</c:v>
                </c:pt>
                <c:pt idx="1020">
                  <c:v>32M21Ag7II0</c:v>
                </c:pt>
                <c:pt idx="1021">
                  <c:v>32OsTYjkrNI</c:v>
                </c:pt>
                <c:pt idx="1022">
                  <c:v>32y8wrvYNQA</c:v>
                </c:pt>
                <c:pt idx="1023">
                  <c:v>33bO69rUwk0</c:v>
                </c:pt>
                <c:pt idx="1024">
                  <c:v>33eOAeFXL6k</c:v>
                </c:pt>
                <c:pt idx="1025">
                  <c:v>33OpANSRJEs</c:v>
                </c:pt>
                <c:pt idx="1026">
                  <c:v>34d_Iy2s_2U</c:v>
                </c:pt>
                <c:pt idx="1027">
                  <c:v>-34EvVQ9sqo</c:v>
                </c:pt>
                <c:pt idx="1028">
                  <c:v>34Kq9jZcge8</c:v>
                </c:pt>
                <c:pt idx="1029">
                  <c:v>34lcrQy8lwU</c:v>
                </c:pt>
                <c:pt idx="1030">
                  <c:v>34qhkRfTPh4</c:v>
                </c:pt>
                <c:pt idx="1031">
                  <c:v>350GH2SoJrk</c:v>
                </c:pt>
                <c:pt idx="1032">
                  <c:v>35gYBjvcNqY</c:v>
                </c:pt>
                <c:pt idx="1033">
                  <c:v>35hJIfpMAco</c:v>
                </c:pt>
                <c:pt idx="1034">
                  <c:v>35iLvHFv6KE</c:v>
                </c:pt>
                <c:pt idx="1035">
                  <c:v>35LqnTYPmbU</c:v>
                </c:pt>
                <c:pt idx="1036">
                  <c:v>35rv_9ppWM0</c:v>
                </c:pt>
                <c:pt idx="1037">
                  <c:v>35YAia_IJ3s</c:v>
                </c:pt>
                <c:pt idx="1038">
                  <c:v>36dGlreYX6o</c:v>
                </c:pt>
                <c:pt idx="1039">
                  <c:v>36gpygvylHE</c:v>
                </c:pt>
                <c:pt idx="1040">
                  <c:v>36u9QWGWx7s</c:v>
                </c:pt>
                <c:pt idx="1041">
                  <c:v>388JgZwBGaQ</c:v>
                </c:pt>
                <c:pt idx="1042">
                  <c:v>38gpuUNEh_Q</c:v>
                </c:pt>
                <c:pt idx="1043">
                  <c:v>38mKuuhs6jQ</c:v>
                </c:pt>
                <c:pt idx="1044">
                  <c:v>38oied_KwUo</c:v>
                </c:pt>
                <c:pt idx="1045">
                  <c:v>38T1Bpix7PM</c:v>
                </c:pt>
                <c:pt idx="1046">
                  <c:v>38uYnokkWsc</c:v>
                </c:pt>
                <c:pt idx="1047">
                  <c:v>38Y-DxTukuY</c:v>
                </c:pt>
                <c:pt idx="1048">
                  <c:v>398TM4Q4Qm4</c:v>
                </c:pt>
                <c:pt idx="1049">
                  <c:v>39iCCXA8uC8</c:v>
                </c:pt>
                <c:pt idx="1050">
                  <c:v>3-9J-TVgHoA</c:v>
                </c:pt>
                <c:pt idx="1051">
                  <c:v>39NmAq_W09k</c:v>
                </c:pt>
                <c:pt idx="1052">
                  <c:v>3acxT_LfaOI</c:v>
                </c:pt>
                <c:pt idx="1053">
                  <c:v>3aFBVoih-4M</c:v>
                </c:pt>
                <c:pt idx="1054">
                  <c:v>3AhGp3ELXUM</c:v>
                </c:pt>
                <c:pt idx="1055">
                  <c:v>3AJECml36C8</c:v>
                </c:pt>
                <c:pt idx="1056">
                  <c:v>3AL2UkOn-Ow</c:v>
                </c:pt>
                <c:pt idx="1057">
                  <c:v>3aMWqoP5YmY</c:v>
                </c:pt>
                <c:pt idx="1058">
                  <c:v>3aZa0hpQwSI</c:v>
                </c:pt>
                <c:pt idx="1059">
                  <c:v>3Azh-UOxtmc</c:v>
                </c:pt>
                <c:pt idx="1060">
                  <c:v>3Azs1fs9vNc</c:v>
                </c:pt>
                <c:pt idx="1061">
                  <c:v>3B_IrdvBmnU</c:v>
                </c:pt>
                <c:pt idx="1062">
                  <c:v>3b0LUGGk-OE</c:v>
                </c:pt>
                <c:pt idx="1063">
                  <c:v>3BF-iAMjciE</c:v>
                </c:pt>
                <c:pt idx="1064">
                  <c:v>3bLa6M2jY9E</c:v>
                </c:pt>
                <c:pt idx="1065">
                  <c:v>3BVG88T49yY</c:v>
                </c:pt>
                <c:pt idx="1066">
                  <c:v>3BXzBl86tkk</c:v>
                </c:pt>
                <c:pt idx="1067">
                  <c:v>3bygpPwiGuA</c:v>
                </c:pt>
                <c:pt idx="1068">
                  <c:v>3CFSYJV3r0I</c:v>
                </c:pt>
                <c:pt idx="1069">
                  <c:v>3CGGqXL7Qr8</c:v>
                </c:pt>
                <c:pt idx="1070">
                  <c:v>3CKj8maHaxc</c:v>
                </c:pt>
                <c:pt idx="1071">
                  <c:v>3CkZyfglgj8</c:v>
                </c:pt>
                <c:pt idx="1072">
                  <c:v>3cljaQ_RoAg</c:v>
                </c:pt>
                <c:pt idx="1073">
                  <c:v>3cMizbwPTWE</c:v>
                </c:pt>
                <c:pt idx="1074">
                  <c:v>3cnuB2OpG00</c:v>
                </c:pt>
                <c:pt idx="1075">
                  <c:v>3csborM_yG8</c:v>
                </c:pt>
                <c:pt idx="1076">
                  <c:v>3Cx9Qu2Gppo</c:v>
                </c:pt>
                <c:pt idx="1077">
                  <c:v>3Cy_hCIv2-c</c:v>
                </c:pt>
                <c:pt idx="1078">
                  <c:v>3D_nlSIgqII</c:v>
                </c:pt>
                <c:pt idx="1079">
                  <c:v>3d7NjfTziNM</c:v>
                </c:pt>
                <c:pt idx="1080">
                  <c:v>3dDq4enbo5s</c:v>
                </c:pt>
                <c:pt idx="1081">
                  <c:v>3di9KK1IQUY</c:v>
                </c:pt>
                <c:pt idx="1082">
                  <c:v>3dMsDrXJKZU</c:v>
                </c:pt>
                <c:pt idx="1083">
                  <c:v>3DuoFXjcoeY</c:v>
                </c:pt>
                <c:pt idx="1084">
                  <c:v>3DvCd1SERoU</c:v>
                </c:pt>
                <c:pt idx="1085">
                  <c:v>3dwQK7XUfgg</c:v>
                </c:pt>
                <c:pt idx="1086">
                  <c:v>3e1NsQvhAs4</c:v>
                </c:pt>
                <c:pt idx="1087">
                  <c:v>3eg9pPk-Umk</c:v>
                </c:pt>
                <c:pt idx="1088">
                  <c:v>3emHDYBbIrE</c:v>
                </c:pt>
                <c:pt idx="1089">
                  <c:v>3ER5CtbqlmM</c:v>
                </c:pt>
                <c:pt idx="1090">
                  <c:v>3errns8XgyQ</c:v>
                </c:pt>
                <c:pt idx="1091">
                  <c:v>3ewEQyFQ0Yg</c:v>
                </c:pt>
                <c:pt idx="1092">
                  <c:v>3Ewlu4GiHVw</c:v>
                </c:pt>
                <c:pt idx="1093">
                  <c:v>3ExbAyLCFX8</c:v>
                </c:pt>
                <c:pt idx="1094">
                  <c:v>3EZC65Hjri4</c:v>
                </c:pt>
                <c:pt idx="1095">
                  <c:v>-3FaXkFBUDo</c:v>
                </c:pt>
                <c:pt idx="1096">
                  <c:v>3FbkGQF31i8</c:v>
                </c:pt>
                <c:pt idx="1097">
                  <c:v>3FInZmJMZ68</c:v>
                </c:pt>
                <c:pt idx="1098">
                  <c:v>3fIOm7A97SM</c:v>
                </c:pt>
                <c:pt idx="1099">
                  <c:v>3FxCSn3d1f4</c:v>
                </c:pt>
                <c:pt idx="1100">
                  <c:v>3FXsxIdk_jc</c:v>
                </c:pt>
                <c:pt idx="1101">
                  <c:v>3g5FhSoAg_g</c:v>
                </c:pt>
                <c:pt idx="1102">
                  <c:v>3g6p7UGUvww</c:v>
                </c:pt>
                <c:pt idx="1103">
                  <c:v>3G8yCdIEH8g</c:v>
                </c:pt>
                <c:pt idx="1104">
                  <c:v>3gAZ4Pwyumw</c:v>
                </c:pt>
                <c:pt idx="1105">
                  <c:v>3GgZPrJ80ho</c:v>
                </c:pt>
                <c:pt idx="1106">
                  <c:v>3GpRDnNfX2E</c:v>
                </c:pt>
                <c:pt idx="1107">
                  <c:v>3GPtm58cK3I</c:v>
                </c:pt>
                <c:pt idx="1108">
                  <c:v>3H3dmVhoy_I</c:v>
                </c:pt>
                <c:pt idx="1109">
                  <c:v>3h4thS-Hcrk</c:v>
                </c:pt>
                <c:pt idx="1110">
                  <c:v>3hGW_HKwh54</c:v>
                </c:pt>
                <c:pt idx="1111">
                  <c:v>3HKhytUVGWc</c:v>
                </c:pt>
                <c:pt idx="1112">
                  <c:v>3HkWCyZDbAo</c:v>
                </c:pt>
                <c:pt idx="1113">
                  <c:v>3-HPZFsCmSw</c:v>
                </c:pt>
                <c:pt idx="1114">
                  <c:v>3HqhNkYmchA</c:v>
                </c:pt>
                <c:pt idx="1115">
                  <c:v>3huX34dtXO4</c:v>
                </c:pt>
                <c:pt idx="1116">
                  <c:v>3i6pu1jGG8I</c:v>
                </c:pt>
                <c:pt idx="1117">
                  <c:v>3-IEuxIRl5s</c:v>
                </c:pt>
                <c:pt idx="1118">
                  <c:v>3IIEFSWtqkI</c:v>
                </c:pt>
                <c:pt idx="1119">
                  <c:v>3ilf24AR0Xs</c:v>
                </c:pt>
                <c:pt idx="1120">
                  <c:v>3iqP6rANGJ0</c:v>
                </c:pt>
                <c:pt idx="1121">
                  <c:v>3iUlgvI3Szc</c:v>
                </c:pt>
                <c:pt idx="1122">
                  <c:v>3iWIQ7_PXRQ</c:v>
                </c:pt>
                <c:pt idx="1123">
                  <c:v>-3iXPJwKItI</c:v>
                </c:pt>
                <c:pt idx="1124">
                  <c:v>3Iy_6O7Sy9g</c:v>
                </c:pt>
                <c:pt idx="1125">
                  <c:v>3iy8u71uM4w</c:v>
                </c:pt>
                <c:pt idx="1126">
                  <c:v>3IYNmenNBoc</c:v>
                </c:pt>
                <c:pt idx="1127">
                  <c:v>3J9cY2aWnn8</c:v>
                </c:pt>
                <c:pt idx="1128">
                  <c:v>3J9wLlAbwh0</c:v>
                </c:pt>
                <c:pt idx="1129">
                  <c:v>3JH8QSXxbTc</c:v>
                </c:pt>
                <c:pt idx="1130">
                  <c:v>3JiTMRtB4l8</c:v>
                </c:pt>
                <c:pt idx="1131">
                  <c:v>3JRKl0BjcQ4</c:v>
                </c:pt>
                <c:pt idx="1132">
                  <c:v>3ju2C5jbgWg</c:v>
                </c:pt>
                <c:pt idx="1133">
                  <c:v>3Jumy00i_0U</c:v>
                </c:pt>
                <c:pt idx="1134">
                  <c:v>3JuZ0ksTYSM</c:v>
                </c:pt>
                <c:pt idx="1135">
                  <c:v>3jXGg4o-UZg</c:v>
                </c:pt>
                <c:pt idx="1136">
                  <c:v>3JYjyrfYlZk</c:v>
                </c:pt>
                <c:pt idx="1137">
                  <c:v>3JZDGo55roI</c:v>
                </c:pt>
                <c:pt idx="1138">
                  <c:v>3KdPBWXHA58</c:v>
                </c:pt>
                <c:pt idx="1139">
                  <c:v>3kDX5W7vcA8</c:v>
                </c:pt>
                <c:pt idx="1140">
                  <c:v>3kG7dEdRhKs</c:v>
                </c:pt>
                <c:pt idx="1141">
                  <c:v>3KJ0e6jj-ds</c:v>
                </c:pt>
                <c:pt idx="1142">
                  <c:v>3KlvoH01f7M</c:v>
                </c:pt>
                <c:pt idx="1143">
                  <c:v>3Kt5tobRNt0</c:v>
                </c:pt>
                <c:pt idx="1144">
                  <c:v>3Kwpk9J8tJM</c:v>
                </c:pt>
                <c:pt idx="1145">
                  <c:v>3L9wmlMlpgI</c:v>
                </c:pt>
                <c:pt idx="1146">
                  <c:v>3lCn-hLeB4s</c:v>
                </c:pt>
                <c:pt idx="1147">
                  <c:v>3lHg8J9YCOU</c:v>
                </c:pt>
                <c:pt idx="1148">
                  <c:v>3lPfhAeO5EA</c:v>
                </c:pt>
                <c:pt idx="1149">
                  <c:v>3LrO2qOIhpk</c:v>
                </c:pt>
                <c:pt idx="1150">
                  <c:v>3m_6NI-XrhI</c:v>
                </c:pt>
                <c:pt idx="1151">
                  <c:v>3m_YTFMmPhA</c:v>
                </c:pt>
                <c:pt idx="1152">
                  <c:v>3m2PKytnYaI</c:v>
                </c:pt>
                <c:pt idx="1153">
                  <c:v>3mBDVMPaMLM</c:v>
                </c:pt>
                <c:pt idx="1154">
                  <c:v>3mDDtCSC7fU</c:v>
                </c:pt>
                <c:pt idx="1155">
                  <c:v>3M-EnxNuTc8</c:v>
                </c:pt>
                <c:pt idx="1156">
                  <c:v>3MNEi6hkVIQ</c:v>
                </c:pt>
                <c:pt idx="1157">
                  <c:v>3mrev4uOh-0</c:v>
                </c:pt>
                <c:pt idx="1158">
                  <c:v>3MTCSll3KGU</c:v>
                </c:pt>
                <c:pt idx="1159">
                  <c:v>3Mvx1Ri3WRk</c:v>
                </c:pt>
                <c:pt idx="1160">
                  <c:v>3MXYmjUhsyo</c:v>
                </c:pt>
                <c:pt idx="1161">
                  <c:v>3N3c3ZX6hoM</c:v>
                </c:pt>
                <c:pt idx="1162">
                  <c:v>3n3L428I8MQ</c:v>
                </c:pt>
                <c:pt idx="1163">
                  <c:v>3N7eYFhTorw</c:v>
                </c:pt>
                <c:pt idx="1164">
                  <c:v>3ncMdLwPGMk</c:v>
                </c:pt>
                <c:pt idx="1165">
                  <c:v>-3NHqAW8M5g</c:v>
                </c:pt>
                <c:pt idx="1166">
                  <c:v>3NKyqVWZQsI</c:v>
                </c:pt>
                <c:pt idx="1167">
                  <c:v>3nPEkZv0-OU</c:v>
                </c:pt>
                <c:pt idx="1168">
                  <c:v>3ns9NoTehns</c:v>
                </c:pt>
                <c:pt idx="1169">
                  <c:v>3o_22IzBT3w</c:v>
                </c:pt>
                <c:pt idx="1170">
                  <c:v>3o27k2Hb5No</c:v>
                </c:pt>
                <c:pt idx="1171">
                  <c:v>3o3-3UJpFYs</c:v>
                </c:pt>
                <c:pt idx="1172">
                  <c:v>3O7BCaKvZtE</c:v>
                </c:pt>
                <c:pt idx="1173">
                  <c:v>3O8nkBoYQz0</c:v>
                </c:pt>
                <c:pt idx="1174">
                  <c:v>3oAZ3QlP_BM</c:v>
                </c:pt>
                <c:pt idx="1175">
                  <c:v>3ofNzPZCdkU</c:v>
                </c:pt>
                <c:pt idx="1176">
                  <c:v>3ogNCPZ9sdU</c:v>
                </c:pt>
                <c:pt idx="1177">
                  <c:v>3o-NOi6fefo</c:v>
                </c:pt>
                <c:pt idx="1178">
                  <c:v>3Onpphx2ZiI</c:v>
                </c:pt>
                <c:pt idx="1179">
                  <c:v>3Or4fPN5qmY</c:v>
                </c:pt>
                <c:pt idx="1180">
                  <c:v>3OrLH2A1_YE</c:v>
                </c:pt>
                <c:pt idx="1181">
                  <c:v>3oU4jzNgqU8</c:v>
                </c:pt>
                <c:pt idx="1182">
                  <c:v>3OUiHe1L73E</c:v>
                </c:pt>
                <c:pt idx="1183">
                  <c:v>3P4PFEBlRqk</c:v>
                </c:pt>
                <c:pt idx="1184">
                  <c:v>-3p8qT-Mzhk</c:v>
                </c:pt>
                <c:pt idx="1185">
                  <c:v>3PBJLq6vmig</c:v>
                </c:pt>
                <c:pt idx="1186">
                  <c:v>3PdhAm_U3U8</c:v>
                </c:pt>
                <c:pt idx="1187">
                  <c:v>3pdPBVRVON4</c:v>
                </c:pt>
                <c:pt idx="1188">
                  <c:v>3pe5rrAMAqg</c:v>
                </c:pt>
                <c:pt idx="1189">
                  <c:v>3pg9pUSIKtM</c:v>
                </c:pt>
                <c:pt idx="1190">
                  <c:v>3PJe4UnAll0</c:v>
                </c:pt>
                <c:pt idx="1191">
                  <c:v>3PmSjJY0T5w</c:v>
                </c:pt>
                <c:pt idx="1192">
                  <c:v>3pn8DNqhdo8</c:v>
                </c:pt>
                <c:pt idx="1193">
                  <c:v>3POlmTZUNf8</c:v>
                </c:pt>
                <c:pt idx="1194">
                  <c:v>3Q1hiiJPJsI</c:v>
                </c:pt>
                <c:pt idx="1195">
                  <c:v>3Q3XB2q5l5g</c:v>
                </c:pt>
                <c:pt idx="1196">
                  <c:v>3q4Qhl4_KP4</c:v>
                </c:pt>
                <c:pt idx="1197">
                  <c:v>3QaJr-ds0P4</c:v>
                </c:pt>
                <c:pt idx="1198">
                  <c:v>3qH-_qgHHQI</c:v>
                </c:pt>
                <c:pt idx="1199">
                  <c:v>3qhVAarQ38w</c:v>
                </c:pt>
                <c:pt idx="1200">
                  <c:v>3-ql5kG42Yw</c:v>
                </c:pt>
                <c:pt idx="1201">
                  <c:v>3QLwwm8X7Hs</c:v>
                </c:pt>
                <c:pt idx="1202">
                  <c:v>3Qqbz4NMTd0</c:v>
                </c:pt>
                <c:pt idx="1203">
                  <c:v>3qQCjCZRIVo</c:v>
                </c:pt>
                <c:pt idx="1204">
                  <c:v>3QsBs8JM3sM</c:v>
                </c:pt>
                <c:pt idx="1205">
                  <c:v>3QSiWNm80AM</c:v>
                </c:pt>
                <c:pt idx="1206">
                  <c:v>3R_a-waj0sA</c:v>
                </c:pt>
                <c:pt idx="1207">
                  <c:v>3R0QpeuaABU</c:v>
                </c:pt>
                <c:pt idx="1208">
                  <c:v>3RKsPYaBDs0</c:v>
                </c:pt>
                <c:pt idx="1209">
                  <c:v>3rOhInir4cQ</c:v>
                </c:pt>
                <c:pt idx="1210">
                  <c:v>3rrkcdKFN0o</c:v>
                </c:pt>
                <c:pt idx="1211">
                  <c:v>3rWjRJzx2ig</c:v>
                </c:pt>
                <c:pt idx="1212">
                  <c:v>3rwpd1PcCdM</c:v>
                </c:pt>
                <c:pt idx="1213">
                  <c:v>3ryhogPAhkQ</c:v>
                </c:pt>
                <c:pt idx="1214">
                  <c:v>3RzD99MG17s</c:v>
                </c:pt>
                <c:pt idx="1215">
                  <c:v>3s4A3qRSPew</c:v>
                </c:pt>
                <c:pt idx="1216">
                  <c:v>3sFFcg0osgU</c:v>
                </c:pt>
                <c:pt idx="1217">
                  <c:v>3SGYZIuPu-M</c:v>
                </c:pt>
                <c:pt idx="1218">
                  <c:v>3sh9cOopj90</c:v>
                </c:pt>
                <c:pt idx="1219">
                  <c:v>3sI_lSkeLGk</c:v>
                </c:pt>
                <c:pt idx="1220">
                  <c:v>3sI1d9xIado</c:v>
                </c:pt>
                <c:pt idx="1221">
                  <c:v>3sm7AHkkHUI</c:v>
                </c:pt>
                <c:pt idx="1222">
                  <c:v>3smrEURoJcM</c:v>
                </c:pt>
                <c:pt idx="1223">
                  <c:v>3sN_VxkpNAc</c:v>
                </c:pt>
                <c:pt idx="1224">
                  <c:v>3sOUIvarA-M</c:v>
                </c:pt>
                <c:pt idx="1225">
                  <c:v>3soVHA-f1zQ</c:v>
                </c:pt>
                <c:pt idx="1226">
                  <c:v>3srrfKOzruU</c:v>
                </c:pt>
                <c:pt idx="1227">
                  <c:v>3SWc5G8Gx7E</c:v>
                </c:pt>
                <c:pt idx="1228">
                  <c:v>3t1va8Z3LZM</c:v>
                </c:pt>
                <c:pt idx="1229">
                  <c:v>3t6Lu4_HWFg</c:v>
                </c:pt>
                <c:pt idx="1230">
                  <c:v>3TAfds1tC34</c:v>
                </c:pt>
                <c:pt idx="1231">
                  <c:v>3tCBIDzF34M</c:v>
                </c:pt>
                <c:pt idx="1232">
                  <c:v>3tfTJw5QFeA</c:v>
                </c:pt>
                <c:pt idx="1233">
                  <c:v>3TGCuKztsJ0</c:v>
                </c:pt>
                <c:pt idx="1234">
                  <c:v>3tgxP2G_l-E</c:v>
                </c:pt>
                <c:pt idx="1235">
                  <c:v>3tJ2BCBfzJ0</c:v>
                </c:pt>
                <c:pt idx="1236">
                  <c:v>3TOnJI1BqzU</c:v>
                </c:pt>
                <c:pt idx="1237">
                  <c:v>3TsZfNzzxIM</c:v>
                </c:pt>
                <c:pt idx="1238">
                  <c:v>3TtxYU7oKOI</c:v>
                </c:pt>
                <c:pt idx="1239">
                  <c:v>3U4nlSualNc</c:v>
                </c:pt>
                <c:pt idx="1240">
                  <c:v>3-u9vPbQ0rU</c:v>
                </c:pt>
                <c:pt idx="1241">
                  <c:v>3ufQ1PtCThg</c:v>
                </c:pt>
                <c:pt idx="1242">
                  <c:v>3UgsUfGLqwg</c:v>
                </c:pt>
                <c:pt idx="1243">
                  <c:v>3uLXSGTECJc</c:v>
                </c:pt>
                <c:pt idx="1244">
                  <c:v>3uREDNRuXVA</c:v>
                </c:pt>
                <c:pt idx="1245">
                  <c:v>-3US2jeyGlc</c:v>
                </c:pt>
                <c:pt idx="1246">
                  <c:v>3uWReK3nbYI</c:v>
                </c:pt>
                <c:pt idx="1247">
                  <c:v>3UWxZMaKF6o</c:v>
                </c:pt>
                <c:pt idx="1248">
                  <c:v>3Ux_reOuM_g</c:v>
                </c:pt>
                <c:pt idx="1249">
                  <c:v>3V7j292CUT8</c:v>
                </c:pt>
                <c:pt idx="1250">
                  <c:v>3vaT6stbbCM</c:v>
                </c:pt>
                <c:pt idx="1251">
                  <c:v>3VbHg5fqBYw</c:v>
                </c:pt>
                <c:pt idx="1252">
                  <c:v>3VcC34zLA6U</c:v>
                </c:pt>
                <c:pt idx="1253">
                  <c:v>3VCMKI3vbX8</c:v>
                </c:pt>
                <c:pt idx="1254">
                  <c:v>3vD1s-kQMjw</c:v>
                </c:pt>
                <c:pt idx="1255">
                  <c:v>3vGa_Gejmac</c:v>
                </c:pt>
                <c:pt idx="1256">
                  <c:v>3Vi0hX3NiDE</c:v>
                </c:pt>
                <c:pt idx="1257">
                  <c:v>3VJbVdhdkR0</c:v>
                </c:pt>
                <c:pt idx="1258">
                  <c:v>3VjvbVWjEJo</c:v>
                </c:pt>
                <c:pt idx="1259">
                  <c:v>3vlHA694lyo</c:v>
                </c:pt>
                <c:pt idx="1260">
                  <c:v>3VQQsaX4rcY</c:v>
                </c:pt>
                <c:pt idx="1261">
                  <c:v>3vRBcKl7fEA</c:v>
                </c:pt>
                <c:pt idx="1262">
                  <c:v>3vuI6jxqVk4</c:v>
                </c:pt>
                <c:pt idx="1263">
                  <c:v>3vUmNBAcjWo</c:v>
                </c:pt>
                <c:pt idx="1264">
                  <c:v>3VUwjNx7Xew</c:v>
                </c:pt>
                <c:pt idx="1265">
                  <c:v>3Vy5GlPfzEQ</c:v>
                </c:pt>
                <c:pt idx="1266">
                  <c:v>3WBXSUUTODU</c:v>
                </c:pt>
                <c:pt idx="1267">
                  <c:v>3Whk5xZ6iRI</c:v>
                </c:pt>
                <c:pt idx="1268">
                  <c:v>3wj3nfH9-JM</c:v>
                </c:pt>
                <c:pt idx="1269">
                  <c:v>3WNXcEKqA68</c:v>
                </c:pt>
                <c:pt idx="1270">
                  <c:v>3wzNQbk6Q78</c:v>
                </c:pt>
                <c:pt idx="1271">
                  <c:v>3x1RPc1VGx8</c:v>
                </c:pt>
                <c:pt idx="1272">
                  <c:v>3XdG09tHnZA</c:v>
                </c:pt>
                <c:pt idx="1273">
                  <c:v>3Xl9vMA4gIg</c:v>
                </c:pt>
                <c:pt idx="1274">
                  <c:v>3Xn3JgQc9qc</c:v>
                </c:pt>
                <c:pt idx="1275">
                  <c:v>3xOJAe2Tye8</c:v>
                </c:pt>
                <c:pt idx="1276">
                  <c:v>3XxuJy4cKho</c:v>
                </c:pt>
                <c:pt idx="1277">
                  <c:v>3y2GanzmO-A</c:v>
                </c:pt>
                <c:pt idx="1278">
                  <c:v>3Y54ISbk4zc</c:v>
                </c:pt>
                <c:pt idx="1279">
                  <c:v>3y-gV_kuPZA</c:v>
                </c:pt>
                <c:pt idx="1280">
                  <c:v>3yj8DGOWQ5I</c:v>
                </c:pt>
                <c:pt idx="1281">
                  <c:v>3yR54ug2MF4</c:v>
                </c:pt>
                <c:pt idx="1282">
                  <c:v>3yRsNaGCFBw</c:v>
                </c:pt>
                <c:pt idx="1283">
                  <c:v>3YT1ex69-_k</c:v>
                </c:pt>
                <c:pt idx="1284">
                  <c:v>3Yv8pOMsTRE</c:v>
                </c:pt>
                <c:pt idx="1285">
                  <c:v>3Yxhskepn1Q</c:v>
                </c:pt>
                <c:pt idx="1286">
                  <c:v>3zDr04UIr8I</c:v>
                </c:pt>
                <c:pt idx="1287">
                  <c:v>3ZHD_ctduI8</c:v>
                </c:pt>
                <c:pt idx="1288">
                  <c:v>3zQVAumvdf4</c:v>
                </c:pt>
                <c:pt idx="1289">
                  <c:v>3ZS0MU0iTvI</c:v>
                </c:pt>
                <c:pt idx="1290">
                  <c:v>3Zsd7nj5tq0</c:v>
                </c:pt>
                <c:pt idx="1291">
                  <c:v>3Zsk4fmmWIs</c:v>
                </c:pt>
                <c:pt idx="1292">
                  <c:v>3ZUhTFzDLBc</c:v>
                </c:pt>
                <c:pt idx="1293">
                  <c:v>3ZVgdtGfOD8</c:v>
                </c:pt>
                <c:pt idx="1294">
                  <c:v>3ZyMpG3WxIo</c:v>
                </c:pt>
                <c:pt idx="1295">
                  <c:v>3zzNawvJ6Gs</c:v>
                </c:pt>
                <c:pt idx="1296">
                  <c:v>4_RkNet9jWU</c:v>
                </c:pt>
                <c:pt idx="1297">
                  <c:v>4_Yk7JI1tQc</c:v>
                </c:pt>
                <c:pt idx="1298">
                  <c:v>408bdj7PN18</c:v>
                </c:pt>
                <c:pt idx="1299">
                  <c:v>40jknBwlvg8</c:v>
                </c:pt>
                <c:pt idx="1300">
                  <c:v>40KE4UfbSMk</c:v>
                </c:pt>
                <c:pt idx="1301">
                  <c:v>40YSAPmSSyw</c:v>
                </c:pt>
                <c:pt idx="1302">
                  <c:v>41dnYsBilt0</c:v>
                </c:pt>
                <c:pt idx="1303">
                  <c:v>4-1dqTSnWjc</c:v>
                </c:pt>
                <c:pt idx="1304">
                  <c:v>41dRU2x6K2c</c:v>
                </c:pt>
                <c:pt idx="1305">
                  <c:v>41JIFnzXPUg</c:v>
                </c:pt>
                <c:pt idx="1306">
                  <c:v>41QTrSsLuok</c:v>
                </c:pt>
                <c:pt idx="1307">
                  <c:v>41YhwNz7qAY</c:v>
                </c:pt>
                <c:pt idx="1308">
                  <c:v>422MZbMcKww</c:v>
                </c:pt>
                <c:pt idx="1309">
                  <c:v>425M4M3Opkk</c:v>
                </c:pt>
                <c:pt idx="1310">
                  <c:v>42dOifeZoUM</c:v>
                </c:pt>
                <c:pt idx="1311">
                  <c:v>42MHgc4OqP0</c:v>
                </c:pt>
                <c:pt idx="1312">
                  <c:v>42raLFqzXpQ</c:v>
                </c:pt>
                <c:pt idx="1313">
                  <c:v>42uRF6qqBpw</c:v>
                </c:pt>
                <c:pt idx="1314">
                  <c:v>43_u3d3DSvI</c:v>
                </c:pt>
                <c:pt idx="1315">
                  <c:v>43DHqe3rIJU</c:v>
                </c:pt>
                <c:pt idx="1316">
                  <c:v>44mVinbQhss</c:v>
                </c:pt>
                <c:pt idx="1317">
                  <c:v>45hzjYVlLrg</c:v>
                </c:pt>
                <c:pt idx="1318">
                  <c:v>45i_lEN9OPg</c:v>
                </c:pt>
                <c:pt idx="1319">
                  <c:v>45Nkhoa72gY</c:v>
                </c:pt>
                <c:pt idx="1320">
                  <c:v>45qKZMe6IIg</c:v>
                </c:pt>
                <c:pt idx="1321">
                  <c:v>45SeBrGDp0E</c:v>
                </c:pt>
                <c:pt idx="1322">
                  <c:v>45WAhpRs5Yo</c:v>
                </c:pt>
                <c:pt idx="1323">
                  <c:v>46aiEO97LvM</c:v>
                </c:pt>
                <c:pt idx="1324">
                  <c:v>46QJXZJvC-w</c:v>
                </c:pt>
                <c:pt idx="1325">
                  <c:v>46TiqS5SSQw</c:v>
                </c:pt>
                <c:pt idx="1326">
                  <c:v>476M0nR46bs</c:v>
                </c:pt>
                <c:pt idx="1327">
                  <c:v>47C0LE6TMW8</c:v>
                </c:pt>
                <c:pt idx="1328">
                  <c:v>47iYbraZ2bE</c:v>
                </c:pt>
                <c:pt idx="1329">
                  <c:v>47kbnGyZrEc</c:v>
                </c:pt>
                <c:pt idx="1330">
                  <c:v>47kO_X3pss8</c:v>
                </c:pt>
                <c:pt idx="1331">
                  <c:v>47qBFc35ZUw</c:v>
                </c:pt>
                <c:pt idx="1332">
                  <c:v>48mhsixjAKA</c:v>
                </c:pt>
                <c:pt idx="1333">
                  <c:v>48PQ3SGK34U</c:v>
                </c:pt>
                <c:pt idx="1334">
                  <c:v>49j_Tbl3HWU</c:v>
                </c:pt>
                <c:pt idx="1335">
                  <c:v>49ToG43-Qw4</c:v>
                </c:pt>
                <c:pt idx="1336">
                  <c:v>49YHO57ADJY</c:v>
                </c:pt>
                <c:pt idx="1337">
                  <c:v>4a0dZSUpU_4</c:v>
                </c:pt>
                <c:pt idx="1338">
                  <c:v>4a1U1vEOr60</c:v>
                </c:pt>
                <c:pt idx="1339">
                  <c:v>4-aavPEzmHc</c:v>
                </c:pt>
                <c:pt idx="1340">
                  <c:v>4AEdJ9L122U</c:v>
                </c:pt>
                <c:pt idx="1341">
                  <c:v>4AJigX9bJO8</c:v>
                </c:pt>
                <c:pt idx="1342">
                  <c:v>4aN_QG2CSo4</c:v>
                </c:pt>
                <c:pt idx="1343">
                  <c:v>4aO3Uu-pRMs</c:v>
                </c:pt>
                <c:pt idx="1344">
                  <c:v>4aOFKonnbWY</c:v>
                </c:pt>
                <c:pt idx="1345">
                  <c:v>4ARko_tcqwQ</c:v>
                </c:pt>
                <c:pt idx="1346">
                  <c:v>4atZDLKlHJw</c:v>
                </c:pt>
                <c:pt idx="1347">
                  <c:v>4AysOmXPuNI</c:v>
                </c:pt>
                <c:pt idx="1348">
                  <c:v>4b07d_ihmB0</c:v>
                </c:pt>
                <c:pt idx="1349">
                  <c:v>4bcbltzyUxc</c:v>
                </c:pt>
                <c:pt idx="1350">
                  <c:v>4BD0jvKhFPk</c:v>
                </c:pt>
                <c:pt idx="1351">
                  <c:v>4be178-Kwvw</c:v>
                </c:pt>
                <c:pt idx="1352">
                  <c:v>4BEC10ORpJY</c:v>
                </c:pt>
                <c:pt idx="1353">
                  <c:v>4BHBcsj7mKU</c:v>
                </c:pt>
                <c:pt idx="1354">
                  <c:v>4BjTHvJZ8IQ</c:v>
                </c:pt>
                <c:pt idx="1355">
                  <c:v>-4BScB2GHI8</c:v>
                </c:pt>
                <c:pt idx="1356">
                  <c:v>4bt1o27n_0Q</c:v>
                </c:pt>
                <c:pt idx="1357">
                  <c:v>4BTtD9Pcdd4</c:v>
                </c:pt>
                <c:pt idx="1358">
                  <c:v>4BV87Ae4sRA</c:v>
                </c:pt>
                <c:pt idx="1359">
                  <c:v>4B-xA9Hykjc</c:v>
                </c:pt>
                <c:pt idx="1360">
                  <c:v>4cdIyTuYIUg</c:v>
                </c:pt>
                <c:pt idx="1361">
                  <c:v>4CG8IU54DX0</c:v>
                </c:pt>
                <c:pt idx="1362">
                  <c:v>4cGqq5fiw-o</c:v>
                </c:pt>
                <c:pt idx="1363">
                  <c:v>4ClJxhNb1ko</c:v>
                </c:pt>
                <c:pt idx="1364">
                  <c:v>4CoU7qSD5Sw</c:v>
                </c:pt>
                <c:pt idx="1365">
                  <c:v>-4CQ-nBEgfs</c:v>
                </c:pt>
                <c:pt idx="1366">
                  <c:v>4crwPEMEMcw</c:v>
                </c:pt>
                <c:pt idx="1367">
                  <c:v>4csQhMHvQWk</c:v>
                </c:pt>
                <c:pt idx="1368">
                  <c:v>4cytbCvAq4U</c:v>
                </c:pt>
                <c:pt idx="1369">
                  <c:v>4czSwehONLQ</c:v>
                </c:pt>
                <c:pt idx="1370">
                  <c:v>4D0gImMi02Q</c:v>
                </c:pt>
                <c:pt idx="1371">
                  <c:v>4D6MgcUapS8</c:v>
                </c:pt>
                <c:pt idx="1372">
                  <c:v>4db6jfnXtJ8</c:v>
                </c:pt>
                <c:pt idx="1373">
                  <c:v>4Dbqy5mlIGY</c:v>
                </c:pt>
                <c:pt idx="1374">
                  <c:v>4diDhwp3JTU</c:v>
                </c:pt>
                <c:pt idx="1375">
                  <c:v>4DkmeKhKtC0</c:v>
                </c:pt>
                <c:pt idx="1376">
                  <c:v>4DLRozDurnE</c:v>
                </c:pt>
                <c:pt idx="1377">
                  <c:v>4DOthjQvTm8</c:v>
                </c:pt>
                <c:pt idx="1378">
                  <c:v>4dPQZbtHYZI</c:v>
                </c:pt>
                <c:pt idx="1379">
                  <c:v>4dtwU5xqR1Q</c:v>
                </c:pt>
                <c:pt idx="1380">
                  <c:v>4du1KXBl4YU</c:v>
                </c:pt>
                <c:pt idx="1381">
                  <c:v>4E2k5VE8tvU</c:v>
                </c:pt>
                <c:pt idx="1382">
                  <c:v>4e3gQNNRQGI</c:v>
                </c:pt>
                <c:pt idx="1383">
                  <c:v>4EKrU1tt5JU</c:v>
                </c:pt>
                <c:pt idx="1384">
                  <c:v>4EZ1X5WhgE4</c:v>
                </c:pt>
                <c:pt idx="1385">
                  <c:v>4eZxvnmnrvk</c:v>
                </c:pt>
                <c:pt idx="1386">
                  <c:v>4f-1OvBSSVE</c:v>
                </c:pt>
                <c:pt idx="1387">
                  <c:v>4f20l8mdBh0</c:v>
                </c:pt>
                <c:pt idx="1388">
                  <c:v>4F7BcfhTFuE</c:v>
                </c:pt>
                <c:pt idx="1389">
                  <c:v>4FJaBFH3CMs</c:v>
                </c:pt>
                <c:pt idx="1390">
                  <c:v>4fKgKl8W3ws</c:v>
                </c:pt>
                <c:pt idx="1391">
                  <c:v>4g_XQpyDVE4</c:v>
                </c:pt>
                <c:pt idx="1392">
                  <c:v>4G2mbavqdZE</c:v>
                </c:pt>
                <c:pt idx="1393">
                  <c:v>4g39QA0mfvE</c:v>
                </c:pt>
                <c:pt idx="1394">
                  <c:v>4g4BYRZxpfc</c:v>
                </c:pt>
                <c:pt idx="1395">
                  <c:v>4G7BYsNiP_o</c:v>
                </c:pt>
                <c:pt idx="1396">
                  <c:v>4gDYt1XPkkE</c:v>
                </c:pt>
                <c:pt idx="1397">
                  <c:v>4-gea7DdCyg</c:v>
                </c:pt>
                <c:pt idx="1398">
                  <c:v>4GS32GLTnHE</c:v>
                </c:pt>
                <c:pt idx="1399">
                  <c:v>4gs4H_13uzc</c:v>
                </c:pt>
                <c:pt idx="1400">
                  <c:v>4GSeLO0eHB0</c:v>
                </c:pt>
                <c:pt idx="1401">
                  <c:v>4GusjeOzEhk</c:v>
                </c:pt>
                <c:pt idx="1402">
                  <c:v>4gwb7rHtGZ8</c:v>
                </c:pt>
                <c:pt idx="1403">
                  <c:v>4H0NwU_VCjY</c:v>
                </c:pt>
                <c:pt idx="1404">
                  <c:v>4hlceKhfCV0</c:v>
                </c:pt>
                <c:pt idx="1405">
                  <c:v>4HtmIkJ1gAY</c:v>
                </c:pt>
                <c:pt idx="1406">
                  <c:v>4hyWFjCY60o</c:v>
                </c:pt>
                <c:pt idx="1407">
                  <c:v>4HYWIAeGlSw</c:v>
                </c:pt>
                <c:pt idx="1408">
                  <c:v>4I_pkT_KxTs</c:v>
                </c:pt>
                <c:pt idx="1409">
                  <c:v>4I5QwNY1_mc</c:v>
                </c:pt>
                <c:pt idx="1410">
                  <c:v>4IGUCwV7XO4</c:v>
                </c:pt>
                <c:pt idx="1411">
                  <c:v>4im5fmrSJ0g</c:v>
                </c:pt>
                <c:pt idx="1412">
                  <c:v>4i-QLNJsmdw</c:v>
                </c:pt>
                <c:pt idx="1413">
                  <c:v>4ITuWQiP7Ik</c:v>
                </c:pt>
                <c:pt idx="1414">
                  <c:v>4iux3J0Sng4</c:v>
                </c:pt>
                <c:pt idx="1415">
                  <c:v>4iY0lnKsFgw</c:v>
                </c:pt>
                <c:pt idx="1416">
                  <c:v>4izUqU1VfSI</c:v>
                </c:pt>
                <c:pt idx="1417">
                  <c:v>4J02dop_gYY</c:v>
                </c:pt>
                <c:pt idx="1418">
                  <c:v>4J88sNYLwko</c:v>
                </c:pt>
                <c:pt idx="1419">
                  <c:v>4jAWeTZ9eJ8</c:v>
                </c:pt>
                <c:pt idx="1420">
                  <c:v>4Jdp_dkduJc</c:v>
                </c:pt>
                <c:pt idx="1421">
                  <c:v>-4jg6R-DPww</c:v>
                </c:pt>
                <c:pt idx="1422">
                  <c:v>4JJlS11e6Mo</c:v>
                </c:pt>
                <c:pt idx="1423">
                  <c:v>4jlzBKYIhjc</c:v>
                </c:pt>
                <c:pt idx="1424">
                  <c:v>4JNhnz2dBSo</c:v>
                </c:pt>
                <c:pt idx="1425">
                  <c:v>4joeS29F6gg</c:v>
                </c:pt>
                <c:pt idx="1426">
                  <c:v>4joScWThgjU</c:v>
                </c:pt>
                <c:pt idx="1427">
                  <c:v>4jtUubW7Y9I</c:v>
                </c:pt>
                <c:pt idx="1428">
                  <c:v>4jUCSnp1zP4</c:v>
                </c:pt>
                <c:pt idx="1429">
                  <c:v>4juJXyLX510</c:v>
                </c:pt>
                <c:pt idx="1430">
                  <c:v>4jvpR5cwcP8</c:v>
                </c:pt>
                <c:pt idx="1431">
                  <c:v>4jXR7eYhAUY</c:v>
                </c:pt>
                <c:pt idx="1432">
                  <c:v>4Jzzs4N-OJE</c:v>
                </c:pt>
                <c:pt idx="1433">
                  <c:v>4kc7e_yHEUk</c:v>
                </c:pt>
                <c:pt idx="1434">
                  <c:v>4kjA1X1TSSA</c:v>
                </c:pt>
                <c:pt idx="1435">
                  <c:v>4kR1Jl4Vr6k</c:v>
                </c:pt>
                <c:pt idx="1436">
                  <c:v>-4K-rcHrmQ0</c:v>
                </c:pt>
                <c:pt idx="1437">
                  <c:v>4KT6VVGQPF0</c:v>
                </c:pt>
                <c:pt idx="1438">
                  <c:v>4L2HKtsuRdQ</c:v>
                </c:pt>
                <c:pt idx="1439">
                  <c:v>4L-BPQVZYXM</c:v>
                </c:pt>
                <c:pt idx="1440">
                  <c:v>4lCyGLHRti8</c:v>
                </c:pt>
                <c:pt idx="1441">
                  <c:v>4ldL36VFU8g</c:v>
                </c:pt>
                <c:pt idx="1442">
                  <c:v>4LhuLL6hXe4</c:v>
                </c:pt>
                <c:pt idx="1443">
                  <c:v>4lIFlcDKn44</c:v>
                </c:pt>
                <c:pt idx="1444">
                  <c:v>4lq43svBFLA</c:v>
                </c:pt>
                <c:pt idx="1445">
                  <c:v>4lTwDI_j6Ao</c:v>
                </c:pt>
                <c:pt idx="1446">
                  <c:v>4LTXDxS5t7k</c:v>
                </c:pt>
                <c:pt idx="1447">
                  <c:v>4Lu3stCm1i0</c:v>
                </c:pt>
                <c:pt idx="1448">
                  <c:v>-4LXo4UtUr8</c:v>
                </c:pt>
                <c:pt idx="1449">
                  <c:v>4m3q3t-Xurk</c:v>
                </c:pt>
                <c:pt idx="1450">
                  <c:v>4M4R-dwnTQw</c:v>
                </c:pt>
                <c:pt idx="1451">
                  <c:v>4ma9dZ47crw</c:v>
                </c:pt>
                <c:pt idx="1452">
                  <c:v>4mB_UUVd_Uc</c:v>
                </c:pt>
                <c:pt idx="1453">
                  <c:v>4mB0xAi1iEA</c:v>
                </c:pt>
                <c:pt idx="1454">
                  <c:v>4MiYBsG82Ho</c:v>
                </c:pt>
                <c:pt idx="1455">
                  <c:v>4MjERKVBs1Q</c:v>
                </c:pt>
                <c:pt idx="1456">
                  <c:v>4mO_B_KjxWg</c:v>
                </c:pt>
                <c:pt idx="1457">
                  <c:v>4msQW6OUPmQ</c:v>
                </c:pt>
                <c:pt idx="1458">
                  <c:v>4Mwz2b7HW00</c:v>
                </c:pt>
                <c:pt idx="1459">
                  <c:v>4N_dNP8f8nk</c:v>
                </c:pt>
                <c:pt idx="1460">
                  <c:v>4N00K8k0NWI</c:v>
                </c:pt>
                <c:pt idx="1461">
                  <c:v>4NgNE0qL_qI</c:v>
                </c:pt>
                <c:pt idx="1462">
                  <c:v>4nK54z-z0-s</c:v>
                </c:pt>
                <c:pt idx="1463">
                  <c:v>4NVYEOJJti4</c:v>
                </c:pt>
                <c:pt idx="1464">
                  <c:v>4NX60rzQzyI</c:v>
                </c:pt>
                <c:pt idx="1465">
                  <c:v>4O2PgEwqYPg</c:v>
                </c:pt>
                <c:pt idx="1466">
                  <c:v>4OAR_9uYhDo</c:v>
                </c:pt>
                <c:pt idx="1467">
                  <c:v>4Ono3WnTiqM</c:v>
                </c:pt>
                <c:pt idx="1468">
                  <c:v>4-oSGAwDCwg</c:v>
                </c:pt>
                <c:pt idx="1469">
                  <c:v>4OSQIcdXVe4</c:v>
                </c:pt>
                <c:pt idx="1470">
                  <c:v>4oTy_QUn9kA</c:v>
                </c:pt>
                <c:pt idx="1471">
                  <c:v>4P3ovcUqdLo</c:v>
                </c:pt>
                <c:pt idx="1472">
                  <c:v>4PjppYiapAk</c:v>
                </c:pt>
                <c:pt idx="1473">
                  <c:v>4PlBXS4K6lE</c:v>
                </c:pt>
                <c:pt idx="1474">
                  <c:v>4Poic_Mj8WM</c:v>
                </c:pt>
                <c:pt idx="1475">
                  <c:v>4pT2DLQXxH4</c:v>
                </c:pt>
                <c:pt idx="1476">
                  <c:v>4pwJrADIaTE</c:v>
                </c:pt>
                <c:pt idx="1477">
                  <c:v>4q8gvlRQh84</c:v>
                </c:pt>
                <c:pt idx="1478">
                  <c:v>4q8PPFep6MA</c:v>
                </c:pt>
                <c:pt idx="1479">
                  <c:v>4QAkdymQb5c</c:v>
                </c:pt>
                <c:pt idx="1480">
                  <c:v>4r4rErKcQeU</c:v>
                </c:pt>
                <c:pt idx="1481">
                  <c:v>4R9NOLmbG98</c:v>
                </c:pt>
                <c:pt idx="1482">
                  <c:v>4rh9AfP073o</c:v>
                </c:pt>
                <c:pt idx="1483">
                  <c:v>4rXxV0LvwkE</c:v>
                </c:pt>
                <c:pt idx="1484">
                  <c:v>4s4usSgshPI</c:v>
                </c:pt>
                <c:pt idx="1485">
                  <c:v>4SMMf-nvg7U</c:v>
                </c:pt>
                <c:pt idx="1486">
                  <c:v>4sRlB99RtB8</c:v>
                </c:pt>
                <c:pt idx="1487">
                  <c:v>4SUXI-3eFXU</c:v>
                </c:pt>
                <c:pt idx="1488">
                  <c:v>4swif8r4z3Q</c:v>
                </c:pt>
                <c:pt idx="1489">
                  <c:v>4Td7ImSgVvI</c:v>
                </c:pt>
                <c:pt idx="1490">
                  <c:v>4tEqzEo5uKY</c:v>
                </c:pt>
                <c:pt idx="1491">
                  <c:v>4toAdkTPoSM</c:v>
                </c:pt>
                <c:pt idx="1492">
                  <c:v>4TqgdXPVLAM</c:v>
                </c:pt>
                <c:pt idx="1493">
                  <c:v>4tQJI8sgKpM</c:v>
                </c:pt>
                <c:pt idx="1494">
                  <c:v>4treNdQk5VY</c:v>
                </c:pt>
                <c:pt idx="1495">
                  <c:v>4TStX6b0uJ0</c:v>
                </c:pt>
                <c:pt idx="1496">
                  <c:v>4U9b58rtoNg</c:v>
                </c:pt>
                <c:pt idx="1497">
                  <c:v>4ub9cNHJVfw</c:v>
                </c:pt>
                <c:pt idx="1498">
                  <c:v>4ubwGb-vLA0</c:v>
                </c:pt>
                <c:pt idx="1499">
                  <c:v>4udPeDF2EOQ</c:v>
                </c:pt>
                <c:pt idx="1500">
                  <c:v>4uI-pVlpXb0</c:v>
                </c:pt>
                <c:pt idx="1501">
                  <c:v>4uj577tfP20</c:v>
                </c:pt>
                <c:pt idx="1502">
                  <c:v>4uKE_VdhEq4</c:v>
                </c:pt>
                <c:pt idx="1503">
                  <c:v>4UWAM6mBJD0</c:v>
                </c:pt>
                <c:pt idx="1504">
                  <c:v>4UXb1J9ARCU</c:v>
                </c:pt>
                <c:pt idx="1505">
                  <c:v>4UxYL3wVWXs</c:v>
                </c:pt>
                <c:pt idx="1506">
                  <c:v>4V-5NB9tRz8</c:v>
                </c:pt>
                <c:pt idx="1507">
                  <c:v>4VgcfxLmHDM</c:v>
                </c:pt>
                <c:pt idx="1508">
                  <c:v>4Vgigt3S4d4</c:v>
                </c:pt>
                <c:pt idx="1509">
                  <c:v>4VL9VPnSfcY</c:v>
                </c:pt>
                <c:pt idx="1510">
                  <c:v>4vMbaqWNqpc</c:v>
                </c:pt>
                <c:pt idx="1511">
                  <c:v>4-VMUPLqwbo</c:v>
                </c:pt>
                <c:pt idx="1512">
                  <c:v>4VQkSMeAbBE</c:v>
                </c:pt>
                <c:pt idx="1513">
                  <c:v>4vSuJyrjN5o</c:v>
                </c:pt>
                <c:pt idx="1514">
                  <c:v>4VW0Ojqcs1s</c:v>
                </c:pt>
                <c:pt idx="1515">
                  <c:v>4VwSXehlRzA</c:v>
                </c:pt>
                <c:pt idx="1516">
                  <c:v>4vxzh0M8Zq0</c:v>
                </c:pt>
                <c:pt idx="1517">
                  <c:v>4WEEG70IahY</c:v>
                </c:pt>
                <c:pt idx="1518">
                  <c:v>4wfGEKQbdTw</c:v>
                </c:pt>
                <c:pt idx="1519">
                  <c:v>4WH_6fez-p8</c:v>
                </c:pt>
                <c:pt idx="1520">
                  <c:v>4wLxfm7SJl8</c:v>
                </c:pt>
                <c:pt idx="1521">
                  <c:v>4WO_0Bm10os</c:v>
                </c:pt>
                <c:pt idx="1522">
                  <c:v>4wOa74FTGLA</c:v>
                </c:pt>
                <c:pt idx="1523">
                  <c:v>4-wsiGhXHCg</c:v>
                </c:pt>
                <c:pt idx="1524">
                  <c:v>4xFhdJmaBKQ</c:v>
                </c:pt>
                <c:pt idx="1525">
                  <c:v>4xfWclNV1jw</c:v>
                </c:pt>
                <c:pt idx="1526">
                  <c:v>4xJbwE-HAhg</c:v>
                </c:pt>
                <c:pt idx="1527">
                  <c:v>4Xlz0OBXlao</c:v>
                </c:pt>
                <c:pt idx="1528">
                  <c:v>4xM21KwmGBE</c:v>
                </c:pt>
                <c:pt idx="1529">
                  <c:v>4XmIjt0BDLo</c:v>
                </c:pt>
                <c:pt idx="1530">
                  <c:v>4XO97MLOdwQ</c:v>
                </c:pt>
                <c:pt idx="1531">
                  <c:v>4XpOrZLFqc8</c:v>
                </c:pt>
                <c:pt idx="1532">
                  <c:v>4XQOBQQgApg</c:v>
                </c:pt>
                <c:pt idx="1533">
                  <c:v>4xrOTL082CU</c:v>
                </c:pt>
                <c:pt idx="1534">
                  <c:v>4XrtGVyHogc</c:v>
                </c:pt>
                <c:pt idx="1535">
                  <c:v>4xteqYyVFfg</c:v>
                </c:pt>
                <c:pt idx="1536">
                  <c:v>4xTpw-05J0k</c:v>
                </c:pt>
                <c:pt idx="1537">
                  <c:v>4xuyhtnTLLA</c:v>
                </c:pt>
                <c:pt idx="1538">
                  <c:v>4xyM3WzEfBM</c:v>
                </c:pt>
                <c:pt idx="1539">
                  <c:v>4y9dC-DVims</c:v>
                </c:pt>
                <c:pt idx="1540">
                  <c:v>4yb1yZk86ag</c:v>
                </c:pt>
                <c:pt idx="1541">
                  <c:v>4Ybp3OUOvjg</c:v>
                </c:pt>
                <c:pt idx="1542">
                  <c:v>4yCaDGs0lx4</c:v>
                </c:pt>
                <c:pt idx="1543">
                  <c:v>4yCsPPhZTms</c:v>
                </c:pt>
                <c:pt idx="1544">
                  <c:v>4ydzEQ1bVSo</c:v>
                </c:pt>
                <c:pt idx="1545">
                  <c:v>4YHhMz4QASs</c:v>
                </c:pt>
                <c:pt idx="1546">
                  <c:v>4yL3mUsHy80</c:v>
                </c:pt>
                <c:pt idx="1547">
                  <c:v>4yNfXg3B-xs</c:v>
                </c:pt>
                <c:pt idx="1548">
                  <c:v>4Y-o0KPkrhI</c:v>
                </c:pt>
                <c:pt idx="1549">
                  <c:v>4yPQKYU1zeA</c:v>
                </c:pt>
                <c:pt idx="1550">
                  <c:v>4yryFBQC0DE</c:v>
                </c:pt>
                <c:pt idx="1551">
                  <c:v>4yWTeZpggfk</c:v>
                </c:pt>
                <c:pt idx="1552">
                  <c:v>4yz9qGkgY-s</c:v>
                </c:pt>
                <c:pt idx="1553">
                  <c:v>4z1cXD4NG-w</c:v>
                </c:pt>
                <c:pt idx="1554">
                  <c:v>4ZAf_7nZHII</c:v>
                </c:pt>
                <c:pt idx="1555">
                  <c:v>4ZjQQ9bpcMc</c:v>
                </c:pt>
                <c:pt idx="1556">
                  <c:v>4Zm-xH11D0c</c:v>
                </c:pt>
                <c:pt idx="1557">
                  <c:v>4zo_tGRv7I0</c:v>
                </c:pt>
                <c:pt idx="1558">
                  <c:v>4ZT8verRHRI</c:v>
                </c:pt>
                <c:pt idx="1559">
                  <c:v>4ZW0SStj_L4</c:v>
                </c:pt>
                <c:pt idx="1560">
                  <c:v>4ZW46kW7mG8</c:v>
                </c:pt>
                <c:pt idx="1561">
                  <c:v>5_7XDbgvyiM</c:v>
                </c:pt>
                <c:pt idx="1562">
                  <c:v>5_qQRsvyZG4</c:v>
                </c:pt>
                <c:pt idx="1563">
                  <c:v>5000ZcHiMws</c:v>
                </c:pt>
                <c:pt idx="1564">
                  <c:v>50AZQFDGqPc</c:v>
                </c:pt>
                <c:pt idx="1565">
                  <c:v>51_OJ4AJQ1w</c:v>
                </c:pt>
                <c:pt idx="1566">
                  <c:v>5175LTQliA4</c:v>
                </c:pt>
                <c:pt idx="1567">
                  <c:v>51BOpokB5Oo</c:v>
                </c:pt>
                <c:pt idx="1568">
                  <c:v>51cmnm8Z8NQ</c:v>
                </c:pt>
                <c:pt idx="1569">
                  <c:v>51us9LaIKTg</c:v>
                </c:pt>
                <c:pt idx="1570">
                  <c:v>51XkDLk-uwg</c:v>
                </c:pt>
                <c:pt idx="1571">
                  <c:v>52ME1nHLzgY</c:v>
                </c:pt>
                <c:pt idx="1572">
                  <c:v>52yhMPmRtAI</c:v>
                </c:pt>
                <c:pt idx="1573">
                  <c:v>53drM6OPyXU</c:v>
                </c:pt>
                <c:pt idx="1574">
                  <c:v>53Pzg1WI_rc</c:v>
                </c:pt>
                <c:pt idx="1575">
                  <c:v>53RADm89qDw</c:v>
                </c:pt>
                <c:pt idx="1576">
                  <c:v>53smGgdkBcU</c:v>
                </c:pt>
                <c:pt idx="1577">
                  <c:v>54z8jWNM0bE</c:v>
                </c:pt>
                <c:pt idx="1578">
                  <c:v>551oGsGHoQQ</c:v>
                </c:pt>
                <c:pt idx="1579">
                  <c:v>55jkSumUcG0</c:v>
                </c:pt>
                <c:pt idx="1580">
                  <c:v>55tYSCEuHVA</c:v>
                </c:pt>
                <c:pt idx="1581">
                  <c:v>56bgqsCZBPg</c:v>
                </c:pt>
                <c:pt idx="1582">
                  <c:v>56wsoqusHww</c:v>
                </c:pt>
                <c:pt idx="1583">
                  <c:v>56zxKLA0SuQ</c:v>
                </c:pt>
                <c:pt idx="1584">
                  <c:v>57Ds_jsjhlA</c:v>
                </c:pt>
                <c:pt idx="1585">
                  <c:v>57OIa0UO0Uw</c:v>
                </c:pt>
                <c:pt idx="1586">
                  <c:v>57VEJjJ5sBM</c:v>
                </c:pt>
                <c:pt idx="1587">
                  <c:v>57wn2_9W8Fw</c:v>
                </c:pt>
                <c:pt idx="1588">
                  <c:v>5-83Id3AGI8</c:v>
                </c:pt>
                <c:pt idx="1589">
                  <c:v>584myzOAcbg</c:v>
                </c:pt>
                <c:pt idx="1590">
                  <c:v>589V8qqcJzk</c:v>
                </c:pt>
                <c:pt idx="1591">
                  <c:v>58BgfUFllGg</c:v>
                </c:pt>
                <c:pt idx="1592">
                  <c:v>58C9Ib6GHWA</c:v>
                </c:pt>
                <c:pt idx="1593">
                  <c:v>58jE0jh03aA</c:v>
                </c:pt>
                <c:pt idx="1594">
                  <c:v>58Qy2GEdEg8</c:v>
                </c:pt>
                <c:pt idx="1595">
                  <c:v>58xifoKuXPA</c:v>
                </c:pt>
                <c:pt idx="1596">
                  <c:v>599S0blgRGo</c:v>
                </c:pt>
                <c:pt idx="1597">
                  <c:v>59ABUAcdUO0</c:v>
                </c:pt>
                <c:pt idx="1598">
                  <c:v>59B8UR6l824</c:v>
                </c:pt>
                <c:pt idx="1599">
                  <c:v>59daH3-_LIg</c:v>
                </c:pt>
                <c:pt idx="1600">
                  <c:v>59g3OZmlrf0</c:v>
                </c:pt>
                <c:pt idx="1601">
                  <c:v>59Jw4Db5WAI</c:v>
                </c:pt>
                <c:pt idx="1602">
                  <c:v>59mSWKsw-S0</c:v>
                </c:pt>
                <c:pt idx="1603">
                  <c:v>59NnPdb6Yhg</c:v>
                </c:pt>
                <c:pt idx="1604">
                  <c:v>59tWYQe24X0</c:v>
                </c:pt>
                <c:pt idx="1605">
                  <c:v>59xJ2qxKe8o</c:v>
                </c:pt>
                <c:pt idx="1606">
                  <c:v>5A2FGtWKGtk</c:v>
                </c:pt>
                <c:pt idx="1607">
                  <c:v>5a36qYexzjg</c:v>
                </c:pt>
                <c:pt idx="1608">
                  <c:v>5A3i2gpmHp0</c:v>
                </c:pt>
                <c:pt idx="1609">
                  <c:v>5AprOYRDHWk</c:v>
                </c:pt>
                <c:pt idx="1610">
                  <c:v>5apTBhdE2dY</c:v>
                </c:pt>
                <c:pt idx="1611">
                  <c:v>5aqv-qReRnI</c:v>
                </c:pt>
                <c:pt idx="1612">
                  <c:v>5asNqv1u0oI</c:v>
                </c:pt>
                <c:pt idx="1613">
                  <c:v>5atVDycaXWM</c:v>
                </c:pt>
                <c:pt idx="1614">
                  <c:v>5AX36aYgzDE</c:v>
                </c:pt>
                <c:pt idx="1615">
                  <c:v>5-b9VWdvaUg</c:v>
                </c:pt>
                <c:pt idx="1616">
                  <c:v>5-BFiSVfshE</c:v>
                </c:pt>
                <c:pt idx="1617">
                  <c:v>5bFn-JOfRGY</c:v>
                </c:pt>
                <c:pt idx="1618">
                  <c:v>5bJ_gb19pKQ</c:v>
                </c:pt>
                <c:pt idx="1619">
                  <c:v>5BSG4znwLWA</c:v>
                </c:pt>
                <c:pt idx="1620">
                  <c:v>5c0bKyqHLyY</c:v>
                </c:pt>
                <c:pt idx="1621">
                  <c:v>5c2DKjdqi6Q</c:v>
                </c:pt>
                <c:pt idx="1622">
                  <c:v>5c39F63JeQs</c:v>
                </c:pt>
                <c:pt idx="1623">
                  <c:v>5cAkrx9Pm90</c:v>
                </c:pt>
                <c:pt idx="1624">
                  <c:v>5CbJqvlLf7Y</c:v>
                </c:pt>
                <c:pt idx="1625">
                  <c:v>5CFZZHF-zjA</c:v>
                </c:pt>
                <c:pt idx="1626">
                  <c:v>5CG-AXOAYko</c:v>
                </c:pt>
                <c:pt idx="1627">
                  <c:v>5cizqQDscco</c:v>
                </c:pt>
                <c:pt idx="1628">
                  <c:v>5Clp4tL2wSY</c:v>
                </c:pt>
                <c:pt idx="1629">
                  <c:v>5Co-stvSgIE</c:v>
                </c:pt>
                <c:pt idx="1630">
                  <c:v>5CvUIa8eh0I</c:v>
                </c:pt>
                <c:pt idx="1631">
                  <c:v>5CXIRnmE0ts</c:v>
                </c:pt>
                <c:pt idx="1632">
                  <c:v>5D_GgPx3jH8</c:v>
                </c:pt>
                <c:pt idx="1633">
                  <c:v>5D-_zcTIH08</c:v>
                </c:pt>
                <c:pt idx="1634">
                  <c:v>5D-5wSaYub4</c:v>
                </c:pt>
                <c:pt idx="1635">
                  <c:v>5dKUziTKmyo</c:v>
                </c:pt>
                <c:pt idx="1636">
                  <c:v>5DLOCvpeoJQ</c:v>
                </c:pt>
                <c:pt idx="1637">
                  <c:v>5DVrOlVq1hE</c:v>
                </c:pt>
                <c:pt idx="1638">
                  <c:v>5dWcaaNwuQY</c:v>
                </c:pt>
                <c:pt idx="1639">
                  <c:v>5E1ISNEBYvE</c:v>
                </c:pt>
                <c:pt idx="1640">
                  <c:v>5e8KqMbnSK4</c:v>
                </c:pt>
                <c:pt idx="1641">
                  <c:v>5eAmJtvgQyQ</c:v>
                </c:pt>
                <c:pt idx="1642">
                  <c:v>5EBDXsTkg1E</c:v>
                </c:pt>
                <c:pt idx="1643">
                  <c:v>5ETuB5uTvdQ</c:v>
                </c:pt>
                <c:pt idx="1644">
                  <c:v>5EUhEnBsps0</c:v>
                </c:pt>
                <c:pt idx="1645">
                  <c:v>5EUw00jeHWs</c:v>
                </c:pt>
                <c:pt idx="1646">
                  <c:v>5ewx8t80-oA</c:v>
                </c:pt>
                <c:pt idx="1647">
                  <c:v>5Ey1v8L_pEc</c:v>
                </c:pt>
                <c:pt idx="1648">
                  <c:v>5eZvAKJy6BU</c:v>
                </c:pt>
                <c:pt idx="1649">
                  <c:v>5Fj5SipbuxM</c:v>
                </c:pt>
                <c:pt idx="1650">
                  <c:v>5fMXpzuK9kA</c:v>
                </c:pt>
                <c:pt idx="1651">
                  <c:v>5FTBOMFLnMk</c:v>
                </c:pt>
                <c:pt idx="1652">
                  <c:v>-5Fy_wPc6gU</c:v>
                </c:pt>
                <c:pt idx="1653">
                  <c:v>5g7SFnNuDU8</c:v>
                </c:pt>
                <c:pt idx="1654">
                  <c:v>5gd1G0aeqtw</c:v>
                </c:pt>
                <c:pt idx="1655">
                  <c:v>5gD5aUZEkuE</c:v>
                </c:pt>
                <c:pt idx="1656">
                  <c:v>5-gfTwWPBQ4</c:v>
                </c:pt>
                <c:pt idx="1657">
                  <c:v>5gJo1hN5nuA</c:v>
                </c:pt>
                <c:pt idx="1658">
                  <c:v>5gUepqW2-34</c:v>
                </c:pt>
                <c:pt idx="1659">
                  <c:v>5gULhfRLJHo</c:v>
                </c:pt>
                <c:pt idx="1660">
                  <c:v>5gWsGXJTuPQ</c:v>
                </c:pt>
                <c:pt idx="1661">
                  <c:v>5gYuK3LixLo</c:v>
                </c:pt>
                <c:pt idx="1662">
                  <c:v>5-H_PDeVDaw</c:v>
                </c:pt>
                <c:pt idx="1663">
                  <c:v>5H4VEdjoA30</c:v>
                </c:pt>
                <c:pt idx="1664">
                  <c:v>5HLlqIXTM6A</c:v>
                </c:pt>
                <c:pt idx="1665">
                  <c:v>5hLsZ7oHd8E</c:v>
                </c:pt>
                <c:pt idx="1666">
                  <c:v>5hpkINjCf7A</c:v>
                </c:pt>
                <c:pt idx="1667">
                  <c:v>5hvRTAuLJA8</c:v>
                </c:pt>
                <c:pt idx="1668">
                  <c:v>5-hvSD-gt7A</c:v>
                </c:pt>
                <c:pt idx="1669">
                  <c:v>5hw0WWnnvm0</c:v>
                </c:pt>
                <c:pt idx="1670">
                  <c:v>5I5_ZdlymEc</c:v>
                </c:pt>
                <c:pt idx="1671">
                  <c:v>5iAgjZn_-dE</c:v>
                </c:pt>
                <c:pt idx="1672">
                  <c:v>5IArzvYHWig</c:v>
                </c:pt>
                <c:pt idx="1673">
                  <c:v>5ICuna92dLg</c:v>
                </c:pt>
                <c:pt idx="1674">
                  <c:v>5if38K4wbb4</c:v>
                </c:pt>
                <c:pt idx="1675">
                  <c:v>5iKIqK6iBuo</c:v>
                </c:pt>
                <c:pt idx="1676">
                  <c:v>5ILMG8dFrhc</c:v>
                </c:pt>
                <c:pt idx="1677">
                  <c:v>5ILPvGB726A</c:v>
                </c:pt>
                <c:pt idx="1678">
                  <c:v>5Ip3DkU6bO4</c:v>
                </c:pt>
                <c:pt idx="1679">
                  <c:v>5Ipfv_vUYUU</c:v>
                </c:pt>
                <c:pt idx="1680">
                  <c:v>5J6g41_cp3Y</c:v>
                </c:pt>
                <c:pt idx="1681">
                  <c:v>5J7xccyXTs4</c:v>
                </c:pt>
                <c:pt idx="1682">
                  <c:v>5j9rVdfcKEA</c:v>
                </c:pt>
                <c:pt idx="1683">
                  <c:v>5JaaLKkeotE</c:v>
                </c:pt>
                <c:pt idx="1684">
                  <c:v>5JaMqRu9ItQ</c:v>
                </c:pt>
                <c:pt idx="1685">
                  <c:v>5jBhmiq9ZlE</c:v>
                </c:pt>
                <c:pt idx="1686">
                  <c:v>5JjPfpSrtvY</c:v>
                </c:pt>
                <c:pt idx="1687">
                  <c:v>5Jk13pu7zKs</c:v>
                </c:pt>
                <c:pt idx="1688">
                  <c:v>5jX22FQrd0k</c:v>
                </c:pt>
                <c:pt idx="1689">
                  <c:v>5JYqTSSH6IA</c:v>
                </c:pt>
                <c:pt idx="1690">
                  <c:v>5k0jdnnxbVY</c:v>
                </c:pt>
                <c:pt idx="1691">
                  <c:v>5kacW5YROic</c:v>
                </c:pt>
                <c:pt idx="1692">
                  <c:v>5KgVJBP8ihI</c:v>
                </c:pt>
                <c:pt idx="1693">
                  <c:v>5kKvjPb-b-E</c:v>
                </c:pt>
                <c:pt idx="1694">
                  <c:v>5KmHohUUNVM</c:v>
                </c:pt>
                <c:pt idx="1695">
                  <c:v>5KO5E-ROWro</c:v>
                </c:pt>
                <c:pt idx="1696">
                  <c:v>5kpMzcuBoPY</c:v>
                </c:pt>
                <c:pt idx="1697">
                  <c:v>5KSe7V4-f_0</c:v>
                </c:pt>
                <c:pt idx="1698">
                  <c:v>5kT4pry7wpg</c:v>
                </c:pt>
                <c:pt idx="1699">
                  <c:v>5KWKmWHX46M</c:v>
                </c:pt>
                <c:pt idx="1700">
                  <c:v>5KxTgfKWeOI</c:v>
                </c:pt>
                <c:pt idx="1701">
                  <c:v>5lbLSfEdBeI</c:v>
                </c:pt>
                <c:pt idx="1702">
                  <c:v>5lcYkwNmh74</c:v>
                </c:pt>
                <c:pt idx="1703">
                  <c:v>5lgxy7qYx2E</c:v>
                </c:pt>
                <c:pt idx="1704">
                  <c:v>5LLU7dceCDg</c:v>
                </c:pt>
                <c:pt idx="1705">
                  <c:v>5lwk-uA6ym8</c:v>
                </c:pt>
                <c:pt idx="1706">
                  <c:v>5ly4eC-U4P4</c:v>
                </c:pt>
                <c:pt idx="1707">
                  <c:v>5LzfVwxDTPU</c:v>
                </c:pt>
                <c:pt idx="1708">
                  <c:v>5mcBxqAAH5M</c:v>
                </c:pt>
                <c:pt idx="1709">
                  <c:v>5Mcpic8oPL8</c:v>
                </c:pt>
                <c:pt idx="1710">
                  <c:v>5mD-aCfE-jw</c:v>
                </c:pt>
                <c:pt idx="1711">
                  <c:v>5MfBDS9YgPs</c:v>
                </c:pt>
                <c:pt idx="1712">
                  <c:v>5MjIk6reuqE</c:v>
                </c:pt>
                <c:pt idx="1713">
                  <c:v>5Mw7CKw6RLY</c:v>
                </c:pt>
                <c:pt idx="1714">
                  <c:v>5n8DiGocuRI</c:v>
                </c:pt>
                <c:pt idx="1715">
                  <c:v>5nEogChRGE8</c:v>
                </c:pt>
                <c:pt idx="1716">
                  <c:v>5NeUjjglMqE</c:v>
                </c:pt>
                <c:pt idx="1717">
                  <c:v>5NksokyGX3o</c:v>
                </c:pt>
                <c:pt idx="1718">
                  <c:v>5NMociVJtZ0</c:v>
                </c:pt>
                <c:pt idx="1719">
                  <c:v>5nO1H7kNNwM</c:v>
                </c:pt>
                <c:pt idx="1720">
                  <c:v>5Nr0tZpSARY</c:v>
                </c:pt>
                <c:pt idx="1721">
                  <c:v>5NSkAuUQq5Q</c:v>
                </c:pt>
                <c:pt idx="1722">
                  <c:v>5nv0cS5CqyY</c:v>
                </c:pt>
                <c:pt idx="1723">
                  <c:v>5NVrJ-LuvTU</c:v>
                </c:pt>
                <c:pt idx="1724">
                  <c:v>5O_zJ_vHOnY</c:v>
                </c:pt>
                <c:pt idx="1725">
                  <c:v>5O24YDZTj5s</c:v>
                </c:pt>
                <c:pt idx="1726">
                  <c:v>5ocgxI9ffKk</c:v>
                </c:pt>
                <c:pt idx="1727">
                  <c:v>5ogCmKbOipM</c:v>
                </c:pt>
                <c:pt idx="1728">
                  <c:v>5OiNMz_LoeA</c:v>
                </c:pt>
                <c:pt idx="1729">
                  <c:v>5oJJ0S9_L0c</c:v>
                </c:pt>
                <c:pt idx="1730">
                  <c:v>5OkaxQbfdDM</c:v>
                </c:pt>
                <c:pt idx="1731">
                  <c:v>5OTSFVnjUg0</c:v>
                </c:pt>
                <c:pt idx="1732">
                  <c:v>5otsWm0CApU</c:v>
                </c:pt>
                <c:pt idx="1733">
                  <c:v>5OVHGWx3FHw</c:v>
                </c:pt>
                <c:pt idx="1734">
                  <c:v>5OYcJT1VKHU</c:v>
                </c:pt>
                <c:pt idx="1735">
                  <c:v>5P06IBig80c</c:v>
                </c:pt>
                <c:pt idx="1736">
                  <c:v>5PFiGykcyEA</c:v>
                </c:pt>
                <c:pt idx="1737">
                  <c:v>5phMkAbP0SE</c:v>
                </c:pt>
                <c:pt idx="1738">
                  <c:v>5p-MHALEVTY</c:v>
                </c:pt>
                <c:pt idx="1739">
                  <c:v>5PoKpYmGvHQ</c:v>
                </c:pt>
                <c:pt idx="1740">
                  <c:v>5QmftliIrgw</c:v>
                </c:pt>
                <c:pt idx="1741">
                  <c:v>5qNFWj8kGEg</c:v>
                </c:pt>
                <c:pt idx="1742">
                  <c:v>5QPv29o9b8Q</c:v>
                </c:pt>
                <c:pt idx="1743">
                  <c:v>5qqeuMgtreY</c:v>
                </c:pt>
                <c:pt idx="1744">
                  <c:v>5QQHWPkTF_E</c:v>
                </c:pt>
                <c:pt idx="1745">
                  <c:v>5Qtfy0_aoqk</c:v>
                </c:pt>
                <c:pt idx="1746">
                  <c:v>5QvwNfi8u44</c:v>
                </c:pt>
                <c:pt idx="1747">
                  <c:v>5QWidvvNzGQ</c:v>
                </c:pt>
                <c:pt idx="1748">
                  <c:v>5qxNL1XPDnY</c:v>
                </c:pt>
                <c:pt idx="1749">
                  <c:v>5R2ZZ-t8XS0</c:v>
                </c:pt>
                <c:pt idx="1750">
                  <c:v>5R5jv0j4mPw</c:v>
                </c:pt>
                <c:pt idx="1751">
                  <c:v>5r7P-30-8uo</c:v>
                </c:pt>
                <c:pt idx="1752">
                  <c:v>5RSibH30DdM</c:v>
                </c:pt>
                <c:pt idx="1753">
                  <c:v>5rsiEpKtFlM</c:v>
                </c:pt>
                <c:pt idx="1754">
                  <c:v>5rtjAxZIYKg</c:v>
                </c:pt>
                <c:pt idx="1755">
                  <c:v>5sEaYB4rLFQ</c:v>
                </c:pt>
                <c:pt idx="1756">
                  <c:v>5SECYQ-Can0</c:v>
                </c:pt>
                <c:pt idx="1757">
                  <c:v>5Sf7wrKYhlo</c:v>
                </c:pt>
                <c:pt idx="1758">
                  <c:v>5SFdFyNH-ig</c:v>
                </c:pt>
                <c:pt idx="1759">
                  <c:v>5sHJORXcxtE</c:v>
                </c:pt>
                <c:pt idx="1760">
                  <c:v>5SIWrSCw3eg</c:v>
                </c:pt>
                <c:pt idx="1761">
                  <c:v>5SlvNprgEzw</c:v>
                </c:pt>
                <c:pt idx="1762">
                  <c:v>5spXYrIbGbE</c:v>
                </c:pt>
                <c:pt idx="1763">
                  <c:v>5sQ5SALwmOc</c:v>
                </c:pt>
                <c:pt idx="1764">
                  <c:v>5srcGpF3JdQ</c:v>
                </c:pt>
                <c:pt idx="1765">
                  <c:v>5SskeSZtC_Y</c:v>
                </c:pt>
                <c:pt idx="1766">
                  <c:v>5sVGug6dxt4</c:v>
                </c:pt>
                <c:pt idx="1767">
                  <c:v>5sVY2KcTuAI</c:v>
                </c:pt>
                <c:pt idx="1768">
                  <c:v>5sYoZZEFNYA</c:v>
                </c:pt>
                <c:pt idx="1769">
                  <c:v>5T5w0Vpf5U4</c:v>
                </c:pt>
                <c:pt idx="1770">
                  <c:v>5TFgN8VfdjY</c:v>
                </c:pt>
                <c:pt idx="1771">
                  <c:v>5tLIJKtjYlI</c:v>
                </c:pt>
                <c:pt idx="1772">
                  <c:v>5TtG_QGvL2I</c:v>
                </c:pt>
                <c:pt idx="1773">
                  <c:v>5TXt6A0zDWE</c:v>
                </c:pt>
                <c:pt idx="1774">
                  <c:v>5ub2ALPl89E</c:v>
                </c:pt>
                <c:pt idx="1775">
                  <c:v>5uf6NbsLYOY</c:v>
                </c:pt>
                <c:pt idx="1776">
                  <c:v>5UHuGAiQ3h8</c:v>
                </c:pt>
                <c:pt idx="1777">
                  <c:v>5UNloqjE9BE</c:v>
                </c:pt>
                <c:pt idx="1778">
                  <c:v>5UpXnyq4WAU</c:v>
                </c:pt>
                <c:pt idx="1779">
                  <c:v>5v1jiWYSTns</c:v>
                </c:pt>
                <c:pt idx="1780">
                  <c:v>5vbbO6eDCDQ</c:v>
                </c:pt>
                <c:pt idx="1781">
                  <c:v>5VBF-UnJQPA</c:v>
                </c:pt>
                <c:pt idx="1782">
                  <c:v>5vCu4v59XnY</c:v>
                </c:pt>
                <c:pt idx="1783">
                  <c:v>5vfQJrkREsY</c:v>
                </c:pt>
                <c:pt idx="1784">
                  <c:v>5vmHKxM7xcM</c:v>
                </c:pt>
                <c:pt idx="1785">
                  <c:v>5vniWkBSY3g</c:v>
                </c:pt>
                <c:pt idx="1786">
                  <c:v>5VUioBwLNmI</c:v>
                </c:pt>
                <c:pt idx="1787">
                  <c:v>5vzcu0ZXdFw</c:v>
                </c:pt>
                <c:pt idx="1788">
                  <c:v>5w3UxZbWe-M</c:v>
                </c:pt>
                <c:pt idx="1789">
                  <c:v>5W6rLMpitAk</c:v>
                </c:pt>
                <c:pt idx="1790">
                  <c:v>5w8Ht9ECDfw</c:v>
                </c:pt>
                <c:pt idx="1791">
                  <c:v>5W8oxIAjGu8</c:v>
                </c:pt>
                <c:pt idx="1792">
                  <c:v>5WBIrw8LFMg</c:v>
                </c:pt>
                <c:pt idx="1793">
                  <c:v>5WDw2ZMHKo4</c:v>
                </c:pt>
                <c:pt idx="1794">
                  <c:v>5wl6NxhCVGA</c:v>
                </c:pt>
                <c:pt idx="1795">
                  <c:v>5WLRo6HeYLk</c:v>
                </c:pt>
                <c:pt idx="1796">
                  <c:v>5WqDAAzEcjk</c:v>
                </c:pt>
                <c:pt idx="1797">
                  <c:v>5Wrrqmp3viY</c:v>
                </c:pt>
                <c:pt idx="1798">
                  <c:v>5wX9vrxUJ78</c:v>
                </c:pt>
                <c:pt idx="1799">
                  <c:v>-5x_xOCOl7Y</c:v>
                </c:pt>
                <c:pt idx="1800">
                  <c:v>5xCIMI4M7D8</c:v>
                </c:pt>
                <c:pt idx="1801">
                  <c:v>5xdAGZgwwFM</c:v>
                </c:pt>
                <c:pt idx="1802">
                  <c:v>5xe4OD8Ej-Q</c:v>
                </c:pt>
                <c:pt idx="1803">
                  <c:v>5XiCR7p13Ak</c:v>
                </c:pt>
                <c:pt idx="1804">
                  <c:v>5XniZ14GUKc</c:v>
                </c:pt>
                <c:pt idx="1805">
                  <c:v>5xnZ_CeTqyM</c:v>
                </c:pt>
                <c:pt idx="1806">
                  <c:v>5xsWmHAkQhw</c:v>
                </c:pt>
                <c:pt idx="1807">
                  <c:v>5XwQsTjs30Q</c:v>
                </c:pt>
                <c:pt idx="1808">
                  <c:v>5xYzLjwDoPM</c:v>
                </c:pt>
                <c:pt idx="1809">
                  <c:v>5Y1SzdjGb_8</c:v>
                </c:pt>
                <c:pt idx="1810">
                  <c:v>5y7AJm8WbDs</c:v>
                </c:pt>
                <c:pt idx="1811">
                  <c:v>-5YBjcqv75Y</c:v>
                </c:pt>
                <c:pt idx="1812">
                  <c:v>5YE-yuqX8_U</c:v>
                </c:pt>
                <c:pt idx="1813">
                  <c:v>5yfvTsLUazQ</c:v>
                </c:pt>
                <c:pt idx="1814">
                  <c:v>5YIThlVcjbU</c:v>
                </c:pt>
                <c:pt idx="1815">
                  <c:v>5YVoiSpnXJU</c:v>
                </c:pt>
                <c:pt idx="1816">
                  <c:v>5Z_3pHtqSpY</c:v>
                </c:pt>
                <c:pt idx="1817">
                  <c:v>5z_XblGKXBo</c:v>
                </c:pt>
                <c:pt idx="1818">
                  <c:v>5zBfj4ZHspY</c:v>
                </c:pt>
                <c:pt idx="1819">
                  <c:v>5ZhbvotyVWs</c:v>
                </c:pt>
                <c:pt idx="1820">
                  <c:v>5zHIyadCwwE</c:v>
                </c:pt>
                <c:pt idx="1821">
                  <c:v>5ZorxDQ3Tgg</c:v>
                </c:pt>
                <c:pt idx="1822">
                  <c:v>5ZtuGiSgidE</c:v>
                </c:pt>
                <c:pt idx="1823">
                  <c:v>5zVwW630S1I</c:v>
                </c:pt>
                <c:pt idx="1824">
                  <c:v>6_C0qitYQbQ</c:v>
                </c:pt>
                <c:pt idx="1825">
                  <c:v>6_lhToKMO_A</c:v>
                </c:pt>
                <c:pt idx="1826">
                  <c:v>6_SGwb4J6kM</c:v>
                </c:pt>
                <c:pt idx="1827">
                  <c:v>61IdrjXzH9A</c:v>
                </c:pt>
                <c:pt idx="1828">
                  <c:v>61jLSaDVgnE</c:v>
                </c:pt>
                <c:pt idx="1829">
                  <c:v>61SJiJmu98s</c:v>
                </c:pt>
                <c:pt idx="1830">
                  <c:v>62n4FHPBe6U</c:v>
                </c:pt>
                <c:pt idx="1831">
                  <c:v>62rck5aBrrE</c:v>
                </c:pt>
                <c:pt idx="1832">
                  <c:v>62-VUSiissc</c:v>
                </c:pt>
                <c:pt idx="1833">
                  <c:v>6-3g9ZKg2os</c:v>
                </c:pt>
                <c:pt idx="1834">
                  <c:v>63Ic_z3XtMY</c:v>
                </c:pt>
                <c:pt idx="1835">
                  <c:v>63IU3SuefOc</c:v>
                </c:pt>
                <c:pt idx="1836">
                  <c:v>63odIlis-14</c:v>
                </c:pt>
                <c:pt idx="1837">
                  <c:v>63xVGKeKKgQ</c:v>
                </c:pt>
                <c:pt idx="1838">
                  <c:v>64e1DDIiX5Y</c:v>
                </c:pt>
                <c:pt idx="1839">
                  <c:v>64EQ5fL-Ftg</c:v>
                </c:pt>
                <c:pt idx="1840">
                  <c:v>64K0ZNYZBs0</c:v>
                </c:pt>
                <c:pt idx="1841">
                  <c:v>64nwp6u24WI</c:v>
                </c:pt>
                <c:pt idx="1842">
                  <c:v>64QXmeV3FtI</c:v>
                </c:pt>
                <c:pt idx="1843">
                  <c:v>64rcpjvwajM</c:v>
                </c:pt>
                <c:pt idx="1844">
                  <c:v>64UhJDwAzqM</c:v>
                </c:pt>
                <c:pt idx="1845">
                  <c:v>64UX1npgRkI</c:v>
                </c:pt>
                <c:pt idx="1846">
                  <c:v>65avgxQjT_0</c:v>
                </c:pt>
                <c:pt idx="1847">
                  <c:v>66cMz5C6qJg</c:v>
                </c:pt>
                <c:pt idx="1848">
                  <c:v>66FAQ0IUMNg</c:v>
                </c:pt>
                <c:pt idx="1849">
                  <c:v>-66S0tT_G_o</c:v>
                </c:pt>
                <c:pt idx="1850">
                  <c:v>67LFrXVIA00</c:v>
                </c:pt>
                <c:pt idx="1851">
                  <c:v>68406oiodLA</c:v>
                </c:pt>
                <c:pt idx="1852">
                  <c:v>68-9mWPi4q8</c:v>
                </c:pt>
                <c:pt idx="1853">
                  <c:v>68dGLhN09M0</c:v>
                </c:pt>
                <c:pt idx="1854">
                  <c:v>68eXrHX8Gl0</c:v>
                </c:pt>
                <c:pt idx="1855">
                  <c:v>68FWzzS4Iik</c:v>
                </c:pt>
                <c:pt idx="1856">
                  <c:v>68jd9JZjCRM</c:v>
                </c:pt>
                <c:pt idx="1857">
                  <c:v>68nJwAd-HkQ</c:v>
                </c:pt>
                <c:pt idx="1858">
                  <c:v>68RdYrxR3lE</c:v>
                </c:pt>
                <c:pt idx="1859">
                  <c:v>69Akkon2ciQ</c:v>
                </c:pt>
                <c:pt idx="1860">
                  <c:v>69M_J6cE2zQ</c:v>
                </c:pt>
                <c:pt idx="1861">
                  <c:v>69S0CEzEeNw</c:v>
                </c:pt>
                <c:pt idx="1862">
                  <c:v>69v22QLmyAA</c:v>
                </c:pt>
                <c:pt idx="1863">
                  <c:v>6a5ygLDkJCg</c:v>
                </c:pt>
                <c:pt idx="1864">
                  <c:v>6abORm58u8M</c:v>
                </c:pt>
                <c:pt idx="1865">
                  <c:v>6AdW1UFXY9w</c:v>
                </c:pt>
                <c:pt idx="1866">
                  <c:v>6AdWBCJOtdU</c:v>
                </c:pt>
                <c:pt idx="1867">
                  <c:v>6ajCr0Lih4I</c:v>
                </c:pt>
                <c:pt idx="1868">
                  <c:v>6AlzUeJ9zn0</c:v>
                </c:pt>
                <c:pt idx="1869">
                  <c:v>6aNn8OKOhNA</c:v>
                </c:pt>
                <c:pt idx="1870">
                  <c:v>6aO0O0KagXg</c:v>
                </c:pt>
                <c:pt idx="1871">
                  <c:v>6aqITraDenU</c:v>
                </c:pt>
                <c:pt idx="1872">
                  <c:v>6B0TLMxYjls</c:v>
                </c:pt>
                <c:pt idx="1873">
                  <c:v>6b7gVj-cxj8</c:v>
                </c:pt>
                <c:pt idx="1874">
                  <c:v>6Bbvl_MjSHY</c:v>
                </c:pt>
                <c:pt idx="1875">
                  <c:v>6BDnOuPDP38</c:v>
                </c:pt>
                <c:pt idx="1876">
                  <c:v>6BEnmrMW5Eo</c:v>
                </c:pt>
                <c:pt idx="1877">
                  <c:v>6bFlNGM45m4</c:v>
                </c:pt>
                <c:pt idx="1878">
                  <c:v>6Bg1-OV9isw</c:v>
                </c:pt>
                <c:pt idx="1879">
                  <c:v>6BJc018X5jo</c:v>
                </c:pt>
                <c:pt idx="1880">
                  <c:v>6-Blx4Wpjv4</c:v>
                </c:pt>
                <c:pt idx="1881">
                  <c:v>6boxGoYtn3I</c:v>
                </c:pt>
                <c:pt idx="1882">
                  <c:v>6bV4vxVad-g</c:v>
                </c:pt>
                <c:pt idx="1883">
                  <c:v>6BxjYvg9KMw</c:v>
                </c:pt>
                <c:pt idx="1884">
                  <c:v>6c5dqN3B3b0</c:v>
                </c:pt>
                <c:pt idx="1885">
                  <c:v>6CDYdcAZbMo</c:v>
                </c:pt>
                <c:pt idx="1886">
                  <c:v>6cgIUpAnjuk</c:v>
                </c:pt>
                <c:pt idx="1887">
                  <c:v>6CgKK8DN63E</c:v>
                </c:pt>
                <c:pt idx="1888">
                  <c:v>6CJeLRTkqyI</c:v>
                </c:pt>
                <c:pt idx="1889">
                  <c:v>6cjU2dGuFjM</c:v>
                </c:pt>
                <c:pt idx="1890">
                  <c:v>6CL8RdmcYwQ</c:v>
                </c:pt>
                <c:pt idx="1891">
                  <c:v>6Cn1e0_2Wmw</c:v>
                </c:pt>
                <c:pt idx="1892">
                  <c:v>6cqe4KiI-Mc</c:v>
                </c:pt>
                <c:pt idx="1893">
                  <c:v>6cR_0HlApkg</c:v>
                </c:pt>
                <c:pt idx="1894">
                  <c:v>6Cuo9M43izc</c:v>
                </c:pt>
                <c:pt idx="1895">
                  <c:v>6CUPz0mKxMQ</c:v>
                </c:pt>
                <c:pt idx="1896">
                  <c:v>6D8PzG9thcE</c:v>
                </c:pt>
                <c:pt idx="1897">
                  <c:v>6dEeGTNZdjI</c:v>
                </c:pt>
                <c:pt idx="1898">
                  <c:v>6dEnyZDD19I</c:v>
                </c:pt>
                <c:pt idx="1899">
                  <c:v>6dff-i1yQIk</c:v>
                </c:pt>
                <c:pt idx="1900">
                  <c:v>6dJ7y58T92Q</c:v>
                </c:pt>
                <c:pt idx="1901">
                  <c:v>6dOhowcc_WQ</c:v>
                </c:pt>
                <c:pt idx="1902">
                  <c:v>6dQjQqT33Hs</c:v>
                </c:pt>
                <c:pt idx="1903">
                  <c:v>6e0XqZK4nNM</c:v>
                </c:pt>
                <c:pt idx="1904">
                  <c:v>6e9iLTu04Vg</c:v>
                </c:pt>
                <c:pt idx="1905">
                  <c:v>6eRlGufav7w</c:v>
                </c:pt>
                <c:pt idx="1906">
                  <c:v>6ErU_EcckxI</c:v>
                </c:pt>
                <c:pt idx="1907">
                  <c:v>6ETqbzkMFbk</c:v>
                </c:pt>
                <c:pt idx="1908">
                  <c:v>6F2gDr-ADdw</c:v>
                </c:pt>
                <c:pt idx="1909">
                  <c:v>6F4Vr3inx_c</c:v>
                </c:pt>
                <c:pt idx="1910">
                  <c:v>6f7kfZUXI7k</c:v>
                </c:pt>
                <c:pt idx="1911">
                  <c:v>6Fee9V36RzM</c:v>
                </c:pt>
                <c:pt idx="1912">
                  <c:v>6Fpxd0xRg7I</c:v>
                </c:pt>
                <c:pt idx="1913">
                  <c:v>6fqhCSP6iJc</c:v>
                </c:pt>
                <c:pt idx="1914">
                  <c:v>6FYjSdSg5Es</c:v>
                </c:pt>
                <c:pt idx="1915">
                  <c:v>6gJfw-NVVe8</c:v>
                </c:pt>
                <c:pt idx="1916">
                  <c:v>6GmMr9S-8S4</c:v>
                </c:pt>
                <c:pt idx="1917">
                  <c:v>6GRP6a9JL0A</c:v>
                </c:pt>
                <c:pt idx="1918">
                  <c:v>6GXJBiLn2Cs</c:v>
                </c:pt>
                <c:pt idx="1919">
                  <c:v>6GXZ60NCiuQ</c:v>
                </c:pt>
                <c:pt idx="1920">
                  <c:v>6H0bd1vAA3c</c:v>
                </c:pt>
                <c:pt idx="1921">
                  <c:v>6H2bUCOZFPE</c:v>
                </c:pt>
                <c:pt idx="1922">
                  <c:v>6HoS37BJ6Og</c:v>
                </c:pt>
                <c:pt idx="1923">
                  <c:v>6hpfoJh48mw</c:v>
                </c:pt>
                <c:pt idx="1924">
                  <c:v>6hUdk_u0KSQ</c:v>
                </c:pt>
                <c:pt idx="1925">
                  <c:v>6hwR-FuX3oI</c:v>
                </c:pt>
                <c:pt idx="1926">
                  <c:v>6I2yAoxBRtI</c:v>
                </c:pt>
                <c:pt idx="1927">
                  <c:v>6IaReuUMqVg</c:v>
                </c:pt>
                <c:pt idx="1928">
                  <c:v>6iasJ7De55k</c:v>
                </c:pt>
                <c:pt idx="1929">
                  <c:v>6IDrRzpp34k</c:v>
                </c:pt>
                <c:pt idx="1930">
                  <c:v>6IK70-nLc_g</c:v>
                </c:pt>
                <c:pt idx="1931">
                  <c:v>6IsFgrh3P5o</c:v>
                </c:pt>
                <c:pt idx="1932">
                  <c:v>6ItAlDv78f0</c:v>
                </c:pt>
                <c:pt idx="1933">
                  <c:v>6iYUCAHPKlo</c:v>
                </c:pt>
                <c:pt idx="1934">
                  <c:v>6IzIg5DGJTY</c:v>
                </c:pt>
                <c:pt idx="1935">
                  <c:v>6jetElIwt-w</c:v>
                </c:pt>
                <c:pt idx="1936">
                  <c:v>6jf2wNj7ewA</c:v>
                </c:pt>
                <c:pt idx="1937">
                  <c:v>6JNRoDQOZoc</c:v>
                </c:pt>
                <c:pt idx="1938">
                  <c:v>6joCzIxiUaE</c:v>
                </c:pt>
                <c:pt idx="1939">
                  <c:v>6JROz7Ko7Ek</c:v>
                </c:pt>
                <c:pt idx="1940">
                  <c:v>6JXBRxdlm0c</c:v>
                </c:pt>
                <c:pt idx="1941">
                  <c:v>6JymCwpTnS8</c:v>
                </c:pt>
                <c:pt idx="1942">
                  <c:v>6jZ7QgNXMfs</c:v>
                </c:pt>
                <c:pt idx="1943">
                  <c:v>6K6yLHau48k</c:v>
                </c:pt>
                <c:pt idx="1944">
                  <c:v>6k9HO69T-yc</c:v>
                </c:pt>
                <c:pt idx="1945">
                  <c:v>6KbUS33vOqQ</c:v>
                </c:pt>
                <c:pt idx="1946">
                  <c:v>6KeeVRc6P_Q</c:v>
                </c:pt>
                <c:pt idx="1947">
                  <c:v>6kn4iy0pg8Y</c:v>
                </c:pt>
                <c:pt idx="1948">
                  <c:v>6ktHTP3aKX4</c:v>
                </c:pt>
                <c:pt idx="1949">
                  <c:v>6kx4dkXpzQA</c:v>
                </c:pt>
                <c:pt idx="1950">
                  <c:v>6kxx0OCQR38</c:v>
                </c:pt>
                <c:pt idx="1951">
                  <c:v>6l21a-M6jqo</c:v>
                </c:pt>
                <c:pt idx="1952">
                  <c:v>6L4vsIIt5HU</c:v>
                </c:pt>
                <c:pt idx="1953">
                  <c:v>6L89kjZ3B20</c:v>
                </c:pt>
                <c:pt idx="1954">
                  <c:v>6l9TWdy2lQ4</c:v>
                </c:pt>
                <c:pt idx="1955">
                  <c:v>6lg975XOhLg</c:v>
                </c:pt>
                <c:pt idx="1956">
                  <c:v>-6lhLdyTcpY</c:v>
                </c:pt>
                <c:pt idx="1957">
                  <c:v>6LHXhUbkM9c</c:v>
                </c:pt>
                <c:pt idx="1958">
                  <c:v>6LJvECinKbU</c:v>
                </c:pt>
                <c:pt idx="1959">
                  <c:v>6M-0JFjGsXU</c:v>
                </c:pt>
                <c:pt idx="1960">
                  <c:v>6m4s1qGrs10</c:v>
                </c:pt>
                <c:pt idx="1961">
                  <c:v>6MAqLTAR6qA</c:v>
                </c:pt>
                <c:pt idx="1962">
                  <c:v>6MdyvhrtLBs</c:v>
                </c:pt>
                <c:pt idx="1963">
                  <c:v>6misZ6Av6Bk</c:v>
                </c:pt>
                <c:pt idx="1964">
                  <c:v>6mMT8uT2T0g</c:v>
                </c:pt>
                <c:pt idx="1965">
                  <c:v>6MxwsfeJ-sE</c:v>
                </c:pt>
                <c:pt idx="1966">
                  <c:v>6mYFtDLKVEw</c:v>
                </c:pt>
                <c:pt idx="1967">
                  <c:v>6n2BC_3NsLo</c:v>
                </c:pt>
                <c:pt idx="1968">
                  <c:v>6NAISxSPVSQ</c:v>
                </c:pt>
                <c:pt idx="1969">
                  <c:v>6NEEhWP_tRc</c:v>
                </c:pt>
                <c:pt idx="1970">
                  <c:v>6nFb5deIimA</c:v>
                </c:pt>
                <c:pt idx="1971">
                  <c:v>6NHW-QKB7o4</c:v>
                </c:pt>
                <c:pt idx="1972">
                  <c:v>6nreaBI7wWY</c:v>
                </c:pt>
                <c:pt idx="1973">
                  <c:v>6NX0Z12WdH8</c:v>
                </c:pt>
                <c:pt idx="1974">
                  <c:v>6NZbARE37Lw</c:v>
                </c:pt>
                <c:pt idx="1975">
                  <c:v>6NzR-BiNxlw</c:v>
                </c:pt>
                <c:pt idx="1976">
                  <c:v>6o9KYDfof24</c:v>
                </c:pt>
                <c:pt idx="1977">
                  <c:v>6OFreg9xSQI</c:v>
                </c:pt>
                <c:pt idx="1978">
                  <c:v>6OJ-ZzimP0s</c:v>
                </c:pt>
                <c:pt idx="1979">
                  <c:v>6OlgthN_774</c:v>
                </c:pt>
                <c:pt idx="1980">
                  <c:v>6OTzIh3xRZs</c:v>
                </c:pt>
                <c:pt idx="1981">
                  <c:v>6OvOm7ex6Ms</c:v>
                </c:pt>
                <c:pt idx="1982">
                  <c:v>6P_7oVl3XWI</c:v>
                </c:pt>
                <c:pt idx="1983">
                  <c:v>6PjRh55FHG8</c:v>
                </c:pt>
                <c:pt idx="1984">
                  <c:v>6PQHL8CPPjw</c:v>
                </c:pt>
                <c:pt idx="1985">
                  <c:v>6pubXTsfAdo</c:v>
                </c:pt>
                <c:pt idx="1986">
                  <c:v>6pXr6bKPzbY</c:v>
                </c:pt>
                <c:pt idx="1987">
                  <c:v>6pZBGTfRjGI</c:v>
                </c:pt>
                <c:pt idx="1988">
                  <c:v>6Q0AazVu1Tc</c:v>
                </c:pt>
                <c:pt idx="1989">
                  <c:v>6qdP8ipDbok</c:v>
                </c:pt>
                <c:pt idx="1990">
                  <c:v>6qGcTqZUmYI</c:v>
                </c:pt>
                <c:pt idx="1991">
                  <c:v>6qLUFxwwErw</c:v>
                </c:pt>
                <c:pt idx="1992">
                  <c:v>6QQ4V976_aw</c:v>
                </c:pt>
                <c:pt idx="1993">
                  <c:v>6qr8tW_OVU0</c:v>
                </c:pt>
                <c:pt idx="1994">
                  <c:v>6QTef2ICvZw</c:v>
                </c:pt>
                <c:pt idx="1995">
                  <c:v>6QyAOfalGQ4</c:v>
                </c:pt>
                <c:pt idx="1996">
                  <c:v>6R8K1EHOi38</c:v>
                </c:pt>
                <c:pt idx="1997">
                  <c:v>6-rC9np3x0Y</c:v>
                </c:pt>
                <c:pt idx="1998">
                  <c:v>6RcZKX_Y5Ws</c:v>
                </c:pt>
                <c:pt idx="1999">
                  <c:v>6-Req41TTxA</c:v>
                </c:pt>
                <c:pt idx="2000">
                  <c:v>6rfESTBFjro</c:v>
                </c:pt>
                <c:pt idx="2001">
                  <c:v>6RkjyIXzErA</c:v>
                </c:pt>
                <c:pt idx="2002">
                  <c:v>6RN6cbF3LNQ</c:v>
                </c:pt>
                <c:pt idx="2003">
                  <c:v>6RNtjZEHpHs</c:v>
                </c:pt>
                <c:pt idx="2004">
                  <c:v>6Ro2LyFWbRk</c:v>
                </c:pt>
                <c:pt idx="2005">
                  <c:v>-6rP8FO_Vwc</c:v>
                </c:pt>
                <c:pt idx="2006">
                  <c:v>6rv9Ak2Jnyk</c:v>
                </c:pt>
                <c:pt idx="2007">
                  <c:v>6RvoY5yBS9Q</c:v>
                </c:pt>
                <c:pt idx="2008">
                  <c:v>6RVsiC_obEE</c:v>
                </c:pt>
                <c:pt idx="2009">
                  <c:v>6S9c5nnDd_s</c:v>
                </c:pt>
                <c:pt idx="2010">
                  <c:v>6SEG_U3Lke0</c:v>
                </c:pt>
                <c:pt idx="2011">
                  <c:v>6Si3LETvN0A</c:v>
                </c:pt>
                <c:pt idx="2012">
                  <c:v>6SOUGMRM_2w</c:v>
                </c:pt>
                <c:pt idx="2013">
                  <c:v>6sqfiBoksqw</c:v>
                </c:pt>
                <c:pt idx="2014">
                  <c:v>6t9gqyvHAso</c:v>
                </c:pt>
                <c:pt idx="2015">
                  <c:v>6TEYpJz5MXY</c:v>
                </c:pt>
                <c:pt idx="2016">
                  <c:v>6tNfR9wukjE</c:v>
                </c:pt>
                <c:pt idx="2017">
                  <c:v>6tTwGKMJz4M</c:v>
                </c:pt>
                <c:pt idx="2018">
                  <c:v>-6tWZx26eps</c:v>
                </c:pt>
                <c:pt idx="2019">
                  <c:v>6ug9zvC9pJM</c:v>
                </c:pt>
                <c:pt idx="2020">
                  <c:v>6UHD2QHAaYU</c:v>
                </c:pt>
                <c:pt idx="2021">
                  <c:v>6uHjUih4ht0</c:v>
                </c:pt>
                <c:pt idx="2022">
                  <c:v>6Um_Pkl8qiY</c:v>
                </c:pt>
                <c:pt idx="2023">
                  <c:v>6unfjTI4_-E</c:v>
                </c:pt>
                <c:pt idx="2024">
                  <c:v>6UpfKH9CLF0</c:v>
                </c:pt>
                <c:pt idx="2025">
                  <c:v>6uvlWIfoKgs</c:v>
                </c:pt>
                <c:pt idx="2026">
                  <c:v>6vb4i9jc7sY</c:v>
                </c:pt>
                <c:pt idx="2027">
                  <c:v>6vbs7z1Sttc</c:v>
                </c:pt>
                <c:pt idx="2028">
                  <c:v>6vcFAkNelfY</c:v>
                </c:pt>
                <c:pt idx="2029">
                  <c:v>6VDMKStmFCE</c:v>
                </c:pt>
                <c:pt idx="2030">
                  <c:v>6VhtIJxeN7I</c:v>
                </c:pt>
                <c:pt idx="2031">
                  <c:v>6vlQ9OsRGPU</c:v>
                </c:pt>
                <c:pt idx="2032">
                  <c:v>6vOf29s7Ftw</c:v>
                </c:pt>
                <c:pt idx="2033">
                  <c:v>6VTkUDQMzx8</c:v>
                </c:pt>
                <c:pt idx="2034">
                  <c:v>6VToP-OGi_Y</c:v>
                </c:pt>
                <c:pt idx="2035">
                  <c:v>6VUt9T0VAdY</c:v>
                </c:pt>
                <c:pt idx="2036">
                  <c:v>6VutOzF8gq4</c:v>
                </c:pt>
                <c:pt idx="2037">
                  <c:v>6VXkSXUjydw</c:v>
                </c:pt>
                <c:pt idx="2038">
                  <c:v>6w2jQvwoB28</c:v>
                </c:pt>
                <c:pt idx="2039">
                  <c:v>6wbR6qFWqPk</c:v>
                </c:pt>
                <c:pt idx="2040">
                  <c:v>6WfTuebemDc</c:v>
                </c:pt>
                <c:pt idx="2041">
                  <c:v>6wG8b-qzM7g</c:v>
                </c:pt>
                <c:pt idx="2042">
                  <c:v>6WgnE6J07e8</c:v>
                </c:pt>
                <c:pt idx="2043">
                  <c:v>6wN12oKQYl8</c:v>
                </c:pt>
                <c:pt idx="2044">
                  <c:v>6WreOL7T_rI</c:v>
                </c:pt>
                <c:pt idx="2045">
                  <c:v>6Wt3-dNd2qg</c:v>
                </c:pt>
                <c:pt idx="2046">
                  <c:v>6wVcTO-1OzA</c:v>
                </c:pt>
                <c:pt idx="2047">
                  <c:v>6wy1DRcmgUE</c:v>
                </c:pt>
                <c:pt idx="2048">
                  <c:v>6XbiNtsnq9M</c:v>
                </c:pt>
                <c:pt idx="2049">
                  <c:v>6XeuMzd5Na0</c:v>
                </c:pt>
                <c:pt idx="2050">
                  <c:v>6xKH2EITFgU</c:v>
                </c:pt>
                <c:pt idx="2051">
                  <c:v>6Xl5QzRQx4I</c:v>
                </c:pt>
                <c:pt idx="2052">
                  <c:v>6Xq5Mj66bqo</c:v>
                </c:pt>
                <c:pt idx="2053">
                  <c:v>6Y6we6r5aWo</c:v>
                </c:pt>
                <c:pt idx="2054">
                  <c:v>6yHrAfqrebg</c:v>
                </c:pt>
                <c:pt idx="2055">
                  <c:v>6yhSVSvhpmg</c:v>
                </c:pt>
                <c:pt idx="2056">
                  <c:v>6Yk_5xVq0Z0</c:v>
                </c:pt>
                <c:pt idx="2057">
                  <c:v>6YkK1fTSzss</c:v>
                </c:pt>
                <c:pt idx="2058">
                  <c:v>6YNgFqu5G0Q</c:v>
                </c:pt>
                <c:pt idx="2059">
                  <c:v>6ynnEXV3Yk8</c:v>
                </c:pt>
                <c:pt idx="2060">
                  <c:v>6yoac9joFA4</c:v>
                </c:pt>
                <c:pt idx="2061">
                  <c:v>6yr5gT16_k0</c:v>
                </c:pt>
                <c:pt idx="2062">
                  <c:v>6yvkitjvnEk</c:v>
                </c:pt>
                <c:pt idx="2063">
                  <c:v>6yYwFqYMppY</c:v>
                </c:pt>
                <c:pt idx="2064">
                  <c:v>6z6Q_nf3-oY</c:v>
                </c:pt>
                <c:pt idx="2065">
                  <c:v>6z8TP4tikAg</c:v>
                </c:pt>
                <c:pt idx="2066">
                  <c:v>6ZB3Ogq6C60</c:v>
                </c:pt>
                <c:pt idx="2067">
                  <c:v>6ZfuNTqbHE8</c:v>
                </c:pt>
                <c:pt idx="2068">
                  <c:v>6ZGMomOaRqw</c:v>
                </c:pt>
                <c:pt idx="2069">
                  <c:v>6ZMH6gCWbvU</c:v>
                </c:pt>
                <c:pt idx="2070">
                  <c:v>6zs6knLpNSw</c:v>
                </c:pt>
                <c:pt idx="2071">
                  <c:v>7_84vaExkmI</c:v>
                </c:pt>
                <c:pt idx="2072">
                  <c:v>7_mEeWfipdY</c:v>
                </c:pt>
                <c:pt idx="2073">
                  <c:v>7_VkgZbfmro</c:v>
                </c:pt>
                <c:pt idx="2074">
                  <c:v>7_VtZc3VqmU</c:v>
                </c:pt>
                <c:pt idx="2075">
                  <c:v>7_xV-aDTinw</c:v>
                </c:pt>
                <c:pt idx="2076">
                  <c:v>706IfgJOBZU</c:v>
                </c:pt>
                <c:pt idx="2077">
                  <c:v>70BCrSUKHWI</c:v>
                </c:pt>
                <c:pt idx="2078">
                  <c:v>70gAH9EwMSA</c:v>
                </c:pt>
                <c:pt idx="2079">
                  <c:v>70jTAv0YtSk</c:v>
                </c:pt>
                <c:pt idx="2080">
                  <c:v>70--WeRaQX0</c:v>
                </c:pt>
                <c:pt idx="2081">
                  <c:v>70xBIbwFDE8</c:v>
                </c:pt>
                <c:pt idx="2082">
                  <c:v>7-1gwm3uvkg</c:v>
                </c:pt>
                <c:pt idx="2083">
                  <c:v>71wAEnP9NpM</c:v>
                </c:pt>
                <c:pt idx="2084">
                  <c:v>71x-GzPLcv8</c:v>
                </c:pt>
                <c:pt idx="2085">
                  <c:v>71yeChlLjrE</c:v>
                </c:pt>
                <c:pt idx="2086">
                  <c:v>723s9Kco91c</c:v>
                </c:pt>
                <c:pt idx="2087">
                  <c:v>72A5XT-xtF8</c:v>
                </c:pt>
                <c:pt idx="2088">
                  <c:v>72csEdfgp9M</c:v>
                </c:pt>
                <c:pt idx="2089">
                  <c:v>72gsrslfoF4</c:v>
                </c:pt>
                <c:pt idx="2090">
                  <c:v>72ZELOsd_w0</c:v>
                </c:pt>
                <c:pt idx="2091">
                  <c:v>734OGrGvK34</c:v>
                </c:pt>
                <c:pt idx="2092">
                  <c:v>73kAjUSe59U</c:v>
                </c:pt>
                <c:pt idx="2093">
                  <c:v>74bAjGQpMkI</c:v>
                </c:pt>
                <c:pt idx="2094">
                  <c:v>74IIr3phzV4</c:v>
                </c:pt>
                <c:pt idx="2095">
                  <c:v>74lobTIaulA</c:v>
                </c:pt>
                <c:pt idx="2096">
                  <c:v>74Z-qNt7U0I</c:v>
                </c:pt>
                <c:pt idx="2097">
                  <c:v>756mFOh6w60</c:v>
                </c:pt>
                <c:pt idx="2098">
                  <c:v>7635XrLD3mM</c:v>
                </c:pt>
                <c:pt idx="2099">
                  <c:v>76gdTVk4eKE</c:v>
                </c:pt>
                <c:pt idx="2100">
                  <c:v>76GuHQccj98</c:v>
                </c:pt>
                <c:pt idx="2101">
                  <c:v>76h4h9DlBaM</c:v>
                </c:pt>
                <c:pt idx="2102">
                  <c:v>76hxU2wIuGE</c:v>
                </c:pt>
                <c:pt idx="2103">
                  <c:v>76n9k2jubIs</c:v>
                </c:pt>
                <c:pt idx="2104">
                  <c:v>776P6GFLAyc</c:v>
                </c:pt>
                <c:pt idx="2105">
                  <c:v>776S1yjxtAk</c:v>
                </c:pt>
                <c:pt idx="2106">
                  <c:v>77EMY4wiOCw</c:v>
                </c:pt>
                <c:pt idx="2107">
                  <c:v>77sf-jOTTII</c:v>
                </c:pt>
                <c:pt idx="2108">
                  <c:v>7871Mnrx50I</c:v>
                </c:pt>
                <c:pt idx="2109">
                  <c:v>78ICyjpJ-4M</c:v>
                </c:pt>
                <c:pt idx="2110">
                  <c:v>79G2e1XKcRA</c:v>
                </c:pt>
                <c:pt idx="2111">
                  <c:v>79GMkkOzP3Q</c:v>
                </c:pt>
                <c:pt idx="2112">
                  <c:v>79MjHknHx-Y</c:v>
                </c:pt>
                <c:pt idx="2113">
                  <c:v>79nsFMS7kjQ</c:v>
                </c:pt>
                <c:pt idx="2114">
                  <c:v>79QpdR5ESBk</c:v>
                </c:pt>
                <c:pt idx="2115">
                  <c:v>7-9W2bnMjqU</c:v>
                </c:pt>
                <c:pt idx="2116">
                  <c:v>79W4w1iNPAg</c:v>
                </c:pt>
                <c:pt idx="2117">
                  <c:v>79y0sTYQ9p0</c:v>
                </c:pt>
                <c:pt idx="2118">
                  <c:v>7a83uj4Xwmw</c:v>
                </c:pt>
                <c:pt idx="2119">
                  <c:v>7acJ-XHyPx8</c:v>
                </c:pt>
                <c:pt idx="2120">
                  <c:v>7ADgSUDVk2w</c:v>
                </c:pt>
                <c:pt idx="2121">
                  <c:v>7aglPRfdQiU</c:v>
                </c:pt>
                <c:pt idx="2122">
                  <c:v>7Ak-0bCwRz0</c:v>
                </c:pt>
                <c:pt idx="2123">
                  <c:v>7ANyO-Fsxo0</c:v>
                </c:pt>
                <c:pt idx="2124">
                  <c:v>7aQLw2XO99s</c:v>
                </c:pt>
                <c:pt idx="2125">
                  <c:v>7axyUaubiCE</c:v>
                </c:pt>
                <c:pt idx="2126">
                  <c:v>7B2x2VaUgD4</c:v>
                </c:pt>
                <c:pt idx="2127">
                  <c:v>7BaquTQzQgo</c:v>
                </c:pt>
                <c:pt idx="2128">
                  <c:v>7Bbo5erYdO0</c:v>
                </c:pt>
                <c:pt idx="2129">
                  <c:v>7bfS6seiLhk</c:v>
                </c:pt>
                <c:pt idx="2130">
                  <c:v>7BgXyK2dnkI</c:v>
                </c:pt>
                <c:pt idx="2131">
                  <c:v>7bK2V3HfX5I</c:v>
                </c:pt>
                <c:pt idx="2132">
                  <c:v>7Bp0NBcPg4Q</c:v>
                </c:pt>
                <c:pt idx="2133">
                  <c:v>7BQWaxwWM2E</c:v>
                </c:pt>
                <c:pt idx="2134">
                  <c:v>7BROr-mtGw4</c:v>
                </c:pt>
                <c:pt idx="2135">
                  <c:v>7bT5cTlc8W0</c:v>
                </c:pt>
                <c:pt idx="2136">
                  <c:v>7BUEKSFwk7Q</c:v>
                </c:pt>
                <c:pt idx="2137">
                  <c:v>7Bycm1I6N_4</c:v>
                </c:pt>
                <c:pt idx="2138">
                  <c:v>7C4CjMuAInE</c:v>
                </c:pt>
                <c:pt idx="2139">
                  <c:v>7c6ugxqtF4g</c:v>
                </c:pt>
                <c:pt idx="2140">
                  <c:v>7CfG0YNjCEQ</c:v>
                </c:pt>
                <c:pt idx="2141">
                  <c:v>7ClIWeGAWWw</c:v>
                </c:pt>
                <c:pt idx="2142">
                  <c:v>7CLwgdWDt48</c:v>
                </c:pt>
                <c:pt idx="2143">
                  <c:v>7cqyH5d4VDM</c:v>
                </c:pt>
                <c:pt idx="2144">
                  <c:v>7-Csl-XW7XA</c:v>
                </c:pt>
                <c:pt idx="2145">
                  <c:v>7CXDSx0QiSE</c:v>
                </c:pt>
                <c:pt idx="2146">
                  <c:v>7cZVSBd4du4</c:v>
                </c:pt>
                <c:pt idx="2147">
                  <c:v>7d2xbr125zE</c:v>
                </c:pt>
                <c:pt idx="2148">
                  <c:v>7D4hD9i717E</c:v>
                </c:pt>
                <c:pt idx="2149">
                  <c:v>7D79nbOz3wo</c:v>
                </c:pt>
                <c:pt idx="2150">
                  <c:v>7dgjSAaLC3U</c:v>
                </c:pt>
                <c:pt idx="2151">
                  <c:v>7dIL5OAtb_E</c:v>
                </c:pt>
                <c:pt idx="2152">
                  <c:v>7DOk1KMtd9M</c:v>
                </c:pt>
                <c:pt idx="2153">
                  <c:v>7dP2aJLN4gk</c:v>
                </c:pt>
                <c:pt idx="2154">
                  <c:v>-7dTzc8kTOY</c:v>
                </c:pt>
                <c:pt idx="2155">
                  <c:v>7DvwmecTQzQ</c:v>
                </c:pt>
                <c:pt idx="2156">
                  <c:v>7ePMOLhXzec</c:v>
                </c:pt>
                <c:pt idx="2157">
                  <c:v>7EQaBkCfRVg</c:v>
                </c:pt>
                <c:pt idx="2158">
                  <c:v>7EtHkyjl2B8</c:v>
                </c:pt>
                <c:pt idx="2159">
                  <c:v>7ETjUwkNtzk</c:v>
                </c:pt>
                <c:pt idx="2160">
                  <c:v>7eupQ0LwzKs</c:v>
                </c:pt>
                <c:pt idx="2161">
                  <c:v>7exmGUbgue4</c:v>
                </c:pt>
                <c:pt idx="2162">
                  <c:v>7F4K8Ystbe0</c:v>
                </c:pt>
                <c:pt idx="2163">
                  <c:v>7fb1B_MKYC0</c:v>
                </c:pt>
                <c:pt idx="2164">
                  <c:v>7fc5JGA4MCc</c:v>
                </c:pt>
                <c:pt idx="2165">
                  <c:v>7fD8HClgTik</c:v>
                </c:pt>
                <c:pt idx="2166">
                  <c:v>7FDaQbE44uY</c:v>
                </c:pt>
                <c:pt idx="2167">
                  <c:v>7fEhif3PsXI</c:v>
                </c:pt>
                <c:pt idx="2168">
                  <c:v>7fep81Lb7yI</c:v>
                </c:pt>
                <c:pt idx="2169">
                  <c:v>7Fk170DfmJE</c:v>
                </c:pt>
                <c:pt idx="2170">
                  <c:v>7fN2HZGjCs4</c:v>
                </c:pt>
                <c:pt idx="2171">
                  <c:v>7FsP-rl3LpY</c:v>
                </c:pt>
                <c:pt idx="2172">
                  <c:v>7fwFv-LnuhQ</c:v>
                </c:pt>
                <c:pt idx="2173">
                  <c:v>7FWVFMBwTyo</c:v>
                </c:pt>
                <c:pt idx="2174">
                  <c:v>7fXh6Cru7Mw</c:v>
                </c:pt>
                <c:pt idx="2175">
                  <c:v>7F-xwlWW0dk</c:v>
                </c:pt>
                <c:pt idx="2176">
                  <c:v>7FYF7oTMGgA</c:v>
                </c:pt>
                <c:pt idx="2177">
                  <c:v>7FYwNhnXeVg</c:v>
                </c:pt>
                <c:pt idx="2178">
                  <c:v>7fzr5j4x08A</c:v>
                </c:pt>
                <c:pt idx="2179">
                  <c:v>-7ge2A8bRr4</c:v>
                </c:pt>
                <c:pt idx="2180">
                  <c:v>7gM8SEYRNdY</c:v>
                </c:pt>
                <c:pt idx="2181">
                  <c:v>7GMsc58RmvA</c:v>
                </c:pt>
                <c:pt idx="2182">
                  <c:v>7go3ll78b4Y</c:v>
                </c:pt>
                <c:pt idx="2183">
                  <c:v>7gpdzfuVnzk</c:v>
                </c:pt>
                <c:pt idx="2184">
                  <c:v>7gShaSuK_PY</c:v>
                </c:pt>
                <c:pt idx="2185">
                  <c:v>7gTVsIw_fFA</c:v>
                </c:pt>
                <c:pt idx="2186">
                  <c:v>7-H0BbfhqUI</c:v>
                </c:pt>
                <c:pt idx="2187">
                  <c:v>7h5MlTPG3YM</c:v>
                </c:pt>
                <c:pt idx="2188">
                  <c:v>7h5YEy7_b7w</c:v>
                </c:pt>
                <c:pt idx="2189">
                  <c:v>7hCJgmA2bfE</c:v>
                </c:pt>
                <c:pt idx="2190">
                  <c:v>7hD80zbbw4U</c:v>
                </c:pt>
                <c:pt idx="2191">
                  <c:v>7HDzx-vMGi4</c:v>
                </c:pt>
                <c:pt idx="2192">
                  <c:v>7HHvwyYb-BQ</c:v>
                </c:pt>
                <c:pt idx="2193">
                  <c:v>7hLhLdzddo0</c:v>
                </c:pt>
                <c:pt idx="2194">
                  <c:v>7hMiEi3txEg</c:v>
                </c:pt>
                <c:pt idx="2195">
                  <c:v>7HRJaUxUQxA</c:v>
                </c:pt>
                <c:pt idx="2196">
                  <c:v>7h-sX2qpEb8</c:v>
                </c:pt>
                <c:pt idx="2197">
                  <c:v>7HTw1Jz5lcQ</c:v>
                </c:pt>
                <c:pt idx="2198">
                  <c:v>7HVPdTTuDno</c:v>
                </c:pt>
                <c:pt idx="2199">
                  <c:v>7I_U476cTbA</c:v>
                </c:pt>
                <c:pt idx="2200">
                  <c:v>7i3LymfKdGY</c:v>
                </c:pt>
                <c:pt idx="2201">
                  <c:v>7IHXCNq3s2s</c:v>
                </c:pt>
                <c:pt idx="2202">
                  <c:v>7IJ0kgZGXcY</c:v>
                </c:pt>
                <c:pt idx="2203">
                  <c:v>7IJD2Y35Vcs</c:v>
                </c:pt>
                <c:pt idx="2204">
                  <c:v>7IMHS7NRc28</c:v>
                </c:pt>
                <c:pt idx="2205">
                  <c:v>7Ins0_YP-LE</c:v>
                </c:pt>
                <c:pt idx="2206">
                  <c:v>7irWtX1TSRY</c:v>
                </c:pt>
                <c:pt idx="2207">
                  <c:v>7J3LhLvKGrc</c:v>
                </c:pt>
                <c:pt idx="2208">
                  <c:v>7jBuObyGyVk</c:v>
                </c:pt>
                <c:pt idx="2209">
                  <c:v>7jG0wdJZvFE</c:v>
                </c:pt>
                <c:pt idx="2210">
                  <c:v>7JICsq3UBQE</c:v>
                </c:pt>
                <c:pt idx="2211">
                  <c:v>7juktpGTi1E</c:v>
                </c:pt>
                <c:pt idx="2212">
                  <c:v>7JZuSFky1cI</c:v>
                </c:pt>
                <c:pt idx="2213">
                  <c:v>7k_5vluwRAI</c:v>
                </c:pt>
                <c:pt idx="2214">
                  <c:v>7K2PmIM5i98</c:v>
                </c:pt>
                <c:pt idx="2215">
                  <c:v>7kKz5SCskq0</c:v>
                </c:pt>
                <c:pt idx="2216">
                  <c:v>7kLO2AB5SPM</c:v>
                </c:pt>
                <c:pt idx="2217">
                  <c:v>7kmqGqVj9fc</c:v>
                </c:pt>
                <c:pt idx="2218">
                  <c:v>7KolfbvdcLI</c:v>
                </c:pt>
                <c:pt idx="2219">
                  <c:v>7kQ4fy1vgr8</c:v>
                </c:pt>
                <c:pt idx="2220">
                  <c:v>7kr0N3OjiHM</c:v>
                </c:pt>
                <c:pt idx="2221">
                  <c:v>7KsLS3kfakI</c:v>
                </c:pt>
                <c:pt idx="2222">
                  <c:v>7KU21Jvp9Ks</c:v>
                </c:pt>
                <c:pt idx="2223">
                  <c:v>7KWO4C1ybzc</c:v>
                </c:pt>
                <c:pt idx="2224">
                  <c:v>7L5vKupaPZM</c:v>
                </c:pt>
                <c:pt idx="2225">
                  <c:v>7L7i98P498s</c:v>
                </c:pt>
                <c:pt idx="2226">
                  <c:v>7LB-L5YMKzc</c:v>
                </c:pt>
                <c:pt idx="2227">
                  <c:v>7lgpLbn6RnM</c:v>
                </c:pt>
                <c:pt idx="2228">
                  <c:v>7LnZEmi6KXA</c:v>
                </c:pt>
                <c:pt idx="2229">
                  <c:v>7M_9_zPwvTc</c:v>
                </c:pt>
                <c:pt idx="2230">
                  <c:v>7m2KXI28ZP0</c:v>
                </c:pt>
                <c:pt idx="2231">
                  <c:v>7M3K_zRZQ1Y</c:v>
                </c:pt>
                <c:pt idx="2232">
                  <c:v>7MaV42Z3UnM</c:v>
                </c:pt>
                <c:pt idx="2233">
                  <c:v>7MeCnwGvVI8</c:v>
                </c:pt>
                <c:pt idx="2234">
                  <c:v>7mfyIUI0EVs</c:v>
                </c:pt>
                <c:pt idx="2235">
                  <c:v>7mM3IXw3ozI</c:v>
                </c:pt>
                <c:pt idx="2236">
                  <c:v>7m-pP3PnbCA</c:v>
                </c:pt>
                <c:pt idx="2237">
                  <c:v>7mqEA_7DK60</c:v>
                </c:pt>
                <c:pt idx="2238">
                  <c:v>7mryaMsQw50</c:v>
                </c:pt>
                <c:pt idx="2239">
                  <c:v>7MTN_iygttQ</c:v>
                </c:pt>
                <c:pt idx="2240">
                  <c:v>7MTyKEqAixI</c:v>
                </c:pt>
                <c:pt idx="2241">
                  <c:v>7MxiQ4v0EnE</c:v>
                </c:pt>
                <c:pt idx="2242">
                  <c:v>7n6mxhOf0j8</c:v>
                </c:pt>
                <c:pt idx="2243">
                  <c:v>7N9U2mbQwBA</c:v>
                </c:pt>
                <c:pt idx="2244">
                  <c:v>7nbeDO9nVi0</c:v>
                </c:pt>
                <c:pt idx="2245">
                  <c:v>7nnyimsFfpg</c:v>
                </c:pt>
                <c:pt idx="2246">
                  <c:v>7NO0jkqXxkQ</c:v>
                </c:pt>
                <c:pt idx="2247">
                  <c:v>7NrU6jyGp9k</c:v>
                </c:pt>
                <c:pt idx="2248">
                  <c:v>7Nv1KoqM6vc</c:v>
                </c:pt>
                <c:pt idx="2249">
                  <c:v>7NygcPJPE_o</c:v>
                </c:pt>
                <c:pt idx="2250">
                  <c:v>7O0E9QwoVCg</c:v>
                </c:pt>
                <c:pt idx="2251">
                  <c:v>7O4zYHLx0NY</c:v>
                </c:pt>
                <c:pt idx="2252">
                  <c:v>7O9MXJUbnwA</c:v>
                </c:pt>
                <c:pt idx="2253">
                  <c:v>7oaoiz26SYs</c:v>
                </c:pt>
                <c:pt idx="2254">
                  <c:v>7OcjwJOWNRc</c:v>
                </c:pt>
                <c:pt idx="2255">
                  <c:v>7odyDcqdouc</c:v>
                </c:pt>
                <c:pt idx="2256">
                  <c:v>7oFmPlfCzp8</c:v>
                </c:pt>
                <c:pt idx="2257">
                  <c:v>7OGvlKUtZB4</c:v>
                </c:pt>
                <c:pt idx="2258">
                  <c:v>7OHIsQzErtU</c:v>
                </c:pt>
                <c:pt idx="2259">
                  <c:v>7oqm94UfE7Q</c:v>
                </c:pt>
                <c:pt idx="2260">
                  <c:v>7OvIvwXuUXg</c:v>
                </c:pt>
                <c:pt idx="2261">
                  <c:v>7oydudR1-54</c:v>
                </c:pt>
                <c:pt idx="2262">
                  <c:v>7P5KIRRINrc</c:v>
                </c:pt>
                <c:pt idx="2263">
                  <c:v>7pbyoNwmcpc</c:v>
                </c:pt>
                <c:pt idx="2264">
                  <c:v>7pHCktrxJu0</c:v>
                </c:pt>
                <c:pt idx="2265">
                  <c:v>7PL4B9CFA4c</c:v>
                </c:pt>
                <c:pt idx="2266">
                  <c:v>7PMDnVvWJ-I</c:v>
                </c:pt>
                <c:pt idx="2267">
                  <c:v>7ppHhCQHIw8</c:v>
                </c:pt>
                <c:pt idx="2268">
                  <c:v>7Q1yT2Ah9Vs</c:v>
                </c:pt>
                <c:pt idx="2269">
                  <c:v>7q5TDPbiFn0</c:v>
                </c:pt>
                <c:pt idx="2270">
                  <c:v>7QG_CJGVxc4</c:v>
                </c:pt>
                <c:pt idx="2271">
                  <c:v>7-QMjNNjddY</c:v>
                </c:pt>
                <c:pt idx="2272">
                  <c:v>7qTs95roe44</c:v>
                </c:pt>
                <c:pt idx="2273">
                  <c:v>7QuZjipKodE</c:v>
                </c:pt>
                <c:pt idx="2274">
                  <c:v>7qxPqKnSbpE</c:v>
                </c:pt>
                <c:pt idx="2275">
                  <c:v>7qxtaZ7xa_A</c:v>
                </c:pt>
                <c:pt idx="2276">
                  <c:v>7Qyfllcm7bg</c:v>
                </c:pt>
                <c:pt idx="2277">
                  <c:v>7R2NSBv-3nA</c:v>
                </c:pt>
                <c:pt idx="2278">
                  <c:v>7R4XPIaB1lg</c:v>
                </c:pt>
                <c:pt idx="2279">
                  <c:v>7rfsVUD1g4k</c:v>
                </c:pt>
                <c:pt idx="2280">
                  <c:v>7RGnOALpYCk</c:v>
                </c:pt>
                <c:pt idx="2281">
                  <c:v>7rID4J_Xphg</c:v>
                </c:pt>
                <c:pt idx="2282">
                  <c:v>7Rk_RCQLcK8</c:v>
                </c:pt>
                <c:pt idx="2283">
                  <c:v>7rOd8ujtqBE</c:v>
                </c:pt>
                <c:pt idx="2284">
                  <c:v>7rTmRRDSRWQ</c:v>
                </c:pt>
                <c:pt idx="2285">
                  <c:v>7S7xniaFLO8</c:v>
                </c:pt>
                <c:pt idx="2286">
                  <c:v>7SbSEGqHC58</c:v>
                </c:pt>
                <c:pt idx="2287">
                  <c:v>7ScAjZRJQSA</c:v>
                </c:pt>
                <c:pt idx="2288">
                  <c:v>7sDgJi9z4Us</c:v>
                </c:pt>
                <c:pt idx="2289">
                  <c:v>7Sfx30vFhqo</c:v>
                </c:pt>
                <c:pt idx="2290">
                  <c:v>7Sj21YiURi8</c:v>
                </c:pt>
                <c:pt idx="2291">
                  <c:v>7-SlqtjZ8BY</c:v>
                </c:pt>
                <c:pt idx="2292">
                  <c:v>7sp9PIAM_AI</c:v>
                </c:pt>
                <c:pt idx="2293">
                  <c:v>7SrSu2egBD0</c:v>
                </c:pt>
                <c:pt idx="2294">
                  <c:v>7sxDh798hUE</c:v>
                </c:pt>
                <c:pt idx="2295">
                  <c:v>7sZ1t8_47RY</c:v>
                </c:pt>
                <c:pt idx="2296">
                  <c:v>7t066o9PGjE</c:v>
                </c:pt>
                <c:pt idx="2297">
                  <c:v>7T-4A2MZYxE</c:v>
                </c:pt>
                <c:pt idx="2298">
                  <c:v>-7t9WwH7pfc</c:v>
                </c:pt>
                <c:pt idx="2299">
                  <c:v>7th4TExL5kQ</c:v>
                </c:pt>
                <c:pt idx="2300">
                  <c:v>7tqgIGiGtlU</c:v>
                </c:pt>
                <c:pt idx="2301">
                  <c:v>7tQSnpWJGlY</c:v>
                </c:pt>
                <c:pt idx="2302">
                  <c:v>7TRFf7uUfhQ</c:v>
                </c:pt>
                <c:pt idx="2303">
                  <c:v>7twQONm96I0</c:v>
                </c:pt>
                <c:pt idx="2304">
                  <c:v>7tx02bD_kPU</c:v>
                </c:pt>
                <c:pt idx="2305">
                  <c:v>7Ty1LlEAjbM</c:v>
                </c:pt>
                <c:pt idx="2306">
                  <c:v>7TZfpauB3gQ</c:v>
                </c:pt>
                <c:pt idx="2307">
                  <c:v>7U1LJYwTzQM</c:v>
                </c:pt>
                <c:pt idx="2308">
                  <c:v>7U6tFuoUPso</c:v>
                </c:pt>
                <c:pt idx="2309">
                  <c:v>7Ubjv2JUjHg</c:v>
                </c:pt>
                <c:pt idx="2310">
                  <c:v>7Ubu9CCltCw</c:v>
                </c:pt>
                <c:pt idx="2311">
                  <c:v>7uD3bnbG2sY</c:v>
                </c:pt>
                <c:pt idx="2312">
                  <c:v>7UiA0ky8afg</c:v>
                </c:pt>
                <c:pt idx="2313">
                  <c:v>7uJLXIdvs40</c:v>
                </c:pt>
                <c:pt idx="2314">
                  <c:v>7unZ3zp9jck</c:v>
                </c:pt>
                <c:pt idx="2315">
                  <c:v>7V6nvMw0NVs</c:v>
                </c:pt>
                <c:pt idx="2316">
                  <c:v>7V6Z1uh3sqg</c:v>
                </c:pt>
                <c:pt idx="2317">
                  <c:v>7vfv8xplkLA</c:v>
                </c:pt>
                <c:pt idx="2318">
                  <c:v>7VHjXlnRrKI</c:v>
                </c:pt>
                <c:pt idx="2319">
                  <c:v>7vizvtqk-3U</c:v>
                </c:pt>
                <c:pt idx="2320">
                  <c:v>7vYwPlMWhf4</c:v>
                </c:pt>
                <c:pt idx="2321">
                  <c:v>7W8Uf0zCN-Q</c:v>
                </c:pt>
                <c:pt idx="2322">
                  <c:v>7wavUI8EnaU</c:v>
                </c:pt>
                <c:pt idx="2323">
                  <c:v>7wCKiS-n1Ug</c:v>
                </c:pt>
                <c:pt idx="2324">
                  <c:v>7WjND_EhbNc</c:v>
                </c:pt>
                <c:pt idx="2325">
                  <c:v>7wNy9QrY4t8</c:v>
                </c:pt>
                <c:pt idx="2326">
                  <c:v>7WrQl4s62bE</c:v>
                </c:pt>
                <c:pt idx="2327">
                  <c:v>7wU0NCWwoYg</c:v>
                </c:pt>
                <c:pt idx="2328">
                  <c:v>7wYgtHTotvw</c:v>
                </c:pt>
                <c:pt idx="2329">
                  <c:v>7wZzvS_I6EQ</c:v>
                </c:pt>
                <c:pt idx="2330">
                  <c:v>7x82gDNEf8M</c:v>
                </c:pt>
                <c:pt idx="2331">
                  <c:v>7x9GnrYzbfY</c:v>
                </c:pt>
                <c:pt idx="2332">
                  <c:v>7xaI9tu5ZZU</c:v>
                </c:pt>
                <c:pt idx="2333">
                  <c:v>7XBuexwNyUA</c:v>
                </c:pt>
                <c:pt idx="2334">
                  <c:v>7xDewvdU26U</c:v>
                </c:pt>
                <c:pt idx="2335">
                  <c:v>7XdUjBemF64</c:v>
                </c:pt>
                <c:pt idx="2336">
                  <c:v>7xevEVJrVBc</c:v>
                </c:pt>
                <c:pt idx="2337">
                  <c:v>7xJqempKB0U</c:v>
                </c:pt>
                <c:pt idx="2338">
                  <c:v>7xkPdmPjplY</c:v>
                </c:pt>
                <c:pt idx="2339">
                  <c:v>7Xm9XATBWmQ</c:v>
                </c:pt>
                <c:pt idx="2340">
                  <c:v>7xnVrktQY0s</c:v>
                </c:pt>
                <c:pt idx="2341">
                  <c:v>7XPRcVWA83Q</c:v>
                </c:pt>
                <c:pt idx="2342">
                  <c:v>7xQ6WkiNCvk</c:v>
                </c:pt>
                <c:pt idx="2343">
                  <c:v>7XrF2bn7LgU</c:v>
                </c:pt>
                <c:pt idx="2344">
                  <c:v>7Y0GSMYRCzA</c:v>
                </c:pt>
                <c:pt idx="2345">
                  <c:v>7Y7fHMIf4rQ</c:v>
                </c:pt>
                <c:pt idx="2346">
                  <c:v>7yHGLIDR0BE</c:v>
                </c:pt>
                <c:pt idx="2347">
                  <c:v>7yT8kR89RZU</c:v>
                </c:pt>
                <c:pt idx="2348">
                  <c:v>-7yTJ7WdbSQ</c:v>
                </c:pt>
                <c:pt idx="2349">
                  <c:v>7YtKD28XBQs</c:v>
                </c:pt>
                <c:pt idx="2350">
                  <c:v>7YTlLQsszH8</c:v>
                </c:pt>
                <c:pt idx="2351">
                  <c:v>7yTWI873yfg</c:v>
                </c:pt>
                <c:pt idx="2352">
                  <c:v>7YvCmbiaM7g</c:v>
                </c:pt>
                <c:pt idx="2353">
                  <c:v>7Yw5gLNxvn8</c:v>
                </c:pt>
                <c:pt idx="2354">
                  <c:v>7Z7xbelZI_Y</c:v>
                </c:pt>
                <c:pt idx="2355">
                  <c:v>7z90pkNWBlw</c:v>
                </c:pt>
                <c:pt idx="2356">
                  <c:v>7zCrBCsRcDc</c:v>
                </c:pt>
                <c:pt idx="2357">
                  <c:v>7ZfzoUwPkXc</c:v>
                </c:pt>
                <c:pt idx="2358">
                  <c:v>7zPO6SJvlzQ</c:v>
                </c:pt>
                <c:pt idx="2359">
                  <c:v>7ZSRN8jRrOA</c:v>
                </c:pt>
                <c:pt idx="2360">
                  <c:v>7ZUp3pL3eYo</c:v>
                </c:pt>
                <c:pt idx="2361">
                  <c:v>7ZuY-Spr3Yo</c:v>
                </c:pt>
                <c:pt idx="2362">
                  <c:v>7zxKJZtJb7Y</c:v>
                </c:pt>
                <c:pt idx="2363">
                  <c:v>8_apr2UDb_8</c:v>
                </c:pt>
                <c:pt idx="2364">
                  <c:v>8_d_4A0TR4E</c:v>
                </c:pt>
                <c:pt idx="2365">
                  <c:v>8_ei7sQJ4FY</c:v>
                </c:pt>
                <c:pt idx="2366">
                  <c:v>8_rTIAOohas</c:v>
                </c:pt>
                <c:pt idx="2367">
                  <c:v>8_tv2QBZ4WU</c:v>
                </c:pt>
                <c:pt idx="2368">
                  <c:v>8_Wt0G4b7i4</c:v>
                </c:pt>
                <c:pt idx="2369">
                  <c:v>81_bhDDk0Ag</c:v>
                </c:pt>
                <c:pt idx="2370">
                  <c:v>81oEIrDYX4E</c:v>
                </c:pt>
                <c:pt idx="2371">
                  <c:v>81pMBn-6bRM</c:v>
                </c:pt>
                <c:pt idx="2372">
                  <c:v>81UWfnz0n4c</c:v>
                </c:pt>
                <c:pt idx="2373">
                  <c:v>81XVeLw9oto</c:v>
                </c:pt>
                <c:pt idx="2374">
                  <c:v>82JeBVN7PI8</c:v>
                </c:pt>
                <c:pt idx="2375">
                  <c:v>82QbMrg2HoI</c:v>
                </c:pt>
                <c:pt idx="2376">
                  <c:v>82sSofpc1II</c:v>
                </c:pt>
                <c:pt idx="2377">
                  <c:v>82Xuew50Dh4</c:v>
                </c:pt>
                <c:pt idx="2378">
                  <c:v>84A4Ymlo5h8</c:v>
                </c:pt>
                <c:pt idx="2379">
                  <c:v>84eljXnsX9g</c:v>
                </c:pt>
                <c:pt idx="2380">
                  <c:v>84k8LN6V-fQ</c:v>
                </c:pt>
                <c:pt idx="2381">
                  <c:v>84n82Eg_KVw</c:v>
                </c:pt>
                <c:pt idx="2382">
                  <c:v>84OeyAnYtD0</c:v>
                </c:pt>
                <c:pt idx="2383">
                  <c:v>84pbZG-RMQg</c:v>
                </c:pt>
                <c:pt idx="2384">
                  <c:v>84x-etyfzrE</c:v>
                </c:pt>
                <c:pt idx="2385">
                  <c:v>8569cjQAjms</c:v>
                </c:pt>
                <c:pt idx="2386">
                  <c:v>85AWtT7TcoA</c:v>
                </c:pt>
                <c:pt idx="2387">
                  <c:v>85Bk-DdSLTA</c:v>
                </c:pt>
                <c:pt idx="2388">
                  <c:v>85lcbcY7KSU</c:v>
                </c:pt>
                <c:pt idx="2389">
                  <c:v>85LPF34UQaQ</c:v>
                </c:pt>
                <c:pt idx="2390">
                  <c:v>85McVKfIRDo</c:v>
                </c:pt>
                <c:pt idx="2391">
                  <c:v>85uItUWwDu8</c:v>
                </c:pt>
                <c:pt idx="2392">
                  <c:v>85y6kIrS9GY</c:v>
                </c:pt>
                <c:pt idx="2393">
                  <c:v>86A9WMFoqCk</c:v>
                </c:pt>
                <c:pt idx="2394">
                  <c:v>86e7LpgeHN8</c:v>
                </c:pt>
                <c:pt idx="2395">
                  <c:v>86EJumSjHp4</c:v>
                </c:pt>
                <c:pt idx="2396">
                  <c:v>86G2JK2JSsY</c:v>
                </c:pt>
                <c:pt idx="2397">
                  <c:v>86hHzO-shfc</c:v>
                </c:pt>
                <c:pt idx="2398">
                  <c:v>86JrFa1Ghs0</c:v>
                </c:pt>
                <c:pt idx="2399">
                  <c:v>86VjgW1wDfI</c:v>
                </c:pt>
                <c:pt idx="2400">
                  <c:v>87eL8OhOVZo</c:v>
                </c:pt>
                <c:pt idx="2401">
                  <c:v>87yjqtuK1RU</c:v>
                </c:pt>
                <c:pt idx="2402">
                  <c:v>884UuNlxbWQ</c:v>
                </c:pt>
                <c:pt idx="2403">
                  <c:v>88-AWKZzH7I</c:v>
                </c:pt>
                <c:pt idx="2404">
                  <c:v>88outFleLnc</c:v>
                </c:pt>
                <c:pt idx="2405">
                  <c:v>88U-MDhQI7I</c:v>
                </c:pt>
                <c:pt idx="2406">
                  <c:v>89AB6NeVDtU</c:v>
                </c:pt>
                <c:pt idx="2407">
                  <c:v>89BgqRBja4U</c:v>
                </c:pt>
                <c:pt idx="2408">
                  <c:v>89iL9GbhoXU</c:v>
                </c:pt>
                <c:pt idx="2409">
                  <c:v>89OBIp0A_qc</c:v>
                </c:pt>
                <c:pt idx="2410">
                  <c:v>89OP78l9oF0</c:v>
                </c:pt>
                <c:pt idx="2411">
                  <c:v>89uI4dXHDVk</c:v>
                </c:pt>
                <c:pt idx="2412">
                  <c:v>8Abu_lCL6c0</c:v>
                </c:pt>
                <c:pt idx="2413">
                  <c:v>8Ah68MjWODE</c:v>
                </c:pt>
                <c:pt idx="2414">
                  <c:v>8aMckaI9k00</c:v>
                </c:pt>
                <c:pt idx="2415">
                  <c:v>8aoeu6lwwVk</c:v>
                </c:pt>
                <c:pt idx="2416">
                  <c:v>8aSBVOP1n5Y</c:v>
                </c:pt>
                <c:pt idx="2417">
                  <c:v>8aUsh5vdr3E</c:v>
                </c:pt>
                <c:pt idx="2418">
                  <c:v>8b--4r5-jIw</c:v>
                </c:pt>
                <c:pt idx="2419">
                  <c:v>8bBfxT71WZ4</c:v>
                </c:pt>
                <c:pt idx="2420">
                  <c:v>8-bEMmzREWs</c:v>
                </c:pt>
                <c:pt idx="2421">
                  <c:v>8Bfgqa93tMQ</c:v>
                </c:pt>
                <c:pt idx="2422">
                  <c:v>8bror5M8PPE</c:v>
                </c:pt>
                <c:pt idx="2423">
                  <c:v>8brYvhEg5Aw</c:v>
                </c:pt>
                <c:pt idx="2424">
                  <c:v>8bu2SOrpIz0</c:v>
                </c:pt>
                <c:pt idx="2425">
                  <c:v>8BXdwl6ATG4</c:v>
                </c:pt>
                <c:pt idx="2426">
                  <c:v>8BZQHGgZVjw</c:v>
                </c:pt>
                <c:pt idx="2427">
                  <c:v>8c6-SPYAaRs</c:v>
                </c:pt>
                <c:pt idx="2428">
                  <c:v>8C8IFR53tts</c:v>
                </c:pt>
                <c:pt idx="2429">
                  <c:v>8Cgy39KP3N0</c:v>
                </c:pt>
                <c:pt idx="2430">
                  <c:v>8-Cjsnq8kVU</c:v>
                </c:pt>
                <c:pt idx="2431">
                  <c:v>8Cl-lineueU</c:v>
                </c:pt>
                <c:pt idx="2432">
                  <c:v>8CnBp3hjzLk</c:v>
                </c:pt>
                <c:pt idx="2433">
                  <c:v>8COpSoA1xis</c:v>
                </c:pt>
                <c:pt idx="2434">
                  <c:v>8cpN5nA6PiA</c:v>
                </c:pt>
                <c:pt idx="2435">
                  <c:v>8cq8aE723jQ</c:v>
                </c:pt>
                <c:pt idx="2436">
                  <c:v>8-cYttwsTz0</c:v>
                </c:pt>
                <c:pt idx="2437">
                  <c:v>8D1fLSgvFnc</c:v>
                </c:pt>
                <c:pt idx="2438">
                  <c:v>8DaAdIJk-cY</c:v>
                </c:pt>
                <c:pt idx="2439">
                  <c:v>8dAtwoKFZM0</c:v>
                </c:pt>
                <c:pt idx="2440">
                  <c:v>8ddsTcwR20U</c:v>
                </c:pt>
                <c:pt idx="2441">
                  <c:v>8dfXKIzU_24</c:v>
                </c:pt>
                <c:pt idx="2442">
                  <c:v>8DjK4Ukbh3w</c:v>
                </c:pt>
                <c:pt idx="2443">
                  <c:v>8dOBo2xrAlk</c:v>
                </c:pt>
                <c:pt idx="2444">
                  <c:v>8DSW_gUHA3E</c:v>
                </c:pt>
                <c:pt idx="2445">
                  <c:v>8-dtjcF4KzA</c:v>
                </c:pt>
                <c:pt idx="2446">
                  <c:v>8dvVnoGq8gA</c:v>
                </c:pt>
                <c:pt idx="2447">
                  <c:v>8Dw7KC7ilQo</c:v>
                </c:pt>
                <c:pt idx="2448">
                  <c:v>8dWjeeI5hmU</c:v>
                </c:pt>
                <c:pt idx="2449">
                  <c:v>8EhYOg_Ne_8</c:v>
                </c:pt>
                <c:pt idx="2450">
                  <c:v>8Eio2RK2rh8</c:v>
                </c:pt>
                <c:pt idx="2451">
                  <c:v>8Ep2uQs6dGo</c:v>
                </c:pt>
                <c:pt idx="2452">
                  <c:v>8EuXrHC4l3s</c:v>
                </c:pt>
                <c:pt idx="2453">
                  <c:v>8ExcHZGy-e4</c:v>
                </c:pt>
                <c:pt idx="2454">
                  <c:v>8FBZJ0Hg7_Q</c:v>
                </c:pt>
                <c:pt idx="2455">
                  <c:v>8f-ddMmD10c</c:v>
                </c:pt>
                <c:pt idx="2456">
                  <c:v>8fK0Zj4-1o0</c:v>
                </c:pt>
                <c:pt idx="2457">
                  <c:v>8FNTBgdQtnU</c:v>
                </c:pt>
                <c:pt idx="2458">
                  <c:v>8ftW6N2n0mo</c:v>
                </c:pt>
                <c:pt idx="2459">
                  <c:v>8Fu9M7_pW_A</c:v>
                </c:pt>
                <c:pt idx="2460">
                  <c:v>8g4vOIfYdPc</c:v>
                </c:pt>
                <c:pt idx="2461">
                  <c:v>8GEM7hEBqAw</c:v>
                </c:pt>
                <c:pt idx="2462">
                  <c:v>8gGW6PIt8Yk</c:v>
                </c:pt>
                <c:pt idx="2463">
                  <c:v>8gJ_aOmuj5M</c:v>
                </c:pt>
                <c:pt idx="2464">
                  <c:v>8gOdVsbfjW4</c:v>
                </c:pt>
                <c:pt idx="2465">
                  <c:v>8GOk8Ci3kn4</c:v>
                </c:pt>
                <c:pt idx="2466">
                  <c:v>8gpp_tQeFC8</c:v>
                </c:pt>
                <c:pt idx="2467">
                  <c:v>8Gpy03K6viQ</c:v>
                </c:pt>
                <c:pt idx="2468">
                  <c:v>-8gsdQ9mfDA</c:v>
                </c:pt>
                <c:pt idx="2469">
                  <c:v>8GU6OvvJd7U</c:v>
                </c:pt>
                <c:pt idx="2470">
                  <c:v>8g-VjqONplA</c:v>
                </c:pt>
                <c:pt idx="2471">
                  <c:v>8GWI--fsj_o</c:v>
                </c:pt>
                <c:pt idx="2472">
                  <c:v>8H0pKgbkT_8</c:v>
                </c:pt>
                <c:pt idx="2473">
                  <c:v>8HfCRPLTXiE</c:v>
                </c:pt>
                <c:pt idx="2474">
                  <c:v>8hGjKhVQuFY</c:v>
                </c:pt>
                <c:pt idx="2475">
                  <c:v>8hKbIhrb1WU</c:v>
                </c:pt>
                <c:pt idx="2476">
                  <c:v>8HQ5KGeKx3o</c:v>
                </c:pt>
                <c:pt idx="2477">
                  <c:v>8HR0XFBK6Ec</c:v>
                </c:pt>
                <c:pt idx="2478">
                  <c:v>8hWC4RW_0Q0</c:v>
                </c:pt>
                <c:pt idx="2479">
                  <c:v>8hWsY0BCuAQ</c:v>
                </c:pt>
                <c:pt idx="2480">
                  <c:v>8HYnsLpuTv4</c:v>
                </c:pt>
                <c:pt idx="2481">
                  <c:v>8iACvYngV_Y</c:v>
                </c:pt>
                <c:pt idx="2482">
                  <c:v>8IbBAZXJwm4</c:v>
                </c:pt>
                <c:pt idx="2483">
                  <c:v>8IdJCVD6ze4</c:v>
                </c:pt>
                <c:pt idx="2484">
                  <c:v>8ifGXwZDdRE</c:v>
                </c:pt>
                <c:pt idx="2485">
                  <c:v>8IKbTHOeBCU</c:v>
                </c:pt>
                <c:pt idx="2486">
                  <c:v>8IoViF7yPMc</c:v>
                </c:pt>
                <c:pt idx="2487">
                  <c:v>8IuEZ5l7VwQ</c:v>
                </c:pt>
                <c:pt idx="2488">
                  <c:v>8IVP83sL7v4</c:v>
                </c:pt>
                <c:pt idx="2489">
                  <c:v>8J0YkARAhCw</c:v>
                </c:pt>
                <c:pt idx="2490">
                  <c:v>8jb98wKpCXo</c:v>
                </c:pt>
                <c:pt idx="2491">
                  <c:v>8JbzLZ4dR60</c:v>
                </c:pt>
                <c:pt idx="2492">
                  <c:v>8jhvOvrA7AM</c:v>
                </c:pt>
                <c:pt idx="2493">
                  <c:v>-8JJ2dp3u_A</c:v>
                </c:pt>
                <c:pt idx="2494">
                  <c:v>8jlXye49ib0</c:v>
                </c:pt>
                <c:pt idx="2495">
                  <c:v>8jtLFWEmR5w</c:v>
                </c:pt>
                <c:pt idx="2496">
                  <c:v>8JUu6zCg3Ig</c:v>
                </c:pt>
                <c:pt idx="2497">
                  <c:v>8-JxyLMUfYY</c:v>
                </c:pt>
                <c:pt idx="2498">
                  <c:v>8JXyp9uin9g</c:v>
                </c:pt>
                <c:pt idx="2499">
                  <c:v>8K9MEtGfS3I</c:v>
                </c:pt>
                <c:pt idx="2500">
                  <c:v>8kb6sNtHB4Q</c:v>
                </c:pt>
                <c:pt idx="2501">
                  <c:v>8Khw_1_0wqA</c:v>
                </c:pt>
                <c:pt idx="2502">
                  <c:v>8KojjjvonrE</c:v>
                </c:pt>
                <c:pt idx="2503">
                  <c:v>8kQDAbE7Gx8</c:v>
                </c:pt>
                <c:pt idx="2504">
                  <c:v>8Kt57X7zA-A</c:v>
                </c:pt>
                <c:pt idx="2505">
                  <c:v>8ktEOccsbbI</c:v>
                </c:pt>
                <c:pt idx="2506">
                  <c:v>8KW7DDfXx9U</c:v>
                </c:pt>
                <c:pt idx="2507">
                  <c:v>8KYjLw5zxHo</c:v>
                </c:pt>
                <c:pt idx="2508">
                  <c:v>8l_mLQZrIZk</c:v>
                </c:pt>
                <c:pt idx="2509">
                  <c:v>8l0HpNT5TPU</c:v>
                </c:pt>
                <c:pt idx="2510">
                  <c:v>8L2Insnb8qA</c:v>
                </c:pt>
                <c:pt idx="2511">
                  <c:v>8lb7xal3lrg</c:v>
                </c:pt>
                <c:pt idx="2512">
                  <c:v>8LFHKnlZ9kw</c:v>
                </c:pt>
                <c:pt idx="2513">
                  <c:v>8LKTQyksns8</c:v>
                </c:pt>
                <c:pt idx="2514">
                  <c:v>8LO3wm_CTWo</c:v>
                </c:pt>
                <c:pt idx="2515">
                  <c:v>8LPVjHxXvJM</c:v>
                </c:pt>
                <c:pt idx="2516">
                  <c:v>8Lvskj12y7k</c:v>
                </c:pt>
                <c:pt idx="2517">
                  <c:v>8lwdaqTm6ZQ</c:v>
                </c:pt>
                <c:pt idx="2518">
                  <c:v>8M6cT48_K6M</c:v>
                </c:pt>
                <c:pt idx="2519">
                  <c:v>8mbyn2WzVKg</c:v>
                </c:pt>
                <c:pt idx="2520">
                  <c:v>8MfCjooa_cU</c:v>
                </c:pt>
                <c:pt idx="2521">
                  <c:v>8MJeOafIASU</c:v>
                </c:pt>
                <c:pt idx="2522">
                  <c:v>8MKWFCgax4o</c:v>
                </c:pt>
                <c:pt idx="2523">
                  <c:v>8MOq66g2G1s</c:v>
                </c:pt>
                <c:pt idx="2524">
                  <c:v>8msycIZUEdY</c:v>
                </c:pt>
                <c:pt idx="2525">
                  <c:v>8MuVgZyLDqI</c:v>
                </c:pt>
                <c:pt idx="2526">
                  <c:v>-8MwM3Auc_w</c:v>
                </c:pt>
                <c:pt idx="2527">
                  <c:v>8MwQRieuPac</c:v>
                </c:pt>
                <c:pt idx="2528">
                  <c:v>8n7VCC4Xxzw</c:v>
                </c:pt>
                <c:pt idx="2529">
                  <c:v>8-NbUyuE70A</c:v>
                </c:pt>
                <c:pt idx="2530">
                  <c:v>8NCEbzpdUMY</c:v>
                </c:pt>
                <c:pt idx="2531">
                  <c:v>8NHxiPrukS0</c:v>
                </c:pt>
                <c:pt idx="2532">
                  <c:v>8njuJw-LV7Y</c:v>
                </c:pt>
                <c:pt idx="2533">
                  <c:v>8NpF-MjeTgY</c:v>
                </c:pt>
                <c:pt idx="2534">
                  <c:v>8nPkgwJkGs4</c:v>
                </c:pt>
                <c:pt idx="2535">
                  <c:v>8Nr7q7-3qOw</c:v>
                </c:pt>
                <c:pt idx="2536">
                  <c:v>8nxepZCXkUA</c:v>
                </c:pt>
                <c:pt idx="2537">
                  <c:v>8nYdPSEr5Cs</c:v>
                </c:pt>
                <c:pt idx="2538">
                  <c:v>8O4ZbUaBr2A</c:v>
                </c:pt>
                <c:pt idx="2539">
                  <c:v>8o9bH_gPoFw</c:v>
                </c:pt>
                <c:pt idx="2540">
                  <c:v>8oB5cLBU0cg</c:v>
                </c:pt>
                <c:pt idx="2541">
                  <c:v>8ObjsIdOzR0</c:v>
                </c:pt>
                <c:pt idx="2542">
                  <c:v>8odAjeMm_MU</c:v>
                </c:pt>
                <c:pt idx="2543">
                  <c:v>8oE2_68H5i4</c:v>
                </c:pt>
                <c:pt idx="2544">
                  <c:v>8ofPKkFuv58</c:v>
                </c:pt>
                <c:pt idx="2545">
                  <c:v>8OiMISeR7ak</c:v>
                </c:pt>
                <c:pt idx="2546">
                  <c:v>8ojCchbMAFI</c:v>
                </c:pt>
                <c:pt idx="2547">
                  <c:v>8oOJGEqh0tY</c:v>
                </c:pt>
                <c:pt idx="2548">
                  <c:v>8oqkT0CDL2Q</c:v>
                </c:pt>
                <c:pt idx="2549">
                  <c:v>8otf8RucCAs</c:v>
                </c:pt>
                <c:pt idx="2550">
                  <c:v>8OTTQfSZfF0</c:v>
                </c:pt>
                <c:pt idx="2551">
                  <c:v>8OwO2zyz55U</c:v>
                </c:pt>
                <c:pt idx="2552">
                  <c:v>8OyEihNiv2o</c:v>
                </c:pt>
                <c:pt idx="2553">
                  <c:v>8p5viWCKYOw</c:v>
                </c:pt>
                <c:pt idx="2554">
                  <c:v>8pcba-H4Iu4</c:v>
                </c:pt>
                <c:pt idx="2555">
                  <c:v>8peRht36nZ8</c:v>
                </c:pt>
                <c:pt idx="2556">
                  <c:v>8PggI9q42Fk</c:v>
                </c:pt>
                <c:pt idx="2557">
                  <c:v>8pnwuviQMDQ</c:v>
                </c:pt>
                <c:pt idx="2558">
                  <c:v>8PYhr24iiCI</c:v>
                </c:pt>
                <c:pt idx="2559">
                  <c:v>8QdHC--oics</c:v>
                </c:pt>
                <c:pt idx="2560">
                  <c:v>8qmPrrhZIeU</c:v>
                </c:pt>
                <c:pt idx="2561">
                  <c:v>8qmYHYW5GR8</c:v>
                </c:pt>
                <c:pt idx="2562">
                  <c:v>8QX5bAdvWvo</c:v>
                </c:pt>
                <c:pt idx="2563">
                  <c:v>8qxqvYCEJt0</c:v>
                </c:pt>
                <c:pt idx="2564">
                  <c:v>8qz1okKV4_0</c:v>
                </c:pt>
                <c:pt idx="2565">
                  <c:v>8r_88-GQg98</c:v>
                </c:pt>
                <c:pt idx="2566">
                  <c:v>8r9FLxHelRg</c:v>
                </c:pt>
                <c:pt idx="2567">
                  <c:v>8RfteH_UG3M</c:v>
                </c:pt>
                <c:pt idx="2568">
                  <c:v>8rHAt80cgzE</c:v>
                </c:pt>
                <c:pt idx="2569">
                  <c:v>-8RjYg67sZk</c:v>
                </c:pt>
                <c:pt idx="2570">
                  <c:v>8RLvsYgbHZs</c:v>
                </c:pt>
                <c:pt idx="2571">
                  <c:v>8RMJH-Uoz_U</c:v>
                </c:pt>
                <c:pt idx="2572">
                  <c:v>8RZg4V1C3HE</c:v>
                </c:pt>
                <c:pt idx="2573">
                  <c:v>8S79QKPHDpg</c:v>
                </c:pt>
                <c:pt idx="2574">
                  <c:v>-8sM5Oqdm2U</c:v>
                </c:pt>
                <c:pt idx="2575">
                  <c:v>8snO0-gZt9c</c:v>
                </c:pt>
                <c:pt idx="2576">
                  <c:v>8sUK-euZUCU</c:v>
                </c:pt>
                <c:pt idx="2577">
                  <c:v>8Svg8GG4gHw</c:v>
                </c:pt>
                <c:pt idx="2578">
                  <c:v>8Sw6rJgT9_M</c:v>
                </c:pt>
                <c:pt idx="2579">
                  <c:v>8TA464uwEi4</c:v>
                </c:pt>
                <c:pt idx="2580">
                  <c:v>8tdiklGuWSc</c:v>
                </c:pt>
                <c:pt idx="2581">
                  <c:v>8tsGuDU1-yw</c:v>
                </c:pt>
                <c:pt idx="2582">
                  <c:v>8Tw9i8Qj_Ok</c:v>
                </c:pt>
                <c:pt idx="2583">
                  <c:v>8tZuRKsfCps</c:v>
                </c:pt>
                <c:pt idx="2584">
                  <c:v>-8uBb_FWX1I</c:v>
                </c:pt>
                <c:pt idx="2585">
                  <c:v>8UJiXIJiWtQ</c:v>
                </c:pt>
                <c:pt idx="2586">
                  <c:v>8un1Z1Nitzk</c:v>
                </c:pt>
                <c:pt idx="2587">
                  <c:v>8uP0-0IOaxk</c:v>
                </c:pt>
                <c:pt idx="2588">
                  <c:v>8uP-fpQJT3s</c:v>
                </c:pt>
                <c:pt idx="2589">
                  <c:v>8UQSvetgErU</c:v>
                </c:pt>
                <c:pt idx="2590">
                  <c:v>8US7zl8Cv5Q</c:v>
                </c:pt>
                <c:pt idx="2591">
                  <c:v>8UvhKPPU2xo</c:v>
                </c:pt>
                <c:pt idx="2592">
                  <c:v>8uxf80ma1SM</c:v>
                </c:pt>
                <c:pt idx="2593">
                  <c:v>8V08Gu1DOgE</c:v>
                </c:pt>
                <c:pt idx="2594">
                  <c:v>8V2-iDokxb4</c:v>
                </c:pt>
                <c:pt idx="2595">
                  <c:v>8v5NpgN9pTM</c:v>
                </c:pt>
                <c:pt idx="2596">
                  <c:v>8vBjlhp73hU</c:v>
                </c:pt>
                <c:pt idx="2597">
                  <c:v>8VGlpk1u78A</c:v>
                </c:pt>
                <c:pt idx="2598">
                  <c:v>8vMYERpXP8c</c:v>
                </c:pt>
                <c:pt idx="2599">
                  <c:v>8V-SbbJ7c2U</c:v>
                </c:pt>
                <c:pt idx="2600">
                  <c:v>8VVjkPsTkNQ</c:v>
                </c:pt>
                <c:pt idx="2601">
                  <c:v>8-vWm6cDnak</c:v>
                </c:pt>
                <c:pt idx="2602">
                  <c:v>8vXpEMxVbJ8</c:v>
                </c:pt>
                <c:pt idx="2603">
                  <c:v>8W1H8KdMp6w</c:v>
                </c:pt>
                <c:pt idx="2604">
                  <c:v>8w3R7VgOsKk</c:v>
                </c:pt>
                <c:pt idx="2605">
                  <c:v>8wbrVyWBYr8</c:v>
                </c:pt>
                <c:pt idx="2606">
                  <c:v>8wE-uGg2aYE</c:v>
                </c:pt>
                <c:pt idx="2607">
                  <c:v>8WfHX9Q8S6w</c:v>
                </c:pt>
                <c:pt idx="2608">
                  <c:v>8wRYvW8s7n0</c:v>
                </c:pt>
                <c:pt idx="2609">
                  <c:v>8wVSSamFj04</c:v>
                </c:pt>
                <c:pt idx="2610">
                  <c:v>8wwW8jAvXaU</c:v>
                </c:pt>
                <c:pt idx="2611">
                  <c:v>8wYkzZQi8yw</c:v>
                </c:pt>
                <c:pt idx="2612">
                  <c:v>8WYnz0puMMo</c:v>
                </c:pt>
                <c:pt idx="2613">
                  <c:v>8wZRs4-o7EY</c:v>
                </c:pt>
                <c:pt idx="2614">
                  <c:v>8x7UtZKwfHA</c:v>
                </c:pt>
                <c:pt idx="2615">
                  <c:v>8xc0m90JtLU</c:v>
                </c:pt>
                <c:pt idx="2616">
                  <c:v>8xDzPFVCUHQ</c:v>
                </c:pt>
                <c:pt idx="2617">
                  <c:v>8xEQdVEexN8</c:v>
                </c:pt>
                <c:pt idx="2618">
                  <c:v>8xh0lUhvhXU</c:v>
                </c:pt>
                <c:pt idx="2619">
                  <c:v>8xk8afz2ZnY</c:v>
                </c:pt>
                <c:pt idx="2620">
                  <c:v>8-XkeP6qZU4</c:v>
                </c:pt>
                <c:pt idx="2621">
                  <c:v>8x-mzEO3Em4</c:v>
                </c:pt>
                <c:pt idx="2622">
                  <c:v>8xq9cQHkXP4</c:v>
                </c:pt>
                <c:pt idx="2623">
                  <c:v>8xupf5joT20</c:v>
                </c:pt>
                <c:pt idx="2624">
                  <c:v>8xUwwOmCSqs</c:v>
                </c:pt>
                <c:pt idx="2625">
                  <c:v>8Y_aQgCEx-I</c:v>
                </c:pt>
                <c:pt idx="2626">
                  <c:v>8Y4FMGLdVQs</c:v>
                </c:pt>
                <c:pt idx="2627">
                  <c:v>8YaF2m7hCx0</c:v>
                </c:pt>
                <c:pt idx="2628">
                  <c:v>8YBIVRjWd6Q</c:v>
                </c:pt>
                <c:pt idx="2629">
                  <c:v>8YcNzCWcwT8</c:v>
                </c:pt>
                <c:pt idx="2630">
                  <c:v>8YQnIsREZTk</c:v>
                </c:pt>
                <c:pt idx="2631">
                  <c:v>8YW59mzQY3Q</c:v>
                </c:pt>
                <c:pt idx="2632">
                  <c:v>8YWs5YkHPqA</c:v>
                </c:pt>
                <c:pt idx="2633">
                  <c:v>8YYZGAxlJaI</c:v>
                </c:pt>
                <c:pt idx="2634">
                  <c:v>8YzsLCGk8AQ</c:v>
                </c:pt>
                <c:pt idx="2635">
                  <c:v>8zbM2Dge35U</c:v>
                </c:pt>
                <c:pt idx="2636">
                  <c:v>8Zh37Q2LzZk</c:v>
                </c:pt>
                <c:pt idx="2637">
                  <c:v>8ZOwFH_6vuo</c:v>
                </c:pt>
                <c:pt idx="2638">
                  <c:v>8zQ8PXLxGt4</c:v>
                </c:pt>
                <c:pt idx="2639">
                  <c:v>8zR5y6Skq2M</c:v>
                </c:pt>
                <c:pt idx="2640">
                  <c:v>-8zTgjMMVWw</c:v>
                </c:pt>
                <c:pt idx="2641">
                  <c:v>9_mHg7Xx32Y</c:v>
                </c:pt>
                <c:pt idx="2642">
                  <c:v>9_Pq2sTzCZM</c:v>
                </c:pt>
                <c:pt idx="2643">
                  <c:v>9_pqGlk1giM</c:v>
                </c:pt>
                <c:pt idx="2644">
                  <c:v>-90fWzjVM7w</c:v>
                </c:pt>
                <c:pt idx="2645">
                  <c:v>90gcS7kiy8o</c:v>
                </c:pt>
                <c:pt idx="2646">
                  <c:v>90gVq6qC8sQ</c:v>
                </c:pt>
                <c:pt idx="2647">
                  <c:v>912TpdiyJDs</c:v>
                </c:pt>
                <c:pt idx="2648">
                  <c:v>91Ad9mQsGKU</c:v>
                </c:pt>
                <c:pt idx="2649">
                  <c:v>91dCMceBGkg</c:v>
                </c:pt>
                <c:pt idx="2650">
                  <c:v>91LmvA7r42k</c:v>
                </c:pt>
                <c:pt idx="2651">
                  <c:v>91YGsDA4Ejo</c:v>
                </c:pt>
                <c:pt idx="2652">
                  <c:v>91zOfUdToP8</c:v>
                </c:pt>
                <c:pt idx="2653">
                  <c:v>92bnY5eMvgA</c:v>
                </c:pt>
                <c:pt idx="2654">
                  <c:v>93AUX5B9nhM</c:v>
                </c:pt>
                <c:pt idx="2655">
                  <c:v>93p5h_hXdtA</c:v>
                </c:pt>
                <c:pt idx="2656">
                  <c:v>93YOUpkeWYs</c:v>
                </c:pt>
                <c:pt idx="2657">
                  <c:v>-941dyJoASA</c:v>
                </c:pt>
                <c:pt idx="2658">
                  <c:v>94lHHiBC-PE</c:v>
                </c:pt>
                <c:pt idx="2659">
                  <c:v>94RfP_GdjtI</c:v>
                </c:pt>
                <c:pt idx="2660">
                  <c:v>94un7DxC144</c:v>
                </c:pt>
                <c:pt idx="2661">
                  <c:v>94yKLV8k2aE</c:v>
                </c:pt>
                <c:pt idx="2662">
                  <c:v>954yv2ahWJM</c:v>
                </c:pt>
                <c:pt idx="2663">
                  <c:v>95PoB-nEeAU</c:v>
                </c:pt>
                <c:pt idx="2664">
                  <c:v>95ytHZzM0d4</c:v>
                </c:pt>
                <c:pt idx="2665">
                  <c:v>964rRAmIJoY</c:v>
                </c:pt>
                <c:pt idx="2666">
                  <c:v>969BPGwCbB0</c:v>
                </c:pt>
                <c:pt idx="2667">
                  <c:v>96AQc5_YUMs</c:v>
                </c:pt>
                <c:pt idx="2668">
                  <c:v>96-duia0dTw</c:v>
                </c:pt>
                <c:pt idx="2669">
                  <c:v>96GzIZZDJ40</c:v>
                </c:pt>
                <c:pt idx="2670">
                  <c:v>96-hacxp-2U</c:v>
                </c:pt>
                <c:pt idx="2671">
                  <c:v>96iGroJKEAQ</c:v>
                </c:pt>
                <c:pt idx="2672">
                  <c:v>974hHoazZWw</c:v>
                </c:pt>
                <c:pt idx="2673">
                  <c:v>975d0ssVXpQ</c:v>
                </c:pt>
                <c:pt idx="2674">
                  <c:v>97G_-2Mrw0I</c:v>
                </c:pt>
                <c:pt idx="2675">
                  <c:v>97h9fBWltBM</c:v>
                </c:pt>
                <c:pt idx="2676">
                  <c:v>97Q3_ZJm53I</c:v>
                </c:pt>
                <c:pt idx="2677">
                  <c:v>97YTg4KJMnU</c:v>
                </c:pt>
                <c:pt idx="2678">
                  <c:v>98DKo4oxe-I</c:v>
                </c:pt>
                <c:pt idx="2679">
                  <c:v>98dQo9LMGYs</c:v>
                </c:pt>
                <c:pt idx="2680">
                  <c:v>98M2O9dXiDQ</c:v>
                </c:pt>
                <c:pt idx="2681">
                  <c:v>98Nr51dd7mU</c:v>
                </c:pt>
                <c:pt idx="2682">
                  <c:v>98sRjs-nhzE</c:v>
                </c:pt>
                <c:pt idx="2683">
                  <c:v>990dmfy5VOs</c:v>
                </c:pt>
                <c:pt idx="2684">
                  <c:v>993Pfpr1HUw</c:v>
                </c:pt>
                <c:pt idx="2685">
                  <c:v>997UF08Emco</c:v>
                </c:pt>
                <c:pt idx="2686">
                  <c:v>9A3P6_jO5Bg</c:v>
                </c:pt>
                <c:pt idx="2687">
                  <c:v>9AemOdm8LrU</c:v>
                </c:pt>
                <c:pt idx="2688">
                  <c:v>9af3MzG3QwM</c:v>
                </c:pt>
                <c:pt idx="2689">
                  <c:v>9AFp2L42-2I</c:v>
                </c:pt>
                <c:pt idx="2690">
                  <c:v>9Aod9-YG8Bo</c:v>
                </c:pt>
                <c:pt idx="2691">
                  <c:v>9aoUpCXY7uk</c:v>
                </c:pt>
                <c:pt idx="2692">
                  <c:v>9arqNuZQSj0</c:v>
                </c:pt>
                <c:pt idx="2693">
                  <c:v>9asy2BN-36g</c:v>
                </c:pt>
                <c:pt idx="2694">
                  <c:v>9atKB0lV0uw</c:v>
                </c:pt>
                <c:pt idx="2695">
                  <c:v>9atUs5GMdnQ</c:v>
                </c:pt>
                <c:pt idx="2696">
                  <c:v>9b02gu5dlrc</c:v>
                </c:pt>
                <c:pt idx="2697">
                  <c:v>9B39WrzW9C4</c:v>
                </c:pt>
                <c:pt idx="2698">
                  <c:v>9b6byAsuaMs</c:v>
                </c:pt>
                <c:pt idx="2699">
                  <c:v>9boD8of6niQ</c:v>
                </c:pt>
                <c:pt idx="2700">
                  <c:v>9bv11NgyTi8</c:v>
                </c:pt>
                <c:pt idx="2701">
                  <c:v>9bXOO9ELsUs</c:v>
                </c:pt>
                <c:pt idx="2702">
                  <c:v>-9C1Z3nIsPQ</c:v>
                </c:pt>
                <c:pt idx="2703">
                  <c:v>9C2MzZnjoU8</c:v>
                </c:pt>
                <c:pt idx="2704">
                  <c:v>9c5u9OPsO6g</c:v>
                </c:pt>
                <c:pt idx="2705">
                  <c:v>9Ca8zWJOlFQ</c:v>
                </c:pt>
                <c:pt idx="2706">
                  <c:v>9CCaDaKeGUc</c:v>
                </c:pt>
                <c:pt idx="2707">
                  <c:v>-9ChvLCJSeY</c:v>
                </c:pt>
                <c:pt idx="2708">
                  <c:v>9cOvhuGcYYk</c:v>
                </c:pt>
                <c:pt idx="2709">
                  <c:v>9crAlCrrsJk</c:v>
                </c:pt>
                <c:pt idx="2710">
                  <c:v>9CWGIOWvsMc</c:v>
                </c:pt>
                <c:pt idx="2711">
                  <c:v>9d1y8UR9G2Q</c:v>
                </c:pt>
                <c:pt idx="2712">
                  <c:v>9d4JjpmKzBY</c:v>
                </c:pt>
                <c:pt idx="2713">
                  <c:v>9D6ejh75cck</c:v>
                </c:pt>
                <c:pt idx="2714">
                  <c:v>9dBepLCkjZQ</c:v>
                </c:pt>
                <c:pt idx="2715">
                  <c:v>9dfzkUEpEf0</c:v>
                </c:pt>
                <c:pt idx="2716">
                  <c:v>9dHLFD_Jveo</c:v>
                </c:pt>
                <c:pt idx="2717">
                  <c:v>9dhVVete86w</c:v>
                </c:pt>
                <c:pt idx="2718">
                  <c:v>9dirWlQAezY</c:v>
                </c:pt>
                <c:pt idx="2719">
                  <c:v>9dl5mnD9DdM</c:v>
                </c:pt>
                <c:pt idx="2720">
                  <c:v>9do6ZWRmoRM</c:v>
                </c:pt>
                <c:pt idx="2721">
                  <c:v>9dSxRSbEZd4</c:v>
                </c:pt>
                <c:pt idx="2722">
                  <c:v>9dx9r39Xf-o</c:v>
                </c:pt>
                <c:pt idx="2723">
                  <c:v>9e2rq1baOzA</c:v>
                </c:pt>
                <c:pt idx="2724">
                  <c:v>9e-90Sz_iN0</c:v>
                </c:pt>
                <c:pt idx="2725">
                  <c:v>9edpKIQXito</c:v>
                </c:pt>
                <c:pt idx="2726">
                  <c:v>9eF8k2D5UpI</c:v>
                </c:pt>
                <c:pt idx="2727">
                  <c:v>9eHBEiSTM9s</c:v>
                </c:pt>
                <c:pt idx="2728">
                  <c:v>9epTNvGgUI0</c:v>
                </c:pt>
                <c:pt idx="2729">
                  <c:v>9FaxMOL7lO4</c:v>
                </c:pt>
                <c:pt idx="2730">
                  <c:v>9fB0GBwJ2QA</c:v>
                </c:pt>
                <c:pt idx="2731">
                  <c:v>9Fg_C0In88g</c:v>
                </c:pt>
                <c:pt idx="2732">
                  <c:v>9Fo1BJxfdlo</c:v>
                </c:pt>
                <c:pt idx="2733">
                  <c:v>9FohOSHlxh8</c:v>
                </c:pt>
                <c:pt idx="2734">
                  <c:v>9fRbhzna5Q4</c:v>
                </c:pt>
                <c:pt idx="2735">
                  <c:v>9fyeNrb7wag</c:v>
                </c:pt>
                <c:pt idx="2736">
                  <c:v>9G5fuBG9ZuU</c:v>
                </c:pt>
                <c:pt idx="2737">
                  <c:v>9g6SogU7ymw</c:v>
                </c:pt>
                <c:pt idx="2738">
                  <c:v>9gAwa7f6yus</c:v>
                </c:pt>
                <c:pt idx="2739">
                  <c:v>9GHpcpjFyC4</c:v>
                </c:pt>
                <c:pt idx="2740">
                  <c:v>9gkxwIZPOZk</c:v>
                </c:pt>
                <c:pt idx="2741">
                  <c:v>9GkYcX99Pl4</c:v>
                </c:pt>
                <c:pt idx="2742">
                  <c:v>9gMi5QUZHyw</c:v>
                </c:pt>
                <c:pt idx="2743">
                  <c:v>9GN7Bi0jP0E</c:v>
                </c:pt>
                <c:pt idx="2744">
                  <c:v>9GqohosViw4</c:v>
                </c:pt>
                <c:pt idx="2745">
                  <c:v>9Gt1ErQJV9E</c:v>
                </c:pt>
                <c:pt idx="2746">
                  <c:v>9gZJLA3I4no</c:v>
                </c:pt>
                <c:pt idx="2747">
                  <c:v>9hbVVnzN_7Y</c:v>
                </c:pt>
                <c:pt idx="2748">
                  <c:v>9hfKRCsghJs</c:v>
                </c:pt>
                <c:pt idx="2749">
                  <c:v>9HI_vNf_sAI</c:v>
                </c:pt>
                <c:pt idx="2750">
                  <c:v>9i89lqyt7Wo</c:v>
                </c:pt>
                <c:pt idx="2751">
                  <c:v>9IBUYOXeBMU</c:v>
                </c:pt>
                <c:pt idx="2752">
                  <c:v>9iLJTyguaSo</c:v>
                </c:pt>
                <c:pt idx="2753">
                  <c:v>9ISgD3zU9GE</c:v>
                </c:pt>
                <c:pt idx="2754">
                  <c:v>9iTx_qgFzTg</c:v>
                </c:pt>
                <c:pt idx="2755">
                  <c:v>9ivJf0zp-hM</c:v>
                </c:pt>
                <c:pt idx="2756">
                  <c:v>9JdcGeJkntc</c:v>
                </c:pt>
                <c:pt idx="2757">
                  <c:v>9JLd9if8eaY</c:v>
                </c:pt>
                <c:pt idx="2758">
                  <c:v>9JPgH1kdsvE</c:v>
                </c:pt>
                <c:pt idx="2759">
                  <c:v>9JPvg8oNNjw</c:v>
                </c:pt>
                <c:pt idx="2760">
                  <c:v>9k8HxQizcqo</c:v>
                </c:pt>
                <c:pt idx="2761">
                  <c:v>9Kbo0GkJsrg</c:v>
                </c:pt>
                <c:pt idx="2762">
                  <c:v>9kKJh8IEowc</c:v>
                </c:pt>
                <c:pt idx="2763">
                  <c:v>9kOnvpQJXhk</c:v>
                </c:pt>
                <c:pt idx="2764">
                  <c:v>9kt_lhXnl1o</c:v>
                </c:pt>
                <c:pt idx="2765">
                  <c:v>9KXt60GLm-k</c:v>
                </c:pt>
                <c:pt idx="2766">
                  <c:v>9l6ZsvNWEtE</c:v>
                </c:pt>
                <c:pt idx="2767">
                  <c:v>9Lewz31ne3Q</c:v>
                </c:pt>
                <c:pt idx="2768">
                  <c:v>9lIwoxYB-tY</c:v>
                </c:pt>
                <c:pt idx="2769">
                  <c:v>9lpUx9-yQOc</c:v>
                </c:pt>
                <c:pt idx="2770">
                  <c:v>9lSgE9ixNwc</c:v>
                </c:pt>
                <c:pt idx="2771">
                  <c:v>9lZKL1A4V5E</c:v>
                </c:pt>
                <c:pt idx="2772">
                  <c:v>9m9oO84Q2fk</c:v>
                </c:pt>
                <c:pt idx="2773">
                  <c:v>-9MAylsrai4</c:v>
                </c:pt>
                <c:pt idx="2774">
                  <c:v>-9MRa5sJFiw</c:v>
                </c:pt>
                <c:pt idx="2775">
                  <c:v>9mtQgxszcGw</c:v>
                </c:pt>
                <c:pt idx="2776">
                  <c:v>9mwNVKxKu5k</c:v>
                </c:pt>
                <c:pt idx="2777">
                  <c:v>9ND-Kmd60t8</c:v>
                </c:pt>
                <c:pt idx="2778">
                  <c:v>9nF7NpK9w8Y</c:v>
                </c:pt>
                <c:pt idx="2779">
                  <c:v>9NlunGOEqA8</c:v>
                </c:pt>
                <c:pt idx="2780">
                  <c:v>9nQt6yrOjxI</c:v>
                </c:pt>
                <c:pt idx="2781">
                  <c:v>9nTUXb7cB0Q</c:v>
                </c:pt>
                <c:pt idx="2782">
                  <c:v>9NUBYNqNazM</c:v>
                </c:pt>
                <c:pt idx="2783">
                  <c:v>9nuwMyNodxE</c:v>
                </c:pt>
                <c:pt idx="2784">
                  <c:v>9NWqtAcm5mg</c:v>
                </c:pt>
                <c:pt idx="2785">
                  <c:v>9o17VhsbTqU</c:v>
                </c:pt>
                <c:pt idx="2786">
                  <c:v>9o7XmvBoVTo</c:v>
                </c:pt>
                <c:pt idx="2787">
                  <c:v>9OArhHmSCIU</c:v>
                </c:pt>
                <c:pt idx="2788">
                  <c:v>9OjJghjDphM</c:v>
                </c:pt>
                <c:pt idx="2789">
                  <c:v>9OPK3DXk4ug</c:v>
                </c:pt>
                <c:pt idx="2790">
                  <c:v>9OqfcVPYMsw</c:v>
                </c:pt>
                <c:pt idx="2791">
                  <c:v>9oyKePWRi8Y</c:v>
                </c:pt>
                <c:pt idx="2792">
                  <c:v>9P2A2mbRmj0</c:v>
                </c:pt>
                <c:pt idx="2793">
                  <c:v>9p2d1hEaoMM</c:v>
                </c:pt>
                <c:pt idx="2794">
                  <c:v>9Pa47Bj3O6k</c:v>
                </c:pt>
                <c:pt idx="2795">
                  <c:v>9PDPMR3sL_k</c:v>
                </c:pt>
                <c:pt idx="2796">
                  <c:v>9pGOWCnVMcQ</c:v>
                </c:pt>
                <c:pt idx="2797">
                  <c:v>9piDpJONh-Q</c:v>
                </c:pt>
                <c:pt idx="2798">
                  <c:v>9PwWykuq8Zg</c:v>
                </c:pt>
                <c:pt idx="2799">
                  <c:v>9q4WV4SMamM</c:v>
                </c:pt>
                <c:pt idx="2800">
                  <c:v>9qCNq52GBI0</c:v>
                </c:pt>
                <c:pt idx="2801">
                  <c:v>9qFstfJ70E0</c:v>
                </c:pt>
                <c:pt idx="2802">
                  <c:v>9qMbaOzubCc</c:v>
                </c:pt>
                <c:pt idx="2803">
                  <c:v>9qmcyucT6y4</c:v>
                </c:pt>
                <c:pt idx="2804">
                  <c:v>9QW0csdfM1s</c:v>
                </c:pt>
                <c:pt idx="2805">
                  <c:v>9rqB4yNYsIE</c:v>
                </c:pt>
                <c:pt idx="2806">
                  <c:v>9RR_RxjVtKE</c:v>
                </c:pt>
                <c:pt idx="2807">
                  <c:v>9RWSyu0lE1g</c:v>
                </c:pt>
                <c:pt idx="2808">
                  <c:v>9s1jd9u5uIs</c:v>
                </c:pt>
                <c:pt idx="2809">
                  <c:v>9s7_dnARi6o</c:v>
                </c:pt>
                <c:pt idx="2810">
                  <c:v>9S7gdXZHqNw</c:v>
                </c:pt>
                <c:pt idx="2811">
                  <c:v>9S81CKc7DVM</c:v>
                </c:pt>
                <c:pt idx="2812">
                  <c:v>-9sBA4UVABs</c:v>
                </c:pt>
                <c:pt idx="2813">
                  <c:v>9SbimLLyseY</c:v>
                </c:pt>
                <c:pt idx="2814">
                  <c:v>9ScU2wOFZDg</c:v>
                </c:pt>
                <c:pt idx="2815">
                  <c:v>9sgls5OhOTg</c:v>
                </c:pt>
                <c:pt idx="2816">
                  <c:v>9sQkjMgFglY</c:v>
                </c:pt>
                <c:pt idx="2817">
                  <c:v>9svDaqOVM7s</c:v>
                </c:pt>
                <c:pt idx="2818">
                  <c:v>9-T_E30q7-w</c:v>
                </c:pt>
                <c:pt idx="2819">
                  <c:v>9TEQPeIDTmU</c:v>
                </c:pt>
                <c:pt idx="2820">
                  <c:v>9tImXthQ5FQ</c:v>
                </c:pt>
                <c:pt idx="2821">
                  <c:v>9tiqNb4xQZw</c:v>
                </c:pt>
                <c:pt idx="2822">
                  <c:v>9tKmbfY2gBc</c:v>
                </c:pt>
                <c:pt idx="2823">
                  <c:v>9Tl4AnQCNcU</c:v>
                </c:pt>
                <c:pt idx="2824">
                  <c:v>9tLDDJsSb0s</c:v>
                </c:pt>
                <c:pt idx="2825">
                  <c:v>9ttVEPk2fhM</c:v>
                </c:pt>
                <c:pt idx="2826">
                  <c:v>9TXT6dE9QWk</c:v>
                </c:pt>
                <c:pt idx="2827">
                  <c:v>-9u52fsYRkQ</c:v>
                </c:pt>
                <c:pt idx="2828">
                  <c:v>9uA1K989wco</c:v>
                </c:pt>
                <c:pt idx="2829">
                  <c:v>9UaGAu-Rc74</c:v>
                </c:pt>
                <c:pt idx="2830">
                  <c:v>9UB01zPOXeA</c:v>
                </c:pt>
                <c:pt idx="2831">
                  <c:v>9UC7pqiTSlk</c:v>
                </c:pt>
                <c:pt idx="2832">
                  <c:v>9uGJJtTkj-c</c:v>
                </c:pt>
                <c:pt idx="2833">
                  <c:v>9ujzgWtesy0</c:v>
                </c:pt>
                <c:pt idx="2834">
                  <c:v>9UlNX9tQURs</c:v>
                </c:pt>
                <c:pt idx="2835">
                  <c:v>-9UM5SFwKRY</c:v>
                </c:pt>
                <c:pt idx="2836">
                  <c:v>9uqrmu5KNlg</c:v>
                </c:pt>
                <c:pt idx="2837">
                  <c:v>9UX3UUXQtyM</c:v>
                </c:pt>
                <c:pt idx="2838">
                  <c:v>9UXH4RjeyL8</c:v>
                </c:pt>
                <c:pt idx="2839">
                  <c:v>9UxZJVBptWU</c:v>
                </c:pt>
                <c:pt idx="2840">
                  <c:v>9u-zwfDvgrs</c:v>
                </c:pt>
                <c:pt idx="2841">
                  <c:v>9V0hw6QjzSw</c:v>
                </c:pt>
                <c:pt idx="2842">
                  <c:v>9VAZ0WCTrGk</c:v>
                </c:pt>
                <c:pt idx="2843">
                  <c:v>9VehNeSAnrs</c:v>
                </c:pt>
                <c:pt idx="2844">
                  <c:v>9vHzfUkSEsk</c:v>
                </c:pt>
                <c:pt idx="2845">
                  <c:v>9VJ46xvxlhE</c:v>
                </c:pt>
                <c:pt idx="2846">
                  <c:v>9vnhToVxgUU</c:v>
                </c:pt>
                <c:pt idx="2847">
                  <c:v>9v-qZBaceFg</c:v>
                </c:pt>
                <c:pt idx="2848">
                  <c:v>9vRsixjLK5g</c:v>
                </c:pt>
                <c:pt idx="2849">
                  <c:v>9vxo8j9558s</c:v>
                </c:pt>
                <c:pt idx="2850">
                  <c:v>9Vyol9k58cY</c:v>
                </c:pt>
                <c:pt idx="2851">
                  <c:v>9W-aDrFafTY</c:v>
                </c:pt>
                <c:pt idx="2852">
                  <c:v>9wfx7EzxUIc</c:v>
                </c:pt>
                <c:pt idx="2853">
                  <c:v>-9wihEcbZt8</c:v>
                </c:pt>
                <c:pt idx="2854">
                  <c:v>9WL_YkPchsY</c:v>
                </c:pt>
                <c:pt idx="2855">
                  <c:v>9wts-7nihUU</c:v>
                </c:pt>
                <c:pt idx="2856">
                  <c:v>9WuLEB9aAK8</c:v>
                </c:pt>
                <c:pt idx="2857">
                  <c:v>9x2mzuVNuVI</c:v>
                </c:pt>
                <c:pt idx="2858">
                  <c:v>9XAMTUf9LFc</c:v>
                </c:pt>
                <c:pt idx="2859">
                  <c:v>9XLCljPAnVE</c:v>
                </c:pt>
                <c:pt idx="2860">
                  <c:v>9xo3jR4NP6w</c:v>
                </c:pt>
                <c:pt idx="2861">
                  <c:v>9Xop6vwE8gA</c:v>
                </c:pt>
                <c:pt idx="2862">
                  <c:v>9xQX9nRQlyM</c:v>
                </c:pt>
                <c:pt idx="2863">
                  <c:v>9XvITvwVs4g</c:v>
                </c:pt>
                <c:pt idx="2864">
                  <c:v>9xWc6dYwkRA</c:v>
                </c:pt>
                <c:pt idx="2865">
                  <c:v>9Yc7ecXD64k</c:v>
                </c:pt>
                <c:pt idx="2866">
                  <c:v>9YlO4wLatBM</c:v>
                </c:pt>
                <c:pt idx="2867">
                  <c:v>9ynR5n97qCI</c:v>
                </c:pt>
                <c:pt idx="2868">
                  <c:v>9-yokT_WsKA</c:v>
                </c:pt>
                <c:pt idx="2869">
                  <c:v>9YSxneXySSs</c:v>
                </c:pt>
                <c:pt idx="2870">
                  <c:v>9yu0T0ii8Ok</c:v>
                </c:pt>
                <c:pt idx="2871">
                  <c:v>9Z5ruPWooik</c:v>
                </c:pt>
                <c:pt idx="2872">
                  <c:v>9ZfMNpobmwo</c:v>
                </c:pt>
                <c:pt idx="2873">
                  <c:v>9zko9tPc6Lk</c:v>
                </c:pt>
                <c:pt idx="2874">
                  <c:v>9zmbOS9eFuE</c:v>
                </c:pt>
                <c:pt idx="2875">
                  <c:v>9zoqSS61HOs</c:v>
                </c:pt>
                <c:pt idx="2876">
                  <c:v>9Zs7P6S7AeU</c:v>
                </c:pt>
                <c:pt idx="2877">
                  <c:v>9ZTDk9Sx030</c:v>
                </c:pt>
                <c:pt idx="2878">
                  <c:v>9ZTOjsBpv7c</c:v>
                </c:pt>
                <c:pt idx="2879">
                  <c:v>a__HU4Tt6PE</c:v>
                </c:pt>
                <c:pt idx="2880">
                  <c:v>A_b04fwnPa8</c:v>
                </c:pt>
                <c:pt idx="2881">
                  <c:v>a_c4eabLFS8</c:v>
                </c:pt>
                <c:pt idx="2882">
                  <c:v>A_hXDztjOoI</c:v>
                </c:pt>
                <c:pt idx="2883">
                  <c:v>A_JJeMr8pm4</c:v>
                </c:pt>
                <c:pt idx="2884">
                  <c:v>A_OHxcig2xU</c:v>
                </c:pt>
                <c:pt idx="2885">
                  <c:v>A_OTro_GURY</c:v>
                </c:pt>
                <c:pt idx="2886">
                  <c:v>A_XgvSkbCvM</c:v>
                </c:pt>
                <c:pt idx="2887">
                  <c:v>A02DgEXB2hs</c:v>
                </c:pt>
                <c:pt idx="2888">
                  <c:v>a0mZ9W1c8bg</c:v>
                </c:pt>
                <c:pt idx="2889">
                  <c:v>a0NtQgwh8og</c:v>
                </c:pt>
                <c:pt idx="2890">
                  <c:v>A0-Ri5Rciow</c:v>
                </c:pt>
                <c:pt idx="2891">
                  <c:v>a12b6UNq1eI</c:v>
                </c:pt>
                <c:pt idx="2892">
                  <c:v>A1b3d_lsHeA</c:v>
                </c:pt>
                <c:pt idx="2893">
                  <c:v>A1hRXruLKw4</c:v>
                </c:pt>
                <c:pt idx="2894">
                  <c:v>A1L8vkywBcg</c:v>
                </c:pt>
                <c:pt idx="2895">
                  <c:v>A1li901UC70</c:v>
                </c:pt>
                <c:pt idx="2896">
                  <c:v>a1OWkHhiNSU</c:v>
                </c:pt>
                <c:pt idx="2897">
                  <c:v>A1Qj7mlZ0xE</c:v>
                </c:pt>
                <c:pt idx="2898">
                  <c:v>a1tvkHx7iW4</c:v>
                </c:pt>
                <c:pt idx="2899">
                  <c:v>a1uNkQNUNDg</c:v>
                </c:pt>
                <c:pt idx="2900">
                  <c:v>a1z34DSeGTg</c:v>
                </c:pt>
                <c:pt idx="2901">
                  <c:v>a23X-XLy5Gg</c:v>
                </c:pt>
                <c:pt idx="2902">
                  <c:v>A29jrx6drrg</c:v>
                </c:pt>
                <c:pt idx="2903">
                  <c:v>A2FSo2ApQNk</c:v>
                </c:pt>
                <c:pt idx="2904">
                  <c:v>a2HXUha90BY</c:v>
                </c:pt>
                <c:pt idx="2905">
                  <c:v>a2i6_D-S-zo</c:v>
                </c:pt>
                <c:pt idx="2906">
                  <c:v>a2KFnldIEik</c:v>
                </c:pt>
                <c:pt idx="2907">
                  <c:v>a2Oi0EgnV3Y</c:v>
                </c:pt>
                <c:pt idx="2908">
                  <c:v>a2Q_XBVW16A</c:v>
                </c:pt>
                <c:pt idx="2909">
                  <c:v>a2thOOVs574</c:v>
                </c:pt>
                <c:pt idx="2910">
                  <c:v>A2XRrzywNUg</c:v>
                </c:pt>
                <c:pt idx="2911">
                  <c:v>a35t9-bNbnA</c:v>
                </c:pt>
                <c:pt idx="2912">
                  <c:v>A369GBjkDj0</c:v>
                </c:pt>
                <c:pt idx="2913">
                  <c:v>a3Fwd9zAAMU</c:v>
                </c:pt>
                <c:pt idx="2914">
                  <c:v>a3IM-j7z-1M</c:v>
                </c:pt>
                <c:pt idx="2915">
                  <c:v>a3JzEsvRZ8I</c:v>
                </c:pt>
                <c:pt idx="2916">
                  <c:v>A3lznY84lHk</c:v>
                </c:pt>
                <c:pt idx="2917">
                  <c:v>a3NKAuWxaYA</c:v>
                </c:pt>
                <c:pt idx="2918">
                  <c:v>a3SZaEVjXVA</c:v>
                </c:pt>
                <c:pt idx="2919">
                  <c:v>A47EHIKO05o</c:v>
                </c:pt>
                <c:pt idx="2920">
                  <c:v>A4aXSYOQU8g</c:v>
                </c:pt>
                <c:pt idx="2921">
                  <c:v>a4BGls13nM4</c:v>
                </c:pt>
                <c:pt idx="2922">
                  <c:v>A4EKZRlpcIM</c:v>
                </c:pt>
                <c:pt idx="2923">
                  <c:v>A4-Ezo9Qp7g</c:v>
                </c:pt>
                <c:pt idx="2924">
                  <c:v>A4F9dPBWAU0</c:v>
                </c:pt>
                <c:pt idx="2925">
                  <c:v>A4Fiz8cyh8g</c:v>
                </c:pt>
                <c:pt idx="2926">
                  <c:v>a4oVaZ2O8iI</c:v>
                </c:pt>
                <c:pt idx="2927">
                  <c:v>A4rOaf0jK9E</c:v>
                </c:pt>
                <c:pt idx="2928">
                  <c:v>A4vk8GomNvo</c:v>
                </c:pt>
                <c:pt idx="2929">
                  <c:v>A53_PQZo6Pw</c:v>
                </c:pt>
                <c:pt idx="2930">
                  <c:v>a5neMxN5I5w</c:v>
                </c:pt>
                <c:pt idx="2931">
                  <c:v>a5NLpOec_J4</c:v>
                </c:pt>
                <c:pt idx="2932">
                  <c:v>a5omkoFgQOw</c:v>
                </c:pt>
                <c:pt idx="2933">
                  <c:v>a5RS1nBD03E</c:v>
                </c:pt>
                <c:pt idx="2934">
                  <c:v>a5S0hDaN56s</c:v>
                </c:pt>
                <c:pt idx="2935">
                  <c:v>A5V5ZZqnDRM</c:v>
                </c:pt>
                <c:pt idx="2936">
                  <c:v>A5XWo41Fhfs</c:v>
                </c:pt>
                <c:pt idx="2937">
                  <c:v>a65KqxBGBoY</c:v>
                </c:pt>
                <c:pt idx="2938">
                  <c:v>A6AyrUWf6_k</c:v>
                </c:pt>
                <c:pt idx="2939">
                  <c:v>A6cnxBYU-Rg</c:v>
                </c:pt>
                <c:pt idx="2940">
                  <c:v>A6GxAR7TxzE</c:v>
                </c:pt>
                <c:pt idx="2941">
                  <c:v>a6HI3D8V_yI</c:v>
                </c:pt>
                <c:pt idx="2942">
                  <c:v>a6ICjHlzT78</c:v>
                </c:pt>
                <c:pt idx="2943">
                  <c:v>a6kEj3LI8xs</c:v>
                </c:pt>
                <c:pt idx="2944">
                  <c:v>A6NwRYq9sTM</c:v>
                </c:pt>
                <c:pt idx="2945">
                  <c:v>a6o7ivQhliU</c:v>
                </c:pt>
                <c:pt idx="2946">
                  <c:v>a6vJMBxKQZc</c:v>
                </c:pt>
                <c:pt idx="2947">
                  <c:v>a73_RMjyckc</c:v>
                </c:pt>
                <c:pt idx="2948">
                  <c:v>A7bMbZZ92t8</c:v>
                </c:pt>
                <c:pt idx="2949">
                  <c:v>A7gVrqcyBq8</c:v>
                </c:pt>
                <c:pt idx="2950">
                  <c:v>a7hVUhmNeVc</c:v>
                </c:pt>
                <c:pt idx="2951">
                  <c:v>a7JQzSn8Ptg</c:v>
                </c:pt>
                <c:pt idx="2952">
                  <c:v>a7KoGVrVvRk</c:v>
                </c:pt>
                <c:pt idx="2953">
                  <c:v>a7NJ6Gek9v4</c:v>
                </c:pt>
                <c:pt idx="2954">
                  <c:v>a7ooYFM-3QM</c:v>
                </c:pt>
                <c:pt idx="2955">
                  <c:v>A7r-hBCFtAk</c:v>
                </c:pt>
                <c:pt idx="2956">
                  <c:v>a7VA4ZlRuqg</c:v>
                </c:pt>
                <c:pt idx="2957">
                  <c:v>a839UakR1rk</c:v>
                </c:pt>
                <c:pt idx="2958">
                  <c:v>a8agPjE8xxo</c:v>
                </c:pt>
                <c:pt idx="2959">
                  <c:v>A8CBIXGVQxY</c:v>
                </c:pt>
                <c:pt idx="2960">
                  <c:v>a8G-vVFKm4M</c:v>
                </c:pt>
                <c:pt idx="2961">
                  <c:v>a8hFBXnqo0k</c:v>
                </c:pt>
                <c:pt idx="2962">
                  <c:v>a8LqPR1QivQ</c:v>
                </c:pt>
                <c:pt idx="2963">
                  <c:v>a8nudkIzteo</c:v>
                </c:pt>
                <c:pt idx="2964">
                  <c:v>a8SGDmz2j-I</c:v>
                </c:pt>
                <c:pt idx="2965">
                  <c:v>A8wilTBTVlA</c:v>
                </c:pt>
                <c:pt idx="2966">
                  <c:v>A8zlx53hNbU</c:v>
                </c:pt>
                <c:pt idx="2967">
                  <c:v>a9_oVKNGUjA</c:v>
                </c:pt>
                <c:pt idx="2968">
                  <c:v>a9iruCSpRwo</c:v>
                </c:pt>
                <c:pt idx="2969">
                  <c:v>A9IsTwccT4Q</c:v>
                </c:pt>
                <c:pt idx="2970">
                  <c:v>a9pVrfZhq7c</c:v>
                </c:pt>
                <c:pt idx="2971">
                  <c:v>A9QZPy7AuWk</c:v>
                </c:pt>
                <c:pt idx="2972">
                  <c:v>A9rwbYK_Ca8</c:v>
                </c:pt>
                <c:pt idx="2973">
                  <c:v>A9uzBMUNIVE</c:v>
                </c:pt>
                <c:pt idx="2974">
                  <c:v>a9V5aPkWBO8</c:v>
                </c:pt>
                <c:pt idx="2975">
                  <c:v>a9VcJXg5hME</c:v>
                </c:pt>
                <c:pt idx="2976">
                  <c:v>Aa0pMMyBVLs</c:v>
                </c:pt>
                <c:pt idx="2977">
                  <c:v>aa3dGfWCouY</c:v>
                </c:pt>
                <c:pt idx="2978">
                  <c:v>AA9PJqK56XA</c:v>
                </c:pt>
                <c:pt idx="2979">
                  <c:v>AaBJwAmk8VU</c:v>
                </c:pt>
                <c:pt idx="2980">
                  <c:v>aAeCWVk-W9A</c:v>
                </c:pt>
                <c:pt idx="2981">
                  <c:v>AafmzX3nvtM</c:v>
                </c:pt>
                <c:pt idx="2982">
                  <c:v>Aahj3atxdS4</c:v>
                </c:pt>
                <c:pt idx="2983">
                  <c:v>AaIkk4jiH7k</c:v>
                </c:pt>
                <c:pt idx="2984">
                  <c:v>AaK8pFtg1BI</c:v>
                </c:pt>
                <c:pt idx="2985">
                  <c:v>AaLTCtMsqgM</c:v>
                </c:pt>
                <c:pt idx="2986">
                  <c:v>aAOKKPrIX98</c:v>
                </c:pt>
                <c:pt idx="2987">
                  <c:v>aas9P3No4Sc</c:v>
                </c:pt>
                <c:pt idx="2988">
                  <c:v>Aatpeen5i-8</c:v>
                </c:pt>
                <c:pt idx="2989">
                  <c:v>AAuSqqFBJTY</c:v>
                </c:pt>
                <c:pt idx="2990">
                  <c:v>aaVPh1Qr_t4</c:v>
                </c:pt>
                <c:pt idx="2991">
                  <c:v>AawqPRfIDK8</c:v>
                </c:pt>
                <c:pt idx="2992">
                  <c:v>ab6JzpWd3wU</c:v>
                </c:pt>
                <c:pt idx="2993">
                  <c:v>Ab7wBY666vY</c:v>
                </c:pt>
                <c:pt idx="2994">
                  <c:v>abcilwRPbTU</c:v>
                </c:pt>
                <c:pt idx="2995">
                  <c:v>abdue_485Ks</c:v>
                </c:pt>
                <c:pt idx="2996">
                  <c:v>abdwSCHnrjI</c:v>
                </c:pt>
                <c:pt idx="2997">
                  <c:v>abelQ0CD6Tk</c:v>
                </c:pt>
                <c:pt idx="2998">
                  <c:v>AbGjLUdEAG0</c:v>
                </c:pt>
                <c:pt idx="2999">
                  <c:v>aBK7G1XdozY</c:v>
                </c:pt>
                <c:pt idx="3000">
                  <c:v>aBkHb8e3UAk</c:v>
                </c:pt>
                <c:pt idx="3001">
                  <c:v>aBM34lmoNQY</c:v>
                </c:pt>
                <c:pt idx="3002">
                  <c:v>ABn8UOK0Qy8</c:v>
                </c:pt>
                <c:pt idx="3003">
                  <c:v>aBoKCe7GHIk</c:v>
                </c:pt>
                <c:pt idx="3004">
                  <c:v>aBoxbN6ifsk</c:v>
                </c:pt>
                <c:pt idx="3005">
                  <c:v>abqavYCnXiw</c:v>
                </c:pt>
                <c:pt idx="3006">
                  <c:v>aBqhRJNR8M8</c:v>
                </c:pt>
                <c:pt idx="3007">
                  <c:v>aBr2kKAHN6M</c:v>
                </c:pt>
                <c:pt idx="3008">
                  <c:v>aBTd3mtPRLc</c:v>
                </c:pt>
                <c:pt idx="3009">
                  <c:v>aBuro7xU1Mk</c:v>
                </c:pt>
                <c:pt idx="3010">
                  <c:v>ABWzIV3o_jE</c:v>
                </c:pt>
                <c:pt idx="3011">
                  <c:v>ABxzxpAT5BM</c:v>
                </c:pt>
                <c:pt idx="3012">
                  <c:v>aBY8L_RBmw8</c:v>
                </c:pt>
                <c:pt idx="3013">
                  <c:v>ABYKJXJ5eS4</c:v>
                </c:pt>
                <c:pt idx="3014">
                  <c:v>AC0Z5lmxJmU</c:v>
                </c:pt>
                <c:pt idx="3015">
                  <c:v>aC6FWYEFFHw</c:v>
                </c:pt>
                <c:pt idx="3016">
                  <c:v>Ac7uJO-c3kc</c:v>
                </c:pt>
                <c:pt idx="3017">
                  <c:v>AcaGVrt6jlQ</c:v>
                </c:pt>
                <c:pt idx="3018">
                  <c:v>AcbptqtCW9o</c:v>
                </c:pt>
                <c:pt idx="3019">
                  <c:v>AcCmQFPZYeo</c:v>
                </c:pt>
                <c:pt idx="3020">
                  <c:v>accOMtn8Od4</c:v>
                </c:pt>
                <c:pt idx="3021">
                  <c:v>acCXveTQM-U</c:v>
                </c:pt>
                <c:pt idx="3022">
                  <c:v>acCZZ-lWaMk</c:v>
                </c:pt>
                <c:pt idx="3023">
                  <c:v>a-cdhg1pWYg</c:v>
                </c:pt>
                <c:pt idx="3024">
                  <c:v>aCDKULGwsps</c:v>
                </c:pt>
                <c:pt idx="3025">
                  <c:v>aCLgXLzwwk8</c:v>
                </c:pt>
                <c:pt idx="3026">
                  <c:v>aCMZjk_1jzE</c:v>
                </c:pt>
                <c:pt idx="3027">
                  <c:v>AcS1vzVeNrg</c:v>
                </c:pt>
                <c:pt idx="3028">
                  <c:v>aCy3HhJRjOk</c:v>
                </c:pt>
                <c:pt idx="3029">
                  <c:v>a--Cyuyw73Y</c:v>
                </c:pt>
                <c:pt idx="3030">
                  <c:v>ad_higXixRA</c:v>
                </c:pt>
                <c:pt idx="3031">
                  <c:v>ad1nNuaZc2g</c:v>
                </c:pt>
                <c:pt idx="3032">
                  <c:v>AD8y62NvJqk</c:v>
                </c:pt>
                <c:pt idx="3033">
                  <c:v>aDAFHcdLqBE</c:v>
                </c:pt>
                <c:pt idx="3034">
                  <c:v>ADARuB8QG-s</c:v>
                </c:pt>
                <c:pt idx="3035">
                  <c:v>adb71BQ7Y6g</c:v>
                </c:pt>
                <c:pt idx="3036">
                  <c:v>AdCjRBPUYPY</c:v>
                </c:pt>
                <c:pt idx="3037">
                  <c:v>ADCKnzm5IZs</c:v>
                </c:pt>
                <c:pt idx="3038">
                  <c:v>Adg-A5tY9lM</c:v>
                </c:pt>
                <c:pt idx="3039">
                  <c:v>AdHYKFdnJpY</c:v>
                </c:pt>
                <c:pt idx="3040">
                  <c:v>adKIo1ntTTg</c:v>
                </c:pt>
                <c:pt idx="3041">
                  <c:v>aDkZQFs08JU</c:v>
                </c:pt>
                <c:pt idx="3042">
                  <c:v>aDl3FL2ML1U</c:v>
                </c:pt>
                <c:pt idx="3043">
                  <c:v>ADrU6kxcIsk</c:v>
                </c:pt>
                <c:pt idx="3044">
                  <c:v>aDTqxbChWo0</c:v>
                </c:pt>
                <c:pt idx="3045">
                  <c:v>AdVv0YR4Ewk</c:v>
                </c:pt>
                <c:pt idx="3046">
                  <c:v>ADxuZoj9xaw</c:v>
                </c:pt>
                <c:pt idx="3047">
                  <c:v>AdZpDrdIEU0</c:v>
                </c:pt>
                <c:pt idx="3048">
                  <c:v>a-e6Zx4zWvo</c:v>
                </c:pt>
                <c:pt idx="3049">
                  <c:v>AEACSTgVIew</c:v>
                </c:pt>
                <c:pt idx="3050">
                  <c:v>aeBee8Ay6ls</c:v>
                </c:pt>
                <c:pt idx="3051">
                  <c:v>aEeobo1fsDM</c:v>
                </c:pt>
                <c:pt idx="3052">
                  <c:v>AEF6_tJyHeo</c:v>
                </c:pt>
                <c:pt idx="3053">
                  <c:v>AEgA1jhCcMo</c:v>
                </c:pt>
                <c:pt idx="3054">
                  <c:v>AeJ6xTBXA7w</c:v>
                </c:pt>
                <c:pt idx="3055">
                  <c:v>AEKk5q0ffDw</c:v>
                </c:pt>
                <c:pt idx="3056">
                  <c:v>aemnUmMoPfM</c:v>
                </c:pt>
                <c:pt idx="3057">
                  <c:v>aeOdOAEeX-E</c:v>
                </c:pt>
                <c:pt idx="3058">
                  <c:v>aeuM_0spbxA</c:v>
                </c:pt>
                <c:pt idx="3059">
                  <c:v>aEv4K2Hu3rU</c:v>
                </c:pt>
                <c:pt idx="3060">
                  <c:v>aeVtTvVr-2c</c:v>
                </c:pt>
                <c:pt idx="3061">
                  <c:v>AexXaGgoSSk</c:v>
                </c:pt>
                <c:pt idx="3062">
                  <c:v>AEYsKMlpzNs</c:v>
                </c:pt>
                <c:pt idx="3063">
                  <c:v>aF1nFm3r_pk</c:v>
                </c:pt>
                <c:pt idx="3064">
                  <c:v>AfDfoQE2iyM</c:v>
                </c:pt>
                <c:pt idx="3065">
                  <c:v>AFDZ3rOBAuA</c:v>
                </c:pt>
                <c:pt idx="3066">
                  <c:v>aFgyRUVZrLk</c:v>
                </c:pt>
                <c:pt idx="3067">
                  <c:v>aFGzLzsdRzA</c:v>
                </c:pt>
                <c:pt idx="3068">
                  <c:v>AFko9dpc8q4</c:v>
                </c:pt>
                <c:pt idx="3069">
                  <c:v>aFleYBC4cm4</c:v>
                </c:pt>
                <c:pt idx="3070">
                  <c:v>aFNFe26LKdE</c:v>
                </c:pt>
                <c:pt idx="3071">
                  <c:v>AfqPD6kb7nA</c:v>
                </c:pt>
                <c:pt idx="3072">
                  <c:v>AFr8ks4fCgQ</c:v>
                </c:pt>
                <c:pt idx="3073">
                  <c:v>afrXL8v53fk</c:v>
                </c:pt>
                <c:pt idx="3074">
                  <c:v>AfskjeeYE14</c:v>
                </c:pt>
                <c:pt idx="3075">
                  <c:v>aftJ9D3SPYE</c:v>
                </c:pt>
                <c:pt idx="3076">
                  <c:v>AfTwd_lHq-g</c:v>
                </c:pt>
                <c:pt idx="3077">
                  <c:v>AFW3E__PruI</c:v>
                </c:pt>
                <c:pt idx="3078">
                  <c:v>aFxpJyNXfJ0</c:v>
                </c:pt>
                <c:pt idx="3079">
                  <c:v>aG4JU6yqYIY</c:v>
                </c:pt>
                <c:pt idx="3080">
                  <c:v>AG8yHJ7N5eI</c:v>
                </c:pt>
                <c:pt idx="3081">
                  <c:v>AG96DWII1TY</c:v>
                </c:pt>
                <c:pt idx="3082">
                  <c:v>AGaOtxH42Fk</c:v>
                </c:pt>
                <c:pt idx="3083">
                  <c:v>agC2xp2AZlM</c:v>
                </c:pt>
                <c:pt idx="3084">
                  <c:v>agdP6CYRKWA</c:v>
                </c:pt>
                <c:pt idx="3085">
                  <c:v>AGE240RdHUQ</c:v>
                </c:pt>
                <c:pt idx="3086">
                  <c:v>agf39sRCIr8</c:v>
                </c:pt>
                <c:pt idx="3087">
                  <c:v>AggBNqMVPuo</c:v>
                </c:pt>
                <c:pt idx="3088">
                  <c:v>AgO60e1UVBI</c:v>
                </c:pt>
                <c:pt idx="3089">
                  <c:v>aGP54oQa_9Y</c:v>
                </c:pt>
                <c:pt idx="3090">
                  <c:v>AgQgv5tetKE</c:v>
                </c:pt>
                <c:pt idx="3091">
                  <c:v>agvuk5s2F70</c:v>
                </c:pt>
                <c:pt idx="3092">
                  <c:v>aGxE3HibqWY</c:v>
                </c:pt>
                <c:pt idx="3093">
                  <c:v>AGY5eHgzArQ</c:v>
                </c:pt>
                <c:pt idx="3094">
                  <c:v>AGYCYCx3X6I</c:v>
                </c:pt>
                <c:pt idx="3095">
                  <c:v>aGzIrdFhBHY</c:v>
                </c:pt>
                <c:pt idx="3096">
                  <c:v>Ah_xHKxUIMc</c:v>
                </c:pt>
                <c:pt idx="3097">
                  <c:v>Ah1zgG5Glxg</c:v>
                </c:pt>
                <c:pt idx="3098">
                  <c:v>Ah7ZCnIIJdI</c:v>
                </c:pt>
                <c:pt idx="3099">
                  <c:v>aH9KYvODfZg</c:v>
                </c:pt>
                <c:pt idx="3100">
                  <c:v>AHDiwTna9uQ</c:v>
                </c:pt>
                <c:pt idx="3101">
                  <c:v>aHDV2mHzNgE</c:v>
                </c:pt>
                <c:pt idx="3102">
                  <c:v>ahMla-qYPT4</c:v>
                </c:pt>
                <c:pt idx="3103">
                  <c:v>Aho8h_BYTO4</c:v>
                </c:pt>
                <c:pt idx="3104">
                  <c:v>AHuEx-ST4ic</c:v>
                </c:pt>
                <c:pt idx="3105">
                  <c:v>AHWTbKVpukU</c:v>
                </c:pt>
                <c:pt idx="3106">
                  <c:v>aHXCm_QL39k</c:v>
                </c:pt>
                <c:pt idx="3107">
                  <c:v>ahxUkogct8E</c:v>
                </c:pt>
                <c:pt idx="3108">
                  <c:v>AHyFhiew8U4</c:v>
                </c:pt>
                <c:pt idx="3109">
                  <c:v>AI10HEYYv40</c:v>
                </c:pt>
                <c:pt idx="3110">
                  <c:v>ai5j09jamOc</c:v>
                </c:pt>
                <c:pt idx="3111">
                  <c:v>AI9RVl7JDMI</c:v>
                </c:pt>
                <c:pt idx="3112">
                  <c:v>aiaJU6brN2A</c:v>
                </c:pt>
                <c:pt idx="3113">
                  <c:v>AidI0GBIs0k</c:v>
                </c:pt>
                <c:pt idx="3114">
                  <c:v>aIESaEQjrnk</c:v>
                </c:pt>
                <c:pt idx="3115">
                  <c:v>aIhEZdqaJvc</c:v>
                </c:pt>
                <c:pt idx="3116">
                  <c:v>aIj3s6KlIKA</c:v>
                </c:pt>
                <c:pt idx="3117">
                  <c:v>Aikm9OO0znA</c:v>
                </c:pt>
                <c:pt idx="3118">
                  <c:v>aiKY5Y8THG0</c:v>
                </c:pt>
                <c:pt idx="3119">
                  <c:v>aIlb7oWPxWQ</c:v>
                </c:pt>
                <c:pt idx="3120">
                  <c:v>AiprzzLeeZE</c:v>
                </c:pt>
                <c:pt idx="3121">
                  <c:v>a--IRRuuwbE</c:v>
                </c:pt>
                <c:pt idx="3122">
                  <c:v>AisEX0ER65k</c:v>
                </c:pt>
                <c:pt idx="3123">
                  <c:v>aiSoQPl0oi0</c:v>
                </c:pt>
                <c:pt idx="3124">
                  <c:v>ait6Y_MyVMU</c:v>
                </c:pt>
                <c:pt idx="3125">
                  <c:v>aiTPa9nD-_U</c:v>
                </c:pt>
                <c:pt idx="3126">
                  <c:v>AIu48zGbrI4</c:v>
                </c:pt>
                <c:pt idx="3127">
                  <c:v>aIv10kRurEU</c:v>
                </c:pt>
                <c:pt idx="3128">
                  <c:v>aIVSrUQOp0Y</c:v>
                </c:pt>
                <c:pt idx="3129">
                  <c:v>AixkpAKEerE</c:v>
                </c:pt>
                <c:pt idx="3130">
                  <c:v>aIyGMeePg5c</c:v>
                </c:pt>
                <c:pt idx="3131">
                  <c:v>aIYjVu2EXbE</c:v>
                </c:pt>
                <c:pt idx="3132">
                  <c:v>aiZYzq0MtL0</c:v>
                </c:pt>
                <c:pt idx="3133">
                  <c:v>aJ2NvLALHf0</c:v>
                </c:pt>
                <c:pt idx="3134">
                  <c:v>aj8mN_7Apcw</c:v>
                </c:pt>
                <c:pt idx="3135">
                  <c:v>aj9BpxxUKKY</c:v>
                </c:pt>
                <c:pt idx="3136">
                  <c:v>AJAtI7eXmmQ</c:v>
                </c:pt>
                <c:pt idx="3137">
                  <c:v>aJfIh6vmmSw</c:v>
                </c:pt>
                <c:pt idx="3138">
                  <c:v>ajJC_TQvDig</c:v>
                </c:pt>
                <c:pt idx="3139">
                  <c:v>aJlDr_z4MqU</c:v>
                </c:pt>
                <c:pt idx="3140">
                  <c:v>aJleFt0EV7I</c:v>
                </c:pt>
                <c:pt idx="3141">
                  <c:v>AJlp-X43XIs</c:v>
                </c:pt>
                <c:pt idx="3142">
                  <c:v>ajOjquPgVuo</c:v>
                </c:pt>
                <c:pt idx="3143">
                  <c:v>AjqBXw9lT2Y</c:v>
                </c:pt>
                <c:pt idx="3144">
                  <c:v>AJs0T1fkW7Y</c:v>
                </c:pt>
                <c:pt idx="3145">
                  <c:v>AjShGEgJRD8</c:v>
                </c:pt>
                <c:pt idx="3146">
                  <c:v>AJvSZr96vTY</c:v>
                </c:pt>
                <c:pt idx="3147">
                  <c:v>aJW9fg54yqs</c:v>
                </c:pt>
                <c:pt idx="3148">
                  <c:v>aJxPTujR_gI</c:v>
                </c:pt>
                <c:pt idx="3149">
                  <c:v>aJylCI1nmCY</c:v>
                </c:pt>
                <c:pt idx="3150">
                  <c:v>aK0s7LK9WkM</c:v>
                </c:pt>
                <c:pt idx="3151">
                  <c:v>aKb7DqdH1tY</c:v>
                </c:pt>
                <c:pt idx="3152">
                  <c:v>aK-Bo7NqUyg</c:v>
                </c:pt>
                <c:pt idx="3153">
                  <c:v>AkdvLOIavm4</c:v>
                </c:pt>
                <c:pt idx="3154">
                  <c:v>akEowx5ChgU</c:v>
                </c:pt>
                <c:pt idx="3155">
                  <c:v>AkG5eAZ8Cqs</c:v>
                </c:pt>
                <c:pt idx="3156">
                  <c:v>AKhDxGJTe7g</c:v>
                </c:pt>
                <c:pt idx="3157">
                  <c:v>AKi4CSvMGS0</c:v>
                </c:pt>
                <c:pt idx="3158">
                  <c:v>akj7jsy6Uzo</c:v>
                </c:pt>
                <c:pt idx="3159">
                  <c:v>AkKNslyANh8</c:v>
                </c:pt>
                <c:pt idx="3160">
                  <c:v>Ako9mX5oyNQ</c:v>
                </c:pt>
                <c:pt idx="3161">
                  <c:v>AkO-HWVFJtU</c:v>
                </c:pt>
                <c:pt idx="3162">
                  <c:v>aKsKUk4RPLM</c:v>
                </c:pt>
                <c:pt idx="3163">
                  <c:v>AkUgf2jIPyI</c:v>
                </c:pt>
                <c:pt idx="3164">
                  <c:v>AL00wnUQ1Q0</c:v>
                </c:pt>
                <c:pt idx="3165">
                  <c:v>AL1RsbakLx4</c:v>
                </c:pt>
                <c:pt idx="3166">
                  <c:v>aLce0YrMTsk</c:v>
                </c:pt>
                <c:pt idx="3167">
                  <c:v>aLDjHS1HKpw</c:v>
                </c:pt>
                <c:pt idx="3168">
                  <c:v>AlE0ce1bPgg</c:v>
                </c:pt>
                <c:pt idx="3169">
                  <c:v>ALEKln73R4g</c:v>
                </c:pt>
                <c:pt idx="3170">
                  <c:v>aLMxJY67UIo</c:v>
                </c:pt>
                <c:pt idx="3171">
                  <c:v>Alp2ibzQZCs</c:v>
                </c:pt>
                <c:pt idx="3172">
                  <c:v>alr8iR3Sm0U</c:v>
                </c:pt>
                <c:pt idx="3173">
                  <c:v>AlrbKKGIcjI</c:v>
                </c:pt>
                <c:pt idx="3174">
                  <c:v>alvd7DML6JQ</c:v>
                </c:pt>
                <c:pt idx="3175">
                  <c:v>AM_ijxzt3hY</c:v>
                </c:pt>
                <c:pt idx="3176">
                  <c:v>Am0aMeu32uY</c:v>
                </c:pt>
                <c:pt idx="3177">
                  <c:v>Am6NHDbj6XA</c:v>
                </c:pt>
                <c:pt idx="3178">
                  <c:v>aM6RFJ5qQO4</c:v>
                </c:pt>
                <c:pt idx="3179">
                  <c:v>aMB59ZZYuGY</c:v>
                </c:pt>
                <c:pt idx="3180">
                  <c:v>AMGbpPDqnkQ</c:v>
                </c:pt>
                <c:pt idx="3181">
                  <c:v>Amk1ySywtzw</c:v>
                </c:pt>
                <c:pt idx="3182">
                  <c:v>aMQbRpxgFvs</c:v>
                </c:pt>
                <c:pt idx="3183">
                  <c:v>AMqicimKMxI</c:v>
                </c:pt>
                <c:pt idx="3184">
                  <c:v>a-MtdKiGkiw</c:v>
                </c:pt>
                <c:pt idx="3185">
                  <c:v>amVfDdFhh7c</c:v>
                </c:pt>
                <c:pt idx="3186">
                  <c:v>aMVPJZZVYHw</c:v>
                </c:pt>
                <c:pt idx="3187">
                  <c:v>AN0MtjUxcwU</c:v>
                </c:pt>
                <c:pt idx="3188">
                  <c:v>an3-_6R0Q5o</c:v>
                </c:pt>
                <c:pt idx="3189">
                  <c:v>an7bHQqn5cg</c:v>
                </c:pt>
                <c:pt idx="3190">
                  <c:v>ANAyZUnY3-w</c:v>
                </c:pt>
                <c:pt idx="3191">
                  <c:v>aNj9FbBptnE</c:v>
                </c:pt>
                <c:pt idx="3192">
                  <c:v>aNkJQgS6hn0</c:v>
                </c:pt>
                <c:pt idx="3193">
                  <c:v>ANN7E6yzvDc</c:v>
                </c:pt>
                <c:pt idx="3194">
                  <c:v>AnVgFzs9Bh4</c:v>
                </c:pt>
                <c:pt idx="3195">
                  <c:v>AnwhM6rxy_Q</c:v>
                </c:pt>
                <c:pt idx="3196">
                  <c:v>aNwWdF8qq-M</c:v>
                </c:pt>
                <c:pt idx="3197">
                  <c:v>aNXuqLeegXw</c:v>
                </c:pt>
                <c:pt idx="3198">
                  <c:v>A-nYA6boN5I</c:v>
                </c:pt>
                <c:pt idx="3199">
                  <c:v>ANZDPMKM1yI</c:v>
                </c:pt>
                <c:pt idx="3200">
                  <c:v>AO3Uak4y84M</c:v>
                </c:pt>
                <c:pt idx="3201">
                  <c:v>ao7rtrWuwxs</c:v>
                </c:pt>
                <c:pt idx="3202">
                  <c:v>aO-8bSSkFyM</c:v>
                </c:pt>
                <c:pt idx="3203">
                  <c:v>aOctSYoPLXk</c:v>
                </c:pt>
                <c:pt idx="3204">
                  <c:v>AoH3kYQUY7U</c:v>
                </c:pt>
                <c:pt idx="3205">
                  <c:v>aoMtchn6VFQ</c:v>
                </c:pt>
                <c:pt idx="3206">
                  <c:v>aoRQuLLrOWA</c:v>
                </c:pt>
                <c:pt idx="3207">
                  <c:v>AOSq-SkhyKU</c:v>
                </c:pt>
                <c:pt idx="3208">
                  <c:v>aOSsupaOWYA</c:v>
                </c:pt>
                <c:pt idx="3209">
                  <c:v>aOTh4d2L9t4</c:v>
                </c:pt>
                <c:pt idx="3210">
                  <c:v>aOuIUS4BnQI</c:v>
                </c:pt>
                <c:pt idx="3211">
                  <c:v>aoW_dXeiPi0</c:v>
                </c:pt>
                <c:pt idx="3212">
                  <c:v>aP_rYIMEF8Y</c:v>
                </c:pt>
                <c:pt idx="3213">
                  <c:v>AP1Scjdy_Kc</c:v>
                </c:pt>
                <c:pt idx="3214">
                  <c:v>ap4WJLmJ7s0</c:v>
                </c:pt>
                <c:pt idx="3215">
                  <c:v>ApBYaX7EY-M</c:v>
                </c:pt>
                <c:pt idx="3216">
                  <c:v>ApGh_sN_niI</c:v>
                </c:pt>
                <c:pt idx="3217">
                  <c:v>ApLzE-TLBYU</c:v>
                </c:pt>
                <c:pt idx="3218">
                  <c:v>apsuYkf_4pk</c:v>
                </c:pt>
                <c:pt idx="3219">
                  <c:v>APVsOhB_Qv4</c:v>
                </c:pt>
                <c:pt idx="3220">
                  <c:v>APwwqWs2kQs</c:v>
                </c:pt>
                <c:pt idx="3221">
                  <c:v>APzHU4dHhMA</c:v>
                </c:pt>
                <c:pt idx="3222">
                  <c:v>aQ7-o6NN3Sc</c:v>
                </c:pt>
                <c:pt idx="3223">
                  <c:v>aQ8BjJvDJ4g</c:v>
                </c:pt>
                <c:pt idx="3224">
                  <c:v>AQ9HkEJ6shU</c:v>
                </c:pt>
                <c:pt idx="3225">
                  <c:v>AQarWRzD4_E</c:v>
                </c:pt>
                <c:pt idx="3226">
                  <c:v>aqC77foBQVI</c:v>
                </c:pt>
                <c:pt idx="3227">
                  <c:v>aqj7Uvi9jK8</c:v>
                </c:pt>
                <c:pt idx="3228">
                  <c:v>aqJJZeLObDI</c:v>
                </c:pt>
                <c:pt idx="3229">
                  <c:v>AQJlzUULpSw</c:v>
                </c:pt>
                <c:pt idx="3230">
                  <c:v>AQJPbaSkEms</c:v>
                </c:pt>
                <c:pt idx="3231">
                  <c:v>aqkd_pqWvR0</c:v>
                </c:pt>
                <c:pt idx="3232">
                  <c:v>AQkmBIfeE6A</c:v>
                </c:pt>
                <c:pt idx="3233">
                  <c:v>aqMHaZGq-L8</c:v>
                </c:pt>
                <c:pt idx="3234">
                  <c:v>aQoS9sBISF0</c:v>
                </c:pt>
                <c:pt idx="3235">
                  <c:v>aquJ2q21KXg</c:v>
                </c:pt>
                <c:pt idx="3236">
                  <c:v>aqxcV4Tyb7s</c:v>
                </c:pt>
                <c:pt idx="3237">
                  <c:v>aQy6y5r_9MU</c:v>
                </c:pt>
                <c:pt idx="3238">
                  <c:v>AR0tSpTwfwI</c:v>
                </c:pt>
                <c:pt idx="3239">
                  <c:v>aRAtM5fjj8c</c:v>
                </c:pt>
                <c:pt idx="3240">
                  <c:v>aRDrGD04PXY</c:v>
                </c:pt>
                <c:pt idx="3241">
                  <c:v>aRE6erbbbfA</c:v>
                </c:pt>
                <c:pt idx="3242">
                  <c:v>aRePCnKKFGY</c:v>
                </c:pt>
                <c:pt idx="3243">
                  <c:v>AREQS-6zfWA</c:v>
                </c:pt>
                <c:pt idx="3244">
                  <c:v>ARjuAXCX5ls</c:v>
                </c:pt>
                <c:pt idx="3245">
                  <c:v>aRK1WFOrnS4</c:v>
                </c:pt>
                <c:pt idx="3246">
                  <c:v>arnKF5mA0ak</c:v>
                </c:pt>
                <c:pt idx="3247">
                  <c:v>arSgrwqP9j8</c:v>
                </c:pt>
                <c:pt idx="3248">
                  <c:v>ArT2yEjHDqc</c:v>
                </c:pt>
                <c:pt idx="3249">
                  <c:v>aru3rrTjGFo</c:v>
                </c:pt>
                <c:pt idx="3250">
                  <c:v>ARyjj85tk2Q</c:v>
                </c:pt>
                <c:pt idx="3251">
                  <c:v>as0vNACDJaE</c:v>
                </c:pt>
                <c:pt idx="3252">
                  <c:v>as2HPostEZM</c:v>
                </c:pt>
                <c:pt idx="3253">
                  <c:v>as6o-fqcsgc</c:v>
                </c:pt>
                <c:pt idx="3254">
                  <c:v>asbW59NaTcE</c:v>
                </c:pt>
                <c:pt idx="3255">
                  <c:v>asC5WgLbGYQ</c:v>
                </c:pt>
                <c:pt idx="3256">
                  <c:v>ASeDPHVHY78</c:v>
                </c:pt>
                <c:pt idx="3257">
                  <c:v>ashrS6GKcUo</c:v>
                </c:pt>
                <c:pt idx="3258">
                  <c:v>aSK1hmeYFI4</c:v>
                </c:pt>
                <c:pt idx="3259">
                  <c:v>AsnYvWuXRzc</c:v>
                </c:pt>
                <c:pt idx="3260">
                  <c:v>Asq3uAjVYjI</c:v>
                </c:pt>
                <c:pt idx="3261">
                  <c:v>asq8SwB5ytM</c:v>
                </c:pt>
                <c:pt idx="3262">
                  <c:v>asud3udH6Hk</c:v>
                </c:pt>
                <c:pt idx="3263">
                  <c:v>ASXutG8RjrE</c:v>
                </c:pt>
                <c:pt idx="3264">
                  <c:v>AT2p5KRyqvs</c:v>
                </c:pt>
                <c:pt idx="3265">
                  <c:v>aTAe3dcIXas</c:v>
                </c:pt>
                <c:pt idx="3266">
                  <c:v>aTauLr_RVms</c:v>
                </c:pt>
                <c:pt idx="3267">
                  <c:v>aTEuYwUiCLQ</c:v>
                </c:pt>
                <c:pt idx="3268">
                  <c:v>aTfUnVL8OOI</c:v>
                </c:pt>
                <c:pt idx="3269">
                  <c:v>Atj7UQ_dD-E</c:v>
                </c:pt>
                <c:pt idx="3270">
                  <c:v>AtkjageFeiY</c:v>
                </c:pt>
                <c:pt idx="3271">
                  <c:v>ATMCG0ByqzY</c:v>
                </c:pt>
                <c:pt idx="3272">
                  <c:v>atmdaEmjJ4c</c:v>
                </c:pt>
                <c:pt idx="3273">
                  <c:v>atpU_6zbsHw</c:v>
                </c:pt>
                <c:pt idx="3274">
                  <c:v>AtvrwKnyHk4</c:v>
                </c:pt>
                <c:pt idx="3275">
                  <c:v>ATWEqvsiuO4</c:v>
                </c:pt>
                <c:pt idx="3276">
                  <c:v>Au4v4yradhI</c:v>
                </c:pt>
                <c:pt idx="3277">
                  <c:v>Au89_9bd0LE</c:v>
                </c:pt>
                <c:pt idx="3278">
                  <c:v>aua1p-9okA0</c:v>
                </c:pt>
                <c:pt idx="3279">
                  <c:v>AUaqmcQoK3E</c:v>
                </c:pt>
                <c:pt idx="3280">
                  <c:v>AubUZV8tWKk</c:v>
                </c:pt>
                <c:pt idx="3281">
                  <c:v>aUCeQdu-lM4</c:v>
                </c:pt>
                <c:pt idx="3282">
                  <c:v>aUFRpl19OJk</c:v>
                </c:pt>
                <c:pt idx="3283">
                  <c:v>AuInu_SdT0I</c:v>
                </c:pt>
                <c:pt idx="3284">
                  <c:v>auJB55-EpOE</c:v>
                </c:pt>
                <c:pt idx="3285">
                  <c:v>a-Ul24Dp-No</c:v>
                </c:pt>
                <c:pt idx="3286">
                  <c:v>aumXGJnd_hU</c:v>
                </c:pt>
                <c:pt idx="3287">
                  <c:v>auOn2s5K8Zk</c:v>
                </c:pt>
                <c:pt idx="3288">
                  <c:v>AuSew0AGngE</c:v>
                </c:pt>
                <c:pt idx="3289">
                  <c:v>AUvK0p-Ozbc</c:v>
                </c:pt>
                <c:pt idx="3290">
                  <c:v>auvvez3zxxA</c:v>
                </c:pt>
                <c:pt idx="3291">
                  <c:v>AuxupQ2bUF4</c:v>
                </c:pt>
                <c:pt idx="3292">
                  <c:v>auZVpcFr-S4</c:v>
                </c:pt>
                <c:pt idx="3293">
                  <c:v>av0YxR_yYa4</c:v>
                </c:pt>
                <c:pt idx="3294">
                  <c:v>Av5nUQXdGzM</c:v>
                </c:pt>
                <c:pt idx="3295">
                  <c:v>AV6PrR7FzjE</c:v>
                </c:pt>
                <c:pt idx="3296">
                  <c:v>AV7stc6o5eQ</c:v>
                </c:pt>
                <c:pt idx="3297">
                  <c:v>aVAFkMBPxEs</c:v>
                </c:pt>
                <c:pt idx="3298">
                  <c:v>avaNjySc4LA</c:v>
                </c:pt>
                <c:pt idx="3299">
                  <c:v>AvD3LO72OcA</c:v>
                </c:pt>
                <c:pt idx="3300">
                  <c:v>AveKHcx4b34</c:v>
                </c:pt>
                <c:pt idx="3301">
                  <c:v>AvgFmr-ckpk</c:v>
                </c:pt>
                <c:pt idx="3302">
                  <c:v>avh8Nb2GdKg</c:v>
                </c:pt>
                <c:pt idx="3303">
                  <c:v>aVHqWcTsgxc</c:v>
                </c:pt>
                <c:pt idx="3304">
                  <c:v>aVjXsdYNYm4</c:v>
                </c:pt>
                <c:pt idx="3305">
                  <c:v>AVmQRq2LAbc</c:v>
                </c:pt>
                <c:pt idx="3306">
                  <c:v>aVmVtfrUyCc</c:v>
                </c:pt>
                <c:pt idx="3307">
                  <c:v>aVoFPeiN77s</c:v>
                </c:pt>
                <c:pt idx="3308">
                  <c:v>AVr2DofrpkU</c:v>
                </c:pt>
                <c:pt idx="3309">
                  <c:v>AvRZ6AHK_sI</c:v>
                </c:pt>
                <c:pt idx="3310">
                  <c:v>avSzv4KzJgs</c:v>
                </c:pt>
                <c:pt idx="3311">
                  <c:v>AVtRP4T1RDI</c:v>
                </c:pt>
                <c:pt idx="3312">
                  <c:v>avWQMj_LhFo</c:v>
                </c:pt>
                <c:pt idx="3313">
                  <c:v>AVyQuDaPyrg</c:v>
                </c:pt>
                <c:pt idx="3314">
                  <c:v>avzDiphsnTI</c:v>
                </c:pt>
                <c:pt idx="3315">
                  <c:v>Aw3lZMex208</c:v>
                </c:pt>
                <c:pt idx="3316">
                  <c:v>AW4lFfZOLcc</c:v>
                </c:pt>
                <c:pt idx="3317">
                  <c:v>aWDsUYX9S7k</c:v>
                </c:pt>
                <c:pt idx="3318">
                  <c:v>awhXQwli4zc</c:v>
                </c:pt>
                <c:pt idx="3319">
                  <c:v>awLKl2g0pJY</c:v>
                </c:pt>
                <c:pt idx="3320">
                  <c:v>aWltBbwKuYk</c:v>
                </c:pt>
                <c:pt idx="3321">
                  <c:v>AwnvLmRb5sc</c:v>
                </c:pt>
                <c:pt idx="3322">
                  <c:v>AWqWMZ72y5U</c:v>
                </c:pt>
                <c:pt idx="3323">
                  <c:v>aWrNtXENmOE</c:v>
                </c:pt>
                <c:pt idx="3324">
                  <c:v>aWUD7DXL0M0</c:v>
                </c:pt>
                <c:pt idx="3325">
                  <c:v>aWX1tpNB4kw</c:v>
                </c:pt>
                <c:pt idx="3326">
                  <c:v>aWX5IU1FvK8</c:v>
                </c:pt>
                <c:pt idx="3327">
                  <c:v>aWyFa4dT-dg</c:v>
                </c:pt>
                <c:pt idx="3328">
                  <c:v>AX_oTMHOb-E</c:v>
                </c:pt>
                <c:pt idx="3329">
                  <c:v>Ax3X_o_0GMw</c:v>
                </c:pt>
                <c:pt idx="3330">
                  <c:v>ax5RMteun4o</c:v>
                </c:pt>
                <c:pt idx="3331">
                  <c:v>aX752YquC_8</c:v>
                </c:pt>
                <c:pt idx="3332">
                  <c:v>Ax7M9TIK4sc</c:v>
                </c:pt>
                <c:pt idx="3333">
                  <c:v>aXbfY3S4vak</c:v>
                </c:pt>
                <c:pt idx="3334">
                  <c:v>axetBbMQQ4c</c:v>
                </c:pt>
                <c:pt idx="3335">
                  <c:v>axHeGCHHDjg</c:v>
                </c:pt>
                <c:pt idx="3336">
                  <c:v>AxixTGySuJ0</c:v>
                </c:pt>
                <c:pt idx="3337">
                  <c:v>axy6po3-3Wc</c:v>
                </c:pt>
                <c:pt idx="3338">
                  <c:v>a-Y1GE1Rfmg</c:v>
                </c:pt>
                <c:pt idx="3339">
                  <c:v>AY3kdHElha0</c:v>
                </c:pt>
                <c:pt idx="3340">
                  <c:v>Ay4oQtp5TqQ</c:v>
                </c:pt>
                <c:pt idx="3341">
                  <c:v>aybQKMrpPsM</c:v>
                </c:pt>
                <c:pt idx="3342">
                  <c:v>AYfjaVqo-ss</c:v>
                </c:pt>
                <c:pt idx="3343">
                  <c:v>AyjM0ozIzcE</c:v>
                </c:pt>
                <c:pt idx="3344">
                  <c:v>ayjWr_0gQws</c:v>
                </c:pt>
                <c:pt idx="3345">
                  <c:v>aYJy4enQbV8</c:v>
                </c:pt>
                <c:pt idx="3346">
                  <c:v>ayMyKZ8g2io</c:v>
                </c:pt>
                <c:pt idx="3347">
                  <c:v>aYrL1Grn2WQ</c:v>
                </c:pt>
                <c:pt idx="3348">
                  <c:v>aYwG7bg0iu4</c:v>
                </c:pt>
                <c:pt idx="3349">
                  <c:v>AzaQlmMFtG0</c:v>
                </c:pt>
                <c:pt idx="3350">
                  <c:v>Azd5IxgrbU4</c:v>
                </c:pt>
                <c:pt idx="3351">
                  <c:v>AzdhxHyMncI</c:v>
                </c:pt>
                <c:pt idx="3352">
                  <c:v>aZetwV6hc9A</c:v>
                </c:pt>
                <c:pt idx="3353">
                  <c:v>azFe8b6yfb0</c:v>
                </c:pt>
                <c:pt idx="3354">
                  <c:v>aziP2wrZqME</c:v>
                </c:pt>
                <c:pt idx="3355">
                  <c:v>AzLsaF1mhkk</c:v>
                </c:pt>
                <c:pt idx="3356">
                  <c:v>azmAOzFvwgg</c:v>
                </c:pt>
                <c:pt idx="3357">
                  <c:v>AzOCO61rfb8</c:v>
                </c:pt>
                <c:pt idx="3358">
                  <c:v>az--ouAQqDw</c:v>
                </c:pt>
                <c:pt idx="3359">
                  <c:v>AzrmyP3SY7k</c:v>
                </c:pt>
                <c:pt idx="3360">
                  <c:v>azVAxbETWmk</c:v>
                </c:pt>
                <c:pt idx="3361">
                  <c:v>AzyPYUdfglk</c:v>
                </c:pt>
                <c:pt idx="3362">
                  <c:v>b_7I7kANNgI</c:v>
                </c:pt>
                <c:pt idx="3363">
                  <c:v>B_HOxcVHyEE</c:v>
                </c:pt>
                <c:pt idx="3364">
                  <c:v>b-_Phrvmz_w</c:v>
                </c:pt>
                <c:pt idx="3365">
                  <c:v>B_QxRuuGRGQ</c:v>
                </c:pt>
                <c:pt idx="3366">
                  <c:v>B_s0597AYYg</c:v>
                </c:pt>
                <c:pt idx="3367">
                  <c:v>B_Sozpecg48</c:v>
                </c:pt>
                <c:pt idx="3368">
                  <c:v>B_xkp0R7gbQ</c:v>
                </c:pt>
                <c:pt idx="3369">
                  <c:v>b_YLYKFcAjU</c:v>
                </c:pt>
                <c:pt idx="3370">
                  <c:v>B_zvR6faKow</c:v>
                </c:pt>
                <c:pt idx="3371">
                  <c:v>b0a_50cIDMY</c:v>
                </c:pt>
                <c:pt idx="3372">
                  <c:v>b0BnOq-b1eU</c:v>
                </c:pt>
                <c:pt idx="3373">
                  <c:v>b0cET6inXj0</c:v>
                </c:pt>
                <c:pt idx="3374">
                  <c:v>B0jItb1pcOQ</c:v>
                </c:pt>
                <c:pt idx="3375">
                  <c:v>b0ks6zuBpRI</c:v>
                </c:pt>
                <c:pt idx="3376">
                  <c:v>B0L9spCX3-U</c:v>
                </c:pt>
                <c:pt idx="3377">
                  <c:v>b0Q0thPEnwM</c:v>
                </c:pt>
                <c:pt idx="3378">
                  <c:v>b0Qb9DMhNsw</c:v>
                </c:pt>
                <c:pt idx="3379">
                  <c:v>B0qZqBXT9Os</c:v>
                </c:pt>
                <c:pt idx="3380">
                  <c:v>B0RFMnzP4Us</c:v>
                </c:pt>
                <c:pt idx="3381">
                  <c:v>b0THm8zx18c</c:v>
                </c:pt>
                <c:pt idx="3382">
                  <c:v>B0WaPJhuHow</c:v>
                </c:pt>
                <c:pt idx="3383">
                  <c:v>B14nf9-4XiY</c:v>
                </c:pt>
                <c:pt idx="3384">
                  <c:v>B19TmlL6pnY</c:v>
                </c:pt>
                <c:pt idx="3385">
                  <c:v>B1D6Clmiwsw</c:v>
                </c:pt>
                <c:pt idx="3386">
                  <c:v>b1duW7RGFmM</c:v>
                </c:pt>
                <c:pt idx="3387">
                  <c:v>B1FwxlEUprw</c:v>
                </c:pt>
                <c:pt idx="3388">
                  <c:v>B1HH3fWOr2s</c:v>
                </c:pt>
                <c:pt idx="3389">
                  <c:v>b1iK4yIbjCU</c:v>
                </c:pt>
                <c:pt idx="3390">
                  <c:v>B1Iv5lRnOSA</c:v>
                </c:pt>
                <c:pt idx="3391">
                  <c:v>B1LIQ3qrTcw</c:v>
                </c:pt>
                <c:pt idx="3392">
                  <c:v>B1PQLwrtdvo</c:v>
                </c:pt>
                <c:pt idx="3393">
                  <c:v>B1rgmNS7PrM</c:v>
                </c:pt>
                <c:pt idx="3394">
                  <c:v>B1u7usc6h0k</c:v>
                </c:pt>
                <c:pt idx="3395">
                  <c:v>b1wuY9YXmYE</c:v>
                </c:pt>
                <c:pt idx="3396">
                  <c:v>B1XCBp5Qlec</c:v>
                </c:pt>
                <c:pt idx="3397">
                  <c:v>B1xcYRf0HjI</c:v>
                </c:pt>
                <c:pt idx="3398">
                  <c:v>B21MOxooxDk</c:v>
                </c:pt>
                <c:pt idx="3399">
                  <c:v>B25I-Kq6EXM</c:v>
                </c:pt>
                <c:pt idx="3400">
                  <c:v>b25zVPsXcRo</c:v>
                </c:pt>
                <c:pt idx="3401">
                  <c:v>B2swmvNIY2A</c:v>
                </c:pt>
                <c:pt idx="3402">
                  <c:v>B2ZmmuP7NjI</c:v>
                </c:pt>
                <c:pt idx="3403">
                  <c:v>B35Fa0oLHFk</c:v>
                </c:pt>
                <c:pt idx="3404">
                  <c:v>b3CU5rI7Na4</c:v>
                </c:pt>
                <c:pt idx="3405">
                  <c:v>b3KF1zC87To</c:v>
                </c:pt>
                <c:pt idx="3406">
                  <c:v>b3QdByI1D4k</c:v>
                </c:pt>
                <c:pt idx="3407">
                  <c:v>B3Rj0xCo_6U</c:v>
                </c:pt>
                <c:pt idx="3408">
                  <c:v>B3yFBYKJMmg</c:v>
                </c:pt>
                <c:pt idx="3409">
                  <c:v>b4f4QhBkD7A</c:v>
                </c:pt>
                <c:pt idx="3410">
                  <c:v>B4FySeq6DIo</c:v>
                </c:pt>
                <c:pt idx="3411">
                  <c:v>b4iO9QSPNso</c:v>
                </c:pt>
                <c:pt idx="3412">
                  <c:v>b4pwYbF-PVk</c:v>
                </c:pt>
                <c:pt idx="3413">
                  <c:v>B4s0xeuNRLw</c:v>
                </c:pt>
                <c:pt idx="3414">
                  <c:v>b4TgS8tgm0c</c:v>
                </c:pt>
                <c:pt idx="3415">
                  <c:v>b4w2GXz3Lr8</c:v>
                </c:pt>
                <c:pt idx="3416">
                  <c:v>b-4zZROZ-GQ</c:v>
                </c:pt>
                <c:pt idx="3417">
                  <c:v>b54t1CY8qyg</c:v>
                </c:pt>
                <c:pt idx="3418">
                  <c:v>B56WNdMHtjQ</c:v>
                </c:pt>
                <c:pt idx="3419">
                  <c:v>B57nRCvjcqc</c:v>
                </c:pt>
                <c:pt idx="3420">
                  <c:v>B5dXwhhD9NU</c:v>
                </c:pt>
                <c:pt idx="3421">
                  <c:v>b5i2k4hqQQA</c:v>
                </c:pt>
                <c:pt idx="3422">
                  <c:v>B5jEskSBM1k</c:v>
                </c:pt>
                <c:pt idx="3423">
                  <c:v>B5rB6aNs_XQ</c:v>
                </c:pt>
                <c:pt idx="3424">
                  <c:v>b5tJ35kPXgE</c:v>
                </c:pt>
                <c:pt idx="3425">
                  <c:v>B5vg6tD8IKs</c:v>
                </c:pt>
                <c:pt idx="3426">
                  <c:v>b5W36yFJZwQ</c:v>
                </c:pt>
                <c:pt idx="3427">
                  <c:v>b6EgOI3gkBQ</c:v>
                </c:pt>
                <c:pt idx="3428">
                  <c:v>B6GDG1jJtfE</c:v>
                </c:pt>
                <c:pt idx="3429">
                  <c:v>b6HMp1DhZDY</c:v>
                </c:pt>
                <c:pt idx="3430">
                  <c:v>B6I0a5iAFko</c:v>
                </c:pt>
                <c:pt idx="3431">
                  <c:v>B6IxqP9z9XE</c:v>
                </c:pt>
                <c:pt idx="3432">
                  <c:v>B6MZr2T9ISw</c:v>
                </c:pt>
                <c:pt idx="3433">
                  <c:v>B6pbB505afc</c:v>
                </c:pt>
                <c:pt idx="3434">
                  <c:v>b6quIfXmzTY</c:v>
                </c:pt>
                <c:pt idx="3435">
                  <c:v>b6wvwgcpE4g</c:v>
                </c:pt>
                <c:pt idx="3436">
                  <c:v>B6yA2nUqO3A</c:v>
                </c:pt>
                <c:pt idx="3437">
                  <c:v>b6zgN86N0kw</c:v>
                </c:pt>
                <c:pt idx="3438">
                  <c:v>B7_2iNh0xw0</c:v>
                </c:pt>
                <c:pt idx="3439">
                  <c:v>B76D5tdiQAc</c:v>
                </c:pt>
                <c:pt idx="3440">
                  <c:v>b76Ln35cHDk</c:v>
                </c:pt>
                <c:pt idx="3441">
                  <c:v>b78ePgx1CeA</c:v>
                </c:pt>
                <c:pt idx="3442">
                  <c:v>b78QZwe8mPM</c:v>
                </c:pt>
                <c:pt idx="3443">
                  <c:v>B7Bm3GN4mdw</c:v>
                </c:pt>
                <c:pt idx="3444">
                  <c:v>b7hDYu9mVSs</c:v>
                </c:pt>
                <c:pt idx="3445">
                  <c:v>b7IHLVVqqLs</c:v>
                </c:pt>
                <c:pt idx="3446">
                  <c:v>B7PVSHidebY</c:v>
                </c:pt>
                <c:pt idx="3447">
                  <c:v>B-7zckt62mI</c:v>
                </c:pt>
                <c:pt idx="3448">
                  <c:v>B83FMAqwF6c</c:v>
                </c:pt>
                <c:pt idx="3449">
                  <c:v>b8AP-UfOfbw</c:v>
                </c:pt>
                <c:pt idx="3450">
                  <c:v>B8gf0WVz01E</c:v>
                </c:pt>
                <c:pt idx="3451">
                  <c:v>B8Kxy03E2_c</c:v>
                </c:pt>
                <c:pt idx="3452">
                  <c:v>b-8LL1i1JjU</c:v>
                </c:pt>
                <c:pt idx="3453">
                  <c:v>B8MmI3AnTSE</c:v>
                </c:pt>
                <c:pt idx="3454">
                  <c:v>b8N3zoHmuuU</c:v>
                </c:pt>
                <c:pt idx="3455">
                  <c:v>B8rcJeX2U5c</c:v>
                </c:pt>
                <c:pt idx="3456">
                  <c:v>b8V_5KGyLr0</c:v>
                </c:pt>
                <c:pt idx="3457">
                  <c:v>B8vpwf8rIHk</c:v>
                </c:pt>
                <c:pt idx="3458">
                  <c:v>b8Was1fayz0</c:v>
                </c:pt>
                <c:pt idx="3459">
                  <c:v>B90ykQqBoek</c:v>
                </c:pt>
                <c:pt idx="3460">
                  <c:v>B98ewETO1BM</c:v>
                </c:pt>
                <c:pt idx="3461">
                  <c:v>b9a_9tOaz3M</c:v>
                </c:pt>
                <c:pt idx="3462">
                  <c:v>b9aWTdMI3V8</c:v>
                </c:pt>
                <c:pt idx="3463">
                  <c:v>b9hxf_bJfLk</c:v>
                </c:pt>
                <c:pt idx="3464">
                  <c:v>b9jxisP_bW8</c:v>
                </c:pt>
                <c:pt idx="3465">
                  <c:v>b9Lm-Yjdl2A</c:v>
                </c:pt>
                <c:pt idx="3466">
                  <c:v>B9mmGdj1b6Y</c:v>
                </c:pt>
                <c:pt idx="3467">
                  <c:v>B9S2L8dEYCA</c:v>
                </c:pt>
                <c:pt idx="3468">
                  <c:v>b9Tht1pW11U</c:v>
                </c:pt>
                <c:pt idx="3469">
                  <c:v>b9zwDwUlb1I</c:v>
                </c:pt>
                <c:pt idx="3470">
                  <c:v>bA0FMKO_UVc</c:v>
                </c:pt>
                <c:pt idx="3471">
                  <c:v>BA0jfcfWnn8</c:v>
                </c:pt>
                <c:pt idx="3472">
                  <c:v>Ba5Zo8Y427g</c:v>
                </c:pt>
                <c:pt idx="3473">
                  <c:v>BAB6WWROXn8</c:v>
                </c:pt>
                <c:pt idx="3474">
                  <c:v>baBLjYz5EIs</c:v>
                </c:pt>
                <c:pt idx="3475">
                  <c:v>Bac5QsM34Qs</c:v>
                </c:pt>
                <c:pt idx="3476">
                  <c:v>baf7nC9hl18</c:v>
                </c:pt>
                <c:pt idx="3477">
                  <c:v>BAHSLc7OxvM</c:v>
                </c:pt>
                <c:pt idx="3478">
                  <c:v>bAhxSr6yY00</c:v>
                </c:pt>
                <c:pt idx="3479">
                  <c:v>baio8CYYfUk</c:v>
                </c:pt>
                <c:pt idx="3480">
                  <c:v>bAl2OnwldqQ</c:v>
                </c:pt>
                <c:pt idx="3481">
                  <c:v>Bao_X9LQ44c</c:v>
                </c:pt>
                <c:pt idx="3482">
                  <c:v>BAp-LNDkGOg</c:v>
                </c:pt>
                <c:pt idx="3483">
                  <c:v>baqtzGrjxrc</c:v>
                </c:pt>
                <c:pt idx="3484">
                  <c:v>BASh7eNGciw</c:v>
                </c:pt>
                <c:pt idx="3485">
                  <c:v>BaSZ0Uj5eVI</c:v>
                </c:pt>
                <c:pt idx="3486">
                  <c:v>bAvAa737W9I</c:v>
                </c:pt>
                <c:pt idx="3487">
                  <c:v>BAxHzUq3QQQ</c:v>
                </c:pt>
                <c:pt idx="3488">
                  <c:v>BAzmDFsN6_8</c:v>
                </c:pt>
                <c:pt idx="3489">
                  <c:v>bB1PkMgw_do</c:v>
                </c:pt>
                <c:pt idx="3490">
                  <c:v>Bb8nNqkdfbU</c:v>
                </c:pt>
                <c:pt idx="3491">
                  <c:v>bBc42Ov4mh8</c:v>
                </c:pt>
                <c:pt idx="3492">
                  <c:v>Bbd0DZp6cvM</c:v>
                </c:pt>
                <c:pt idx="3493">
                  <c:v>BbeSyXbyTRI</c:v>
                </c:pt>
                <c:pt idx="3494">
                  <c:v>BbF4mQtyCLU</c:v>
                </c:pt>
                <c:pt idx="3495">
                  <c:v>BbfyPpP4dQA</c:v>
                </c:pt>
                <c:pt idx="3496">
                  <c:v>bbib2QkcCEs</c:v>
                </c:pt>
                <c:pt idx="3497">
                  <c:v>BBIpdkoWDIA</c:v>
                </c:pt>
                <c:pt idx="3498">
                  <c:v>bBkctqXmOxY</c:v>
                </c:pt>
                <c:pt idx="3499">
                  <c:v>bBMrUsS_lvw</c:v>
                </c:pt>
                <c:pt idx="3500">
                  <c:v>bBpd4Nd5J6g</c:v>
                </c:pt>
                <c:pt idx="3501">
                  <c:v>BBpqdWfeUJI</c:v>
                </c:pt>
                <c:pt idx="3502">
                  <c:v>bbRuwzN-jtE</c:v>
                </c:pt>
                <c:pt idx="3503">
                  <c:v>Bbsjg9KwBW0</c:v>
                </c:pt>
                <c:pt idx="3504">
                  <c:v>bBSKf3aQjos</c:v>
                </c:pt>
                <c:pt idx="3505">
                  <c:v>Bbu3GyfQWo4</c:v>
                </c:pt>
                <c:pt idx="3506">
                  <c:v>bbvpc9p9jV0</c:v>
                </c:pt>
                <c:pt idx="3507">
                  <c:v>bBxUuqJuG3c</c:v>
                </c:pt>
                <c:pt idx="3508">
                  <c:v>bBYp6MRxR6E</c:v>
                </c:pt>
                <c:pt idx="3509">
                  <c:v>BC2HkvVk-tg</c:v>
                </c:pt>
                <c:pt idx="3510">
                  <c:v>bC4QKnZSGew</c:v>
                </c:pt>
                <c:pt idx="3511">
                  <c:v>bC4xNZxqMss</c:v>
                </c:pt>
                <c:pt idx="3512">
                  <c:v>bc5BnTYRgx8</c:v>
                </c:pt>
                <c:pt idx="3513">
                  <c:v>bc5oDTmaFWY</c:v>
                </c:pt>
                <c:pt idx="3514">
                  <c:v>bc-7p3k1D6o</c:v>
                </c:pt>
                <c:pt idx="3515">
                  <c:v>BC7RkUQjUKc</c:v>
                </c:pt>
                <c:pt idx="3516">
                  <c:v>bCA2VXdXy8M</c:v>
                </c:pt>
                <c:pt idx="3517">
                  <c:v>BCCbpfKl_LM</c:v>
                </c:pt>
                <c:pt idx="3518">
                  <c:v>bcEU0Z_34AE</c:v>
                </c:pt>
                <c:pt idx="3519">
                  <c:v>bCfmB_FG6os</c:v>
                </c:pt>
                <c:pt idx="3520">
                  <c:v>BCHHOu5E2Dc</c:v>
                </c:pt>
                <c:pt idx="3521">
                  <c:v>bc-ke-ofCfA</c:v>
                </c:pt>
                <c:pt idx="3522">
                  <c:v>bCKx-WSmYtA</c:v>
                </c:pt>
                <c:pt idx="3523">
                  <c:v>BCltqhUbpiE</c:v>
                </c:pt>
                <c:pt idx="3524">
                  <c:v>bCne5Tnu0pA</c:v>
                </c:pt>
                <c:pt idx="3525">
                  <c:v>BCoDeTiKBYY</c:v>
                </c:pt>
                <c:pt idx="3526">
                  <c:v>BCoUJajtBbM</c:v>
                </c:pt>
                <c:pt idx="3527">
                  <c:v>BCPFG0GLghA</c:v>
                </c:pt>
                <c:pt idx="3528">
                  <c:v>BCqDwj3dG6A</c:v>
                </c:pt>
                <c:pt idx="3529">
                  <c:v>BcREi-3YoD0</c:v>
                </c:pt>
                <c:pt idx="3530">
                  <c:v>BcRKHYboYLY</c:v>
                </c:pt>
                <c:pt idx="3531">
                  <c:v>bCTyMXhd_IY</c:v>
                </c:pt>
                <c:pt idx="3532">
                  <c:v>b-cX5Fr3Cg8</c:v>
                </c:pt>
                <c:pt idx="3533">
                  <c:v>bcy3MNSuCPM</c:v>
                </c:pt>
                <c:pt idx="3534">
                  <c:v>bc-YEruh-xs</c:v>
                </c:pt>
                <c:pt idx="3535">
                  <c:v>BcyfkH5icE8</c:v>
                </c:pt>
                <c:pt idx="3536">
                  <c:v>BcZAsRxPnJA</c:v>
                </c:pt>
                <c:pt idx="3537">
                  <c:v>bD1ESpMTzPQ</c:v>
                </c:pt>
                <c:pt idx="3538">
                  <c:v>bD2T_YuVhrw</c:v>
                </c:pt>
                <c:pt idx="3539">
                  <c:v>Bd38hF43oGA</c:v>
                </c:pt>
                <c:pt idx="3540">
                  <c:v>BdA2nHwpFi4</c:v>
                </c:pt>
                <c:pt idx="3541">
                  <c:v>bDAA4BfgUHc</c:v>
                </c:pt>
                <c:pt idx="3542">
                  <c:v>bDDZLQw8Wb4</c:v>
                </c:pt>
                <c:pt idx="3543">
                  <c:v>BDhBBAnSZU4</c:v>
                </c:pt>
                <c:pt idx="3544">
                  <c:v>BDHleYn0cNE</c:v>
                </c:pt>
                <c:pt idx="3545">
                  <c:v>BDhnNitUSs4</c:v>
                </c:pt>
                <c:pt idx="3546">
                  <c:v>BdiSLCl5EbE</c:v>
                </c:pt>
                <c:pt idx="3547">
                  <c:v>bdJOApMTy4w</c:v>
                </c:pt>
                <c:pt idx="3548">
                  <c:v>BDKoZ0G2Mf8</c:v>
                </c:pt>
                <c:pt idx="3549">
                  <c:v>BDlUdxE3LfY</c:v>
                </c:pt>
                <c:pt idx="3550">
                  <c:v>bdRNyrQmpYk</c:v>
                </c:pt>
                <c:pt idx="3551">
                  <c:v>BDWKy3F9og4</c:v>
                </c:pt>
                <c:pt idx="3552">
                  <c:v>bE0qOBlKSa0</c:v>
                </c:pt>
                <c:pt idx="3553">
                  <c:v>Be2clG2gU0o</c:v>
                </c:pt>
                <c:pt idx="3554">
                  <c:v>BE6olH4Vd4E</c:v>
                </c:pt>
                <c:pt idx="3555">
                  <c:v>be9PUK5SbZY</c:v>
                </c:pt>
                <c:pt idx="3556">
                  <c:v>Beb2Iblr4sY</c:v>
                </c:pt>
                <c:pt idx="3557">
                  <c:v>beHCFMkodEY</c:v>
                </c:pt>
                <c:pt idx="3558">
                  <c:v>bEJMTFi27iQ</c:v>
                </c:pt>
                <c:pt idx="3559">
                  <c:v>beM6T5yaVl0</c:v>
                </c:pt>
                <c:pt idx="3560">
                  <c:v>beMSYSyjj1U</c:v>
                </c:pt>
                <c:pt idx="3561">
                  <c:v>BEpzZy5dGZ8</c:v>
                </c:pt>
                <c:pt idx="3562">
                  <c:v>Beq8MqAmbgk</c:v>
                </c:pt>
                <c:pt idx="3563">
                  <c:v>bEs1TGL227M</c:v>
                </c:pt>
                <c:pt idx="3564">
                  <c:v>BesHsE3WwmU</c:v>
                </c:pt>
                <c:pt idx="3565">
                  <c:v>BeUF3kQPk0Q</c:v>
                </c:pt>
                <c:pt idx="3566">
                  <c:v>bEump0zeN1c</c:v>
                </c:pt>
                <c:pt idx="3567">
                  <c:v>BEW5Atl49mk</c:v>
                </c:pt>
                <c:pt idx="3568">
                  <c:v>bExC7rzOPHM</c:v>
                </c:pt>
                <c:pt idx="3569">
                  <c:v>bEZy08E7oSY</c:v>
                </c:pt>
                <c:pt idx="3570">
                  <c:v>bF_naHpa-T4</c:v>
                </c:pt>
                <c:pt idx="3571">
                  <c:v>bF5qctebcVc</c:v>
                </c:pt>
                <c:pt idx="3572">
                  <c:v>BF7wHATkHE8</c:v>
                </c:pt>
                <c:pt idx="3573">
                  <c:v>BfawmhUVXVo</c:v>
                </c:pt>
                <c:pt idx="3574">
                  <c:v>bFBrPZrq3Dg</c:v>
                </c:pt>
                <c:pt idx="3575">
                  <c:v>bfChLrKb4WE</c:v>
                </c:pt>
                <c:pt idx="3576">
                  <c:v>bFcHu8jCBRw</c:v>
                </c:pt>
                <c:pt idx="3577">
                  <c:v>bFCVXPTJt_4</c:v>
                </c:pt>
                <c:pt idx="3578">
                  <c:v>bFcwE039x4A</c:v>
                </c:pt>
                <c:pt idx="3579">
                  <c:v>BfDC0Yb1Cs4</c:v>
                </c:pt>
                <c:pt idx="3580">
                  <c:v>BfFC8D_wmGQ</c:v>
                </c:pt>
                <c:pt idx="3581">
                  <c:v>BFNxIPfnVOw</c:v>
                </c:pt>
                <c:pt idx="3582">
                  <c:v>bfNXQS5VW48</c:v>
                </c:pt>
                <c:pt idx="3583">
                  <c:v>bFOJYjrTJAQ</c:v>
                </c:pt>
                <c:pt idx="3584">
                  <c:v>BfOm_s9LhZA</c:v>
                </c:pt>
                <c:pt idx="3585">
                  <c:v>BFqC3EL79Rc</c:v>
                </c:pt>
                <c:pt idx="3586">
                  <c:v>bfXj7zLwaEA</c:v>
                </c:pt>
                <c:pt idx="3587">
                  <c:v>Bg_jvPZkYYg</c:v>
                </c:pt>
                <c:pt idx="3588">
                  <c:v>bg6m1ZRhAvo</c:v>
                </c:pt>
                <c:pt idx="3589">
                  <c:v>BG9bYMyTzPI</c:v>
                </c:pt>
                <c:pt idx="3590">
                  <c:v>BgDzj1EPpFw</c:v>
                </c:pt>
                <c:pt idx="3591">
                  <c:v>BGe1HKXZU_0</c:v>
                </c:pt>
                <c:pt idx="3592">
                  <c:v>BgFbeThGHRY</c:v>
                </c:pt>
                <c:pt idx="3593">
                  <c:v>bGGYI9kMfNM</c:v>
                </c:pt>
                <c:pt idx="3594">
                  <c:v>bgHPEvWqlu8</c:v>
                </c:pt>
                <c:pt idx="3595">
                  <c:v>BGI-nBF4dKU</c:v>
                </c:pt>
                <c:pt idx="3596">
                  <c:v>BGJc2BeunGc</c:v>
                </c:pt>
                <c:pt idx="3597">
                  <c:v>BGlNp0Qu1GE</c:v>
                </c:pt>
                <c:pt idx="3598">
                  <c:v>bGma0ZpMfBc</c:v>
                </c:pt>
                <c:pt idx="3599">
                  <c:v>bgmIq_DDKGs</c:v>
                </c:pt>
                <c:pt idx="3600">
                  <c:v>BgMl9H6drMg</c:v>
                </c:pt>
                <c:pt idx="3601">
                  <c:v>BgnpdzZFtzA</c:v>
                </c:pt>
                <c:pt idx="3602">
                  <c:v>bgOvT_tTXiM</c:v>
                </c:pt>
                <c:pt idx="3603">
                  <c:v>Bgpq7drFZbA</c:v>
                </c:pt>
                <c:pt idx="3604">
                  <c:v>BgW30TWkwzQ</c:v>
                </c:pt>
                <c:pt idx="3605">
                  <c:v>BgXOoWQY-MU</c:v>
                </c:pt>
                <c:pt idx="3606">
                  <c:v>bGy2fAt6REI</c:v>
                </c:pt>
                <c:pt idx="3607">
                  <c:v>BgYJmXbIVZo</c:v>
                </c:pt>
                <c:pt idx="3608">
                  <c:v>bH4GVwV6iEg</c:v>
                </c:pt>
                <c:pt idx="3609">
                  <c:v>bH81MrjYZDs</c:v>
                </c:pt>
                <c:pt idx="3610">
                  <c:v>bhBZ9xusfs0</c:v>
                </c:pt>
                <c:pt idx="3611">
                  <c:v>bhF9fBKyMEo</c:v>
                </c:pt>
                <c:pt idx="3612">
                  <c:v>BHHIlEv_YdY</c:v>
                </c:pt>
                <c:pt idx="3613">
                  <c:v>BhohN_-h7-c</c:v>
                </c:pt>
                <c:pt idx="3614">
                  <c:v>Bhs0Dlu-EUM</c:v>
                </c:pt>
                <c:pt idx="3615">
                  <c:v>BhSiEV3uhBs</c:v>
                </c:pt>
                <c:pt idx="3616">
                  <c:v>BHw8fC2drss</c:v>
                </c:pt>
                <c:pt idx="3617">
                  <c:v>bHX-8h6OKi8</c:v>
                </c:pt>
                <c:pt idx="3618">
                  <c:v>bhYapjcdQvM</c:v>
                </c:pt>
                <c:pt idx="3619">
                  <c:v>bHzunpMHAH0</c:v>
                </c:pt>
                <c:pt idx="3620">
                  <c:v>BhZx-ZEz0_Y</c:v>
                </c:pt>
                <c:pt idx="3621">
                  <c:v>Bi686WFyE5k</c:v>
                </c:pt>
                <c:pt idx="3622">
                  <c:v>BiDG_oLyWwE</c:v>
                </c:pt>
                <c:pt idx="3623">
                  <c:v>biDTc9LnwOw</c:v>
                </c:pt>
                <c:pt idx="3624">
                  <c:v>biDwbOGWIJY</c:v>
                </c:pt>
                <c:pt idx="3625">
                  <c:v>bIHZWsfhLS8</c:v>
                </c:pt>
                <c:pt idx="3626">
                  <c:v>BiiuUzFQ2Bg</c:v>
                </c:pt>
                <c:pt idx="3627">
                  <c:v>bikJaILxEPo</c:v>
                </c:pt>
                <c:pt idx="3628">
                  <c:v>BIKnffj4r34</c:v>
                </c:pt>
                <c:pt idx="3629">
                  <c:v>BIkPC0QMRlk</c:v>
                </c:pt>
                <c:pt idx="3630">
                  <c:v>biNcyoWah-o</c:v>
                </c:pt>
                <c:pt idx="3631">
                  <c:v>bINdKq2K_WE</c:v>
                </c:pt>
                <c:pt idx="3632">
                  <c:v>biNFtfIVRZ8</c:v>
                </c:pt>
                <c:pt idx="3633">
                  <c:v>B-Io3MoRO3w</c:v>
                </c:pt>
                <c:pt idx="3634">
                  <c:v>bIOpP1qC5Jw</c:v>
                </c:pt>
                <c:pt idx="3635">
                  <c:v>bIprd4QxkcE</c:v>
                </c:pt>
                <c:pt idx="3636">
                  <c:v>bITT5CmF_7g</c:v>
                </c:pt>
                <c:pt idx="3637">
                  <c:v>biv-EMDhtXM</c:v>
                </c:pt>
                <c:pt idx="3638">
                  <c:v>BIwvUnNbPxI</c:v>
                </c:pt>
                <c:pt idx="3639">
                  <c:v>bIz6CI8Hq-c</c:v>
                </c:pt>
                <c:pt idx="3640">
                  <c:v>bJ_xQmmdtHM</c:v>
                </c:pt>
                <c:pt idx="3641">
                  <c:v>bj1srnjiIvM</c:v>
                </c:pt>
                <c:pt idx="3642">
                  <c:v>BJ1Tlhkl2Is</c:v>
                </c:pt>
                <c:pt idx="3643">
                  <c:v>Bj2i7lCpZT0</c:v>
                </c:pt>
                <c:pt idx="3644">
                  <c:v>BJ6lZSds_y8</c:v>
                </c:pt>
                <c:pt idx="3645">
                  <c:v>Bj7D2crmi1I</c:v>
                </c:pt>
                <c:pt idx="3646">
                  <c:v>BJ8vuLnbroA</c:v>
                </c:pt>
                <c:pt idx="3647">
                  <c:v>BjaEca-Oa_Y</c:v>
                </c:pt>
                <c:pt idx="3648">
                  <c:v>bjCsv0lXe-w</c:v>
                </c:pt>
                <c:pt idx="3649">
                  <c:v>BJDlP2zowQ8</c:v>
                </c:pt>
                <c:pt idx="3650">
                  <c:v>Bje6JcQPTOg</c:v>
                </c:pt>
                <c:pt idx="3651">
                  <c:v>bJJOzPOsduE</c:v>
                </c:pt>
                <c:pt idx="3652">
                  <c:v>BJjSZWEzRWc</c:v>
                </c:pt>
                <c:pt idx="3653">
                  <c:v>bJjZfPGlUWg</c:v>
                </c:pt>
                <c:pt idx="3654">
                  <c:v>bjKr2ltVKII</c:v>
                </c:pt>
                <c:pt idx="3655">
                  <c:v>bJOSwdM5p-g</c:v>
                </c:pt>
                <c:pt idx="3656">
                  <c:v>bJp0_4ysL90</c:v>
                </c:pt>
                <c:pt idx="3657">
                  <c:v>bjPOg2bAWJc</c:v>
                </c:pt>
                <c:pt idx="3658">
                  <c:v>BjQaJPCpTso</c:v>
                </c:pt>
                <c:pt idx="3659">
                  <c:v>bjRhRr3PX04</c:v>
                </c:pt>
                <c:pt idx="3660">
                  <c:v>bJs5Tw5K70I</c:v>
                </c:pt>
                <c:pt idx="3661">
                  <c:v>bjSvvkas8cM</c:v>
                </c:pt>
                <c:pt idx="3662">
                  <c:v>BjvHwnTcAxI</c:v>
                </c:pt>
                <c:pt idx="3663">
                  <c:v>BjWfuh-x9F0</c:v>
                </c:pt>
                <c:pt idx="3664">
                  <c:v>bjxB0oYI6z8</c:v>
                </c:pt>
                <c:pt idx="3665">
                  <c:v>BJxpJuygm0A</c:v>
                </c:pt>
                <c:pt idx="3666">
                  <c:v>bJxUMHgvPxs</c:v>
                </c:pt>
                <c:pt idx="3667">
                  <c:v>bK7iu0eTN2c</c:v>
                </c:pt>
                <c:pt idx="3668">
                  <c:v>BKalFr97rZY</c:v>
                </c:pt>
                <c:pt idx="3669">
                  <c:v>BKCExTeqO0U</c:v>
                </c:pt>
                <c:pt idx="3670">
                  <c:v>bkckr7ap9GM</c:v>
                </c:pt>
                <c:pt idx="3671">
                  <c:v>BKGmSfMSc4k</c:v>
                </c:pt>
                <c:pt idx="3672">
                  <c:v>BkK6S3INvHM</c:v>
                </c:pt>
                <c:pt idx="3673">
                  <c:v>bkkG5jPFnnY</c:v>
                </c:pt>
                <c:pt idx="3674">
                  <c:v>BKkRLlHR_Dc</c:v>
                </c:pt>
                <c:pt idx="3675">
                  <c:v>bKljGi1FwBo</c:v>
                </c:pt>
                <c:pt idx="3676">
                  <c:v>bKOcPrsvHFQ</c:v>
                </c:pt>
                <c:pt idx="3677">
                  <c:v>bkQ13bIMV2k</c:v>
                </c:pt>
                <c:pt idx="3678">
                  <c:v>BkvySu1y9tM</c:v>
                </c:pt>
                <c:pt idx="3679">
                  <c:v>bKxyQseYyk4</c:v>
                </c:pt>
                <c:pt idx="3680">
                  <c:v>bKy_RIuKDGg</c:v>
                </c:pt>
                <c:pt idx="3681">
                  <c:v>BKy0j6F77Kk</c:v>
                </c:pt>
                <c:pt idx="3682">
                  <c:v>bkZcHppVnIQ</c:v>
                </c:pt>
                <c:pt idx="3683">
                  <c:v>bLa4WONsq9g</c:v>
                </c:pt>
                <c:pt idx="3684">
                  <c:v>b-LDelJrFO8</c:v>
                </c:pt>
                <c:pt idx="3685">
                  <c:v>BlFePgU5hpw</c:v>
                </c:pt>
                <c:pt idx="3686">
                  <c:v>BljwwiTqqQk</c:v>
                </c:pt>
                <c:pt idx="3687">
                  <c:v>BLP-e2h1-MU</c:v>
                </c:pt>
                <c:pt idx="3688">
                  <c:v>blrrsDqDrrk</c:v>
                </c:pt>
                <c:pt idx="3689">
                  <c:v>bLsovFqrXdo</c:v>
                </c:pt>
                <c:pt idx="3690">
                  <c:v>BLTSH4Q0rMg</c:v>
                </c:pt>
                <c:pt idx="3691">
                  <c:v>BLXjbEfDSEU</c:v>
                </c:pt>
                <c:pt idx="3692">
                  <c:v>blySvGEKGY8</c:v>
                </c:pt>
                <c:pt idx="3693">
                  <c:v>bM0pcuiKhAQ</c:v>
                </c:pt>
                <c:pt idx="3694">
                  <c:v>bmB2M99-WyU</c:v>
                </c:pt>
                <c:pt idx="3695">
                  <c:v>bMeRLPRpto4</c:v>
                </c:pt>
                <c:pt idx="3696">
                  <c:v>bMiT3IotyDQ</c:v>
                </c:pt>
                <c:pt idx="3697">
                  <c:v>BmJUu5GqdpE</c:v>
                </c:pt>
                <c:pt idx="3698">
                  <c:v>bmkYc2aODSk</c:v>
                </c:pt>
                <c:pt idx="3699">
                  <c:v>BMN367zKduU</c:v>
                </c:pt>
                <c:pt idx="3700">
                  <c:v>bMNAm3lKxWM</c:v>
                </c:pt>
                <c:pt idx="3701">
                  <c:v>BmoeYztkzBg</c:v>
                </c:pt>
                <c:pt idx="3702">
                  <c:v>BmokWi1RDHI</c:v>
                </c:pt>
                <c:pt idx="3703">
                  <c:v>bmoVcTiK_iQ</c:v>
                </c:pt>
                <c:pt idx="3704">
                  <c:v>bmrB7i7DDtA</c:v>
                </c:pt>
                <c:pt idx="3705">
                  <c:v>BMRhVNC1GOM</c:v>
                </c:pt>
                <c:pt idx="3706">
                  <c:v>bMt5Slkxcm4</c:v>
                </c:pt>
                <c:pt idx="3707">
                  <c:v>bMY0tfmj95k</c:v>
                </c:pt>
                <c:pt idx="3708">
                  <c:v>bmzt4R4qnEg</c:v>
                </c:pt>
                <c:pt idx="3709">
                  <c:v>bMZvsBXf5y4</c:v>
                </c:pt>
                <c:pt idx="3710">
                  <c:v>bn09FKEfUmM</c:v>
                </c:pt>
                <c:pt idx="3711">
                  <c:v>BN2oPaMm5d4</c:v>
                </c:pt>
                <c:pt idx="3712">
                  <c:v>bN6BSmWShbo</c:v>
                </c:pt>
                <c:pt idx="3713">
                  <c:v>bn6j8i4bmZc</c:v>
                </c:pt>
                <c:pt idx="3714">
                  <c:v>bn8Cc5kLXck</c:v>
                </c:pt>
                <c:pt idx="3715">
                  <c:v>BnahyuB30_A</c:v>
                </c:pt>
                <c:pt idx="3716">
                  <c:v>bnAPnc2pq5I</c:v>
                </c:pt>
                <c:pt idx="3717">
                  <c:v>bnaPRQbwYJI</c:v>
                </c:pt>
                <c:pt idx="3718">
                  <c:v>bNcduJKOVBM</c:v>
                </c:pt>
                <c:pt idx="3719">
                  <c:v>BNdPAEBEhQU</c:v>
                </c:pt>
                <c:pt idx="3720">
                  <c:v>bNGQveDsljg</c:v>
                </c:pt>
                <c:pt idx="3721">
                  <c:v>BnhrKcuXy-E</c:v>
                </c:pt>
                <c:pt idx="3722">
                  <c:v>B-nSef8J524</c:v>
                </c:pt>
                <c:pt idx="3723">
                  <c:v>bNT_zckShZU</c:v>
                </c:pt>
                <c:pt idx="3724">
                  <c:v>BnYxQdgQi5o</c:v>
                </c:pt>
                <c:pt idx="3725">
                  <c:v>bo_C5GJhQ3E</c:v>
                </c:pt>
                <c:pt idx="3726">
                  <c:v>bO4WvZOC5qE</c:v>
                </c:pt>
                <c:pt idx="3727">
                  <c:v>bO6sw2nAaaM</c:v>
                </c:pt>
                <c:pt idx="3728">
                  <c:v>boCtxzReQeY</c:v>
                </c:pt>
                <c:pt idx="3729">
                  <c:v>bod5wRBpUXE</c:v>
                </c:pt>
                <c:pt idx="3730">
                  <c:v>BODrjpqFWRI</c:v>
                </c:pt>
                <c:pt idx="3731">
                  <c:v>BoEFQAJDD7E</c:v>
                </c:pt>
                <c:pt idx="3732">
                  <c:v>bof7r-Tk95A</c:v>
                </c:pt>
                <c:pt idx="3733">
                  <c:v>bOFTPBLlG_I</c:v>
                </c:pt>
                <c:pt idx="3734">
                  <c:v>BoGvzZW9aDg</c:v>
                </c:pt>
                <c:pt idx="3735">
                  <c:v>BoLtBTc5l9s</c:v>
                </c:pt>
                <c:pt idx="3736">
                  <c:v>bomp2pf8vIo</c:v>
                </c:pt>
                <c:pt idx="3737">
                  <c:v>bOPDm8kDv9M</c:v>
                </c:pt>
                <c:pt idx="3738">
                  <c:v>BOw5RtQGbYY</c:v>
                </c:pt>
                <c:pt idx="3739">
                  <c:v>BOxr2S-xPMU</c:v>
                </c:pt>
                <c:pt idx="3740">
                  <c:v>bozXknHtnqI</c:v>
                </c:pt>
                <c:pt idx="3741">
                  <c:v>Bp_1gYY5qLI</c:v>
                </c:pt>
                <c:pt idx="3742">
                  <c:v>Bp_6JBNwPrg</c:v>
                </c:pt>
                <c:pt idx="3743">
                  <c:v>bP_HnlVnR1I</c:v>
                </c:pt>
                <c:pt idx="3744">
                  <c:v>bp1fsKJIU54</c:v>
                </c:pt>
                <c:pt idx="3745">
                  <c:v>BP2jaDpzMn8</c:v>
                </c:pt>
                <c:pt idx="3746">
                  <c:v>bPca_r9u7VI</c:v>
                </c:pt>
                <c:pt idx="3747">
                  <c:v>BpCyoXv95ME</c:v>
                </c:pt>
                <c:pt idx="3748">
                  <c:v>bpd9ytmR6x4</c:v>
                </c:pt>
                <c:pt idx="3749">
                  <c:v>BPdJfm9jllI</c:v>
                </c:pt>
                <c:pt idx="3750">
                  <c:v>bPfiWUK3-90</c:v>
                </c:pt>
                <c:pt idx="3751">
                  <c:v>BPGspKxSMGY</c:v>
                </c:pt>
                <c:pt idx="3752">
                  <c:v>BphtER_FVIc</c:v>
                </c:pt>
                <c:pt idx="3753">
                  <c:v>bpHw9kWH4bM</c:v>
                </c:pt>
                <c:pt idx="3754">
                  <c:v>bpJ8qAMySlo</c:v>
                </c:pt>
                <c:pt idx="3755">
                  <c:v>BpjDiK-Oq1Q</c:v>
                </c:pt>
                <c:pt idx="3756">
                  <c:v>Bpk782aqujg</c:v>
                </c:pt>
                <c:pt idx="3757">
                  <c:v>BpKAC1Am_l4</c:v>
                </c:pt>
                <c:pt idx="3758">
                  <c:v>bPkprgUDnDo</c:v>
                </c:pt>
                <c:pt idx="3759">
                  <c:v>bpLrkKI0Bgs</c:v>
                </c:pt>
                <c:pt idx="3760">
                  <c:v>bpM4DjQ2WQA</c:v>
                </c:pt>
                <c:pt idx="3761">
                  <c:v>bPMJSaQ_axw</c:v>
                </c:pt>
                <c:pt idx="3762">
                  <c:v>bPNi_492aEQ</c:v>
                </c:pt>
                <c:pt idx="3763">
                  <c:v>bPQegnJ1loo</c:v>
                </c:pt>
                <c:pt idx="3764">
                  <c:v>BPseQfShaWE</c:v>
                </c:pt>
                <c:pt idx="3765">
                  <c:v>bptMdobawTg</c:v>
                </c:pt>
                <c:pt idx="3766">
                  <c:v>BPtRo0LXVYo</c:v>
                </c:pt>
                <c:pt idx="3767">
                  <c:v>BpwE0Z_p9HM</c:v>
                </c:pt>
                <c:pt idx="3768">
                  <c:v>bpwOEjT5yIc</c:v>
                </c:pt>
                <c:pt idx="3769">
                  <c:v>bpWv-0WVi-o</c:v>
                </c:pt>
                <c:pt idx="3770">
                  <c:v>BPz4soO2mHQ</c:v>
                </c:pt>
                <c:pt idx="3771">
                  <c:v>BpzAjoqxHYA</c:v>
                </c:pt>
                <c:pt idx="3772">
                  <c:v>Bq02iidWHEM</c:v>
                </c:pt>
                <c:pt idx="3773">
                  <c:v>BqCaV0CO4Jw</c:v>
                </c:pt>
                <c:pt idx="3774">
                  <c:v>bQcxRmZkKR4</c:v>
                </c:pt>
                <c:pt idx="3775">
                  <c:v>BqizWkJ9pSM</c:v>
                </c:pt>
                <c:pt idx="3776">
                  <c:v>BQjAgyvfzt4</c:v>
                </c:pt>
                <c:pt idx="3777">
                  <c:v>bqlbSi0hsqY</c:v>
                </c:pt>
                <c:pt idx="3778">
                  <c:v>BqlRuWr-sbY</c:v>
                </c:pt>
                <c:pt idx="3779">
                  <c:v>BqoRhZM4Sas</c:v>
                </c:pt>
                <c:pt idx="3780">
                  <c:v>BQp1O4RqwlA</c:v>
                </c:pt>
                <c:pt idx="3781">
                  <c:v>BqpqqBdZek8</c:v>
                </c:pt>
                <c:pt idx="3782">
                  <c:v>BqpSabV0bTY</c:v>
                </c:pt>
                <c:pt idx="3783">
                  <c:v>bqqH36pX8N8</c:v>
                </c:pt>
                <c:pt idx="3784">
                  <c:v>BQvWztvk3yY</c:v>
                </c:pt>
                <c:pt idx="3785">
                  <c:v>BqW6YBJx3go</c:v>
                </c:pt>
                <c:pt idx="3786">
                  <c:v>bqWv6sj0Ows</c:v>
                </c:pt>
                <c:pt idx="3787">
                  <c:v>bqx08H6wfI0</c:v>
                </c:pt>
                <c:pt idx="3788">
                  <c:v>bQYdbB6pG_8</c:v>
                </c:pt>
                <c:pt idx="3789">
                  <c:v>BQz5rxPWxoE</c:v>
                </c:pt>
                <c:pt idx="3790">
                  <c:v>Brau_5qij9g</c:v>
                </c:pt>
                <c:pt idx="3791">
                  <c:v>brBS23BJnJk</c:v>
                </c:pt>
                <c:pt idx="3792">
                  <c:v>bRE-W6_pPwM</c:v>
                </c:pt>
                <c:pt idx="3793">
                  <c:v>BrIp9yAvnY4</c:v>
                </c:pt>
                <c:pt idx="3794">
                  <c:v>brjifeZ5pyE</c:v>
                </c:pt>
                <c:pt idx="3795">
                  <c:v>bRk2nlpW9c4</c:v>
                </c:pt>
                <c:pt idx="3796">
                  <c:v>BrNEsH-cl9c</c:v>
                </c:pt>
                <c:pt idx="3797">
                  <c:v>BRUvbiWLwFI</c:v>
                </c:pt>
                <c:pt idx="3798">
                  <c:v>bRVajQqFKv4</c:v>
                </c:pt>
                <c:pt idx="3799">
                  <c:v>Brx2k45RqVY</c:v>
                </c:pt>
                <c:pt idx="3800">
                  <c:v>brx5e9MZlUg</c:v>
                </c:pt>
                <c:pt idx="3801">
                  <c:v>BS7vvzQ19tI</c:v>
                </c:pt>
                <c:pt idx="3802">
                  <c:v>bs9y2NTRg_c</c:v>
                </c:pt>
                <c:pt idx="3803">
                  <c:v>bSA8z4WoVKo</c:v>
                </c:pt>
                <c:pt idx="3804">
                  <c:v>bscQk5nBQqw</c:v>
                </c:pt>
                <c:pt idx="3805">
                  <c:v>bsewlswAoSk</c:v>
                </c:pt>
                <c:pt idx="3806">
                  <c:v>BsFbiOksHrQ</c:v>
                </c:pt>
                <c:pt idx="3807">
                  <c:v>bSHG6gqHou0</c:v>
                </c:pt>
                <c:pt idx="3808">
                  <c:v>b-ShNqtj8Yw</c:v>
                </c:pt>
                <c:pt idx="3809">
                  <c:v>BslKjxaP4Ik</c:v>
                </c:pt>
                <c:pt idx="3810">
                  <c:v>bslp_4KUyow</c:v>
                </c:pt>
                <c:pt idx="3811">
                  <c:v>bSN0cvIu3ZQ</c:v>
                </c:pt>
                <c:pt idx="3812">
                  <c:v>bSREeOmVWaQ</c:v>
                </c:pt>
                <c:pt idx="3813">
                  <c:v>BSsQmUy8Aw8</c:v>
                </c:pt>
                <c:pt idx="3814">
                  <c:v>BSzFZeE2Bu8</c:v>
                </c:pt>
                <c:pt idx="3815">
                  <c:v>bTf--efVD_s</c:v>
                </c:pt>
                <c:pt idx="3816">
                  <c:v>bTJhO-hipjg</c:v>
                </c:pt>
                <c:pt idx="3817">
                  <c:v>BTma7cV4DDA</c:v>
                </c:pt>
                <c:pt idx="3818">
                  <c:v>btPWMsuzduw</c:v>
                </c:pt>
                <c:pt idx="3819">
                  <c:v>BtuY-6G7P_E</c:v>
                </c:pt>
                <c:pt idx="3820">
                  <c:v>bTv7IXWvO4U</c:v>
                </c:pt>
                <c:pt idx="3821">
                  <c:v>btxciF35Qnk</c:v>
                </c:pt>
                <c:pt idx="3822">
                  <c:v>btYwc98VjMI</c:v>
                </c:pt>
                <c:pt idx="3823">
                  <c:v>bU2BrJ1rFlo</c:v>
                </c:pt>
                <c:pt idx="3824">
                  <c:v>Bu5o7AuiBb0</c:v>
                </c:pt>
                <c:pt idx="3825">
                  <c:v>Bu815qW1_zA</c:v>
                </c:pt>
                <c:pt idx="3826">
                  <c:v>BU85FZLmuIQ</c:v>
                </c:pt>
                <c:pt idx="3827">
                  <c:v>BU8TS4A4DI0</c:v>
                </c:pt>
                <c:pt idx="3828">
                  <c:v>bubtGhBnEbQ</c:v>
                </c:pt>
                <c:pt idx="3829">
                  <c:v>BuBX0k_FZtg</c:v>
                </c:pt>
                <c:pt idx="3830">
                  <c:v>bufCV2r0T9I</c:v>
                </c:pt>
                <c:pt idx="3831">
                  <c:v>BuHEuCh0tFE</c:v>
                </c:pt>
                <c:pt idx="3832">
                  <c:v>bUIO-SEeBsU</c:v>
                </c:pt>
                <c:pt idx="3833">
                  <c:v>BUKhj5FU2_4</c:v>
                </c:pt>
                <c:pt idx="3834">
                  <c:v>BuKnOUOU-GQ</c:v>
                </c:pt>
                <c:pt idx="3835">
                  <c:v>buLg8bRTzko</c:v>
                </c:pt>
                <c:pt idx="3836">
                  <c:v>bUm4Gz0XF_g</c:v>
                </c:pt>
                <c:pt idx="3837">
                  <c:v>Buml6KaNlcg</c:v>
                </c:pt>
                <c:pt idx="3838">
                  <c:v>BUobY0YtF48</c:v>
                </c:pt>
                <c:pt idx="3839">
                  <c:v>BUpmx0gtVII</c:v>
                </c:pt>
                <c:pt idx="3840">
                  <c:v>buPzi0gYZ0Q</c:v>
                </c:pt>
                <c:pt idx="3841">
                  <c:v>bUunZxHfKug</c:v>
                </c:pt>
                <c:pt idx="3842">
                  <c:v>buWkSPCO13I</c:v>
                </c:pt>
                <c:pt idx="3843">
                  <c:v>buZKS830Nwg</c:v>
                </c:pt>
                <c:pt idx="3844">
                  <c:v>bV3V84dPQgo</c:v>
                </c:pt>
                <c:pt idx="3845">
                  <c:v>bV7dpGgOMuY</c:v>
                </c:pt>
                <c:pt idx="3846">
                  <c:v>bv9Mqk2VRTY</c:v>
                </c:pt>
                <c:pt idx="3847">
                  <c:v>bV9rS5aR7rc</c:v>
                </c:pt>
                <c:pt idx="3848">
                  <c:v>bvagW7KyOYQ</c:v>
                </c:pt>
                <c:pt idx="3849">
                  <c:v>B--VCiamSbo</c:v>
                </c:pt>
                <c:pt idx="3850">
                  <c:v>BvdplXxv3q0</c:v>
                </c:pt>
                <c:pt idx="3851">
                  <c:v>BVelWBi82PE</c:v>
                </c:pt>
                <c:pt idx="3852">
                  <c:v>bvGvmWb_3Sw</c:v>
                </c:pt>
                <c:pt idx="3853">
                  <c:v>bvhBIsmzhwE</c:v>
                </c:pt>
                <c:pt idx="3854">
                  <c:v>BVLO3k3GCHM</c:v>
                </c:pt>
                <c:pt idx="3855">
                  <c:v>bvmlbu5Vipg</c:v>
                </c:pt>
                <c:pt idx="3856">
                  <c:v>BvMOWx3S4RA</c:v>
                </c:pt>
                <c:pt idx="3857">
                  <c:v>bvNonoGTjgw</c:v>
                </c:pt>
                <c:pt idx="3858">
                  <c:v>bvNrTJM2MYw</c:v>
                </c:pt>
                <c:pt idx="3859">
                  <c:v>BvnZX9Z_jVs</c:v>
                </c:pt>
                <c:pt idx="3860">
                  <c:v>BvoDi0PpFPo</c:v>
                </c:pt>
                <c:pt idx="3861">
                  <c:v>bVOE7cRy0Ok</c:v>
                </c:pt>
                <c:pt idx="3862">
                  <c:v>bVtCZ7Zhnqc</c:v>
                </c:pt>
                <c:pt idx="3863">
                  <c:v>bVv2EwB0C24</c:v>
                </c:pt>
                <c:pt idx="3864">
                  <c:v>bvVdJEt7pEw</c:v>
                </c:pt>
                <c:pt idx="3865">
                  <c:v>BvzkJCL_uVM</c:v>
                </c:pt>
                <c:pt idx="3866">
                  <c:v>BW_DMTsSM00</c:v>
                </c:pt>
                <c:pt idx="3867">
                  <c:v>bWC6Ec0xwDo</c:v>
                </c:pt>
                <c:pt idx="3868">
                  <c:v>BWdbKK2-udw</c:v>
                </c:pt>
                <c:pt idx="3869">
                  <c:v>BWgepkzDnMo</c:v>
                </c:pt>
                <c:pt idx="3870">
                  <c:v>BWHQprSO4rE</c:v>
                </c:pt>
                <c:pt idx="3871">
                  <c:v>BwIw80nybkU</c:v>
                </c:pt>
                <c:pt idx="3872">
                  <c:v>BwJQj-iFMFk</c:v>
                </c:pt>
                <c:pt idx="3873">
                  <c:v>BWmgWR1X39I</c:v>
                </c:pt>
                <c:pt idx="3874">
                  <c:v>bWrAKLONLH0</c:v>
                </c:pt>
                <c:pt idx="3875">
                  <c:v>Bwvn54aTdao</c:v>
                </c:pt>
                <c:pt idx="3876">
                  <c:v>bwxR_PMuKuk</c:v>
                </c:pt>
                <c:pt idx="3877">
                  <c:v>BwYmaDSXdQY</c:v>
                </c:pt>
                <c:pt idx="3878">
                  <c:v>bX4lYE_fxjE</c:v>
                </c:pt>
                <c:pt idx="3879">
                  <c:v>bx4YwI0xODc</c:v>
                </c:pt>
                <c:pt idx="3880">
                  <c:v>bX4zWWt2qcc</c:v>
                </c:pt>
                <c:pt idx="3881">
                  <c:v>bX8YyWk-CvA</c:v>
                </c:pt>
                <c:pt idx="3882">
                  <c:v>bxaPGw_mPFI</c:v>
                </c:pt>
                <c:pt idx="3883">
                  <c:v>bxb_ip0ChQo</c:v>
                </c:pt>
                <c:pt idx="3884">
                  <c:v>bXf-etFadkc</c:v>
                </c:pt>
                <c:pt idx="3885">
                  <c:v>bXkekTgx3ns</c:v>
                </c:pt>
                <c:pt idx="3886">
                  <c:v>bXoEPINunzk</c:v>
                </c:pt>
                <c:pt idx="3887">
                  <c:v>bx-QX2ZPH60</c:v>
                </c:pt>
                <c:pt idx="3888">
                  <c:v>bXtsZ_KiVLk</c:v>
                </c:pt>
                <c:pt idx="3889">
                  <c:v>BxtvSubERwE</c:v>
                </c:pt>
                <c:pt idx="3890">
                  <c:v>bxUoh5YxY5s</c:v>
                </c:pt>
                <c:pt idx="3891">
                  <c:v>BxWIE0-7BAY</c:v>
                </c:pt>
                <c:pt idx="3892">
                  <c:v>bXx1U83sFJw</c:v>
                </c:pt>
                <c:pt idx="3893">
                  <c:v>bY232K6cLV0</c:v>
                </c:pt>
                <c:pt idx="3894">
                  <c:v>by2N2PmxBsc</c:v>
                </c:pt>
                <c:pt idx="3895">
                  <c:v>bY5tNIoGxOE</c:v>
                </c:pt>
                <c:pt idx="3896">
                  <c:v>bYdleC-PRRw</c:v>
                </c:pt>
                <c:pt idx="3897">
                  <c:v>byfZwrUb-eI</c:v>
                </c:pt>
                <c:pt idx="3898">
                  <c:v>bYGsrLDXzqo</c:v>
                </c:pt>
                <c:pt idx="3899">
                  <c:v>bYHfxbzhZy4</c:v>
                </c:pt>
                <c:pt idx="3900">
                  <c:v>ByJUppX6pPE</c:v>
                </c:pt>
                <c:pt idx="3901">
                  <c:v>byLufx7Izfg</c:v>
                </c:pt>
                <c:pt idx="3902">
                  <c:v>BYNV3S5nq7s</c:v>
                </c:pt>
                <c:pt idx="3903">
                  <c:v>bYP_6IOPv88</c:v>
                </c:pt>
                <c:pt idx="3904">
                  <c:v>BYP6XeSXy9s</c:v>
                </c:pt>
                <c:pt idx="3905">
                  <c:v>bYqqa4mhLq0</c:v>
                </c:pt>
                <c:pt idx="3906">
                  <c:v>bYsFulbZvOE</c:v>
                </c:pt>
                <c:pt idx="3907">
                  <c:v>bySGY_nyyGU</c:v>
                </c:pt>
                <c:pt idx="3908">
                  <c:v>bYSRPuDEnTg</c:v>
                </c:pt>
                <c:pt idx="3909">
                  <c:v>byU2uSU2tBc</c:v>
                </c:pt>
                <c:pt idx="3910">
                  <c:v>BYvOozMBwdc</c:v>
                </c:pt>
                <c:pt idx="3911">
                  <c:v>B-YW7ylmNKo</c:v>
                </c:pt>
                <c:pt idx="3912">
                  <c:v>BYWd6B7GleM</c:v>
                </c:pt>
                <c:pt idx="3913">
                  <c:v>bZ_h4sa1ja8</c:v>
                </c:pt>
                <c:pt idx="3914">
                  <c:v>Bzc0T5V3Xc0</c:v>
                </c:pt>
                <c:pt idx="3915">
                  <c:v>bzEbvtvELcs</c:v>
                </c:pt>
                <c:pt idx="3916">
                  <c:v>BzFaMc9NfSM</c:v>
                </c:pt>
                <c:pt idx="3917">
                  <c:v>bzjtqEtyhNI</c:v>
                </c:pt>
                <c:pt idx="3918">
                  <c:v>bzMiBV19tio</c:v>
                </c:pt>
                <c:pt idx="3919">
                  <c:v>Bzpb5szSgXg</c:v>
                </c:pt>
                <c:pt idx="3920">
                  <c:v>BZpNWeqkhDo</c:v>
                </c:pt>
                <c:pt idx="3921">
                  <c:v>bzQNnhpK4ao</c:v>
                </c:pt>
                <c:pt idx="3922">
                  <c:v>BzrYAbVwioU</c:v>
                </c:pt>
                <c:pt idx="3923">
                  <c:v>bzu4SRlpxNA</c:v>
                </c:pt>
                <c:pt idx="3924">
                  <c:v>BZv-WWbMPhM</c:v>
                </c:pt>
                <c:pt idx="3925">
                  <c:v>BzxvBlfZUGc</c:v>
                </c:pt>
                <c:pt idx="3926">
                  <c:v>C_2ZH7K2sL0</c:v>
                </c:pt>
                <c:pt idx="3927">
                  <c:v>c_7_uXp_IcQ</c:v>
                </c:pt>
                <c:pt idx="3928">
                  <c:v>c_aqnGYhxEM</c:v>
                </c:pt>
                <c:pt idx="3929">
                  <c:v>c_CWhv86Wc0</c:v>
                </c:pt>
                <c:pt idx="3930">
                  <c:v>C_gueMrVvnI</c:v>
                </c:pt>
                <c:pt idx="3931">
                  <c:v>c_Mw4TLzr7c</c:v>
                </c:pt>
                <c:pt idx="3932">
                  <c:v>C_P5ru938wM</c:v>
                </c:pt>
                <c:pt idx="3933">
                  <c:v>C_RSUvclLk8</c:v>
                </c:pt>
                <c:pt idx="3934">
                  <c:v>C_SHX53zwLM</c:v>
                </c:pt>
                <c:pt idx="3935">
                  <c:v>C_-spuOsYc4</c:v>
                </c:pt>
                <c:pt idx="3936">
                  <c:v>C_UkQjMTscU</c:v>
                </c:pt>
                <c:pt idx="3937">
                  <c:v>c_UvqPYj1lM</c:v>
                </c:pt>
                <c:pt idx="3938">
                  <c:v>C0J3bemP9g8</c:v>
                </c:pt>
                <c:pt idx="3939">
                  <c:v>c0JAnKc--7k</c:v>
                </c:pt>
                <c:pt idx="3940">
                  <c:v>C0kD2LTgMI0</c:v>
                </c:pt>
                <c:pt idx="3941">
                  <c:v>c0SVIXBI4iU</c:v>
                </c:pt>
                <c:pt idx="3942">
                  <c:v>C0UHXrLUFd0</c:v>
                </c:pt>
                <c:pt idx="3943">
                  <c:v>c0xGHKArDm4</c:v>
                </c:pt>
                <c:pt idx="3944">
                  <c:v>C0ZKHkExsO8</c:v>
                </c:pt>
                <c:pt idx="3945">
                  <c:v>c10IPupVBAg</c:v>
                </c:pt>
                <c:pt idx="3946">
                  <c:v>C161GcJFlWI</c:v>
                </c:pt>
                <c:pt idx="3947">
                  <c:v>C1bYmMUvElI</c:v>
                </c:pt>
                <c:pt idx="3948">
                  <c:v>c1FAgTvoXOM</c:v>
                </c:pt>
                <c:pt idx="3949">
                  <c:v>c1Ki3XQ99Cw</c:v>
                </c:pt>
                <c:pt idx="3950">
                  <c:v>C1Pn5Ln1R4M</c:v>
                </c:pt>
                <c:pt idx="3951">
                  <c:v>c1PoawUtdbA</c:v>
                </c:pt>
                <c:pt idx="3952">
                  <c:v>c2dUEN48fTU</c:v>
                </c:pt>
                <c:pt idx="3953">
                  <c:v>C2GXjre4ecs</c:v>
                </c:pt>
                <c:pt idx="3954">
                  <c:v>C2To69WmZhU</c:v>
                </c:pt>
                <c:pt idx="3955">
                  <c:v>C2vu37WFXwk</c:v>
                </c:pt>
                <c:pt idx="3956">
                  <c:v>c2VXhOfuLrQ</c:v>
                </c:pt>
                <c:pt idx="3957">
                  <c:v>c2XjkPsf8lw</c:v>
                </c:pt>
                <c:pt idx="3958">
                  <c:v>C2YqFvjTG84</c:v>
                </c:pt>
                <c:pt idx="3959">
                  <c:v>C31XVeWaMWY</c:v>
                </c:pt>
                <c:pt idx="3960">
                  <c:v>c33GwtcloR4</c:v>
                </c:pt>
                <c:pt idx="3961">
                  <c:v>c35eFM3ai6o</c:v>
                </c:pt>
                <c:pt idx="3962">
                  <c:v>c35Os2g1-E8</c:v>
                </c:pt>
                <c:pt idx="3963">
                  <c:v>C3bYhRS2unQ</c:v>
                </c:pt>
                <c:pt idx="3964">
                  <c:v>C3IMDkYkAZk</c:v>
                </c:pt>
                <c:pt idx="3965">
                  <c:v>c3jz0T1fepE</c:v>
                </c:pt>
                <c:pt idx="3966">
                  <c:v>c3sEfMj8vh0</c:v>
                </c:pt>
                <c:pt idx="3967">
                  <c:v>c42_6Jz9C2k</c:v>
                </c:pt>
                <c:pt idx="3968">
                  <c:v>C44q7auvTEU</c:v>
                </c:pt>
                <c:pt idx="3969">
                  <c:v>C4Ho1M-U2jY</c:v>
                </c:pt>
                <c:pt idx="3970">
                  <c:v>c4i2kmAx4R0</c:v>
                </c:pt>
                <c:pt idx="3971">
                  <c:v>C4RxaYVlrtM</c:v>
                </c:pt>
                <c:pt idx="3972">
                  <c:v>c4SlodrTsg0</c:v>
                </c:pt>
                <c:pt idx="3973">
                  <c:v>C4sQB5uGX8Q</c:v>
                </c:pt>
                <c:pt idx="3974">
                  <c:v>C4yma23zGsU</c:v>
                </c:pt>
                <c:pt idx="3975">
                  <c:v>c4YoheHnYw8</c:v>
                </c:pt>
                <c:pt idx="3976">
                  <c:v>c52ptU17OJo</c:v>
                </c:pt>
                <c:pt idx="3977">
                  <c:v>c5gLcgatYJk</c:v>
                </c:pt>
                <c:pt idx="3978">
                  <c:v>c5pduXAszD4</c:v>
                </c:pt>
                <c:pt idx="3979">
                  <c:v>c5RZCAj4KvQ</c:v>
                </c:pt>
                <c:pt idx="3980">
                  <c:v>C5sdHBLGv7g</c:v>
                </c:pt>
                <c:pt idx="3981">
                  <c:v>C5z6jcw0LP0</c:v>
                </c:pt>
                <c:pt idx="3982">
                  <c:v>c5ZB0p0zBg0</c:v>
                </c:pt>
                <c:pt idx="3983">
                  <c:v>c6_8u4KGV5M</c:v>
                </c:pt>
                <c:pt idx="3984">
                  <c:v>c64I9HNpiOY</c:v>
                </c:pt>
                <c:pt idx="3985">
                  <c:v>c64l74IDdGI</c:v>
                </c:pt>
                <c:pt idx="3986">
                  <c:v>C6a5Aw2FkBA</c:v>
                </c:pt>
                <c:pt idx="3987">
                  <c:v>C6EiYnpcOPg</c:v>
                </c:pt>
                <c:pt idx="3988">
                  <c:v>C6FlXWl_Os8</c:v>
                </c:pt>
                <c:pt idx="3989">
                  <c:v>c6L38i4saEE</c:v>
                </c:pt>
                <c:pt idx="3990">
                  <c:v>C6p3u3sTd9U</c:v>
                </c:pt>
                <c:pt idx="3991">
                  <c:v>C6q-FM6ICcc</c:v>
                </c:pt>
                <c:pt idx="3992">
                  <c:v>C6X1aWNwJU0</c:v>
                </c:pt>
                <c:pt idx="3993">
                  <c:v>c6XV1g06gEM</c:v>
                </c:pt>
                <c:pt idx="3994">
                  <c:v>c77CYt2Vx-U</c:v>
                </c:pt>
                <c:pt idx="3995">
                  <c:v>C7cqCL9BfaE</c:v>
                </c:pt>
                <c:pt idx="3996">
                  <c:v>C7ltNRjShmw</c:v>
                </c:pt>
                <c:pt idx="3997">
                  <c:v>c7MwlTFQBEQ</c:v>
                </c:pt>
                <c:pt idx="3998">
                  <c:v>c7QjAlfJH0A</c:v>
                </c:pt>
                <c:pt idx="3999">
                  <c:v>C7w4rCMf99I</c:v>
                </c:pt>
                <c:pt idx="4000">
                  <c:v>C7w8VvzzR_E</c:v>
                </c:pt>
                <c:pt idx="4001">
                  <c:v>c8bkGdeqwWw</c:v>
                </c:pt>
                <c:pt idx="4002">
                  <c:v>C8BWEaGyhUM</c:v>
                </c:pt>
                <c:pt idx="4003">
                  <c:v>C8cobRj6Syw</c:v>
                </c:pt>
                <c:pt idx="4004">
                  <c:v>C8EykP6KbG0</c:v>
                </c:pt>
                <c:pt idx="4005">
                  <c:v>C8kAZoUpAfE</c:v>
                </c:pt>
                <c:pt idx="4006">
                  <c:v>c8vWK1lpMZg</c:v>
                </c:pt>
                <c:pt idx="4007">
                  <c:v>c9_1mjQTmKg</c:v>
                </c:pt>
                <c:pt idx="4008">
                  <c:v>c9bO7wRpUsA</c:v>
                </c:pt>
                <c:pt idx="4009">
                  <c:v>C9Dd7RDO69k</c:v>
                </c:pt>
                <c:pt idx="4010">
                  <c:v>C9dwTF1cTto</c:v>
                </c:pt>
                <c:pt idx="4011">
                  <c:v>-c9e3HDeY6o</c:v>
                </c:pt>
                <c:pt idx="4012">
                  <c:v>c9iebv6pvGA</c:v>
                </c:pt>
                <c:pt idx="4013">
                  <c:v>c9mg9Fotm1o</c:v>
                </c:pt>
                <c:pt idx="4014">
                  <c:v>C9Rbu062OUE</c:v>
                </c:pt>
                <c:pt idx="4015">
                  <c:v>C9YPvmq-mR8</c:v>
                </c:pt>
                <c:pt idx="4016">
                  <c:v>cA3fSbbeLqI</c:v>
                </c:pt>
                <c:pt idx="4017">
                  <c:v>Ca84M23Vrzw</c:v>
                </c:pt>
                <c:pt idx="4018">
                  <c:v>CA88xbOW1Ow</c:v>
                </c:pt>
                <c:pt idx="4019">
                  <c:v>CABhqeOj60o</c:v>
                </c:pt>
                <c:pt idx="4020">
                  <c:v>caEM5TTgeks</c:v>
                </c:pt>
                <c:pt idx="4021">
                  <c:v>Cafd7OEOp90</c:v>
                </c:pt>
                <c:pt idx="4022">
                  <c:v>cAgbIn9y_pw</c:v>
                </c:pt>
                <c:pt idx="4023">
                  <c:v>CaI--yOpUY0</c:v>
                </c:pt>
                <c:pt idx="4024">
                  <c:v>CaNIlCM5G2o</c:v>
                </c:pt>
                <c:pt idx="4025">
                  <c:v>canPhnx-fEA</c:v>
                </c:pt>
                <c:pt idx="4026">
                  <c:v>cao1papIbIc</c:v>
                </c:pt>
                <c:pt idx="4027">
                  <c:v>CAoe78-qmeQ</c:v>
                </c:pt>
                <c:pt idx="4028">
                  <c:v>carGXNbdhsA</c:v>
                </c:pt>
                <c:pt idx="4029">
                  <c:v>caShahlcxko</c:v>
                </c:pt>
                <c:pt idx="4030">
                  <c:v>caUHggmbKFs</c:v>
                </c:pt>
                <c:pt idx="4031">
                  <c:v>cBAvW0Nyxg0</c:v>
                </c:pt>
                <c:pt idx="4032">
                  <c:v>cbeJkzoQzMQ</c:v>
                </c:pt>
                <c:pt idx="4033">
                  <c:v>cBGIbzzSJCE</c:v>
                </c:pt>
                <c:pt idx="4034">
                  <c:v>CbMpy0sKbiA</c:v>
                </c:pt>
                <c:pt idx="4035">
                  <c:v>CBniJr3uty4</c:v>
                </c:pt>
                <c:pt idx="4036">
                  <c:v>cb-t0YTGp1k</c:v>
                </c:pt>
                <c:pt idx="4037">
                  <c:v>cbu2KkbEwAU</c:v>
                </c:pt>
                <c:pt idx="4038">
                  <c:v>cbVvkL1osKE</c:v>
                </c:pt>
                <c:pt idx="4039">
                  <c:v>CbWP9nvnRhw</c:v>
                </c:pt>
                <c:pt idx="4040">
                  <c:v>CbyTFA2APpM</c:v>
                </c:pt>
                <c:pt idx="4041">
                  <c:v>CcdgO10VbcQ</c:v>
                </c:pt>
                <c:pt idx="4042">
                  <c:v>cCE2o-HCEQA</c:v>
                </c:pt>
                <c:pt idx="4043">
                  <c:v>ccGVcKxzprE</c:v>
                </c:pt>
                <c:pt idx="4044">
                  <c:v>cCHJ4WM2gnE</c:v>
                </c:pt>
                <c:pt idx="4045">
                  <c:v>CCIs8xliK-g</c:v>
                </c:pt>
                <c:pt idx="4046">
                  <c:v>cCJI0ysmR1o</c:v>
                </c:pt>
                <c:pt idx="4047">
                  <c:v>cCJX51WZZmQ</c:v>
                </c:pt>
                <c:pt idx="4048">
                  <c:v>cClJGI_TY_U</c:v>
                </c:pt>
                <c:pt idx="4049">
                  <c:v>ccMwQ9NoEU0</c:v>
                </c:pt>
                <c:pt idx="4050">
                  <c:v>CCnWllegNhc</c:v>
                </c:pt>
                <c:pt idx="4051">
                  <c:v>cCO_G-L7bpA</c:v>
                </c:pt>
                <c:pt idx="4052">
                  <c:v>cCQSh1-C7I0</c:v>
                </c:pt>
                <c:pt idx="4053">
                  <c:v>CCr5-ZxYtNU</c:v>
                </c:pt>
                <c:pt idx="4054">
                  <c:v>ccSbPSJwsCM</c:v>
                </c:pt>
                <c:pt idx="4055">
                  <c:v>cCTH_rP1Jj8</c:v>
                </c:pt>
                <c:pt idx="4056">
                  <c:v>CcTmgbprcAM</c:v>
                </c:pt>
                <c:pt idx="4057">
                  <c:v>CCV1YVyEI74</c:v>
                </c:pt>
                <c:pt idx="4058">
                  <c:v>CcVqazulnZ0</c:v>
                </c:pt>
                <c:pt idx="4059">
                  <c:v>CcVzP9NPhmo</c:v>
                </c:pt>
                <c:pt idx="4060">
                  <c:v>cCwluu4-S44</c:v>
                </c:pt>
                <c:pt idx="4061">
                  <c:v>cd33Rp5U_U8</c:v>
                </c:pt>
                <c:pt idx="4062">
                  <c:v>CD52PSexCO8</c:v>
                </c:pt>
                <c:pt idx="4063">
                  <c:v>C-DfipidnOE</c:v>
                </c:pt>
                <c:pt idx="4064">
                  <c:v>CDFT6v8iHgc</c:v>
                </c:pt>
                <c:pt idx="4065">
                  <c:v>cdGtdMDMPgc</c:v>
                </c:pt>
                <c:pt idx="4066">
                  <c:v>cdgyjmFiJm0</c:v>
                </c:pt>
                <c:pt idx="4067">
                  <c:v>cDNJKtpP1ug</c:v>
                </c:pt>
                <c:pt idx="4068">
                  <c:v>CDootQrfRfE</c:v>
                </c:pt>
                <c:pt idx="4069">
                  <c:v>cdQSWyefDUg</c:v>
                </c:pt>
                <c:pt idx="4070">
                  <c:v>cdQUJO5vNcU</c:v>
                </c:pt>
                <c:pt idx="4071">
                  <c:v>cdtkJ_qI0sM</c:v>
                </c:pt>
                <c:pt idx="4072">
                  <c:v>cdVrQWiZOvI</c:v>
                </c:pt>
                <c:pt idx="4073">
                  <c:v>C-dvWa-IIG4</c:v>
                </c:pt>
                <c:pt idx="4074">
                  <c:v>Ce4EbZ9T2vs</c:v>
                </c:pt>
                <c:pt idx="4075">
                  <c:v>Ce4qkWyUBKI</c:v>
                </c:pt>
                <c:pt idx="4076">
                  <c:v>ce7YDAlIMCA</c:v>
                </c:pt>
                <c:pt idx="4077">
                  <c:v>cEAR5uSjvgE</c:v>
                </c:pt>
                <c:pt idx="4078">
                  <c:v>CEg24Eg3TWE</c:v>
                </c:pt>
                <c:pt idx="4079">
                  <c:v>ceHElg00S24</c:v>
                </c:pt>
                <c:pt idx="4080">
                  <c:v>cEL32Ai4RHI</c:v>
                </c:pt>
                <c:pt idx="4081">
                  <c:v>CEO5EELFNgA</c:v>
                </c:pt>
                <c:pt idx="4082">
                  <c:v>CEO5ttOL8s4</c:v>
                </c:pt>
                <c:pt idx="4083">
                  <c:v>CEUFY9k15_E</c:v>
                </c:pt>
                <c:pt idx="4084">
                  <c:v>CeUyL8y89So</c:v>
                </c:pt>
                <c:pt idx="4085">
                  <c:v>CEXva7G-7r4</c:v>
                </c:pt>
                <c:pt idx="4086">
                  <c:v>CeYiWpZ5svs</c:v>
                </c:pt>
                <c:pt idx="4087">
                  <c:v>CeZA7pJVlGE</c:v>
                </c:pt>
                <c:pt idx="4088">
                  <c:v>Cf_1xMOFFtA</c:v>
                </c:pt>
                <c:pt idx="4089">
                  <c:v>Cf0JnQa9HHM</c:v>
                </c:pt>
                <c:pt idx="4090">
                  <c:v>CF0nWNbUCtM</c:v>
                </c:pt>
                <c:pt idx="4091">
                  <c:v>cF2vRl_W7Po</c:v>
                </c:pt>
                <c:pt idx="4092">
                  <c:v>cf4DU1aSc1o</c:v>
                </c:pt>
                <c:pt idx="4093">
                  <c:v>c-FaEuIOxsc</c:v>
                </c:pt>
                <c:pt idx="4094">
                  <c:v>cFC8p6s0knU</c:v>
                </c:pt>
                <c:pt idx="4095">
                  <c:v>CFgGmk3KGmQ</c:v>
                </c:pt>
                <c:pt idx="4096">
                  <c:v>CfgwsIXO-S8</c:v>
                </c:pt>
                <c:pt idx="4097">
                  <c:v>cfkjVgaqHgU</c:v>
                </c:pt>
                <c:pt idx="4098">
                  <c:v>CfLCQ7UV7JE</c:v>
                </c:pt>
                <c:pt idx="4099">
                  <c:v>cfMN74Ry0QU</c:v>
                </c:pt>
                <c:pt idx="4100">
                  <c:v>CFMsEiyQpaA</c:v>
                </c:pt>
                <c:pt idx="4101">
                  <c:v>cfO3F0BtL4E</c:v>
                </c:pt>
                <c:pt idx="4102">
                  <c:v>cFvFRcwpOuk</c:v>
                </c:pt>
                <c:pt idx="4103">
                  <c:v>CfZSYm-mFgI</c:v>
                </c:pt>
                <c:pt idx="4104">
                  <c:v>cg03faCyBws</c:v>
                </c:pt>
                <c:pt idx="4105">
                  <c:v>CgbZnZrE9OM</c:v>
                </c:pt>
                <c:pt idx="4106">
                  <c:v>cGcMFul1GDE</c:v>
                </c:pt>
                <c:pt idx="4107">
                  <c:v>CgE5AfW-dhQ</c:v>
                </c:pt>
                <c:pt idx="4108">
                  <c:v>cGIHV0mwnH4</c:v>
                </c:pt>
                <c:pt idx="4109">
                  <c:v>CgImeJcZEb0</c:v>
                </c:pt>
                <c:pt idx="4110">
                  <c:v>cGKwMYbq-eI</c:v>
                </c:pt>
                <c:pt idx="4111">
                  <c:v>cGL7UlcbBsI</c:v>
                </c:pt>
                <c:pt idx="4112">
                  <c:v>Cgnk3MLw9TM</c:v>
                </c:pt>
                <c:pt idx="4113">
                  <c:v>CgobAvfsXWQ</c:v>
                </c:pt>
                <c:pt idx="4114">
                  <c:v>cgPr5GVpSEk</c:v>
                </c:pt>
                <c:pt idx="4115">
                  <c:v>cgtA4fdVdX0</c:v>
                </c:pt>
                <c:pt idx="4116">
                  <c:v>cgwTSdglSPk</c:v>
                </c:pt>
                <c:pt idx="4117">
                  <c:v>cGXpqe--BYU</c:v>
                </c:pt>
                <c:pt idx="4118">
                  <c:v>cGysOV3AzCM</c:v>
                </c:pt>
                <c:pt idx="4119">
                  <c:v>cH4mYC91omg</c:v>
                </c:pt>
                <c:pt idx="4120">
                  <c:v>Ch6aNppr8Gw</c:v>
                </c:pt>
                <c:pt idx="4121">
                  <c:v>ch6e2Yx63b4</c:v>
                </c:pt>
                <c:pt idx="4122">
                  <c:v>Cha2g4MlH78</c:v>
                </c:pt>
                <c:pt idx="4123">
                  <c:v>ChCVyCAVaXY</c:v>
                </c:pt>
                <c:pt idx="4124">
                  <c:v>chE6-4yJrfU</c:v>
                </c:pt>
                <c:pt idx="4125">
                  <c:v>ChGxuoUMUWk</c:v>
                </c:pt>
                <c:pt idx="4126">
                  <c:v>chHbIaJzugM</c:v>
                </c:pt>
                <c:pt idx="4127">
                  <c:v>CHM4fOT9oAc</c:v>
                </c:pt>
                <c:pt idx="4128">
                  <c:v>cHo0to_IwM0</c:v>
                </c:pt>
                <c:pt idx="4129">
                  <c:v>CHO786V8kAg</c:v>
                </c:pt>
                <c:pt idx="4130">
                  <c:v>ChRkaE1h7S8</c:v>
                </c:pt>
                <c:pt idx="4131">
                  <c:v>ChTM7aTd6k8</c:v>
                </c:pt>
                <c:pt idx="4132">
                  <c:v>cHvOfF8wcpo</c:v>
                </c:pt>
                <c:pt idx="4133">
                  <c:v>CHZAj_kaHuY</c:v>
                </c:pt>
                <c:pt idx="4134">
                  <c:v>CI2zVegJBWA</c:v>
                </c:pt>
                <c:pt idx="4135">
                  <c:v>CiBbHTpuRX4</c:v>
                </c:pt>
                <c:pt idx="4136">
                  <c:v>ciLeaVodFKM</c:v>
                </c:pt>
                <c:pt idx="4137">
                  <c:v>Cim2h_BUZ0c</c:v>
                </c:pt>
                <c:pt idx="4138">
                  <c:v>CiP8kAmnlyM</c:v>
                </c:pt>
                <c:pt idx="4139">
                  <c:v>cIpnjaKSdLU</c:v>
                </c:pt>
                <c:pt idx="4140">
                  <c:v>citWf6NqhQY</c:v>
                </c:pt>
                <c:pt idx="4141">
                  <c:v>CiuZQqrPNtk</c:v>
                </c:pt>
                <c:pt idx="4142">
                  <c:v>ciwGqzga_Ts</c:v>
                </c:pt>
                <c:pt idx="4143">
                  <c:v>CixoPJ-BUGw</c:v>
                </c:pt>
                <c:pt idx="4144">
                  <c:v>cIYLwrEESKg</c:v>
                </c:pt>
                <c:pt idx="4145">
                  <c:v>Cj6GGOH1FKM</c:v>
                </c:pt>
                <c:pt idx="4146">
                  <c:v>cJA_thBLjrA</c:v>
                </c:pt>
                <c:pt idx="4147">
                  <c:v>cjaVGU0-xWs</c:v>
                </c:pt>
                <c:pt idx="4148">
                  <c:v>CJbrks5FR88</c:v>
                </c:pt>
                <c:pt idx="4149">
                  <c:v>CjcMkQsvPBQ</c:v>
                </c:pt>
                <c:pt idx="4150">
                  <c:v>cjcoKgzXI50</c:v>
                </c:pt>
                <c:pt idx="4151">
                  <c:v>CJdehmJIH3U</c:v>
                </c:pt>
                <c:pt idx="4152">
                  <c:v>cjg7UFew5Jk</c:v>
                </c:pt>
                <c:pt idx="4153">
                  <c:v>CJh_vPllvX4</c:v>
                </c:pt>
                <c:pt idx="4154">
                  <c:v>cJhgvaBnGw4</c:v>
                </c:pt>
                <c:pt idx="4155">
                  <c:v>cJjJ4txtDDw</c:v>
                </c:pt>
                <c:pt idx="4156">
                  <c:v>CJjPOGQKwf0</c:v>
                </c:pt>
                <c:pt idx="4157">
                  <c:v>cJKYJT6_j3A</c:v>
                </c:pt>
                <c:pt idx="4158">
                  <c:v>CK3TF97GtIs</c:v>
                </c:pt>
                <c:pt idx="4159">
                  <c:v>ck47IYhCVjc</c:v>
                </c:pt>
                <c:pt idx="4160">
                  <c:v>CK4SJxYayzI</c:v>
                </c:pt>
                <c:pt idx="4161">
                  <c:v>cK63XuJMPvo</c:v>
                </c:pt>
                <c:pt idx="4162">
                  <c:v>ck6YVewUxro</c:v>
                </c:pt>
                <c:pt idx="4163">
                  <c:v>cK-8_GJaiJo</c:v>
                </c:pt>
                <c:pt idx="4164">
                  <c:v>ck9_cXMpAfo</c:v>
                </c:pt>
                <c:pt idx="4165">
                  <c:v>ck9tQttOV4w</c:v>
                </c:pt>
                <c:pt idx="4166">
                  <c:v>ckAh4JTjR7g</c:v>
                </c:pt>
                <c:pt idx="4167">
                  <c:v>ckAODKa_FXE</c:v>
                </c:pt>
                <c:pt idx="4168">
                  <c:v>cKC4p0Hit_8</c:v>
                </c:pt>
                <c:pt idx="4169">
                  <c:v>Ckdwsx3mWxA</c:v>
                </c:pt>
                <c:pt idx="4170">
                  <c:v>ckhoT269OOo</c:v>
                </c:pt>
                <c:pt idx="4171">
                  <c:v>CkiePYEjIjk</c:v>
                </c:pt>
                <c:pt idx="4172">
                  <c:v>cKIjz1sIwRs</c:v>
                </c:pt>
                <c:pt idx="4173">
                  <c:v>ckKxT49xQHM</c:v>
                </c:pt>
                <c:pt idx="4174">
                  <c:v>ckLYIutQ08Y</c:v>
                </c:pt>
                <c:pt idx="4175">
                  <c:v>ckS1F3mJzb0</c:v>
                </c:pt>
                <c:pt idx="4176">
                  <c:v>ckSOYdV60fc</c:v>
                </c:pt>
                <c:pt idx="4177">
                  <c:v>cKt8EfqBYUY</c:v>
                </c:pt>
                <c:pt idx="4178">
                  <c:v>CKtfVLz24qk</c:v>
                </c:pt>
                <c:pt idx="4179">
                  <c:v>Ckzx7auMg48</c:v>
                </c:pt>
                <c:pt idx="4180">
                  <c:v>cL1LJ2WPgWY</c:v>
                </c:pt>
                <c:pt idx="4181">
                  <c:v>Cl3PMw0As64</c:v>
                </c:pt>
                <c:pt idx="4182">
                  <c:v>Cl4zOn1u7Vw</c:v>
                </c:pt>
                <c:pt idx="4183">
                  <c:v>CL7LNzokn48</c:v>
                </c:pt>
                <c:pt idx="4184">
                  <c:v>Cl8InT3QaSg</c:v>
                </c:pt>
                <c:pt idx="4185">
                  <c:v>CL8XRwiNCrA</c:v>
                </c:pt>
                <c:pt idx="4186">
                  <c:v>clCzp59Qk60</c:v>
                </c:pt>
                <c:pt idx="4187">
                  <c:v>CLl1RbxDRAs</c:v>
                </c:pt>
                <c:pt idx="4188">
                  <c:v>cLovJeESCUA</c:v>
                </c:pt>
                <c:pt idx="4189">
                  <c:v>clQGvMBNmqs</c:v>
                </c:pt>
                <c:pt idx="4190">
                  <c:v>CLSEaK-jiBY</c:v>
                </c:pt>
                <c:pt idx="4191">
                  <c:v>ClsuqUrEy_E</c:v>
                </c:pt>
                <c:pt idx="4192">
                  <c:v>cLUJocCRIJc</c:v>
                </c:pt>
                <c:pt idx="4193">
                  <c:v>CLvx0hFhA3Y</c:v>
                </c:pt>
                <c:pt idx="4194">
                  <c:v>Clw98RDR_Wg</c:v>
                </c:pt>
                <c:pt idx="4195">
                  <c:v>ClWgR13DQpw</c:v>
                </c:pt>
                <c:pt idx="4196">
                  <c:v>clXHKoFA2Sg</c:v>
                </c:pt>
                <c:pt idx="4197">
                  <c:v>Cm2zNN8ImLU</c:v>
                </c:pt>
                <c:pt idx="4198">
                  <c:v>CM6YFokFmg0</c:v>
                </c:pt>
                <c:pt idx="4199">
                  <c:v>CM77RWjXwIs</c:v>
                </c:pt>
                <c:pt idx="4200">
                  <c:v>cm7VF6ULskQ</c:v>
                </c:pt>
                <c:pt idx="4201">
                  <c:v>cMayLUfj5Jk</c:v>
                </c:pt>
                <c:pt idx="4202">
                  <c:v>cMbAt6HwnIc</c:v>
                </c:pt>
                <c:pt idx="4203">
                  <c:v>cMC_PtgKDJE</c:v>
                </c:pt>
                <c:pt idx="4204">
                  <c:v>Cmcwns8jCpU</c:v>
                </c:pt>
                <c:pt idx="4205">
                  <c:v>CmgDzkbGJp4</c:v>
                </c:pt>
                <c:pt idx="4206">
                  <c:v>cmhcnu_sCyo</c:v>
                </c:pt>
                <c:pt idx="4207">
                  <c:v>cmMLZ0Mj65I</c:v>
                </c:pt>
                <c:pt idx="4208">
                  <c:v>cMN9jqoHQts</c:v>
                </c:pt>
                <c:pt idx="4209">
                  <c:v>C-mqabaIZns</c:v>
                </c:pt>
                <c:pt idx="4210">
                  <c:v>CMupY0yjDqg</c:v>
                </c:pt>
                <c:pt idx="4211">
                  <c:v>cn0-cSUeBiw</c:v>
                </c:pt>
                <c:pt idx="4212">
                  <c:v>CN2QTicznyI</c:v>
                </c:pt>
                <c:pt idx="4213">
                  <c:v>CN52WhGtuf8</c:v>
                </c:pt>
                <c:pt idx="4214">
                  <c:v>CnAYIDkPm5k</c:v>
                </c:pt>
                <c:pt idx="4215">
                  <c:v>CNCUXDzlfGM</c:v>
                </c:pt>
                <c:pt idx="4216">
                  <c:v>CNcYo4xrB04</c:v>
                </c:pt>
                <c:pt idx="4217">
                  <c:v>CNG_oVNmkxk</c:v>
                </c:pt>
                <c:pt idx="4218">
                  <c:v>CnJ2hRv1Gbw</c:v>
                </c:pt>
                <c:pt idx="4219">
                  <c:v>CNJGJ2GOs4g</c:v>
                </c:pt>
                <c:pt idx="4220">
                  <c:v>CNktdMtSRkw</c:v>
                </c:pt>
                <c:pt idx="4221">
                  <c:v>CNNN1VJf59Y</c:v>
                </c:pt>
                <c:pt idx="4222">
                  <c:v>cnPZJAWV_o0</c:v>
                </c:pt>
                <c:pt idx="4223">
                  <c:v>cnTHUPpfOrE</c:v>
                </c:pt>
                <c:pt idx="4224">
                  <c:v>cNYwnlcjnDU</c:v>
                </c:pt>
                <c:pt idx="4225">
                  <c:v>cnzy5mvTsVE</c:v>
                </c:pt>
                <c:pt idx="4226">
                  <c:v>Co_RSM7O0EY</c:v>
                </c:pt>
                <c:pt idx="4227">
                  <c:v>cO0GVwTiSLo</c:v>
                </c:pt>
                <c:pt idx="4228">
                  <c:v>Co6PyhQyir4</c:v>
                </c:pt>
                <c:pt idx="4229">
                  <c:v>CObqxxPPE5Q</c:v>
                </c:pt>
                <c:pt idx="4230">
                  <c:v>coF8r_M_Rnw</c:v>
                </c:pt>
                <c:pt idx="4231">
                  <c:v>cOJ7v9jCXxU</c:v>
                </c:pt>
                <c:pt idx="4232">
                  <c:v>cOk19uN0JNw</c:v>
                </c:pt>
                <c:pt idx="4233">
                  <c:v>ColCG73Aaw4</c:v>
                </c:pt>
                <c:pt idx="4234">
                  <c:v>colMcXC_YbY</c:v>
                </c:pt>
                <c:pt idx="4235">
                  <c:v>cOM_noK5oac</c:v>
                </c:pt>
                <c:pt idx="4236">
                  <c:v>coOKvrsmQiI</c:v>
                </c:pt>
                <c:pt idx="4237">
                  <c:v>cOt0ftDiL3c</c:v>
                </c:pt>
                <c:pt idx="4238">
                  <c:v>CovcctM8YZA</c:v>
                </c:pt>
                <c:pt idx="4239">
                  <c:v>cOZr5ncJEWY</c:v>
                </c:pt>
                <c:pt idx="4240">
                  <c:v>Cp39oZvgxNI</c:v>
                </c:pt>
                <c:pt idx="4241">
                  <c:v>cp4D-t5IqMw</c:v>
                </c:pt>
                <c:pt idx="4242">
                  <c:v>CP7pCQXNZR0</c:v>
                </c:pt>
                <c:pt idx="4243">
                  <c:v>cpCiPA-kczA</c:v>
                </c:pt>
                <c:pt idx="4244">
                  <c:v>CpEgZR-CG30</c:v>
                </c:pt>
                <c:pt idx="4245">
                  <c:v>CPEipWZQLno</c:v>
                </c:pt>
                <c:pt idx="4246">
                  <c:v>cPfKelGQ0tQ</c:v>
                </c:pt>
                <c:pt idx="4247">
                  <c:v>CPfXDZulZeo</c:v>
                </c:pt>
                <c:pt idx="4248">
                  <c:v>cphpCPRrIIE</c:v>
                </c:pt>
                <c:pt idx="4249">
                  <c:v>CpiuA0Lj5zk</c:v>
                </c:pt>
                <c:pt idx="4250">
                  <c:v>cpkxJ1y_0V4</c:v>
                </c:pt>
                <c:pt idx="4251">
                  <c:v>cPxii4_WJes</c:v>
                </c:pt>
                <c:pt idx="4252">
                  <c:v>Cq1p4rObZ-M</c:v>
                </c:pt>
                <c:pt idx="4253">
                  <c:v>CQAQhJ_RRDA</c:v>
                </c:pt>
                <c:pt idx="4254">
                  <c:v>CQBT-NIgzdY</c:v>
                </c:pt>
                <c:pt idx="4255">
                  <c:v>cQDTOMs-xYQ</c:v>
                </c:pt>
                <c:pt idx="4256">
                  <c:v>CqF4iPq9000</c:v>
                </c:pt>
                <c:pt idx="4257">
                  <c:v>cQhv1m0ULSo</c:v>
                </c:pt>
                <c:pt idx="4258">
                  <c:v>CQKfx5NOsVM</c:v>
                </c:pt>
                <c:pt idx="4259">
                  <c:v>cQKnL70iZbQ</c:v>
                </c:pt>
                <c:pt idx="4260">
                  <c:v>CqN0RwkPf4E</c:v>
                </c:pt>
                <c:pt idx="4261">
                  <c:v>cqnOF6rzRVU</c:v>
                </c:pt>
                <c:pt idx="4262">
                  <c:v>CQPHFQJLGyo</c:v>
                </c:pt>
                <c:pt idx="4263">
                  <c:v>cqrO9IKXOpA</c:v>
                </c:pt>
                <c:pt idx="4264">
                  <c:v>CqU8bF5bAbc</c:v>
                </c:pt>
                <c:pt idx="4265">
                  <c:v>CqzKzeCZzyA</c:v>
                </c:pt>
                <c:pt idx="4266">
                  <c:v>cr0vnDVmoeU</c:v>
                </c:pt>
                <c:pt idx="4267">
                  <c:v>Cr4GlBQ9hVc</c:v>
                </c:pt>
                <c:pt idx="4268">
                  <c:v>CRaNLIG4G5I</c:v>
                </c:pt>
                <c:pt idx="4269">
                  <c:v>cRBl1PkGcbo</c:v>
                </c:pt>
                <c:pt idx="4270">
                  <c:v>CRc5nGC-PHo</c:v>
                </c:pt>
                <c:pt idx="4271">
                  <c:v>crci7GHuXfw</c:v>
                </c:pt>
                <c:pt idx="4272">
                  <c:v>cRG2-yVqHKw</c:v>
                </c:pt>
                <c:pt idx="4273">
                  <c:v>CR-HCvouutg</c:v>
                </c:pt>
                <c:pt idx="4274">
                  <c:v>CRHGOKs-Ylc</c:v>
                </c:pt>
                <c:pt idx="4275">
                  <c:v>crPL74wIcaU</c:v>
                </c:pt>
                <c:pt idx="4276">
                  <c:v>cRpX22lV6U8</c:v>
                </c:pt>
                <c:pt idx="4277">
                  <c:v>cRUOr0y12kc</c:v>
                </c:pt>
                <c:pt idx="4278">
                  <c:v>crw-fYcrK-M</c:v>
                </c:pt>
                <c:pt idx="4279">
                  <c:v>cRxYTelqWOg</c:v>
                </c:pt>
                <c:pt idx="4280">
                  <c:v>cRzu_s6oNYM</c:v>
                </c:pt>
                <c:pt idx="4281">
                  <c:v>cs_sWQX45NU</c:v>
                </c:pt>
                <c:pt idx="4282">
                  <c:v>cS2jgCUvok8</c:v>
                </c:pt>
                <c:pt idx="4283">
                  <c:v>CSa3jWSEZZ4</c:v>
                </c:pt>
                <c:pt idx="4284">
                  <c:v>cscTs1LuirY</c:v>
                </c:pt>
                <c:pt idx="4285">
                  <c:v>cScW65Rdplc</c:v>
                </c:pt>
                <c:pt idx="4286">
                  <c:v>cseroHjs__E</c:v>
                </c:pt>
                <c:pt idx="4287">
                  <c:v>csIlwTeuHes</c:v>
                </c:pt>
                <c:pt idx="4288">
                  <c:v>cSInMv95fdU</c:v>
                </c:pt>
                <c:pt idx="4289">
                  <c:v>cSLv_HM6tr0</c:v>
                </c:pt>
                <c:pt idx="4290">
                  <c:v>csM9QlkwFx4</c:v>
                </c:pt>
                <c:pt idx="4291">
                  <c:v>CSma4tKY_BQ</c:v>
                </c:pt>
                <c:pt idx="4292">
                  <c:v>cSp1dM2Vj48</c:v>
                </c:pt>
                <c:pt idx="4293">
                  <c:v>CSsnZJ1En7U</c:v>
                </c:pt>
                <c:pt idx="4294">
                  <c:v>CsSsigYQrOM</c:v>
                </c:pt>
                <c:pt idx="4295">
                  <c:v>cstA-AoF68g</c:v>
                </c:pt>
                <c:pt idx="4296">
                  <c:v>CSUVL7x_3Pg</c:v>
                </c:pt>
                <c:pt idx="4297">
                  <c:v>CT4FYX4QivA</c:v>
                </c:pt>
                <c:pt idx="4298">
                  <c:v>CtBca6H6Teg</c:v>
                </c:pt>
                <c:pt idx="4299">
                  <c:v>CtF3Fg9d7m0</c:v>
                </c:pt>
                <c:pt idx="4300">
                  <c:v>CTiafs0qD90</c:v>
                </c:pt>
                <c:pt idx="4301">
                  <c:v>ctIaI1kHdgM</c:v>
                </c:pt>
                <c:pt idx="4302">
                  <c:v>CtOflub6V6A</c:v>
                </c:pt>
                <c:pt idx="4303">
                  <c:v>CtoXuI6WG3k</c:v>
                </c:pt>
                <c:pt idx="4304">
                  <c:v>CtSZLqdO-y4</c:v>
                </c:pt>
                <c:pt idx="4305">
                  <c:v>ctuX3fixE9I</c:v>
                </c:pt>
                <c:pt idx="4306">
                  <c:v>CtZa-9CYy9U</c:v>
                </c:pt>
                <c:pt idx="4307">
                  <c:v>CtZlkkjN2R8</c:v>
                </c:pt>
                <c:pt idx="4308">
                  <c:v>CU46qvyNw7o</c:v>
                </c:pt>
                <c:pt idx="4309">
                  <c:v>CU8qwXYH83c</c:v>
                </c:pt>
                <c:pt idx="4310">
                  <c:v>cUDMjspWgkI</c:v>
                </c:pt>
                <c:pt idx="4311">
                  <c:v>cUE9CVcpvE4</c:v>
                </c:pt>
                <c:pt idx="4312">
                  <c:v>cuEeo4AlOJQ</c:v>
                </c:pt>
                <c:pt idx="4313">
                  <c:v>cUEIWBXyFCw</c:v>
                </c:pt>
                <c:pt idx="4314">
                  <c:v>cuEY98wQLsg</c:v>
                </c:pt>
                <c:pt idx="4315">
                  <c:v>cufrVAYkS2k</c:v>
                </c:pt>
                <c:pt idx="4316">
                  <c:v>CUMjSGpUu9U</c:v>
                </c:pt>
                <c:pt idx="4317">
                  <c:v>cun-ewlfC30</c:v>
                </c:pt>
                <c:pt idx="4318">
                  <c:v>CuNQYwM0S0A</c:v>
                </c:pt>
                <c:pt idx="4319">
                  <c:v>cuPnkpruj4Q</c:v>
                </c:pt>
                <c:pt idx="4320">
                  <c:v>cUrvLo8WhvE</c:v>
                </c:pt>
                <c:pt idx="4321">
                  <c:v>Cv200Tzrqkc</c:v>
                </c:pt>
                <c:pt idx="4322">
                  <c:v>Cv28C0hqDbY</c:v>
                </c:pt>
                <c:pt idx="4323">
                  <c:v>CV39K_uHae8</c:v>
                </c:pt>
                <c:pt idx="4324">
                  <c:v>Cv7AzAkXZuY</c:v>
                </c:pt>
                <c:pt idx="4325">
                  <c:v>Cv90OcE6lFw</c:v>
                </c:pt>
                <c:pt idx="4326">
                  <c:v>cvB57oklHlA</c:v>
                </c:pt>
                <c:pt idx="4327">
                  <c:v>cVgwygyYiPY</c:v>
                </c:pt>
                <c:pt idx="4328">
                  <c:v>CVGZOHHwseU</c:v>
                </c:pt>
                <c:pt idx="4329">
                  <c:v>CvHVmBFtgKs</c:v>
                </c:pt>
                <c:pt idx="4330">
                  <c:v>cVNaScqmshA</c:v>
                </c:pt>
                <c:pt idx="4331">
                  <c:v>CVri6p7-fwU</c:v>
                </c:pt>
                <c:pt idx="4332">
                  <c:v>c-vtES6FYn8</c:v>
                </c:pt>
                <c:pt idx="4333">
                  <c:v>CvuHKqenwbk</c:v>
                </c:pt>
                <c:pt idx="4334">
                  <c:v>CvVLmQ1TOI0</c:v>
                </c:pt>
                <c:pt idx="4335">
                  <c:v>cvXDosWSuqw</c:v>
                </c:pt>
                <c:pt idx="4336">
                  <c:v>cVYWO4aOhis</c:v>
                </c:pt>
                <c:pt idx="4337">
                  <c:v>CvyzBMTQa40</c:v>
                </c:pt>
                <c:pt idx="4338">
                  <c:v>cw9jXb3UOXE</c:v>
                </c:pt>
                <c:pt idx="4339">
                  <c:v>CwA9Doz-ZCQ</c:v>
                </c:pt>
                <c:pt idx="4340">
                  <c:v>CwG8iU0fdwM</c:v>
                </c:pt>
                <c:pt idx="4341">
                  <c:v>CWG9HGBSdZA</c:v>
                </c:pt>
                <c:pt idx="4342">
                  <c:v>CwGDcA68yLU</c:v>
                </c:pt>
                <c:pt idx="4343">
                  <c:v>cwi0KsPqej0</c:v>
                </c:pt>
                <c:pt idx="4344">
                  <c:v>CwkrggqPAKo</c:v>
                </c:pt>
                <c:pt idx="4345">
                  <c:v>cWLtWT7W27c</c:v>
                </c:pt>
                <c:pt idx="4346">
                  <c:v>cWmPLxhlxRU</c:v>
                </c:pt>
                <c:pt idx="4347">
                  <c:v>cwpfKjWGMWA</c:v>
                </c:pt>
                <c:pt idx="4348">
                  <c:v>CWrdxq5OWO0</c:v>
                </c:pt>
                <c:pt idx="4349">
                  <c:v>cwrt_dMmRW0</c:v>
                </c:pt>
                <c:pt idx="4350">
                  <c:v>CWstkticDfQ</c:v>
                </c:pt>
                <c:pt idx="4351">
                  <c:v>cWTp5xejawE</c:v>
                </c:pt>
                <c:pt idx="4352">
                  <c:v>cWUerw443Pk</c:v>
                </c:pt>
                <c:pt idx="4353">
                  <c:v>CXActGYYeO4</c:v>
                </c:pt>
                <c:pt idx="4354">
                  <c:v>cXAt9q-09Bc</c:v>
                </c:pt>
                <c:pt idx="4355">
                  <c:v>CxE4anlaCvI</c:v>
                </c:pt>
                <c:pt idx="4356">
                  <c:v>c-xFHJuNXLo</c:v>
                </c:pt>
                <c:pt idx="4357">
                  <c:v>cXl3krZZOGc</c:v>
                </c:pt>
                <c:pt idx="4358">
                  <c:v>Cxp1nnxa7_w</c:v>
                </c:pt>
                <c:pt idx="4359">
                  <c:v>Cxqmu-EOdaQ</c:v>
                </c:pt>
                <c:pt idx="4360">
                  <c:v>cxrrH-NEysY</c:v>
                </c:pt>
                <c:pt idx="4361">
                  <c:v>CXWGx8d4xKM</c:v>
                </c:pt>
                <c:pt idx="4362">
                  <c:v>cXwQRd7VnRQ</c:v>
                </c:pt>
                <c:pt idx="4363">
                  <c:v>CxZ0r_r6lRw</c:v>
                </c:pt>
                <c:pt idx="4364">
                  <c:v>Cy-1JSN_Q1s</c:v>
                </c:pt>
                <c:pt idx="4365">
                  <c:v>cyDhgtdZZLQ</c:v>
                </c:pt>
                <c:pt idx="4366">
                  <c:v>CyHed4iPfEY</c:v>
                </c:pt>
                <c:pt idx="4367">
                  <c:v>CYJmcacrevQ</c:v>
                </c:pt>
                <c:pt idx="4368">
                  <c:v>cYoyO6_5SGI</c:v>
                </c:pt>
                <c:pt idx="4369">
                  <c:v>CyPPi6T3D3s</c:v>
                </c:pt>
                <c:pt idx="4370">
                  <c:v>cyPyIj08drw</c:v>
                </c:pt>
                <c:pt idx="4371">
                  <c:v>cYqZayzweNM</c:v>
                </c:pt>
                <c:pt idx="4372">
                  <c:v>CYRbswGAN0o</c:v>
                </c:pt>
                <c:pt idx="4373">
                  <c:v>CYVmq3swJJk</c:v>
                </c:pt>
                <c:pt idx="4374">
                  <c:v>cYYiGxRBy6c</c:v>
                </c:pt>
                <c:pt idx="4375">
                  <c:v>Czac1W577iU</c:v>
                </c:pt>
                <c:pt idx="4376">
                  <c:v>CZaynmcU2tI</c:v>
                </c:pt>
                <c:pt idx="4377">
                  <c:v>czBa9nbvGNA</c:v>
                </c:pt>
                <c:pt idx="4378">
                  <c:v>CzbXiHAQ8Ow</c:v>
                </c:pt>
                <c:pt idx="4379">
                  <c:v>CzC2vkPUvVA</c:v>
                </c:pt>
                <c:pt idx="4380">
                  <c:v>cZEumkQ_h6U</c:v>
                </c:pt>
                <c:pt idx="4381">
                  <c:v>czf1JK9Sn_c</c:v>
                </c:pt>
                <c:pt idx="4382">
                  <c:v>czfQn2p941E</c:v>
                </c:pt>
                <c:pt idx="4383">
                  <c:v>CzGCb6b_Uu0</c:v>
                </c:pt>
                <c:pt idx="4384">
                  <c:v>czGoVtyEoH4</c:v>
                </c:pt>
                <c:pt idx="4385">
                  <c:v>czhSzmxN3WU</c:v>
                </c:pt>
                <c:pt idx="4386">
                  <c:v>cZIOEORESWk</c:v>
                </c:pt>
                <c:pt idx="4387">
                  <c:v>CZkUNPBlJIQ</c:v>
                </c:pt>
                <c:pt idx="4388">
                  <c:v>CzmIrPvIzxk</c:v>
                </c:pt>
                <c:pt idx="4389">
                  <c:v>czMLYetYUb4</c:v>
                </c:pt>
                <c:pt idx="4390">
                  <c:v>CzNBrxT0uWE</c:v>
                </c:pt>
                <c:pt idx="4391">
                  <c:v>cZpcFSo3Wok</c:v>
                </c:pt>
                <c:pt idx="4392">
                  <c:v>CzsUf2EGhcA</c:v>
                </c:pt>
                <c:pt idx="4393">
                  <c:v>CZtzTRctSu8</c:v>
                </c:pt>
                <c:pt idx="4394">
                  <c:v>d_Cz3cTSxGI</c:v>
                </c:pt>
                <c:pt idx="4395">
                  <c:v>D_Iei8Ge7bs</c:v>
                </c:pt>
                <c:pt idx="4396">
                  <c:v>d_KFQCKkmgI</c:v>
                </c:pt>
                <c:pt idx="4397">
                  <c:v>D_lG-nIrSBs</c:v>
                </c:pt>
                <c:pt idx="4398">
                  <c:v>d_OhexXqCmY</c:v>
                </c:pt>
                <c:pt idx="4399">
                  <c:v>D_olJ7mjWow</c:v>
                </c:pt>
                <c:pt idx="4400">
                  <c:v>d_Ot70lEot4</c:v>
                </c:pt>
                <c:pt idx="4401">
                  <c:v>d_tG4j-3b9E</c:v>
                </c:pt>
                <c:pt idx="4402">
                  <c:v>d_vMkYoblMU</c:v>
                </c:pt>
                <c:pt idx="4403">
                  <c:v>D_WM3MYaIb4</c:v>
                </c:pt>
                <c:pt idx="4404">
                  <c:v>D_ZoykCvXh0</c:v>
                </c:pt>
                <c:pt idx="4405">
                  <c:v>D02rnrlkd6c</c:v>
                </c:pt>
                <c:pt idx="4406">
                  <c:v>d0bgKORdZWE</c:v>
                </c:pt>
                <c:pt idx="4407">
                  <c:v>D0EcQlbq_No</c:v>
                </c:pt>
                <c:pt idx="4408">
                  <c:v>d0h0K1K8r1g</c:v>
                </c:pt>
                <c:pt idx="4409">
                  <c:v>d0jkiwnme74</c:v>
                </c:pt>
                <c:pt idx="4410">
                  <c:v>d0KbrvzNY6s</c:v>
                </c:pt>
                <c:pt idx="4411">
                  <c:v>D0lm144q2S0</c:v>
                </c:pt>
                <c:pt idx="4412">
                  <c:v>d0NNTQLLVQY</c:v>
                </c:pt>
                <c:pt idx="4413">
                  <c:v>d0ZmOOLFmfw</c:v>
                </c:pt>
                <c:pt idx="4414">
                  <c:v>D18Clx_9S8c</c:v>
                </c:pt>
                <c:pt idx="4415">
                  <c:v>d1jVlRTnsYo</c:v>
                </c:pt>
                <c:pt idx="4416">
                  <c:v>d1ms0PHfBVc</c:v>
                </c:pt>
                <c:pt idx="4417">
                  <c:v>D1mTErTChjU</c:v>
                </c:pt>
                <c:pt idx="4418">
                  <c:v>d1-oVt4DlEI</c:v>
                </c:pt>
                <c:pt idx="4419">
                  <c:v>d1VhrjFqU-M</c:v>
                </c:pt>
                <c:pt idx="4420">
                  <c:v>D1WWGHcJfyA</c:v>
                </c:pt>
                <c:pt idx="4421">
                  <c:v>D1z2sKcSsfY</c:v>
                </c:pt>
                <c:pt idx="4422">
                  <c:v>D226FaPUQUM</c:v>
                </c:pt>
                <c:pt idx="4423">
                  <c:v>d25Crd7giGg</c:v>
                </c:pt>
                <c:pt idx="4424">
                  <c:v>D2Ife4tzCb8</c:v>
                </c:pt>
                <c:pt idx="4425">
                  <c:v>D2KkFVs6Siw</c:v>
                </c:pt>
                <c:pt idx="4426">
                  <c:v>D2LjlQjQkfM</c:v>
                </c:pt>
                <c:pt idx="4427">
                  <c:v>D2OiJPUbJBo</c:v>
                </c:pt>
                <c:pt idx="4428">
                  <c:v>d2SAoQTkBBQ</c:v>
                </c:pt>
                <c:pt idx="4429">
                  <c:v>d2uL4ykPr2c</c:v>
                </c:pt>
                <c:pt idx="4430">
                  <c:v>D2uzgHhbyzw</c:v>
                </c:pt>
                <c:pt idx="4431">
                  <c:v>D2Y8tjUrLEU</c:v>
                </c:pt>
                <c:pt idx="4432">
                  <c:v>d3_Hqf0sO_s</c:v>
                </c:pt>
                <c:pt idx="4433">
                  <c:v>d35z9CYss7I</c:v>
                </c:pt>
                <c:pt idx="4434">
                  <c:v>d380meD0W0M</c:v>
                </c:pt>
                <c:pt idx="4435">
                  <c:v>d3akXLIiV_k</c:v>
                </c:pt>
                <c:pt idx="4436">
                  <c:v>D3nkjqJYtlY</c:v>
                </c:pt>
                <c:pt idx="4437">
                  <c:v>d3nzWm7BqbY</c:v>
                </c:pt>
                <c:pt idx="4438">
                  <c:v>d3QMpVgTLmY</c:v>
                </c:pt>
                <c:pt idx="4439">
                  <c:v>D3VkXE4nK2s</c:v>
                </c:pt>
                <c:pt idx="4440">
                  <c:v>d3VLYlV8fiQ</c:v>
                </c:pt>
                <c:pt idx="4441">
                  <c:v>D3VxdPPdk1Q</c:v>
                </c:pt>
                <c:pt idx="4442">
                  <c:v>d412OFi8QfE</c:v>
                </c:pt>
                <c:pt idx="4443">
                  <c:v>D496EM6gnnc</c:v>
                </c:pt>
                <c:pt idx="4444">
                  <c:v>D4cZ3r7lX64</c:v>
                </c:pt>
                <c:pt idx="4445">
                  <c:v>d4ETDHTYwis</c:v>
                </c:pt>
                <c:pt idx="4446">
                  <c:v>D4fC4HVpP3M</c:v>
                </c:pt>
                <c:pt idx="4447">
                  <c:v>D4uWz6rm0RQ</c:v>
                </c:pt>
                <c:pt idx="4448">
                  <c:v>d511yI2F2go</c:v>
                </c:pt>
                <c:pt idx="4449">
                  <c:v>D52Sb8F168Q</c:v>
                </c:pt>
                <c:pt idx="4450">
                  <c:v>D5AmhE_bntY</c:v>
                </c:pt>
                <c:pt idx="4451">
                  <c:v>D5D90CLAILY</c:v>
                </c:pt>
                <c:pt idx="4452">
                  <c:v>D5dZ8_OCJV8</c:v>
                </c:pt>
                <c:pt idx="4453">
                  <c:v>D5f1WGMQ7Ks</c:v>
                </c:pt>
                <c:pt idx="4454">
                  <c:v>D5jtldAD818</c:v>
                </c:pt>
                <c:pt idx="4455">
                  <c:v>d5LbnkyVQqA</c:v>
                </c:pt>
                <c:pt idx="4456">
                  <c:v>D5Mq4E62oss</c:v>
                </c:pt>
                <c:pt idx="4457">
                  <c:v>d5U-eb24bfM</c:v>
                </c:pt>
                <c:pt idx="4458">
                  <c:v>D5X3KD8sUzE</c:v>
                </c:pt>
                <c:pt idx="4459">
                  <c:v>d5YYd5OXWuQ</c:v>
                </c:pt>
                <c:pt idx="4460">
                  <c:v>D61yPDBFnlo</c:v>
                </c:pt>
                <c:pt idx="4461">
                  <c:v>d62xGsXOsBA</c:v>
                </c:pt>
                <c:pt idx="4462">
                  <c:v>D6GQ9Y8JZTs</c:v>
                </c:pt>
                <c:pt idx="4463">
                  <c:v>d6sq2qtbFLQ</c:v>
                </c:pt>
                <c:pt idx="4464">
                  <c:v>d6sRN0ZWqTA</c:v>
                </c:pt>
                <c:pt idx="4465">
                  <c:v>D6WQau84KDI</c:v>
                </c:pt>
                <c:pt idx="4466">
                  <c:v>D6XxicOdFfo</c:v>
                </c:pt>
                <c:pt idx="4467">
                  <c:v>D6yCN-UQalQ</c:v>
                </c:pt>
                <c:pt idx="4468">
                  <c:v>D6z6PSCSeA8</c:v>
                </c:pt>
                <c:pt idx="4469">
                  <c:v>D6zNtypqNLQ</c:v>
                </c:pt>
                <c:pt idx="4470">
                  <c:v>D6zROcdkZw8</c:v>
                </c:pt>
                <c:pt idx="4471">
                  <c:v>D70QVwv7yCM</c:v>
                </c:pt>
                <c:pt idx="4472">
                  <c:v>D7EQSnpA-Pk</c:v>
                </c:pt>
                <c:pt idx="4473">
                  <c:v>d7IAaB-nS7E</c:v>
                </c:pt>
                <c:pt idx="4474">
                  <c:v>d7JwbKSdNK4</c:v>
                </c:pt>
                <c:pt idx="4475">
                  <c:v>D7nuNDiTXgs</c:v>
                </c:pt>
                <c:pt idx="4476">
                  <c:v>D7q5y2chaTk</c:v>
                </c:pt>
                <c:pt idx="4477">
                  <c:v>d80WxW5Z7z0</c:v>
                </c:pt>
                <c:pt idx="4478">
                  <c:v>D86RtevtfrA</c:v>
                </c:pt>
                <c:pt idx="4479">
                  <c:v>D8gG83JYR5E</c:v>
                </c:pt>
                <c:pt idx="4480">
                  <c:v>D8lrifSKRWw</c:v>
                </c:pt>
                <c:pt idx="4481">
                  <c:v>D8Mp49xw0dw</c:v>
                </c:pt>
                <c:pt idx="4482">
                  <c:v>d8O6SoPOkAk</c:v>
                </c:pt>
                <c:pt idx="4483">
                  <c:v>d8XlK90bz1M</c:v>
                </c:pt>
                <c:pt idx="4484">
                  <c:v>D8y6bf1cx-o</c:v>
                </c:pt>
                <c:pt idx="4485">
                  <c:v>d8ZO47wXPTA</c:v>
                </c:pt>
                <c:pt idx="4486">
                  <c:v>D93ClwGyKPc</c:v>
                </c:pt>
                <c:pt idx="4487">
                  <c:v>D95kEmfZ_ck</c:v>
                </c:pt>
                <c:pt idx="4488">
                  <c:v>D969_pLCniQ</c:v>
                </c:pt>
                <c:pt idx="4489">
                  <c:v>D9IZgUSm4WQ</c:v>
                </c:pt>
                <c:pt idx="4490">
                  <c:v>D9kxpUcWID0</c:v>
                </c:pt>
                <c:pt idx="4491">
                  <c:v>D9uNiDTK-CI</c:v>
                </c:pt>
                <c:pt idx="4492">
                  <c:v>D9vxBWarpmw</c:v>
                </c:pt>
                <c:pt idx="4493">
                  <c:v>d9xBypgiFcI</c:v>
                </c:pt>
                <c:pt idx="4494">
                  <c:v>d9ZfKSEZWfc</c:v>
                </c:pt>
                <c:pt idx="4495">
                  <c:v>DA_S-OBJvQ8</c:v>
                </c:pt>
                <c:pt idx="4496">
                  <c:v>dA22FnCf0CI</c:v>
                </c:pt>
                <c:pt idx="4497">
                  <c:v>da6xcWHzGrQ</c:v>
                </c:pt>
                <c:pt idx="4498">
                  <c:v>dAA6MGJCTMg</c:v>
                </c:pt>
                <c:pt idx="4499">
                  <c:v>daDh5JJdLYw</c:v>
                </c:pt>
                <c:pt idx="4500">
                  <c:v>DaGQZFuAOWk</c:v>
                </c:pt>
                <c:pt idx="4501">
                  <c:v>dAjKur6T-Bk</c:v>
                </c:pt>
                <c:pt idx="4502">
                  <c:v>DAkWnqWDGok</c:v>
                </c:pt>
                <c:pt idx="4503">
                  <c:v>Dal6gytEhIg</c:v>
                </c:pt>
                <c:pt idx="4504">
                  <c:v>DalGQ8R1hkk</c:v>
                </c:pt>
                <c:pt idx="4505">
                  <c:v>DAo6HgzMtmg</c:v>
                </c:pt>
                <c:pt idx="4506">
                  <c:v>daSu5agYchQ</c:v>
                </c:pt>
                <c:pt idx="4507">
                  <c:v>DatlhoFlJU4</c:v>
                </c:pt>
                <c:pt idx="4508">
                  <c:v>dAusirUb-qM</c:v>
                </c:pt>
                <c:pt idx="4509">
                  <c:v>DAVkiCl4AHc</c:v>
                </c:pt>
                <c:pt idx="4510">
                  <c:v>DAyDuVnFL5s</c:v>
                </c:pt>
                <c:pt idx="4511">
                  <c:v>dayRyOf_Om8</c:v>
                </c:pt>
                <c:pt idx="4512">
                  <c:v>d-b3FWwPb34</c:v>
                </c:pt>
                <c:pt idx="4513">
                  <c:v>DB4lIN-Xjmg</c:v>
                </c:pt>
                <c:pt idx="4514">
                  <c:v>DB4Y1TokT6w</c:v>
                </c:pt>
                <c:pt idx="4515">
                  <c:v>dB7mV7BAieU</c:v>
                </c:pt>
                <c:pt idx="4516">
                  <c:v>dbDqMXmQEFU</c:v>
                </c:pt>
                <c:pt idx="4517">
                  <c:v>dbFu2Va6LV8</c:v>
                </c:pt>
                <c:pt idx="4518">
                  <c:v>dbhT0P2N_FA</c:v>
                </c:pt>
                <c:pt idx="4519">
                  <c:v>dBJ2qjOtbgU</c:v>
                </c:pt>
                <c:pt idx="4520">
                  <c:v>DbmiwxBkg-E</c:v>
                </c:pt>
                <c:pt idx="4521">
                  <c:v>DboAO8llDxo</c:v>
                </c:pt>
                <c:pt idx="4522">
                  <c:v>DbPIkpi0ik4</c:v>
                </c:pt>
                <c:pt idx="4523">
                  <c:v>DBQV9CWH7-c</c:v>
                </c:pt>
                <c:pt idx="4524">
                  <c:v>dBSprHonOO0</c:v>
                </c:pt>
                <c:pt idx="4525">
                  <c:v>dbSQCWc0a68</c:v>
                </c:pt>
                <c:pt idx="4526">
                  <c:v>dbvKTBrB7Ko</c:v>
                </c:pt>
                <c:pt idx="4527">
                  <c:v>dbYVURhZZSs</c:v>
                </c:pt>
                <c:pt idx="4528">
                  <c:v>Dc2_BANXXT8</c:v>
                </c:pt>
                <c:pt idx="4529">
                  <c:v>Dc5SbL9O36Y</c:v>
                </c:pt>
                <c:pt idx="4530">
                  <c:v>Dc8KGH-iRu0</c:v>
                </c:pt>
                <c:pt idx="4531">
                  <c:v>DCCNe2eKsC0</c:v>
                </c:pt>
                <c:pt idx="4532">
                  <c:v>dCctj8j7jFw</c:v>
                </c:pt>
                <c:pt idx="4533">
                  <c:v>DCcWT_LwUwo</c:v>
                </c:pt>
                <c:pt idx="4534">
                  <c:v>DcEVHlpb3P4</c:v>
                </c:pt>
                <c:pt idx="4535">
                  <c:v>dcFP5fysG_Y</c:v>
                </c:pt>
                <c:pt idx="4536">
                  <c:v>dcfsMV8dAyg</c:v>
                </c:pt>
                <c:pt idx="4537">
                  <c:v>DCI4SSA6AEI</c:v>
                </c:pt>
                <c:pt idx="4538">
                  <c:v>dcii8lk5xQU</c:v>
                </c:pt>
                <c:pt idx="4539">
                  <c:v>DckjtlTRxxw</c:v>
                </c:pt>
                <c:pt idx="4540">
                  <c:v>DClc5ZhpyWQ</c:v>
                </c:pt>
                <c:pt idx="4541">
                  <c:v>dCmgBp0ogow</c:v>
                </c:pt>
                <c:pt idx="4542">
                  <c:v>DCMuKvjP-LY</c:v>
                </c:pt>
                <c:pt idx="4543">
                  <c:v>dcShg7QttBA</c:v>
                </c:pt>
                <c:pt idx="4544">
                  <c:v>DCUyV3eBilg</c:v>
                </c:pt>
                <c:pt idx="4545">
                  <c:v>DcV7d3py-Mw</c:v>
                </c:pt>
                <c:pt idx="4546">
                  <c:v>DcWXxNtyHuk</c:v>
                </c:pt>
                <c:pt idx="4547">
                  <c:v>DcYXMNdw-C8</c:v>
                </c:pt>
                <c:pt idx="4548">
                  <c:v>dd_T2tPt-RI</c:v>
                </c:pt>
                <c:pt idx="4549">
                  <c:v>ddc20z186pc</c:v>
                </c:pt>
                <c:pt idx="4550">
                  <c:v>DdcqDYiblvw</c:v>
                </c:pt>
                <c:pt idx="4551">
                  <c:v>DDD57cEvExw</c:v>
                </c:pt>
                <c:pt idx="4552">
                  <c:v>ddfD4mxU7mI</c:v>
                </c:pt>
                <c:pt idx="4553">
                  <c:v>dDIDutEAJ5c</c:v>
                </c:pt>
                <c:pt idx="4554">
                  <c:v>DdIs03ufvxk</c:v>
                </c:pt>
                <c:pt idx="4555">
                  <c:v>dDJqAILNvSw</c:v>
                </c:pt>
                <c:pt idx="4556">
                  <c:v>DDKbzFE9M8M</c:v>
                </c:pt>
                <c:pt idx="4557">
                  <c:v>dDo186kzOo0</c:v>
                </c:pt>
                <c:pt idx="4558">
                  <c:v>ddpmYf0I0fU</c:v>
                </c:pt>
                <c:pt idx="4559">
                  <c:v>dDRfdMWtRHI</c:v>
                </c:pt>
                <c:pt idx="4560">
                  <c:v>DdSFtn12ynE</c:v>
                </c:pt>
                <c:pt idx="4561">
                  <c:v>ddSObsitRJI</c:v>
                </c:pt>
                <c:pt idx="4562">
                  <c:v>DdXxXM6g0jw</c:v>
                </c:pt>
                <c:pt idx="4563">
                  <c:v>dD-YA5GXp4s</c:v>
                </c:pt>
                <c:pt idx="4564">
                  <c:v>DdzG3RCuREg</c:v>
                </c:pt>
                <c:pt idx="4565">
                  <c:v>DDZIG9bE_CQ</c:v>
                </c:pt>
                <c:pt idx="4566">
                  <c:v>DE0KjD3FSBQ</c:v>
                </c:pt>
                <c:pt idx="4567">
                  <c:v>dE5SLY5tKEc</c:v>
                </c:pt>
                <c:pt idx="4568">
                  <c:v>Def-3JldSi0</c:v>
                </c:pt>
                <c:pt idx="4569">
                  <c:v>DehMqK6WKrg</c:v>
                </c:pt>
                <c:pt idx="4570">
                  <c:v>deJzlHBFRZo</c:v>
                </c:pt>
                <c:pt idx="4571">
                  <c:v>deKWUn7r-_8</c:v>
                </c:pt>
                <c:pt idx="4572">
                  <c:v>DElvvvRMBcw</c:v>
                </c:pt>
                <c:pt idx="4573">
                  <c:v>DEnRjVcgU8c</c:v>
                </c:pt>
                <c:pt idx="4574">
                  <c:v>dEO0ezpwZng</c:v>
                </c:pt>
                <c:pt idx="4575">
                  <c:v>DerULXw7Ad8</c:v>
                </c:pt>
                <c:pt idx="4576">
                  <c:v>deSJ841IS68</c:v>
                </c:pt>
                <c:pt idx="4577">
                  <c:v>DESwPAP8DP4</c:v>
                </c:pt>
                <c:pt idx="4578">
                  <c:v>dEsZEEPWN9Y</c:v>
                </c:pt>
                <c:pt idx="4579">
                  <c:v>detkNwOHdEI</c:v>
                </c:pt>
                <c:pt idx="4580">
                  <c:v>DETP_5mJobc</c:v>
                </c:pt>
                <c:pt idx="4581">
                  <c:v>DETZe3pXUOo</c:v>
                </c:pt>
                <c:pt idx="4582">
                  <c:v>Deu80xFFTNA</c:v>
                </c:pt>
                <c:pt idx="4583">
                  <c:v>deujamuNRco</c:v>
                </c:pt>
                <c:pt idx="4584">
                  <c:v>DEy04qMw5yE</c:v>
                </c:pt>
                <c:pt idx="4585">
                  <c:v>deyqAURzQtY</c:v>
                </c:pt>
                <c:pt idx="4586">
                  <c:v>df4_L3ejc1c</c:v>
                </c:pt>
                <c:pt idx="4587">
                  <c:v>DF4AH_IkTV8</c:v>
                </c:pt>
                <c:pt idx="4588">
                  <c:v>DF5dAeJepTI</c:v>
                </c:pt>
                <c:pt idx="4589">
                  <c:v>dF6ff3tGAtI</c:v>
                </c:pt>
                <c:pt idx="4590">
                  <c:v>dfAfmn3VkDs</c:v>
                </c:pt>
                <c:pt idx="4591">
                  <c:v>dFAhQUfJNTs</c:v>
                </c:pt>
                <c:pt idx="4592">
                  <c:v>DfCcZLGVgDg</c:v>
                </c:pt>
                <c:pt idx="4593">
                  <c:v>dFdg-kzXOrM</c:v>
                </c:pt>
                <c:pt idx="4594">
                  <c:v>DfeScRY4jd4</c:v>
                </c:pt>
                <c:pt idx="4595">
                  <c:v>DfEuH-gT7wA</c:v>
                </c:pt>
                <c:pt idx="4596">
                  <c:v>DfgDFIqnvmU</c:v>
                </c:pt>
                <c:pt idx="4597">
                  <c:v>DFhRbCk0Mgc</c:v>
                </c:pt>
                <c:pt idx="4598">
                  <c:v>dfHWB8uRLvk</c:v>
                </c:pt>
                <c:pt idx="4599">
                  <c:v>DFiZP8exhKY</c:v>
                </c:pt>
                <c:pt idx="4600">
                  <c:v>dfJLdQbhLSI</c:v>
                </c:pt>
                <c:pt idx="4601">
                  <c:v>dfMwWbyCxLk</c:v>
                </c:pt>
                <c:pt idx="4602">
                  <c:v>dfnCAmr569k</c:v>
                </c:pt>
                <c:pt idx="4603">
                  <c:v>Dfq4mIBQiNU</c:v>
                </c:pt>
                <c:pt idx="4604">
                  <c:v>DFRTXc_q-2k</c:v>
                </c:pt>
                <c:pt idx="4605">
                  <c:v>DfS_MsFeXHQ</c:v>
                </c:pt>
                <c:pt idx="4606">
                  <c:v>dFvyE_-S4JY</c:v>
                </c:pt>
                <c:pt idx="4607">
                  <c:v>DFWMPRoa6nk</c:v>
                </c:pt>
                <c:pt idx="4608">
                  <c:v>dFX50YNfnyM</c:v>
                </c:pt>
                <c:pt idx="4609">
                  <c:v>DfxfErmJfxY</c:v>
                </c:pt>
                <c:pt idx="4610">
                  <c:v>dFXY-DWVRGI</c:v>
                </c:pt>
                <c:pt idx="4611">
                  <c:v>dFZIzItyGcw</c:v>
                </c:pt>
                <c:pt idx="4612">
                  <c:v>Dg21EeUWisc</c:v>
                </c:pt>
                <c:pt idx="4613">
                  <c:v>DG3jg7ShTEM</c:v>
                </c:pt>
                <c:pt idx="4614">
                  <c:v>dGB0iwnbZhY</c:v>
                </c:pt>
                <c:pt idx="4615">
                  <c:v>dgCU6jliBdw</c:v>
                </c:pt>
                <c:pt idx="4616">
                  <c:v>dggnDu2uQkg</c:v>
                </c:pt>
                <c:pt idx="4617">
                  <c:v>dgj4ZclbxcA</c:v>
                </c:pt>
                <c:pt idx="4618">
                  <c:v>DGjs2c_FQmg</c:v>
                </c:pt>
                <c:pt idx="4619">
                  <c:v>DgoFfL5Il4c</c:v>
                </c:pt>
                <c:pt idx="4620">
                  <c:v>DgSmouILilI</c:v>
                </c:pt>
                <c:pt idx="4621">
                  <c:v>DGy5yXx4svc</c:v>
                </c:pt>
                <c:pt idx="4622">
                  <c:v>DGzP9ssjl7g</c:v>
                </c:pt>
                <c:pt idx="4623">
                  <c:v>dh224s_R4dQ</c:v>
                </c:pt>
                <c:pt idx="4624">
                  <c:v>dh2IPikoM7k</c:v>
                </c:pt>
                <c:pt idx="4625">
                  <c:v>dH3YBQ5ozMA</c:v>
                </c:pt>
                <c:pt idx="4626">
                  <c:v>dh4A3-gIyKw</c:v>
                </c:pt>
                <c:pt idx="4627">
                  <c:v>Dh9oLcNK5dg</c:v>
                </c:pt>
                <c:pt idx="4628">
                  <c:v>dHCP0dhjEq8</c:v>
                </c:pt>
                <c:pt idx="4629">
                  <c:v>dHEb-AXhEs8</c:v>
                </c:pt>
                <c:pt idx="4630">
                  <c:v>DhFxWT8gtr4</c:v>
                </c:pt>
                <c:pt idx="4631">
                  <c:v>DHNMx1F-ykg</c:v>
                </c:pt>
                <c:pt idx="4632">
                  <c:v>dHPZCGWN2HA</c:v>
                </c:pt>
                <c:pt idx="4633">
                  <c:v>DhR0juCzn3U</c:v>
                </c:pt>
                <c:pt idx="4634">
                  <c:v>dhtvv_HLWTw</c:v>
                </c:pt>
                <c:pt idx="4635">
                  <c:v>dhVoyZ4TiJs</c:v>
                </c:pt>
                <c:pt idx="4636">
                  <c:v>dhWCKmigvnM</c:v>
                </c:pt>
                <c:pt idx="4637">
                  <c:v>dHyzala3IDg</c:v>
                </c:pt>
                <c:pt idx="4638">
                  <c:v>dhzkcnqVGD8</c:v>
                </c:pt>
                <c:pt idx="4639">
                  <c:v>di3SMcIN_OU</c:v>
                </c:pt>
                <c:pt idx="4640">
                  <c:v>di4_l5M7cSM</c:v>
                </c:pt>
                <c:pt idx="4641">
                  <c:v>dI5o1IJR7y8</c:v>
                </c:pt>
                <c:pt idx="4642">
                  <c:v>DIBw9dSVKdU</c:v>
                </c:pt>
                <c:pt idx="4643">
                  <c:v>DiByo7YwHqI</c:v>
                </c:pt>
                <c:pt idx="4644">
                  <c:v>DICeQrH7Q7M</c:v>
                </c:pt>
                <c:pt idx="4645">
                  <c:v>dIcKb3iTT-w</c:v>
                </c:pt>
                <c:pt idx="4646">
                  <c:v>dIe7ev4iSFU</c:v>
                </c:pt>
                <c:pt idx="4647">
                  <c:v>DietACVMs7o</c:v>
                </c:pt>
                <c:pt idx="4648">
                  <c:v>DIlttGHM87M</c:v>
                </c:pt>
                <c:pt idx="4649">
                  <c:v>DInfmi-YIiw</c:v>
                </c:pt>
                <c:pt idx="4650">
                  <c:v>Diq-EmEb91o</c:v>
                </c:pt>
                <c:pt idx="4651">
                  <c:v>DIt-O9kfZ8E</c:v>
                </c:pt>
                <c:pt idx="4652">
                  <c:v>DIwBTSZnaBg</c:v>
                </c:pt>
                <c:pt idx="4653">
                  <c:v>diXUacTq6A0</c:v>
                </c:pt>
                <c:pt idx="4654">
                  <c:v>DiyQPg4AGcg</c:v>
                </c:pt>
                <c:pt idx="4655">
                  <c:v>DJ_9WRDPWYQ</c:v>
                </c:pt>
                <c:pt idx="4656">
                  <c:v>dJ2cDEcfpKs</c:v>
                </c:pt>
                <c:pt idx="4657">
                  <c:v>dJ3YBw4ii54</c:v>
                </c:pt>
                <c:pt idx="4658">
                  <c:v>dJ8zy0Vt3GQ</c:v>
                </c:pt>
                <c:pt idx="4659">
                  <c:v>dJ9xwNnfDXA</c:v>
                </c:pt>
                <c:pt idx="4660">
                  <c:v>dJaYOOFDWe0</c:v>
                </c:pt>
                <c:pt idx="4661">
                  <c:v>DjcR41DrPBA</c:v>
                </c:pt>
                <c:pt idx="4662">
                  <c:v>DJdLYXGvI5U</c:v>
                </c:pt>
                <c:pt idx="4663">
                  <c:v>DJG7UeHGqFU</c:v>
                </c:pt>
                <c:pt idx="4664">
                  <c:v>dJGS5_k02rw</c:v>
                </c:pt>
                <c:pt idx="4665">
                  <c:v>dJHNMz31G8A</c:v>
                </c:pt>
                <c:pt idx="4666">
                  <c:v>DjJ4O8BoAAs</c:v>
                </c:pt>
                <c:pt idx="4667">
                  <c:v>DJj5wCPcKmU</c:v>
                </c:pt>
                <c:pt idx="4668">
                  <c:v>djjVW-DncYY</c:v>
                </c:pt>
                <c:pt idx="4669">
                  <c:v>d-JP7LkG8EU</c:v>
                </c:pt>
                <c:pt idx="4670">
                  <c:v>DjTarIkoR7g</c:v>
                </c:pt>
                <c:pt idx="4671">
                  <c:v>d-JTnttueXc</c:v>
                </c:pt>
                <c:pt idx="4672">
                  <c:v>DjVdzb5sryI</c:v>
                </c:pt>
                <c:pt idx="4673">
                  <c:v>Djvz06j84JA</c:v>
                </c:pt>
                <c:pt idx="4674">
                  <c:v>dJwtFbbRQyE</c:v>
                </c:pt>
                <c:pt idx="4675">
                  <c:v>djYSkBzSbdA</c:v>
                </c:pt>
                <c:pt idx="4676">
                  <c:v>Dk_ucV8Nmtg</c:v>
                </c:pt>
                <c:pt idx="4677">
                  <c:v>DK35sq28Pms</c:v>
                </c:pt>
                <c:pt idx="4678">
                  <c:v>DkeiKbqa02g</c:v>
                </c:pt>
                <c:pt idx="4679">
                  <c:v>DKesLd81LfE</c:v>
                </c:pt>
                <c:pt idx="4680">
                  <c:v>DKi7Hfy4uC4</c:v>
                </c:pt>
                <c:pt idx="4681">
                  <c:v>dKj1h3WJHE0</c:v>
                </c:pt>
                <c:pt idx="4682">
                  <c:v>dkoATP1Gg5U</c:v>
                </c:pt>
                <c:pt idx="4683">
                  <c:v>DKPCBAlDw2A</c:v>
                </c:pt>
                <c:pt idx="4684">
                  <c:v>DkRtaq-0bCQ</c:v>
                </c:pt>
                <c:pt idx="4685">
                  <c:v>DkVPuSzNPvw</c:v>
                </c:pt>
                <c:pt idx="4686">
                  <c:v>DKVyeBcxuGs</c:v>
                </c:pt>
                <c:pt idx="4687">
                  <c:v>dkxdxfaiYks</c:v>
                </c:pt>
                <c:pt idx="4688">
                  <c:v>dkxowdNtVBk</c:v>
                </c:pt>
                <c:pt idx="4689">
                  <c:v>dkXVfNmhnOE</c:v>
                </c:pt>
                <c:pt idx="4690">
                  <c:v>DkYe6YqQjUQ</c:v>
                </c:pt>
                <c:pt idx="4691">
                  <c:v>DL28royYDq0</c:v>
                </c:pt>
                <c:pt idx="4692">
                  <c:v>DlAjFq2hHuc</c:v>
                </c:pt>
                <c:pt idx="4693">
                  <c:v>dlap0VQ9SxY</c:v>
                </c:pt>
                <c:pt idx="4694">
                  <c:v>DlB-p-ppL0Q</c:v>
                </c:pt>
                <c:pt idx="4695">
                  <c:v>DLf_WNizsZU</c:v>
                </c:pt>
                <c:pt idx="4696">
                  <c:v>DLFUnKPQl-Y</c:v>
                </c:pt>
                <c:pt idx="4697">
                  <c:v>dlipekkPXmo</c:v>
                </c:pt>
                <c:pt idx="4698">
                  <c:v>Dlj1QmZLWSI</c:v>
                </c:pt>
                <c:pt idx="4699">
                  <c:v>Dlsf4BAWVEg</c:v>
                </c:pt>
                <c:pt idx="4700">
                  <c:v>dLsWeU_UoAk</c:v>
                </c:pt>
                <c:pt idx="4701">
                  <c:v>DltsEDQGkbs</c:v>
                </c:pt>
                <c:pt idx="4702">
                  <c:v>dLW1SaWWmi0</c:v>
                </c:pt>
                <c:pt idx="4703">
                  <c:v>dlW5zRZTczc</c:v>
                </c:pt>
                <c:pt idx="4704">
                  <c:v>dl--XgEZxA4</c:v>
                </c:pt>
                <c:pt idx="4705">
                  <c:v>dm1XLnlLfVo</c:v>
                </c:pt>
                <c:pt idx="4706">
                  <c:v>dM5No0nnXrc</c:v>
                </c:pt>
                <c:pt idx="4707">
                  <c:v>dMcsNEm8iuU</c:v>
                </c:pt>
                <c:pt idx="4708">
                  <c:v>dmFn1A969MI</c:v>
                </c:pt>
                <c:pt idx="4709">
                  <c:v>DmgwiKK_-C0</c:v>
                </c:pt>
                <c:pt idx="4710">
                  <c:v>dmIn_HJ6AJY</c:v>
                </c:pt>
                <c:pt idx="4711">
                  <c:v>dMjGBPzCz7M</c:v>
                </c:pt>
                <c:pt idx="4712">
                  <c:v>DmkbxmHoakU</c:v>
                </c:pt>
                <c:pt idx="4713">
                  <c:v>DMl1YJyqEdo</c:v>
                </c:pt>
                <c:pt idx="4714">
                  <c:v>dmnfEX5P3Vg</c:v>
                </c:pt>
                <c:pt idx="4715">
                  <c:v>dMNHW4IAOd0</c:v>
                </c:pt>
                <c:pt idx="4716">
                  <c:v>DMOhUEGkgfY</c:v>
                </c:pt>
                <c:pt idx="4717">
                  <c:v>DmoMlyHhZhY</c:v>
                </c:pt>
                <c:pt idx="4718">
                  <c:v>DMqtRSr3Nck</c:v>
                </c:pt>
                <c:pt idx="4719">
                  <c:v>Dmsoqlu2OIA</c:v>
                </c:pt>
                <c:pt idx="4720">
                  <c:v>DmTdW6vbCaw</c:v>
                </c:pt>
                <c:pt idx="4721">
                  <c:v>Dmtoxyzl_gM</c:v>
                </c:pt>
                <c:pt idx="4722">
                  <c:v>DMWeyIdhScg</c:v>
                </c:pt>
                <c:pt idx="4723">
                  <c:v>dmY9PY_IoYY</c:v>
                </c:pt>
                <c:pt idx="4724">
                  <c:v>dmYghbivxWQ</c:v>
                </c:pt>
                <c:pt idx="4725">
                  <c:v>dmYYpStfSeE</c:v>
                </c:pt>
                <c:pt idx="4726">
                  <c:v>dN5eLAh2obA</c:v>
                </c:pt>
                <c:pt idx="4727">
                  <c:v>dn9Ov0_j9GM</c:v>
                </c:pt>
                <c:pt idx="4728">
                  <c:v>DnEYmG30PQk</c:v>
                </c:pt>
                <c:pt idx="4729">
                  <c:v>dNfQ8n747rI</c:v>
                </c:pt>
                <c:pt idx="4730">
                  <c:v>DnIog8oZ32s</c:v>
                </c:pt>
                <c:pt idx="4731">
                  <c:v>DNjPabQDXfc</c:v>
                </c:pt>
                <c:pt idx="4732">
                  <c:v>dNkUzW9Jvo0</c:v>
                </c:pt>
                <c:pt idx="4733">
                  <c:v>dNppXNV7s3A</c:v>
                </c:pt>
                <c:pt idx="4734">
                  <c:v>DNRhS8F5Jds</c:v>
                </c:pt>
                <c:pt idx="4735">
                  <c:v>Dnu3XxIAETk</c:v>
                </c:pt>
                <c:pt idx="4736">
                  <c:v>DnWa-PrJZfk</c:v>
                </c:pt>
                <c:pt idx="4737">
                  <c:v>DnyYeUxVlQI</c:v>
                </c:pt>
                <c:pt idx="4738">
                  <c:v>DO-1SUwwOdM</c:v>
                </c:pt>
                <c:pt idx="4739">
                  <c:v>DoBtC-XknLU</c:v>
                </c:pt>
                <c:pt idx="4740">
                  <c:v>DoDiKLlSNFc</c:v>
                </c:pt>
                <c:pt idx="4741">
                  <c:v>DoLtyggMEK8</c:v>
                </c:pt>
                <c:pt idx="4742">
                  <c:v>DoQdnIJc5-c</c:v>
                </c:pt>
                <c:pt idx="4743">
                  <c:v>doqFLMEUVXc</c:v>
                </c:pt>
                <c:pt idx="4744">
                  <c:v>dorinH07lGo</c:v>
                </c:pt>
                <c:pt idx="4745">
                  <c:v>dOSCZngPYWg</c:v>
                </c:pt>
                <c:pt idx="4746">
                  <c:v>DOt_secWopM</c:v>
                </c:pt>
                <c:pt idx="4747">
                  <c:v>D-o-UFJkE9E</c:v>
                </c:pt>
                <c:pt idx="4748">
                  <c:v>doUyKmNIbog</c:v>
                </c:pt>
                <c:pt idx="4749">
                  <c:v>dOw7C3vnYMc</c:v>
                </c:pt>
                <c:pt idx="4750">
                  <c:v>dOwXLXqWoi0</c:v>
                </c:pt>
                <c:pt idx="4751">
                  <c:v>DoyAPLgvITA</c:v>
                </c:pt>
                <c:pt idx="4752">
                  <c:v>dP1FmctZ7Uc</c:v>
                </c:pt>
                <c:pt idx="4753">
                  <c:v>Dp1Vb81ifb0</c:v>
                </c:pt>
                <c:pt idx="4754">
                  <c:v>dP9r4AkVhgY</c:v>
                </c:pt>
                <c:pt idx="4755">
                  <c:v>Dpa8pwa26SY</c:v>
                </c:pt>
                <c:pt idx="4756">
                  <c:v>DPbheyCNXFM</c:v>
                </c:pt>
                <c:pt idx="4757">
                  <c:v>dpEsEjpprhA</c:v>
                </c:pt>
                <c:pt idx="4758">
                  <c:v>dpf2-sB8Yxk</c:v>
                </c:pt>
                <c:pt idx="4759">
                  <c:v>DpkQlgG9kyY</c:v>
                </c:pt>
                <c:pt idx="4760">
                  <c:v>dPksin9O1sY</c:v>
                </c:pt>
                <c:pt idx="4761">
                  <c:v>dPL_3dUIU60</c:v>
                </c:pt>
                <c:pt idx="4762">
                  <c:v>dpmkJOYSZwI</c:v>
                </c:pt>
                <c:pt idx="4763">
                  <c:v>DPnrsbXG1nE</c:v>
                </c:pt>
                <c:pt idx="4764">
                  <c:v>D-Pp6HZYwL0</c:v>
                </c:pt>
                <c:pt idx="4765">
                  <c:v>dpPmPbhcslM</c:v>
                </c:pt>
                <c:pt idx="4766">
                  <c:v>DPTmY4ZCMeM</c:v>
                </c:pt>
                <c:pt idx="4767">
                  <c:v>dPuaFqHDhn8</c:v>
                </c:pt>
                <c:pt idx="4768">
                  <c:v>DPuHLjnQtcU</c:v>
                </c:pt>
                <c:pt idx="4769">
                  <c:v>dpVbqBT35iA</c:v>
                </c:pt>
                <c:pt idx="4770">
                  <c:v>Dpz6P_nuLVk</c:v>
                </c:pt>
                <c:pt idx="4771">
                  <c:v>dqaDpwweeYM</c:v>
                </c:pt>
                <c:pt idx="4772">
                  <c:v>dqajZusetzE</c:v>
                </c:pt>
                <c:pt idx="4773">
                  <c:v>dQaLXXPVW4I</c:v>
                </c:pt>
                <c:pt idx="4774">
                  <c:v>d-QbMJosdSs</c:v>
                </c:pt>
                <c:pt idx="4775">
                  <c:v>dQcknE0VreM</c:v>
                </c:pt>
                <c:pt idx="4776">
                  <c:v>DqD1Ak3OdKg</c:v>
                </c:pt>
                <c:pt idx="4777">
                  <c:v>DqFwJ1DkuVM</c:v>
                </c:pt>
                <c:pt idx="4778">
                  <c:v>dQHhdwAs8Qo</c:v>
                </c:pt>
                <c:pt idx="4779">
                  <c:v>DqimCxpuIZ4</c:v>
                </c:pt>
                <c:pt idx="4780">
                  <c:v>DqmKuLmVHSk</c:v>
                </c:pt>
                <c:pt idx="4781">
                  <c:v>DQNuZt2pznw</c:v>
                </c:pt>
                <c:pt idx="4782">
                  <c:v>dqOGcylJzxQ</c:v>
                </c:pt>
                <c:pt idx="4783">
                  <c:v>DQoQtmAmUqA</c:v>
                </c:pt>
                <c:pt idx="4784">
                  <c:v>dQqqIcQWm6Y</c:v>
                </c:pt>
                <c:pt idx="4785">
                  <c:v>dQXJP_tv1IM</c:v>
                </c:pt>
                <c:pt idx="4786">
                  <c:v>DR_B_FyA-6I</c:v>
                </c:pt>
                <c:pt idx="4787">
                  <c:v>dR_vNsrIMR0</c:v>
                </c:pt>
                <c:pt idx="4788">
                  <c:v>DR4E0qRvpaU</c:v>
                </c:pt>
                <c:pt idx="4789">
                  <c:v>DR5H0mMDUOY</c:v>
                </c:pt>
                <c:pt idx="4790">
                  <c:v>Dr8OhQA7yeg</c:v>
                </c:pt>
                <c:pt idx="4791">
                  <c:v>dRbzWTnwKgU</c:v>
                </c:pt>
                <c:pt idx="4792">
                  <c:v>DrCaP0sHjOc</c:v>
                </c:pt>
                <c:pt idx="4793">
                  <c:v>Dref7pB1Bbg</c:v>
                </c:pt>
                <c:pt idx="4794">
                  <c:v>DrFTUETb6f8</c:v>
                </c:pt>
                <c:pt idx="4795">
                  <c:v>drh2T_ogx6c</c:v>
                </c:pt>
                <c:pt idx="4796">
                  <c:v>drij0rAuuCM</c:v>
                </c:pt>
                <c:pt idx="4797">
                  <c:v>drjW1gJM16k</c:v>
                </c:pt>
                <c:pt idx="4798">
                  <c:v>dRl9Oj8ewh8</c:v>
                </c:pt>
                <c:pt idx="4799">
                  <c:v>dRlGT7Jug18</c:v>
                </c:pt>
                <c:pt idx="4800">
                  <c:v>DRmTq_HFY50</c:v>
                </c:pt>
                <c:pt idx="4801">
                  <c:v>DRMYl29FeFo</c:v>
                </c:pt>
                <c:pt idx="4802">
                  <c:v>dR-n0nuIbB4</c:v>
                </c:pt>
                <c:pt idx="4803">
                  <c:v>dROvhepEATs</c:v>
                </c:pt>
                <c:pt idx="4804">
                  <c:v>DRrqauYXThM</c:v>
                </c:pt>
                <c:pt idx="4805">
                  <c:v>DrT9ZHSpBXM</c:v>
                </c:pt>
                <c:pt idx="4806">
                  <c:v>dRtqFjYYUY0</c:v>
                </c:pt>
                <c:pt idx="4807">
                  <c:v>dRvwjTgAGPE</c:v>
                </c:pt>
                <c:pt idx="4808">
                  <c:v>dRx-RApORDg</c:v>
                </c:pt>
                <c:pt idx="4809">
                  <c:v>DS4IRW5_wBQ</c:v>
                </c:pt>
                <c:pt idx="4810">
                  <c:v>dS7-fF8SmvI</c:v>
                </c:pt>
                <c:pt idx="4811">
                  <c:v>DsaC-UOq6BY</c:v>
                </c:pt>
                <c:pt idx="4812">
                  <c:v>dSCH11i3pqc</c:v>
                </c:pt>
                <c:pt idx="4813">
                  <c:v>dSDcvcScZok</c:v>
                </c:pt>
                <c:pt idx="4814">
                  <c:v>DSjHUqilbqU</c:v>
                </c:pt>
                <c:pt idx="4815">
                  <c:v>dSkb7O1-EaE</c:v>
                </c:pt>
                <c:pt idx="4816">
                  <c:v>DSkNMg2b9w0</c:v>
                </c:pt>
                <c:pt idx="4817">
                  <c:v>DSLGz3UwAa0</c:v>
                </c:pt>
                <c:pt idx="4818">
                  <c:v>DsMp2NZYIog</c:v>
                </c:pt>
                <c:pt idx="4819">
                  <c:v>dSMS1T_h3mM</c:v>
                </c:pt>
                <c:pt idx="4820">
                  <c:v>dsN8trUQdbo</c:v>
                </c:pt>
                <c:pt idx="4821">
                  <c:v>dsNSL3vuLck</c:v>
                </c:pt>
                <c:pt idx="4822">
                  <c:v>dsokreJq76g</c:v>
                </c:pt>
                <c:pt idx="4823">
                  <c:v>DSPCEQXLoXU</c:v>
                </c:pt>
                <c:pt idx="4824">
                  <c:v>Dsud40rh1h8</c:v>
                </c:pt>
                <c:pt idx="4825">
                  <c:v>Dsvs0JUVKk8</c:v>
                </c:pt>
                <c:pt idx="4826">
                  <c:v>dsWLVh1zhqk</c:v>
                </c:pt>
                <c:pt idx="4827">
                  <c:v>dswzUry69cE</c:v>
                </c:pt>
                <c:pt idx="4828">
                  <c:v>dSxrZ1ETBU0</c:v>
                </c:pt>
                <c:pt idx="4829">
                  <c:v>dsyyY5pMQyo</c:v>
                </c:pt>
                <c:pt idx="4830">
                  <c:v>dSZdhcMwHCA</c:v>
                </c:pt>
                <c:pt idx="4831">
                  <c:v>dsZWCJlDl8M</c:v>
                </c:pt>
                <c:pt idx="4832">
                  <c:v>Dt_12bAQ_rY</c:v>
                </c:pt>
                <c:pt idx="4833">
                  <c:v>DT3MTn9NsUo</c:v>
                </c:pt>
                <c:pt idx="4834">
                  <c:v>DT3n9F_IhbQ</c:v>
                </c:pt>
                <c:pt idx="4835">
                  <c:v>dT5ALH3ICTc</c:v>
                </c:pt>
                <c:pt idx="4836">
                  <c:v>dT7UQbDwWPM</c:v>
                </c:pt>
                <c:pt idx="4837">
                  <c:v>dt9LhvlRbsE</c:v>
                </c:pt>
                <c:pt idx="4838">
                  <c:v>DtCWmc6GiX4</c:v>
                </c:pt>
                <c:pt idx="4839">
                  <c:v>DtfnWGDt6zg</c:v>
                </c:pt>
                <c:pt idx="4840">
                  <c:v>DTFp3gsfZoU</c:v>
                </c:pt>
                <c:pt idx="4841">
                  <c:v>DTI4e4qruH8</c:v>
                </c:pt>
                <c:pt idx="4842">
                  <c:v>dtjLDKyZ3-Y</c:v>
                </c:pt>
                <c:pt idx="4843">
                  <c:v>dTMQX8g6pAA</c:v>
                </c:pt>
                <c:pt idx="4844">
                  <c:v>DTN5l69zyC8</c:v>
                </c:pt>
                <c:pt idx="4845">
                  <c:v>Dto7Nms-Xo0</c:v>
                </c:pt>
                <c:pt idx="4846">
                  <c:v>DtpFKvvOxJA</c:v>
                </c:pt>
                <c:pt idx="4847">
                  <c:v>DtQGQR01AVM</c:v>
                </c:pt>
                <c:pt idx="4848">
                  <c:v>DTrDV4xkrZo</c:v>
                </c:pt>
                <c:pt idx="4849">
                  <c:v>DTs2Orwc2_k</c:v>
                </c:pt>
                <c:pt idx="4850">
                  <c:v>dTsEqoqqLd4</c:v>
                </c:pt>
                <c:pt idx="4851">
                  <c:v>DTuf5tkU_Bo</c:v>
                </c:pt>
                <c:pt idx="4852">
                  <c:v>DTVu_bV3Y00</c:v>
                </c:pt>
                <c:pt idx="4853">
                  <c:v>DtxGGmS5It8</c:v>
                </c:pt>
                <c:pt idx="4854">
                  <c:v>dTy8yIR0zB4</c:v>
                </c:pt>
                <c:pt idx="4855">
                  <c:v>Dtz5HJZ0nVs</c:v>
                </c:pt>
                <c:pt idx="4856">
                  <c:v>DTZs_GLIGCY</c:v>
                </c:pt>
                <c:pt idx="4857">
                  <c:v>Du373PGewlk</c:v>
                </c:pt>
                <c:pt idx="4858">
                  <c:v>dU44NLwl3Q4</c:v>
                </c:pt>
                <c:pt idx="4859">
                  <c:v>Du4j36OLSMg</c:v>
                </c:pt>
                <c:pt idx="4860">
                  <c:v>dU7BhlfWFEw</c:v>
                </c:pt>
                <c:pt idx="4861">
                  <c:v>d-ua07UhoLg</c:v>
                </c:pt>
                <c:pt idx="4862">
                  <c:v>dUaCEs3HfdI</c:v>
                </c:pt>
                <c:pt idx="4863">
                  <c:v>dUBRMK7c2bg</c:v>
                </c:pt>
                <c:pt idx="4864">
                  <c:v>duCd0Gy-k14</c:v>
                </c:pt>
                <c:pt idx="4865">
                  <c:v>duEp1tSxEcw</c:v>
                </c:pt>
                <c:pt idx="4866">
                  <c:v>duGErpf7Oko</c:v>
                </c:pt>
                <c:pt idx="4867">
                  <c:v>DuGfGNv0tus</c:v>
                </c:pt>
                <c:pt idx="4868">
                  <c:v>dugthvpLWPE</c:v>
                </c:pt>
                <c:pt idx="4869">
                  <c:v>DUJFJ23RW6g</c:v>
                </c:pt>
                <c:pt idx="4870">
                  <c:v>dUjNMfpbxV0</c:v>
                </c:pt>
                <c:pt idx="4871">
                  <c:v>DuK_Wlzo0Rs</c:v>
                </c:pt>
                <c:pt idx="4872">
                  <c:v>dUNeStFgxWs</c:v>
                </c:pt>
                <c:pt idx="4873">
                  <c:v>DUSXaw7eWig</c:v>
                </c:pt>
                <c:pt idx="4874">
                  <c:v>duThJjPOXjw</c:v>
                </c:pt>
                <c:pt idx="4875">
                  <c:v>dUueoeLg8ZE</c:v>
                </c:pt>
                <c:pt idx="4876">
                  <c:v>Dv2uCOtlWYs</c:v>
                </c:pt>
                <c:pt idx="4877">
                  <c:v>DV7H3CWyS7c</c:v>
                </c:pt>
                <c:pt idx="4878">
                  <c:v>dVC8ABg92fk</c:v>
                </c:pt>
                <c:pt idx="4879">
                  <c:v>DvDty9y-8Gc</c:v>
                </c:pt>
                <c:pt idx="4880">
                  <c:v>DVeI_XVD1Mw</c:v>
                </c:pt>
                <c:pt idx="4881">
                  <c:v>dVg4z5TQ0D4</c:v>
                </c:pt>
                <c:pt idx="4882">
                  <c:v>DvGP_jmnXNo</c:v>
                </c:pt>
                <c:pt idx="4883">
                  <c:v>dvha0v56J1Y</c:v>
                </c:pt>
                <c:pt idx="4884">
                  <c:v>dVhNi_jZ820</c:v>
                </c:pt>
                <c:pt idx="4885">
                  <c:v>DviVMnjSfmQ</c:v>
                </c:pt>
                <c:pt idx="4886">
                  <c:v>DVO6HrIcDtU</c:v>
                </c:pt>
                <c:pt idx="4887">
                  <c:v>dvpm3XFWNqg</c:v>
                </c:pt>
                <c:pt idx="4888">
                  <c:v>dVs5lz8Bmgg</c:v>
                </c:pt>
                <c:pt idx="4889">
                  <c:v>dvtetdiY-2M</c:v>
                </c:pt>
                <c:pt idx="4890">
                  <c:v>DvuAxxh-BvQ</c:v>
                </c:pt>
                <c:pt idx="4891">
                  <c:v>DVuhA23Bp68</c:v>
                </c:pt>
                <c:pt idx="4892">
                  <c:v>dvUTfQhVVrY</c:v>
                </c:pt>
                <c:pt idx="4893">
                  <c:v>dw0_fba0zwg</c:v>
                </c:pt>
                <c:pt idx="4894">
                  <c:v>dw08WCOaZwk</c:v>
                </c:pt>
                <c:pt idx="4895">
                  <c:v>dW6YBqXzpKA</c:v>
                </c:pt>
                <c:pt idx="4896">
                  <c:v>DWC2o_h5wP0</c:v>
                </c:pt>
                <c:pt idx="4897">
                  <c:v>DwcxI8ZiCek</c:v>
                </c:pt>
                <c:pt idx="4898">
                  <c:v>dWdGwnXvBkM</c:v>
                </c:pt>
                <c:pt idx="4899">
                  <c:v>dwdqRIqlA1Q</c:v>
                </c:pt>
                <c:pt idx="4900">
                  <c:v>DWe1fO3x6k0</c:v>
                </c:pt>
                <c:pt idx="4901">
                  <c:v>Dwe4oInWsRA</c:v>
                </c:pt>
                <c:pt idx="4902">
                  <c:v>DWHlzb4mG8w</c:v>
                </c:pt>
                <c:pt idx="4903">
                  <c:v>DwHPlawAJ2Y</c:v>
                </c:pt>
                <c:pt idx="4904">
                  <c:v>dWjUm0D93rg</c:v>
                </c:pt>
                <c:pt idx="4905">
                  <c:v>DwPe_KYiaRs</c:v>
                </c:pt>
                <c:pt idx="4906">
                  <c:v>dwq3i92NDMQ</c:v>
                </c:pt>
                <c:pt idx="4907">
                  <c:v>dWqCX2RfcDo</c:v>
                </c:pt>
                <c:pt idx="4908">
                  <c:v>DWqMjjiyADk</c:v>
                </c:pt>
                <c:pt idx="4909">
                  <c:v>dWZoPEdf-bg</c:v>
                </c:pt>
                <c:pt idx="4910">
                  <c:v>DX3JaNiD9iI</c:v>
                </c:pt>
                <c:pt idx="4911">
                  <c:v>dX5b5Rld34M</c:v>
                </c:pt>
                <c:pt idx="4912">
                  <c:v>DXb5jVSnV3s</c:v>
                </c:pt>
                <c:pt idx="4913">
                  <c:v>dxB7Mbrmp7Y</c:v>
                </c:pt>
                <c:pt idx="4914">
                  <c:v>Dxg-ELOg-L4</c:v>
                </c:pt>
                <c:pt idx="4915">
                  <c:v>dxMIYTtQRD8</c:v>
                </c:pt>
                <c:pt idx="4916">
                  <c:v>dXO8sV8w-b8</c:v>
                </c:pt>
                <c:pt idx="4917">
                  <c:v>DXr9R0crA1A</c:v>
                </c:pt>
                <c:pt idx="4918">
                  <c:v>d-xSH9zlKpE</c:v>
                </c:pt>
                <c:pt idx="4919">
                  <c:v>Dxsymh_rPqA</c:v>
                </c:pt>
                <c:pt idx="4920">
                  <c:v>dXt20Kuy84c</c:v>
                </c:pt>
                <c:pt idx="4921">
                  <c:v>DXTzT6THgdg</c:v>
                </c:pt>
                <c:pt idx="4922">
                  <c:v>dxVh3El37eo</c:v>
                </c:pt>
                <c:pt idx="4923">
                  <c:v>dxwQXzAIXKk</c:v>
                </c:pt>
                <c:pt idx="4924">
                  <c:v>dxYUecyifn8</c:v>
                </c:pt>
                <c:pt idx="4925">
                  <c:v>dy2-apJ8ZIQ</c:v>
                </c:pt>
                <c:pt idx="4926">
                  <c:v>dy324T7nlAI</c:v>
                </c:pt>
                <c:pt idx="4927">
                  <c:v>dYdUOvB3l-Y</c:v>
                </c:pt>
                <c:pt idx="4928">
                  <c:v>DYe98qBTYxE</c:v>
                </c:pt>
                <c:pt idx="4929">
                  <c:v>DYERlhWPxog</c:v>
                </c:pt>
                <c:pt idx="4930">
                  <c:v>dyk-LRCf_5Y</c:v>
                </c:pt>
                <c:pt idx="4931">
                  <c:v>dyOU7PFGkzE</c:v>
                </c:pt>
                <c:pt idx="4932">
                  <c:v>dYRAtfuWyaA</c:v>
                </c:pt>
                <c:pt idx="4933">
                  <c:v>dYRpok9waPY</c:v>
                </c:pt>
                <c:pt idx="4934">
                  <c:v>DYSV7qOnzYc</c:v>
                </c:pt>
                <c:pt idx="4935">
                  <c:v>dYVMN11-zek</c:v>
                </c:pt>
                <c:pt idx="4936">
                  <c:v>Dyz4icN7Bo8</c:v>
                </c:pt>
                <c:pt idx="4937">
                  <c:v>DYZoD-0vJGQ</c:v>
                </c:pt>
                <c:pt idx="4938">
                  <c:v>dZ0fwJojhrs</c:v>
                </c:pt>
                <c:pt idx="4939">
                  <c:v>DZ9U5xXXPUM</c:v>
                </c:pt>
                <c:pt idx="4940">
                  <c:v>DZ9vgenKvDc</c:v>
                </c:pt>
                <c:pt idx="4941">
                  <c:v>dZbDNqY-uj0</c:v>
                </c:pt>
                <c:pt idx="4942">
                  <c:v>dZD0BxKsgZo</c:v>
                </c:pt>
                <c:pt idx="4943">
                  <c:v>dZE0UU58Nko</c:v>
                </c:pt>
                <c:pt idx="4944">
                  <c:v>dzeI3BhZg-M</c:v>
                </c:pt>
                <c:pt idx="4945">
                  <c:v>DZeybTpxzSY</c:v>
                </c:pt>
                <c:pt idx="4946">
                  <c:v>DZFXaNpbMvI</c:v>
                </c:pt>
                <c:pt idx="4947">
                  <c:v>dzGbIxrsFP0</c:v>
                </c:pt>
                <c:pt idx="4948">
                  <c:v>DZIq4w8YteU</c:v>
                </c:pt>
                <c:pt idx="4949">
                  <c:v>dzlXHyAdHdg</c:v>
                </c:pt>
                <c:pt idx="4950">
                  <c:v>Dzo_A2j64mY</c:v>
                </c:pt>
                <c:pt idx="4951">
                  <c:v>DzPuvzbCU5Y</c:v>
                </c:pt>
                <c:pt idx="4952">
                  <c:v>dZR_STHkKM0</c:v>
                </c:pt>
                <c:pt idx="4953">
                  <c:v>DZRbzVK-98o</c:v>
                </c:pt>
                <c:pt idx="4954">
                  <c:v>DzRWw8cD_6M</c:v>
                </c:pt>
                <c:pt idx="4955">
                  <c:v>dzxFdtWmjto</c:v>
                </c:pt>
                <c:pt idx="4956">
                  <c:v>E_dg9cv86qA</c:v>
                </c:pt>
                <c:pt idx="4957">
                  <c:v>E_e3nSdBiqE</c:v>
                </c:pt>
                <c:pt idx="4958">
                  <c:v>e_gFKDMb0FQ</c:v>
                </c:pt>
                <c:pt idx="4959">
                  <c:v>e_L1L_hia2Y</c:v>
                </c:pt>
                <c:pt idx="4960">
                  <c:v>e_SV4g7dYBY</c:v>
                </c:pt>
                <c:pt idx="4961">
                  <c:v>E_YaXDDbOQQ</c:v>
                </c:pt>
                <c:pt idx="4962">
                  <c:v>e-_YIsmDhbk</c:v>
                </c:pt>
                <c:pt idx="4963">
                  <c:v>E0hGXvMYlDs</c:v>
                </c:pt>
                <c:pt idx="4964">
                  <c:v>E0Mv8UzcPDc</c:v>
                </c:pt>
                <c:pt idx="4965">
                  <c:v>E0rSeGP0nIg</c:v>
                </c:pt>
                <c:pt idx="4966">
                  <c:v>E0wPd2NnA3U</c:v>
                </c:pt>
                <c:pt idx="4967">
                  <c:v>E0XxGrILfeM</c:v>
                </c:pt>
                <c:pt idx="4968">
                  <c:v>e-0YnJlFPeE</c:v>
                </c:pt>
                <c:pt idx="4969">
                  <c:v>E18tX6SriWE</c:v>
                </c:pt>
                <c:pt idx="4970">
                  <c:v>e1AgWVFScrc</c:v>
                </c:pt>
                <c:pt idx="4971">
                  <c:v>E1besnW-Oww</c:v>
                </c:pt>
                <c:pt idx="4972">
                  <c:v>e1MlxPXzzWU</c:v>
                </c:pt>
                <c:pt idx="4973">
                  <c:v>e1-OxAy9uxM</c:v>
                </c:pt>
                <c:pt idx="4974">
                  <c:v>e1sJzAkI318</c:v>
                </c:pt>
                <c:pt idx="4975">
                  <c:v>E1WbmCr9MeA</c:v>
                </c:pt>
                <c:pt idx="4976">
                  <c:v>e1wtxZap94A</c:v>
                </c:pt>
                <c:pt idx="4977">
                  <c:v>E258a2cNLf4</c:v>
                </c:pt>
                <c:pt idx="4978">
                  <c:v>E29UIfIwtvs</c:v>
                </c:pt>
                <c:pt idx="4979">
                  <c:v>e2bl6PNe-lI</c:v>
                </c:pt>
                <c:pt idx="4980">
                  <c:v>E2dGOUZe0j4</c:v>
                </c:pt>
                <c:pt idx="4981">
                  <c:v>e2FbmMVlvA8</c:v>
                </c:pt>
                <c:pt idx="4982">
                  <c:v>E2wmlKvRlsw</c:v>
                </c:pt>
                <c:pt idx="4983">
                  <c:v>E39E-kHu95w</c:v>
                </c:pt>
                <c:pt idx="4984">
                  <c:v>e3dx_SIHfA0</c:v>
                </c:pt>
                <c:pt idx="4985">
                  <c:v>e3J5DXwvzXs</c:v>
                </c:pt>
                <c:pt idx="4986">
                  <c:v>E3lttmoJJlI</c:v>
                </c:pt>
                <c:pt idx="4987">
                  <c:v>e3VIaHhXE_k</c:v>
                </c:pt>
                <c:pt idx="4988">
                  <c:v>e45mLh3GKys</c:v>
                </c:pt>
                <c:pt idx="4989">
                  <c:v>E465eAFxDIQ</c:v>
                </c:pt>
                <c:pt idx="4990">
                  <c:v>e4tBQ0Dmmro</c:v>
                </c:pt>
                <c:pt idx="4991">
                  <c:v>E4ula1jfaiM</c:v>
                </c:pt>
                <c:pt idx="4992">
                  <c:v>e4VmGrGGPuU</c:v>
                </c:pt>
                <c:pt idx="4993">
                  <c:v>E5bO-chVuZQ</c:v>
                </c:pt>
                <c:pt idx="4994">
                  <c:v>e5gYnowMrBs</c:v>
                </c:pt>
                <c:pt idx="4995">
                  <c:v>E5imtlLs2TU</c:v>
                </c:pt>
                <c:pt idx="4996">
                  <c:v>E5JoqPTrSgU</c:v>
                </c:pt>
                <c:pt idx="4997">
                  <c:v>e5kh5pnazBU</c:v>
                </c:pt>
                <c:pt idx="4998">
                  <c:v>e5Q1WN47ZwI</c:v>
                </c:pt>
                <c:pt idx="4999">
                  <c:v>E5QXvB0H-x4</c:v>
                </c:pt>
                <c:pt idx="5000">
                  <c:v>E5SZsquma_Y</c:v>
                </c:pt>
                <c:pt idx="5001">
                  <c:v>E63GHrHXTto</c:v>
                </c:pt>
                <c:pt idx="5002">
                  <c:v>E6aDQ7qMjPc</c:v>
                </c:pt>
                <c:pt idx="5003">
                  <c:v>e6d5TOZk2-4</c:v>
                </c:pt>
                <c:pt idx="5004">
                  <c:v>e6o_VLw8qIA</c:v>
                </c:pt>
                <c:pt idx="5005">
                  <c:v>E6oBZS_Z5JI</c:v>
                </c:pt>
                <c:pt idx="5006">
                  <c:v>e6zCgTo8I2I</c:v>
                </c:pt>
                <c:pt idx="5007">
                  <c:v>e748X-vH5EY</c:v>
                </c:pt>
                <c:pt idx="5008">
                  <c:v>e7AI6LhJNIg</c:v>
                </c:pt>
                <c:pt idx="5009">
                  <c:v>e7E7Jj1yLuA</c:v>
                </c:pt>
                <c:pt idx="5010">
                  <c:v>e7hy7OVzbq0</c:v>
                </c:pt>
                <c:pt idx="5011">
                  <c:v>E-7pJZKSBxk</c:v>
                </c:pt>
                <c:pt idx="5012">
                  <c:v>e8b31uqh_YQ</c:v>
                </c:pt>
                <c:pt idx="5013">
                  <c:v>E8B8TniXXkQ</c:v>
                </c:pt>
                <c:pt idx="5014">
                  <c:v>E8cXnybv0uI</c:v>
                </c:pt>
                <c:pt idx="5015">
                  <c:v>E8fQbYljsaU</c:v>
                </c:pt>
                <c:pt idx="5016">
                  <c:v>E8jrQAmQYRA</c:v>
                </c:pt>
                <c:pt idx="5017">
                  <c:v>E8knZRa5xTk</c:v>
                </c:pt>
                <c:pt idx="5018">
                  <c:v>E8TaRdgk5RA</c:v>
                </c:pt>
                <c:pt idx="5019">
                  <c:v>e8XoJsBCi2k</c:v>
                </c:pt>
                <c:pt idx="5020">
                  <c:v>e8yTGQW8cps</c:v>
                </c:pt>
                <c:pt idx="5021">
                  <c:v>e9_i7EAZLTw</c:v>
                </c:pt>
                <c:pt idx="5022">
                  <c:v>e95ZcmNi_hQ</c:v>
                </c:pt>
                <c:pt idx="5023">
                  <c:v>e9B8MPP4AiM</c:v>
                </c:pt>
                <c:pt idx="5024">
                  <c:v>e9Bmx6qfxSE</c:v>
                </c:pt>
                <c:pt idx="5025">
                  <c:v>E9c1Ic_2RGY</c:v>
                </c:pt>
                <c:pt idx="5026">
                  <c:v>E9GnPlS3uPI</c:v>
                </c:pt>
                <c:pt idx="5027">
                  <c:v>e9kBWI7VsS0</c:v>
                </c:pt>
                <c:pt idx="5028">
                  <c:v>E9Nh1gayzOE</c:v>
                </c:pt>
                <c:pt idx="5029">
                  <c:v>E9OIbE4ntc0</c:v>
                </c:pt>
                <c:pt idx="5030">
                  <c:v>E9pIhue2lSU</c:v>
                </c:pt>
                <c:pt idx="5031">
                  <c:v>e9QX9HK84BM</c:v>
                </c:pt>
                <c:pt idx="5032">
                  <c:v>e9xvJ_dSaPM</c:v>
                </c:pt>
                <c:pt idx="5033">
                  <c:v>EA3U7apuMwk</c:v>
                </c:pt>
                <c:pt idx="5034">
                  <c:v>Ea7KESiZSP4</c:v>
                </c:pt>
                <c:pt idx="5035">
                  <c:v>eACohWVwTOc</c:v>
                </c:pt>
                <c:pt idx="5036">
                  <c:v>E-adXaGlFZQ</c:v>
                </c:pt>
                <c:pt idx="5037">
                  <c:v>EAETEfJEbFA</c:v>
                </c:pt>
                <c:pt idx="5038">
                  <c:v>EAfkkFGytvk</c:v>
                </c:pt>
                <c:pt idx="5039">
                  <c:v>EAGhzuitLXU</c:v>
                </c:pt>
                <c:pt idx="5040">
                  <c:v>EagvqXJx2c0</c:v>
                </c:pt>
                <c:pt idx="5041">
                  <c:v>eaikOPZn9YQ</c:v>
                </c:pt>
                <c:pt idx="5042">
                  <c:v>eaKwN8fm_2o</c:v>
                </c:pt>
                <c:pt idx="5043">
                  <c:v>EaLI1lfw_wM</c:v>
                </c:pt>
                <c:pt idx="5044">
                  <c:v>Eaq_4DIOkEY</c:v>
                </c:pt>
                <c:pt idx="5045">
                  <c:v>eARKYQVn8rU</c:v>
                </c:pt>
                <c:pt idx="5046">
                  <c:v>EarnEgB0CO8</c:v>
                </c:pt>
                <c:pt idx="5047">
                  <c:v>eaT0ISyeQOE</c:v>
                </c:pt>
                <c:pt idx="5048">
                  <c:v>EatzcaVJRMs</c:v>
                </c:pt>
                <c:pt idx="5049">
                  <c:v>eAWBiKVGIWg</c:v>
                </c:pt>
                <c:pt idx="5050">
                  <c:v>eB_Gbcplvbs</c:v>
                </c:pt>
                <c:pt idx="5051">
                  <c:v>eb5oN1MXTxQ</c:v>
                </c:pt>
                <c:pt idx="5052">
                  <c:v>Eb6Fd3giCk0</c:v>
                </c:pt>
                <c:pt idx="5053">
                  <c:v>eB7nBHeBQxk</c:v>
                </c:pt>
                <c:pt idx="5054">
                  <c:v>EBALpepxigU</c:v>
                </c:pt>
                <c:pt idx="5055">
                  <c:v>EbBuEL1OIEo</c:v>
                </c:pt>
                <c:pt idx="5056">
                  <c:v>EBeO6lI6MS8</c:v>
                </c:pt>
                <c:pt idx="5057">
                  <c:v>eBkNJ0_6enw</c:v>
                </c:pt>
                <c:pt idx="5058">
                  <c:v>ebL8_tEk5Y4</c:v>
                </c:pt>
                <c:pt idx="5059">
                  <c:v>E-bQHrXqWgA</c:v>
                </c:pt>
                <c:pt idx="5060">
                  <c:v>EBQO2SYkyuk</c:v>
                </c:pt>
                <c:pt idx="5061">
                  <c:v>EBXSrpav9lY</c:v>
                </c:pt>
                <c:pt idx="5062">
                  <c:v>eByDP21WYiU</c:v>
                </c:pt>
                <c:pt idx="5063">
                  <c:v>eBYkL1NpgTI</c:v>
                </c:pt>
                <c:pt idx="5064">
                  <c:v>eca4NoV535g</c:v>
                </c:pt>
                <c:pt idx="5065">
                  <c:v>eCAG9YoGCYQ</c:v>
                </c:pt>
                <c:pt idx="5066">
                  <c:v>ECFRIzp3EB8</c:v>
                </c:pt>
                <c:pt idx="5067">
                  <c:v>EcJb_kRElOs</c:v>
                </c:pt>
                <c:pt idx="5068">
                  <c:v>EcJGGe5D3qE</c:v>
                </c:pt>
                <c:pt idx="5069">
                  <c:v>Ecm7ukyxyyM</c:v>
                </c:pt>
                <c:pt idx="5070">
                  <c:v>eCmRb6MI72Y</c:v>
                </c:pt>
                <c:pt idx="5071">
                  <c:v>e-Cpg_KR_z4</c:v>
                </c:pt>
                <c:pt idx="5072">
                  <c:v>ecsW26szrTE</c:v>
                </c:pt>
                <c:pt idx="5073">
                  <c:v>EcuHYFpewsU</c:v>
                </c:pt>
                <c:pt idx="5074">
                  <c:v>ECwAz8Mb4PQ</c:v>
                </c:pt>
                <c:pt idx="5075">
                  <c:v>ED0MJYjusYw</c:v>
                </c:pt>
                <c:pt idx="5076">
                  <c:v>ED0PSAElYio</c:v>
                </c:pt>
                <c:pt idx="5077">
                  <c:v>ED5w-Cm4BDs</c:v>
                </c:pt>
                <c:pt idx="5078">
                  <c:v>eDFkaR4guz0</c:v>
                </c:pt>
                <c:pt idx="5079">
                  <c:v>eDf-QoNxkk8</c:v>
                </c:pt>
                <c:pt idx="5080">
                  <c:v>Edh51Ndl83M</c:v>
                </c:pt>
                <c:pt idx="5081">
                  <c:v>edr3hvp6C4g</c:v>
                </c:pt>
                <c:pt idx="5082">
                  <c:v>EduPDDj3wV8</c:v>
                </c:pt>
                <c:pt idx="5083">
                  <c:v>eDxsDwslmew</c:v>
                </c:pt>
                <c:pt idx="5084">
                  <c:v>eDY1j2W9OeY</c:v>
                </c:pt>
                <c:pt idx="5085">
                  <c:v>EDy1vR0n204</c:v>
                </c:pt>
                <c:pt idx="5086">
                  <c:v>EDyzbCgaCLM</c:v>
                </c:pt>
                <c:pt idx="5087">
                  <c:v>EE6bLzEW1rg</c:v>
                </c:pt>
                <c:pt idx="5088">
                  <c:v>eE8owo80brU</c:v>
                </c:pt>
                <c:pt idx="5089">
                  <c:v>EEdi8nlsulE</c:v>
                </c:pt>
                <c:pt idx="5090">
                  <c:v>eeEDcSHtvIk</c:v>
                </c:pt>
                <c:pt idx="5091">
                  <c:v>EeghBXNuzak</c:v>
                </c:pt>
                <c:pt idx="5092">
                  <c:v>E-EHVmNevxs</c:v>
                </c:pt>
                <c:pt idx="5093">
                  <c:v>EeigUEm-UCM</c:v>
                </c:pt>
                <c:pt idx="5094">
                  <c:v>eeJ5lYwKYOY</c:v>
                </c:pt>
                <c:pt idx="5095">
                  <c:v>eEKUIMtCe0Q</c:v>
                </c:pt>
                <c:pt idx="5096">
                  <c:v>EELnafMV8nE</c:v>
                </c:pt>
                <c:pt idx="5097">
                  <c:v>eeMpv9AZmf0</c:v>
                </c:pt>
                <c:pt idx="5098">
                  <c:v>een2k_HJjj8</c:v>
                </c:pt>
                <c:pt idx="5099">
                  <c:v>eEqYI0YJtCk</c:v>
                </c:pt>
                <c:pt idx="5100">
                  <c:v>eessUMzxb10</c:v>
                </c:pt>
                <c:pt idx="5101">
                  <c:v>EesZtcKhRZ0</c:v>
                </c:pt>
                <c:pt idx="5102">
                  <c:v>EeY4cU2eaQA</c:v>
                </c:pt>
                <c:pt idx="5103">
                  <c:v>eEyZgU8N9Eo</c:v>
                </c:pt>
                <c:pt idx="5104">
                  <c:v>eeZ03BnsuSU</c:v>
                </c:pt>
                <c:pt idx="5105">
                  <c:v>ef_KR7-U3bk</c:v>
                </c:pt>
                <c:pt idx="5106">
                  <c:v>ef3fyr9S9s4</c:v>
                </c:pt>
                <c:pt idx="5107">
                  <c:v>EF6KYqm6zNg</c:v>
                </c:pt>
                <c:pt idx="5108">
                  <c:v>eF8fQRkWaUQ</c:v>
                </c:pt>
                <c:pt idx="5109">
                  <c:v>ef8siDxfjWo</c:v>
                </c:pt>
                <c:pt idx="5110">
                  <c:v>EFe32W3DgM4</c:v>
                </c:pt>
                <c:pt idx="5111">
                  <c:v>eFfduTxO3FI</c:v>
                </c:pt>
                <c:pt idx="5112">
                  <c:v>efgaryCstvU</c:v>
                </c:pt>
                <c:pt idx="5113">
                  <c:v>EfhdU_xBSwI</c:v>
                </c:pt>
                <c:pt idx="5114">
                  <c:v>EFkd5ymLfjs</c:v>
                </c:pt>
                <c:pt idx="5115">
                  <c:v>efKUoW87aX4</c:v>
                </c:pt>
                <c:pt idx="5116">
                  <c:v>eFkXKxvkn6Y</c:v>
                </c:pt>
                <c:pt idx="5117">
                  <c:v>EfN-is6TCKI</c:v>
                </c:pt>
                <c:pt idx="5118">
                  <c:v>efpUCPITNmw</c:v>
                </c:pt>
                <c:pt idx="5119">
                  <c:v>EFs5pruGt_k</c:v>
                </c:pt>
                <c:pt idx="5120">
                  <c:v>eFujfILhVoc</c:v>
                </c:pt>
                <c:pt idx="5121">
                  <c:v>EFwG5GIDyR0</c:v>
                </c:pt>
                <c:pt idx="5122">
                  <c:v>efXkftZ1Paw</c:v>
                </c:pt>
                <c:pt idx="5123">
                  <c:v>eFzkqFjyE_w</c:v>
                </c:pt>
                <c:pt idx="5124">
                  <c:v>EG_nme9t-Bo</c:v>
                </c:pt>
                <c:pt idx="5125">
                  <c:v>EG1_yC7LwWo</c:v>
                </c:pt>
                <c:pt idx="5126">
                  <c:v>eG2GUEYfJqg</c:v>
                </c:pt>
                <c:pt idx="5127">
                  <c:v>EG999UE24AE</c:v>
                </c:pt>
                <c:pt idx="5128">
                  <c:v>eG9pCz3qVJ0</c:v>
                </c:pt>
                <c:pt idx="5129">
                  <c:v>E-GBB2Ygm64</c:v>
                </c:pt>
                <c:pt idx="5130">
                  <c:v>EGc1JGiF0fA</c:v>
                </c:pt>
                <c:pt idx="5131">
                  <c:v>eGE9Bi_Qacc</c:v>
                </c:pt>
                <c:pt idx="5132">
                  <c:v>eGJdb7azKLM</c:v>
                </c:pt>
                <c:pt idx="5133">
                  <c:v>EGJuxQJkMNs</c:v>
                </c:pt>
                <c:pt idx="5134">
                  <c:v>egkMSQH3quE</c:v>
                </c:pt>
                <c:pt idx="5135">
                  <c:v>EgKYdmyhV9s</c:v>
                </c:pt>
                <c:pt idx="5136">
                  <c:v>egL3W14rJ-k</c:v>
                </c:pt>
                <c:pt idx="5137">
                  <c:v>EGmlGzwwPKc</c:v>
                </c:pt>
                <c:pt idx="5138">
                  <c:v>Ego0VrMUfhk</c:v>
                </c:pt>
                <c:pt idx="5139">
                  <c:v>eGpYwRxd71U</c:v>
                </c:pt>
                <c:pt idx="5140">
                  <c:v>egPz6fzW6B8</c:v>
                </c:pt>
                <c:pt idx="5141">
                  <c:v>eGSHJoEcV4M</c:v>
                </c:pt>
                <c:pt idx="5142">
                  <c:v>EgSHzasTRug</c:v>
                </c:pt>
                <c:pt idx="5143">
                  <c:v>EGSpqfjK-10</c:v>
                </c:pt>
                <c:pt idx="5144">
                  <c:v>EGT9GKG_BrE</c:v>
                </c:pt>
                <c:pt idx="5145">
                  <c:v>EgTX6WShqzg</c:v>
                </c:pt>
                <c:pt idx="5146">
                  <c:v>egyLizimLfM</c:v>
                </c:pt>
                <c:pt idx="5147">
                  <c:v>EH37AshICbY</c:v>
                </c:pt>
                <c:pt idx="5148">
                  <c:v>eHa_xTXZtxs</c:v>
                </c:pt>
                <c:pt idx="5149">
                  <c:v>EhCiI4xvpmw</c:v>
                </c:pt>
                <c:pt idx="5150">
                  <c:v>EHeyeIxehqc</c:v>
                </c:pt>
                <c:pt idx="5151">
                  <c:v>eHfLuSsf50A</c:v>
                </c:pt>
                <c:pt idx="5152">
                  <c:v>Ehgj5ZPCS04</c:v>
                </c:pt>
                <c:pt idx="5153">
                  <c:v>ehIiETwIg6c</c:v>
                </c:pt>
                <c:pt idx="5154">
                  <c:v>EHJ_EqAjqjk</c:v>
                </c:pt>
                <c:pt idx="5155">
                  <c:v>EhJMoLeLuE4</c:v>
                </c:pt>
                <c:pt idx="5156">
                  <c:v>Ehl9k5Fsax4</c:v>
                </c:pt>
                <c:pt idx="5157">
                  <c:v>EHlZQr-dbIQ</c:v>
                </c:pt>
                <c:pt idx="5158">
                  <c:v>EHO2QAHS0r8</c:v>
                </c:pt>
                <c:pt idx="5159">
                  <c:v>eHoSVRXgUCc</c:v>
                </c:pt>
                <c:pt idx="5160">
                  <c:v>ehqT4u9Ttyw</c:v>
                </c:pt>
                <c:pt idx="5161">
                  <c:v>EhSp7D1ZrBo</c:v>
                </c:pt>
                <c:pt idx="5162">
                  <c:v>ehu772l5eKE</c:v>
                </c:pt>
                <c:pt idx="5163">
                  <c:v>EHuJ0Pjd1Ic</c:v>
                </c:pt>
                <c:pt idx="5164">
                  <c:v>EhuVsYgJcLg</c:v>
                </c:pt>
                <c:pt idx="5165">
                  <c:v>EhvkasLmMS8</c:v>
                </c:pt>
                <c:pt idx="5166">
                  <c:v>ehYPZfCOpSU</c:v>
                </c:pt>
                <c:pt idx="5167">
                  <c:v>Ei3GtvqNkeU</c:v>
                </c:pt>
                <c:pt idx="5168">
                  <c:v>eI5ILb53Dyo</c:v>
                </c:pt>
                <c:pt idx="5169">
                  <c:v>EiA-8AECCo8</c:v>
                </c:pt>
                <c:pt idx="5170">
                  <c:v>eIAqcGv5EwE</c:v>
                </c:pt>
                <c:pt idx="5171">
                  <c:v>eIb_MIRXoQI</c:v>
                </c:pt>
                <c:pt idx="5172">
                  <c:v>EIc3B5ljJwc</c:v>
                </c:pt>
                <c:pt idx="5173">
                  <c:v>eiDiKwbGfIY</c:v>
                </c:pt>
                <c:pt idx="5174">
                  <c:v>EIdzdUZuL-E</c:v>
                </c:pt>
                <c:pt idx="5175">
                  <c:v>EIG6CAj_fYY</c:v>
                </c:pt>
                <c:pt idx="5176">
                  <c:v>EijptNGJUY8</c:v>
                </c:pt>
                <c:pt idx="5177">
                  <c:v>eImcshbklK8</c:v>
                </c:pt>
                <c:pt idx="5178">
                  <c:v>eIp7PYuAu0k</c:v>
                </c:pt>
                <c:pt idx="5179">
                  <c:v>EIPe8HngLKU</c:v>
                </c:pt>
                <c:pt idx="5180">
                  <c:v>EIQ9zNInMDI</c:v>
                </c:pt>
                <c:pt idx="5181">
                  <c:v>eIuI45PEIa0</c:v>
                </c:pt>
                <c:pt idx="5182">
                  <c:v>ej3QxJd8FKs</c:v>
                </c:pt>
                <c:pt idx="5183">
                  <c:v>EJ6xU2McRJU</c:v>
                </c:pt>
                <c:pt idx="5184">
                  <c:v>EJ8LI8bF5ho</c:v>
                </c:pt>
                <c:pt idx="5185">
                  <c:v>eJ8rWDRCS0g</c:v>
                </c:pt>
                <c:pt idx="5186">
                  <c:v>EjC0r7QvkMg</c:v>
                </c:pt>
                <c:pt idx="5187">
                  <c:v>EJDxfJFA7Oc</c:v>
                </c:pt>
                <c:pt idx="5188">
                  <c:v>ejFqVVOBkWc</c:v>
                </c:pt>
                <c:pt idx="5189">
                  <c:v>EJJEUGSt5tU</c:v>
                </c:pt>
                <c:pt idx="5190">
                  <c:v>ejJxEPvMshg</c:v>
                </c:pt>
                <c:pt idx="5191">
                  <c:v>EJNE-SJuN7c</c:v>
                </c:pt>
                <c:pt idx="5192">
                  <c:v>EjQhPXSXgAU</c:v>
                </c:pt>
                <c:pt idx="5193">
                  <c:v>EJsp2HSTyOM</c:v>
                </c:pt>
                <c:pt idx="5194">
                  <c:v>eJvqdWn0O7E</c:v>
                </c:pt>
                <c:pt idx="5195">
                  <c:v>EJVvdjDGnak</c:v>
                </c:pt>
                <c:pt idx="5196">
                  <c:v>eJWzfE9SbaQ</c:v>
                </c:pt>
                <c:pt idx="5197">
                  <c:v>ejZ2MhklVf0</c:v>
                </c:pt>
                <c:pt idx="5198">
                  <c:v>ejz6UdxL6n4</c:v>
                </c:pt>
                <c:pt idx="5199">
                  <c:v>EjZV6yI4JJg</c:v>
                </c:pt>
                <c:pt idx="5200">
                  <c:v>eK_zQ5PyzEo</c:v>
                </c:pt>
                <c:pt idx="5201">
                  <c:v>ek1ePFp-nBI</c:v>
                </c:pt>
                <c:pt idx="5202">
                  <c:v>EK5K-xhyzXs</c:v>
                </c:pt>
                <c:pt idx="5203">
                  <c:v>EK8oTZp9M4E</c:v>
                </c:pt>
                <c:pt idx="5204">
                  <c:v>ekDggIFnrCc</c:v>
                </c:pt>
                <c:pt idx="5205">
                  <c:v>eKFOAxue1NM</c:v>
                </c:pt>
                <c:pt idx="5206">
                  <c:v>EkfWXfbzS8k</c:v>
                </c:pt>
                <c:pt idx="5207">
                  <c:v>EKiNW_cUMbo</c:v>
                </c:pt>
                <c:pt idx="5208">
                  <c:v>eKJziZJ9uFE</c:v>
                </c:pt>
                <c:pt idx="5209">
                  <c:v>EkL-7WX87uk</c:v>
                </c:pt>
                <c:pt idx="5210">
                  <c:v>EkmqLURLozs</c:v>
                </c:pt>
                <c:pt idx="5211">
                  <c:v>EkoJt-eXAA0</c:v>
                </c:pt>
                <c:pt idx="5212">
                  <c:v>EKOwnGG-Bno</c:v>
                </c:pt>
                <c:pt idx="5213">
                  <c:v>EkR-Kv1fYHw</c:v>
                </c:pt>
                <c:pt idx="5214">
                  <c:v>EKrL4KXldJE</c:v>
                </c:pt>
                <c:pt idx="5215">
                  <c:v>ekvi8tVYem0</c:v>
                </c:pt>
                <c:pt idx="5216">
                  <c:v>EKvpYRiC8NU</c:v>
                </c:pt>
                <c:pt idx="5217">
                  <c:v>ekW-T4bBD-c</c:v>
                </c:pt>
                <c:pt idx="5218">
                  <c:v>EKyafya3Wfo</c:v>
                </c:pt>
                <c:pt idx="5219">
                  <c:v>EL80F2GD8yQ</c:v>
                </c:pt>
                <c:pt idx="5220">
                  <c:v>elBmCws127w</c:v>
                </c:pt>
                <c:pt idx="5221">
                  <c:v>ElDPLY58pIM</c:v>
                </c:pt>
                <c:pt idx="5222">
                  <c:v>EleYzcAwE8Q</c:v>
                </c:pt>
                <c:pt idx="5223">
                  <c:v>ElfVo4ducCc</c:v>
                </c:pt>
                <c:pt idx="5224">
                  <c:v>elFyAaSDO-o</c:v>
                </c:pt>
                <c:pt idx="5225">
                  <c:v>ELIgdo-2ZXo</c:v>
                </c:pt>
                <c:pt idx="5226">
                  <c:v>EL-iJP7UXRU</c:v>
                </c:pt>
                <c:pt idx="5227">
                  <c:v>ElkmMsTGvRw</c:v>
                </c:pt>
                <c:pt idx="5228">
                  <c:v>elNfuNqMfZg</c:v>
                </c:pt>
                <c:pt idx="5229">
                  <c:v>elr-tOT87Hw</c:v>
                </c:pt>
                <c:pt idx="5230">
                  <c:v>ElSivjKzntY</c:v>
                </c:pt>
                <c:pt idx="5231">
                  <c:v>ELwBdozFNb8</c:v>
                </c:pt>
                <c:pt idx="5232">
                  <c:v>eLXE0b6GnFI</c:v>
                </c:pt>
                <c:pt idx="5233">
                  <c:v>ELZH3PD3Tlo</c:v>
                </c:pt>
                <c:pt idx="5234">
                  <c:v>em1qWdOttF4</c:v>
                </c:pt>
                <c:pt idx="5235">
                  <c:v>Em5tuqpMsNc</c:v>
                </c:pt>
                <c:pt idx="5236">
                  <c:v>EM73ySeaPCM</c:v>
                </c:pt>
                <c:pt idx="5237">
                  <c:v>EmeHRYBPLGQ</c:v>
                </c:pt>
                <c:pt idx="5238">
                  <c:v>EMfm8f2xHO8</c:v>
                </c:pt>
                <c:pt idx="5239">
                  <c:v>emGEqOA_OOg</c:v>
                </c:pt>
                <c:pt idx="5240">
                  <c:v>EMgKa12BYtQ</c:v>
                </c:pt>
                <c:pt idx="5241">
                  <c:v>EMgSQwDW89A</c:v>
                </c:pt>
                <c:pt idx="5242">
                  <c:v>emIkfioZnoI</c:v>
                </c:pt>
                <c:pt idx="5243">
                  <c:v>eMiOXlzVMNc</c:v>
                </c:pt>
                <c:pt idx="5244">
                  <c:v>eMJuMB1asf8</c:v>
                </c:pt>
                <c:pt idx="5245">
                  <c:v>emM4kIHyFa4</c:v>
                </c:pt>
                <c:pt idx="5246">
                  <c:v>EmPDmXYsRN8</c:v>
                </c:pt>
                <c:pt idx="5247">
                  <c:v>EmpoRYLF3JY</c:v>
                </c:pt>
                <c:pt idx="5248">
                  <c:v>EmqcUDuEAWc</c:v>
                </c:pt>
                <c:pt idx="5249">
                  <c:v>EmsyZA4LRdQ</c:v>
                </c:pt>
                <c:pt idx="5250">
                  <c:v>eMtZDjn8O9A</c:v>
                </c:pt>
                <c:pt idx="5251">
                  <c:v>EmUaWk5HBSI</c:v>
                </c:pt>
                <c:pt idx="5252">
                  <c:v>EMuhARaSS_E</c:v>
                </c:pt>
                <c:pt idx="5253">
                  <c:v>eMYXym-4MJ0</c:v>
                </c:pt>
                <c:pt idx="5254">
                  <c:v>emZFn3qK2BM</c:v>
                </c:pt>
                <c:pt idx="5255">
                  <c:v>EMzJCF8LNJ8</c:v>
                </c:pt>
                <c:pt idx="5256">
                  <c:v>EN_c8gBuvP8</c:v>
                </c:pt>
                <c:pt idx="5257">
                  <c:v>EN32N-HlGtE</c:v>
                </c:pt>
                <c:pt idx="5258">
                  <c:v>eN455Jlx2OQ</c:v>
                </c:pt>
                <c:pt idx="5259">
                  <c:v>EnbMmUyxoMM</c:v>
                </c:pt>
                <c:pt idx="5260">
                  <c:v>EnfoA2fF6GY</c:v>
                </c:pt>
                <c:pt idx="5261">
                  <c:v>EnGk4Or2fEs</c:v>
                </c:pt>
                <c:pt idx="5262">
                  <c:v>ennVCgmslT0</c:v>
                </c:pt>
                <c:pt idx="5263">
                  <c:v>ENpy00E7ziw</c:v>
                </c:pt>
                <c:pt idx="5264">
                  <c:v>enQFlRwQgiM</c:v>
                </c:pt>
                <c:pt idx="5265">
                  <c:v>EnQVQ9_-ZjM</c:v>
                </c:pt>
                <c:pt idx="5266">
                  <c:v>enU0Ri9XXjs</c:v>
                </c:pt>
                <c:pt idx="5267">
                  <c:v>enV1Bkwc3Vk</c:v>
                </c:pt>
                <c:pt idx="5268">
                  <c:v>eNVNlaE4vKU</c:v>
                </c:pt>
                <c:pt idx="5269">
                  <c:v>eo2SLhacPT4</c:v>
                </c:pt>
                <c:pt idx="5270">
                  <c:v>eOBa2T72LDY</c:v>
                </c:pt>
                <c:pt idx="5271">
                  <c:v>EoC6GToffGA</c:v>
                </c:pt>
                <c:pt idx="5272">
                  <c:v>EocrNOs28oA</c:v>
                </c:pt>
                <c:pt idx="5273">
                  <c:v>eOCTibfbQTI</c:v>
                </c:pt>
                <c:pt idx="5274">
                  <c:v>EOhbQ4agSAM</c:v>
                </c:pt>
                <c:pt idx="5275">
                  <c:v>eOJVjfwsZD0</c:v>
                </c:pt>
                <c:pt idx="5276">
                  <c:v>eOLxegUbtT4</c:v>
                </c:pt>
                <c:pt idx="5277">
                  <c:v>eOqk1r0UFUg</c:v>
                </c:pt>
                <c:pt idx="5278">
                  <c:v>eOQpjvnm4ME</c:v>
                </c:pt>
                <c:pt idx="5279">
                  <c:v>eoVb0ogo6SQ</c:v>
                </c:pt>
                <c:pt idx="5280">
                  <c:v>Ep_IUvyJIk8</c:v>
                </c:pt>
                <c:pt idx="5281">
                  <c:v>ep3SLMuRbvg</c:v>
                </c:pt>
                <c:pt idx="5282">
                  <c:v>EpEVWOXVG9U</c:v>
                </c:pt>
                <c:pt idx="5283">
                  <c:v>epGAx_jID94</c:v>
                </c:pt>
                <c:pt idx="5284">
                  <c:v>EpgpSJDW4dI</c:v>
                </c:pt>
                <c:pt idx="5285">
                  <c:v>eP-jkoUxTG4</c:v>
                </c:pt>
                <c:pt idx="5286">
                  <c:v>ePkvn-Zn5bo</c:v>
                </c:pt>
                <c:pt idx="5287">
                  <c:v>epmsw3OwYFs</c:v>
                </c:pt>
                <c:pt idx="5288">
                  <c:v>ePO5M5DE01I</c:v>
                </c:pt>
                <c:pt idx="5289">
                  <c:v>ePOoRQgXXgg</c:v>
                </c:pt>
                <c:pt idx="5290">
                  <c:v>e-PP2H_x338</c:v>
                </c:pt>
                <c:pt idx="5291">
                  <c:v>EPQu-5oz-jA</c:v>
                </c:pt>
                <c:pt idx="5292">
                  <c:v>ePrsMj0ljyo</c:v>
                </c:pt>
                <c:pt idx="5293">
                  <c:v>ePSwjYXQfgw</c:v>
                </c:pt>
                <c:pt idx="5294">
                  <c:v>ePT5gvwiQV0</c:v>
                </c:pt>
                <c:pt idx="5295">
                  <c:v>EptyA0tIGok</c:v>
                </c:pt>
                <c:pt idx="5296">
                  <c:v>ePue6c0HtdI</c:v>
                </c:pt>
                <c:pt idx="5297">
                  <c:v>EpV9_R_6hLA</c:v>
                </c:pt>
                <c:pt idx="5298">
                  <c:v>ePXc-hGI05U</c:v>
                </c:pt>
                <c:pt idx="5299">
                  <c:v>eQ0_C6c2jTU</c:v>
                </c:pt>
                <c:pt idx="5300">
                  <c:v>EQ4NEBPU-Hw</c:v>
                </c:pt>
                <c:pt idx="5301">
                  <c:v>eQ7TSo0goj0</c:v>
                </c:pt>
                <c:pt idx="5302">
                  <c:v>eq9Sgcvta-8</c:v>
                </c:pt>
                <c:pt idx="5303">
                  <c:v>eq9XGDKsZSQ</c:v>
                </c:pt>
                <c:pt idx="5304">
                  <c:v>eQcJpa_QHWU</c:v>
                </c:pt>
                <c:pt idx="5305">
                  <c:v>EqeiByLZVIY</c:v>
                </c:pt>
                <c:pt idx="5306">
                  <c:v>EQiHbflGy8M</c:v>
                </c:pt>
                <c:pt idx="5307">
                  <c:v>EqmIKVZHSJU</c:v>
                </c:pt>
                <c:pt idx="5308">
                  <c:v>eQPGFavDUnw</c:v>
                </c:pt>
                <c:pt idx="5309">
                  <c:v>eQqGJFNHoFU</c:v>
                </c:pt>
                <c:pt idx="5310">
                  <c:v>EqVeSfi12F8</c:v>
                </c:pt>
                <c:pt idx="5311">
                  <c:v>EqVijmCOfis</c:v>
                </c:pt>
                <c:pt idx="5312">
                  <c:v>er_dkBZaiS8</c:v>
                </c:pt>
                <c:pt idx="5313">
                  <c:v>eR0omxN8kyM</c:v>
                </c:pt>
                <c:pt idx="5314">
                  <c:v>Er4nSMkHASI</c:v>
                </c:pt>
                <c:pt idx="5315">
                  <c:v>Er7GS0aK754</c:v>
                </c:pt>
                <c:pt idx="5316">
                  <c:v>eR7s3qyhdrA</c:v>
                </c:pt>
                <c:pt idx="5317">
                  <c:v>erBoJOuTbEk</c:v>
                </c:pt>
                <c:pt idx="5318">
                  <c:v>eRcYo5FMWKc</c:v>
                </c:pt>
                <c:pt idx="5319">
                  <c:v>ERfz6yUvElU</c:v>
                </c:pt>
                <c:pt idx="5320">
                  <c:v>erG6plRsPbQ</c:v>
                </c:pt>
                <c:pt idx="5321">
                  <c:v>erIMY5SSb5Q</c:v>
                </c:pt>
                <c:pt idx="5322">
                  <c:v>erKvylNPaic</c:v>
                </c:pt>
                <c:pt idx="5323">
                  <c:v>ERqhLv0S0-0</c:v>
                </c:pt>
                <c:pt idx="5324">
                  <c:v>ErSBFK7qHC0</c:v>
                </c:pt>
                <c:pt idx="5325">
                  <c:v>eRvFPKbQi04</c:v>
                </c:pt>
                <c:pt idx="5326">
                  <c:v>eRyvGUC3yHs</c:v>
                </c:pt>
                <c:pt idx="5327">
                  <c:v>es_YgKHJ9dE</c:v>
                </c:pt>
                <c:pt idx="5328">
                  <c:v>eS4rlDJ1aVQ</c:v>
                </c:pt>
                <c:pt idx="5329">
                  <c:v>es-5OLRrUf8</c:v>
                </c:pt>
                <c:pt idx="5330">
                  <c:v>es6LbGeV69w</c:v>
                </c:pt>
                <c:pt idx="5331">
                  <c:v>ES-aN5E0GTo</c:v>
                </c:pt>
                <c:pt idx="5332">
                  <c:v>ESBhszSj1gw</c:v>
                </c:pt>
                <c:pt idx="5333">
                  <c:v>EsdejyuXmQI</c:v>
                </c:pt>
                <c:pt idx="5334">
                  <c:v>esfDTroU-wQ</c:v>
                </c:pt>
                <c:pt idx="5335">
                  <c:v>eSG-B_FO-iM</c:v>
                </c:pt>
                <c:pt idx="5336">
                  <c:v>ESJNSTd5j2o</c:v>
                </c:pt>
                <c:pt idx="5337">
                  <c:v>esJQ-E67xCg</c:v>
                </c:pt>
                <c:pt idx="5338">
                  <c:v>EsJZlGStSoI</c:v>
                </c:pt>
                <c:pt idx="5339">
                  <c:v>esLQ_TBSen4</c:v>
                </c:pt>
                <c:pt idx="5340">
                  <c:v>esMhJ-gstkw</c:v>
                </c:pt>
                <c:pt idx="5341">
                  <c:v>EsNtFuysX0A</c:v>
                </c:pt>
                <c:pt idx="5342">
                  <c:v>esP3tENzeYU</c:v>
                </c:pt>
                <c:pt idx="5343">
                  <c:v>EsPrpf_vpi8</c:v>
                </c:pt>
                <c:pt idx="5344">
                  <c:v>ESScHVnSEMs</c:v>
                </c:pt>
                <c:pt idx="5345">
                  <c:v>eszAgtg-Z9U</c:v>
                </c:pt>
                <c:pt idx="5346">
                  <c:v>eT6fvvP5obg</c:v>
                </c:pt>
                <c:pt idx="5347">
                  <c:v>et7gSyaOLqA</c:v>
                </c:pt>
                <c:pt idx="5348">
                  <c:v>E-Tbrqb6HxI</c:v>
                </c:pt>
                <c:pt idx="5349">
                  <c:v>Etbt_3IGDew</c:v>
                </c:pt>
                <c:pt idx="5350">
                  <c:v>ETD0i4xNyJc</c:v>
                </c:pt>
                <c:pt idx="5351">
                  <c:v>eTDMzuSN7x8</c:v>
                </c:pt>
                <c:pt idx="5352">
                  <c:v>etEWd9RxPeY</c:v>
                </c:pt>
                <c:pt idx="5353">
                  <c:v>ETfJqAO8HJE</c:v>
                </c:pt>
                <c:pt idx="5354">
                  <c:v>etG3Mu-QGpM</c:v>
                </c:pt>
                <c:pt idx="5355">
                  <c:v>eTJbHt9Bkro</c:v>
                </c:pt>
                <c:pt idx="5356">
                  <c:v>etJcrUZDcL8</c:v>
                </c:pt>
                <c:pt idx="5357">
                  <c:v>ETO6cLAEYNA</c:v>
                </c:pt>
                <c:pt idx="5358">
                  <c:v>EtRh2iDE-i4</c:v>
                </c:pt>
                <c:pt idx="5359">
                  <c:v>etRikOf-S4k</c:v>
                </c:pt>
                <c:pt idx="5360">
                  <c:v>eTsO8fcElHE</c:v>
                </c:pt>
                <c:pt idx="5361">
                  <c:v>etzkziNGth8</c:v>
                </c:pt>
                <c:pt idx="5362">
                  <c:v>euaGS3tPRBw</c:v>
                </c:pt>
                <c:pt idx="5363">
                  <c:v>EUBQzbq-JN8</c:v>
                </c:pt>
                <c:pt idx="5364">
                  <c:v>eUeZ6YupSiY</c:v>
                </c:pt>
                <c:pt idx="5365">
                  <c:v>eUhjkP7BmEQ</c:v>
                </c:pt>
                <c:pt idx="5366">
                  <c:v>eUicRyx0ySg</c:v>
                </c:pt>
                <c:pt idx="5367">
                  <c:v>eUlHRJSQF3o</c:v>
                </c:pt>
                <c:pt idx="5368">
                  <c:v>eUV75XdJuFs</c:v>
                </c:pt>
                <c:pt idx="5369">
                  <c:v>EUXLsaYfTtA</c:v>
                </c:pt>
                <c:pt idx="5370">
                  <c:v>EU-y4Y7khJU</c:v>
                </c:pt>
                <c:pt idx="5371">
                  <c:v>eUyb51fxFw4</c:v>
                </c:pt>
                <c:pt idx="5372">
                  <c:v>eUZ5b9I21Lk</c:v>
                </c:pt>
                <c:pt idx="5373">
                  <c:v>EUZiq_I9yA4</c:v>
                </c:pt>
                <c:pt idx="5374">
                  <c:v>eV0BA-2WaNc</c:v>
                </c:pt>
                <c:pt idx="5375">
                  <c:v>eV2lmwIdu7o</c:v>
                </c:pt>
                <c:pt idx="5376">
                  <c:v>Ev4G5zKmDkw</c:v>
                </c:pt>
                <c:pt idx="5377">
                  <c:v>EV8E6P54dLU</c:v>
                </c:pt>
                <c:pt idx="5378">
                  <c:v>Ev9XAChw1ig</c:v>
                </c:pt>
                <c:pt idx="5379">
                  <c:v>eVAZ--lxIk4</c:v>
                </c:pt>
                <c:pt idx="5380">
                  <c:v>evcEXBaSrsU</c:v>
                </c:pt>
                <c:pt idx="5381">
                  <c:v>EVfzMc_W1jU</c:v>
                </c:pt>
                <c:pt idx="5382">
                  <c:v>eVhXWPb89o0</c:v>
                </c:pt>
                <c:pt idx="5383">
                  <c:v>EviyR1g7nzc</c:v>
                </c:pt>
                <c:pt idx="5384">
                  <c:v>EvPg-MF75vc</c:v>
                </c:pt>
                <c:pt idx="5385">
                  <c:v>EVPMzmeTlXU</c:v>
                </c:pt>
                <c:pt idx="5386">
                  <c:v>evri_4HRwdA</c:v>
                </c:pt>
                <c:pt idx="5387">
                  <c:v>Evs6NiLJ_iU</c:v>
                </c:pt>
                <c:pt idx="5388">
                  <c:v>eW_yy1MwYHg</c:v>
                </c:pt>
                <c:pt idx="5389">
                  <c:v>ew0GKRBzFWc</c:v>
                </c:pt>
                <c:pt idx="5390">
                  <c:v>ew6tV472YYY</c:v>
                </c:pt>
                <c:pt idx="5391">
                  <c:v>ewh1ZChvBHs</c:v>
                </c:pt>
                <c:pt idx="5392">
                  <c:v>eWhEN936nnU</c:v>
                </c:pt>
                <c:pt idx="5393">
                  <c:v>EwhJ0kxwbHU</c:v>
                </c:pt>
                <c:pt idx="5394">
                  <c:v>ewhP1hGIbdA</c:v>
                </c:pt>
                <c:pt idx="5395">
                  <c:v>Ewi757UviI8</c:v>
                </c:pt>
                <c:pt idx="5396">
                  <c:v>EwiIP4a-Ilc</c:v>
                </c:pt>
                <c:pt idx="5397">
                  <c:v>EWm7V-yufs0</c:v>
                </c:pt>
                <c:pt idx="5398">
                  <c:v>EwnsrU8roZc</c:v>
                </c:pt>
                <c:pt idx="5399">
                  <c:v>EWOG8mFTBvI</c:v>
                </c:pt>
                <c:pt idx="5400">
                  <c:v>EwQcgTE95gY</c:v>
                </c:pt>
                <c:pt idx="5401">
                  <c:v>eWqdSH7d2w8</c:v>
                </c:pt>
                <c:pt idx="5402">
                  <c:v>EWSZDYafj38</c:v>
                </c:pt>
                <c:pt idx="5403">
                  <c:v>eWvOxDGLx2s</c:v>
                </c:pt>
                <c:pt idx="5404">
                  <c:v>ewVyq-FlpfQ</c:v>
                </c:pt>
                <c:pt idx="5405">
                  <c:v>EWYj4vKGpQM</c:v>
                </c:pt>
                <c:pt idx="5406">
                  <c:v>eW-Z5ghUjOk</c:v>
                </c:pt>
                <c:pt idx="5407">
                  <c:v>EX3OXkajGyo</c:v>
                </c:pt>
                <c:pt idx="5408">
                  <c:v>EX5e_DvmWF8</c:v>
                </c:pt>
                <c:pt idx="5409">
                  <c:v>ex6aFxPb8Q4</c:v>
                </c:pt>
                <c:pt idx="5410">
                  <c:v>ExBnZv7mYys</c:v>
                </c:pt>
                <c:pt idx="5411">
                  <c:v>eXdfm0Xgd34</c:v>
                </c:pt>
                <c:pt idx="5412">
                  <c:v>exfUnO1_M8M</c:v>
                </c:pt>
                <c:pt idx="5413">
                  <c:v>EXHr0NVqYlA</c:v>
                </c:pt>
                <c:pt idx="5414">
                  <c:v>EXio0mZVrag</c:v>
                </c:pt>
                <c:pt idx="5415">
                  <c:v>EXk7GQB0ico</c:v>
                </c:pt>
                <c:pt idx="5416">
                  <c:v>ExM8oWyGOJM</c:v>
                </c:pt>
                <c:pt idx="5417">
                  <c:v>eXpd3IjeiuE</c:v>
                </c:pt>
                <c:pt idx="5418">
                  <c:v>eXPlB0TCAsw</c:v>
                </c:pt>
                <c:pt idx="5419">
                  <c:v>Exrqhj-mlKc</c:v>
                </c:pt>
                <c:pt idx="5420">
                  <c:v>eXv0OdgvBxw</c:v>
                </c:pt>
                <c:pt idx="5421">
                  <c:v>exvcct4tRG4</c:v>
                </c:pt>
                <c:pt idx="5422">
                  <c:v>eXvoAwhUp0E</c:v>
                </c:pt>
                <c:pt idx="5423">
                  <c:v>Exw305dY4TY</c:v>
                </c:pt>
                <c:pt idx="5424">
                  <c:v>exZiLFpStQ0</c:v>
                </c:pt>
                <c:pt idx="5425">
                  <c:v>ey1SQ-rz22E</c:v>
                </c:pt>
                <c:pt idx="5426">
                  <c:v>Ey-23Tw7f2E</c:v>
                </c:pt>
                <c:pt idx="5427">
                  <c:v>Ey5CJfTky8M</c:v>
                </c:pt>
                <c:pt idx="5428">
                  <c:v>eYbb0CZjF78</c:v>
                </c:pt>
                <c:pt idx="5429">
                  <c:v>EYBGrkSh7EQ</c:v>
                </c:pt>
                <c:pt idx="5430">
                  <c:v>EyDf_O407VA</c:v>
                </c:pt>
                <c:pt idx="5431">
                  <c:v>EyG8i3DAPsA</c:v>
                </c:pt>
                <c:pt idx="5432">
                  <c:v>eyHa2Qk6Xhg</c:v>
                </c:pt>
                <c:pt idx="5433">
                  <c:v>eyIr-cvzrRA</c:v>
                </c:pt>
                <c:pt idx="5434">
                  <c:v>eyKzjnvQ5Y8</c:v>
                </c:pt>
                <c:pt idx="5435">
                  <c:v>EYM_kGPMaI8</c:v>
                </c:pt>
                <c:pt idx="5436">
                  <c:v>EyPXz6hKa_s</c:v>
                </c:pt>
                <c:pt idx="5437">
                  <c:v>EYRC0ck4yPI</c:v>
                </c:pt>
                <c:pt idx="5438">
                  <c:v>EyUNioJzBso</c:v>
                </c:pt>
                <c:pt idx="5439">
                  <c:v>EYY1E4ir5aA</c:v>
                </c:pt>
                <c:pt idx="5440">
                  <c:v>eyYgF36NMKg</c:v>
                </c:pt>
                <c:pt idx="5441">
                  <c:v>eYZ1Jh2gVUg</c:v>
                </c:pt>
                <c:pt idx="5442">
                  <c:v>ezaRKh6WSLs</c:v>
                </c:pt>
                <c:pt idx="5443">
                  <c:v>ezEY4FnptF8</c:v>
                </c:pt>
                <c:pt idx="5444">
                  <c:v>ezF45fGzmzo</c:v>
                </c:pt>
                <c:pt idx="5445">
                  <c:v>EZi4FN_h3nU</c:v>
                </c:pt>
                <c:pt idx="5446">
                  <c:v>EziNR64FVuA</c:v>
                </c:pt>
                <c:pt idx="5447">
                  <c:v>EzKl9maaiW4</c:v>
                </c:pt>
                <c:pt idx="5448">
                  <c:v>ezl84JvucJQ</c:v>
                </c:pt>
                <c:pt idx="5449">
                  <c:v>EzORmmm05Go</c:v>
                </c:pt>
                <c:pt idx="5450">
                  <c:v>ezOY3L5F6Jk</c:v>
                </c:pt>
                <c:pt idx="5451">
                  <c:v>EzPoyn0hHlk</c:v>
                </c:pt>
                <c:pt idx="5452">
                  <c:v>EzqAHxAwuu0</c:v>
                </c:pt>
                <c:pt idx="5453">
                  <c:v>EzrUvTiDJY4</c:v>
                </c:pt>
                <c:pt idx="5454">
                  <c:v>eZsO9mNRfeo</c:v>
                </c:pt>
                <c:pt idx="5455">
                  <c:v>EzWSQl0xKB8</c:v>
                </c:pt>
                <c:pt idx="5456">
                  <c:v>ezyQ6gR17Mk</c:v>
                </c:pt>
                <c:pt idx="5457">
                  <c:v>F_3FCmDD2NE</c:v>
                </c:pt>
                <c:pt idx="5458">
                  <c:v>f_bf0yOIzxk</c:v>
                </c:pt>
                <c:pt idx="5459">
                  <c:v>f_OLukVg2lA</c:v>
                </c:pt>
                <c:pt idx="5460">
                  <c:v>f_Pg0Z9LKw4</c:v>
                </c:pt>
                <c:pt idx="5461">
                  <c:v>f_R9_xdhuNw</c:v>
                </c:pt>
                <c:pt idx="5462">
                  <c:v>F_sa-wXZHUM</c:v>
                </c:pt>
                <c:pt idx="5463">
                  <c:v>F_yxAD6lhQ0</c:v>
                </c:pt>
                <c:pt idx="5464">
                  <c:v>f0_j07ZYbNg</c:v>
                </c:pt>
                <c:pt idx="5465">
                  <c:v>F0_PiZMO92s</c:v>
                </c:pt>
                <c:pt idx="5466">
                  <c:v>f00B4BdQ6Jw</c:v>
                </c:pt>
                <c:pt idx="5467">
                  <c:v>F07glrBPJ8o</c:v>
                </c:pt>
                <c:pt idx="5468">
                  <c:v>F0c9WalOIh4</c:v>
                </c:pt>
                <c:pt idx="5469">
                  <c:v>f0CWBd7-q4Q</c:v>
                </c:pt>
                <c:pt idx="5470">
                  <c:v>F0dmbvepsXg</c:v>
                </c:pt>
                <c:pt idx="5471">
                  <c:v>F0GL758ECTU</c:v>
                </c:pt>
                <c:pt idx="5472">
                  <c:v>f0IoDElmVBE</c:v>
                </c:pt>
                <c:pt idx="5473">
                  <c:v>F0iTExrT4l0</c:v>
                </c:pt>
                <c:pt idx="5474">
                  <c:v>F0JUYfQOkLA</c:v>
                </c:pt>
                <c:pt idx="5475">
                  <c:v>f0KUdl2AMN0</c:v>
                </c:pt>
                <c:pt idx="5476">
                  <c:v>F0N1iPhhtx8</c:v>
                </c:pt>
                <c:pt idx="5477">
                  <c:v>F0rYqvRk9r8</c:v>
                </c:pt>
                <c:pt idx="5478">
                  <c:v>F0tmdrV9sdc</c:v>
                </c:pt>
                <c:pt idx="5479">
                  <c:v>f0VA3xyt2pM</c:v>
                </c:pt>
                <c:pt idx="5480">
                  <c:v>f0Zxjph0dhs</c:v>
                </c:pt>
                <c:pt idx="5481">
                  <c:v>f10ZBnxItrg</c:v>
                </c:pt>
                <c:pt idx="5482">
                  <c:v>f1i-70IPwhs</c:v>
                </c:pt>
                <c:pt idx="5483">
                  <c:v>f1KB4DdBrt8</c:v>
                </c:pt>
                <c:pt idx="5484">
                  <c:v>f1Ln_aB4cYE</c:v>
                </c:pt>
                <c:pt idx="5485">
                  <c:v>f1qz8vn3XbY</c:v>
                </c:pt>
                <c:pt idx="5486">
                  <c:v>f1T80x3DRO4</c:v>
                </c:pt>
                <c:pt idx="5487">
                  <c:v>f1xLsNNlaVk</c:v>
                </c:pt>
                <c:pt idx="5488">
                  <c:v>f2GeSskSsy8</c:v>
                </c:pt>
                <c:pt idx="5489">
                  <c:v>F2lN25IayH8</c:v>
                </c:pt>
                <c:pt idx="5490">
                  <c:v>F2MGNXj8HLo</c:v>
                </c:pt>
                <c:pt idx="5491">
                  <c:v>F2tVclsWeNs</c:v>
                </c:pt>
                <c:pt idx="5492">
                  <c:v>f2yPfaINMH8</c:v>
                </c:pt>
                <c:pt idx="5493">
                  <c:v>f309S9Y6Q5M</c:v>
                </c:pt>
                <c:pt idx="5494">
                  <c:v>f35yeTyt7bY</c:v>
                </c:pt>
                <c:pt idx="5495">
                  <c:v>F3GSEVCw9sM</c:v>
                </c:pt>
                <c:pt idx="5496">
                  <c:v>F3R5gCnaKt8</c:v>
                </c:pt>
                <c:pt idx="5497">
                  <c:v>F4AEdWCB37o</c:v>
                </c:pt>
                <c:pt idx="5498">
                  <c:v>F4byPDP1Ln0</c:v>
                </c:pt>
                <c:pt idx="5499">
                  <c:v>f4dp5yhdu1g</c:v>
                </c:pt>
                <c:pt idx="5500">
                  <c:v>f4HHcWRyhwQ</c:v>
                </c:pt>
                <c:pt idx="5501">
                  <c:v>F4JRPtedfdc</c:v>
                </c:pt>
                <c:pt idx="5502">
                  <c:v>f4KY8JY0wIY</c:v>
                </c:pt>
                <c:pt idx="5503">
                  <c:v>f4U4xXeIRB0</c:v>
                </c:pt>
                <c:pt idx="5504">
                  <c:v>f5_3xduXV-Q</c:v>
                </c:pt>
                <c:pt idx="5505">
                  <c:v>F5B9jmB_4oM</c:v>
                </c:pt>
                <c:pt idx="5506">
                  <c:v>f5FjC3jSxdE</c:v>
                </c:pt>
                <c:pt idx="5507">
                  <c:v>f5GganBB0Yw</c:v>
                </c:pt>
                <c:pt idx="5508">
                  <c:v>f5KKZ6HYXWg</c:v>
                </c:pt>
                <c:pt idx="5509">
                  <c:v>f5mCUZxpsDA</c:v>
                </c:pt>
                <c:pt idx="5510">
                  <c:v>F5X5GNH_la0</c:v>
                </c:pt>
                <c:pt idx="5511">
                  <c:v>F-6a8MJLga0</c:v>
                </c:pt>
                <c:pt idx="5512">
                  <c:v>f6beXMO0Hjs</c:v>
                </c:pt>
                <c:pt idx="5513">
                  <c:v>f6Lh-OFaSYU</c:v>
                </c:pt>
                <c:pt idx="5514">
                  <c:v>f6Mtsuj4z7A</c:v>
                </c:pt>
                <c:pt idx="5515">
                  <c:v>f6NJvg-kWJ8</c:v>
                </c:pt>
                <c:pt idx="5516">
                  <c:v>F6OzZyRL9nA</c:v>
                </c:pt>
                <c:pt idx="5517">
                  <c:v>f6WDM-QTwEo</c:v>
                </c:pt>
                <c:pt idx="5518">
                  <c:v>f6zIqnPxRMc</c:v>
                </c:pt>
                <c:pt idx="5519">
                  <c:v>f79RGg-5G70</c:v>
                </c:pt>
                <c:pt idx="5520">
                  <c:v>F7g8iB-iL90</c:v>
                </c:pt>
                <c:pt idx="5521">
                  <c:v>f7KuhIVl5hI</c:v>
                </c:pt>
                <c:pt idx="5522">
                  <c:v>f7U839eldyM</c:v>
                </c:pt>
                <c:pt idx="5523">
                  <c:v>F7wAWX09BvU</c:v>
                </c:pt>
                <c:pt idx="5524">
                  <c:v>F7yf8MJUqhk</c:v>
                </c:pt>
                <c:pt idx="5525">
                  <c:v>F85Jj9TEmiQ</c:v>
                </c:pt>
                <c:pt idx="5526">
                  <c:v>f89pdcm2VTE</c:v>
                </c:pt>
                <c:pt idx="5527">
                  <c:v>f8fKbkEpC34</c:v>
                </c:pt>
                <c:pt idx="5528">
                  <c:v>F8JS20Lq3rs</c:v>
                </c:pt>
                <c:pt idx="5529">
                  <c:v>f8P7wx3HrKg</c:v>
                </c:pt>
                <c:pt idx="5530">
                  <c:v>f8se638KySI</c:v>
                </c:pt>
                <c:pt idx="5531">
                  <c:v>f8u_2Y87y_s</c:v>
                </c:pt>
                <c:pt idx="5532">
                  <c:v>f8XuDoum8Hc</c:v>
                </c:pt>
                <c:pt idx="5533">
                  <c:v>f95uCixtik4</c:v>
                </c:pt>
                <c:pt idx="5534">
                  <c:v>f95XpmvLw_g</c:v>
                </c:pt>
                <c:pt idx="5535">
                  <c:v>f98A-1q3jgo</c:v>
                </c:pt>
                <c:pt idx="5536">
                  <c:v>F9ABxq3_-rY</c:v>
                </c:pt>
                <c:pt idx="5537">
                  <c:v>f9CeoDxybvc</c:v>
                </c:pt>
                <c:pt idx="5538">
                  <c:v>F9Fd3AUaOC4</c:v>
                </c:pt>
                <c:pt idx="5539">
                  <c:v>F9GMVjB1zpk</c:v>
                </c:pt>
                <c:pt idx="5540">
                  <c:v>F9jMHZHXIu0</c:v>
                </c:pt>
                <c:pt idx="5541">
                  <c:v>f9kjt9rjKb4</c:v>
                </c:pt>
                <c:pt idx="5542">
                  <c:v>f9TOr-Y-QMA</c:v>
                </c:pt>
                <c:pt idx="5543">
                  <c:v>F9XDFmNkMcU</c:v>
                </c:pt>
                <c:pt idx="5544">
                  <c:v>Fa_wN6O-eQo</c:v>
                </c:pt>
                <c:pt idx="5545">
                  <c:v>Fa2aPlqufwU</c:v>
                </c:pt>
                <c:pt idx="5546">
                  <c:v>fA8rYU8BFgM</c:v>
                </c:pt>
                <c:pt idx="5547">
                  <c:v>faByp-vee3U</c:v>
                </c:pt>
                <c:pt idx="5548">
                  <c:v>FAG0G7y7Wo0</c:v>
                </c:pt>
                <c:pt idx="5549">
                  <c:v>fAIX12F6958</c:v>
                </c:pt>
                <c:pt idx="5550">
                  <c:v>FAj5LSWxBgE</c:v>
                </c:pt>
                <c:pt idx="5551">
                  <c:v>fAMCDBusRDU</c:v>
                </c:pt>
                <c:pt idx="5552">
                  <c:v>FAo-_5vfFnI</c:v>
                </c:pt>
                <c:pt idx="5553">
                  <c:v>FAOLGlHjCzE</c:v>
                </c:pt>
                <c:pt idx="5554">
                  <c:v>faqFaNypPOU</c:v>
                </c:pt>
                <c:pt idx="5555">
                  <c:v>fARWo2qmlmI</c:v>
                </c:pt>
                <c:pt idx="5556">
                  <c:v>FAs36FIRAzY</c:v>
                </c:pt>
                <c:pt idx="5557">
                  <c:v>fAVfizX5r6s</c:v>
                </c:pt>
                <c:pt idx="5558">
                  <c:v>FAZRYM9z-ZM</c:v>
                </c:pt>
                <c:pt idx="5559">
                  <c:v>fb0plV6nASY</c:v>
                </c:pt>
                <c:pt idx="5560">
                  <c:v>fB3Lr-z0R5s</c:v>
                </c:pt>
                <c:pt idx="5561">
                  <c:v>Fb3zopkNjb0</c:v>
                </c:pt>
                <c:pt idx="5562">
                  <c:v>fb7DPhNbFc0</c:v>
                </c:pt>
                <c:pt idx="5563">
                  <c:v>fBa7kVciasI</c:v>
                </c:pt>
                <c:pt idx="5564">
                  <c:v>Fbb5mtIxuc0</c:v>
                </c:pt>
                <c:pt idx="5565">
                  <c:v>fBdFlSRSyC8</c:v>
                </c:pt>
                <c:pt idx="5566">
                  <c:v>FbfRstNT8N4</c:v>
                </c:pt>
                <c:pt idx="5567">
                  <c:v>fBhB8GvaqP8</c:v>
                </c:pt>
                <c:pt idx="5568">
                  <c:v>fbKGDZ7V5kg</c:v>
                </c:pt>
                <c:pt idx="5569">
                  <c:v>FbkmSCwNZl8</c:v>
                </c:pt>
                <c:pt idx="5570">
                  <c:v>fBNmVnuTi6c</c:v>
                </c:pt>
                <c:pt idx="5571">
                  <c:v>fBPMUL51P_I</c:v>
                </c:pt>
                <c:pt idx="5572">
                  <c:v>fBq0DLDLZ34</c:v>
                </c:pt>
                <c:pt idx="5573">
                  <c:v>FBRtGbJZpqs</c:v>
                </c:pt>
                <c:pt idx="5574">
                  <c:v>fBsXBjn-6W0</c:v>
                </c:pt>
                <c:pt idx="5575">
                  <c:v>FbTvpbQlbR4</c:v>
                </c:pt>
                <c:pt idx="5576">
                  <c:v>FbyaYgx--mo</c:v>
                </c:pt>
                <c:pt idx="5577">
                  <c:v>FBYXZVzY1uY</c:v>
                </c:pt>
                <c:pt idx="5578">
                  <c:v>FBzjw0yPup0</c:v>
                </c:pt>
                <c:pt idx="5579">
                  <c:v>fc_BDy_O-LU</c:v>
                </c:pt>
                <c:pt idx="5580">
                  <c:v>fC44rZWrtVY</c:v>
                </c:pt>
                <c:pt idx="5581">
                  <c:v>FC61Ew_Nfew</c:v>
                </c:pt>
                <c:pt idx="5582">
                  <c:v>FC6iTAH_aOE</c:v>
                </c:pt>
                <c:pt idx="5583">
                  <c:v>fCheO66na8E</c:v>
                </c:pt>
                <c:pt idx="5584">
                  <c:v>FciPpWOp2iw</c:v>
                </c:pt>
                <c:pt idx="5585">
                  <c:v>FcKFVbB87SY</c:v>
                </c:pt>
                <c:pt idx="5586">
                  <c:v>FckfYiGS8n4</c:v>
                </c:pt>
                <c:pt idx="5587">
                  <c:v>fCLkpWAckqk</c:v>
                </c:pt>
                <c:pt idx="5588">
                  <c:v>fCLwbhhQqT4</c:v>
                </c:pt>
                <c:pt idx="5589">
                  <c:v>fCOI-3hJKKY</c:v>
                </c:pt>
                <c:pt idx="5590">
                  <c:v>fCQJ4TmdH54</c:v>
                </c:pt>
                <c:pt idx="5591">
                  <c:v>fcuAeuiKAfE</c:v>
                </c:pt>
                <c:pt idx="5592">
                  <c:v>FCUPcNBpq4E</c:v>
                </c:pt>
                <c:pt idx="5593">
                  <c:v>FCv9vvuGMlY</c:v>
                </c:pt>
                <c:pt idx="5594">
                  <c:v>FCVKLkeD2I0</c:v>
                </c:pt>
                <c:pt idx="5595">
                  <c:v>fcwEe0od1W8</c:v>
                </c:pt>
                <c:pt idx="5596">
                  <c:v>fCWrF19GQnM</c:v>
                </c:pt>
                <c:pt idx="5597">
                  <c:v>FD0NQMP6_rc</c:v>
                </c:pt>
                <c:pt idx="5598">
                  <c:v>Fd8pZ8hakM0</c:v>
                </c:pt>
                <c:pt idx="5599">
                  <c:v>fDaBaRMGqqc</c:v>
                </c:pt>
                <c:pt idx="5600">
                  <c:v>fdgAMPzwqnU</c:v>
                </c:pt>
                <c:pt idx="5601">
                  <c:v>fdjafnm35fI</c:v>
                </c:pt>
                <c:pt idx="5602">
                  <c:v>fdM3368AHx4</c:v>
                </c:pt>
                <c:pt idx="5603">
                  <c:v>fdNS1KjJkI0</c:v>
                </c:pt>
                <c:pt idx="5604">
                  <c:v>FdoklnqprDc</c:v>
                </c:pt>
                <c:pt idx="5605">
                  <c:v>fDPVVLTCigs</c:v>
                </c:pt>
                <c:pt idx="5606">
                  <c:v>fDqCjKp2JHY</c:v>
                </c:pt>
                <c:pt idx="5607">
                  <c:v>FDqlu0wz1bY</c:v>
                </c:pt>
                <c:pt idx="5608">
                  <c:v>FDqwmbyf3nI</c:v>
                </c:pt>
                <c:pt idx="5609">
                  <c:v>fdreCE-mBlE</c:v>
                </c:pt>
                <c:pt idx="5610">
                  <c:v>FdrnASphLdE</c:v>
                </c:pt>
                <c:pt idx="5611">
                  <c:v>fDSbZU8S044</c:v>
                </c:pt>
                <c:pt idx="5612">
                  <c:v>fdXQAvNVFfc</c:v>
                </c:pt>
                <c:pt idx="5613">
                  <c:v>FdXT4z_YrKs</c:v>
                </c:pt>
                <c:pt idx="5614">
                  <c:v>FdyaoHTJZok</c:v>
                </c:pt>
                <c:pt idx="5615">
                  <c:v>fDyK4NLerc8</c:v>
                </c:pt>
                <c:pt idx="5616">
                  <c:v>fdYoNpJ0S-c</c:v>
                </c:pt>
                <c:pt idx="5617">
                  <c:v>fE3uWqaH4Qw</c:v>
                </c:pt>
                <c:pt idx="5618">
                  <c:v>fe4_MN9k-yg</c:v>
                </c:pt>
                <c:pt idx="5619">
                  <c:v>f-e-4UWd1eA</c:v>
                </c:pt>
                <c:pt idx="5620">
                  <c:v>FE8qWh7NU3Q</c:v>
                </c:pt>
                <c:pt idx="5621">
                  <c:v>fEFAQ2j7KyE</c:v>
                </c:pt>
                <c:pt idx="5622">
                  <c:v>FeFEtBL4dcs</c:v>
                </c:pt>
                <c:pt idx="5623">
                  <c:v>FEfJazZ-cUI</c:v>
                </c:pt>
                <c:pt idx="5624">
                  <c:v>FeNjVJfo5kw</c:v>
                </c:pt>
                <c:pt idx="5625">
                  <c:v>FepIkIILumA</c:v>
                </c:pt>
                <c:pt idx="5626">
                  <c:v>FEsjPHwPSns</c:v>
                </c:pt>
                <c:pt idx="5627">
                  <c:v>fETOc6r23ko</c:v>
                </c:pt>
                <c:pt idx="5628">
                  <c:v>FETzRhcnmTM</c:v>
                </c:pt>
                <c:pt idx="5629">
                  <c:v>FeUNRCV24jE</c:v>
                </c:pt>
                <c:pt idx="5630">
                  <c:v>FEvNNKstY1c</c:v>
                </c:pt>
                <c:pt idx="5631">
                  <c:v>fEVoCK38rkk</c:v>
                </c:pt>
                <c:pt idx="5632">
                  <c:v>fEWXLOO6TrY</c:v>
                </c:pt>
                <c:pt idx="5633">
                  <c:v>feyWP8YS22c</c:v>
                </c:pt>
                <c:pt idx="5634">
                  <c:v>feZdio1o8zs</c:v>
                </c:pt>
                <c:pt idx="5635">
                  <c:v>FF8qQlbCD30</c:v>
                </c:pt>
                <c:pt idx="5636">
                  <c:v>FfaQ7PJQd0Q</c:v>
                </c:pt>
                <c:pt idx="5637">
                  <c:v>ffb6G1ZsgXs</c:v>
                </c:pt>
                <c:pt idx="5638">
                  <c:v>FfB6Sk7nIeE</c:v>
                </c:pt>
                <c:pt idx="5639">
                  <c:v>ffCGhZ9tBNI</c:v>
                </c:pt>
                <c:pt idx="5640">
                  <c:v>ffi7WcLz5sQ</c:v>
                </c:pt>
                <c:pt idx="5641">
                  <c:v>fFIg8WbeiUw</c:v>
                </c:pt>
                <c:pt idx="5642">
                  <c:v>Ffj8pSYX6G0</c:v>
                </c:pt>
                <c:pt idx="5643">
                  <c:v>fFk2cIgDLnw</c:v>
                </c:pt>
                <c:pt idx="5644">
                  <c:v>FFL3h6ZTCFw</c:v>
                </c:pt>
                <c:pt idx="5645">
                  <c:v>ffLeuHQf5XE</c:v>
                </c:pt>
                <c:pt idx="5646">
                  <c:v>fFNhsNm0sMU</c:v>
                </c:pt>
                <c:pt idx="5647">
                  <c:v>fFrKVcLiNMM</c:v>
                </c:pt>
                <c:pt idx="5648">
                  <c:v>FFsp5b4AUTE</c:v>
                </c:pt>
                <c:pt idx="5649">
                  <c:v>fFTFvEToXA0</c:v>
                </c:pt>
                <c:pt idx="5650">
                  <c:v>fFU4GCqu2Aw</c:v>
                </c:pt>
                <c:pt idx="5651">
                  <c:v>fFv5lDAvCGU</c:v>
                </c:pt>
                <c:pt idx="5652">
                  <c:v>FFWnbdjICmI</c:v>
                </c:pt>
                <c:pt idx="5653">
                  <c:v>fFzuvkPYct0</c:v>
                </c:pt>
                <c:pt idx="5654">
                  <c:v>fg_4mFz4aV8</c:v>
                </c:pt>
                <c:pt idx="5655">
                  <c:v>fg2qW16dHfU</c:v>
                </c:pt>
                <c:pt idx="5656">
                  <c:v>fg56vH7uyMw</c:v>
                </c:pt>
                <c:pt idx="5657">
                  <c:v>fgE3ZxbIEbA</c:v>
                </c:pt>
                <c:pt idx="5658">
                  <c:v>FgF5O1nt4QA</c:v>
                </c:pt>
                <c:pt idx="5659">
                  <c:v>fGIBFfRkxyU</c:v>
                </c:pt>
                <c:pt idx="5660">
                  <c:v>fgKdz-mNobs</c:v>
                </c:pt>
                <c:pt idx="5661">
                  <c:v>FGl-v-wC6_4</c:v>
                </c:pt>
                <c:pt idx="5662">
                  <c:v>fGMHhjuI9mg</c:v>
                </c:pt>
                <c:pt idx="5663">
                  <c:v>fgOOnEBW2uE</c:v>
                </c:pt>
                <c:pt idx="5664">
                  <c:v>FgPGam6RBZg</c:v>
                </c:pt>
                <c:pt idx="5665">
                  <c:v>fGrv2TSxmR4</c:v>
                </c:pt>
                <c:pt idx="5666">
                  <c:v>FgTb0fwIjMY</c:v>
                </c:pt>
                <c:pt idx="5667">
                  <c:v>fgu03YieB6M</c:v>
                </c:pt>
                <c:pt idx="5668">
                  <c:v>fguRnROCs7U</c:v>
                </c:pt>
                <c:pt idx="5669">
                  <c:v>FgX2_Xefelg</c:v>
                </c:pt>
                <c:pt idx="5670">
                  <c:v>fGXgayxAlZ4</c:v>
                </c:pt>
                <c:pt idx="5671">
                  <c:v>fgzRyHlfY14</c:v>
                </c:pt>
                <c:pt idx="5672">
                  <c:v>Fh_48_COKeE</c:v>
                </c:pt>
                <c:pt idx="5673">
                  <c:v>FH8N-RHxqkA</c:v>
                </c:pt>
                <c:pt idx="5674">
                  <c:v>fHbkfuzNqn4</c:v>
                </c:pt>
                <c:pt idx="5675">
                  <c:v>f-hBTWBxrfQ</c:v>
                </c:pt>
                <c:pt idx="5676">
                  <c:v>fHDY4xhqmxA</c:v>
                </c:pt>
                <c:pt idx="5677">
                  <c:v>FHhcib56vuY</c:v>
                </c:pt>
                <c:pt idx="5678">
                  <c:v>FHjTGG7OKqo</c:v>
                </c:pt>
                <c:pt idx="5679">
                  <c:v>fhKt7nbhOc8</c:v>
                </c:pt>
                <c:pt idx="5680">
                  <c:v>fho4x2v0kMM</c:v>
                </c:pt>
                <c:pt idx="5681">
                  <c:v>fhQaawlJPIo</c:v>
                </c:pt>
                <c:pt idx="5682">
                  <c:v>FH-rbk_wQLU</c:v>
                </c:pt>
                <c:pt idx="5683">
                  <c:v>FhsnuuB8ayc</c:v>
                </c:pt>
                <c:pt idx="5684">
                  <c:v>f-hsrO_HAIQ</c:v>
                </c:pt>
                <c:pt idx="5685">
                  <c:v>F-HTGrI-NXE</c:v>
                </c:pt>
                <c:pt idx="5686">
                  <c:v>fHWaKx5MnNc</c:v>
                </c:pt>
                <c:pt idx="5687">
                  <c:v>fhxayRNEtuQ</c:v>
                </c:pt>
                <c:pt idx="5688">
                  <c:v>fi0wnTFsHdM</c:v>
                </c:pt>
                <c:pt idx="5689">
                  <c:v>Fi3IoLusO50</c:v>
                </c:pt>
                <c:pt idx="5690">
                  <c:v>fi5GZwNq3gA</c:v>
                </c:pt>
                <c:pt idx="5691">
                  <c:v>fi6xluHxlEY</c:v>
                </c:pt>
                <c:pt idx="5692">
                  <c:v>Fi9j_dtPU2M</c:v>
                </c:pt>
                <c:pt idx="5693">
                  <c:v>FIbNg0WMKP4</c:v>
                </c:pt>
                <c:pt idx="5694">
                  <c:v>FidX5un3mcY</c:v>
                </c:pt>
                <c:pt idx="5695">
                  <c:v>FiFiyM3MHfo</c:v>
                </c:pt>
                <c:pt idx="5696">
                  <c:v>fIhjLhT9Z8s</c:v>
                </c:pt>
                <c:pt idx="5697">
                  <c:v>FIHU2IwhrwU</c:v>
                </c:pt>
                <c:pt idx="5698">
                  <c:v>FinTC5rfvW0</c:v>
                </c:pt>
                <c:pt idx="5699">
                  <c:v>fIPMveu2fOA</c:v>
                </c:pt>
                <c:pt idx="5700">
                  <c:v>fIQACebF8pU</c:v>
                </c:pt>
                <c:pt idx="5701">
                  <c:v>Fisr4YY_2L8</c:v>
                </c:pt>
                <c:pt idx="5702">
                  <c:v>fitAJBB-aUA</c:v>
                </c:pt>
                <c:pt idx="5703">
                  <c:v>fiy_yXlypAo</c:v>
                </c:pt>
                <c:pt idx="5704">
                  <c:v>fiZVDksv_hM</c:v>
                </c:pt>
                <c:pt idx="5705">
                  <c:v>fj21HO0pfpE</c:v>
                </c:pt>
                <c:pt idx="5706">
                  <c:v>FJ7F0oxwnak</c:v>
                </c:pt>
                <c:pt idx="5707">
                  <c:v>FjaDxQWUpI4</c:v>
                </c:pt>
                <c:pt idx="5708">
                  <c:v>fJDvVXeFNXg</c:v>
                </c:pt>
                <c:pt idx="5709">
                  <c:v>FJEGL8Ci85Q</c:v>
                </c:pt>
                <c:pt idx="5710">
                  <c:v>fJhhl8P6XSk</c:v>
                </c:pt>
                <c:pt idx="5711">
                  <c:v>fjiNwpF-CrY</c:v>
                </c:pt>
                <c:pt idx="5712">
                  <c:v>fJiOBGGTbJE</c:v>
                </c:pt>
                <c:pt idx="5713">
                  <c:v>f-Jk8r2FUno</c:v>
                </c:pt>
                <c:pt idx="5714">
                  <c:v>Fjl1XSiFRho</c:v>
                </c:pt>
                <c:pt idx="5715">
                  <c:v>FjoH83si-bE</c:v>
                </c:pt>
                <c:pt idx="5716">
                  <c:v>FjsQkOt553Q</c:v>
                </c:pt>
                <c:pt idx="5717">
                  <c:v>fJXWRFizc6E</c:v>
                </c:pt>
                <c:pt idx="5718">
                  <c:v>fJY_psOadJc</c:v>
                </c:pt>
                <c:pt idx="5719">
                  <c:v>FjYXeHIegGE</c:v>
                </c:pt>
                <c:pt idx="5720">
                  <c:v>Fk6Hjg6Btcc</c:v>
                </c:pt>
                <c:pt idx="5721">
                  <c:v>FKb6nCfsP5E</c:v>
                </c:pt>
                <c:pt idx="5722">
                  <c:v>fkdPw4ttAeo</c:v>
                </c:pt>
                <c:pt idx="5723">
                  <c:v>FkjQR6NacGw</c:v>
                </c:pt>
                <c:pt idx="5724">
                  <c:v>fkmujBzYcvM</c:v>
                </c:pt>
                <c:pt idx="5725">
                  <c:v>FkPE_21bhrM</c:v>
                </c:pt>
                <c:pt idx="5726">
                  <c:v>Fkph2WF1ep4</c:v>
                </c:pt>
                <c:pt idx="5727">
                  <c:v>fKu4Ktno3ek</c:v>
                </c:pt>
                <c:pt idx="5728">
                  <c:v>fKUG5o7H9Nc</c:v>
                </c:pt>
                <c:pt idx="5729">
                  <c:v>fKzKvqyvUyU</c:v>
                </c:pt>
                <c:pt idx="5730">
                  <c:v>fL15eJ6bU_k</c:v>
                </c:pt>
                <c:pt idx="5731">
                  <c:v>fL30bWrGrfE</c:v>
                </c:pt>
                <c:pt idx="5732">
                  <c:v>fl3gun0J8XM</c:v>
                </c:pt>
                <c:pt idx="5733">
                  <c:v>flB15nV3DEo</c:v>
                </c:pt>
                <c:pt idx="5734">
                  <c:v>FLCmiOesdxU</c:v>
                </c:pt>
                <c:pt idx="5735">
                  <c:v>FlCwuxg1rXQ</c:v>
                </c:pt>
                <c:pt idx="5736">
                  <c:v>FlEbEGTCLZw</c:v>
                </c:pt>
                <c:pt idx="5737">
                  <c:v>flgC_W43Qjg</c:v>
                </c:pt>
                <c:pt idx="5738">
                  <c:v>FliRCB1NE3M</c:v>
                </c:pt>
                <c:pt idx="5739">
                  <c:v>FlKe_HAbmsk</c:v>
                </c:pt>
                <c:pt idx="5740">
                  <c:v>FLkf2JwebXI</c:v>
                </c:pt>
                <c:pt idx="5741">
                  <c:v>FlO-pcatSdQ</c:v>
                </c:pt>
                <c:pt idx="5742">
                  <c:v>FlOZtxoKR7U</c:v>
                </c:pt>
                <c:pt idx="5743">
                  <c:v>FlQLOIxK9Aw</c:v>
                </c:pt>
                <c:pt idx="5744">
                  <c:v>FlsCjmMhFmw</c:v>
                </c:pt>
                <c:pt idx="5745">
                  <c:v>FlVeVqUCrjw</c:v>
                </c:pt>
                <c:pt idx="5746">
                  <c:v>Fm2bnWnt77s</c:v>
                </c:pt>
                <c:pt idx="5747">
                  <c:v>fm3im5n-Xas</c:v>
                </c:pt>
                <c:pt idx="5748">
                  <c:v>fmARwh-wR1o</c:v>
                </c:pt>
                <c:pt idx="5749">
                  <c:v>fmCd7vHQI1U</c:v>
                </c:pt>
                <c:pt idx="5750">
                  <c:v>fMmFZG8PQuY</c:v>
                </c:pt>
                <c:pt idx="5751">
                  <c:v>FMOnbs5_Bcc</c:v>
                </c:pt>
                <c:pt idx="5752">
                  <c:v>FMoRWmsZP8c</c:v>
                </c:pt>
                <c:pt idx="5753">
                  <c:v>fmQ46u_6Fgk</c:v>
                </c:pt>
                <c:pt idx="5754">
                  <c:v>FmqbooWjTTw</c:v>
                </c:pt>
                <c:pt idx="5755">
                  <c:v>fMU6ZvKT3X4</c:v>
                </c:pt>
                <c:pt idx="5756">
                  <c:v>fmUp13Pa3Uw</c:v>
                </c:pt>
                <c:pt idx="5757">
                  <c:v>FMxntNL0v2A</c:v>
                </c:pt>
                <c:pt idx="5758">
                  <c:v>FMxzXPOWKYk</c:v>
                </c:pt>
                <c:pt idx="5759">
                  <c:v>Fn36EVTC3kY</c:v>
                </c:pt>
                <c:pt idx="5760">
                  <c:v>FN479NZ1ZeY</c:v>
                </c:pt>
                <c:pt idx="5761">
                  <c:v>fN491KqvtP0</c:v>
                </c:pt>
                <c:pt idx="5762">
                  <c:v>fN8pSenHUvA</c:v>
                </c:pt>
                <c:pt idx="5763">
                  <c:v>FN90eKv3pp0</c:v>
                </c:pt>
                <c:pt idx="5764">
                  <c:v>FN9ljWAxuiw</c:v>
                </c:pt>
                <c:pt idx="5765">
                  <c:v>fNAbaTzAKEs</c:v>
                </c:pt>
                <c:pt idx="5766">
                  <c:v>fNae7vXuze8</c:v>
                </c:pt>
                <c:pt idx="5767">
                  <c:v>FNAnGJ2yRSE</c:v>
                </c:pt>
                <c:pt idx="5768">
                  <c:v>fNCLkYduz7o</c:v>
                </c:pt>
                <c:pt idx="5769">
                  <c:v>fNDAtrWpzzk</c:v>
                </c:pt>
                <c:pt idx="5770">
                  <c:v>fNddOeXJj3Y</c:v>
                </c:pt>
                <c:pt idx="5771">
                  <c:v>fnHorZxcwyM</c:v>
                </c:pt>
                <c:pt idx="5772">
                  <c:v>fNL75ryIAXM</c:v>
                </c:pt>
                <c:pt idx="5773">
                  <c:v>fNLIUQVyQmQ</c:v>
                </c:pt>
                <c:pt idx="5774">
                  <c:v>fNoqFwS9cN4</c:v>
                </c:pt>
                <c:pt idx="5775">
                  <c:v>FnPN2eOUVGM</c:v>
                </c:pt>
                <c:pt idx="5776">
                  <c:v>fnRgySF7HnY</c:v>
                </c:pt>
                <c:pt idx="5777">
                  <c:v>FNRhc3aYqFg</c:v>
                </c:pt>
                <c:pt idx="5778">
                  <c:v>FNrhn-SFrLw</c:v>
                </c:pt>
                <c:pt idx="5779">
                  <c:v>fNrogqK82_8</c:v>
                </c:pt>
                <c:pt idx="5780">
                  <c:v>fNVfgXSHXRQ</c:v>
                </c:pt>
                <c:pt idx="5781">
                  <c:v>FNW9tcjqwqU</c:v>
                </c:pt>
                <c:pt idx="5782">
                  <c:v>Fo_zzbIXNqQ</c:v>
                </c:pt>
                <c:pt idx="5783">
                  <c:v>foaOCL23U2U</c:v>
                </c:pt>
                <c:pt idx="5784">
                  <c:v>foDdcR2Owp8</c:v>
                </c:pt>
                <c:pt idx="5785">
                  <c:v>f-ODGYVExXs</c:v>
                </c:pt>
                <c:pt idx="5786">
                  <c:v>FOJFv1HOQLY</c:v>
                </c:pt>
                <c:pt idx="5787">
                  <c:v>-FOKvL2-4to</c:v>
                </c:pt>
                <c:pt idx="5788">
                  <c:v>FonaelWfr8s</c:v>
                </c:pt>
                <c:pt idx="5789">
                  <c:v>FoP-4NFGNzs</c:v>
                </c:pt>
                <c:pt idx="5790">
                  <c:v>FOPeYtpooo4</c:v>
                </c:pt>
                <c:pt idx="5791">
                  <c:v>foQtnYBeFNA</c:v>
                </c:pt>
                <c:pt idx="5792">
                  <c:v>foruCNGpRq4</c:v>
                </c:pt>
                <c:pt idx="5793">
                  <c:v>fos2KCqmSyM</c:v>
                </c:pt>
                <c:pt idx="5794">
                  <c:v>FP1-zufDZiw</c:v>
                </c:pt>
                <c:pt idx="5795">
                  <c:v>fP9WhW2ub6g</c:v>
                </c:pt>
                <c:pt idx="5796">
                  <c:v>fpcirkEEjfA</c:v>
                </c:pt>
                <c:pt idx="5797">
                  <c:v>FPF034i9SW4</c:v>
                </c:pt>
                <c:pt idx="5798">
                  <c:v>FPfXIuDrwGM</c:v>
                </c:pt>
                <c:pt idx="5799">
                  <c:v>fPHzvOJBPpQ</c:v>
                </c:pt>
                <c:pt idx="5800">
                  <c:v>Fpj5aMdC6W0</c:v>
                </c:pt>
                <c:pt idx="5801">
                  <c:v>FpJmNRnkD4U</c:v>
                </c:pt>
                <c:pt idx="5802">
                  <c:v>FPm7xM849-E</c:v>
                </c:pt>
                <c:pt idx="5803">
                  <c:v>fpMiRMvmf5I</c:v>
                </c:pt>
                <c:pt idx="5804">
                  <c:v>FpPNdAyqrJs</c:v>
                </c:pt>
                <c:pt idx="5805">
                  <c:v>FpUrA1Kpzds</c:v>
                </c:pt>
                <c:pt idx="5806">
                  <c:v>fPWAca0VC4M</c:v>
                </c:pt>
                <c:pt idx="5807">
                  <c:v>fpxBxp9QKrk</c:v>
                </c:pt>
                <c:pt idx="5808">
                  <c:v>fpzWz5lYg9s</c:v>
                </c:pt>
                <c:pt idx="5809">
                  <c:v>Fq9hla8ugX4</c:v>
                </c:pt>
                <c:pt idx="5810">
                  <c:v>FqAJKJlexE8</c:v>
                </c:pt>
                <c:pt idx="5811">
                  <c:v>fQfo2wL6Udo</c:v>
                </c:pt>
                <c:pt idx="5812">
                  <c:v>fqJN1TmjRaY</c:v>
                </c:pt>
                <c:pt idx="5813">
                  <c:v>fqkzu9FzwSk</c:v>
                </c:pt>
                <c:pt idx="5814">
                  <c:v>fQlt1AqM3Mc</c:v>
                </c:pt>
                <c:pt idx="5815">
                  <c:v>fQmPqaNYHls</c:v>
                </c:pt>
                <c:pt idx="5816">
                  <c:v>FQqior414WY</c:v>
                </c:pt>
                <c:pt idx="5817">
                  <c:v>FQsXsGZJYCA</c:v>
                </c:pt>
                <c:pt idx="5818">
                  <c:v>fQt6mnpn1uU</c:v>
                </c:pt>
                <c:pt idx="5819">
                  <c:v>FQtjouwLQH4</c:v>
                </c:pt>
                <c:pt idx="5820">
                  <c:v>FQUCPQomuIs</c:v>
                </c:pt>
                <c:pt idx="5821">
                  <c:v>fQvYMRtjQJU</c:v>
                </c:pt>
                <c:pt idx="5822">
                  <c:v>Fqwaf0tD6GI</c:v>
                </c:pt>
                <c:pt idx="5823">
                  <c:v>Fr2GksNWdX8</c:v>
                </c:pt>
                <c:pt idx="5824">
                  <c:v>fR8L9sFm_0w</c:v>
                </c:pt>
                <c:pt idx="5825">
                  <c:v>Fr95MPLCvrk</c:v>
                </c:pt>
                <c:pt idx="5826">
                  <c:v>frAZ4UT7moE</c:v>
                </c:pt>
                <c:pt idx="5827">
                  <c:v>fRbIqg5Kz7Q</c:v>
                </c:pt>
                <c:pt idx="5828">
                  <c:v>FRCVxjAN-EA</c:v>
                </c:pt>
                <c:pt idx="5829">
                  <c:v>FRDZ36aJaiU</c:v>
                </c:pt>
                <c:pt idx="5830">
                  <c:v>frfeTlhHI3M</c:v>
                </c:pt>
                <c:pt idx="5831">
                  <c:v>fRGQg1PO6Ys</c:v>
                </c:pt>
                <c:pt idx="5832">
                  <c:v>FrHfRa3AADI</c:v>
                </c:pt>
                <c:pt idx="5833">
                  <c:v>fripL1sdPuY</c:v>
                </c:pt>
                <c:pt idx="5834">
                  <c:v>FrJ85qhVEqA</c:v>
                </c:pt>
                <c:pt idx="5835">
                  <c:v>frJA24Qerck</c:v>
                </c:pt>
                <c:pt idx="5836">
                  <c:v>FRkz2o8i8dc</c:v>
                </c:pt>
                <c:pt idx="5837">
                  <c:v>FrPwMuwIBQU</c:v>
                </c:pt>
                <c:pt idx="5838">
                  <c:v>fRq0wPbiuyE</c:v>
                </c:pt>
                <c:pt idx="5839">
                  <c:v>frq1vQ3i2Gg</c:v>
                </c:pt>
                <c:pt idx="5840">
                  <c:v>fRrGh2dd9FU</c:v>
                </c:pt>
                <c:pt idx="5841">
                  <c:v>FRseCiZIwnE</c:v>
                </c:pt>
                <c:pt idx="5842">
                  <c:v>fRY7UWGFvdc</c:v>
                </c:pt>
                <c:pt idx="5843">
                  <c:v>FRZOxUapxWo</c:v>
                </c:pt>
                <c:pt idx="5844">
                  <c:v>FrZreXB21YM</c:v>
                </c:pt>
                <c:pt idx="5845">
                  <c:v>FRzUDGUAVdo</c:v>
                </c:pt>
                <c:pt idx="5846">
                  <c:v>fS0--tIcYGs</c:v>
                </c:pt>
                <c:pt idx="5847">
                  <c:v>Fs3ndz2gitw</c:v>
                </c:pt>
                <c:pt idx="5848">
                  <c:v>FsBIVxvKg4M</c:v>
                </c:pt>
                <c:pt idx="5849">
                  <c:v>fsHPiWhEoqI</c:v>
                </c:pt>
                <c:pt idx="5850">
                  <c:v>FSiLd22Co4U</c:v>
                </c:pt>
                <c:pt idx="5851">
                  <c:v>FSINB0Uiy2o</c:v>
                </c:pt>
                <c:pt idx="5852">
                  <c:v>FsJD4F3TXGU</c:v>
                </c:pt>
                <c:pt idx="5853">
                  <c:v>fSmjCZdQkw4</c:v>
                </c:pt>
                <c:pt idx="5854">
                  <c:v>FSoh_sUpN74</c:v>
                </c:pt>
                <c:pt idx="5855">
                  <c:v>fsOJxLSncI0</c:v>
                </c:pt>
                <c:pt idx="5856">
                  <c:v>fSoX51qcF9c</c:v>
                </c:pt>
                <c:pt idx="5857">
                  <c:v>FsQvINUjEus</c:v>
                </c:pt>
                <c:pt idx="5858">
                  <c:v>FSSbGBIY_-I</c:v>
                </c:pt>
                <c:pt idx="5859">
                  <c:v>FSseUJDcAiA</c:v>
                </c:pt>
                <c:pt idx="5860">
                  <c:v>FSWuq_jgvmA</c:v>
                </c:pt>
                <c:pt idx="5861">
                  <c:v>fSXayhoEe9k</c:v>
                </c:pt>
                <c:pt idx="5862">
                  <c:v>fSXsIx8OmP4</c:v>
                </c:pt>
                <c:pt idx="5863">
                  <c:v>FT4rYF48g20</c:v>
                </c:pt>
                <c:pt idx="5864">
                  <c:v>FT4s10MtrDg</c:v>
                </c:pt>
                <c:pt idx="5865">
                  <c:v>ft4V8NBOkIU</c:v>
                </c:pt>
                <c:pt idx="5866">
                  <c:v>FT5oOpjyd9k</c:v>
                </c:pt>
                <c:pt idx="5867">
                  <c:v>FT8k0VVjLek</c:v>
                </c:pt>
                <c:pt idx="5868">
                  <c:v>ftdB5o3Usec</c:v>
                </c:pt>
                <c:pt idx="5869">
                  <c:v>FteErqSLIIY</c:v>
                </c:pt>
                <c:pt idx="5870">
                  <c:v>Ftes6SjnCYw</c:v>
                </c:pt>
                <c:pt idx="5871">
                  <c:v>fTFQIe01-jU</c:v>
                </c:pt>
                <c:pt idx="5872">
                  <c:v>fTIkoRdreZM</c:v>
                </c:pt>
                <c:pt idx="5873">
                  <c:v>fTiujTcfksY</c:v>
                </c:pt>
                <c:pt idx="5874">
                  <c:v>fTMi8Eql0U0</c:v>
                </c:pt>
                <c:pt idx="5875">
                  <c:v>FtNixkg27S8</c:v>
                </c:pt>
                <c:pt idx="5876">
                  <c:v>ftoP58i_g9w</c:v>
                </c:pt>
                <c:pt idx="5877">
                  <c:v>FtPSB7wPdJo</c:v>
                </c:pt>
                <c:pt idx="5878">
                  <c:v>FTQnR4BC_BI</c:v>
                </c:pt>
                <c:pt idx="5879">
                  <c:v>FtR5J4kIbpo</c:v>
                </c:pt>
                <c:pt idx="5880">
                  <c:v>fTSMFZvhfCQ</c:v>
                </c:pt>
                <c:pt idx="5881">
                  <c:v>fTvelC4ZZds</c:v>
                </c:pt>
                <c:pt idx="5882">
                  <c:v>FtWAB1SeAU4</c:v>
                </c:pt>
                <c:pt idx="5883">
                  <c:v>Fu8wl8BHFmU</c:v>
                </c:pt>
                <c:pt idx="5884">
                  <c:v>FUfAzGgxsQA</c:v>
                </c:pt>
                <c:pt idx="5885">
                  <c:v>fugigPIUSeQ</c:v>
                </c:pt>
                <c:pt idx="5886">
                  <c:v>fUHDRkoWv98</c:v>
                </c:pt>
                <c:pt idx="5887">
                  <c:v>fUoc7FMuwdY</c:v>
                </c:pt>
                <c:pt idx="5888">
                  <c:v>fuoCUfdqZFI</c:v>
                </c:pt>
                <c:pt idx="5889">
                  <c:v>fUTTyrCzt3A</c:v>
                </c:pt>
                <c:pt idx="5890">
                  <c:v>fUTyUjYldqg</c:v>
                </c:pt>
                <c:pt idx="5891">
                  <c:v>fuu3f7y7Lqs</c:v>
                </c:pt>
                <c:pt idx="5892">
                  <c:v>fUUsK7IASXc</c:v>
                </c:pt>
                <c:pt idx="5893">
                  <c:v>fv4zL8XpTus</c:v>
                </c:pt>
                <c:pt idx="5894">
                  <c:v>Fv5ufmVxOi8</c:v>
                </c:pt>
                <c:pt idx="5895">
                  <c:v>fV8JHLm8moU</c:v>
                </c:pt>
                <c:pt idx="5896">
                  <c:v>fVaotIyI4gI</c:v>
                </c:pt>
                <c:pt idx="5897">
                  <c:v>FVC8hxllqpM</c:v>
                </c:pt>
                <c:pt idx="5898">
                  <c:v>FVe1otlBNf8</c:v>
                </c:pt>
                <c:pt idx="5899">
                  <c:v>fvEwHI4iRjs</c:v>
                </c:pt>
                <c:pt idx="5900">
                  <c:v>fVF8btITRjg</c:v>
                </c:pt>
                <c:pt idx="5901">
                  <c:v>Fvg3EkAp15E</c:v>
                </c:pt>
                <c:pt idx="5902">
                  <c:v>fvK7Hv-b8dQ</c:v>
                </c:pt>
                <c:pt idx="5903">
                  <c:v>FvkMymZ4kKU</c:v>
                </c:pt>
                <c:pt idx="5904">
                  <c:v>fVLAciB6MYw</c:v>
                </c:pt>
                <c:pt idx="5905">
                  <c:v>FVM9wklD73A</c:v>
                </c:pt>
                <c:pt idx="5906">
                  <c:v>fvmS5wzn830</c:v>
                </c:pt>
                <c:pt idx="5907">
                  <c:v>FVPtvz3oSNY</c:v>
                </c:pt>
                <c:pt idx="5908">
                  <c:v>fvsh83GwDi8</c:v>
                </c:pt>
                <c:pt idx="5909">
                  <c:v>fVT2KQ9EpRk</c:v>
                </c:pt>
                <c:pt idx="5910">
                  <c:v>FvTQUOLkGYw</c:v>
                </c:pt>
                <c:pt idx="5911">
                  <c:v>FvwiZtJLtt8</c:v>
                </c:pt>
                <c:pt idx="5912">
                  <c:v>FVWZjNclRRY</c:v>
                </c:pt>
                <c:pt idx="5913">
                  <c:v>F-w1aoHZxVs</c:v>
                </c:pt>
                <c:pt idx="5914">
                  <c:v>fw9VNPNhG9s</c:v>
                </c:pt>
                <c:pt idx="5915">
                  <c:v>fWajtP80g54</c:v>
                </c:pt>
                <c:pt idx="5916">
                  <c:v>FwBHy9h2iPk</c:v>
                </c:pt>
                <c:pt idx="5917">
                  <c:v>fWCZDN1ph4g</c:v>
                </c:pt>
                <c:pt idx="5918">
                  <c:v>fWH1ImLu8ew</c:v>
                </c:pt>
                <c:pt idx="5919">
                  <c:v>fWIps_oVv3s</c:v>
                </c:pt>
                <c:pt idx="5920">
                  <c:v>FwJS5JuOnz0</c:v>
                </c:pt>
                <c:pt idx="5921">
                  <c:v>FWOUCA5zIck</c:v>
                </c:pt>
                <c:pt idx="5922">
                  <c:v>FwpgEscHqa8</c:v>
                </c:pt>
                <c:pt idx="5923">
                  <c:v>FWtr--mZ8Ao</c:v>
                </c:pt>
                <c:pt idx="5924">
                  <c:v>Fx0iUlG9phM</c:v>
                </c:pt>
                <c:pt idx="5925">
                  <c:v>FX0nqYI5IVM</c:v>
                </c:pt>
                <c:pt idx="5926">
                  <c:v>fX2mNMHXsYE</c:v>
                </c:pt>
                <c:pt idx="5927">
                  <c:v>Fx8gNixuAW8</c:v>
                </c:pt>
                <c:pt idx="5928">
                  <c:v>fx9E-bU9PaQ</c:v>
                </c:pt>
                <c:pt idx="5929">
                  <c:v>fXAlCbVtKB4</c:v>
                </c:pt>
                <c:pt idx="5930">
                  <c:v>f-xe1qxhcUI</c:v>
                </c:pt>
                <c:pt idx="5931">
                  <c:v>fxkHtKy0o4Q</c:v>
                </c:pt>
                <c:pt idx="5932">
                  <c:v>FXKLKk1hra8</c:v>
                </c:pt>
                <c:pt idx="5933">
                  <c:v>fXm1-4xxNn0</c:v>
                </c:pt>
                <c:pt idx="5934">
                  <c:v>fXMh3VMC9CQ</c:v>
                </c:pt>
                <c:pt idx="5935">
                  <c:v>fxncaIniMz0</c:v>
                </c:pt>
                <c:pt idx="5936">
                  <c:v>fXtEAkHAFSE</c:v>
                </c:pt>
                <c:pt idx="5937">
                  <c:v>fxYG15vIFT0</c:v>
                </c:pt>
                <c:pt idx="5938">
                  <c:v>FxzzX1a9ZzA</c:v>
                </c:pt>
                <c:pt idx="5939">
                  <c:v>fy0Ex6Ekfbs</c:v>
                </c:pt>
                <c:pt idx="5940">
                  <c:v>fY2nVjyROAo</c:v>
                </c:pt>
                <c:pt idx="5941">
                  <c:v>Fy4rr6Laaks</c:v>
                </c:pt>
                <c:pt idx="5942">
                  <c:v>FyA06IGm5Ao</c:v>
                </c:pt>
                <c:pt idx="5943">
                  <c:v>FyEQ1kK4dQg</c:v>
                </c:pt>
                <c:pt idx="5944">
                  <c:v>FYFiubhNlaY</c:v>
                </c:pt>
                <c:pt idx="5945">
                  <c:v>fYjsm3EtJe8</c:v>
                </c:pt>
                <c:pt idx="5946">
                  <c:v>fYphTLCAXD8</c:v>
                </c:pt>
                <c:pt idx="5947">
                  <c:v>fYybt6w1IUw</c:v>
                </c:pt>
                <c:pt idx="5948">
                  <c:v>FZ0ta4AP5qY</c:v>
                </c:pt>
                <c:pt idx="5949">
                  <c:v>Fz6Q0XiqotQ</c:v>
                </c:pt>
                <c:pt idx="5950">
                  <c:v>fZ6Z2c5NGrk</c:v>
                </c:pt>
                <c:pt idx="5951">
                  <c:v>FZ9OI1LrjsI</c:v>
                </c:pt>
                <c:pt idx="5952">
                  <c:v>FZ9QAWFRuh8</c:v>
                </c:pt>
                <c:pt idx="5953">
                  <c:v>fz9Rb0F3mOk</c:v>
                </c:pt>
                <c:pt idx="5954">
                  <c:v>FZdjeCjHR5k</c:v>
                </c:pt>
                <c:pt idx="5955">
                  <c:v>fzgBeVs7rV8</c:v>
                </c:pt>
                <c:pt idx="5956">
                  <c:v>fZh5GSxzMAA</c:v>
                </c:pt>
                <c:pt idx="5957">
                  <c:v>FzMErxZTVV0</c:v>
                </c:pt>
                <c:pt idx="5958">
                  <c:v>fZmtdMiD_c4</c:v>
                </c:pt>
                <c:pt idx="5959">
                  <c:v>Fzpa53910zQ</c:v>
                </c:pt>
                <c:pt idx="5960">
                  <c:v>FZqDrDV8C4w</c:v>
                </c:pt>
                <c:pt idx="5961">
                  <c:v>FZuqhiiHB0Y</c:v>
                </c:pt>
                <c:pt idx="5962">
                  <c:v>fZuYslUB0X0</c:v>
                </c:pt>
                <c:pt idx="5963">
                  <c:v>fZxFjZ416vk</c:v>
                </c:pt>
                <c:pt idx="5964">
                  <c:v>fZXMzwEisV8</c:v>
                </c:pt>
                <c:pt idx="5965">
                  <c:v>fZXYJ2Yf4-Q</c:v>
                </c:pt>
                <c:pt idx="5966">
                  <c:v>fzy7JiJBfjg</c:v>
                </c:pt>
                <c:pt idx="5967">
                  <c:v>g_AotHkf5QE</c:v>
                </c:pt>
                <c:pt idx="5968">
                  <c:v>g_AsFRsDdQs</c:v>
                </c:pt>
                <c:pt idx="5969">
                  <c:v>g_fR597BPTc</c:v>
                </c:pt>
                <c:pt idx="5970">
                  <c:v>G_ga7EGEGWo</c:v>
                </c:pt>
                <c:pt idx="5971">
                  <c:v>G_QCqneZfkY</c:v>
                </c:pt>
                <c:pt idx="5972">
                  <c:v>G_sSD2tAbbE</c:v>
                </c:pt>
                <c:pt idx="5973">
                  <c:v>G_W3xITr6k8</c:v>
                </c:pt>
                <c:pt idx="5974">
                  <c:v>G_z7qAiYQXw</c:v>
                </c:pt>
                <c:pt idx="5975">
                  <c:v>G0106lkCXnI</c:v>
                </c:pt>
                <c:pt idx="5976">
                  <c:v>g0CqKhGwge0</c:v>
                </c:pt>
                <c:pt idx="5977">
                  <c:v>G0CW30S-I6Y</c:v>
                </c:pt>
                <c:pt idx="5978">
                  <c:v>G0Eg4WXmErM</c:v>
                </c:pt>
                <c:pt idx="5979">
                  <c:v>G0L0wRoZpjc</c:v>
                </c:pt>
                <c:pt idx="5980">
                  <c:v>g0o3zHpbewc</c:v>
                </c:pt>
                <c:pt idx="5981">
                  <c:v>G0ZanmNfw6A</c:v>
                </c:pt>
                <c:pt idx="5982">
                  <c:v>G13_17h3_ys</c:v>
                </c:pt>
                <c:pt idx="5983">
                  <c:v>g13BkabLzcM</c:v>
                </c:pt>
                <c:pt idx="5984">
                  <c:v>g1hmy_yhP7c</c:v>
                </c:pt>
                <c:pt idx="5985">
                  <c:v>G1IaHrsCjqY</c:v>
                </c:pt>
                <c:pt idx="5986">
                  <c:v>G1KdXLqqKtQ</c:v>
                </c:pt>
                <c:pt idx="5987">
                  <c:v>G1Kn9VDv8tw</c:v>
                </c:pt>
                <c:pt idx="5988">
                  <c:v>g1mwf0T9aPo</c:v>
                </c:pt>
                <c:pt idx="5989">
                  <c:v>g1NqSbwrk-I</c:v>
                </c:pt>
                <c:pt idx="5990">
                  <c:v>g1oEIRxY3XM</c:v>
                </c:pt>
                <c:pt idx="5991">
                  <c:v>g1uh6yq2VKg</c:v>
                </c:pt>
                <c:pt idx="5992">
                  <c:v>G1WOeDAg43c</c:v>
                </c:pt>
                <c:pt idx="5993">
                  <c:v>g1XvR6LWgG0</c:v>
                </c:pt>
                <c:pt idx="5994">
                  <c:v>g2DAp8J0DQQ</c:v>
                </c:pt>
                <c:pt idx="5995">
                  <c:v>g2F_3Ve-_wE</c:v>
                </c:pt>
                <c:pt idx="5996">
                  <c:v>g2JZuiu9NhY</c:v>
                </c:pt>
                <c:pt idx="5997">
                  <c:v>g2lBA_gdkS8</c:v>
                </c:pt>
                <c:pt idx="5998">
                  <c:v>g2McO-3yqWk</c:v>
                </c:pt>
                <c:pt idx="5999">
                  <c:v>G2NVVja3Ig4</c:v>
                </c:pt>
                <c:pt idx="6000">
                  <c:v>g2orJgNOpnU</c:v>
                </c:pt>
                <c:pt idx="6001">
                  <c:v>g2YhFvb9kb4</c:v>
                </c:pt>
                <c:pt idx="6002">
                  <c:v>G3_GRg8mTw8</c:v>
                </c:pt>
                <c:pt idx="6003">
                  <c:v>G3BT_gqLyPs</c:v>
                </c:pt>
                <c:pt idx="6004">
                  <c:v>G3E0Y-JeuOA</c:v>
                </c:pt>
                <c:pt idx="6005">
                  <c:v>g3H6M02-uRQ</c:v>
                </c:pt>
                <c:pt idx="6006">
                  <c:v>G3izB6HQ0F0</c:v>
                </c:pt>
                <c:pt idx="6007">
                  <c:v>g3-qQyv4UA0</c:v>
                </c:pt>
                <c:pt idx="6008">
                  <c:v>g3s0--LcgQw</c:v>
                </c:pt>
                <c:pt idx="6009">
                  <c:v>G3sJ92CpP8o</c:v>
                </c:pt>
                <c:pt idx="6010">
                  <c:v>g-3VOS3w1hQ</c:v>
                </c:pt>
                <c:pt idx="6011">
                  <c:v>g3WLffbqrkA</c:v>
                </c:pt>
                <c:pt idx="6012">
                  <c:v>G3x4lx0kbqg</c:v>
                </c:pt>
                <c:pt idx="6013">
                  <c:v>g41Qwcx8fSQ</c:v>
                </c:pt>
                <c:pt idx="6014">
                  <c:v>G4BTsdufZQU</c:v>
                </c:pt>
                <c:pt idx="6015">
                  <c:v>G4g2Kg6wXBc</c:v>
                </c:pt>
                <c:pt idx="6016">
                  <c:v>G4H_ZW3cAPU</c:v>
                </c:pt>
                <c:pt idx="6017">
                  <c:v>g4Hbz2jLxvQ</c:v>
                </c:pt>
                <c:pt idx="6018">
                  <c:v>g4HDfqEWf6Y</c:v>
                </c:pt>
                <c:pt idx="6019">
                  <c:v>G4mv5EokKzo</c:v>
                </c:pt>
                <c:pt idx="6020">
                  <c:v>g4R7MiDUai0</c:v>
                </c:pt>
                <c:pt idx="6021">
                  <c:v>g4vdc51-uU4</c:v>
                </c:pt>
                <c:pt idx="6022">
                  <c:v>G4wHjledVqc</c:v>
                </c:pt>
                <c:pt idx="6023">
                  <c:v>G4wj5F1mEqE</c:v>
                </c:pt>
                <c:pt idx="6024">
                  <c:v>g4XLlizgeC0</c:v>
                </c:pt>
                <c:pt idx="6025">
                  <c:v>G5huMKdzu0o</c:v>
                </c:pt>
                <c:pt idx="6026">
                  <c:v>G5ngS7zs3f4</c:v>
                </c:pt>
                <c:pt idx="6027">
                  <c:v>G5owJkYST-8</c:v>
                </c:pt>
                <c:pt idx="6028">
                  <c:v>G5PHp9HrWug</c:v>
                </c:pt>
                <c:pt idx="6029">
                  <c:v>G5STtCZUEMg</c:v>
                </c:pt>
                <c:pt idx="6030">
                  <c:v>g5XDlrfSxJE</c:v>
                </c:pt>
                <c:pt idx="6031">
                  <c:v>G5yiW-Zotew</c:v>
                </c:pt>
                <c:pt idx="6032">
                  <c:v>g63BEa7LEtY</c:v>
                </c:pt>
                <c:pt idx="6033">
                  <c:v>G665g-AGCGo</c:v>
                </c:pt>
                <c:pt idx="6034">
                  <c:v>G6a67bzgy2w</c:v>
                </c:pt>
                <c:pt idx="6035">
                  <c:v>G6B1C7vg1ng</c:v>
                </c:pt>
                <c:pt idx="6036">
                  <c:v>G6FEvcoSl8Q</c:v>
                </c:pt>
                <c:pt idx="6037">
                  <c:v>g6iDZspbRMg</c:v>
                </c:pt>
                <c:pt idx="6038">
                  <c:v>G6kBwHcDEpg</c:v>
                </c:pt>
                <c:pt idx="6039">
                  <c:v>G6w5OP4KcgA</c:v>
                </c:pt>
                <c:pt idx="6040">
                  <c:v>g6Y_mepNH10</c:v>
                </c:pt>
                <c:pt idx="6041">
                  <c:v>g6ydk-TTdYM</c:v>
                </c:pt>
                <c:pt idx="6042">
                  <c:v>G6z2qzC9Cjo</c:v>
                </c:pt>
                <c:pt idx="6043">
                  <c:v>g6zBLhnBxks</c:v>
                </c:pt>
                <c:pt idx="6044">
                  <c:v>g7BHnHzwOVo</c:v>
                </c:pt>
                <c:pt idx="6045">
                  <c:v>g7JUgRnPvRs</c:v>
                </c:pt>
                <c:pt idx="6046">
                  <c:v>G7RW-KVDeEo</c:v>
                </c:pt>
                <c:pt idx="6047">
                  <c:v>g7SdBlW1Zj8</c:v>
                </c:pt>
                <c:pt idx="6048">
                  <c:v>G7VviMryNWc</c:v>
                </c:pt>
                <c:pt idx="6049">
                  <c:v>g8FTfyXDc9E</c:v>
                </c:pt>
                <c:pt idx="6050">
                  <c:v>g8fUVpgUHgo</c:v>
                </c:pt>
                <c:pt idx="6051">
                  <c:v>g8GfyGqCXtM</c:v>
                </c:pt>
                <c:pt idx="6052">
                  <c:v>G8kVoIdgRTI</c:v>
                </c:pt>
                <c:pt idx="6053">
                  <c:v>g8kzR3wEk-E</c:v>
                </c:pt>
                <c:pt idx="6054">
                  <c:v>G-8nPkjftpA</c:v>
                </c:pt>
                <c:pt idx="6055">
                  <c:v>g8QsfJhFpjY</c:v>
                </c:pt>
                <c:pt idx="6056">
                  <c:v>G8v2F-nvkoQ</c:v>
                </c:pt>
                <c:pt idx="6057">
                  <c:v>g8Y6JhOVYqw</c:v>
                </c:pt>
                <c:pt idx="6058">
                  <c:v>G8Ym5q66vK4</c:v>
                </c:pt>
                <c:pt idx="6059">
                  <c:v>g8yN87RVzQE</c:v>
                </c:pt>
                <c:pt idx="6060">
                  <c:v>g9_GRUdnMEA</c:v>
                </c:pt>
                <c:pt idx="6061">
                  <c:v>G90kJlY8AHw</c:v>
                </c:pt>
                <c:pt idx="6062">
                  <c:v>g90RWC51oxg</c:v>
                </c:pt>
                <c:pt idx="6063">
                  <c:v>g93LCBzKXQg</c:v>
                </c:pt>
                <c:pt idx="6064">
                  <c:v>g95EtDLSK3I</c:v>
                </c:pt>
                <c:pt idx="6065">
                  <c:v>g9NPLuIvM2c</c:v>
                </c:pt>
                <c:pt idx="6066">
                  <c:v>G9tEcdwXm7w</c:v>
                </c:pt>
                <c:pt idx="6067">
                  <c:v>gA_VXEdPNe4</c:v>
                </c:pt>
                <c:pt idx="6068">
                  <c:v>ga2gixoz0Tc</c:v>
                </c:pt>
                <c:pt idx="6069">
                  <c:v>GAAkHpwQA6Q</c:v>
                </c:pt>
                <c:pt idx="6070">
                  <c:v>gAAp0tQkvIA</c:v>
                </c:pt>
                <c:pt idx="6071">
                  <c:v>GABCneYEE84</c:v>
                </c:pt>
                <c:pt idx="6072">
                  <c:v>GabQvDODFBQ</c:v>
                </c:pt>
                <c:pt idx="6073">
                  <c:v>gAcs_Kxqd-g</c:v>
                </c:pt>
                <c:pt idx="6074">
                  <c:v>gAF2UTDCl_o</c:v>
                </c:pt>
                <c:pt idx="6075">
                  <c:v>gagcRaYBnyI</c:v>
                </c:pt>
                <c:pt idx="6076">
                  <c:v>GaPmn5IQ6C0</c:v>
                </c:pt>
                <c:pt idx="6077">
                  <c:v>g-aVk7ZsgvI</c:v>
                </c:pt>
                <c:pt idx="6078">
                  <c:v>GAvoa7QTXL0</c:v>
                </c:pt>
                <c:pt idx="6079">
                  <c:v>GaWMigM0Of0</c:v>
                </c:pt>
                <c:pt idx="6080">
                  <c:v>GAwom__ct0Q</c:v>
                </c:pt>
                <c:pt idx="6081">
                  <c:v>GAwP4DKF8Gk</c:v>
                </c:pt>
                <c:pt idx="6082">
                  <c:v>GAWwOm6tArI</c:v>
                </c:pt>
                <c:pt idx="6083">
                  <c:v>gAxAKtHJ5Ac</c:v>
                </c:pt>
                <c:pt idx="6084">
                  <c:v>gaxxZQLOO0M</c:v>
                </c:pt>
                <c:pt idx="6085">
                  <c:v>gb20FrbPlrE</c:v>
                </c:pt>
                <c:pt idx="6086">
                  <c:v>GB3Tbnnda70</c:v>
                </c:pt>
                <c:pt idx="6087">
                  <c:v>GB4Hlszzsb0</c:v>
                </c:pt>
                <c:pt idx="6088">
                  <c:v>GB6mtpgfMb0</c:v>
                </c:pt>
                <c:pt idx="6089">
                  <c:v>GB7x5YDxyNs</c:v>
                </c:pt>
                <c:pt idx="6090">
                  <c:v>gbk5X_LHIFE</c:v>
                </c:pt>
                <c:pt idx="6091">
                  <c:v>GBLZHreX6gw</c:v>
                </c:pt>
                <c:pt idx="6092">
                  <c:v>gbNeB9yj7j0</c:v>
                </c:pt>
                <c:pt idx="6093">
                  <c:v>GBNfWCYwlz4</c:v>
                </c:pt>
                <c:pt idx="6094">
                  <c:v>GbnSDLtDiKw</c:v>
                </c:pt>
                <c:pt idx="6095">
                  <c:v>GbOYJk3UiTk</c:v>
                </c:pt>
                <c:pt idx="6096">
                  <c:v>GBR3BPRkUDc</c:v>
                </c:pt>
                <c:pt idx="6097">
                  <c:v>gbRijjvIeyk</c:v>
                </c:pt>
                <c:pt idx="6098">
                  <c:v>gBRPSzhL4cI</c:v>
                </c:pt>
                <c:pt idx="6099">
                  <c:v>GBSggV22Wrc</c:v>
                </c:pt>
                <c:pt idx="6100">
                  <c:v>GBTIkiU8FuQ</c:v>
                </c:pt>
                <c:pt idx="6101">
                  <c:v>GBTV5ekQwWw</c:v>
                </c:pt>
                <c:pt idx="6102">
                  <c:v>gBuga_Fb5_4</c:v>
                </c:pt>
                <c:pt idx="6103">
                  <c:v>gBUk-yIcdLA</c:v>
                </c:pt>
                <c:pt idx="6104">
                  <c:v>GBVJbKSNlQQ</c:v>
                </c:pt>
                <c:pt idx="6105">
                  <c:v>GBW0T0qqilQ</c:v>
                </c:pt>
                <c:pt idx="6106">
                  <c:v>gBYdWqHkTnE</c:v>
                </c:pt>
                <c:pt idx="6107">
                  <c:v>gByuql_-9Eg</c:v>
                </c:pt>
                <c:pt idx="6108">
                  <c:v>Gc_BnMrFhPc</c:v>
                </c:pt>
                <c:pt idx="6109">
                  <c:v>gC2J-PD9xk8</c:v>
                </c:pt>
                <c:pt idx="6110">
                  <c:v>GcAp5sSSIwA</c:v>
                </c:pt>
                <c:pt idx="6111">
                  <c:v>GcbsIv3QdFs</c:v>
                </c:pt>
                <c:pt idx="6112">
                  <c:v>GcF_dMWVRYk</c:v>
                </c:pt>
                <c:pt idx="6113">
                  <c:v>GCFjz-151ro</c:v>
                </c:pt>
                <c:pt idx="6114">
                  <c:v>GcJSg7ZFVwk</c:v>
                </c:pt>
                <c:pt idx="6115">
                  <c:v>gCmTDwB1CT0</c:v>
                </c:pt>
                <c:pt idx="6116">
                  <c:v>GCo-kUYSPmw</c:v>
                </c:pt>
                <c:pt idx="6117">
                  <c:v>GCqA_HhQLHA</c:v>
                </c:pt>
                <c:pt idx="6118">
                  <c:v>gcqAGyvzRF4</c:v>
                </c:pt>
                <c:pt idx="6119">
                  <c:v>GcrE88A4kA8</c:v>
                </c:pt>
                <c:pt idx="6120">
                  <c:v>GCSPBKnbpJc</c:v>
                </c:pt>
                <c:pt idx="6121">
                  <c:v>gcWuxPheoiw</c:v>
                </c:pt>
                <c:pt idx="6122">
                  <c:v>gcx2UexjG3Y</c:v>
                </c:pt>
                <c:pt idx="6123">
                  <c:v>gcyHBD3x4ok</c:v>
                </c:pt>
                <c:pt idx="6124">
                  <c:v>gcyqfrzF3VY</c:v>
                </c:pt>
                <c:pt idx="6125">
                  <c:v>gD1KhjplXEQ</c:v>
                </c:pt>
                <c:pt idx="6126">
                  <c:v>Gd1XTKyb3k4</c:v>
                </c:pt>
                <c:pt idx="6127">
                  <c:v>gD5iOieFDyY</c:v>
                </c:pt>
                <c:pt idx="6128">
                  <c:v>gDBz7Oq_lRI</c:v>
                </c:pt>
                <c:pt idx="6129">
                  <c:v>gddFMG3GR5g</c:v>
                </c:pt>
                <c:pt idx="6130">
                  <c:v>gDe37wHUsEg</c:v>
                </c:pt>
                <c:pt idx="6131">
                  <c:v>GdElhyI32gQ</c:v>
                </c:pt>
                <c:pt idx="6132">
                  <c:v>GDF3STI5FZA</c:v>
                </c:pt>
                <c:pt idx="6133">
                  <c:v>gDIPCZtTGVg</c:v>
                </c:pt>
                <c:pt idx="6134">
                  <c:v>GDKIIbrAfaw</c:v>
                </c:pt>
                <c:pt idx="6135">
                  <c:v>GDQVz8lNKIA</c:v>
                </c:pt>
                <c:pt idx="6136">
                  <c:v>GdwPd8JLRCA</c:v>
                </c:pt>
                <c:pt idx="6137">
                  <c:v>GdZsGV83N60</c:v>
                </c:pt>
                <c:pt idx="6138">
                  <c:v>Ge_Fb1qQQ2s</c:v>
                </c:pt>
                <c:pt idx="6139">
                  <c:v>GE0ygl1Ni00</c:v>
                </c:pt>
                <c:pt idx="6140">
                  <c:v>GE2OJso6Cjk</c:v>
                </c:pt>
                <c:pt idx="6141">
                  <c:v>ge7IokXJSGo</c:v>
                </c:pt>
                <c:pt idx="6142">
                  <c:v>gebi6qxHJjw</c:v>
                </c:pt>
                <c:pt idx="6143">
                  <c:v>GEJrHKjTpU8</c:v>
                </c:pt>
                <c:pt idx="6144">
                  <c:v>gEl2k-Bi01A</c:v>
                </c:pt>
                <c:pt idx="6145">
                  <c:v>gePf4OSO-n8</c:v>
                </c:pt>
                <c:pt idx="6146">
                  <c:v>GeQ0gX9PCJ0</c:v>
                </c:pt>
                <c:pt idx="6147">
                  <c:v>GEQ0s4HhK0g</c:v>
                </c:pt>
                <c:pt idx="6148">
                  <c:v>GEtv4M4iA38</c:v>
                </c:pt>
                <c:pt idx="6149">
                  <c:v>G-eW1jl773w</c:v>
                </c:pt>
                <c:pt idx="6150">
                  <c:v>gEX56vZPZFE</c:v>
                </c:pt>
                <c:pt idx="6151">
                  <c:v>GEXuZmSNbUc</c:v>
                </c:pt>
                <c:pt idx="6152">
                  <c:v>GEXvkNaR3e0</c:v>
                </c:pt>
                <c:pt idx="6153">
                  <c:v>gFbY974MF88</c:v>
                </c:pt>
                <c:pt idx="6154">
                  <c:v>GFCe3L4g2NM</c:v>
                </c:pt>
                <c:pt idx="6155">
                  <c:v>GFgTQf-1J_Y</c:v>
                </c:pt>
                <c:pt idx="6156">
                  <c:v>gFhdazsczMo</c:v>
                </c:pt>
                <c:pt idx="6157">
                  <c:v>gFhYR89o3BI</c:v>
                </c:pt>
                <c:pt idx="6158">
                  <c:v>GfiIANUaobk</c:v>
                </c:pt>
                <c:pt idx="6159">
                  <c:v>gFISlgAA8j8</c:v>
                </c:pt>
                <c:pt idx="6160">
                  <c:v>gFiwhD8Cvsc</c:v>
                </c:pt>
                <c:pt idx="6161">
                  <c:v>gFlvAhIevnw</c:v>
                </c:pt>
                <c:pt idx="6162">
                  <c:v>GFNvoGy49Tg</c:v>
                </c:pt>
                <c:pt idx="6163">
                  <c:v>GfO1uGmIDEM</c:v>
                </c:pt>
                <c:pt idx="6164">
                  <c:v>GfPnnK1FSjo</c:v>
                </c:pt>
                <c:pt idx="6165">
                  <c:v>GFS2YfmiPwg</c:v>
                </c:pt>
                <c:pt idx="6166">
                  <c:v>GFte3Ypipjk</c:v>
                </c:pt>
                <c:pt idx="6167">
                  <c:v>GfUme1S5e0U</c:v>
                </c:pt>
                <c:pt idx="6168">
                  <c:v>gG8GmarTeq8</c:v>
                </c:pt>
                <c:pt idx="6169">
                  <c:v>gg9MgabLURw</c:v>
                </c:pt>
                <c:pt idx="6170">
                  <c:v>GGeDle1a3mw</c:v>
                </c:pt>
                <c:pt idx="6171">
                  <c:v>ggEUbtxYHyQ</c:v>
                </c:pt>
                <c:pt idx="6172">
                  <c:v>GGHCcogA2H4</c:v>
                </c:pt>
                <c:pt idx="6173">
                  <c:v>G-ghxQ-09lA</c:v>
                </c:pt>
                <c:pt idx="6174">
                  <c:v>ggJMQHltiQc</c:v>
                </c:pt>
                <c:pt idx="6175">
                  <c:v>ggoeWxrJTY4</c:v>
                </c:pt>
                <c:pt idx="6176">
                  <c:v>GgQcd1mF2uA</c:v>
                </c:pt>
                <c:pt idx="6177">
                  <c:v>gGuT3MNE_QQ</c:v>
                </c:pt>
                <c:pt idx="6178">
                  <c:v>GH7BQOAy-jo</c:v>
                </c:pt>
                <c:pt idx="6179">
                  <c:v>gHFvT8KkGww</c:v>
                </c:pt>
                <c:pt idx="6180">
                  <c:v>gHg4kLagBuc</c:v>
                </c:pt>
                <c:pt idx="6181">
                  <c:v>GHHQuJC_sPo</c:v>
                </c:pt>
                <c:pt idx="6182">
                  <c:v>gHitoRnF8mk</c:v>
                </c:pt>
                <c:pt idx="6183">
                  <c:v>GhJY34ypxtA</c:v>
                </c:pt>
                <c:pt idx="6184">
                  <c:v>GhklL_kStto</c:v>
                </c:pt>
                <c:pt idx="6185">
                  <c:v>gHOwOodeYlg</c:v>
                </c:pt>
                <c:pt idx="6186">
                  <c:v>GHsJTwO5LDg</c:v>
                </c:pt>
                <c:pt idx="6187">
                  <c:v>Ghw34OWVSO4</c:v>
                </c:pt>
                <c:pt idx="6188">
                  <c:v>GHXFS_3MW2g</c:v>
                </c:pt>
                <c:pt idx="6189">
                  <c:v>GHxmLMaQFZI</c:v>
                </c:pt>
                <c:pt idx="6190">
                  <c:v>gI5H6fj4UGs</c:v>
                </c:pt>
                <c:pt idx="6191">
                  <c:v>gIeounmHjPY</c:v>
                </c:pt>
                <c:pt idx="6192">
                  <c:v>giGGHcJcjNg</c:v>
                </c:pt>
                <c:pt idx="6193">
                  <c:v>giJwDCUinns</c:v>
                </c:pt>
                <c:pt idx="6194">
                  <c:v>GIUJA033Wgk</c:v>
                </c:pt>
                <c:pt idx="6195">
                  <c:v>giWhhm8q2oM</c:v>
                </c:pt>
                <c:pt idx="6196">
                  <c:v>GIyMO3zkfWg</c:v>
                </c:pt>
                <c:pt idx="6197">
                  <c:v>GJ1Vvxak7t8</c:v>
                </c:pt>
                <c:pt idx="6198">
                  <c:v>gj4Zdf5HpyU</c:v>
                </c:pt>
                <c:pt idx="6199">
                  <c:v>GJ5GBUpLCZE</c:v>
                </c:pt>
                <c:pt idx="6200">
                  <c:v>GjCAGhA9pGc</c:v>
                </c:pt>
                <c:pt idx="6201">
                  <c:v>gjddkOnXQD4</c:v>
                </c:pt>
                <c:pt idx="6202">
                  <c:v>GjDK_6NtYGQ</c:v>
                </c:pt>
                <c:pt idx="6203">
                  <c:v>GjdvezK3a3Y</c:v>
                </c:pt>
                <c:pt idx="6204">
                  <c:v>GJ-gDWTcpgw</c:v>
                </c:pt>
                <c:pt idx="6205">
                  <c:v>GJIordr5A_c</c:v>
                </c:pt>
                <c:pt idx="6206">
                  <c:v>gJJHJZGDOmM</c:v>
                </c:pt>
                <c:pt idx="6207">
                  <c:v>GJjkh5Giub8</c:v>
                </c:pt>
                <c:pt idx="6208">
                  <c:v>g-jNeRDtzI0</c:v>
                </c:pt>
                <c:pt idx="6209">
                  <c:v>gJNF1R4EDnw</c:v>
                </c:pt>
                <c:pt idx="6210">
                  <c:v>gjNFsqVQOvw</c:v>
                </c:pt>
                <c:pt idx="6211">
                  <c:v>gjoG0b_r5wQ</c:v>
                </c:pt>
                <c:pt idx="6212">
                  <c:v>gJPDqGNCaWk</c:v>
                </c:pt>
                <c:pt idx="6213">
                  <c:v>gjqjGbsbgPk</c:v>
                </c:pt>
                <c:pt idx="6214">
                  <c:v>GJqq3ptJ6cU</c:v>
                </c:pt>
                <c:pt idx="6215">
                  <c:v>GjU32NgXOP4</c:v>
                </c:pt>
                <c:pt idx="6216">
                  <c:v>GjWc35AUbcA</c:v>
                </c:pt>
                <c:pt idx="6217">
                  <c:v>gjX4aO458rQ</c:v>
                </c:pt>
                <c:pt idx="6218">
                  <c:v>gjXrm2Q-te4</c:v>
                </c:pt>
                <c:pt idx="6219">
                  <c:v>gjZ237CBk0A</c:v>
                </c:pt>
                <c:pt idx="6220">
                  <c:v>gk0S58kWUrI</c:v>
                </c:pt>
                <c:pt idx="6221">
                  <c:v>gkAUiba8Lb8</c:v>
                </c:pt>
                <c:pt idx="6222">
                  <c:v>gkfK9DdWtQg</c:v>
                </c:pt>
                <c:pt idx="6223">
                  <c:v>gKGajsBSrCs</c:v>
                </c:pt>
                <c:pt idx="6224">
                  <c:v>GkHeroo5YmU</c:v>
                </c:pt>
                <c:pt idx="6225">
                  <c:v>gKiHH9w7DR0</c:v>
                </c:pt>
                <c:pt idx="6226">
                  <c:v>GKjCuNdC3eE</c:v>
                </c:pt>
                <c:pt idx="6227">
                  <c:v>GKKTIB99OMw</c:v>
                </c:pt>
                <c:pt idx="6228">
                  <c:v>GKm0wRm18wM</c:v>
                </c:pt>
                <c:pt idx="6229">
                  <c:v>gkMHTbSE280</c:v>
                </c:pt>
                <c:pt idx="6230">
                  <c:v>GkNvNv9_NAw</c:v>
                </c:pt>
                <c:pt idx="6231">
                  <c:v>GkOfLHJFQ-k</c:v>
                </c:pt>
                <c:pt idx="6232">
                  <c:v>gKQBh9C8pwY</c:v>
                </c:pt>
                <c:pt idx="6233">
                  <c:v>gkRrr0w7YnY</c:v>
                </c:pt>
                <c:pt idx="6234">
                  <c:v>G-kUqMrQZTM</c:v>
                </c:pt>
                <c:pt idx="6235">
                  <c:v>gky_YmCPdOI</c:v>
                </c:pt>
                <c:pt idx="6236">
                  <c:v>gkZlayGS5R4</c:v>
                </c:pt>
                <c:pt idx="6237">
                  <c:v>Gl_q4FZV9kI</c:v>
                </c:pt>
                <c:pt idx="6238">
                  <c:v>GL1hj67Er8c</c:v>
                </c:pt>
                <c:pt idx="6239">
                  <c:v>gl1lc_xBaIY</c:v>
                </c:pt>
                <c:pt idx="6240">
                  <c:v>gl1vzv96K8s</c:v>
                </c:pt>
                <c:pt idx="6241">
                  <c:v>Gl2WNRnkWbU</c:v>
                </c:pt>
                <c:pt idx="6242">
                  <c:v>GL6B_D2zuD4</c:v>
                </c:pt>
                <c:pt idx="6243">
                  <c:v>GlD0quByfBE</c:v>
                </c:pt>
                <c:pt idx="6244">
                  <c:v>GLdq1BruoVw</c:v>
                </c:pt>
                <c:pt idx="6245">
                  <c:v>gLglJ7YBZRA</c:v>
                </c:pt>
                <c:pt idx="6246">
                  <c:v>gLk6Oz64oDg</c:v>
                </c:pt>
                <c:pt idx="6247">
                  <c:v>glKhXh-Tf4A</c:v>
                </c:pt>
                <c:pt idx="6248">
                  <c:v>gLLi6tO60LM</c:v>
                </c:pt>
                <c:pt idx="6249">
                  <c:v>GlngwhWaLBs</c:v>
                </c:pt>
                <c:pt idx="6250">
                  <c:v>glnrXcwWWxY</c:v>
                </c:pt>
                <c:pt idx="6251">
                  <c:v>glOWHWuMEG0</c:v>
                </c:pt>
                <c:pt idx="6252">
                  <c:v>gLT0q47fKYw</c:v>
                </c:pt>
                <c:pt idx="6253">
                  <c:v>gLt3NQ4A_oQ</c:v>
                </c:pt>
                <c:pt idx="6254">
                  <c:v>GLu3p97En1w</c:v>
                </c:pt>
                <c:pt idx="6255">
                  <c:v>gLVZNTtr_rI</c:v>
                </c:pt>
                <c:pt idx="6256">
                  <c:v>GLWCva584DM</c:v>
                </c:pt>
                <c:pt idx="6257">
                  <c:v>glY1RQl8BzM</c:v>
                </c:pt>
                <c:pt idx="6258">
                  <c:v>gm5agJuoiCg</c:v>
                </c:pt>
                <c:pt idx="6259">
                  <c:v>gm6Cm33h57g</c:v>
                </c:pt>
                <c:pt idx="6260">
                  <c:v>gM7xXnQR0j4</c:v>
                </c:pt>
                <c:pt idx="6261">
                  <c:v>GMACtL6t6SY</c:v>
                </c:pt>
                <c:pt idx="6262">
                  <c:v>gMOgPhsk77U</c:v>
                </c:pt>
                <c:pt idx="6263">
                  <c:v>gMTTvjbIjgM</c:v>
                </c:pt>
                <c:pt idx="6264">
                  <c:v>G-M-TYeprHM</c:v>
                </c:pt>
                <c:pt idx="6265">
                  <c:v>gMuf3PI2Sak</c:v>
                </c:pt>
                <c:pt idx="6266">
                  <c:v>gMXjjvod7zY</c:v>
                </c:pt>
                <c:pt idx="6267">
                  <c:v>GMzC2iB_jJE</c:v>
                </c:pt>
                <c:pt idx="6268">
                  <c:v>Gn_IYo7T5wg</c:v>
                </c:pt>
                <c:pt idx="6269">
                  <c:v>gN1uhYUYTKE</c:v>
                </c:pt>
                <c:pt idx="6270">
                  <c:v>GN4kB3D7aaM</c:v>
                </c:pt>
                <c:pt idx="6271">
                  <c:v>Gn5GjbbmIGY</c:v>
                </c:pt>
                <c:pt idx="6272">
                  <c:v>gN6eV6ctDmY</c:v>
                </c:pt>
                <c:pt idx="6273">
                  <c:v>Gn75Ofis02A</c:v>
                </c:pt>
                <c:pt idx="6274">
                  <c:v>GN7YogTeKRI</c:v>
                </c:pt>
                <c:pt idx="6275">
                  <c:v>gnfB-x292Jg</c:v>
                </c:pt>
                <c:pt idx="6276">
                  <c:v>GnjNCNnIWSM</c:v>
                </c:pt>
                <c:pt idx="6277">
                  <c:v>gNjyX9S-Qic</c:v>
                </c:pt>
                <c:pt idx="6278">
                  <c:v>gnLGPslfX0c</c:v>
                </c:pt>
                <c:pt idx="6279">
                  <c:v>GNloY_4s8RA</c:v>
                </c:pt>
                <c:pt idx="6280">
                  <c:v>gNTWoa236O4</c:v>
                </c:pt>
                <c:pt idx="6281">
                  <c:v>GnX3e5swDD4</c:v>
                </c:pt>
                <c:pt idx="6282">
                  <c:v>gNX5O7wRLCE</c:v>
                </c:pt>
                <c:pt idx="6283">
                  <c:v>go2PlAmR3no</c:v>
                </c:pt>
                <c:pt idx="6284">
                  <c:v>go8mQEvWsoA</c:v>
                </c:pt>
                <c:pt idx="6285">
                  <c:v>Go8VUAZWhpY</c:v>
                </c:pt>
                <c:pt idx="6286">
                  <c:v>G-O9JkxoLqs</c:v>
                </c:pt>
                <c:pt idx="6287">
                  <c:v>GoAdwD3VBV0</c:v>
                </c:pt>
                <c:pt idx="6288">
                  <c:v>gOB_5HPmEYQ</c:v>
                </c:pt>
                <c:pt idx="6289">
                  <c:v>gOC_Hru8_j0</c:v>
                </c:pt>
                <c:pt idx="6290">
                  <c:v>godv2QUiRHc</c:v>
                </c:pt>
                <c:pt idx="6291">
                  <c:v>GoeP0MA-M_U</c:v>
                </c:pt>
                <c:pt idx="6292">
                  <c:v>g-OeVhS7mfU</c:v>
                </c:pt>
                <c:pt idx="6293">
                  <c:v>gOkkrN3H8Nw</c:v>
                </c:pt>
                <c:pt idx="6294">
                  <c:v>GOR3Qp4gFm4</c:v>
                </c:pt>
                <c:pt idx="6295">
                  <c:v>gOrGKfn3eTI</c:v>
                </c:pt>
                <c:pt idx="6296">
                  <c:v>GoVrRKYI8H4</c:v>
                </c:pt>
                <c:pt idx="6297">
                  <c:v>gOy4HbD6bfQ</c:v>
                </c:pt>
                <c:pt idx="6298">
                  <c:v>GoyB40jdX7Y</c:v>
                </c:pt>
                <c:pt idx="6299">
                  <c:v>GOZTZxpv-bs</c:v>
                </c:pt>
                <c:pt idx="6300">
                  <c:v>gp_2aE9QVIQ</c:v>
                </c:pt>
                <c:pt idx="6301">
                  <c:v>Gp40Uztk3bg</c:v>
                </c:pt>
                <c:pt idx="6302">
                  <c:v>GpaI3XL0-9A</c:v>
                </c:pt>
                <c:pt idx="6303">
                  <c:v>Gpdw7goJdWI</c:v>
                </c:pt>
                <c:pt idx="6304">
                  <c:v>gPH78a2np0g</c:v>
                </c:pt>
                <c:pt idx="6305">
                  <c:v>GPNPRnLZtsU</c:v>
                </c:pt>
                <c:pt idx="6306">
                  <c:v>gpqhM1NiKJU</c:v>
                </c:pt>
                <c:pt idx="6307">
                  <c:v>GPrfm9Vwcjg</c:v>
                </c:pt>
                <c:pt idx="6308">
                  <c:v>gPT1ITXaqko</c:v>
                </c:pt>
                <c:pt idx="6309">
                  <c:v>GPUMSvyH4vc</c:v>
                </c:pt>
                <c:pt idx="6310">
                  <c:v>gPuxJYAuT_g</c:v>
                </c:pt>
                <c:pt idx="6311">
                  <c:v>GPV_kxv20GI</c:v>
                </c:pt>
                <c:pt idx="6312">
                  <c:v>GpxCT36DxKg</c:v>
                </c:pt>
                <c:pt idx="6313">
                  <c:v>GPXE0jXMVJI</c:v>
                </c:pt>
                <c:pt idx="6314">
                  <c:v>gPYKPJ1RYJA</c:v>
                </c:pt>
                <c:pt idx="6315">
                  <c:v>gpzqbOauL7Q</c:v>
                </c:pt>
                <c:pt idx="6316">
                  <c:v>GQ6vzpy9QKw</c:v>
                </c:pt>
                <c:pt idx="6317">
                  <c:v>gQ9OK6Fr5qo</c:v>
                </c:pt>
                <c:pt idx="6318">
                  <c:v>GqAJCcW3zsc</c:v>
                </c:pt>
                <c:pt idx="6319">
                  <c:v>GqCAVnvb3QA</c:v>
                </c:pt>
                <c:pt idx="6320">
                  <c:v>GqdUSoPDkeo</c:v>
                </c:pt>
                <c:pt idx="6321">
                  <c:v>gQF1lOxpT8g</c:v>
                </c:pt>
                <c:pt idx="6322">
                  <c:v>gQgFGEerZHo</c:v>
                </c:pt>
                <c:pt idx="6323">
                  <c:v>gqhQJiFQ2bM</c:v>
                </c:pt>
                <c:pt idx="6324">
                  <c:v>GQmantbJ7ms</c:v>
                </c:pt>
                <c:pt idx="6325">
                  <c:v>gqpM8_fanbc</c:v>
                </c:pt>
                <c:pt idx="6326">
                  <c:v>GQQ5__5iUOk</c:v>
                </c:pt>
                <c:pt idx="6327">
                  <c:v>gQqeMq3zqqw</c:v>
                </c:pt>
                <c:pt idx="6328">
                  <c:v>gqQP-vQb7j4</c:v>
                </c:pt>
                <c:pt idx="6329">
                  <c:v>GqqyMF6Z0H4</c:v>
                </c:pt>
                <c:pt idx="6330">
                  <c:v>gqsYMG_T4tw</c:v>
                </c:pt>
                <c:pt idx="6331">
                  <c:v>gQuQkWoShbU</c:v>
                </c:pt>
                <c:pt idx="6332">
                  <c:v>g-QutoBBCEw</c:v>
                </c:pt>
                <c:pt idx="6333">
                  <c:v>GQvrXouLz-o</c:v>
                </c:pt>
                <c:pt idx="6334">
                  <c:v>GqVZrcSDVBY</c:v>
                </c:pt>
                <c:pt idx="6335">
                  <c:v>gqzIT3o2YZ0</c:v>
                </c:pt>
                <c:pt idx="6336">
                  <c:v>gR0pSSISaVk</c:v>
                </c:pt>
                <c:pt idx="6337">
                  <c:v>gR0XvajmaMY</c:v>
                </c:pt>
                <c:pt idx="6338">
                  <c:v>Gr1Si_he0gg</c:v>
                </c:pt>
                <c:pt idx="6339">
                  <c:v>gr4G1AjnTBQ</c:v>
                </c:pt>
                <c:pt idx="6340">
                  <c:v>gr60GYwc4kw</c:v>
                </c:pt>
                <c:pt idx="6341">
                  <c:v>Gr6tH-u_HBk</c:v>
                </c:pt>
                <c:pt idx="6342">
                  <c:v>GR9pZuk3sRQ</c:v>
                </c:pt>
                <c:pt idx="6343">
                  <c:v>GRaR6JpFoM0</c:v>
                </c:pt>
                <c:pt idx="6344">
                  <c:v>grdrnzncy-8</c:v>
                </c:pt>
                <c:pt idx="6345">
                  <c:v>GrEqOlVp9OI</c:v>
                </c:pt>
                <c:pt idx="6346">
                  <c:v>gRGrbT57Jjk</c:v>
                </c:pt>
                <c:pt idx="6347">
                  <c:v>gRKyb1hZt2M</c:v>
                </c:pt>
                <c:pt idx="6348">
                  <c:v>GrLQdSk2EcY</c:v>
                </c:pt>
                <c:pt idx="6349">
                  <c:v>gRMRs1OFg5w</c:v>
                </c:pt>
                <c:pt idx="6350">
                  <c:v>GRNATEKNryk</c:v>
                </c:pt>
                <c:pt idx="6351">
                  <c:v>grpXyy9NRPs</c:v>
                </c:pt>
                <c:pt idx="6352">
                  <c:v>GrStPKrA6B4</c:v>
                </c:pt>
                <c:pt idx="6353">
                  <c:v>GRTGJ5bgV3M</c:v>
                </c:pt>
                <c:pt idx="6354">
                  <c:v>gruGp8bzS7Y</c:v>
                </c:pt>
                <c:pt idx="6355">
                  <c:v>GrUOn4yl1Lo</c:v>
                </c:pt>
                <c:pt idx="6356">
                  <c:v>gRuuq1j7VUM</c:v>
                </c:pt>
                <c:pt idx="6357">
                  <c:v>GrWitO8VNVs</c:v>
                </c:pt>
                <c:pt idx="6358">
                  <c:v>gS9adUnhB2s</c:v>
                </c:pt>
                <c:pt idx="6359">
                  <c:v>gs9oIOT4I3E</c:v>
                </c:pt>
                <c:pt idx="6360">
                  <c:v>GsaaC3IkWu4</c:v>
                </c:pt>
                <c:pt idx="6361">
                  <c:v>gSbH5oVsg7w</c:v>
                </c:pt>
                <c:pt idx="6362">
                  <c:v>gsc80ota4zM</c:v>
                </c:pt>
                <c:pt idx="6363">
                  <c:v>gs-ewJssv3E</c:v>
                </c:pt>
                <c:pt idx="6364">
                  <c:v>GsG26KXhaiM</c:v>
                </c:pt>
                <c:pt idx="6365">
                  <c:v>Gsj3Uj2MAGo</c:v>
                </c:pt>
                <c:pt idx="6366">
                  <c:v>gsRjQI_xchU</c:v>
                </c:pt>
                <c:pt idx="6367">
                  <c:v>GsSEHuzEigE</c:v>
                </c:pt>
                <c:pt idx="6368">
                  <c:v>GSUIqW7GwZA</c:v>
                </c:pt>
                <c:pt idx="6369">
                  <c:v>gSxkueLTOXI</c:v>
                </c:pt>
                <c:pt idx="6370">
                  <c:v>gsYJzn2BpAo</c:v>
                </c:pt>
                <c:pt idx="6371">
                  <c:v>GsyMAbsohxI</c:v>
                </c:pt>
                <c:pt idx="6372">
                  <c:v>Gt2Xu8_ddSA</c:v>
                </c:pt>
                <c:pt idx="6373">
                  <c:v>gTea348Sa28</c:v>
                </c:pt>
                <c:pt idx="6374">
                  <c:v>GteMSCyHkEU</c:v>
                </c:pt>
                <c:pt idx="6375">
                  <c:v>Gtf_CMAKzbE</c:v>
                </c:pt>
                <c:pt idx="6376">
                  <c:v>GTfrEHtPryo</c:v>
                </c:pt>
                <c:pt idx="6377">
                  <c:v>GTgV8wkY4z0</c:v>
                </c:pt>
                <c:pt idx="6378">
                  <c:v>gThaVN408PI</c:v>
                </c:pt>
                <c:pt idx="6379">
                  <c:v>gTl5DeVqzN8</c:v>
                </c:pt>
                <c:pt idx="6380">
                  <c:v>gtMICnxPy-4</c:v>
                </c:pt>
                <c:pt idx="6381">
                  <c:v>GTQT1iJwkHg</c:v>
                </c:pt>
                <c:pt idx="6382">
                  <c:v>GTRvFJ_qoj0</c:v>
                </c:pt>
                <c:pt idx="6383">
                  <c:v>GtsU1vhKyNY</c:v>
                </c:pt>
                <c:pt idx="6384">
                  <c:v>gTTiALTE6Ak</c:v>
                </c:pt>
                <c:pt idx="6385">
                  <c:v>gtyD7ae6W3Y</c:v>
                </c:pt>
                <c:pt idx="6386">
                  <c:v>GtYz-CXBlXE</c:v>
                </c:pt>
                <c:pt idx="6387">
                  <c:v>gtyzWWOGdiA</c:v>
                </c:pt>
                <c:pt idx="6388">
                  <c:v>gu_cSXf1zGo</c:v>
                </c:pt>
                <c:pt idx="6389">
                  <c:v>gU1RxhTB71E</c:v>
                </c:pt>
                <c:pt idx="6390">
                  <c:v>gu5phlkEINU</c:v>
                </c:pt>
                <c:pt idx="6391">
                  <c:v>Gu6WmKmeOiY</c:v>
                </c:pt>
                <c:pt idx="6392">
                  <c:v>gUAftlPaz7M</c:v>
                </c:pt>
                <c:pt idx="6393">
                  <c:v>GubpY7QotGY</c:v>
                </c:pt>
                <c:pt idx="6394">
                  <c:v>GUGFhdTNXAU</c:v>
                </c:pt>
                <c:pt idx="6395">
                  <c:v>GuhMDilpowo</c:v>
                </c:pt>
                <c:pt idx="6396">
                  <c:v>GUjXDkRFssY</c:v>
                </c:pt>
                <c:pt idx="6397">
                  <c:v>gUlzhZ1ETXg</c:v>
                </c:pt>
                <c:pt idx="6398">
                  <c:v>gUNEOSOxMpY</c:v>
                </c:pt>
                <c:pt idx="6399">
                  <c:v>GuO4gJs9BFs</c:v>
                </c:pt>
                <c:pt idx="6400">
                  <c:v>GUoKVSOc18s</c:v>
                </c:pt>
                <c:pt idx="6401">
                  <c:v>GupZ76XhLAQ</c:v>
                </c:pt>
                <c:pt idx="6402">
                  <c:v>GUQuLss6nzA</c:v>
                </c:pt>
                <c:pt idx="6403">
                  <c:v>GUVJ-hF6BTc</c:v>
                </c:pt>
                <c:pt idx="6404">
                  <c:v>guVzBC1CKNQ</c:v>
                </c:pt>
                <c:pt idx="6405">
                  <c:v>gUWjvZ0xmfI</c:v>
                </c:pt>
                <c:pt idx="6406">
                  <c:v>GUYfO7rOl7w</c:v>
                </c:pt>
                <c:pt idx="6407">
                  <c:v>guZJF32nMcw</c:v>
                </c:pt>
                <c:pt idx="6408">
                  <c:v>gv7aSsIXC9c</c:v>
                </c:pt>
                <c:pt idx="6409">
                  <c:v>gv7LgKn1Sso</c:v>
                </c:pt>
                <c:pt idx="6410">
                  <c:v>gvDeCm_jd8E</c:v>
                </c:pt>
                <c:pt idx="6411">
                  <c:v>gVehBcOM__Q</c:v>
                </c:pt>
                <c:pt idx="6412">
                  <c:v>GveicXwhn_Y</c:v>
                </c:pt>
                <c:pt idx="6413">
                  <c:v>GvnJI5Nr-7I</c:v>
                </c:pt>
                <c:pt idx="6414">
                  <c:v>GvQCFW6vxiI</c:v>
                </c:pt>
                <c:pt idx="6415">
                  <c:v>gVR672mh9Js</c:v>
                </c:pt>
                <c:pt idx="6416">
                  <c:v>GvrpSm6d7_E</c:v>
                </c:pt>
                <c:pt idx="6417">
                  <c:v>gVWSgFyaid0</c:v>
                </c:pt>
                <c:pt idx="6418">
                  <c:v>Gvx0tzEmtms</c:v>
                </c:pt>
                <c:pt idx="6419">
                  <c:v>Gw_0YTSblOc</c:v>
                </c:pt>
                <c:pt idx="6420">
                  <c:v>gW4Su5wq0b8</c:v>
                </c:pt>
                <c:pt idx="6421">
                  <c:v>gw7CLFl8z64</c:v>
                </c:pt>
                <c:pt idx="6422">
                  <c:v>gW9ZWflopvQ</c:v>
                </c:pt>
                <c:pt idx="6423">
                  <c:v>Gwb6XaddA20</c:v>
                </c:pt>
                <c:pt idx="6424">
                  <c:v>gWBYfSTI5rM</c:v>
                </c:pt>
                <c:pt idx="6425">
                  <c:v>GwC1WJz390A</c:v>
                </c:pt>
                <c:pt idx="6426">
                  <c:v>GwCjC9uSFjg</c:v>
                </c:pt>
                <c:pt idx="6427">
                  <c:v>GwGLUH3IUdU</c:v>
                </c:pt>
                <c:pt idx="6428">
                  <c:v>Gwh1XjDMUwo</c:v>
                </c:pt>
                <c:pt idx="6429">
                  <c:v>GWi8C2iFKBY</c:v>
                </c:pt>
                <c:pt idx="6430">
                  <c:v>GWJ3R0GAlqo</c:v>
                </c:pt>
                <c:pt idx="6431">
                  <c:v>GWMdRjNs8J4</c:v>
                </c:pt>
                <c:pt idx="6432">
                  <c:v>GWnfh0borr0</c:v>
                </c:pt>
                <c:pt idx="6433">
                  <c:v>gWNPhBou7T0</c:v>
                </c:pt>
                <c:pt idx="6434">
                  <c:v>gWO8tll3fLk</c:v>
                </c:pt>
                <c:pt idx="6435">
                  <c:v>gWoyEc-n1GE</c:v>
                </c:pt>
                <c:pt idx="6436">
                  <c:v>gWPBZd7JGqY</c:v>
                </c:pt>
                <c:pt idx="6437">
                  <c:v>GWpGF2urAXs</c:v>
                </c:pt>
                <c:pt idx="6438">
                  <c:v>gWpIelc_xrI</c:v>
                </c:pt>
                <c:pt idx="6439">
                  <c:v>GwpZKy05D-w</c:v>
                </c:pt>
                <c:pt idx="6440">
                  <c:v>Gwr4rEx5ycg</c:v>
                </c:pt>
                <c:pt idx="6441">
                  <c:v>GWrb3yzVc7c</c:v>
                </c:pt>
                <c:pt idx="6442">
                  <c:v>gwSGUosPbvc</c:v>
                </c:pt>
                <c:pt idx="6443">
                  <c:v>GWTOLk7Pw0A</c:v>
                </c:pt>
                <c:pt idx="6444">
                  <c:v>GWWHI7SE0KQ</c:v>
                </c:pt>
                <c:pt idx="6445">
                  <c:v>GWyl9vML7Qk</c:v>
                </c:pt>
                <c:pt idx="6446">
                  <c:v>gWZwfjfgwGs</c:v>
                </c:pt>
                <c:pt idx="6447">
                  <c:v>gXaE3UwiioQ</c:v>
                </c:pt>
                <c:pt idx="6448">
                  <c:v>gxepM2uSW9g</c:v>
                </c:pt>
                <c:pt idx="6449">
                  <c:v>gxG3eOcOfLA</c:v>
                </c:pt>
                <c:pt idx="6450">
                  <c:v>gXHau5ebHLo</c:v>
                </c:pt>
                <c:pt idx="6451">
                  <c:v>gxhOHvtVc90</c:v>
                </c:pt>
                <c:pt idx="6452">
                  <c:v>gXiJM445mYM</c:v>
                </c:pt>
                <c:pt idx="6453">
                  <c:v>gXKcEyB4ydw</c:v>
                </c:pt>
                <c:pt idx="6454">
                  <c:v>gxm_i0ErK0g</c:v>
                </c:pt>
                <c:pt idx="6455">
                  <c:v>gxMDolO4JNw</c:v>
                </c:pt>
                <c:pt idx="6456">
                  <c:v>GXN68kvc7do</c:v>
                </c:pt>
                <c:pt idx="6457">
                  <c:v>GXO2JCMvE0A</c:v>
                </c:pt>
                <c:pt idx="6458">
                  <c:v>Gxp71HNV2Dw</c:v>
                </c:pt>
                <c:pt idx="6459">
                  <c:v>Gxs1iOxbBg4</c:v>
                </c:pt>
                <c:pt idx="6460">
                  <c:v>gxtLzMqFzEk</c:v>
                </c:pt>
                <c:pt idx="6461">
                  <c:v>gXTOUXT-DlM</c:v>
                </c:pt>
                <c:pt idx="6462">
                  <c:v>GXzo3jhPSAI</c:v>
                </c:pt>
                <c:pt idx="6463">
                  <c:v>GY2K2uLMANk</c:v>
                </c:pt>
                <c:pt idx="6464">
                  <c:v>gy6misMDsPI</c:v>
                </c:pt>
                <c:pt idx="6465">
                  <c:v>gY6Uw3f6t8A</c:v>
                </c:pt>
                <c:pt idx="6466">
                  <c:v>gY7cIZmLhU4</c:v>
                </c:pt>
                <c:pt idx="6467">
                  <c:v>Gy8Avca4aAU</c:v>
                </c:pt>
                <c:pt idx="6468">
                  <c:v>gy9HLNIB1XE</c:v>
                </c:pt>
                <c:pt idx="6469">
                  <c:v>gYbjqmNUSww</c:v>
                </c:pt>
                <c:pt idx="6470">
                  <c:v>GYcvIcllUrw</c:v>
                </c:pt>
                <c:pt idx="6471">
                  <c:v>GYe5tkWlrhE</c:v>
                </c:pt>
                <c:pt idx="6472">
                  <c:v>gYG_wTRzM-M</c:v>
                </c:pt>
                <c:pt idx="6473">
                  <c:v>gy-GQ_XBymg</c:v>
                </c:pt>
                <c:pt idx="6474">
                  <c:v>gyJsjJ0GXzM</c:v>
                </c:pt>
                <c:pt idx="6475">
                  <c:v>gyKGpZ4yteg</c:v>
                </c:pt>
                <c:pt idx="6476">
                  <c:v>GYLHQBbsMgQ</c:v>
                </c:pt>
                <c:pt idx="6477">
                  <c:v>gYlu8bCEOuI</c:v>
                </c:pt>
                <c:pt idx="6478">
                  <c:v>GYlwpqKcp_U</c:v>
                </c:pt>
                <c:pt idx="6479">
                  <c:v>GyMnYgidGlQ</c:v>
                </c:pt>
                <c:pt idx="6480">
                  <c:v>gymzCLP7tNQ</c:v>
                </c:pt>
                <c:pt idx="6481">
                  <c:v>GYVgibzhsX0</c:v>
                </c:pt>
                <c:pt idx="6482">
                  <c:v>gYVjHIc8wVw</c:v>
                </c:pt>
                <c:pt idx="6483">
                  <c:v>gywC5t9JxSA</c:v>
                </c:pt>
                <c:pt idx="6484">
                  <c:v>gYXv8kuO3zU</c:v>
                </c:pt>
                <c:pt idx="6485">
                  <c:v>GZ_FWjE245A</c:v>
                </c:pt>
                <c:pt idx="6486">
                  <c:v>gz3mv03zf6s</c:v>
                </c:pt>
                <c:pt idx="6487">
                  <c:v>gz48VcqaTsA</c:v>
                </c:pt>
                <c:pt idx="6488">
                  <c:v>gz5t34056G4</c:v>
                </c:pt>
                <c:pt idx="6489">
                  <c:v>gZ64Kn1rIOk</c:v>
                </c:pt>
                <c:pt idx="6490">
                  <c:v>gz6QKWPpMIU</c:v>
                </c:pt>
                <c:pt idx="6491">
                  <c:v>Gz7xnIzRIyg</c:v>
                </c:pt>
                <c:pt idx="6492">
                  <c:v>GZea3iMYy3k</c:v>
                </c:pt>
                <c:pt idx="6493">
                  <c:v>GzrXkDCgvjI</c:v>
                </c:pt>
                <c:pt idx="6494">
                  <c:v>GZSz5LRx9tQ</c:v>
                </c:pt>
                <c:pt idx="6495">
                  <c:v>gZUGZEydqvA</c:v>
                </c:pt>
                <c:pt idx="6496">
                  <c:v>Gzy_nCkn88U</c:v>
                </c:pt>
                <c:pt idx="6497">
                  <c:v>GZYDBArpHKA</c:v>
                </c:pt>
                <c:pt idx="6498">
                  <c:v>GzYRQA-eN5c</c:v>
                </c:pt>
                <c:pt idx="6499">
                  <c:v>gzYxCP6BF9o</c:v>
                </c:pt>
                <c:pt idx="6500">
                  <c:v>h_67XloYXTc</c:v>
                </c:pt>
                <c:pt idx="6501">
                  <c:v>h_epksfkmmw</c:v>
                </c:pt>
                <c:pt idx="6502">
                  <c:v>h_gMmGEoBCQ</c:v>
                </c:pt>
                <c:pt idx="6503">
                  <c:v>h_iwc9414RQ</c:v>
                </c:pt>
                <c:pt idx="6504">
                  <c:v>H_l0wLRFqHY</c:v>
                </c:pt>
                <c:pt idx="6505">
                  <c:v>H_LG-pSLJVw</c:v>
                </c:pt>
                <c:pt idx="6506">
                  <c:v>h_NGhwffiiE</c:v>
                </c:pt>
                <c:pt idx="6507">
                  <c:v>H004NqRA-_c</c:v>
                </c:pt>
                <c:pt idx="6508">
                  <c:v>h0ChlY8mR5k</c:v>
                </c:pt>
                <c:pt idx="6509">
                  <c:v>h0CPCppNQsk</c:v>
                </c:pt>
                <c:pt idx="6510">
                  <c:v>H0J_N4fgQJI</c:v>
                </c:pt>
                <c:pt idx="6511">
                  <c:v>h0juXXzh8ko</c:v>
                </c:pt>
                <c:pt idx="6512">
                  <c:v>H0vLUrn5eAA</c:v>
                </c:pt>
                <c:pt idx="6513">
                  <c:v>h0-Yp0vGTEI</c:v>
                </c:pt>
                <c:pt idx="6514">
                  <c:v>H12C8PpRRig</c:v>
                </c:pt>
                <c:pt idx="6515">
                  <c:v>H18inl0M7K8</c:v>
                </c:pt>
                <c:pt idx="6516">
                  <c:v>H1a9k7Mnpew</c:v>
                </c:pt>
                <c:pt idx="6517">
                  <c:v>h1bV5A0Mqq4</c:v>
                </c:pt>
                <c:pt idx="6518">
                  <c:v>h1gT0leGy_o</c:v>
                </c:pt>
                <c:pt idx="6519">
                  <c:v>h1htJ-qaM_A</c:v>
                </c:pt>
                <c:pt idx="6520">
                  <c:v>H1J5jCVKE14</c:v>
                </c:pt>
                <c:pt idx="6521">
                  <c:v>H1N14xPRvoY</c:v>
                </c:pt>
                <c:pt idx="6522">
                  <c:v>h1o2-eLE_AQ</c:v>
                </c:pt>
                <c:pt idx="6523">
                  <c:v>H1qlY9NWtKk</c:v>
                </c:pt>
                <c:pt idx="6524">
                  <c:v>h1s79ljJZHI</c:v>
                </c:pt>
                <c:pt idx="6525">
                  <c:v>h1tyq5kS1Ac</c:v>
                </c:pt>
                <c:pt idx="6526">
                  <c:v>H2F1ljARfkw</c:v>
                </c:pt>
                <c:pt idx="6527">
                  <c:v>h2Mljyvr-vI</c:v>
                </c:pt>
                <c:pt idx="6528">
                  <c:v>H2O-5iwiLYE</c:v>
                </c:pt>
                <c:pt idx="6529">
                  <c:v>h2uPg_pnl28</c:v>
                </c:pt>
                <c:pt idx="6530">
                  <c:v>H2wqonfOgK0</c:v>
                </c:pt>
                <c:pt idx="6531">
                  <c:v>h32xfb94jME</c:v>
                </c:pt>
                <c:pt idx="6532">
                  <c:v>H34qrTkhFz0</c:v>
                </c:pt>
                <c:pt idx="6533">
                  <c:v>h3aGMCgtT3s</c:v>
                </c:pt>
                <c:pt idx="6534">
                  <c:v>h3cgHyusc5s</c:v>
                </c:pt>
                <c:pt idx="6535">
                  <c:v>h3doP22HXCE</c:v>
                </c:pt>
                <c:pt idx="6536">
                  <c:v>H3g2GBRTzZ8</c:v>
                </c:pt>
                <c:pt idx="6537">
                  <c:v>h3gFpuN9uZs</c:v>
                </c:pt>
                <c:pt idx="6538">
                  <c:v>H3LnUt0b9Cg</c:v>
                </c:pt>
                <c:pt idx="6539">
                  <c:v>h3OD61AF410</c:v>
                </c:pt>
                <c:pt idx="6540">
                  <c:v>H3RmJXMNnDU</c:v>
                </c:pt>
                <c:pt idx="6541">
                  <c:v>h4DDlNQyt24</c:v>
                </c:pt>
                <c:pt idx="6542">
                  <c:v>h4jokeuedoA</c:v>
                </c:pt>
                <c:pt idx="6543">
                  <c:v>h4mP42KVcZs</c:v>
                </c:pt>
                <c:pt idx="6544">
                  <c:v>H4yQqge5-Bc</c:v>
                </c:pt>
                <c:pt idx="6545">
                  <c:v>H53Y-LoFlUI</c:v>
                </c:pt>
                <c:pt idx="6546">
                  <c:v>h55cA7ejqw8</c:v>
                </c:pt>
                <c:pt idx="6547">
                  <c:v>H57MO6wVHM0</c:v>
                </c:pt>
                <c:pt idx="6548">
                  <c:v>h585g_AvK9g</c:v>
                </c:pt>
                <c:pt idx="6549">
                  <c:v>H5cFwe8EnfI</c:v>
                </c:pt>
                <c:pt idx="6550">
                  <c:v>H5nybkKI34s</c:v>
                </c:pt>
                <c:pt idx="6551">
                  <c:v>H5OxZ5ESu0k</c:v>
                </c:pt>
                <c:pt idx="6552">
                  <c:v>h5UPimtXbwY</c:v>
                </c:pt>
                <c:pt idx="6553">
                  <c:v>h5XEfrEYcl0</c:v>
                </c:pt>
                <c:pt idx="6554">
                  <c:v>H60ax6ajPL4</c:v>
                </c:pt>
                <c:pt idx="6555">
                  <c:v>H62xAKds9_g</c:v>
                </c:pt>
                <c:pt idx="6556">
                  <c:v>h6Av9oaYPpM</c:v>
                </c:pt>
                <c:pt idx="6557">
                  <c:v>h6c7m7Do6Hs</c:v>
                </c:pt>
                <c:pt idx="6558">
                  <c:v>H6D81MEXEEw</c:v>
                </c:pt>
                <c:pt idx="6559">
                  <c:v>H6DsKzsqe4o</c:v>
                </c:pt>
                <c:pt idx="6560">
                  <c:v>H6eNL9yUXQU</c:v>
                </c:pt>
                <c:pt idx="6561">
                  <c:v>h6eoHI62kp8</c:v>
                </c:pt>
                <c:pt idx="6562">
                  <c:v>h6ezOhaegGA</c:v>
                </c:pt>
                <c:pt idx="6563">
                  <c:v>H6Jv_lpOFZc</c:v>
                </c:pt>
                <c:pt idx="6564">
                  <c:v>H6Pw4UiL23A</c:v>
                </c:pt>
                <c:pt idx="6565">
                  <c:v>h6Z9mmSNJcw</c:v>
                </c:pt>
                <c:pt idx="6566">
                  <c:v>h7AE3L5lg9o</c:v>
                </c:pt>
                <c:pt idx="6567">
                  <c:v>H7ASUQWcyKI</c:v>
                </c:pt>
                <c:pt idx="6568">
                  <c:v>H7cmQzW2RtE</c:v>
                </c:pt>
                <c:pt idx="6569">
                  <c:v>H7G4K3GW4h8</c:v>
                </c:pt>
                <c:pt idx="6570">
                  <c:v>H7k2HU2WWwE</c:v>
                </c:pt>
                <c:pt idx="6571">
                  <c:v>h7man9eQCkE</c:v>
                </c:pt>
                <c:pt idx="6572">
                  <c:v>H7OKwy1l0Jk</c:v>
                </c:pt>
                <c:pt idx="6573">
                  <c:v>H7uQXRWnm8I</c:v>
                </c:pt>
                <c:pt idx="6574">
                  <c:v>h7ZYXEg-nz8</c:v>
                </c:pt>
                <c:pt idx="6575">
                  <c:v>h8_w7shvqzM</c:v>
                </c:pt>
                <c:pt idx="6576">
                  <c:v>h84r63okL3s</c:v>
                </c:pt>
                <c:pt idx="6577">
                  <c:v>H8-665lReWc</c:v>
                </c:pt>
                <c:pt idx="6578">
                  <c:v>h8ADs73_1e8</c:v>
                </c:pt>
                <c:pt idx="6579">
                  <c:v>h8bvxiE3KCo</c:v>
                </c:pt>
                <c:pt idx="6580">
                  <c:v>H8C6mM5as3I</c:v>
                </c:pt>
                <c:pt idx="6581">
                  <c:v>h8CG98oLnzE</c:v>
                </c:pt>
                <c:pt idx="6582">
                  <c:v>H8eka8W7oBs</c:v>
                </c:pt>
                <c:pt idx="6583">
                  <c:v>H8EWy2aceNM</c:v>
                </c:pt>
                <c:pt idx="6584">
                  <c:v>H8ioWwyMxpA</c:v>
                </c:pt>
                <c:pt idx="6585">
                  <c:v>H8lwI1StN4g</c:v>
                </c:pt>
                <c:pt idx="6586">
                  <c:v>H90ry0uH1Cs</c:v>
                </c:pt>
                <c:pt idx="6587">
                  <c:v>H96M57XSpH0</c:v>
                </c:pt>
                <c:pt idx="6588">
                  <c:v>h9cs3ah1huM</c:v>
                </c:pt>
                <c:pt idx="6589">
                  <c:v>h9gzG_Sz4tQ</c:v>
                </c:pt>
                <c:pt idx="6590">
                  <c:v>h9J_olor3Ag</c:v>
                </c:pt>
                <c:pt idx="6591">
                  <c:v>H9KDcSp6yyE</c:v>
                </c:pt>
                <c:pt idx="6592">
                  <c:v>h9NbyvGfIns</c:v>
                </c:pt>
                <c:pt idx="6593">
                  <c:v>H9ui6HGyCt0</c:v>
                </c:pt>
                <c:pt idx="6594">
                  <c:v>HAatUYTRiYE</c:v>
                </c:pt>
                <c:pt idx="6595">
                  <c:v>HABSozizfvs</c:v>
                </c:pt>
                <c:pt idx="6596">
                  <c:v>HACZRoTvxs4</c:v>
                </c:pt>
                <c:pt idx="6597">
                  <c:v>h-amFAvKKN0</c:v>
                </c:pt>
                <c:pt idx="6598">
                  <c:v>HApQfQXoCp4</c:v>
                </c:pt>
                <c:pt idx="6599">
                  <c:v>HArjwuIbnu4</c:v>
                </c:pt>
                <c:pt idx="6600">
                  <c:v>HaZ5gAf6L0s</c:v>
                </c:pt>
                <c:pt idx="6601">
                  <c:v>HAZbI9jussI</c:v>
                </c:pt>
                <c:pt idx="6602">
                  <c:v>haZYCCPnnj4</c:v>
                </c:pt>
                <c:pt idx="6603">
                  <c:v>Hb-1swI5E_0</c:v>
                </c:pt>
                <c:pt idx="6604">
                  <c:v>hb7HXBUaZyg</c:v>
                </c:pt>
                <c:pt idx="6605">
                  <c:v>HBARq5AkrAk</c:v>
                </c:pt>
                <c:pt idx="6606">
                  <c:v>HBBFnMvwJls</c:v>
                </c:pt>
                <c:pt idx="6607">
                  <c:v>hbdpMSHjWkc</c:v>
                </c:pt>
                <c:pt idx="6608">
                  <c:v>HBEo3UHhDKk</c:v>
                </c:pt>
                <c:pt idx="6609">
                  <c:v>HBfXWXIrHCA</c:v>
                </c:pt>
                <c:pt idx="6610">
                  <c:v>hBH3yBtzypA</c:v>
                </c:pt>
                <c:pt idx="6611">
                  <c:v>hbNBomA8ft4</c:v>
                </c:pt>
                <c:pt idx="6612">
                  <c:v>hBnX8FwLKrM</c:v>
                </c:pt>
                <c:pt idx="6613">
                  <c:v>HbOGNQlG1PY</c:v>
                </c:pt>
                <c:pt idx="6614">
                  <c:v>hBqY6ZFPRQA</c:v>
                </c:pt>
                <c:pt idx="6615">
                  <c:v>HbSpJUwpQ0I</c:v>
                </c:pt>
                <c:pt idx="6616">
                  <c:v>hbwX6nn2NX4</c:v>
                </c:pt>
                <c:pt idx="6617">
                  <c:v>HBxsSoc3atg</c:v>
                </c:pt>
                <c:pt idx="6618">
                  <c:v>HBz3a6dnxm4</c:v>
                </c:pt>
                <c:pt idx="6619">
                  <c:v>HBZF97NioyY</c:v>
                </c:pt>
                <c:pt idx="6620">
                  <c:v>Hc9wODdml0o</c:v>
                </c:pt>
                <c:pt idx="6621">
                  <c:v>HcCgs4YOcbU</c:v>
                </c:pt>
                <c:pt idx="6622">
                  <c:v>HCdPqj4LARs</c:v>
                </c:pt>
                <c:pt idx="6623">
                  <c:v>HcefsokYgJk</c:v>
                </c:pt>
                <c:pt idx="6624">
                  <c:v>HcH4eGENcQk</c:v>
                </c:pt>
                <c:pt idx="6625">
                  <c:v>hCH-S62dGuU</c:v>
                </c:pt>
                <c:pt idx="6626">
                  <c:v>HCkc-PkQ7sw</c:v>
                </c:pt>
                <c:pt idx="6627">
                  <c:v>HCKxQXaNiaE</c:v>
                </c:pt>
                <c:pt idx="6628">
                  <c:v>HclxVbTn0jo</c:v>
                </c:pt>
                <c:pt idx="6629">
                  <c:v>hcQdBcwR4PI</c:v>
                </c:pt>
                <c:pt idx="6630">
                  <c:v>hCSafiYTeeI</c:v>
                </c:pt>
                <c:pt idx="6631">
                  <c:v>Hd1PfUUjoWE</c:v>
                </c:pt>
                <c:pt idx="6632">
                  <c:v>HD5xUugfDoc</c:v>
                </c:pt>
                <c:pt idx="6633">
                  <c:v>HD9Ng0gs3E0</c:v>
                </c:pt>
                <c:pt idx="6634">
                  <c:v>hDAfY-NdQyA</c:v>
                </c:pt>
                <c:pt idx="6635">
                  <c:v>HDBk-BWmhjk</c:v>
                </c:pt>
                <c:pt idx="6636">
                  <c:v>HdCsP1obMfU</c:v>
                </c:pt>
                <c:pt idx="6637">
                  <c:v>HDEmxLomMCU</c:v>
                </c:pt>
                <c:pt idx="6638">
                  <c:v>HdKZzcu1-Xc</c:v>
                </c:pt>
                <c:pt idx="6639">
                  <c:v>HdMb4slDLuQ</c:v>
                </c:pt>
                <c:pt idx="6640">
                  <c:v>HdMvDKhD6sc</c:v>
                </c:pt>
                <c:pt idx="6641">
                  <c:v>hdnp__rGSjE</c:v>
                </c:pt>
                <c:pt idx="6642">
                  <c:v>HdO9xPfxSrI</c:v>
                </c:pt>
                <c:pt idx="6643">
                  <c:v>hDORG0VCte8</c:v>
                </c:pt>
                <c:pt idx="6644">
                  <c:v>HDOzLpMZ50Q</c:v>
                </c:pt>
                <c:pt idx="6645">
                  <c:v>hDprj6M1b2c</c:v>
                </c:pt>
                <c:pt idx="6646">
                  <c:v>hDsreZkd2LQ</c:v>
                </c:pt>
                <c:pt idx="6647">
                  <c:v>HdteSQzKE_4</c:v>
                </c:pt>
                <c:pt idx="6648">
                  <c:v>hDUel4MX-Fw</c:v>
                </c:pt>
                <c:pt idx="6649">
                  <c:v>hdXmRcm_Mlc</c:v>
                </c:pt>
                <c:pt idx="6650">
                  <c:v>HDyC5WFXbPc</c:v>
                </c:pt>
                <c:pt idx="6651">
                  <c:v>HE1g3VgrI5o</c:v>
                </c:pt>
                <c:pt idx="6652">
                  <c:v>HE5arCl17cY</c:v>
                </c:pt>
                <c:pt idx="6653">
                  <c:v>HEa-e1zVv7M</c:v>
                </c:pt>
                <c:pt idx="6654">
                  <c:v>HEakUAm4eBw</c:v>
                </c:pt>
                <c:pt idx="6655">
                  <c:v>HeBj8cQQXos</c:v>
                </c:pt>
                <c:pt idx="6656">
                  <c:v>hEk1_F0qoWU</c:v>
                </c:pt>
                <c:pt idx="6657">
                  <c:v>HEkvdrB3YYs</c:v>
                </c:pt>
                <c:pt idx="6658">
                  <c:v>HeLyHoJO-mI</c:v>
                </c:pt>
                <c:pt idx="6659">
                  <c:v>HEmbJxqK35E</c:v>
                </c:pt>
                <c:pt idx="6660">
                  <c:v>HEQfw_v51wg</c:v>
                </c:pt>
                <c:pt idx="6661">
                  <c:v>HExKdlePVrA</c:v>
                </c:pt>
                <c:pt idx="6662">
                  <c:v>HF1kW3-3P9A</c:v>
                </c:pt>
                <c:pt idx="6663">
                  <c:v>hf9R3L-336M</c:v>
                </c:pt>
                <c:pt idx="6664">
                  <c:v>HFCfYCewHuA</c:v>
                </c:pt>
                <c:pt idx="6665">
                  <c:v>HFEgXBxtRE4</c:v>
                </c:pt>
                <c:pt idx="6666">
                  <c:v>HFGOtFT5n14</c:v>
                </c:pt>
                <c:pt idx="6667">
                  <c:v>HFkDcHlxpQ4</c:v>
                </c:pt>
                <c:pt idx="6668">
                  <c:v>hfm_8wHf_XY</c:v>
                </c:pt>
                <c:pt idx="6669">
                  <c:v>hFmHZj1kLGg</c:v>
                </c:pt>
                <c:pt idx="6670">
                  <c:v>Hfmta-9Rs3A</c:v>
                </c:pt>
                <c:pt idx="6671">
                  <c:v>hFovrFgnlGI</c:v>
                </c:pt>
                <c:pt idx="6672">
                  <c:v>Hfr2EqVffas</c:v>
                </c:pt>
                <c:pt idx="6673">
                  <c:v>hFrOu0UT9hY</c:v>
                </c:pt>
                <c:pt idx="6674">
                  <c:v>hFRWNMIf03Q</c:v>
                </c:pt>
                <c:pt idx="6675">
                  <c:v>H-g3Jurb60Y</c:v>
                </c:pt>
                <c:pt idx="6676">
                  <c:v>hgBXsnHX37I</c:v>
                </c:pt>
                <c:pt idx="6677">
                  <c:v>HGCG781JWZg</c:v>
                </c:pt>
                <c:pt idx="6678">
                  <c:v>hGdiD_6sUxA</c:v>
                </c:pt>
                <c:pt idx="6679">
                  <c:v>HGej3-so7qs</c:v>
                </c:pt>
                <c:pt idx="6680">
                  <c:v>hGNZl5rAzOU</c:v>
                </c:pt>
                <c:pt idx="6681">
                  <c:v>hGoQCQCLnxk</c:v>
                </c:pt>
                <c:pt idx="6682">
                  <c:v>hgqy3o6ec-8</c:v>
                </c:pt>
                <c:pt idx="6683">
                  <c:v>hgSgLWNKGXs</c:v>
                </c:pt>
                <c:pt idx="6684">
                  <c:v>hGU1ytRiG1Q</c:v>
                </c:pt>
                <c:pt idx="6685">
                  <c:v>hGWf4Q6RVlU</c:v>
                </c:pt>
                <c:pt idx="6686">
                  <c:v>HH18T8TDuIU</c:v>
                </c:pt>
                <c:pt idx="6687">
                  <c:v>h-h5Mhlt6O0</c:v>
                </c:pt>
                <c:pt idx="6688">
                  <c:v>hH9JEF2GRT4</c:v>
                </c:pt>
                <c:pt idx="6689">
                  <c:v>hHbXyvg9dU0</c:v>
                </c:pt>
                <c:pt idx="6690">
                  <c:v>HHg0Hm7TC9U</c:v>
                </c:pt>
                <c:pt idx="6691">
                  <c:v>HHgQO_rKLHU</c:v>
                </c:pt>
                <c:pt idx="6692">
                  <c:v>hHhlk3eKV9c</c:v>
                </c:pt>
                <c:pt idx="6693">
                  <c:v>HHITT8NTEGU</c:v>
                </c:pt>
                <c:pt idx="6694">
                  <c:v>HHkatPgbARk</c:v>
                </c:pt>
                <c:pt idx="6695">
                  <c:v>HHMdAQ2P5Gs</c:v>
                </c:pt>
                <c:pt idx="6696">
                  <c:v>hhMnexT2p2E</c:v>
                </c:pt>
                <c:pt idx="6697">
                  <c:v>hHmYqnUftpA</c:v>
                </c:pt>
                <c:pt idx="6698">
                  <c:v>hHnim6o5_Xw</c:v>
                </c:pt>
                <c:pt idx="6699">
                  <c:v>HhNjMDjqrUY</c:v>
                </c:pt>
                <c:pt idx="6700">
                  <c:v>hHoqFSOCQfU</c:v>
                </c:pt>
                <c:pt idx="6701">
                  <c:v>HhTRGnR9X6I</c:v>
                </c:pt>
                <c:pt idx="6702">
                  <c:v>hHTxLbW8JBE</c:v>
                </c:pt>
                <c:pt idx="6703">
                  <c:v>hhtzBUFGfWM</c:v>
                </c:pt>
                <c:pt idx="6704">
                  <c:v>HhwTvDbsebw</c:v>
                </c:pt>
                <c:pt idx="6705">
                  <c:v>h-HxiQo8QWA</c:v>
                </c:pt>
                <c:pt idx="6706">
                  <c:v>HhXxwJVnYac</c:v>
                </c:pt>
                <c:pt idx="6707">
                  <c:v>hi0wV9nt4Mc</c:v>
                </c:pt>
                <c:pt idx="6708">
                  <c:v>hi3a14zgDlY</c:v>
                </c:pt>
                <c:pt idx="6709">
                  <c:v>Hi3ZRhGekNg</c:v>
                </c:pt>
                <c:pt idx="6710">
                  <c:v>hI4D_39F-1Y</c:v>
                </c:pt>
                <c:pt idx="6711">
                  <c:v>HI5gaYgG4to</c:v>
                </c:pt>
                <c:pt idx="6712">
                  <c:v>HI6WvWbzkMQ</c:v>
                </c:pt>
                <c:pt idx="6713">
                  <c:v>hi8fd2fmS44</c:v>
                </c:pt>
                <c:pt idx="6714">
                  <c:v>HiAAgI0sy_I</c:v>
                </c:pt>
                <c:pt idx="6715">
                  <c:v>hibx4GxyhkE</c:v>
                </c:pt>
                <c:pt idx="6716">
                  <c:v>hijlgPm6rLk</c:v>
                </c:pt>
                <c:pt idx="6717">
                  <c:v>hikgpPkFwbo</c:v>
                </c:pt>
                <c:pt idx="6718">
                  <c:v>hIkn0ecQPxI</c:v>
                </c:pt>
                <c:pt idx="6719">
                  <c:v>HIKqzkOXYz8</c:v>
                </c:pt>
                <c:pt idx="6720">
                  <c:v>HilwZ2E5PX8</c:v>
                </c:pt>
                <c:pt idx="6721">
                  <c:v>hIPyqtX4tN4</c:v>
                </c:pt>
                <c:pt idx="6722">
                  <c:v>hirWrQNzd9A</c:v>
                </c:pt>
                <c:pt idx="6723">
                  <c:v>hIS0nbNy-Ek</c:v>
                </c:pt>
                <c:pt idx="6724">
                  <c:v>hItjHtXrUWM</c:v>
                </c:pt>
                <c:pt idx="6725">
                  <c:v>hIx_0NrCMo0</c:v>
                </c:pt>
                <c:pt idx="6726">
                  <c:v>hIXHb5rjgtA</c:v>
                </c:pt>
                <c:pt idx="6727">
                  <c:v>HiXTuODeqR0</c:v>
                </c:pt>
                <c:pt idx="6728">
                  <c:v>Hj2GF4YG1Ww</c:v>
                </c:pt>
                <c:pt idx="6729">
                  <c:v>hj40PpRtpK4</c:v>
                </c:pt>
                <c:pt idx="6730">
                  <c:v>hJ6nM40tuKQ</c:v>
                </c:pt>
                <c:pt idx="6731">
                  <c:v>hj7WhjcinoY</c:v>
                </c:pt>
                <c:pt idx="6732">
                  <c:v>hJckoLeRXIk</c:v>
                </c:pt>
                <c:pt idx="6733">
                  <c:v>HJEXMjEnMyg</c:v>
                </c:pt>
                <c:pt idx="6734">
                  <c:v>HJfBHUTCAO8</c:v>
                </c:pt>
                <c:pt idx="6735">
                  <c:v>HjGTzRfdfY4</c:v>
                </c:pt>
                <c:pt idx="6736">
                  <c:v>HJLiyZ618-Q</c:v>
                </c:pt>
                <c:pt idx="6737">
                  <c:v>HjpqTZZoDwY</c:v>
                </c:pt>
                <c:pt idx="6738">
                  <c:v>hjttPg71N6Q</c:v>
                </c:pt>
                <c:pt idx="6739">
                  <c:v>HjTvB7rhvkw</c:v>
                </c:pt>
                <c:pt idx="6740">
                  <c:v>hjxm--S4cwQ</c:v>
                </c:pt>
                <c:pt idx="6741">
                  <c:v>HJZEp4s8sKI</c:v>
                </c:pt>
                <c:pt idx="6742">
                  <c:v>hjZJaf6FbOw</c:v>
                </c:pt>
                <c:pt idx="6743">
                  <c:v>hk5BdLx1pbM</c:v>
                </c:pt>
                <c:pt idx="6744">
                  <c:v>Hk5dxn5dj2M</c:v>
                </c:pt>
                <c:pt idx="6745">
                  <c:v>HK63mYhZ64c</c:v>
                </c:pt>
                <c:pt idx="6746">
                  <c:v>hK75gURF_cE</c:v>
                </c:pt>
                <c:pt idx="6747">
                  <c:v>HkB7ABq61Ls</c:v>
                </c:pt>
                <c:pt idx="6748">
                  <c:v>HkBsicEJveQ</c:v>
                </c:pt>
                <c:pt idx="6749">
                  <c:v>hKBuF3fqyqI</c:v>
                </c:pt>
                <c:pt idx="6750">
                  <c:v>Hkfx5FBKKmg</c:v>
                </c:pt>
                <c:pt idx="6751">
                  <c:v>hkHJl5TwSco</c:v>
                </c:pt>
                <c:pt idx="6752">
                  <c:v>HKJcT_7NIY4</c:v>
                </c:pt>
                <c:pt idx="6753">
                  <c:v>hKRj50TIZGI</c:v>
                </c:pt>
                <c:pt idx="6754">
                  <c:v>hkuN0VCJ_d0</c:v>
                </c:pt>
                <c:pt idx="6755">
                  <c:v>HkxeDrsLJfs</c:v>
                </c:pt>
                <c:pt idx="6756">
                  <c:v>HKXg-GXEOzI</c:v>
                </c:pt>
                <c:pt idx="6757">
                  <c:v>HKYR54uam0Q</c:v>
                </c:pt>
                <c:pt idx="6758">
                  <c:v>hl_8dKBUIHY</c:v>
                </c:pt>
                <c:pt idx="6759">
                  <c:v>hL41UM8_54E</c:v>
                </c:pt>
                <c:pt idx="6760">
                  <c:v>HlJme2E6A60</c:v>
                </c:pt>
                <c:pt idx="6761">
                  <c:v>HlKgaAcCnls</c:v>
                </c:pt>
                <c:pt idx="6762">
                  <c:v>hLO4kV8fY_Q</c:v>
                </c:pt>
                <c:pt idx="6763">
                  <c:v>HloFxmBx0Mo</c:v>
                </c:pt>
                <c:pt idx="6764">
                  <c:v>hLrk8wA9QOU</c:v>
                </c:pt>
                <c:pt idx="6765">
                  <c:v>hlSN_rLuht0</c:v>
                </c:pt>
                <c:pt idx="6766">
                  <c:v>Hl-StXn5eQQ</c:v>
                </c:pt>
                <c:pt idx="6767">
                  <c:v>hLVi_IEuLMM</c:v>
                </c:pt>
                <c:pt idx="6768">
                  <c:v>hLXzejzQM8Y</c:v>
                </c:pt>
                <c:pt idx="6769">
                  <c:v>Hm32viIpFqk</c:v>
                </c:pt>
                <c:pt idx="6770">
                  <c:v>hM9qLDSaxWk</c:v>
                </c:pt>
                <c:pt idx="6771">
                  <c:v>hmAxSsI1AyM</c:v>
                </c:pt>
                <c:pt idx="6772">
                  <c:v>hMDoORDjI7g</c:v>
                </c:pt>
                <c:pt idx="6773">
                  <c:v>HMEBI2uWkkY</c:v>
                </c:pt>
                <c:pt idx="6774">
                  <c:v>HMjOGgTlo80</c:v>
                </c:pt>
                <c:pt idx="6775">
                  <c:v>hmMXPnkw_UQ</c:v>
                </c:pt>
                <c:pt idx="6776">
                  <c:v>HMO894wG_Yw</c:v>
                </c:pt>
                <c:pt idx="6777">
                  <c:v>hMRgGB_hUb0</c:v>
                </c:pt>
                <c:pt idx="6778">
                  <c:v>hmRt1GgCqxg</c:v>
                </c:pt>
                <c:pt idx="6779">
                  <c:v>hMu4LVzBC6E</c:v>
                </c:pt>
                <c:pt idx="6780">
                  <c:v>hMv8mqlfoaM</c:v>
                </c:pt>
                <c:pt idx="6781">
                  <c:v>HMyTolEOhbM</c:v>
                </c:pt>
                <c:pt idx="6782">
                  <c:v>hMZP19GEZmQ</c:v>
                </c:pt>
                <c:pt idx="6783">
                  <c:v>hMZTEJed4qo</c:v>
                </c:pt>
                <c:pt idx="6784">
                  <c:v>HN0Mu0narkE</c:v>
                </c:pt>
                <c:pt idx="6785">
                  <c:v>HN1nO9hHq18</c:v>
                </c:pt>
                <c:pt idx="6786">
                  <c:v>hN1ytpWkDck</c:v>
                </c:pt>
                <c:pt idx="6787">
                  <c:v>hN7zAz_PX6Q</c:v>
                </c:pt>
                <c:pt idx="6788">
                  <c:v>hN9d--TqA9c</c:v>
                </c:pt>
                <c:pt idx="6789">
                  <c:v>HnA0rQhn14g</c:v>
                </c:pt>
                <c:pt idx="6790">
                  <c:v>HNDQxtDwyD0</c:v>
                </c:pt>
                <c:pt idx="6791">
                  <c:v>hndSZXjmJmA</c:v>
                </c:pt>
                <c:pt idx="6792">
                  <c:v>HNEcE7-odCo</c:v>
                </c:pt>
                <c:pt idx="6793">
                  <c:v>HNF1JJ5cyfE</c:v>
                </c:pt>
                <c:pt idx="6794">
                  <c:v>hNf2udnJ200</c:v>
                </c:pt>
                <c:pt idx="6795">
                  <c:v>HnfRlop7Rn4</c:v>
                </c:pt>
                <c:pt idx="6796">
                  <c:v>hnINpTGFbtA</c:v>
                </c:pt>
                <c:pt idx="6797">
                  <c:v>H-nJ5XGjY80</c:v>
                </c:pt>
                <c:pt idx="6798">
                  <c:v>HNniVtQtWxA</c:v>
                </c:pt>
                <c:pt idx="6799">
                  <c:v>hNNMbtmlMBs</c:v>
                </c:pt>
                <c:pt idx="6800">
                  <c:v>HnnRyhuX_jM</c:v>
                </c:pt>
                <c:pt idx="6801">
                  <c:v>hNNXCvls1hU</c:v>
                </c:pt>
                <c:pt idx="6802">
                  <c:v>HnpB13eXsbU</c:v>
                </c:pt>
                <c:pt idx="6803">
                  <c:v>HNSPBvvp7-A</c:v>
                </c:pt>
                <c:pt idx="6804">
                  <c:v>HntiKIn-q54</c:v>
                </c:pt>
                <c:pt idx="6805">
                  <c:v>hnuaKesCOO8</c:v>
                </c:pt>
                <c:pt idx="6806">
                  <c:v>hNxpugDszrA</c:v>
                </c:pt>
                <c:pt idx="6807">
                  <c:v>hnYkKkYqsXs</c:v>
                </c:pt>
                <c:pt idx="6808">
                  <c:v>HN-ZQOOa35s</c:v>
                </c:pt>
                <c:pt idx="6809">
                  <c:v>ho18m0ZrKXQ</c:v>
                </c:pt>
                <c:pt idx="6810">
                  <c:v>HO1jkRDyK4U</c:v>
                </c:pt>
                <c:pt idx="6811">
                  <c:v>hO3J5g315_0</c:v>
                </c:pt>
                <c:pt idx="6812">
                  <c:v>ho5mR_T9voA</c:v>
                </c:pt>
                <c:pt idx="6813">
                  <c:v>Ho78eOffWys</c:v>
                </c:pt>
                <c:pt idx="6814">
                  <c:v>HO8ExluUNNE</c:v>
                </c:pt>
                <c:pt idx="6815">
                  <c:v>HoB7u3UAqWM</c:v>
                </c:pt>
                <c:pt idx="6816">
                  <c:v>hOCzhd6TK4w</c:v>
                </c:pt>
                <c:pt idx="6817">
                  <c:v>hOe0U6nIrNo</c:v>
                </c:pt>
                <c:pt idx="6818">
                  <c:v>HoFEa5Lbnu0</c:v>
                </c:pt>
                <c:pt idx="6819">
                  <c:v>HoFoELTR6qY</c:v>
                </c:pt>
                <c:pt idx="6820">
                  <c:v>hOgBvYyuVKs</c:v>
                </c:pt>
                <c:pt idx="6821">
                  <c:v>hOh8ck_ipHk</c:v>
                </c:pt>
                <c:pt idx="6822">
                  <c:v>hOoqzQm_c5I</c:v>
                </c:pt>
                <c:pt idx="6823">
                  <c:v>HopJRE7iYNo</c:v>
                </c:pt>
                <c:pt idx="6824">
                  <c:v>hOqlGQWlgIg</c:v>
                </c:pt>
                <c:pt idx="6825">
                  <c:v>HOQVqZuU7Xc</c:v>
                </c:pt>
                <c:pt idx="6826">
                  <c:v>hp2Q7S1u9oQ</c:v>
                </c:pt>
                <c:pt idx="6827">
                  <c:v>hp47UvOr80w</c:v>
                </c:pt>
                <c:pt idx="6828">
                  <c:v>hp4FXXRQGg4</c:v>
                </c:pt>
                <c:pt idx="6829">
                  <c:v>hp84ZF42TLE</c:v>
                </c:pt>
                <c:pt idx="6830">
                  <c:v>hpchDSh0b2o</c:v>
                </c:pt>
                <c:pt idx="6831">
                  <c:v>HPcpuKpCO90</c:v>
                </c:pt>
                <c:pt idx="6832">
                  <c:v>hpdjV8ngk8s</c:v>
                </c:pt>
                <c:pt idx="6833">
                  <c:v>HPDP3-_fl-g</c:v>
                </c:pt>
                <c:pt idx="6834">
                  <c:v>hpEjxsHT0Zo</c:v>
                </c:pt>
                <c:pt idx="6835">
                  <c:v>hpExqzUO5Jk</c:v>
                </c:pt>
                <c:pt idx="6836">
                  <c:v>hPFZB0j7VVo</c:v>
                </c:pt>
                <c:pt idx="6837">
                  <c:v>hphmT8Kj-oI</c:v>
                </c:pt>
                <c:pt idx="6838">
                  <c:v>hPIAYtEiJvQ</c:v>
                </c:pt>
                <c:pt idx="6839">
                  <c:v>hPjBd6dYzK4</c:v>
                </c:pt>
                <c:pt idx="6840">
                  <c:v>hPkzZO4nT6Q</c:v>
                </c:pt>
                <c:pt idx="6841">
                  <c:v>HplPYGonuwo</c:v>
                </c:pt>
                <c:pt idx="6842">
                  <c:v>Hpm8O--mNTc</c:v>
                </c:pt>
                <c:pt idx="6843">
                  <c:v>HpNCLzgnfds</c:v>
                </c:pt>
                <c:pt idx="6844">
                  <c:v>Hppq4c-g-5Y</c:v>
                </c:pt>
                <c:pt idx="6845">
                  <c:v>HpsNMeomQgY</c:v>
                </c:pt>
                <c:pt idx="6846">
                  <c:v>hPYalU6QO1g</c:v>
                </c:pt>
                <c:pt idx="6847">
                  <c:v>hPzCsnKzyKA</c:v>
                </c:pt>
                <c:pt idx="6848">
                  <c:v>HpzjiNcmvPg</c:v>
                </c:pt>
                <c:pt idx="6849">
                  <c:v>hQ_wXXkoHHs</c:v>
                </c:pt>
                <c:pt idx="6850">
                  <c:v>hQ0RcaSylhs</c:v>
                </c:pt>
                <c:pt idx="6851">
                  <c:v>hq4zK6RaGvU</c:v>
                </c:pt>
                <c:pt idx="6852">
                  <c:v>hQ6-boBoJMg</c:v>
                </c:pt>
                <c:pt idx="6853">
                  <c:v>Hq6rk6xT4Sk</c:v>
                </c:pt>
                <c:pt idx="6854">
                  <c:v>hq7b801VaZA</c:v>
                </c:pt>
                <c:pt idx="6855">
                  <c:v>HQ97x0ldXWE</c:v>
                </c:pt>
                <c:pt idx="6856">
                  <c:v>HqEMOtX1GjE</c:v>
                </c:pt>
                <c:pt idx="6857">
                  <c:v>hQIbLYGx0ew</c:v>
                </c:pt>
                <c:pt idx="6858">
                  <c:v>hQkQlRYqvtg</c:v>
                </c:pt>
                <c:pt idx="6859">
                  <c:v>hQms1QKLdEc</c:v>
                </c:pt>
                <c:pt idx="6860">
                  <c:v>hQpPmI3wqyc</c:v>
                </c:pt>
                <c:pt idx="6861">
                  <c:v>HQr5036ROQo</c:v>
                </c:pt>
                <c:pt idx="6862">
                  <c:v>HqSQhNoNiqY</c:v>
                </c:pt>
                <c:pt idx="6863">
                  <c:v>HQu8yBRX8QU</c:v>
                </c:pt>
                <c:pt idx="6864">
                  <c:v>HQUWWJ2Ch6Y</c:v>
                </c:pt>
                <c:pt idx="6865">
                  <c:v>hQvMBeQIvGA</c:v>
                </c:pt>
                <c:pt idx="6866">
                  <c:v>hQyeNBDCrsA</c:v>
                </c:pt>
                <c:pt idx="6867">
                  <c:v>HQZN_KoY7S4</c:v>
                </c:pt>
                <c:pt idx="6868">
                  <c:v>Hr2jm6ntWTQ</c:v>
                </c:pt>
                <c:pt idx="6869">
                  <c:v>Hr4r0smKFTQ</c:v>
                </c:pt>
                <c:pt idx="6870">
                  <c:v>HrA_vt-K8no</c:v>
                </c:pt>
                <c:pt idx="6871">
                  <c:v>HraNmhX3By0</c:v>
                </c:pt>
                <c:pt idx="6872">
                  <c:v>hrF3tsB3xdE</c:v>
                </c:pt>
                <c:pt idx="6873">
                  <c:v>HRG-d2SYURA</c:v>
                </c:pt>
                <c:pt idx="6874">
                  <c:v>hRi7m2xKiow</c:v>
                </c:pt>
                <c:pt idx="6875">
                  <c:v>HRJKduGI6dU</c:v>
                </c:pt>
                <c:pt idx="6876">
                  <c:v>hrkLzHGwRMk</c:v>
                </c:pt>
                <c:pt idx="6877">
                  <c:v>HrmVc_NhtKA</c:v>
                </c:pt>
                <c:pt idx="6878">
                  <c:v>HroHi1lUg6M</c:v>
                </c:pt>
                <c:pt idx="6879">
                  <c:v>HrOtCXpPSuI</c:v>
                </c:pt>
                <c:pt idx="6880">
                  <c:v>HRozbQXwQ1o</c:v>
                </c:pt>
                <c:pt idx="6881">
                  <c:v>HrQ7pcE72I0</c:v>
                </c:pt>
                <c:pt idx="6882">
                  <c:v>hrsxnbK5tws</c:v>
                </c:pt>
                <c:pt idx="6883">
                  <c:v>hRtjzD-m2vU</c:v>
                </c:pt>
                <c:pt idx="6884">
                  <c:v>HruB3mm5CSc</c:v>
                </c:pt>
                <c:pt idx="6885">
                  <c:v>hRY8yZnBsjo</c:v>
                </c:pt>
                <c:pt idx="6886">
                  <c:v>HRyk1MLYf1E</c:v>
                </c:pt>
                <c:pt idx="6887">
                  <c:v>hS785CubBlk</c:v>
                </c:pt>
                <c:pt idx="6888">
                  <c:v>HS8T6na53UQ</c:v>
                </c:pt>
                <c:pt idx="6889">
                  <c:v>HsaZqCkyyUM</c:v>
                </c:pt>
                <c:pt idx="6890">
                  <c:v>Hsbd0ebtCF4</c:v>
                </c:pt>
                <c:pt idx="6891">
                  <c:v>hSfJk7YXusY</c:v>
                </c:pt>
                <c:pt idx="6892">
                  <c:v>HSGD97ENVfg</c:v>
                </c:pt>
                <c:pt idx="6893">
                  <c:v>hsiTGYDdG5Q</c:v>
                </c:pt>
                <c:pt idx="6894">
                  <c:v>HS-JpLtk1Ek</c:v>
                </c:pt>
                <c:pt idx="6895">
                  <c:v>HsmDe0KNyLw</c:v>
                </c:pt>
                <c:pt idx="6896">
                  <c:v>HsoT2CtuyTM</c:v>
                </c:pt>
                <c:pt idx="6897">
                  <c:v>Hsqsngsf8Ks</c:v>
                </c:pt>
                <c:pt idx="6898">
                  <c:v>hSXprL3dThE</c:v>
                </c:pt>
                <c:pt idx="6899">
                  <c:v>hT_U30QZwjI</c:v>
                </c:pt>
                <c:pt idx="6900">
                  <c:v>ht0k6-Ihu3U</c:v>
                </c:pt>
                <c:pt idx="6901">
                  <c:v>HtbVkw8mQZU</c:v>
                </c:pt>
                <c:pt idx="6902">
                  <c:v>HTCU53ONfPk</c:v>
                </c:pt>
                <c:pt idx="6903">
                  <c:v>hTkm0Zot8TM</c:v>
                </c:pt>
                <c:pt idx="6904">
                  <c:v>HTkZLXK8yGw</c:v>
                </c:pt>
                <c:pt idx="6905">
                  <c:v>htOndiM5ERo</c:v>
                </c:pt>
                <c:pt idx="6906">
                  <c:v>HTSC_XFHS6s</c:v>
                </c:pt>
                <c:pt idx="6907">
                  <c:v>htukLqYop6g</c:v>
                </c:pt>
                <c:pt idx="6908">
                  <c:v>Hu0HLx-4uQU</c:v>
                </c:pt>
                <c:pt idx="6909">
                  <c:v>HU1nGdGg-2I</c:v>
                </c:pt>
                <c:pt idx="6910">
                  <c:v>Hu2kmL86K9k</c:v>
                </c:pt>
                <c:pt idx="6911">
                  <c:v>Huab6p5HW0E</c:v>
                </c:pt>
                <c:pt idx="6912">
                  <c:v>huDgbH3URTs</c:v>
                </c:pt>
                <c:pt idx="6913">
                  <c:v>HUFqa2u9UO8</c:v>
                </c:pt>
                <c:pt idx="6914">
                  <c:v>hUG_wnVz39w</c:v>
                </c:pt>
                <c:pt idx="6915">
                  <c:v>HuGyL1Wnmw4</c:v>
                </c:pt>
                <c:pt idx="6916">
                  <c:v>HUh03MmkXrA</c:v>
                </c:pt>
                <c:pt idx="6917">
                  <c:v>HUIiM4eBUJI</c:v>
                </c:pt>
                <c:pt idx="6918">
                  <c:v>hUJGGABc1mg</c:v>
                </c:pt>
                <c:pt idx="6919">
                  <c:v>hUkVUCP6Axc</c:v>
                </c:pt>
                <c:pt idx="6920">
                  <c:v>hUKZFnxoU10</c:v>
                </c:pt>
                <c:pt idx="6921">
                  <c:v>HunylyEsifc</c:v>
                </c:pt>
                <c:pt idx="6922">
                  <c:v>HUPTDEUpkdg</c:v>
                </c:pt>
                <c:pt idx="6923">
                  <c:v>hUpY27L0wQQ</c:v>
                </c:pt>
                <c:pt idx="6924">
                  <c:v>hUrn08mrzS8</c:v>
                </c:pt>
                <c:pt idx="6925">
                  <c:v>HuRYYJdXHXo</c:v>
                </c:pt>
                <c:pt idx="6926">
                  <c:v>Hv03nRrmkMM</c:v>
                </c:pt>
                <c:pt idx="6927">
                  <c:v>hv26pd-gylg</c:v>
                </c:pt>
                <c:pt idx="6928">
                  <c:v>hV2rPEwiOL4</c:v>
                </c:pt>
                <c:pt idx="6929">
                  <c:v>hV6u5Emn2qU</c:v>
                </c:pt>
                <c:pt idx="6930">
                  <c:v>HvBPDGfrlP4</c:v>
                </c:pt>
                <c:pt idx="6931">
                  <c:v>hvDDl1feEug</c:v>
                </c:pt>
                <c:pt idx="6932">
                  <c:v>hv--evE9hbY</c:v>
                </c:pt>
                <c:pt idx="6933">
                  <c:v>hvFbmImsCc4</c:v>
                </c:pt>
                <c:pt idx="6934">
                  <c:v>hVmg4NhjsjE</c:v>
                </c:pt>
                <c:pt idx="6935">
                  <c:v>hvoSlaADdmU</c:v>
                </c:pt>
                <c:pt idx="6936">
                  <c:v>hVSn2JXJm5o</c:v>
                </c:pt>
                <c:pt idx="6937">
                  <c:v>HVuekli_gxA</c:v>
                </c:pt>
                <c:pt idx="6938">
                  <c:v>hW_fGX3MMgw</c:v>
                </c:pt>
                <c:pt idx="6939">
                  <c:v>hW38oCItJqA</c:v>
                </c:pt>
                <c:pt idx="6940">
                  <c:v>HW4EsVuAhRE</c:v>
                </c:pt>
                <c:pt idx="6941">
                  <c:v>HW5HTPviuXE</c:v>
                </c:pt>
                <c:pt idx="6942">
                  <c:v>HWakbNVhvNM</c:v>
                </c:pt>
                <c:pt idx="6943">
                  <c:v>HWbgI_57nPo</c:v>
                </c:pt>
                <c:pt idx="6944">
                  <c:v>HWBupExfzqQ</c:v>
                </c:pt>
                <c:pt idx="6945">
                  <c:v>HwCZcq8Y8z0</c:v>
                </c:pt>
                <c:pt idx="6946">
                  <c:v>HWDELTsAZOg</c:v>
                </c:pt>
                <c:pt idx="6947">
                  <c:v>hwExMRQ6G3A</c:v>
                </c:pt>
                <c:pt idx="6948">
                  <c:v>Hwf8aLLcWjc</c:v>
                </c:pt>
                <c:pt idx="6949">
                  <c:v>hWflKpHNI94</c:v>
                </c:pt>
                <c:pt idx="6950">
                  <c:v>hWidtvJYmMs</c:v>
                </c:pt>
                <c:pt idx="6951">
                  <c:v>hwiug8obOT0</c:v>
                </c:pt>
                <c:pt idx="6952">
                  <c:v>hWJ24zAT_wc</c:v>
                </c:pt>
                <c:pt idx="6953">
                  <c:v>HwJpR48KU08</c:v>
                </c:pt>
                <c:pt idx="6954">
                  <c:v>HWjtSGIqVMo</c:v>
                </c:pt>
                <c:pt idx="6955">
                  <c:v>HWLkT-A9ciY</c:v>
                </c:pt>
                <c:pt idx="6956">
                  <c:v>hWlTq_SvXoY</c:v>
                </c:pt>
                <c:pt idx="6957">
                  <c:v>HwpkRci9Gho</c:v>
                </c:pt>
                <c:pt idx="6958">
                  <c:v>hWQiXv0sn9Y</c:v>
                </c:pt>
                <c:pt idx="6959">
                  <c:v>HWSryRtKbLE</c:v>
                </c:pt>
                <c:pt idx="6960">
                  <c:v>hwt_6iu8-Os</c:v>
                </c:pt>
                <c:pt idx="6961">
                  <c:v>hx03Cw-YPUo</c:v>
                </c:pt>
                <c:pt idx="6962">
                  <c:v>HX1RBvIGsj8</c:v>
                </c:pt>
                <c:pt idx="6963">
                  <c:v>Hx1Tdg6Mp64</c:v>
                </c:pt>
                <c:pt idx="6964">
                  <c:v>HX2ySkMmWDI</c:v>
                </c:pt>
                <c:pt idx="6965">
                  <c:v>HXamTw5raPQ</c:v>
                </c:pt>
                <c:pt idx="6966">
                  <c:v>HXFfY-MBPGc</c:v>
                </c:pt>
                <c:pt idx="6967">
                  <c:v>hXfq4lry_vg</c:v>
                </c:pt>
                <c:pt idx="6968">
                  <c:v>hXkxExM3lik</c:v>
                </c:pt>
                <c:pt idx="6969">
                  <c:v>HxR2UaOng_I</c:v>
                </c:pt>
                <c:pt idx="6970">
                  <c:v>hxt8iSz_eMA</c:v>
                </c:pt>
                <c:pt idx="6971">
                  <c:v>hxTzYLEoGvc</c:v>
                </c:pt>
                <c:pt idx="6972">
                  <c:v>HXuKHWfadao</c:v>
                </c:pt>
                <c:pt idx="6973">
                  <c:v>HxV41zjCePE</c:v>
                </c:pt>
                <c:pt idx="6974">
                  <c:v>HxVLdhm2B6Y</c:v>
                </c:pt>
                <c:pt idx="6975">
                  <c:v>HXYS-RTe2Js</c:v>
                </c:pt>
                <c:pt idx="6976">
                  <c:v>HXzjU1-wy74</c:v>
                </c:pt>
                <c:pt idx="6977">
                  <c:v>hY6BedG38RE</c:v>
                </c:pt>
                <c:pt idx="6978">
                  <c:v>Hy8ISlyuz-A</c:v>
                </c:pt>
                <c:pt idx="6979">
                  <c:v>H-Y8vpZ8F_g</c:v>
                </c:pt>
                <c:pt idx="6980">
                  <c:v>hYeheJyx-rQ</c:v>
                </c:pt>
                <c:pt idx="6981">
                  <c:v>HYfUJcH976Q</c:v>
                </c:pt>
                <c:pt idx="6982">
                  <c:v>HyFzrlkyLVM</c:v>
                </c:pt>
                <c:pt idx="6983">
                  <c:v>hyh2NlI8Wq4</c:v>
                </c:pt>
                <c:pt idx="6984">
                  <c:v>hYjdASpBq_E</c:v>
                </c:pt>
                <c:pt idx="6985">
                  <c:v>hYlYziTc0pA</c:v>
                </c:pt>
                <c:pt idx="6986">
                  <c:v>hYM_iZII4U4</c:v>
                </c:pt>
                <c:pt idx="6987">
                  <c:v>hyqMRqBzu5Q</c:v>
                </c:pt>
                <c:pt idx="6988">
                  <c:v>HyYEjlfKCLs</c:v>
                </c:pt>
                <c:pt idx="6989">
                  <c:v>HYZO1ptmN0Q</c:v>
                </c:pt>
                <c:pt idx="6990">
                  <c:v>Hz4HhRA1Kn4</c:v>
                </c:pt>
                <c:pt idx="6991">
                  <c:v>hz7Qdvv9Sj4</c:v>
                </c:pt>
                <c:pt idx="6992">
                  <c:v>HZ8hmpazEiY</c:v>
                </c:pt>
                <c:pt idx="6993">
                  <c:v>hZaymtrdZ8g</c:v>
                </c:pt>
                <c:pt idx="6994">
                  <c:v>hzdyJtjyIo8</c:v>
                </c:pt>
                <c:pt idx="6995">
                  <c:v>hze6Um6yvsg</c:v>
                </c:pt>
                <c:pt idx="6996">
                  <c:v>HzeJo0kVc_4</c:v>
                </c:pt>
                <c:pt idx="6997">
                  <c:v>hzfcRqHE-u4</c:v>
                </c:pt>
                <c:pt idx="6998">
                  <c:v>hZg4-AtRVHQ</c:v>
                </c:pt>
                <c:pt idx="6999">
                  <c:v>hziHYKyZEBU</c:v>
                </c:pt>
                <c:pt idx="7000">
                  <c:v>hziNFodFVsw</c:v>
                </c:pt>
                <c:pt idx="7001">
                  <c:v>HzjbruqN3zM</c:v>
                </c:pt>
                <c:pt idx="7002">
                  <c:v>hzKXucCOHIk</c:v>
                </c:pt>
                <c:pt idx="7003">
                  <c:v>HZpsEtvBZiA</c:v>
                </c:pt>
                <c:pt idx="7004">
                  <c:v>Hzr_2xsb4z8</c:v>
                </c:pt>
                <c:pt idx="7005">
                  <c:v>HzwAeJUIbl8</c:v>
                </c:pt>
                <c:pt idx="7006">
                  <c:v>i_81ZXfCKa8</c:v>
                </c:pt>
                <c:pt idx="7007">
                  <c:v>I_FCP3T7O4Y</c:v>
                </c:pt>
                <c:pt idx="7008">
                  <c:v>I_HS5XouqXM</c:v>
                </c:pt>
                <c:pt idx="7009">
                  <c:v>i_koHnQyCS4</c:v>
                </c:pt>
                <c:pt idx="7010">
                  <c:v>I_lZ_a0H60k</c:v>
                </c:pt>
                <c:pt idx="7011">
                  <c:v>I_n5xZKGr8o</c:v>
                </c:pt>
                <c:pt idx="7012">
                  <c:v>I_nvq5JkWyw</c:v>
                </c:pt>
                <c:pt idx="7013">
                  <c:v>i_Pq6VFA2nI</c:v>
                </c:pt>
                <c:pt idx="7014">
                  <c:v>i02hFj5UZI4</c:v>
                </c:pt>
                <c:pt idx="7015">
                  <c:v>I09JZsNiNOA</c:v>
                </c:pt>
                <c:pt idx="7016">
                  <c:v>i0n8AoTrkW8</c:v>
                </c:pt>
                <c:pt idx="7017">
                  <c:v>I0Ne2Kisosk</c:v>
                </c:pt>
                <c:pt idx="7018">
                  <c:v>i0W7qhrc1Ew</c:v>
                </c:pt>
                <c:pt idx="7019">
                  <c:v>i12UucJp5LY</c:v>
                </c:pt>
                <c:pt idx="7020">
                  <c:v>I1cRUx_nOjw</c:v>
                </c:pt>
                <c:pt idx="7021">
                  <c:v>I1D7Xbpqtmc</c:v>
                </c:pt>
                <c:pt idx="7022">
                  <c:v>i1MCCn34UoI</c:v>
                </c:pt>
                <c:pt idx="7023">
                  <c:v>I1N-ndwrD8k</c:v>
                </c:pt>
                <c:pt idx="7024">
                  <c:v>i1v3aBSSdL4</c:v>
                </c:pt>
                <c:pt idx="7025">
                  <c:v>i25XjckZsWg</c:v>
                </c:pt>
                <c:pt idx="7026">
                  <c:v>I2aUNmGQkN4</c:v>
                </c:pt>
                <c:pt idx="7027">
                  <c:v>i2AWgeqSuy4</c:v>
                </c:pt>
                <c:pt idx="7028">
                  <c:v>I2eUVwey9pU</c:v>
                </c:pt>
                <c:pt idx="7029">
                  <c:v>I2hExqRK9ts</c:v>
                </c:pt>
                <c:pt idx="7030">
                  <c:v>I2T_Mxsm9UY</c:v>
                </c:pt>
                <c:pt idx="7031">
                  <c:v>i2t0fuWP0Q4</c:v>
                </c:pt>
                <c:pt idx="7032">
                  <c:v>i31kP_hMGDc</c:v>
                </c:pt>
                <c:pt idx="7033">
                  <c:v>I37Aa8AAXXQ</c:v>
                </c:pt>
                <c:pt idx="7034">
                  <c:v>I37EkrJx1Zc</c:v>
                </c:pt>
                <c:pt idx="7035">
                  <c:v>i39u2y-L38c</c:v>
                </c:pt>
                <c:pt idx="7036">
                  <c:v>i3fnoWnd04w</c:v>
                </c:pt>
                <c:pt idx="7037">
                  <c:v>I3GfDNpGp9M</c:v>
                </c:pt>
                <c:pt idx="7038">
                  <c:v>I3mzn5tZOUw</c:v>
                </c:pt>
                <c:pt idx="7039">
                  <c:v>i3Om8nvuUOM</c:v>
                </c:pt>
                <c:pt idx="7040">
                  <c:v>i3tB2qx80Ew</c:v>
                </c:pt>
                <c:pt idx="7041">
                  <c:v>I3vs7gU1-Po</c:v>
                </c:pt>
                <c:pt idx="7042">
                  <c:v>I3YUYdZI8dI</c:v>
                </c:pt>
                <c:pt idx="7043">
                  <c:v>i47A3WCdCuk</c:v>
                </c:pt>
                <c:pt idx="7044">
                  <c:v>i48o5jdePys</c:v>
                </c:pt>
                <c:pt idx="7045">
                  <c:v>I4b6c5cU9Po</c:v>
                </c:pt>
                <c:pt idx="7046">
                  <c:v>i4gPI-IXSjU</c:v>
                </c:pt>
                <c:pt idx="7047">
                  <c:v>I4OJ0mtTO2A</c:v>
                </c:pt>
                <c:pt idx="7048">
                  <c:v>I4PzRRZ_8B0</c:v>
                </c:pt>
                <c:pt idx="7049">
                  <c:v>I4Wkxdy2Kr0</c:v>
                </c:pt>
                <c:pt idx="7050">
                  <c:v>I4yqytngwnk</c:v>
                </c:pt>
                <c:pt idx="7051">
                  <c:v>I5_zJvgEBXI</c:v>
                </c:pt>
                <c:pt idx="7052">
                  <c:v>I5nChL2gZ7Q</c:v>
                </c:pt>
                <c:pt idx="7053">
                  <c:v>i5qOzqD9Rms</c:v>
                </c:pt>
                <c:pt idx="7054">
                  <c:v>I5XdwBzlFgw</c:v>
                </c:pt>
                <c:pt idx="7055">
                  <c:v>I69o8N2alSs</c:v>
                </c:pt>
                <c:pt idx="7056">
                  <c:v>i6APC4h5-xQ</c:v>
                </c:pt>
                <c:pt idx="7057">
                  <c:v>I6ES6opeHYI</c:v>
                </c:pt>
                <c:pt idx="7058">
                  <c:v>i6J_UIdwtXk</c:v>
                </c:pt>
                <c:pt idx="7059">
                  <c:v>i6JEjNvA83g</c:v>
                </c:pt>
                <c:pt idx="7060">
                  <c:v>i6KIe3rlWSY</c:v>
                </c:pt>
                <c:pt idx="7061">
                  <c:v>I6kx5GKJYGw</c:v>
                </c:pt>
                <c:pt idx="7062">
                  <c:v>i6VtZTMP38w</c:v>
                </c:pt>
                <c:pt idx="7063">
                  <c:v>i6XEb-H0QGI</c:v>
                </c:pt>
                <c:pt idx="7064">
                  <c:v>I6xV455VRUM</c:v>
                </c:pt>
                <c:pt idx="7065">
                  <c:v>I6zrOCNq5wQ</c:v>
                </c:pt>
                <c:pt idx="7066">
                  <c:v>I6ZU9N8A0M4</c:v>
                </c:pt>
                <c:pt idx="7067">
                  <c:v>I758Fq53uXk</c:v>
                </c:pt>
                <c:pt idx="7068">
                  <c:v>i7DiqkznlvE</c:v>
                </c:pt>
                <c:pt idx="7069">
                  <c:v>i7e_mzcPWXQ</c:v>
                </c:pt>
                <c:pt idx="7070">
                  <c:v>i7EOO8-P52c</c:v>
                </c:pt>
                <c:pt idx="7071">
                  <c:v>I7GfxShBPJA</c:v>
                </c:pt>
                <c:pt idx="7072">
                  <c:v>I7i_e-k9P1s</c:v>
                </c:pt>
                <c:pt idx="7073">
                  <c:v>i7IjkHtoxGE</c:v>
                </c:pt>
                <c:pt idx="7074">
                  <c:v>I7nbSzLCtEE</c:v>
                </c:pt>
                <c:pt idx="7075">
                  <c:v>I7p2r18NH-I</c:v>
                </c:pt>
                <c:pt idx="7076">
                  <c:v>i7t62THx6zw</c:v>
                </c:pt>
                <c:pt idx="7077">
                  <c:v>I7VClr3ft0g</c:v>
                </c:pt>
                <c:pt idx="7078">
                  <c:v>I7WAiKAfQ3M</c:v>
                </c:pt>
                <c:pt idx="7079">
                  <c:v>i7wpwATilqA</c:v>
                </c:pt>
                <c:pt idx="7080">
                  <c:v>i7Z8T_Sq3bc</c:v>
                </c:pt>
                <c:pt idx="7081">
                  <c:v>I7-ZzWwtB9I</c:v>
                </c:pt>
                <c:pt idx="7082">
                  <c:v>i84Tfo1fvEs</c:v>
                </c:pt>
                <c:pt idx="7083">
                  <c:v>i8AUGPMwmKk</c:v>
                </c:pt>
                <c:pt idx="7084">
                  <c:v>i8eNKW1YQ7Q</c:v>
                </c:pt>
                <c:pt idx="7085">
                  <c:v>I8epygi1VNg</c:v>
                </c:pt>
                <c:pt idx="7086">
                  <c:v>i8gE20TW1n4</c:v>
                </c:pt>
                <c:pt idx="7087">
                  <c:v>i8Gk7e8YwlE</c:v>
                </c:pt>
                <c:pt idx="7088">
                  <c:v>i8HfVcRGP0A</c:v>
                </c:pt>
                <c:pt idx="7089">
                  <c:v>i8Ho5Q54IbI</c:v>
                </c:pt>
                <c:pt idx="7090">
                  <c:v>I8iOm4FQCV0</c:v>
                </c:pt>
                <c:pt idx="7091">
                  <c:v>i8J0cR-PY9c</c:v>
                </c:pt>
                <c:pt idx="7092">
                  <c:v>I8KlefZ0Dns</c:v>
                </c:pt>
                <c:pt idx="7093">
                  <c:v>I8lvZ5hfHpU</c:v>
                </c:pt>
                <c:pt idx="7094">
                  <c:v>i8OKoSGJTT4</c:v>
                </c:pt>
                <c:pt idx="7095">
                  <c:v>I8pE1a7BknU</c:v>
                </c:pt>
                <c:pt idx="7096">
                  <c:v>I8PXdzxdG_0</c:v>
                </c:pt>
                <c:pt idx="7097">
                  <c:v>I8wqqsoc7b0</c:v>
                </c:pt>
                <c:pt idx="7098">
                  <c:v>I9JFM4zQu6A</c:v>
                </c:pt>
                <c:pt idx="7099">
                  <c:v>i9Oi1gYWMk4</c:v>
                </c:pt>
                <c:pt idx="7100">
                  <c:v>i9opVE6_T_Q</c:v>
                </c:pt>
                <c:pt idx="7101">
                  <c:v>I9OsxIcyW0M</c:v>
                </c:pt>
                <c:pt idx="7102">
                  <c:v>i9qCFvE8pG0</c:v>
                </c:pt>
                <c:pt idx="7103">
                  <c:v>i9voUaIblck</c:v>
                </c:pt>
                <c:pt idx="7104">
                  <c:v>I9WULi07VZM</c:v>
                </c:pt>
                <c:pt idx="7105">
                  <c:v>i9xxsycooiY</c:v>
                </c:pt>
                <c:pt idx="7106">
                  <c:v>ia04XLUTZQs</c:v>
                </c:pt>
                <c:pt idx="7107">
                  <c:v>IA0V39bLgeA</c:v>
                </c:pt>
                <c:pt idx="7108">
                  <c:v>ia3PRBhXCD4</c:v>
                </c:pt>
                <c:pt idx="7109">
                  <c:v>Ia3yyYD1DhI</c:v>
                </c:pt>
                <c:pt idx="7110">
                  <c:v>ia51AwuA6u0</c:v>
                </c:pt>
                <c:pt idx="7111">
                  <c:v>IA5orvWqxcI</c:v>
                </c:pt>
                <c:pt idx="7112">
                  <c:v>IAaBzsxySqk</c:v>
                </c:pt>
                <c:pt idx="7113">
                  <c:v>iABlo-V031k</c:v>
                </c:pt>
                <c:pt idx="7114">
                  <c:v>IaeLD8bbZFo</c:v>
                </c:pt>
                <c:pt idx="7115">
                  <c:v>IAfaZUZGuGY</c:v>
                </c:pt>
                <c:pt idx="7116">
                  <c:v>IAFllaGs6Z4</c:v>
                </c:pt>
                <c:pt idx="7117">
                  <c:v>iAHy5O6h64Y</c:v>
                </c:pt>
                <c:pt idx="7118">
                  <c:v>IALFEnYAEns</c:v>
                </c:pt>
                <c:pt idx="7119">
                  <c:v>iaob8uLqt14</c:v>
                </c:pt>
                <c:pt idx="7120">
                  <c:v>ib_IZWEgeqM</c:v>
                </c:pt>
                <c:pt idx="7121">
                  <c:v>Ib1h2bl6OOo</c:v>
                </c:pt>
                <c:pt idx="7122">
                  <c:v>iB2mIUbop30</c:v>
                </c:pt>
                <c:pt idx="7123">
                  <c:v>IB2o3ZJ91ho</c:v>
                </c:pt>
                <c:pt idx="7124">
                  <c:v>IB-a8J6sz_A</c:v>
                </c:pt>
                <c:pt idx="7125">
                  <c:v>ibAs5tbC5fg</c:v>
                </c:pt>
                <c:pt idx="7126">
                  <c:v>IBGfUhxzy2Y</c:v>
                </c:pt>
                <c:pt idx="7127">
                  <c:v>ibgIzUoss2c</c:v>
                </c:pt>
                <c:pt idx="7128">
                  <c:v>IbJYmFQecM4</c:v>
                </c:pt>
                <c:pt idx="7129">
                  <c:v>IbkEGgqJHCE</c:v>
                </c:pt>
                <c:pt idx="7130">
                  <c:v>ibLexE8oczQ</c:v>
                </c:pt>
                <c:pt idx="7131">
                  <c:v>IblwqRj9PCs</c:v>
                </c:pt>
                <c:pt idx="7132">
                  <c:v>iBlXf5EbMDk</c:v>
                </c:pt>
                <c:pt idx="7133">
                  <c:v>IbO65bx60Lg</c:v>
                </c:pt>
                <c:pt idx="7134">
                  <c:v>IbO9OnBng2Q</c:v>
                </c:pt>
                <c:pt idx="7135">
                  <c:v>iBOfGqACh3c</c:v>
                </c:pt>
                <c:pt idx="7136">
                  <c:v>iBOwUrtdZRM</c:v>
                </c:pt>
                <c:pt idx="7137">
                  <c:v>IBUFEqYzWDM</c:v>
                </c:pt>
                <c:pt idx="7138">
                  <c:v>IBVo8dfqTBc</c:v>
                </c:pt>
                <c:pt idx="7139">
                  <c:v>IbxFCTCVEXA</c:v>
                </c:pt>
                <c:pt idx="7140">
                  <c:v>IBXj3NnIEl8</c:v>
                </c:pt>
                <c:pt idx="7141">
                  <c:v>Ic819_p_2Wk</c:v>
                </c:pt>
                <c:pt idx="7142">
                  <c:v>ICdwCjMloWM</c:v>
                </c:pt>
                <c:pt idx="7143">
                  <c:v>icFfTfeTO1Q</c:v>
                </c:pt>
                <c:pt idx="7144">
                  <c:v>icFU7qiRGHE</c:v>
                </c:pt>
                <c:pt idx="7145">
                  <c:v>IcICF3fOkKY</c:v>
                </c:pt>
                <c:pt idx="7146">
                  <c:v>IckYUrPK-cE</c:v>
                </c:pt>
                <c:pt idx="7147">
                  <c:v>iClARtzkpM4</c:v>
                </c:pt>
                <c:pt idx="7148">
                  <c:v>ICMkbo4kc8w</c:v>
                </c:pt>
                <c:pt idx="7149">
                  <c:v>ICmqBckmEkI</c:v>
                </c:pt>
                <c:pt idx="7150">
                  <c:v>ICUi-UKevMM</c:v>
                </c:pt>
                <c:pt idx="7151">
                  <c:v>icxplRjHoi0</c:v>
                </c:pt>
                <c:pt idx="7152">
                  <c:v>iCzUsXUEz94</c:v>
                </c:pt>
                <c:pt idx="7153">
                  <c:v>ID3vJS-RnbI</c:v>
                </c:pt>
                <c:pt idx="7154">
                  <c:v>iD6vK5kbxKU</c:v>
                </c:pt>
                <c:pt idx="7155">
                  <c:v>ida4EKbeeQ0</c:v>
                </c:pt>
                <c:pt idx="7156">
                  <c:v>iDbOILXljKo</c:v>
                </c:pt>
                <c:pt idx="7157">
                  <c:v>iDccZI6Hb3s</c:v>
                </c:pt>
                <c:pt idx="7158">
                  <c:v>IDFq6rVmkao</c:v>
                </c:pt>
                <c:pt idx="7159">
                  <c:v>iDjNatOowTo</c:v>
                </c:pt>
                <c:pt idx="7160">
                  <c:v>iDNESDyr5s4</c:v>
                </c:pt>
                <c:pt idx="7161">
                  <c:v>idqst-rdFRQ</c:v>
                </c:pt>
                <c:pt idx="7162">
                  <c:v>IDVxubAYBWM</c:v>
                </c:pt>
                <c:pt idx="7163">
                  <c:v>IdWCGqu9NDE</c:v>
                </c:pt>
                <c:pt idx="7164">
                  <c:v>idxpnXq6ZJ4</c:v>
                </c:pt>
                <c:pt idx="7165">
                  <c:v>IDz_eccQ3lk</c:v>
                </c:pt>
                <c:pt idx="7166">
                  <c:v>iE_AHSiQQvQ</c:v>
                </c:pt>
                <c:pt idx="7167">
                  <c:v>Ie_su59U1Tk</c:v>
                </c:pt>
                <c:pt idx="7168">
                  <c:v>iEcxmlu6Wes</c:v>
                </c:pt>
                <c:pt idx="7169">
                  <c:v>IEF-axoKeCM</c:v>
                </c:pt>
                <c:pt idx="7170">
                  <c:v>iEfdDaBeGsI</c:v>
                </c:pt>
                <c:pt idx="7171">
                  <c:v>IefSimV461A</c:v>
                </c:pt>
                <c:pt idx="7172">
                  <c:v>IehQZ_K5oEM</c:v>
                </c:pt>
                <c:pt idx="7173">
                  <c:v>IEkPYVEtO2s</c:v>
                </c:pt>
                <c:pt idx="7174">
                  <c:v>iEO90MO9wcE</c:v>
                </c:pt>
                <c:pt idx="7175">
                  <c:v>IEoL11rLOXo</c:v>
                </c:pt>
                <c:pt idx="7176">
                  <c:v>iEOLAqksKak</c:v>
                </c:pt>
                <c:pt idx="7177">
                  <c:v>IEpAHNRxxxc</c:v>
                </c:pt>
                <c:pt idx="7178">
                  <c:v>iePfbhVhTAM</c:v>
                </c:pt>
                <c:pt idx="7179">
                  <c:v>iEXOpmZVKYI</c:v>
                </c:pt>
                <c:pt idx="7180">
                  <c:v>iEyMyMA3rAI</c:v>
                </c:pt>
                <c:pt idx="7181">
                  <c:v>IF1BHPB5GSc</c:v>
                </c:pt>
                <c:pt idx="7182">
                  <c:v>IF2Ji8dxtWE</c:v>
                </c:pt>
                <c:pt idx="7183">
                  <c:v>iF5_5MzcRao</c:v>
                </c:pt>
                <c:pt idx="7184">
                  <c:v>ifa_SGkGoP0</c:v>
                </c:pt>
                <c:pt idx="7185">
                  <c:v>iFbiIuJM2UE</c:v>
                </c:pt>
                <c:pt idx="7186">
                  <c:v>ifBMIpX4tJQ</c:v>
                </c:pt>
                <c:pt idx="7187">
                  <c:v>IfDQWvL6VLI</c:v>
                </c:pt>
                <c:pt idx="7188">
                  <c:v>IfDu6zY2_VU</c:v>
                </c:pt>
                <c:pt idx="7189">
                  <c:v>IfgkhBu8CKM</c:v>
                </c:pt>
                <c:pt idx="7190">
                  <c:v>iFgXT21LOl8</c:v>
                </c:pt>
                <c:pt idx="7191">
                  <c:v>IFHfhB9K0U4</c:v>
                </c:pt>
                <c:pt idx="7192">
                  <c:v>IFhV6G_JWbg</c:v>
                </c:pt>
                <c:pt idx="7193">
                  <c:v>ifqJNMRupEU</c:v>
                </c:pt>
                <c:pt idx="7194">
                  <c:v>IFQnVV41TX4</c:v>
                </c:pt>
                <c:pt idx="7195">
                  <c:v>IFqsPoEyvxc</c:v>
                </c:pt>
                <c:pt idx="7196">
                  <c:v>IFtU96UXuDc</c:v>
                </c:pt>
                <c:pt idx="7197">
                  <c:v>ifTUMt7vHq8</c:v>
                </c:pt>
                <c:pt idx="7198">
                  <c:v>ifwaHnf32e8</c:v>
                </c:pt>
                <c:pt idx="7199">
                  <c:v>iG_Ie0ecm0Q</c:v>
                </c:pt>
                <c:pt idx="7200">
                  <c:v>IG1FZOLQJNI</c:v>
                </c:pt>
                <c:pt idx="7201">
                  <c:v>iG4fc5FJRTE</c:v>
                </c:pt>
                <c:pt idx="7202">
                  <c:v>IG6r9Z9zWtc</c:v>
                </c:pt>
                <c:pt idx="7203">
                  <c:v>iG6RwZwoN8Q</c:v>
                </c:pt>
                <c:pt idx="7204">
                  <c:v>iGBaGxbYTys</c:v>
                </c:pt>
                <c:pt idx="7205">
                  <c:v>igbwY_Je2S8</c:v>
                </c:pt>
                <c:pt idx="7206">
                  <c:v>I-GCE56uoQE</c:v>
                </c:pt>
                <c:pt idx="7207">
                  <c:v>Igda2YUnNMc</c:v>
                </c:pt>
                <c:pt idx="7208">
                  <c:v>IGe6eIzPeBo</c:v>
                </c:pt>
                <c:pt idx="7209">
                  <c:v>iGI2rvpnvbE</c:v>
                </c:pt>
                <c:pt idx="7210">
                  <c:v>igLj7cjHhyQ</c:v>
                </c:pt>
                <c:pt idx="7211">
                  <c:v>iGmeEspVKDM</c:v>
                </c:pt>
                <c:pt idx="7212">
                  <c:v>iGmn3jJwRX4</c:v>
                </c:pt>
                <c:pt idx="7213">
                  <c:v>IGnxj5_jBec</c:v>
                </c:pt>
                <c:pt idx="7214">
                  <c:v>IGr6_3ckjKk</c:v>
                </c:pt>
                <c:pt idx="7215">
                  <c:v>Igs-UrjDV5M</c:v>
                </c:pt>
                <c:pt idx="7216">
                  <c:v>iguPHytSgYg</c:v>
                </c:pt>
                <c:pt idx="7217">
                  <c:v>iGY8krBuAGo</c:v>
                </c:pt>
                <c:pt idx="7218">
                  <c:v>IGZso-Eyg2U</c:v>
                </c:pt>
                <c:pt idx="7219">
                  <c:v>iH_DWPgM_bA</c:v>
                </c:pt>
                <c:pt idx="7220">
                  <c:v>Ih2JqFmxaes</c:v>
                </c:pt>
                <c:pt idx="7221">
                  <c:v>IH3tFY6RBJU</c:v>
                </c:pt>
                <c:pt idx="7222">
                  <c:v>Ih5cUsMkOVU</c:v>
                </c:pt>
                <c:pt idx="7223">
                  <c:v>IhayTDC4GTQ</c:v>
                </c:pt>
                <c:pt idx="7224">
                  <c:v>ihBkVnaczds</c:v>
                </c:pt>
                <c:pt idx="7225">
                  <c:v>iHisMxMZwDI</c:v>
                </c:pt>
                <c:pt idx="7226">
                  <c:v>ihJIHNT9gjc</c:v>
                </c:pt>
                <c:pt idx="7227">
                  <c:v>IhlwXpKQ_LI</c:v>
                </c:pt>
                <c:pt idx="7228">
                  <c:v>ihm7XbdEZhc</c:v>
                </c:pt>
                <c:pt idx="7229">
                  <c:v>IhoMjzSxNAs</c:v>
                </c:pt>
                <c:pt idx="7230">
                  <c:v>ihOPILF66Z8</c:v>
                </c:pt>
                <c:pt idx="7231">
                  <c:v>ihpeqXL7-ww</c:v>
                </c:pt>
                <c:pt idx="7232">
                  <c:v>iHqk_D5LUYg</c:v>
                </c:pt>
                <c:pt idx="7233">
                  <c:v>IHtJgtBm9k0</c:v>
                </c:pt>
                <c:pt idx="7234">
                  <c:v>IHUJbNKnxyw</c:v>
                </c:pt>
                <c:pt idx="7235">
                  <c:v>ihwimHKNTnI</c:v>
                </c:pt>
                <c:pt idx="7236">
                  <c:v>IHwNbqGd1Z0</c:v>
                </c:pt>
                <c:pt idx="7237">
                  <c:v>II2BMr4LzcU</c:v>
                </c:pt>
                <c:pt idx="7238">
                  <c:v>IiBz_e6gABU</c:v>
                </c:pt>
                <c:pt idx="7239">
                  <c:v>iIcgliXe4nU</c:v>
                </c:pt>
                <c:pt idx="7240">
                  <c:v>iIcmFJAy7NQ</c:v>
                </c:pt>
                <c:pt idx="7241">
                  <c:v>IicV_i3wIOE</c:v>
                </c:pt>
                <c:pt idx="7242">
                  <c:v>IiD-hBGmTIs</c:v>
                </c:pt>
                <c:pt idx="7243">
                  <c:v>IIEuvbfiu-8</c:v>
                </c:pt>
                <c:pt idx="7244">
                  <c:v>Iih7so-TiMU</c:v>
                </c:pt>
                <c:pt idx="7245">
                  <c:v>iIihLKDx2cc</c:v>
                </c:pt>
                <c:pt idx="7246">
                  <c:v>IIkbW7zprSs</c:v>
                </c:pt>
                <c:pt idx="7247">
                  <c:v>IIkU6MYdC_8</c:v>
                </c:pt>
                <c:pt idx="7248">
                  <c:v>iiLigAOPbFk</c:v>
                </c:pt>
                <c:pt idx="7249">
                  <c:v>Iilm9IeFGho</c:v>
                </c:pt>
                <c:pt idx="7250">
                  <c:v>iiNZrYyKDzQ</c:v>
                </c:pt>
                <c:pt idx="7251">
                  <c:v>iioVYHLCZV0</c:v>
                </c:pt>
                <c:pt idx="7252">
                  <c:v>iiOzcMQiDZs</c:v>
                </c:pt>
                <c:pt idx="7253">
                  <c:v>iIQ9wf3H4E4</c:v>
                </c:pt>
                <c:pt idx="7254">
                  <c:v>iiQlL8amoPQ</c:v>
                </c:pt>
                <c:pt idx="7255">
                  <c:v>iireM92yges</c:v>
                </c:pt>
                <c:pt idx="7256">
                  <c:v>IiSx610l6gM</c:v>
                </c:pt>
                <c:pt idx="7257">
                  <c:v>IiuhOvaYmCc</c:v>
                </c:pt>
                <c:pt idx="7258">
                  <c:v>iiURzrjJseQ</c:v>
                </c:pt>
                <c:pt idx="7259">
                  <c:v>iiw9Pa6TcV4</c:v>
                </c:pt>
                <c:pt idx="7260">
                  <c:v>IIWDaeU68tM</c:v>
                </c:pt>
                <c:pt idx="7261">
                  <c:v>IiWotiYNA2U</c:v>
                </c:pt>
                <c:pt idx="7262">
                  <c:v>iIzRYZyrg8U</c:v>
                </c:pt>
                <c:pt idx="7263">
                  <c:v>IJ_8Q50w_no</c:v>
                </c:pt>
                <c:pt idx="7264">
                  <c:v>ij22wwVWras</c:v>
                </c:pt>
                <c:pt idx="7265">
                  <c:v>ij3SNO0ThRQ</c:v>
                </c:pt>
                <c:pt idx="7266">
                  <c:v>Ija8gz5YRX8</c:v>
                </c:pt>
                <c:pt idx="7267">
                  <c:v>IJe0HbpBWqA</c:v>
                </c:pt>
                <c:pt idx="7268">
                  <c:v>iJE5YtGLZNc</c:v>
                </c:pt>
                <c:pt idx="7269">
                  <c:v>iJeladxDeBI</c:v>
                </c:pt>
                <c:pt idx="7270">
                  <c:v>iJfKmTYvOfU</c:v>
                </c:pt>
                <c:pt idx="7271">
                  <c:v>IjfxKGCxUt8</c:v>
                </c:pt>
                <c:pt idx="7272">
                  <c:v>iJIhujbH7w4</c:v>
                </c:pt>
                <c:pt idx="7273">
                  <c:v>IjiwFCe2mvI</c:v>
                </c:pt>
                <c:pt idx="7274">
                  <c:v>ijJwq05GMcQ</c:v>
                </c:pt>
                <c:pt idx="7275">
                  <c:v>iJOukc6K1bY</c:v>
                </c:pt>
                <c:pt idx="7276">
                  <c:v>IjOzqI9VQIw</c:v>
                </c:pt>
                <c:pt idx="7277">
                  <c:v>iJPbdmMaMPA</c:v>
                </c:pt>
                <c:pt idx="7278">
                  <c:v>ijti0_HeIEU</c:v>
                </c:pt>
                <c:pt idx="7279">
                  <c:v>iJtl3xnNOIg</c:v>
                </c:pt>
                <c:pt idx="7280">
                  <c:v>ijuYQ0kDyUM</c:v>
                </c:pt>
                <c:pt idx="7281">
                  <c:v>iJx1nU2ju-M</c:v>
                </c:pt>
                <c:pt idx="7282">
                  <c:v>iK0kASAm1WQ</c:v>
                </c:pt>
                <c:pt idx="7283">
                  <c:v>Ik4cn7M9E7A</c:v>
                </c:pt>
                <c:pt idx="7284">
                  <c:v>Ik4yOWK-wG0</c:v>
                </c:pt>
                <c:pt idx="7285">
                  <c:v>iK7ROzfOW8k</c:v>
                </c:pt>
                <c:pt idx="7286">
                  <c:v>Ik8xSM7PBmU</c:v>
                </c:pt>
                <c:pt idx="7287">
                  <c:v>Ik9guootKrQ</c:v>
                </c:pt>
                <c:pt idx="7288">
                  <c:v>Ik9JXtQDqmU</c:v>
                </c:pt>
                <c:pt idx="7289">
                  <c:v>IkA6tQYOFVA</c:v>
                </c:pt>
                <c:pt idx="7290">
                  <c:v>iKe5SS7y1WI</c:v>
                </c:pt>
                <c:pt idx="7291">
                  <c:v>IKiJsr5mm3A</c:v>
                </c:pt>
                <c:pt idx="7292">
                  <c:v>iKK_M2tCmDQ</c:v>
                </c:pt>
                <c:pt idx="7293">
                  <c:v>IkNqmCkbI8Q</c:v>
                </c:pt>
                <c:pt idx="7294">
                  <c:v>IkScPfdGRmk</c:v>
                </c:pt>
                <c:pt idx="7295">
                  <c:v>IktpQR9sTi8</c:v>
                </c:pt>
                <c:pt idx="7296">
                  <c:v>ikVJf_r2uiM</c:v>
                </c:pt>
                <c:pt idx="7297">
                  <c:v>IKZkpvYB7nI</c:v>
                </c:pt>
                <c:pt idx="7298">
                  <c:v>il_pSa5l98w</c:v>
                </c:pt>
                <c:pt idx="7299">
                  <c:v>Il26S9uBQT4</c:v>
                </c:pt>
                <c:pt idx="7300">
                  <c:v>Il3jTmNOt3U</c:v>
                </c:pt>
                <c:pt idx="7301">
                  <c:v>Ilc76vV427c</c:v>
                </c:pt>
                <c:pt idx="7302">
                  <c:v>IlchmJhuVMQ</c:v>
                </c:pt>
                <c:pt idx="7303">
                  <c:v>iLcrQKuLRzk</c:v>
                </c:pt>
                <c:pt idx="7304">
                  <c:v>i-lfj7kMOrg</c:v>
                </c:pt>
                <c:pt idx="7305">
                  <c:v>ILfL6fA2VBU</c:v>
                </c:pt>
                <c:pt idx="7306">
                  <c:v>ili3qFpfoOc</c:v>
                </c:pt>
                <c:pt idx="7307">
                  <c:v>ILk7MJO7p8s</c:v>
                </c:pt>
                <c:pt idx="7308">
                  <c:v>IlSvgZV5hV4</c:v>
                </c:pt>
                <c:pt idx="7309">
                  <c:v>ILUSi6I0cX4</c:v>
                </c:pt>
                <c:pt idx="7310">
                  <c:v>iluWTgert3s</c:v>
                </c:pt>
                <c:pt idx="7311">
                  <c:v>IlvSz76oQTg</c:v>
                </c:pt>
                <c:pt idx="7312">
                  <c:v>iLXoizOBIN0</c:v>
                </c:pt>
                <c:pt idx="7313">
                  <c:v>im_GltEoqQ0</c:v>
                </c:pt>
                <c:pt idx="7314">
                  <c:v>IM1jRqHDbfw</c:v>
                </c:pt>
                <c:pt idx="7315">
                  <c:v>Im2xy2aNnzs</c:v>
                </c:pt>
                <c:pt idx="7316">
                  <c:v>iM4h5jhy1Us</c:v>
                </c:pt>
                <c:pt idx="7317">
                  <c:v>Im92cBvy4-c</c:v>
                </c:pt>
                <c:pt idx="7318">
                  <c:v>IMAUNvSYs_Q</c:v>
                </c:pt>
                <c:pt idx="7319">
                  <c:v>iMDDVItcn6A</c:v>
                </c:pt>
                <c:pt idx="7320">
                  <c:v>ImF8A_65p5g</c:v>
                </c:pt>
                <c:pt idx="7321">
                  <c:v>imgLTADletc</c:v>
                </c:pt>
                <c:pt idx="7322">
                  <c:v>IMhxZkdKqqM</c:v>
                </c:pt>
                <c:pt idx="7323">
                  <c:v>IMIJEeZOU4A</c:v>
                </c:pt>
                <c:pt idx="7324">
                  <c:v>imm5CwUhVo8</c:v>
                </c:pt>
                <c:pt idx="7325">
                  <c:v>imneybZIsvw</c:v>
                </c:pt>
                <c:pt idx="7326">
                  <c:v>imp9ZzKKiDQ</c:v>
                </c:pt>
                <c:pt idx="7327">
                  <c:v>imPlrI1jDsE</c:v>
                </c:pt>
                <c:pt idx="7328">
                  <c:v>iMT_7P0CtfU</c:v>
                </c:pt>
                <c:pt idx="7329">
                  <c:v>IMthvf5pl8w</c:v>
                </c:pt>
                <c:pt idx="7330">
                  <c:v>IMTxBWr3mQM</c:v>
                </c:pt>
                <c:pt idx="7331">
                  <c:v>IMw7bDW8uYA</c:v>
                </c:pt>
                <c:pt idx="7332">
                  <c:v>IMzcFMu0phg</c:v>
                </c:pt>
                <c:pt idx="7333">
                  <c:v>i-MZRNeAmBI</c:v>
                </c:pt>
                <c:pt idx="7334">
                  <c:v>iN0_Oo2o0dA</c:v>
                </c:pt>
                <c:pt idx="7335">
                  <c:v>IN1BrefGuxQ</c:v>
                </c:pt>
                <c:pt idx="7336">
                  <c:v>iN23gIIKs9A</c:v>
                </c:pt>
                <c:pt idx="7337">
                  <c:v>In35YRmtLTs</c:v>
                </c:pt>
                <c:pt idx="7338">
                  <c:v>In53LeOFVuM</c:v>
                </c:pt>
                <c:pt idx="7339">
                  <c:v>iN8zmmCRqUA</c:v>
                </c:pt>
                <c:pt idx="7340">
                  <c:v>iNa1rAC0d8w</c:v>
                </c:pt>
                <c:pt idx="7341">
                  <c:v>iNb6xRWKPHk</c:v>
                </c:pt>
                <c:pt idx="7342">
                  <c:v>inc6M4qe-8o</c:v>
                </c:pt>
                <c:pt idx="7343">
                  <c:v>iN-c7ZDrSvM</c:v>
                </c:pt>
                <c:pt idx="7344">
                  <c:v>I-NccHHiWU4</c:v>
                </c:pt>
                <c:pt idx="7345">
                  <c:v>iNHecA3PJCo</c:v>
                </c:pt>
                <c:pt idx="7346">
                  <c:v>iNJY3rLI2ws</c:v>
                </c:pt>
                <c:pt idx="7347">
                  <c:v>inKwAh0vrv4</c:v>
                </c:pt>
                <c:pt idx="7348">
                  <c:v>iNM5R4J9Txs</c:v>
                </c:pt>
                <c:pt idx="7349">
                  <c:v>INMivo8eCDg</c:v>
                </c:pt>
                <c:pt idx="7350">
                  <c:v>InMMU9Mugho</c:v>
                </c:pt>
                <c:pt idx="7351">
                  <c:v>iNQiWRdqYb0</c:v>
                </c:pt>
                <c:pt idx="7352">
                  <c:v>iNQq32twAH0</c:v>
                </c:pt>
                <c:pt idx="7353">
                  <c:v>iNqSrPMt1QM</c:v>
                </c:pt>
                <c:pt idx="7354">
                  <c:v>inuRNiv5oZI</c:v>
                </c:pt>
                <c:pt idx="7355">
                  <c:v>iO_tfamaoV0</c:v>
                </c:pt>
                <c:pt idx="7356">
                  <c:v>IO1quF5qrHI</c:v>
                </c:pt>
                <c:pt idx="7357">
                  <c:v>iO4CVmv-9H4</c:v>
                </c:pt>
                <c:pt idx="7358">
                  <c:v>io82HGyOf9s</c:v>
                </c:pt>
                <c:pt idx="7359">
                  <c:v>IOaJkXPJxcA</c:v>
                </c:pt>
                <c:pt idx="7360">
                  <c:v>ioBqtGUcEPM</c:v>
                </c:pt>
                <c:pt idx="7361">
                  <c:v>IoCkZYiq7YM</c:v>
                </c:pt>
                <c:pt idx="7362">
                  <c:v>IodBs5n6LY4</c:v>
                </c:pt>
                <c:pt idx="7363">
                  <c:v>IODCgCFJEps</c:v>
                </c:pt>
                <c:pt idx="7364">
                  <c:v>IOgebe_P9co</c:v>
                </c:pt>
                <c:pt idx="7365">
                  <c:v>iOH9awkZK9k</c:v>
                </c:pt>
                <c:pt idx="7366">
                  <c:v>IOhEpxcekDE</c:v>
                </c:pt>
                <c:pt idx="7367">
                  <c:v>ioIx-0eVsN8</c:v>
                </c:pt>
                <c:pt idx="7368">
                  <c:v>ioJHQk_ady8</c:v>
                </c:pt>
                <c:pt idx="7369">
                  <c:v>IOM89IbXUSI</c:v>
                </c:pt>
                <c:pt idx="7370">
                  <c:v>IOmBeLRLlNs</c:v>
                </c:pt>
                <c:pt idx="7371">
                  <c:v>IorGlKkISVE</c:v>
                </c:pt>
                <c:pt idx="7372">
                  <c:v>ioTFAXQCb1U</c:v>
                </c:pt>
                <c:pt idx="7373">
                  <c:v>iOtJvtVHBPs</c:v>
                </c:pt>
                <c:pt idx="7374">
                  <c:v>IOuFE-6Awos</c:v>
                </c:pt>
                <c:pt idx="7375">
                  <c:v>IoW3IyPiVLc</c:v>
                </c:pt>
                <c:pt idx="7376">
                  <c:v>IOw6YAQjPio</c:v>
                </c:pt>
                <c:pt idx="7377">
                  <c:v>IOWQLRdQErY</c:v>
                </c:pt>
                <c:pt idx="7378">
                  <c:v>io-WuGHSax4</c:v>
                </c:pt>
                <c:pt idx="7379">
                  <c:v>Ip2tCRQCaZ0</c:v>
                </c:pt>
                <c:pt idx="7380">
                  <c:v>Ip55KJIn_wo</c:v>
                </c:pt>
                <c:pt idx="7381">
                  <c:v>Ipao-uy9cY8</c:v>
                </c:pt>
                <c:pt idx="7382">
                  <c:v>ipbr3SPxtBU</c:v>
                </c:pt>
                <c:pt idx="7383">
                  <c:v>iPC6WrzZYXk</c:v>
                </c:pt>
                <c:pt idx="7384">
                  <c:v>iPcFPTMjpHw</c:v>
                </c:pt>
                <c:pt idx="7385">
                  <c:v>Ipg36q0uhcI</c:v>
                </c:pt>
                <c:pt idx="7386">
                  <c:v>IPHOXC2uON8</c:v>
                </c:pt>
                <c:pt idx="7387">
                  <c:v>iPimqm8a1Nk</c:v>
                </c:pt>
                <c:pt idx="7388">
                  <c:v>IpjcLFm6gVU</c:v>
                </c:pt>
                <c:pt idx="7389">
                  <c:v>IPjs6-Wf89Y</c:v>
                </c:pt>
                <c:pt idx="7390">
                  <c:v>iPKq9jddR0E</c:v>
                </c:pt>
                <c:pt idx="7391">
                  <c:v>IpL8GkC_qEs</c:v>
                </c:pt>
                <c:pt idx="7392">
                  <c:v>iplK5jUxc9M</c:v>
                </c:pt>
                <c:pt idx="7393">
                  <c:v>IpPfKlT4hO0</c:v>
                </c:pt>
                <c:pt idx="7394">
                  <c:v>IPPpfXo-43U</c:v>
                </c:pt>
                <c:pt idx="7395">
                  <c:v>IprmiOa2zH8</c:v>
                </c:pt>
                <c:pt idx="7396">
                  <c:v>ipuVY9GMK5g</c:v>
                </c:pt>
                <c:pt idx="7397">
                  <c:v>ipWfcK1HVdA</c:v>
                </c:pt>
                <c:pt idx="7398">
                  <c:v>iPWIULW-joE</c:v>
                </c:pt>
                <c:pt idx="7399">
                  <c:v>iP-wzsu8pKw</c:v>
                </c:pt>
                <c:pt idx="7400">
                  <c:v>IpXJwXikGD0</c:v>
                </c:pt>
                <c:pt idx="7401">
                  <c:v>ipyr1tiGpL8</c:v>
                </c:pt>
                <c:pt idx="7402">
                  <c:v>ipz3JGKYB-Y</c:v>
                </c:pt>
                <c:pt idx="7403">
                  <c:v>iQ2bPjNjtlY</c:v>
                </c:pt>
                <c:pt idx="7404">
                  <c:v>iq9iV_p99ug</c:v>
                </c:pt>
                <c:pt idx="7405">
                  <c:v>IQar71vOSZs</c:v>
                </c:pt>
                <c:pt idx="7406">
                  <c:v>iQDc_eGMA_A</c:v>
                </c:pt>
                <c:pt idx="7407">
                  <c:v>IqGgdhPL_Lk</c:v>
                </c:pt>
                <c:pt idx="7408">
                  <c:v>IQk7ntAUdrI</c:v>
                </c:pt>
                <c:pt idx="7409">
                  <c:v>IqLqTLbXGBY</c:v>
                </c:pt>
                <c:pt idx="7410">
                  <c:v>iQmQk6cwx3k</c:v>
                </c:pt>
                <c:pt idx="7411">
                  <c:v>IQPIjwPXWcs</c:v>
                </c:pt>
                <c:pt idx="7412">
                  <c:v>iQR4zaj--nU</c:v>
                </c:pt>
                <c:pt idx="7413">
                  <c:v>IqvBpLj1WoQ</c:v>
                </c:pt>
                <c:pt idx="7414">
                  <c:v>iqY6FEgocgI</c:v>
                </c:pt>
                <c:pt idx="7415">
                  <c:v>IqykbCfnjh8</c:v>
                </c:pt>
                <c:pt idx="7416">
                  <c:v>iqzJa8FGpyw</c:v>
                </c:pt>
                <c:pt idx="7417">
                  <c:v>IqzMNfDuJ5o</c:v>
                </c:pt>
                <c:pt idx="7418">
                  <c:v>IR64TfSwA1k</c:v>
                </c:pt>
                <c:pt idx="7419">
                  <c:v>IrAuNeyMvHk</c:v>
                </c:pt>
                <c:pt idx="7420">
                  <c:v>iReIyz0HFig</c:v>
                </c:pt>
                <c:pt idx="7421">
                  <c:v>IrfCpRtfGYg</c:v>
                </c:pt>
                <c:pt idx="7422">
                  <c:v>IRFnFLHK8KE</c:v>
                </c:pt>
                <c:pt idx="7423">
                  <c:v>IRmGT3jda-4</c:v>
                </c:pt>
                <c:pt idx="7424">
                  <c:v>IrNcQRYcGNY</c:v>
                </c:pt>
                <c:pt idx="7425">
                  <c:v>iRnUOgosau8</c:v>
                </c:pt>
                <c:pt idx="7426">
                  <c:v>irovyDmAhS4</c:v>
                </c:pt>
                <c:pt idx="7427">
                  <c:v>IrVzTLegmPw</c:v>
                </c:pt>
                <c:pt idx="7428">
                  <c:v>irXtiNZGIU0</c:v>
                </c:pt>
                <c:pt idx="7429">
                  <c:v>irXTPzJThKo</c:v>
                </c:pt>
                <c:pt idx="7430">
                  <c:v>iRzCg9eY9pk</c:v>
                </c:pt>
                <c:pt idx="7431">
                  <c:v>iS3dP6zZOoM</c:v>
                </c:pt>
                <c:pt idx="7432">
                  <c:v>Is3S-6hHQLk</c:v>
                </c:pt>
                <c:pt idx="7433">
                  <c:v>iS6s_8l0jSo</c:v>
                </c:pt>
                <c:pt idx="7434">
                  <c:v>Is8GP_QDkpU</c:v>
                </c:pt>
                <c:pt idx="7435">
                  <c:v>IS8H4yVjAlo</c:v>
                </c:pt>
                <c:pt idx="7436">
                  <c:v>iSallxKpm8Y</c:v>
                </c:pt>
                <c:pt idx="7437">
                  <c:v>ISaPWeBTnRY</c:v>
                </c:pt>
                <c:pt idx="7438">
                  <c:v>iSD4ZX3PVSs</c:v>
                </c:pt>
                <c:pt idx="7439">
                  <c:v>IsFXrYUvh9o</c:v>
                </c:pt>
                <c:pt idx="7440">
                  <c:v>IsKKSPu-Mnc</c:v>
                </c:pt>
                <c:pt idx="7441">
                  <c:v>ISksGKZhZ6A</c:v>
                </c:pt>
                <c:pt idx="7442">
                  <c:v>iSLbQK5MXwY</c:v>
                </c:pt>
                <c:pt idx="7443">
                  <c:v>isllq0EzB-k</c:v>
                </c:pt>
                <c:pt idx="7444">
                  <c:v>isOIN0vJ-ZE</c:v>
                </c:pt>
                <c:pt idx="7445">
                  <c:v>iSoLxGnEyN8</c:v>
                </c:pt>
                <c:pt idx="7446">
                  <c:v>iSUT1jJVTu0</c:v>
                </c:pt>
                <c:pt idx="7447">
                  <c:v>ISvDxuV8DB8</c:v>
                </c:pt>
                <c:pt idx="7448">
                  <c:v>iSxCEKuM5yo</c:v>
                </c:pt>
                <c:pt idx="7449">
                  <c:v>IsXpeP8UvB0</c:v>
                </c:pt>
                <c:pt idx="7450">
                  <c:v>isxrREkP44I</c:v>
                </c:pt>
                <c:pt idx="7451">
                  <c:v>iSyExLfPKbs</c:v>
                </c:pt>
                <c:pt idx="7452">
                  <c:v>iSZq3l-Fmbo</c:v>
                </c:pt>
                <c:pt idx="7453">
                  <c:v>it_yuDKSv3I</c:v>
                </c:pt>
                <c:pt idx="7454">
                  <c:v>It2NbAk5288</c:v>
                </c:pt>
                <c:pt idx="7455">
                  <c:v>iT3D-vpr7SU</c:v>
                </c:pt>
                <c:pt idx="7456">
                  <c:v>it6FhNiVuWw</c:v>
                </c:pt>
                <c:pt idx="7457">
                  <c:v>IT9AayuIl8Y</c:v>
                </c:pt>
                <c:pt idx="7458">
                  <c:v>IT-ARpBYBu0</c:v>
                </c:pt>
                <c:pt idx="7459">
                  <c:v>itBQVskSeiI</c:v>
                </c:pt>
                <c:pt idx="7460">
                  <c:v>iTdm-HsOdNs</c:v>
                </c:pt>
                <c:pt idx="7461">
                  <c:v>ITflhZqN9Iw</c:v>
                </c:pt>
                <c:pt idx="7462">
                  <c:v>ITgGCm2sRa8</c:v>
                </c:pt>
                <c:pt idx="7463">
                  <c:v>itGGSie6VqE</c:v>
                </c:pt>
                <c:pt idx="7464">
                  <c:v>ItlcANta6Gs</c:v>
                </c:pt>
                <c:pt idx="7465">
                  <c:v>IToONU1cS7I</c:v>
                </c:pt>
                <c:pt idx="7466">
                  <c:v>iTOxClOWt0s</c:v>
                </c:pt>
                <c:pt idx="7467">
                  <c:v>iTP24t6uv_k</c:v>
                </c:pt>
                <c:pt idx="7468">
                  <c:v>itpwbPINF_o</c:v>
                </c:pt>
                <c:pt idx="7469">
                  <c:v>IT-SG5fuE70</c:v>
                </c:pt>
                <c:pt idx="7470">
                  <c:v>IttYcFEJvA0</c:v>
                </c:pt>
                <c:pt idx="7471">
                  <c:v>iTujI2Yv8Zw</c:v>
                </c:pt>
                <c:pt idx="7472">
                  <c:v>itUrUflsJqo</c:v>
                </c:pt>
                <c:pt idx="7473">
                  <c:v>iU8Sporf96c</c:v>
                </c:pt>
                <c:pt idx="7474">
                  <c:v>IuEldTVhvb0</c:v>
                </c:pt>
                <c:pt idx="7475">
                  <c:v>iUjcRQ48ciA</c:v>
                </c:pt>
                <c:pt idx="7476">
                  <c:v>IUJ-mUMnUSc</c:v>
                </c:pt>
                <c:pt idx="7477">
                  <c:v>iUJzTpdbh-s</c:v>
                </c:pt>
                <c:pt idx="7478">
                  <c:v>IuQ8R932440</c:v>
                </c:pt>
                <c:pt idx="7479">
                  <c:v>IV38IjwHI5s</c:v>
                </c:pt>
                <c:pt idx="7480">
                  <c:v>IVAoSRRxsAQ</c:v>
                </c:pt>
                <c:pt idx="7481">
                  <c:v>IVdMWzrwtvo</c:v>
                </c:pt>
                <c:pt idx="7482">
                  <c:v>iVHKOaZyfZs</c:v>
                </c:pt>
                <c:pt idx="7483">
                  <c:v>iV-IXbKTkz4</c:v>
                </c:pt>
                <c:pt idx="7484">
                  <c:v>iVkAlIWokII</c:v>
                </c:pt>
                <c:pt idx="7485">
                  <c:v>ivmmk3Ud_Xg</c:v>
                </c:pt>
                <c:pt idx="7486">
                  <c:v>IvMX35AARig</c:v>
                </c:pt>
                <c:pt idx="7487">
                  <c:v>Iv-qfNzO6qQ</c:v>
                </c:pt>
                <c:pt idx="7488">
                  <c:v>IvrOjbF7n9c</c:v>
                </c:pt>
                <c:pt idx="7489">
                  <c:v>IvuwecfdlGA</c:v>
                </c:pt>
                <c:pt idx="7490">
                  <c:v>IvxI4WPvwQ0</c:v>
                </c:pt>
                <c:pt idx="7491">
                  <c:v>iVxj85-RmGE</c:v>
                </c:pt>
                <c:pt idx="7492">
                  <c:v>iVxptSKVxa4</c:v>
                </c:pt>
                <c:pt idx="7493">
                  <c:v>Iw5ngoviq_s</c:v>
                </c:pt>
                <c:pt idx="7494">
                  <c:v>iW5ZRboFCMU</c:v>
                </c:pt>
                <c:pt idx="7495">
                  <c:v>IWaW35OaLBU</c:v>
                </c:pt>
                <c:pt idx="7496">
                  <c:v>iWcJHM6Q3Ko</c:v>
                </c:pt>
                <c:pt idx="7497">
                  <c:v>iWEUQUVnIlA</c:v>
                </c:pt>
                <c:pt idx="7498">
                  <c:v>iwh1JYInglk</c:v>
                </c:pt>
                <c:pt idx="7499">
                  <c:v>IwhFMBzGfEQ</c:v>
                </c:pt>
                <c:pt idx="7500">
                  <c:v>iWHNNkHZ4mM</c:v>
                </c:pt>
                <c:pt idx="7501">
                  <c:v>iWHVQzFEzRw</c:v>
                </c:pt>
                <c:pt idx="7502">
                  <c:v>IwJ0xHIYsg4</c:v>
                </c:pt>
                <c:pt idx="7503">
                  <c:v>iwKfkkmw9lw</c:v>
                </c:pt>
                <c:pt idx="7504">
                  <c:v>iWktcIy5vlk</c:v>
                </c:pt>
                <c:pt idx="7505">
                  <c:v>iWLjf1StmjU</c:v>
                </c:pt>
                <c:pt idx="7506">
                  <c:v>Iwmb4qFNY7U</c:v>
                </c:pt>
                <c:pt idx="7507">
                  <c:v>iWQ4OwUIiYQ</c:v>
                </c:pt>
                <c:pt idx="7508">
                  <c:v>IWqeTxCdsrk</c:v>
                </c:pt>
                <c:pt idx="7509">
                  <c:v>iWQTNkhGrPU</c:v>
                </c:pt>
                <c:pt idx="7510">
                  <c:v>iwsgFzInGtA</c:v>
                </c:pt>
                <c:pt idx="7511">
                  <c:v>IWSOknSI9TU</c:v>
                </c:pt>
                <c:pt idx="7512">
                  <c:v>iWZmdoY1aTE</c:v>
                </c:pt>
                <c:pt idx="7513">
                  <c:v>IX3yA4ioAhA</c:v>
                </c:pt>
                <c:pt idx="7514">
                  <c:v>Ix4lshS3j5U</c:v>
                </c:pt>
                <c:pt idx="7515">
                  <c:v>Ix5uR7SxCYw</c:v>
                </c:pt>
                <c:pt idx="7516">
                  <c:v>IX6_sAiDgnY</c:v>
                </c:pt>
                <c:pt idx="7517">
                  <c:v>iXaiTgxQyXY</c:v>
                </c:pt>
                <c:pt idx="7518">
                  <c:v>IXbWT1qMoFU</c:v>
                </c:pt>
                <c:pt idx="7519">
                  <c:v>ixcclXqEY_Q</c:v>
                </c:pt>
                <c:pt idx="7520">
                  <c:v>IXCejoy1M9Y</c:v>
                </c:pt>
                <c:pt idx="7521">
                  <c:v>ixcHbuSOGWg</c:v>
                </c:pt>
                <c:pt idx="7522">
                  <c:v>IxD2NbXzgpQ</c:v>
                </c:pt>
                <c:pt idx="7523">
                  <c:v>ixEE_1InACQ</c:v>
                </c:pt>
                <c:pt idx="7524">
                  <c:v>ixeJyJtDcgE</c:v>
                </c:pt>
                <c:pt idx="7525">
                  <c:v>IXGcw48YpOQ</c:v>
                </c:pt>
                <c:pt idx="7526">
                  <c:v>iXK0xmn3vMc</c:v>
                </c:pt>
                <c:pt idx="7527">
                  <c:v>ixk886J6Xf0</c:v>
                </c:pt>
                <c:pt idx="7528">
                  <c:v>ixke03KJ1IU</c:v>
                </c:pt>
                <c:pt idx="7529">
                  <c:v>IxL-7HVJE8A</c:v>
                </c:pt>
                <c:pt idx="7530">
                  <c:v>ixlgbdjFaYg</c:v>
                </c:pt>
                <c:pt idx="7531">
                  <c:v>IXOnxTmI3k0</c:v>
                </c:pt>
                <c:pt idx="7532">
                  <c:v>Ixq_fpdyDp0</c:v>
                </c:pt>
                <c:pt idx="7533">
                  <c:v>i-xrMLcMVpU</c:v>
                </c:pt>
                <c:pt idx="7534">
                  <c:v>IxsRrH2borU</c:v>
                </c:pt>
                <c:pt idx="7535">
                  <c:v>ixvhgpPPHX0</c:v>
                </c:pt>
                <c:pt idx="7536">
                  <c:v>IxyGgI0yV-0</c:v>
                </c:pt>
                <c:pt idx="7537">
                  <c:v>ixZJ6t9jMSo</c:v>
                </c:pt>
                <c:pt idx="7538">
                  <c:v>IY4a59Qz3Ac</c:v>
                </c:pt>
                <c:pt idx="7539">
                  <c:v>Iy84AW3w-T4</c:v>
                </c:pt>
                <c:pt idx="7540">
                  <c:v>iYa8MBeiiDI</c:v>
                </c:pt>
                <c:pt idx="7541">
                  <c:v>IYdlKL2nZEE</c:v>
                </c:pt>
                <c:pt idx="7542">
                  <c:v>iYH7kpD6ukI</c:v>
                </c:pt>
                <c:pt idx="7543">
                  <c:v>iyHi5tt-ne0</c:v>
                </c:pt>
                <c:pt idx="7544">
                  <c:v>iYhTWtrBnxE</c:v>
                </c:pt>
                <c:pt idx="7545">
                  <c:v>iYKJ3z9auCU</c:v>
                </c:pt>
                <c:pt idx="7546">
                  <c:v>IYlpW5YNfyo</c:v>
                </c:pt>
                <c:pt idx="7547">
                  <c:v>IyM3vPISQx0</c:v>
                </c:pt>
                <c:pt idx="7548">
                  <c:v>IYMsX8Kz8uw</c:v>
                </c:pt>
                <c:pt idx="7549">
                  <c:v>IYq4-V0ZOg4</c:v>
                </c:pt>
                <c:pt idx="7550">
                  <c:v>iyr9G-5kLKI</c:v>
                </c:pt>
                <c:pt idx="7551">
                  <c:v>iyRR0-nFalI</c:v>
                </c:pt>
                <c:pt idx="7552">
                  <c:v>iYt1LQKnodw</c:v>
                </c:pt>
                <c:pt idx="7553">
                  <c:v>I-Yv3eH2uqA</c:v>
                </c:pt>
                <c:pt idx="7554">
                  <c:v>IyvVWFGdEag</c:v>
                </c:pt>
                <c:pt idx="7555">
                  <c:v>IYw2doWoucs</c:v>
                </c:pt>
                <c:pt idx="7556">
                  <c:v>iyYwHbg8gao</c:v>
                </c:pt>
                <c:pt idx="7557">
                  <c:v>IZ1BOnIn-zw</c:v>
                </c:pt>
                <c:pt idx="7558">
                  <c:v>iZ3v0F75f_I</c:v>
                </c:pt>
                <c:pt idx="7559">
                  <c:v>IzBr4uCiqVs</c:v>
                </c:pt>
                <c:pt idx="7560">
                  <c:v>IZc2Mme6X0U</c:v>
                </c:pt>
                <c:pt idx="7561">
                  <c:v>i-zfoywTw-g</c:v>
                </c:pt>
                <c:pt idx="7562">
                  <c:v>iZG2aDNuSYQ</c:v>
                </c:pt>
                <c:pt idx="7563">
                  <c:v>iZgN7Xo66xk</c:v>
                </c:pt>
                <c:pt idx="7564">
                  <c:v>IzISxr82gGQ</c:v>
                </c:pt>
                <c:pt idx="7565">
                  <c:v>iZKP-gWL-lk</c:v>
                </c:pt>
                <c:pt idx="7566">
                  <c:v>Izlc58Gxy44</c:v>
                </c:pt>
                <c:pt idx="7567">
                  <c:v>izmxrxel00A</c:v>
                </c:pt>
                <c:pt idx="7568">
                  <c:v>iZpZrlST21g</c:v>
                </c:pt>
                <c:pt idx="7569">
                  <c:v>IZX8zw4-x1g</c:v>
                </c:pt>
                <c:pt idx="7570">
                  <c:v>iZxg4Y60zpY</c:v>
                </c:pt>
                <c:pt idx="7571">
                  <c:v>izyX4qtsVew</c:v>
                </c:pt>
                <c:pt idx="7572">
                  <c:v>j_cplTt-Lyo</c:v>
                </c:pt>
                <c:pt idx="7573">
                  <c:v>j_gJDaBe11A</c:v>
                </c:pt>
                <c:pt idx="7574">
                  <c:v>J_gU4sDkpCg</c:v>
                </c:pt>
                <c:pt idx="7575">
                  <c:v>J_lKpdO6BCQ</c:v>
                </c:pt>
                <c:pt idx="7576">
                  <c:v>j_ofomKpdDg</c:v>
                </c:pt>
                <c:pt idx="7577">
                  <c:v>J_p2r5g8neI</c:v>
                </c:pt>
                <c:pt idx="7578">
                  <c:v>j_qs6DgfKD0</c:v>
                </c:pt>
                <c:pt idx="7579">
                  <c:v>j_Vlg4K05s8</c:v>
                </c:pt>
                <c:pt idx="7580">
                  <c:v>J_Zo56cLL2Q</c:v>
                </c:pt>
                <c:pt idx="7581">
                  <c:v>j_ZQPxbsXoM</c:v>
                </c:pt>
                <c:pt idx="7582">
                  <c:v>J07_s3Ph6SA</c:v>
                </c:pt>
                <c:pt idx="7583">
                  <c:v>j09VYCvllhU</c:v>
                </c:pt>
                <c:pt idx="7584">
                  <c:v>J0Ehz0fH9yU</c:v>
                </c:pt>
                <c:pt idx="7585">
                  <c:v>j0TbzISCk7Q</c:v>
                </c:pt>
                <c:pt idx="7586">
                  <c:v>j0VZtMVAxg4</c:v>
                </c:pt>
                <c:pt idx="7587">
                  <c:v>J0WPU-f9mxw</c:v>
                </c:pt>
                <c:pt idx="7588">
                  <c:v>j1bSvqK35Mg</c:v>
                </c:pt>
                <c:pt idx="7589">
                  <c:v>j1EcWMozKi0</c:v>
                </c:pt>
                <c:pt idx="7590">
                  <c:v>J1JtuZ1HmoM</c:v>
                </c:pt>
                <c:pt idx="7591">
                  <c:v>j1qIVjWbwCg</c:v>
                </c:pt>
                <c:pt idx="7592">
                  <c:v>j1TkPxKh4Vk</c:v>
                </c:pt>
                <c:pt idx="7593">
                  <c:v>j1w0GWPAiqk</c:v>
                </c:pt>
                <c:pt idx="7594">
                  <c:v>J1w51DB4LZo</c:v>
                </c:pt>
                <c:pt idx="7595">
                  <c:v>j1yfBTApgR8</c:v>
                </c:pt>
                <c:pt idx="7596">
                  <c:v>J270tdnrVWA</c:v>
                </c:pt>
                <c:pt idx="7597">
                  <c:v>j2nMl2n9Bpo</c:v>
                </c:pt>
                <c:pt idx="7598">
                  <c:v>j2O68Ho3Zgg</c:v>
                </c:pt>
                <c:pt idx="7599">
                  <c:v>j2--oxrEdw8</c:v>
                </c:pt>
                <c:pt idx="7600">
                  <c:v>j2UAW47ElIw</c:v>
                </c:pt>
                <c:pt idx="7601">
                  <c:v>j2wDUFASet0</c:v>
                </c:pt>
                <c:pt idx="7602">
                  <c:v>J2whskXsZe8</c:v>
                </c:pt>
                <c:pt idx="7603">
                  <c:v>J-2woj_5yM8</c:v>
                </c:pt>
                <c:pt idx="7604">
                  <c:v>J2zaxXaC9LQ</c:v>
                </c:pt>
                <c:pt idx="7605">
                  <c:v>j33S_R0zibU</c:v>
                </c:pt>
                <c:pt idx="7606">
                  <c:v>j34EfiV3BCc</c:v>
                </c:pt>
                <c:pt idx="7607">
                  <c:v>J3b0WiLjwVQ</c:v>
                </c:pt>
                <c:pt idx="7608">
                  <c:v>J3Jx_dOC27c</c:v>
                </c:pt>
                <c:pt idx="7609">
                  <c:v>J3ve3CZ5rog</c:v>
                </c:pt>
                <c:pt idx="7610">
                  <c:v>J3YIgmfQ1OI</c:v>
                </c:pt>
                <c:pt idx="7611">
                  <c:v>J3yloCpVth0</c:v>
                </c:pt>
                <c:pt idx="7612">
                  <c:v>j3ZPQUBKDjw</c:v>
                </c:pt>
                <c:pt idx="7613">
                  <c:v>j43RQ74U-yo</c:v>
                </c:pt>
                <c:pt idx="7614">
                  <c:v>J47UyHNdcgM</c:v>
                </c:pt>
                <c:pt idx="7615">
                  <c:v>j4FL4ALk23s</c:v>
                </c:pt>
                <c:pt idx="7616">
                  <c:v>j4KX101nHbs</c:v>
                </c:pt>
                <c:pt idx="7617">
                  <c:v>j4-XoyYVtWc</c:v>
                </c:pt>
                <c:pt idx="7618">
                  <c:v>j51MsbQxNQA</c:v>
                </c:pt>
                <c:pt idx="7619">
                  <c:v>J5aEPVVqQek</c:v>
                </c:pt>
                <c:pt idx="7620">
                  <c:v>J5HT7ER4w_Q</c:v>
                </c:pt>
                <c:pt idx="7621">
                  <c:v>j5JYUmsE-nI</c:v>
                </c:pt>
                <c:pt idx="7622">
                  <c:v>j5KWl00Wlsw</c:v>
                </c:pt>
                <c:pt idx="7623">
                  <c:v>j5maoYx2_F4</c:v>
                </c:pt>
                <c:pt idx="7624">
                  <c:v>J5qW6dg6kKs</c:v>
                </c:pt>
                <c:pt idx="7625">
                  <c:v>j5Wc2tk1E_c</c:v>
                </c:pt>
                <c:pt idx="7626">
                  <c:v>j5x4ZWpGqn8</c:v>
                </c:pt>
                <c:pt idx="7627">
                  <c:v>j6484HyaMic</c:v>
                </c:pt>
                <c:pt idx="7628">
                  <c:v>j67QcXslpEk</c:v>
                </c:pt>
                <c:pt idx="7629">
                  <c:v>J6GbDoIqf0o</c:v>
                </c:pt>
                <c:pt idx="7630">
                  <c:v>j6i9xlrPuZA</c:v>
                </c:pt>
                <c:pt idx="7631">
                  <c:v>J6MwAGArfZc</c:v>
                </c:pt>
                <c:pt idx="7632">
                  <c:v>J6oJn8oIA6o</c:v>
                </c:pt>
                <c:pt idx="7633">
                  <c:v>J6oJvqYaR6U</c:v>
                </c:pt>
                <c:pt idx="7634">
                  <c:v>J6OKGBrGU3g</c:v>
                </c:pt>
                <c:pt idx="7635">
                  <c:v>J6PBvi2ZOKI</c:v>
                </c:pt>
                <c:pt idx="7636">
                  <c:v>j6QXooNPFd4</c:v>
                </c:pt>
                <c:pt idx="7637">
                  <c:v>J6R3D6jOgYk</c:v>
                </c:pt>
                <c:pt idx="7638">
                  <c:v>j6x0dKh7H2g</c:v>
                </c:pt>
                <c:pt idx="7639">
                  <c:v>J6YJ90abnc8</c:v>
                </c:pt>
                <c:pt idx="7640">
                  <c:v>j6zOKx5swFc</c:v>
                </c:pt>
                <c:pt idx="7641">
                  <c:v>j7aEg2XB5Nw</c:v>
                </c:pt>
                <c:pt idx="7642">
                  <c:v>J7gVoKZXni8</c:v>
                </c:pt>
                <c:pt idx="7643">
                  <c:v>J7IdMsRUj9o</c:v>
                </c:pt>
                <c:pt idx="7644">
                  <c:v>j7MwuBLQW7k</c:v>
                </c:pt>
                <c:pt idx="7645">
                  <c:v>J7oiTMFXeTI</c:v>
                </c:pt>
                <c:pt idx="7646">
                  <c:v>j7Yc_MmmuHQ</c:v>
                </c:pt>
                <c:pt idx="7647">
                  <c:v>J8_koVj7LPg</c:v>
                </c:pt>
                <c:pt idx="7648">
                  <c:v>J80E0wDhKEE</c:v>
                </c:pt>
                <c:pt idx="7649">
                  <c:v>J83sZrz9XTc</c:v>
                </c:pt>
                <c:pt idx="7650">
                  <c:v>j8LN-SYc7wk</c:v>
                </c:pt>
                <c:pt idx="7651">
                  <c:v>J8nP4-p5wNg</c:v>
                </c:pt>
                <c:pt idx="7652">
                  <c:v>J8QpS4hZ1xQ</c:v>
                </c:pt>
                <c:pt idx="7653">
                  <c:v>j8vPbX3YfLQ</c:v>
                </c:pt>
                <c:pt idx="7654">
                  <c:v>j93-yHpbWRw</c:v>
                </c:pt>
                <c:pt idx="7655">
                  <c:v>J9ccMJIfM9g</c:v>
                </c:pt>
                <c:pt idx="7656">
                  <c:v>J9i1h7DR7XI</c:v>
                </c:pt>
                <c:pt idx="7657">
                  <c:v>J9m5onmrzMw</c:v>
                </c:pt>
                <c:pt idx="7658">
                  <c:v>j9MBWZ37UCo</c:v>
                </c:pt>
                <c:pt idx="7659">
                  <c:v>ja703gLo4eM</c:v>
                </c:pt>
                <c:pt idx="7660">
                  <c:v>jaap2tlFagg</c:v>
                </c:pt>
                <c:pt idx="7661">
                  <c:v>JADtNk5ORUI</c:v>
                </c:pt>
                <c:pt idx="7662">
                  <c:v>jAGiCu_cdWg</c:v>
                </c:pt>
                <c:pt idx="7663">
                  <c:v>jaGZNgosNpk</c:v>
                </c:pt>
                <c:pt idx="7664">
                  <c:v>jaMaRvkW1Zs</c:v>
                </c:pt>
                <c:pt idx="7665">
                  <c:v>jaNa4JXnJJw</c:v>
                </c:pt>
                <c:pt idx="7666">
                  <c:v>JaNs468a59c</c:v>
                </c:pt>
                <c:pt idx="7667">
                  <c:v>jaqu7gvRzWs</c:v>
                </c:pt>
                <c:pt idx="7668">
                  <c:v>jarbO6uNCpw</c:v>
                </c:pt>
                <c:pt idx="7669">
                  <c:v>Jarzxjkg8hg</c:v>
                </c:pt>
                <c:pt idx="7670">
                  <c:v>JatVouOv2P0</c:v>
                </c:pt>
                <c:pt idx="7671">
                  <c:v>JATYGQrOXG4</c:v>
                </c:pt>
                <c:pt idx="7672">
                  <c:v>jb_DA_eGAK0</c:v>
                </c:pt>
                <c:pt idx="7673">
                  <c:v>jB42mPns-K4</c:v>
                </c:pt>
                <c:pt idx="7674">
                  <c:v>jba6-To5L5I</c:v>
                </c:pt>
                <c:pt idx="7675">
                  <c:v>JbA7ehOXgmo</c:v>
                </c:pt>
                <c:pt idx="7676">
                  <c:v>Jb-cD_jDS1M</c:v>
                </c:pt>
                <c:pt idx="7677">
                  <c:v>Jbcx9yEGHfw</c:v>
                </c:pt>
                <c:pt idx="7678">
                  <c:v>jBd2POxoHwg</c:v>
                </c:pt>
                <c:pt idx="7679">
                  <c:v>jbDufua0fFo</c:v>
                </c:pt>
                <c:pt idx="7680">
                  <c:v>JBDWIGpKnwM</c:v>
                </c:pt>
                <c:pt idx="7681">
                  <c:v>JBFmDaNsofY</c:v>
                </c:pt>
                <c:pt idx="7682">
                  <c:v>JbiNh_dtqxM</c:v>
                </c:pt>
                <c:pt idx="7683">
                  <c:v>JBJKEJpOhRM</c:v>
                </c:pt>
                <c:pt idx="7684">
                  <c:v>Jbph7BGrFaw</c:v>
                </c:pt>
                <c:pt idx="7685">
                  <c:v>jbs9_qxBS1Y</c:v>
                </c:pt>
                <c:pt idx="7686">
                  <c:v>jBwfiA01ok8</c:v>
                </c:pt>
                <c:pt idx="7687">
                  <c:v>jbzn3c5aafI</c:v>
                </c:pt>
                <c:pt idx="7688">
                  <c:v>jC1oQ2saDIk</c:v>
                </c:pt>
                <c:pt idx="7689">
                  <c:v>Jc4ikJbbtiA</c:v>
                </c:pt>
                <c:pt idx="7690">
                  <c:v>Jc8COx3TvpM</c:v>
                </c:pt>
                <c:pt idx="7691">
                  <c:v>Jcao2Ci5kLk</c:v>
                </c:pt>
                <c:pt idx="7692">
                  <c:v>jCapB7AbXHw</c:v>
                </c:pt>
                <c:pt idx="7693">
                  <c:v>JcDvhMVO85w</c:v>
                </c:pt>
                <c:pt idx="7694">
                  <c:v>jcDWZ_e6Vlc</c:v>
                </c:pt>
                <c:pt idx="7695">
                  <c:v>jCFF2iDrzC0</c:v>
                </c:pt>
                <c:pt idx="7696">
                  <c:v>JcfZ268m7kc</c:v>
                </c:pt>
                <c:pt idx="7697">
                  <c:v>JChBRzeLz8w</c:v>
                </c:pt>
                <c:pt idx="7698">
                  <c:v>jcjslstPYuY</c:v>
                </c:pt>
                <c:pt idx="7699">
                  <c:v>JckvAcLwp3k</c:v>
                </c:pt>
                <c:pt idx="7700">
                  <c:v>jcZ1a2Ri2Vc</c:v>
                </c:pt>
                <c:pt idx="7701">
                  <c:v>jd4TphVdDm0</c:v>
                </c:pt>
                <c:pt idx="7702">
                  <c:v>jDcNatHjP-w</c:v>
                </c:pt>
                <c:pt idx="7703">
                  <c:v>jDEaZBzwJ_o</c:v>
                </c:pt>
                <c:pt idx="7704">
                  <c:v>jDHnDqzLNdg</c:v>
                </c:pt>
                <c:pt idx="7705">
                  <c:v>JdJswwqQIpU</c:v>
                </c:pt>
                <c:pt idx="7706">
                  <c:v>JDLumLkiCr8</c:v>
                </c:pt>
                <c:pt idx="7707">
                  <c:v>JDNnoPH8ET8</c:v>
                </c:pt>
                <c:pt idx="7708">
                  <c:v>JDp3-egvxr4</c:v>
                </c:pt>
                <c:pt idx="7709">
                  <c:v>jDpCDLCF-s0</c:v>
                </c:pt>
                <c:pt idx="7710">
                  <c:v>J-dv_DcDD_A</c:v>
                </c:pt>
                <c:pt idx="7711">
                  <c:v>JDxH9O2X0I0</c:v>
                </c:pt>
                <c:pt idx="7712">
                  <c:v>jdxH-OHmEoE</c:v>
                </c:pt>
                <c:pt idx="7713">
                  <c:v>JDyoKOB5OqE</c:v>
                </c:pt>
                <c:pt idx="7714">
                  <c:v>JDYQCV5bZ9Y</c:v>
                </c:pt>
                <c:pt idx="7715">
                  <c:v>jE6SRnRZ32k</c:v>
                </c:pt>
                <c:pt idx="7716">
                  <c:v>jECmwHS1WVU</c:v>
                </c:pt>
                <c:pt idx="7717">
                  <c:v>JEeTYIa01LM</c:v>
                </c:pt>
                <c:pt idx="7718">
                  <c:v>JEf1rvI32Wc</c:v>
                </c:pt>
                <c:pt idx="7719">
                  <c:v>JEKdVYPn224</c:v>
                </c:pt>
                <c:pt idx="7720">
                  <c:v>jElRtesCnlA</c:v>
                </c:pt>
                <c:pt idx="7721">
                  <c:v>j-EM01zPQzs</c:v>
                </c:pt>
                <c:pt idx="7722">
                  <c:v>JerOYDOIxog</c:v>
                </c:pt>
                <c:pt idx="7723">
                  <c:v>JExup0WMPgI</c:v>
                </c:pt>
                <c:pt idx="7724">
                  <c:v>jey9-k8rp3I</c:v>
                </c:pt>
                <c:pt idx="7725">
                  <c:v>jeYdQuhPvi4</c:v>
                </c:pt>
                <c:pt idx="7726">
                  <c:v>jeyER-nWq_o</c:v>
                </c:pt>
                <c:pt idx="7727">
                  <c:v>JF_y-hMSe5c</c:v>
                </c:pt>
                <c:pt idx="7728">
                  <c:v>Jf3mPOMonfI</c:v>
                </c:pt>
                <c:pt idx="7729">
                  <c:v>jF7eykwJljA</c:v>
                </c:pt>
                <c:pt idx="7730">
                  <c:v>jf9_jP2iuAI</c:v>
                </c:pt>
                <c:pt idx="7731">
                  <c:v>JfAwgMzNUqU</c:v>
                </c:pt>
                <c:pt idx="7732">
                  <c:v>jfC0sCvtrB8</c:v>
                </c:pt>
                <c:pt idx="7733">
                  <c:v>jfcnE5KzTYg</c:v>
                </c:pt>
                <c:pt idx="7734">
                  <c:v>jfD2HcRALh4</c:v>
                </c:pt>
                <c:pt idx="7735">
                  <c:v>JFe_OFPYKQY</c:v>
                </c:pt>
                <c:pt idx="7736">
                  <c:v>jFFkAYxFwTY</c:v>
                </c:pt>
                <c:pt idx="7737">
                  <c:v>JfhRITPpK3k</c:v>
                </c:pt>
                <c:pt idx="7738">
                  <c:v>jFjbGxWS1Oo</c:v>
                </c:pt>
                <c:pt idx="7739">
                  <c:v>JFjReDfR8eU</c:v>
                </c:pt>
                <c:pt idx="7740">
                  <c:v>jFjSUHUIEyo</c:v>
                </c:pt>
                <c:pt idx="7741">
                  <c:v>JflN59pba0M</c:v>
                </c:pt>
                <c:pt idx="7742">
                  <c:v>jFoowWd1LLE</c:v>
                </c:pt>
                <c:pt idx="7743">
                  <c:v>jfpDTnsKK_Q</c:v>
                </c:pt>
                <c:pt idx="7744">
                  <c:v>jFqZjxHGBm4</c:v>
                </c:pt>
                <c:pt idx="7745">
                  <c:v>jfrGsxoQJnc</c:v>
                </c:pt>
                <c:pt idx="7746">
                  <c:v>jFROhmtKg8w</c:v>
                </c:pt>
                <c:pt idx="7747">
                  <c:v>jfRUOHarC10</c:v>
                </c:pt>
                <c:pt idx="7748">
                  <c:v>JfTQUS4sN8g</c:v>
                </c:pt>
                <c:pt idx="7749">
                  <c:v>JFZMqI-h8E8</c:v>
                </c:pt>
                <c:pt idx="7750">
                  <c:v>jg0B750T30U</c:v>
                </c:pt>
                <c:pt idx="7751">
                  <c:v>Jg6yJ9IHsRA</c:v>
                </c:pt>
                <c:pt idx="7752">
                  <c:v>J-g9lof9PHc</c:v>
                </c:pt>
                <c:pt idx="7753">
                  <c:v>jGcSjkFbY5s</c:v>
                </c:pt>
                <c:pt idx="7754">
                  <c:v>jgDjrhfIrN8</c:v>
                </c:pt>
                <c:pt idx="7755">
                  <c:v>JgHCSoI_WtI</c:v>
                </c:pt>
                <c:pt idx="7756">
                  <c:v>JgiwhV6a0_4</c:v>
                </c:pt>
                <c:pt idx="7757">
                  <c:v>jGMNEHUpEUk</c:v>
                </c:pt>
                <c:pt idx="7758">
                  <c:v>Jgpi1vhBKjQ</c:v>
                </c:pt>
                <c:pt idx="7759">
                  <c:v>JgRlhZoELQ0</c:v>
                </c:pt>
                <c:pt idx="7760">
                  <c:v>JgwsWw4Uzyc</c:v>
                </c:pt>
                <c:pt idx="7761">
                  <c:v>jgYYxs_d_bo</c:v>
                </c:pt>
                <c:pt idx="7762">
                  <c:v>jh_uFP-v-DI</c:v>
                </c:pt>
                <c:pt idx="7763">
                  <c:v>jH93U3_8044</c:v>
                </c:pt>
                <c:pt idx="7764">
                  <c:v>jHdy7Dkll70</c:v>
                </c:pt>
                <c:pt idx="7765">
                  <c:v>jHfgSd5BsQw</c:v>
                </c:pt>
                <c:pt idx="7766">
                  <c:v>JhFSqkr-iKw</c:v>
                </c:pt>
                <c:pt idx="7767">
                  <c:v>JHgDCQAtvbE</c:v>
                </c:pt>
                <c:pt idx="7768">
                  <c:v>jhkUkCHihFQ</c:v>
                </c:pt>
                <c:pt idx="7769">
                  <c:v>jhoAwRa82Us</c:v>
                </c:pt>
                <c:pt idx="7770">
                  <c:v>jHUbSt7ifWA</c:v>
                </c:pt>
                <c:pt idx="7771">
                  <c:v>JhVQllFg-2Q</c:v>
                </c:pt>
                <c:pt idx="7772">
                  <c:v>jHX5OhfD2M8</c:v>
                </c:pt>
                <c:pt idx="7773">
                  <c:v>JhybXjIfUkA</c:v>
                </c:pt>
                <c:pt idx="7774">
                  <c:v>jI0BiWkZS_U</c:v>
                </c:pt>
                <c:pt idx="7775">
                  <c:v>j-I0Uxbh1uY</c:v>
                </c:pt>
                <c:pt idx="7776">
                  <c:v>Ji2s_4DFCIg</c:v>
                </c:pt>
                <c:pt idx="7777">
                  <c:v>JIFPDe89RVI</c:v>
                </c:pt>
                <c:pt idx="7778">
                  <c:v>Jih0z7SW9y0</c:v>
                </c:pt>
                <c:pt idx="7779">
                  <c:v>jIoum-sORtU</c:v>
                </c:pt>
                <c:pt idx="7780">
                  <c:v>JIPgxSM4PQA</c:v>
                </c:pt>
                <c:pt idx="7781">
                  <c:v>JIR1umVwmnQ</c:v>
                </c:pt>
                <c:pt idx="7782">
                  <c:v>j-ivAyqJh0Y</c:v>
                </c:pt>
                <c:pt idx="7783">
                  <c:v>JIwQ0ck1L4M</c:v>
                </c:pt>
                <c:pt idx="7784">
                  <c:v>J-IzGBU344M</c:v>
                </c:pt>
                <c:pt idx="7785">
                  <c:v>jJ1AT4Rz8Vc</c:v>
                </c:pt>
                <c:pt idx="7786">
                  <c:v>jJbULEbQyTM</c:v>
                </c:pt>
                <c:pt idx="7787">
                  <c:v>jJCa2U0LLxQ</c:v>
                </c:pt>
                <c:pt idx="7788">
                  <c:v>jjCP_khIxLM</c:v>
                </c:pt>
                <c:pt idx="7789">
                  <c:v>jjdq3E8tSGg</c:v>
                </c:pt>
                <c:pt idx="7790">
                  <c:v>JJG-hy1ke1s</c:v>
                </c:pt>
                <c:pt idx="7791">
                  <c:v>jjn26SndxBM</c:v>
                </c:pt>
                <c:pt idx="7792">
                  <c:v>jjOKZdaCddc</c:v>
                </c:pt>
                <c:pt idx="7793">
                  <c:v>JJOtJmOyXs8</c:v>
                </c:pt>
                <c:pt idx="7794">
                  <c:v>JJpcCKKqc4k</c:v>
                </c:pt>
                <c:pt idx="7795">
                  <c:v>jjRMmoSgM2s</c:v>
                </c:pt>
                <c:pt idx="7796">
                  <c:v>jjSG4Qqd7Ds</c:v>
                </c:pt>
                <c:pt idx="7797">
                  <c:v>J-JT0XvksBM</c:v>
                </c:pt>
                <c:pt idx="7798">
                  <c:v>jJUbyInM9Mw</c:v>
                </c:pt>
                <c:pt idx="7799">
                  <c:v>jJWs2YOhR_8</c:v>
                </c:pt>
                <c:pt idx="7800">
                  <c:v>JjXNgqAWLtE</c:v>
                </c:pt>
                <c:pt idx="7801">
                  <c:v>Jk1oCuT3LDw</c:v>
                </c:pt>
                <c:pt idx="7802">
                  <c:v>jK6UOvjMPp0</c:v>
                </c:pt>
                <c:pt idx="7803">
                  <c:v>jK7AeiPS0-0</c:v>
                </c:pt>
                <c:pt idx="7804">
                  <c:v>JK7bH_WwO0M</c:v>
                </c:pt>
                <c:pt idx="7805">
                  <c:v>jk864bc-8hA</c:v>
                </c:pt>
                <c:pt idx="7806">
                  <c:v>Jk9-yBBz3pc</c:v>
                </c:pt>
                <c:pt idx="7807">
                  <c:v>JKAa5JMtuhg</c:v>
                </c:pt>
                <c:pt idx="7808">
                  <c:v>jkAsXwD2Woc</c:v>
                </c:pt>
                <c:pt idx="7809">
                  <c:v>JKa-zo6gJpo</c:v>
                </c:pt>
                <c:pt idx="7810">
                  <c:v>jKCvZiNinYo</c:v>
                </c:pt>
                <c:pt idx="7811">
                  <c:v>JKFW-xHhkp0</c:v>
                </c:pt>
                <c:pt idx="7812">
                  <c:v>JKgFWgcTMzE</c:v>
                </c:pt>
                <c:pt idx="7813">
                  <c:v>jkgIIL-6RU0</c:v>
                </c:pt>
                <c:pt idx="7814">
                  <c:v>jKhzydoI8iY</c:v>
                </c:pt>
                <c:pt idx="7815">
                  <c:v>Jkr8VZ_UsNw</c:v>
                </c:pt>
                <c:pt idx="7816">
                  <c:v>jKuEzamB45U</c:v>
                </c:pt>
                <c:pt idx="7817">
                  <c:v>Jkw5gLF_2Rc</c:v>
                </c:pt>
                <c:pt idx="7818">
                  <c:v>JkYJQdjTX4o</c:v>
                </c:pt>
                <c:pt idx="7819">
                  <c:v>jl_VyGFXfjc</c:v>
                </c:pt>
                <c:pt idx="7820">
                  <c:v>JL0Jcs5SDoM</c:v>
                </c:pt>
                <c:pt idx="7821">
                  <c:v>JL4oAqKGYGM</c:v>
                </c:pt>
                <c:pt idx="7822">
                  <c:v>JL8rXteFzMI</c:v>
                </c:pt>
                <c:pt idx="7823">
                  <c:v>JlaQdaclIjA</c:v>
                </c:pt>
                <c:pt idx="7824">
                  <c:v>Jlbs-kVZB5s</c:v>
                </c:pt>
                <c:pt idx="7825">
                  <c:v>JlCBt9tYNtA</c:v>
                </c:pt>
                <c:pt idx="7826">
                  <c:v>jlG0zlSm4zA</c:v>
                </c:pt>
                <c:pt idx="7827">
                  <c:v>jLggee_GYTA</c:v>
                </c:pt>
                <c:pt idx="7828">
                  <c:v>JLi4NGNQIkE</c:v>
                </c:pt>
                <c:pt idx="7829">
                  <c:v>jlnvVanBqO0</c:v>
                </c:pt>
                <c:pt idx="7830">
                  <c:v>jlPu-7F8WwA</c:v>
                </c:pt>
                <c:pt idx="7831">
                  <c:v>jLsNEN-rnG0</c:v>
                </c:pt>
                <c:pt idx="7832">
                  <c:v>jlxoMbXGcD4</c:v>
                </c:pt>
                <c:pt idx="7833">
                  <c:v>Jm_dWKz2HUw</c:v>
                </c:pt>
                <c:pt idx="7834">
                  <c:v>jM04TFf4yU4</c:v>
                </c:pt>
                <c:pt idx="7835">
                  <c:v>JM2ssSyX7Eg</c:v>
                </c:pt>
                <c:pt idx="7836">
                  <c:v>jmah3Rikn0w</c:v>
                </c:pt>
                <c:pt idx="7837">
                  <c:v>jMAHoWbfdN0</c:v>
                </c:pt>
                <c:pt idx="7838">
                  <c:v>JMavv6JDjS8</c:v>
                </c:pt>
                <c:pt idx="7839">
                  <c:v>jMbjUeX4gRQ</c:v>
                </c:pt>
                <c:pt idx="7840">
                  <c:v>JmFSZdrlJco</c:v>
                </c:pt>
                <c:pt idx="7841">
                  <c:v>jMgjTPPNRVs</c:v>
                </c:pt>
                <c:pt idx="7842">
                  <c:v>JmgvRzHNDVc</c:v>
                </c:pt>
                <c:pt idx="7843">
                  <c:v>JMiAadxj8Js</c:v>
                </c:pt>
                <c:pt idx="7844">
                  <c:v>jMiOT7OKhMQ</c:v>
                </c:pt>
                <c:pt idx="7845">
                  <c:v>jMJf53z8AyQ</c:v>
                </c:pt>
                <c:pt idx="7846">
                  <c:v>jmlqmoyVdiA</c:v>
                </c:pt>
                <c:pt idx="7847">
                  <c:v>JMMjvD8xElI</c:v>
                </c:pt>
                <c:pt idx="7848">
                  <c:v>JMNIdf5tyro</c:v>
                </c:pt>
                <c:pt idx="7849">
                  <c:v>jMRrE7_dmLM</c:v>
                </c:pt>
                <c:pt idx="7850">
                  <c:v>JMsA9BFugSY</c:v>
                </c:pt>
                <c:pt idx="7851">
                  <c:v>jMsCz4JU8q0</c:v>
                </c:pt>
                <c:pt idx="7852">
                  <c:v>jMtyrGUlPhs</c:v>
                </c:pt>
                <c:pt idx="7853">
                  <c:v>jmUooZZ96Mk</c:v>
                </c:pt>
                <c:pt idx="7854">
                  <c:v>jmUU62Eqnvg</c:v>
                </c:pt>
                <c:pt idx="7855">
                  <c:v>jMwcCqB3qWI</c:v>
                </c:pt>
                <c:pt idx="7856">
                  <c:v>jN5b5I7MqBo</c:v>
                </c:pt>
                <c:pt idx="7857">
                  <c:v>jN8EAXdofBU</c:v>
                </c:pt>
                <c:pt idx="7858">
                  <c:v>JN8WwwaTpIU</c:v>
                </c:pt>
                <c:pt idx="7859">
                  <c:v>jn9mHzXJIV0</c:v>
                </c:pt>
                <c:pt idx="7860">
                  <c:v>JNAZo8SyCmA</c:v>
                </c:pt>
                <c:pt idx="7861">
                  <c:v>jnLGYbXPzDo</c:v>
                </c:pt>
                <c:pt idx="7862">
                  <c:v>JNnRbYj6Rnc</c:v>
                </c:pt>
                <c:pt idx="7863">
                  <c:v>JnoiFLWGRCg</c:v>
                </c:pt>
                <c:pt idx="7864">
                  <c:v>JnpYYa_tlwY</c:v>
                </c:pt>
                <c:pt idx="7865">
                  <c:v>jNQ0P_u0AHw</c:v>
                </c:pt>
                <c:pt idx="7866">
                  <c:v>jnSWLVshJ0g</c:v>
                </c:pt>
                <c:pt idx="7867">
                  <c:v>jNTdS9EAUB8</c:v>
                </c:pt>
                <c:pt idx="7868">
                  <c:v>JNuLtvgYwNM</c:v>
                </c:pt>
                <c:pt idx="7869">
                  <c:v>JnuvNW-ey34</c:v>
                </c:pt>
                <c:pt idx="7870">
                  <c:v>j-Nwvy7UDqE</c:v>
                </c:pt>
                <c:pt idx="7871">
                  <c:v>jNYti0kJcvU</c:v>
                </c:pt>
                <c:pt idx="7872">
                  <c:v>JNZXF7Qi3Ec</c:v>
                </c:pt>
                <c:pt idx="7873">
                  <c:v>JO2Duxm4Qa8</c:v>
                </c:pt>
                <c:pt idx="7874">
                  <c:v>JO2WC9zl9OE</c:v>
                </c:pt>
                <c:pt idx="7875">
                  <c:v>Jodbdj52Vc0</c:v>
                </c:pt>
                <c:pt idx="7876">
                  <c:v>jOeBTWmzXFM</c:v>
                </c:pt>
                <c:pt idx="7877">
                  <c:v>jOEyTn1Yg2s</c:v>
                </c:pt>
                <c:pt idx="7878">
                  <c:v>JogJm2_EOFY</c:v>
                </c:pt>
                <c:pt idx="7879">
                  <c:v>JOGPlRvPnA8</c:v>
                </c:pt>
                <c:pt idx="7880">
                  <c:v>JojsASBQ5h8</c:v>
                </c:pt>
                <c:pt idx="7881">
                  <c:v>Jok1fM1_kT4</c:v>
                </c:pt>
                <c:pt idx="7882">
                  <c:v>jOMA4O-BZEk</c:v>
                </c:pt>
                <c:pt idx="7883">
                  <c:v>JOmDzomv8IM</c:v>
                </c:pt>
                <c:pt idx="7884">
                  <c:v>joxJBM4FCQ8</c:v>
                </c:pt>
                <c:pt idx="7885">
                  <c:v>JoZCckH-54A</c:v>
                </c:pt>
                <c:pt idx="7886">
                  <c:v>jp0n4TPfA5A</c:v>
                </c:pt>
                <c:pt idx="7887">
                  <c:v>jP2IFDQGBIc</c:v>
                </c:pt>
                <c:pt idx="7888">
                  <c:v>jP9FaTT12ks</c:v>
                </c:pt>
                <c:pt idx="7889">
                  <c:v>jPa4P8LluPo</c:v>
                </c:pt>
                <c:pt idx="7890">
                  <c:v>JPbJCC7NP8k</c:v>
                </c:pt>
                <c:pt idx="7891">
                  <c:v>JPm2JkFkCrA</c:v>
                </c:pt>
                <c:pt idx="7892">
                  <c:v>JPr_6aIyXuU</c:v>
                </c:pt>
                <c:pt idx="7893">
                  <c:v>Jpw5zpDlyzQ</c:v>
                </c:pt>
                <c:pt idx="7894">
                  <c:v>J-qhdYVjaBA</c:v>
                </c:pt>
                <c:pt idx="7895">
                  <c:v>jQKkQth9Vqc</c:v>
                </c:pt>
                <c:pt idx="7896">
                  <c:v>jQkZRWoE-wM</c:v>
                </c:pt>
                <c:pt idx="7897">
                  <c:v>JqLfeYHI0GU</c:v>
                </c:pt>
                <c:pt idx="7898">
                  <c:v>Jq-sqsx-AMk</c:v>
                </c:pt>
                <c:pt idx="7899">
                  <c:v>jQW0apSNm14</c:v>
                </c:pt>
                <c:pt idx="7900">
                  <c:v>JQyK_3sxvl8</c:v>
                </c:pt>
                <c:pt idx="7901">
                  <c:v>jqZrH_8kHk0</c:v>
                </c:pt>
                <c:pt idx="7902">
                  <c:v>jr0THyOw4h0</c:v>
                </c:pt>
                <c:pt idx="7903">
                  <c:v>Jr1TDPKqlZA</c:v>
                </c:pt>
                <c:pt idx="7904">
                  <c:v>jRaDgg5gKtw</c:v>
                </c:pt>
                <c:pt idx="7905">
                  <c:v>jrAhlUJx_b0</c:v>
                </c:pt>
                <c:pt idx="7906">
                  <c:v>jrbD1wWr0IM</c:v>
                </c:pt>
                <c:pt idx="7907">
                  <c:v>JrbKnBIbNZ8</c:v>
                </c:pt>
                <c:pt idx="7908">
                  <c:v>jrfmT77cSUo</c:v>
                </c:pt>
                <c:pt idx="7909">
                  <c:v>jrfSQTnrLvU</c:v>
                </c:pt>
                <c:pt idx="7910">
                  <c:v>jRGu4kK4rBE</c:v>
                </c:pt>
                <c:pt idx="7911">
                  <c:v>jRiI5bt0ZRQ</c:v>
                </c:pt>
                <c:pt idx="7912">
                  <c:v>JRolVtynz8g</c:v>
                </c:pt>
                <c:pt idx="7913">
                  <c:v>jRT74op6xak</c:v>
                </c:pt>
                <c:pt idx="7914">
                  <c:v>jrTb8KogH88</c:v>
                </c:pt>
                <c:pt idx="7915">
                  <c:v>JrUgsml1yRM</c:v>
                </c:pt>
                <c:pt idx="7916">
                  <c:v>jrvitZHRmo4</c:v>
                </c:pt>
                <c:pt idx="7917">
                  <c:v>jRx3xOxpHt0</c:v>
                </c:pt>
                <c:pt idx="7918">
                  <c:v>jRXuVGUyWYM</c:v>
                </c:pt>
                <c:pt idx="7919">
                  <c:v>jrXv7WNo6No</c:v>
                </c:pt>
                <c:pt idx="7920">
                  <c:v>JrysoawAaYc</c:v>
                </c:pt>
                <c:pt idx="7921">
                  <c:v>jrZQr3Ts9PI</c:v>
                </c:pt>
                <c:pt idx="7922">
                  <c:v>Js3WIRF595U</c:v>
                </c:pt>
                <c:pt idx="7923">
                  <c:v>Js63OppByUE</c:v>
                </c:pt>
                <c:pt idx="7924">
                  <c:v>jS7SLra3AuI</c:v>
                </c:pt>
                <c:pt idx="7925">
                  <c:v>jSDaw8Mj2hI</c:v>
                </c:pt>
                <c:pt idx="7926">
                  <c:v>JsdJ_64hQ3U</c:v>
                </c:pt>
                <c:pt idx="7927">
                  <c:v>Jsf-2w9THuI</c:v>
                </c:pt>
                <c:pt idx="7928">
                  <c:v>JSkOecmAFFo</c:v>
                </c:pt>
                <c:pt idx="7929">
                  <c:v>JSqL2yaWSKE</c:v>
                </c:pt>
                <c:pt idx="7930">
                  <c:v>jSRtmIRVHNI</c:v>
                </c:pt>
                <c:pt idx="7931">
                  <c:v>JssL-0rBJ2c</c:v>
                </c:pt>
                <c:pt idx="7932">
                  <c:v>JSUO-lZ7Bpw</c:v>
                </c:pt>
                <c:pt idx="7933">
                  <c:v>jSw5DNWGOG0</c:v>
                </c:pt>
                <c:pt idx="7934">
                  <c:v>jS-x5zzKaJo</c:v>
                </c:pt>
                <c:pt idx="7935">
                  <c:v>jSxKvP5VaTA</c:v>
                </c:pt>
                <c:pt idx="7936">
                  <c:v>JSXtS9Ga9Ks</c:v>
                </c:pt>
                <c:pt idx="7937">
                  <c:v>JsZ2yyIXOSE</c:v>
                </c:pt>
                <c:pt idx="7938">
                  <c:v>JT_SWFfYAws</c:v>
                </c:pt>
                <c:pt idx="7939">
                  <c:v>Jt5L2M_-5mA</c:v>
                </c:pt>
                <c:pt idx="7940">
                  <c:v>JT6FiIW5r8Q</c:v>
                </c:pt>
                <c:pt idx="7941">
                  <c:v>Jt7JKyt_XtE</c:v>
                </c:pt>
                <c:pt idx="7942">
                  <c:v>J-tcQFTdHmI</c:v>
                </c:pt>
                <c:pt idx="7943">
                  <c:v>JtCwmO26g54</c:v>
                </c:pt>
                <c:pt idx="7944">
                  <c:v>JTdLY2qE2fA</c:v>
                </c:pt>
                <c:pt idx="7945">
                  <c:v>JtEP_7jIFP8</c:v>
                </c:pt>
                <c:pt idx="7946">
                  <c:v>JtgAw5TYJpk</c:v>
                </c:pt>
                <c:pt idx="7947">
                  <c:v>J-tjx9KAZ20</c:v>
                </c:pt>
                <c:pt idx="7948">
                  <c:v>jtl68nVgKvU</c:v>
                </c:pt>
                <c:pt idx="7949">
                  <c:v>JtnPpxe8K7c</c:v>
                </c:pt>
                <c:pt idx="7950">
                  <c:v>JTr2c_Cx4rU</c:v>
                </c:pt>
                <c:pt idx="7951">
                  <c:v>JtriogH7GgM</c:v>
                </c:pt>
                <c:pt idx="7952">
                  <c:v>jTRvTt2LrOw</c:v>
                </c:pt>
                <c:pt idx="7953">
                  <c:v>JtSoHMVvKG8</c:v>
                </c:pt>
                <c:pt idx="7954">
                  <c:v>jttIs2H_M9Q</c:v>
                </c:pt>
                <c:pt idx="7955">
                  <c:v>JTwWCot9mJY</c:v>
                </c:pt>
                <c:pt idx="7956">
                  <c:v>jtZ2N84I5bo</c:v>
                </c:pt>
                <c:pt idx="7957">
                  <c:v>Jtzn9OQ20Vk</c:v>
                </c:pt>
                <c:pt idx="7958">
                  <c:v>ju4MDaz9IBI</c:v>
                </c:pt>
                <c:pt idx="7959">
                  <c:v>JUabUTqMgpM</c:v>
                </c:pt>
                <c:pt idx="7960">
                  <c:v>Juh9mFsGWZg</c:v>
                </c:pt>
                <c:pt idx="7961">
                  <c:v>JUi3psxB3QA</c:v>
                </c:pt>
                <c:pt idx="7962">
                  <c:v>jUiEkNgOMb0</c:v>
                </c:pt>
                <c:pt idx="7963">
                  <c:v>jUiP543q35k</c:v>
                </c:pt>
                <c:pt idx="7964">
                  <c:v>jujC6-FLUl0</c:v>
                </c:pt>
                <c:pt idx="7965">
                  <c:v>JuM4UxOq-jA</c:v>
                </c:pt>
                <c:pt idx="7966">
                  <c:v>jUpwTpvwdE8</c:v>
                </c:pt>
                <c:pt idx="7967">
                  <c:v>jUrEwZo02MU</c:v>
                </c:pt>
                <c:pt idx="7968">
                  <c:v>JUruoiHSbLs</c:v>
                </c:pt>
                <c:pt idx="7969">
                  <c:v>jusR-Fh51yw</c:v>
                </c:pt>
                <c:pt idx="7970">
                  <c:v>JutOx4C4Vxw</c:v>
                </c:pt>
                <c:pt idx="7971">
                  <c:v>jUUqqxa3Fn4</c:v>
                </c:pt>
                <c:pt idx="7972">
                  <c:v>JUW6SxcHAxw</c:v>
                </c:pt>
                <c:pt idx="7973">
                  <c:v>jUYafLM5Baw</c:v>
                </c:pt>
                <c:pt idx="7974">
                  <c:v>jUz_MRN-83E</c:v>
                </c:pt>
                <c:pt idx="7975">
                  <c:v>JUzlad-cQg4</c:v>
                </c:pt>
                <c:pt idx="7976">
                  <c:v>Jv0EtSKxaTE</c:v>
                </c:pt>
                <c:pt idx="7977">
                  <c:v>Jv-1Q8HrxGg</c:v>
                </c:pt>
                <c:pt idx="7978">
                  <c:v>Jv5GreKXU3g</c:v>
                </c:pt>
                <c:pt idx="7979">
                  <c:v>jV5mV1U3CTw</c:v>
                </c:pt>
                <c:pt idx="7980">
                  <c:v>JVanf1-7oZU</c:v>
                </c:pt>
                <c:pt idx="7981">
                  <c:v>jvcBAsE72Lc</c:v>
                </c:pt>
                <c:pt idx="7982">
                  <c:v>jVcsoMbs_gs</c:v>
                </c:pt>
                <c:pt idx="7983">
                  <c:v>JVeRFifuFNk</c:v>
                </c:pt>
                <c:pt idx="7984">
                  <c:v>jVgsqsLmdto</c:v>
                </c:pt>
                <c:pt idx="7985">
                  <c:v>JvHemUVtSvI</c:v>
                </c:pt>
                <c:pt idx="7986">
                  <c:v>jVjLsidcT1A</c:v>
                </c:pt>
                <c:pt idx="7987">
                  <c:v>JvkQVbrMk1I</c:v>
                </c:pt>
                <c:pt idx="7988">
                  <c:v>jVnkv4kI1ko</c:v>
                </c:pt>
                <c:pt idx="7989">
                  <c:v>jvO1GDJXOgo</c:v>
                </c:pt>
                <c:pt idx="7990">
                  <c:v>JVQRjFVv92A</c:v>
                </c:pt>
                <c:pt idx="7991">
                  <c:v>JvRSvnCHlQY</c:v>
                </c:pt>
                <c:pt idx="7992">
                  <c:v>JVuG4kNF8Nc</c:v>
                </c:pt>
                <c:pt idx="7993">
                  <c:v>jvuQ0CHHd3k</c:v>
                </c:pt>
                <c:pt idx="7994">
                  <c:v>jVXQ0ofH45k</c:v>
                </c:pt>
                <c:pt idx="7995">
                  <c:v>jVXS5p7qgsQ</c:v>
                </c:pt>
                <c:pt idx="7996">
                  <c:v>jVzpTmt1O-g</c:v>
                </c:pt>
                <c:pt idx="7997">
                  <c:v>Jwa0Qh1muyA</c:v>
                </c:pt>
                <c:pt idx="7998">
                  <c:v>JwB_qfwFXZY</c:v>
                </c:pt>
                <c:pt idx="7999">
                  <c:v>JWbXQdwYm-0</c:v>
                </c:pt>
                <c:pt idx="8000">
                  <c:v>JwDGs9FAbmo</c:v>
                </c:pt>
                <c:pt idx="8001">
                  <c:v>JwdMw5bKQ3o</c:v>
                </c:pt>
                <c:pt idx="8002">
                  <c:v>JWG2Q-TfVbk</c:v>
                </c:pt>
                <c:pt idx="8003">
                  <c:v>JWkUrw1oh4I</c:v>
                </c:pt>
                <c:pt idx="8004">
                  <c:v>jWn55LA3flw</c:v>
                </c:pt>
                <c:pt idx="8005">
                  <c:v>jWnGwrFY3QM</c:v>
                </c:pt>
                <c:pt idx="8006">
                  <c:v>jwRFeu9jrFc</c:v>
                </c:pt>
                <c:pt idx="8007">
                  <c:v>JwT5Lfio6AE</c:v>
                </c:pt>
                <c:pt idx="8008">
                  <c:v>jwySwh-rjiE</c:v>
                </c:pt>
                <c:pt idx="8009">
                  <c:v>JwzPmgVOV-M</c:v>
                </c:pt>
                <c:pt idx="8010">
                  <c:v>JWZqIXbO0C0</c:v>
                </c:pt>
                <c:pt idx="8011">
                  <c:v>jX3MgXQIlQ8</c:v>
                </c:pt>
                <c:pt idx="8012">
                  <c:v>jX3OyzkLHr0</c:v>
                </c:pt>
                <c:pt idx="8013">
                  <c:v>jX8sNHauEm0</c:v>
                </c:pt>
                <c:pt idx="8014">
                  <c:v>Jxc7SBL5TbE</c:v>
                </c:pt>
                <c:pt idx="8015">
                  <c:v>JXdzfdLsdSE</c:v>
                </c:pt>
                <c:pt idx="8016">
                  <c:v>Jxe8Tgnz2SA</c:v>
                </c:pt>
                <c:pt idx="8017">
                  <c:v>JXfMMNYUexE</c:v>
                </c:pt>
                <c:pt idx="8018">
                  <c:v>JXgXYf8A7sc</c:v>
                </c:pt>
                <c:pt idx="8019">
                  <c:v>jXk3COOc7vo</c:v>
                </c:pt>
                <c:pt idx="8020">
                  <c:v>JxlS8ZtYUQs</c:v>
                </c:pt>
                <c:pt idx="8021">
                  <c:v>jXnX_7N7aDQ</c:v>
                </c:pt>
                <c:pt idx="8022">
                  <c:v>jxpqIhwfvAI</c:v>
                </c:pt>
                <c:pt idx="8023">
                  <c:v>JxWQQwsSnu4</c:v>
                </c:pt>
                <c:pt idx="8024">
                  <c:v>jXyz70Ss-bM</c:v>
                </c:pt>
                <c:pt idx="8025">
                  <c:v>JY0fCbXyxqM</c:v>
                </c:pt>
                <c:pt idx="8026">
                  <c:v>jy6oMTPsySg</c:v>
                </c:pt>
                <c:pt idx="8027">
                  <c:v>jY7XC5iY3ck</c:v>
                </c:pt>
                <c:pt idx="8028">
                  <c:v>JY8GOKe5CVs</c:v>
                </c:pt>
                <c:pt idx="8029">
                  <c:v>JY9n-DrWAkg</c:v>
                </c:pt>
                <c:pt idx="8030">
                  <c:v>jY9Q9jiqKMI</c:v>
                </c:pt>
                <c:pt idx="8031">
                  <c:v>JyCovUxccdg</c:v>
                </c:pt>
                <c:pt idx="8032">
                  <c:v>jyDXTJ-_FaI</c:v>
                </c:pt>
                <c:pt idx="8033">
                  <c:v>JYeFv6vNHEw</c:v>
                </c:pt>
                <c:pt idx="8034">
                  <c:v>JyJ_6LcZMGM</c:v>
                </c:pt>
                <c:pt idx="8035">
                  <c:v>jYjUjYGNjgc</c:v>
                </c:pt>
                <c:pt idx="8036">
                  <c:v>jyLJ-Ee0pWE</c:v>
                </c:pt>
                <c:pt idx="8037">
                  <c:v>jymQtiNgfVU</c:v>
                </c:pt>
                <c:pt idx="8038">
                  <c:v>JYsiVRYtFmc</c:v>
                </c:pt>
                <c:pt idx="8039">
                  <c:v>jYv42jWDZiI</c:v>
                </c:pt>
                <c:pt idx="8040">
                  <c:v>jYw79Fdpv1I</c:v>
                </c:pt>
                <c:pt idx="8041">
                  <c:v>jz_Z4A_237U</c:v>
                </c:pt>
                <c:pt idx="8042">
                  <c:v>jZ1XwnDXC2A</c:v>
                </c:pt>
                <c:pt idx="8043">
                  <c:v>jz4ERuH0B9w</c:v>
                </c:pt>
                <c:pt idx="8044">
                  <c:v>Jz50eTT6y8g</c:v>
                </c:pt>
                <c:pt idx="8045">
                  <c:v>Jz6kB_CE1y4</c:v>
                </c:pt>
                <c:pt idx="8046">
                  <c:v>jzbWW3McxS0</c:v>
                </c:pt>
                <c:pt idx="8047">
                  <c:v>jZcVHNNkZts</c:v>
                </c:pt>
                <c:pt idx="8048">
                  <c:v>JzesyIXtMPk</c:v>
                </c:pt>
                <c:pt idx="8049">
                  <c:v>JZf9UPGqcRc</c:v>
                </c:pt>
                <c:pt idx="8050">
                  <c:v>JZgJnC7U8Yc</c:v>
                </c:pt>
                <c:pt idx="8051">
                  <c:v>JzkDtyPPMzE</c:v>
                </c:pt>
                <c:pt idx="8052">
                  <c:v>JZkOx9rkoUs</c:v>
                </c:pt>
                <c:pt idx="8053">
                  <c:v>jzLlsbdrwQk</c:v>
                </c:pt>
                <c:pt idx="8054">
                  <c:v>jZMHSetWPto</c:v>
                </c:pt>
                <c:pt idx="8055">
                  <c:v>JZVjfrdZER8</c:v>
                </c:pt>
                <c:pt idx="8056">
                  <c:v>jzvlDbGUG54</c:v>
                </c:pt>
                <c:pt idx="8057">
                  <c:v>Jzw7Zgycrb8</c:v>
                </c:pt>
                <c:pt idx="8058">
                  <c:v>K_6_MGgXXeg</c:v>
                </c:pt>
                <c:pt idx="8059">
                  <c:v>k_994Y4j88A</c:v>
                </c:pt>
                <c:pt idx="8060">
                  <c:v>K_b4KfPFqSA</c:v>
                </c:pt>
                <c:pt idx="8061">
                  <c:v>K_HG7Ut_8UM</c:v>
                </c:pt>
                <c:pt idx="8062">
                  <c:v>k_o_tyjjxRU</c:v>
                </c:pt>
                <c:pt idx="8063">
                  <c:v>k_o9xe8diaU</c:v>
                </c:pt>
                <c:pt idx="8064">
                  <c:v>K_PgSztIQUY</c:v>
                </c:pt>
                <c:pt idx="8065">
                  <c:v>K_RV3xHCspc</c:v>
                </c:pt>
                <c:pt idx="8066">
                  <c:v>K_voQbMkcAM</c:v>
                </c:pt>
                <c:pt idx="8067">
                  <c:v>k_xYTxIQs1c</c:v>
                </c:pt>
                <c:pt idx="8068">
                  <c:v>K_yddF7QnfQ</c:v>
                </c:pt>
                <c:pt idx="8069">
                  <c:v>K0_VXohM3pk</c:v>
                </c:pt>
                <c:pt idx="8070">
                  <c:v>k03kE9hNdYU</c:v>
                </c:pt>
                <c:pt idx="8071">
                  <c:v>k04vOOiTekA</c:v>
                </c:pt>
                <c:pt idx="8072">
                  <c:v>K0lp0HaK060</c:v>
                </c:pt>
                <c:pt idx="8073">
                  <c:v>K0wOMX42b1Q</c:v>
                </c:pt>
                <c:pt idx="8074">
                  <c:v>K10YIAokjvE</c:v>
                </c:pt>
                <c:pt idx="8075">
                  <c:v>K1Fn8UkN18o</c:v>
                </c:pt>
                <c:pt idx="8076">
                  <c:v>k1KiS3GHTrE</c:v>
                </c:pt>
                <c:pt idx="8077">
                  <c:v>k1KR-JK39dk</c:v>
                </c:pt>
                <c:pt idx="8078">
                  <c:v>k1mUmm1wmJU</c:v>
                </c:pt>
                <c:pt idx="8079">
                  <c:v>k1QhHwfiF2I</c:v>
                </c:pt>
                <c:pt idx="8080">
                  <c:v>K1Xm4iPTQGo</c:v>
                </c:pt>
                <c:pt idx="8081">
                  <c:v>k1ZNNkTcP9w</c:v>
                </c:pt>
                <c:pt idx="8082">
                  <c:v>k20AYixVMaM</c:v>
                </c:pt>
                <c:pt idx="8083">
                  <c:v>K2anA8q9sCg</c:v>
                </c:pt>
                <c:pt idx="8084">
                  <c:v>K2k2lkgecnE</c:v>
                </c:pt>
                <c:pt idx="8085">
                  <c:v>k2sFR6O6AQE</c:v>
                </c:pt>
                <c:pt idx="8086">
                  <c:v>K36iaqb8T6s</c:v>
                </c:pt>
                <c:pt idx="8087">
                  <c:v>K3H7WX6MiaM</c:v>
                </c:pt>
                <c:pt idx="8088">
                  <c:v>K3SPQqMlBR0</c:v>
                </c:pt>
                <c:pt idx="8089">
                  <c:v>k3twDhbG2W8</c:v>
                </c:pt>
                <c:pt idx="8090">
                  <c:v>k3v6OEyCjdg</c:v>
                </c:pt>
                <c:pt idx="8091">
                  <c:v>k3Y9_Om0LCw</c:v>
                </c:pt>
                <c:pt idx="8092">
                  <c:v>k4_cb1mLR-0</c:v>
                </c:pt>
                <c:pt idx="8093">
                  <c:v>K467hCOsuf4</c:v>
                </c:pt>
                <c:pt idx="8094">
                  <c:v>K-48EF15nVU</c:v>
                </c:pt>
                <c:pt idx="8095">
                  <c:v>K4aES7NiUVo</c:v>
                </c:pt>
                <c:pt idx="8096">
                  <c:v>k4IDt7j6NW8</c:v>
                </c:pt>
                <c:pt idx="8097">
                  <c:v>K4IKSsYoJew</c:v>
                </c:pt>
                <c:pt idx="8098">
                  <c:v>K4MIJ5e6lUw</c:v>
                </c:pt>
                <c:pt idx="8099">
                  <c:v>K4VVtabj8N4</c:v>
                </c:pt>
                <c:pt idx="8100">
                  <c:v>K4X0Sj0_djg</c:v>
                </c:pt>
                <c:pt idx="8101">
                  <c:v>k4xYpKdfcvE</c:v>
                </c:pt>
                <c:pt idx="8102">
                  <c:v>k4Y5Wxj4oAE</c:v>
                </c:pt>
                <c:pt idx="8103">
                  <c:v>k-55qW19zLM</c:v>
                </c:pt>
                <c:pt idx="8104">
                  <c:v>k5ao7YBeFUc</c:v>
                </c:pt>
                <c:pt idx="8105">
                  <c:v>k5chI_5-HmU</c:v>
                </c:pt>
                <c:pt idx="8106">
                  <c:v>k5DRr-6RW2Q</c:v>
                </c:pt>
                <c:pt idx="8107">
                  <c:v>k5f-MQb-ngE</c:v>
                </c:pt>
                <c:pt idx="8108">
                  <c:v>K5houy6BSBU</c:v>
                </c:pt>
                <c:pt idx="8109">
                  <c:v>K5pWHS1t9Rg</c:v>
                </c:pt>
                <c:pt idx="8110">
                  <c:v>k5SemdFy7DE</c:v>
                </c:pt>
                <c:pt idx="8111">
                  <c:v>k5Ylny9Fws0</c:v>
                </c:pt>
                <c:pt idx="8112">
                  <c:v>k5ZFiPE7oP8</c:v>
                </c:pt>
                <c:pt idx="8113">
                  <c:v>k62Px9wU5kQ</c:v>
                </c:pt>
                <c:pt idx="8114">
                  <c:v>k66mz_kyLqg</c:v>
                </c:pt>
                <c:pt idx="8115">
                  <c:v>K674LKBUukk</c:v>
                </c:pt>
                <c:pt idx="8116">
                  <c:v>K6INLhebnO4</c:v>
                </c:pt>
                <c:pt idx="8117">
                  <c:v>K6JyjjNnTlg</c:v>
                </c:pt>
                <c:pt idx="8118">
                  <c:v>k6lXf_YuynE</c:v>
                </c:pt>
                <c:pt idx="8119">
                  <c:v>k6oMWq54tl8</c:v>
                </c:pt>
                <c:pt idx="8120">
                  <c:v>K6RR8tCqrkQ</c:v>
                </c:pt>
                <c:pt idx="8121">
                  <c:v>k-6TLz9LBrw</c:v>
                </c:pt>
                <c:pt idx="8122">
                  <c:v>k6VdVviZFRg</c:v>
                </c:pt>
                <c:pt idx="8123">
                  <c:v>k75oO2dUS6I</c:v>
                </c:pt>
                <c:pt idx="8124">
                  <c:v>K79_lAAoaMw</c:v>
                </c:pt>
                <c:pt idx="8125">
                  <c:v>K7AW77ktCYk</c:v>
                </c:pt>
                <c:pt idx="8126">
                  <c:v>K7Dt927Rk0k</c:v>
                </c:pt>
                <c:pt idx="8127">
                  <c:v>K7MaLm3OoHc</c:v>
                </c:pt>
                <c:pt idx="8128">
                  <c:v>k83oIJUlnkg</c:v>
                </c:pt>
                <c:pt idx="8129">
                  <c:v>K8cZvBImIWQ</c:v>
                </c:pt>
                <c:pt idx="8130">
                  <c:v>k8GstIJvDlQ</c:v>
                </c:pt>
                <c:pt idx="8131">
                  <c:v>k8MsKn2QPEg</c:v>
                </c:pt>
                <c:pt idx="8132">
                  <c:v>K94gQq0sJ-U</c:v>
                </c:pt>
                <c:pt idx="8133">
                  <c:v>k963g9IwC8g</c:v>
                </c:pt>
                <c:pt idx="8134">
                  <c:v>K9dxueVOZ7s</c:v>
                </c:pt>
                <c:pt idx="8135">
                  <c:v>K9ed4cZi4nI</c:v>
                </c:pt>
                <c:pt idx="8136">
                  <c:v>K9P8yEWo6nw</c:v>
                </c:pt>
                <c:pt idx="8137">
                  <c:v>K9RcEwlJtQs</c:v>
                </c:pt>
                <c:pt idx="8138">
                  <c:v>K9tw0LPYuFw</c:v>
                </c:pt>
                <c:pt idx="8139">
                  <c:v>k9vuCo8tgkY</c:v>
                </c:pt>
                <c:pt idx="8140">
                  <c:v>k9x2HrrhcbU</c:v>
                </c:pt>
                <c:pt idx="8141">
                  <c:v>Ka8QsMQY4go</c:v>
                </c:pt>
                <c:pt idx="8142">
                  <c:v>KaAkzbtdf5o</c:v>
                </c:pt>
                <c:pt idx="8143">
                  <c:v>KAAv0KXYOW8</c:v>
                </c:pt>
                <c:pt idx="8144">
                  <c:v>kABmLHv8jdo</c:v>
                </c:pt>
                <c:pt idx="8145">
                  <c:v>KAdeWr0sxZM</c:v>
                </c:pt>
                <c:pt idx="8146">
                  <c:v>KaJ6hpl5CuU</c:v>
                </c:pt>
                <c:pt idx="8147">
                  <c:v>KAKkmkL78_w</c:v>
                </c:pt>
                <c:pt idx="8148">
                  <c:v>kAkQCPqJJqg</c:v>
                </c:pt>
                <c:pt idx="8149">
                  <c:v>KakQwR2bt-A</c:v>
                </c:pt>
                <c:pt idx="8150">
                  <c:v>KaL_7QPnOP8</c:v>
                </c:pt>
                <c:pt idx="8151">
                  <c:v>KALBBYu4csA</c:v>
                </c:pt>
                <c:pt idx="8152">
                  <c:v>KALv1FCQLnY</c:v>
                </c:pt>
                <c:pt idx="8153">
                  <c:v>Kam3xozMyqs</c:v>
                </c:pt>
                <c:pt idx="8154">
                  <c:v>KarUOTNkwhE</c:v>
                </c:pt>
                <c:pt idx="8155">
                  <c:v>kaxHj8eDSA4</c:v>
                </c:pt>
                <c:pt idx="8156">
                  <c:v>kAzjbcd2iGU</c:v>
                </c:pt>
                <c:pt idx="8157">
                  <c:v>KB4_WIPE7vo</c:v>
                </c:pt>
                <c:pt idx="8158">
                  <c:v>kB4eNVv1Q_I</c:v>
                </c:pt>
                <c:pt idx="8159">
                  <c:v>Kb5oJ8qrVpg</c:v>
                </c:pt>
                <c:pt idx="8160">
                  <c:v>kbAuQ-vxUdw</c:v>
                </c:pt>
                <c:pt idx="8161">
                  <c:v>KBdrj31cUTA</c:v>
                </c:pt>
                <c:pt idx="8162">
                  <c:v>KbeTjRunkWs</c:v>
                </c:pt>
                <c:pt idx="8163">
                  <c:v>kBf_8f07hBs</c:v>
                </c:pt>
                <c:pt idx="8164">
                  <c:v>KBimIoAgAgc</c:v>
                </c:pt>
                <c:pt idx="8165">
                  <c:v>kbiPJVyOTBo</c:v>
                </c:pt>
                <c:pt idx="8166">
                  <c:v>kbLwpZU_xjk</c:v>
                </c:pt>
                <c:pt idx="8167">
                  <c:v>kb-MNqLEo3s</c:v>
                </c:pt>
                <c:pt idx="8168">
                  <c:v>kBR80BWJavE</c:v>
                </c:pt>
                <c:pt idx="8169">
                  <c:v>kBu-GiDS1oE</c:v>
                </c:pt>
                <c:pt idx="8170">
                  <c:v>kBy56ajSK2A</c:v>
                </c:pt>
                <c:pt idx="8171">
                  <c:v>KbyIUNzExKQ</c:v>
                </c:pt>
                <c:pt idx="8172">
                  <c:v>Kc22g3yWTIM</c:v>
                </c:pt>
                <c:pt idx="8173">
                  <c:v>KcbcqjJRtVo</c:v>
                </c:pt>
                <c:pt idx="8174">
                  <c:v>kCDA8mkZISM</c:v>
                </c:pt>
                <c:pt idx="8175">
                  <c:v>kCDSge-Wsgw</c:v>
                </c:pt>
                <c:pt idx="8176">
                  <c:v>kCJeqDdzjkg</c:v>
                </c:pt>
                <c:pt idx="8177">
                  <c:v>KcjPPvSiMRw</c:v>
                </c:pt>
                <c:pt idx="8178">
                  <c:v>kcjQ1xOcqjs</c:v>
                </c:pt>
                <c:pt idx="8179">
                  <c:v>kCJVmhJBScQ</c:v>
                </c:pt>
                <c:pt idx="8180">
                  <c:v>kckDWrICC4s</c:v>
                </c:pt>
                <c:pt idx="8181">
                  <c:v>KckyCCVejQY</c:v>
                </c:pt>
                <c:pt idx="8182">
                  <c:v>KCnKJbNSibA</c:v>
                </c:pt>
                <c:pt idx="8183">
                  <c:v>KcoWdDrPkaE</c:v>
                </c:pt>
                <c:pt idx="8184">
                  <c:v>KCQTRBxB1z0</c:v>
                </c:pt>
                <c:pt idx="8185">
                  <c:v>kcrXoxnRuCA</c:v>
                </c:pt>
                <c:pt idx="8186">
                  <c:v>KcWXKmnZZVo</c:v>
                </c:pt>
                <c:pt idx="8187">
                  <c:v>kcXlkIgT7Kw</c:v>
                </c:pt>
                <c:pt idx="8188">
                  <c:v>KcYIggEl4fM</c:v>
                </c:pt>
                <c:pt idx="8189">
                  <c:v>Kd_pZwGkm6k</c:v>
                </c:pt>
                <c:pt idx="8190">
                  <c:v>kD28VGs9Ybg</c:v>
                </c:pt>
                <c:pt idx="8191">
                  <c:v>KD4H21lzt7o</c:v>
                </c:pt>
                <c:pt idx="8192">
                  <c:v>kd5hN0KADos</c:v>
                </c:pt>
                <c:pt idx="8193">
                  <c:v>kD6yrB-N0i8</c:v>
                </c:pt>
                <c:pt idx="8194">
                  <c:v>KdcV-KrjpNo</c:v>
                </c:pt>
                <c:pt idx="8195">
                  <c:v>KDDjr92sFpU</c:v>
                </c:pt>
                <c:pt idx="8196">
                  <c:v>kdDyAw0ihq0</c:v>
                </c:pt>
                <c:pt idx="8197">
                  <c:v>KDeHSl9ueg0</c:v>
                </c:pt>
                <c:pt idx="8198">
                  <c:v>KdeuwsEgqRo</c:v>
                </c:pt>
                <c:pt idx="8199">
                  <c:v>kdHT3U0Lj_8</c:v>
                </c:pt>
                <c:pt idx="8200">
                  <c:v>kDigJNefOiI</c:v>
                </c:pt>
                <c:pt idx="8201">
                  <c:v>KDJXf_V19R8</c:v>
                </c:pt>
                <c:pt idx="8202">
                  <c:v>KDRlqiiz5oU</c:v>
                </c:pt>
                <c:pt idx="8203">
                  <c:v>KdRPiY2KE8w</c:v>
                </c:pt>
                <c:pt idx="8204">
                  <c:v>kDS603BbCUc</c:v>
                </c:pt>
                <c:pt idx="8205">
                  <c:v>KDuRC3EIAhc</c:v>
                </c:pt>
                <c:pt idx="8206">
                  <c:v>kDvHDTRRiiM</c:v>
                </c:pt>
                <c:pt idx="8207">
                  <c:v>kDVye4KnjRU</c:v>
                </c:pt>
                <c:pt idx="8208">
                  <c:v>kDwl3TUWdLg</c:v>
                </c:pt>
                <c:pt idx="8209">
                  <c:v>ke00KteDBFQ</c:v>
                </c:pt>
                <c:pt idx="8210">
                  <c:v>kE0qdgEAt9g</c:v>
                </c:pt>
                <c:pt idx="8211">
                  <c:v>kE5_m_ExuYE</c:v>
                </c:pt>
                <c:pt idx="8212">
                  <c:v>ke8qdzs8A3Y</c:v>
                </c:pt>
                <c:pt idx="8213">
                  <c:v>keA8FfXMaRg</c:v>
                </c:pt>
                <c:pt idx="8214">
                  <c:v>KEALhOgxHv4</c:v>
                </c:pt>
                <c:pt idx="8215">
                  <c:v>KEbins4ldf8</c:v>
                </c:pt>
                <c:pt idx="8216">
                  <c:v>KeBpmhyz2Gg</c:v>
                </c:pt>
                <c:pt idx="8217">
                  <c:v>KEFLv6o8ATU</c:v>
                </c:pt>
                <c:pt idx="8218">
                  <c:v>kEHcQhWJw3k</c:v>
                </c:pt>
                <c:pt idx="8219">
                  <c:v>kEim0__rCRw</c:v>
                </c:pt>
                <c:pt idx="8220">
                  <c:v>KEj2jmEjP_4</c:v>
                </c:pt>
                <c:pt idx="8221">
                  <c:v>kEnzQ-zz4V4</c:v>
                </c:pt>
                <c:pt idx="8222">
                  <c:v>KEodKuZbeAE</c:v>
                </c:pt>
                <c:pt idx="8223">
                  <c:v>ker1vAZ1J4c</c:v>
                </c:pt>
                <c:pt idx="8224">
                  <c:v>kETHE0s-6Ro</c:v>
                </c:pt>
                <c:pt idx="8225">
                  <c:v>KetYTH01gfg</c:v>
                </c:pt>
                <c:pt idx="8226">
                  <c:v>kf_qNA3Sdlg</c:v>
                </c:pt>
                <c:pt idx="8227">
                  <c:v>KF3hznZ-_ag</c:v>
                </c:pt>
                <c:pt idx="8228">
                  <c:v>kf60b0WY9NI</c:v>
                </c:pt>
                <c:pt idx="8229">
                  <c:v>kf6M9Qumyf4</c:v>
                </c:pt>
                <c:pt idx="8230">
                  <c:v>KF9pKtHC-pI</c:v>
                </c:pt>
                <c:pt idx="8231">
                  <c:v>kfaZS9ZpeyM</c:v>
                </c:pt>
                <c:pt idx="8232">
                  <c:v>kFC38sOi4Oo</c:v>
                </c:pt>
                <c:pt idx="8233">
                  <c:v>kfee2UpS1tM</c:v>
                </c:pt>
                <c:pt idx="8234">
                  <c:v>KfHlDcpbejA</c:v>
                </c:pt>
                <c:pt idx="8235">
                  <c:v>KfJYCmEPdK8</c:v>
                </c:pt>
                <c:pt idx="8236">
                  <c:v>kFlaZL3ki0k</c:v>
                </c:pt>
                <c:pt idx="8237">
                  <c:v>kfOeQj7HsCE</c:v>
                </c:pt>
                <c:pt idx="8238">
                  <c:v>kFotmsNIeWo</c:v>
                </c:pt>
                <c:pt idx="8239">
                  <c:v>kFrpcWON8Js</c:v>
                </c:pt>
                <c:pt idx="8240">
                  <c:v>KFw4bSFre9A</c:v>
                </c:pt>
                <c:pt idx="8241">
                  <c:v>kfWH-JRiU5w</c:v>
                </c:pt>
                <c:pt idx="8242">
                  <c:v>kG015apY7E8</c:v>
                </c:pt>
                <c:pt idx="8243">
                  <c:v>kG0zQKBz7yI</c:v>
                </c:pt>
                <c:pt idx="8244">
                  <c:v>kGBeq4MjNG4</c:v>
                </c:pt>
                <c:pt idx="8245">
                  <c:v>kGDIs1gWQQM</c:v>
                </c:pt>
                <c:pt idx="8246">
                  <c:v>kg-E_f0ykIM</c:v>
                </c:pt>
                <c:pt idx="8247">
                  <c:v>KGE0x5dIpxA</c:v>
                </c:pt>
                <c:pt idx="8248">
                  <c:v>kGe6jZl-9UM</c:v>
                </c:pt>
                <c:pt idx="8249">
                  <c:v>KgfDonjRZy8</c:v>
                </c:pt>
                <c:pt idx="8250">
                  <c:v>kgiTh3TkR8c</c:v>
                </c:pt>
                <c:pt idx="8251">
                  <c:v>K-GLSdU2scw</c:v>
                </c:pt>
                <c:pt idx="8252">
                  <c:v>kGTxOIrWOtI</c:v>
                </c:pt>
                <c:pt idx="8253">
                  <c:v>KGUGk0gDAJw</c:v>
                </c:pt>
                <c:pt idx="8254">
                  <c:v>kGyO2J94gno</c:v>
                </c:pt>
                <c:pt idx="8255">
                  <c:v>kh1KJq60G8Q</c:v>
                </c:pt>
                <c:pt idx="8256">
                  <c:v>kh6PcNaF_0Y</c:v>
                </c:pt>
                <c:pt idx="8257">
                  <c:v>kH9v0HK_L90</c:v>
                </c:pt>
                <c:pt idx="8258">
                  <c:v>khB01_3XtZQ</c:v>
                </c:pt>
                <c:pt idx="8259">
                  <c:v>kHBeFj73H8Q</c:v>
                </c:pt>
                <c:pt idx="8260">
                  <c:v>KHdPtwVy6M8</c:v>
                </c:pt>
                <c:pt idx="8261">
                  <c:v>KhF7hSHw4nk</c:v>
                </c:pt>
                <c:pt idx="8262">
                  <c:v>Khg8JCK6PMI</c:v>
                </c:pt>
                <c:pt idx="8263">
                  <c:v>KhGyqT58vEY</c:v>
                </c:pt>
                <c:pt idx="8264">
                  <c:v>KhI4xzwYImA</c:v>
                </c:pt>
                <c:pt idx="8265">
                  <c:v>KHIJmehK5OA</c:v>
                </c:pt>
                <c:pt idx="8266">
                  <c:v>Khm0oPdqspY</c:v>
                </c:pt>
                <c:pt idx="8267">
                  <c:v>KhnAmg1rm3k</c:v>
                </c:pt>
                <c:pt idx="8268">
                  <c:v>KhnheAEaj9Q</c:v>
                </c:pt>
                <c:pt idx="8269">
                  <c:v>khPLWaBioOs</c:v>
                </c:pt>
                <c:pt idx="8270">
                  <c:v>KHxdrECEsD0</c:v>
                </c:pt>
                <c:pt idx="8271">
                  <c:v>KhZoxo4avtk</c:v>
                </c:pt>
                <c:pt idx="8272">
                  <c:v>ki2qncKdkqI</c:v>
                </c:pt>
                <c:pt idx="8273">
                  <c:v>kiAio2TAb2A</c:v>
                </c:pt>
                <c:pt idx="8274">
                  <c:v>KiBS-dbv_x0</c:v>
                </c:pt>
                <c:pt idx="8275">
                  <c:v>KIjGEHiORXM</c:v>
                </c:pt>
                <c:pt idx="8276">
                  <c:v>kImmeo7GH8E</c:v>
                </c:pt>
                <c:pt idx="8277">
                  <c:v>kIPMpYPy2rE</c:v>
                </c:pt>
                <c:pt idx="8278">
                  <c:v>kIqFpUsaJh8</c:v>
                </c:pt>
                <c:pt idx="8279">
                  <c:v>KiQP1tv-8A0</c:v>
                </c:pt>
                <c:pt idx="8280">
                  <c:v>KiSi-R97s4Q</c:v>
                </c:pt>
                <c:pt idx="8281">
                  <c:v>kIUTkykbC_0</c:v>
                </c:pt>
                <c:pt idx="8282">
                  <c:v>kiuVtSg4DS8</c:v>
                </c:pt>
                <c:pt idx="8283">
                  <c:v>Kiv73Gbaxr0</c:v>
                </c:pt>
                <c:pt idx="8284">
                  <c:v>KIVavuv9lAo</c:v>
                </c:pt>
                <c:pt idx="8285">
                  <c:v>KIvt-5g_lSM</c:v>
                </c:pt>
                <c:pt idx="8286">
                  <c:v>KIxQLLzWXc8</c:v>
                </c:pt>
                <c:pt idx="8287">
                  <c:v>KixttMjNEK8</c:v>
                </c:pt>
                <c:pt idx="8288">
                  <c:v>kj1HTVrez-U</c:v>
                </c:pt>
                <c:pt idx="8289">
                  <c:v>Kj5N-QDkQwY</c:v>
                </c:pt>
                <c:pt idx="8290">
                  <c:v>kJ7OvxYjxxA</c:v>
                </c:pt>
                <c:pt idx="8291">
                  <c:v>kjaHhduqS5o</c:v>
                </c:pt>
                <c:pt idx="8292">
                  <c:v>kjC1zmZo30U</c:v>
                </c:pt>
                <c:pt idx="8293">
                  <c:v>kJCUgcRPAhE</c:v>
                </c:pt>
                <c:pt idx="8294">
                  <c:v>kJ-cUyosm8g</c:v>
                </c:pt>
                <c:pt idx="8295">
                  <c:v>KJFu6lZULo4</c:v>
                </c:pt>
                <c:pt idx="8296">
                  <c:v>KJICCWoSooE</c:v>
                </c:pt>
                <c:pt idx="8297">
                  <c:v>KjJ6jg2Zic8</c:v>
                </c:pt>
                <c:pt idx="8298">
                  <c:v>kjj83unoBoo</c:v>
                </c:pt>
                <c:pt idx="8299">
                  <c:v>KjP7O26saoA</c:v>
                </c:pt>
                <c:pt idx="8300">
                  <c:v>KJPh2-atxlk</c:v>
                </c:pt>
                <c:pt idx="8301">
                  <c:v>kjSX2qC_znk</c:v>
                </c:pt>
                <c:pt idx="8302">
                  <c:v>KJSX-52-xxY</c:v>
                </c:pt>
                <c:pt idx="8303">
                  <c:v>K-jtkPhfN7Q</c:v>
                </c:pt>
                <c:pt idx="8304">
                  <c:v>kJzGH0PVQHQ</c:v>
                </c:pt>
                <c:pt idx="8305">
                  <c:v>kK1GU2vYV1s</c:v>
                </c:pt>
                <c:pt idx="8306">
                  <c:v>KK1X5PqF4NE</c:v>
                </c:pt>
                <c:pt idx="8307">
                  <c:v>KK3SUnincaY</c:v>
                </c:pt>
                <c:pt idx="8308">
                  <c:v>Kk651Yyf7B4</c:v>
                </c:pt>
                <c:pt idx="8309">
                  <c:v>kK8tGudhX4g</c:v>
                </c:pt>
                <c:pt idx="8310">
                  <c:v>kKfF5vY5S38</c:v>
                </c:pt>
                <c:pt idx="8311">
                  <c:v>KKfk-Oy4i08</c:v>
                </c:pt>
                <c:pt idx="8312">
                  <c:v>KkIsmJ-kiaI</c:v>
                </c:pt>
                <c:pt idx="8313">
                  <c:v>KKkowG5h7Ls</c:v>
                </c:pt>
                <c:pt idx="8314">
                  <c:v>kkkqsF9ERms</c:v>
                </c:pt>
                <c:pt idx="8315">
                  <c:v>kKLz26BcsdY</c:v>
                </c:pt>
                <c:pt idx="8316">
                  <c:v>KkQQFST6Hp8</c:v>
                </c:pt>
                <c:pt idx="8317">
                  <c:v>kkTJoG3_kIg</c:v>
                </c:pt>
                <c:pt idx="8318">
                  <c:v>KKTli67I340</c:v>
                </c:pt>
                <c:pt idx="8319">
                  <c:v>KkUAbgA6d6Q</c:v>
                </c:pt>
                <c:pt idx="8320">
                  <c:v>kl91SPl6imU</c:v>
                </c:pt>
                <c:pt idx="8321">
                  <c:v>klabrXbvqU4</c:v>
                </c:pt>
                <c:pt idx="8322">
                  <c:v>klDLrsVZgqw</c:v>
                </c:pt>
                <c:pt idx="8323">
                  <c:v>klHtoR2-x1w</c:v>
                </c:pt>
                <c:pt idx="8324">
                  <c:v>Klhx7PnolZI</c:v>
                </c:pt>
                <c:pt idx="8325">
                  <c:v>kliVAzNZ-Pw</c:v>
                </c:pt>
                <c:pt idx="8326">
                  <c:v>kLJLecYz5a4</c:v>
                </c:pt>
                <c:pt idx="8327">
                  <c:v>klk6sOEKBhk</c:v>
                </c:pt>
                <c:pt idx="8328">
                  <c:v>KllCEBnr02M</c:v>
                </c:pt>
                <c:pt idx="8329">
                  <c:v>KLMnGtoq5Oo</c:v>
                </c:pt>
                <c:pt idx="8330">
                  <c:v>kL-OpT8jyXA</c:v>
                </c:pt>
                <c:pt idx="8331">
                  <c:v>KlP62pjv7NM</c:v>
                </c:pt>
                <c:pt idx="8332">
                  <c:v>KlPkau9TQQo</c:v>
                </c:pt>
                <c:pt idx="8333">
                  <c:v>KLQQAYneljQ</c:v>
                </c:pt>
                <c:pt idx="8334">
                  <c:v>klvNUymFSFc</c:v>
                </c:pt>
                <c:pt idx="8335">
                  <c:v>KlwjChAiHm8</c:v>
                </c:pt>
                <c:pt idx="8336">
                  <c:v>KLzxAcniALE</c:v>
                </c:pt>
                <c:pt idx="8337">
                  <c:v>KlZYpIM5b5E</c:v>
                </c:pt>
                <c:pt idx="8338">
                  <c:v>KM5Kr_3di_w</c:v>
                </c:pt>
                <c:pt idx="8339">
                  <c:v>kmbLS8zWTiE</c:v>
                </c:pt>
                <c:pt idx="8340">
                  <c:v>kmCFcccfUtk</c:v>
                </c:pt>
                <c:pt idx="8341">
                  <c:v>kMEfhcc6zxs</c:v>
                </c:pt>
                <c:pt idx="8342">
                  <c:v>KmFeLf7BWdM</c:v>
                </c:pt>
                <c:pt idx="8343">
                  <c:v>kmGD4oet2u0</c:v>
                </c:pt>
                <c:pt idx="8344">
                  <c:v>KmiHyJkngDM</c:v>
                </c:pt>
                <c:pt idx="8345">
                  <c:v>KMjMU042Pgg</c:v>
                </c:pt>
                <c:pt idx="8346">
                  <c:v>KMPkLOJyTZ8</c:v>
                </c:pt>
                <c:pt idx="8347">
                  <c:v>KmTGHO9if3o</c:v>
                </c:pt>
                <c:pt idx="8348">
                  <c:v>kMTl20tKOiA</c:v>
                </c:pt>
                <c:pt idx="8349">
                  <c:v>kmWB72k3xlk</c:v>
                </c:pt>
                <c:pt idx="8350">
                  <c:v>kmwk1iQAWlg</c:v>
                </c:pt>
                <c:pt idx="8351">
                  <c:v>kN0kAoCENIQ</c:v>
                </c:pt>
                <c:pt idx="8352">
                  <c:v>kn3fzjaJziw</c:v>
                </c:pt>
                <c:pt idx="8353">
                  <c:v>KN5vMxFUzog</c:v>
                </c:pt>
                <c:pt idx="8354">
                  <c:v>KN7uoyo6awM</c:v>
                </c:pt>
                <c:pt idx="8355">
                  <c:v>knaCsR6dr58</c:v>
                </c:pt>
                <c:pt idx="8356">
                  <c:v>KNaLwYUk3-8</c:v>
                </c:pt>
                <c:pt idx="8357">
                  <c:v>kNCD42586Nw</c:v>
                </c:pt>
                <c:pt idx="8358">
                  <c:v>KNDpPx3nbK0</c:v>
                </c:pt>
                <c:pt idx="8359">
                  <c:v>kne499fAlzg</c:v>
                </c:pt>
                <c:pt idx="8360">
                  <c:v>KnfVOThqp98</c:v>
                </c:pt>
                <c:pt idx="8361">
                  <c:v>knkbHYm9mOw</c:v>
                </c:pt>
                <c:pt idx="8362">
                  <c:v>knKwnDA9zSs</c:v>
                </c:pt>
                <c:pt idx="8363">
                  <c:v>Knlfbyo7Y3Y</c:v>
                </c:pt>
                <c:pt idx="8364">
                  <c:v>knN7TQlTPu0</c:v>
                </c:pt>
                <c:pt idx="8365">
                  <c:v>kNpARSFCPag</c:v>
                </c:pt>
                <c:pt idx="8366">
                  <c:v>KnRDvKvZZb4</c:v>
                </c:pt>
                <c:pt idx="8367">
                  <c:v>kNusfIpiA_M</c:v>
                </c:pt>
                <c:pt idx="8368">
                  <c:v>KnvP8I2RfJg</c:v>
                </c:pt>
                <c:pt idx="8369">
                  <c:v>KNW2X4zKlkM</c:v>
                </c:pt>
                <c:pt idx="8370">
                  <c:v>kNXZvShByPA</c:v>
                </c:pt>
                <c:pt idx="8371">
                  <c:v>kO7qz5u_GiY</c:v>
                </c:pt>
                <c:pt idx="8372">
                  <c:v>Ko8tJzw7S_A</c:v>
                </c:pt>
                <c:pt idx="8373">
                  <c:v>KObFEYCaRx8</c:v>
                </c:pt>
                <c:pt idx="8374">
                  <c:v>KobfUzsphBg</c:v>
                </c:pt>
                <c:pt idx="8375">
                  <c:v>Kobq-sDddHg</c:v>
                </c:pt>
                <c:pt idx="8376">
                  <c:v>kocqRCoLAfU</c:v>
                </c:pt>
                <c:pt idx="8377">
                  <c:v>koeEyBPbuqw</c:v>
                </c:pt>
                <c:pt idx="8378">
                  <c:v>kOeFLVLKlMY</c:v>
                </c:pt>
                <c:pt idx="8379">
                  <c:v>kOhtUuqMWZc</c:v>
                </c:pt>
                <c:pt idx="8380">
                  <c:v>kOIO3kKxxNg</c:v>
                </c:pt>
                <c:pt idx="8381">
                  <c:v>koQ_MZcIF_U</c:v>
                </c:pt>
                <c:pt idx="8382">
                  <c:v>KoQOupXW98o</c:v>
                </c:pt>
                <c:pt idx="8383">
                  <c:v>KOqTYRQobcs</c:v>
                </c:pt>
                <c:pt idx="8384">
                  <c:v>KOSumCyBXCs</c:v>
                </c:pt>
                <c:pt idx="8385">
                  <c:v>kot_17IgBpU</c:v>
                </c:pt>
                <c:pt idx="8386">
                  <c:v>Kou2MSwRrOM</c:v>
                </c:pt>
                <c:pt idx="8387">
                  <c:v>kOUdzGsbBP8</c:v>
                </c:pt>
                <c:pt idx="8388">
                  <c:v>KOUgUhV_AVo</c:v>
                </c:pt>
                <c:pt idx="8389">
                  <c:v>KoVCaHgZLVs</c:v>
                </c:pt>
                <c:pt idx="8390">
                  <c:v>KOyFI2UxuMU</c:v>
                </c:pt>
                <c:pt idx="8391">
                  <c:v>KoZo81yWndQ</c:v>
                </c:pt>
                <c:pt idx="8392">
                  <c:v>kP16rFh0IIg</c:v>
                </c:pt>
                <c:pt idx="8393">
                  <c:v>Kp4sOVy3DMs</c:v>
                </c:pt>
                <c:pt idx="8394">
                  <c:v>KP6xVcxRZew</c:v>
                </c:pt>
                <c:pt idx="8395">
                  <c:v>kp8BfkLeEtY</c:v>
                </c:pt>
                <c:pt idx="8396">
                  <c:v>kp8zuVBX03s</c:v>
                </c:pt>
                <c:pt idx="8397">
                  <c:v>KP9JelGZg38</c:v>
                </c:pt>
                <c:pt idx="8398">
                  <c:v>Kp9jpmDZYYA</c:v>
                </c:pt>
                <c:pt idx="8399">
                  <c:v>kPalYZW2-8g</c:v>
                </c:pt>
                <c:pt idx="8400">
                  <c:v>kPFF4iYp0iI</c:v>
                </c:pt>
                <c:pt idx="8401">
                  <c:v>kpIATnW_Xqk</c:v>
                </c:pt>
                <c:pt idx="8402">
                  <c:v>KpIRsVLkD68</c:v>
                </c:pt>
                <c:pt idx="8403">
                  <c:v>kpjKbaZQJKU</c:v>
                </c:pt>
                <c:pt idx="8404">
                  <c:v>KplJi4r2III</c:v>
                </c:pt>
                <c:pt idx="8405">
                  <c:v>kPMxxYHzc88</c:v>
                </c:pt>
                <c:pt idx="8406">
                  <c:v>KpnZ3nsseko</c:v>
                </c:pt>
                <c:pt idx="8407">
                  <c:v>kPOqWhBRyLQ</c:v>
                </c:pt>
                <c:pt idx="8408">
                  <c:v>KPOv9E40Q-4</c:v>
                </c:pt>
                <c:pt idx="8409">
                  <c:v>KPSK2qOPvuU</c:v>
                </c:pt>
                <c:pt idx="8410">
                  <c:v>kPTKhab4mfA</c:v>
                </c:pt>
                <c:pt idx="8411">
                  <c:v>KPtRb20FzH4</c:v>
                </c:pt>
                <c:pt idx="8412">
                  <c:v>kPu7_3IWjkY</c:v>
                </c:pt>
                <c:pt idx="8413">
                  <c:v>KPwH26EBnOI</c:v>
                </c:pt>
                <c:pt idx="8414">
                  <c:v>kPWp6nECYlE</c:v>
                </c:pt>
                <c:pt idx="8415">
                  <c:v>kpWrFRGhlWA</c:v>
                </c:pt>
                <c:pt idx="8416">
                  <c:v>kq4NCCrMSH8</c:v>
                </c:pt>
                <c:pt idx="8417">
                  <c:v>kq5kkfvlOmY</c:v>
                </c:pt>
                <c:pt idx="8418">
                  <c:v>KQb4d9N-sQw</c:v>
                </c:pt>
                <c:pt idx="8419">
                  <c:v>kQByaHdKre4</c:v>
                </c:pt>
                <c:pt idx="8420">
                  <c:v>KQfJgInTdI0</c:v>
                </c:pt>
                <c:pt idx="8421">
                  <c:v>kQgwyrHYKUM</c:v>
                </c:pt>
                <c:pt idx="8422">
                  <c:v>kQHDZBm1VJc</c:v>
                </c:pt>
                <c:pt idx="8423">
                  <c:v>kQHpE2i7HME</c:v>
                </c:pt>
                <c:pt idx="8424">
                  <c:v>KqocLS_lOaE</c:v>
                </c:pt>
                <c:pt idx="8425">
                  <c:v>KqrHtShJl9M</c:v>
                </c:pt>
                <c:pt idx="8426">
                  <c:v>KQScNzvwdnw</c:v>
                </c:pt>
                <c:pt idx="8427">
                  <c:v>kQunVzVyD10</c:v>
                </c:pt>
                <c:pt idx="8428">
                  <c:v>KqURFSvfbRw</c:v>
                </c:pt>
                <c:pt idx="8429">
                  <c:v>kQvRWXuMd5M</c:v>
                </c:pt>
                <c:pt idx="8430">
                  <c:v>KQx3rtJ_tfk</c:v>
                </c:pt>
                <c:pt idx="8431">
                  <c:v>KqXf5QS8Ggo</c:v>
                </c:pt>
                <c:pt idx="8432">
                  <c:v>KqY4d-GXoRM</c:v>
                </c:pt>
                <c:pt idx="8433">
                  <c:v>KQzDNFRr4WQ</c:v>
                </c:pt>
                <c:pt idx="8434">
                  <c:v>kQzefga4v6c</c:v>
                </c:pt>
                <c:pt idx="8435">
                  <c:v>Kr35QjXm0Gs</c:v>
                </c:pt>
                <c:pt idx="8436">
                  <c:v>kR4RHp94HYw</c:v>
                </c:pt>
                <c:pt idx="8437">
                  <c:v>krAK8Y-qEZI</c:v>
                </c:pt>
                <c:pt idx="8438">
                  <c:v>kRcMkRTZQcY</c:v>
                </c:pt>
                <c:pt idx="8439">
                  <c:v>kreWFDa0-GY</c:v>
                </c:pt>
                <c:pt idx="8440">
                  <c:v>kRfBT4SDP28</c:v>
                </c:pt>
                <c:pt idx="8441">
                  <c:v>KRhvp2xufZE</c:v>
                </c:pt>
                <c:pt idx="8442">
                  <c:v>kr-JeXaAZ-c</c:v>
                </c:pt>
                <c:pt idx="8443">
                  <c:v>krolsw9KVFs</c:v>
                </c:pt>
                <c:pt idx="8444">
                  <c:v>kRQXW0uiQjk</c:v>
                </c:pt>
                <c:pt idx="8445">
                  <c:v>krsb3i8WK24</c:v>
                </c:pt>
                <c:pt idx="8446">
                  <c:v>KRw9cGWawnA</c:v>
                </c:pt>
                <c:pt idx="8447">
                  <c:v>ks0aUIiIvI8</c:v>
                </c:pt>
                <c:pt idx="8448">
                  <c:v>Ks3OUSc40TQ</c:v>
                </c:pt>
                <c:pt idx="8449">
                  <c:v>ks6PS2hAcw4</c:v>
                </c:pt>
                <c:pt idx="8450">
                  <c:v>Ks8pywP6Ws8</c:v>
                </c:pt>
                <c:pt idx="8451">
                  <c:v>KsaC4hdnA3M</c:v>
                </c:pt>
                <c:pt idx="8452">
                  <c:v>kSAx-Kvor1Q</c:v>
                </c:pt>
                <c:pt idx="8453">
                  <c:v>KSD5Gn5s7wE</c:v>
                </c:pt>
                <c:pt idx="8454">
                  <c:v>kS-dPqJ1MgE</c:v>
                </c:pt>
                <c:pt idx="8455">
                  <c:v>KsE7Oe2wHNI</c:v>
                </c:pt>
                <c:pt idx="8456">
                  <c:v>KsJtR49UlYU</c:v>
                </c:pt>
                <c:pt idx="8457">
                  <c:v>KskjXRkmJW4</c:v>
                </c:pt>
                <c:pt idx="8458">
                  <c:v>kskSwiotReE</c:v>
                </c:pt>
                <c:pt idx="8459">
                  <c:v>KsrvgE_WN2A</c:v>
                </c:pt>
                <c:pt idx="8460">
                  <c:v>kSSseY4sE7A</c:v>
                </c:pt>
                <c:pt idx="8461">
                  <c:v>kt0MlOvyFaw</c:v>
                </c:pt>
                <c:pt idx="8462">
                  <c:v>Kt3E9187x9U</c:v>
                </c:pt>
                <c:pt idx="8463">
                  <c:v>kt9wMtINzZo</c:v>
                </c:pt>
                <c:pt idx="8464">
                  <c:v>KTc7nOTPd44</c:v>
                </c:pt>
                <c:pt idx="8465">
                  <c:v>kTeRj8iqXHg</c:v>
                </c:pt>
                <c:pt idx="8466">
                  <c:v>ktG6QDmJOU0</c:v>
                </c:pt>
                <c:pt idx="8467">
                  <c:v>ktIBnmoj06Q</c:v>
                </c:pt>
                <c:pt idx="8468">
                  <c:v>KTJgQO5x_tE</c:v>
                </c:pt>
                <c:pt idx="8469">
                  <c:v>kTJVJJOTrG0</c:v>
                </c:pt>
                <c:pt idx="8470">
                  <c:v>KTl0-EqbwmY</c:v>
                </c:pt>
                <c:pt idx="8471">
                  <c:v>kTmtgrLoHr4</c:v>
                </c:pt>
                <c:pt idx="8472">
                  <c:v>KTN3M6xKwks</c:v>
                </c:pt>
                <c:pt idx="8473">
                  <c:v>KtQGYCrTxWI</c:v>
                </c:pt>
                <c:pt idx="8474">
                  <c:v>kTVpw84ntpI</c:v>
                </c:pt>
                <c:pt idx="8475">
                  <c:v>KtYiuiqzlUA</c:v>
                </c:pt>
                <c:pt idx="8476">
                  <c:v>kTzeUlWY1SY</c:v>
                </c:pt>
                <c:pt idx="8477">
                  <c:v>Ku3QvP_Xiwo</c:v>
                </c:pt>
                <c:pt idx="8478">
                  <c:v>Ku52zNnft8k</c:v>
                </c:pt>
                <c:pt idx="8479">
                  <c:v>ku7t0Sp7HiY</c:v>
                </c:pt>
                <c:pt idx="8480">
                  <c:v>Ku8PsnI9Mw0</c:v>
                </c:pt>
                <c:pt idx="8481">
                  <c:v>K-UbMxq2o5k</c:v>
                </c:pt>
                <c:pt idx="8482">
                  <c:v>KUCPuO9NpkA</c:v>
                </c:pt>
                <c:pt idx="8483">
                  <c:v>kuey7-bMmp4</c:v>
                </c:pt>
                <c:pt idx="8484">
                  <c:v>kUgdL1jEe1w</c:v>
                </c:pt>
                <c:pt idx="8485">
                  <c:v>kuJzWpQT_v8</c:v>
                </c:pt>
                <c:pt idx="8486">
                  <c:v>kuKF1WICu2M</c:v>
                </c:pt>
                <c:pt idx="8487">
                  <c:v>KuT5K7WDY5M</c:v>
                </c:pt>
                <c:pt idx="8488">
                  <c:v>kUuTPVVjUaA</c:v>
                </c:pt>
                <c:pt idx="8489">
                  <c:v>KuWnanSN_AI</c:v>
                </c:pt>
                <c:pt idx="8490">
                  <c:v>KV_NpzjNTRk</c:v>
                </c:pt>
                <c:pt idx="8491">
                  <c:v>KV6Or0ZmWFM</c:v>
                </c:pt>
                <c:pt idx="8492">
                  <c:v>kv72IIDsbOs</c:v>
                </c:pt>
                <c:pt idx="8493">
                  <c:v>KvBRsBuQeOE</c:v>
                </c:pt>
                <c:pt idx="8494">
                  <c:v>KVccbaQoXgU</c:v>
                </c:pt>
                <c:pt idx="8495">
                  <c:v>Kvd8xGzyDcE</c:v>
                </c:pt>
                <c:pt idx="8496">
                  <c:v>KVe3bIGWmd8</c:v>
                </c:pt>
                <c:pt idx="8497">
                  <c:v>kveP3JnIwuU</c:v>
                </c:pt>
                <c:pt idx="8498">
                  <c:v>kvnAE-SbTbY</c:v>
                </c:pt>
                <c:pt idx="8499">
                  <c:v>Kvnbfh8v-gc</c:v>
                </c:pt>
                <c:pt idx="8500">
                  <c:v>KVrHrq-hpTo</c:v>
                </c:pt>
                <c:pt idx="8501">
                  <c:v>KvxKV4tQewU</c:v>
                </c:pt>
                <c:pt idx="8502">
                  <c:v>KW0pr0jqAWw</c:v>
                </c:pt>
                <c:pt idx="8503">
                  <c:v>Kw1pyBLiPNQ</c:v>
                </c:pt>
                <c:pt idx="8504">
                  <c:v>kW2yl99W0Fw</c:v>
                </c:pt>
                <c:pt idx="8505">
                  <c:v>Kw3bNl3032Y</c:v>
                </c:pt>
                <c:pt idx="8506">
                  <c:v>Kw7zXe-X_8c</c:v>
                </c:pt>
                <c:pt idx="8507">
                  <c:v>kw8TUqFi6i0</c:v>
                </c:pt>
                <c:pt idx="8508">
                  <c:v>kw9LUFreF94</c:v>
                </c:pt>
                <c:pt idx="8509">
                  <c:v>kW9Mv0XoFzc</c:v>
                </c:pt>
                <c:pt idx="8510">
                  <c:v>kwBYyMdzEWA</c:v>
                </c:pt>
                <c:pt idx="8511">
                  <c:v>kWdBIVh-yuo</c:v>
                </c:pt>
                <c:pt idx="8512">
                  <c:v>kWEHD9kB8ag</c:v>
                </c:pt>
                <c:pt idx="8513">
                  <c:v>KWG3X-huJHQ</c:v>
                </c:pt>
                <c:pt idx="8514">
                  <c:v>kwGrQZUXBus</c:v>
                </c:pt>
                <c:pt idx="8515">
                  <c:v>kwhb9G0vkxY</c:v>
                </c:pt>
                <c:pt idx="8516">
                  <c:v>KWhJKd4Y37c</c:v>
                </c:pt>
                <c:pt idx="8517">
                  <c:v>KWImTqoHbZo</c:v>
                </c:pt>
                <c:pt idx="8518">
                  <c:v>KWIUIoTlufI</c:v>
                </c:pt>
                <c:pt idx="8519">
                  <c:v>kWjHLWxW8ts</c:v>
                </c:pt>
                <c:pt idx="8520">
                  <c:v>kwmG4b1OK-Y</c:v>
                </c:pt>
                <c:pt idx="8521">
                  <c:v>KWrn9_UNS2E</c:v>
                </c:pt>
                <c:pt idx="8522">
                  <c:v>kwrWhv7FQV0</c:v>
                </c:pt>
                <c:pt idx="8523">
                  <c:v>KwsV783Nd9M</c:v>
                </c:pt>
                <c:pt idx="8524">
                  <c:v>KwTBowhertw</c:v>
                </c:pt>
                <c:pt idx="8525">
                  <c:v>kwvnJsyc7LU</c:v>
                </c:pt>
                <c:pt idx="8526">
                  <c:v>KwZ060iicYI</c:v>
                </c:pt>
                <c:pt idx="8527">
                  <c:v>KX1ygyJrKrs</c:v>
                </c:pt>
                <c:pt idx="8528">
                  <c:v>KX3b0okwL0A</c:v>
                </c:pt>
                <c:pt idx="8529">
                  <c:v>KX3wAQll0Ek</c:v>
                </c:pt>
                <c:pt idx="8530">
                  <c:v>KxaeCQ9g7D0</c:v>
                </c:pt>
                <c:pt idx="8531">
                  <c:v>kxFPItCfYjw</c:v>
                </c:pt>
                <c:pt idx="8532">
                  <c:v>kXHQbXn2gYY</c:v>
                </c:pt>
                <c:pt idx="8533">
                  <c:v>kXjeAqydmtk</c:v>
                </c:pt>
                <c:pt idx="8534">
                  <c:v>kXKw2skbLdk</c:v>
                </c:pt>
                <c:pt idx="8535">
                  <c:v>Kx-N7y9g7vc</c:v>
                </c:pt>
                <c:pt idx="8536">
                  <c:v>k-xS4NwiWrc</c:v>
                </c:pt>
                <c:pt idx="8537">
                  <c:v>kXWJZw3VQLA</c:v>
                </c:pt>
                <c:pt idx="8538">
                  <c:v>kXwracSOrvM</c:v>
                </c:pt>
                <c:pt idx="8539">
                  <c:v>kxYw-B4053I</c:v>
                </c:pt>
                <c:pt idx="8540">
                  <c:v>KXzgdavpg10</c:v>
                </c:pt>
                <c:pt idx="8541">
                  <c:v>ky2dX4UE3j8</c:v>
                </c:pt>
                <c:pt idx="8542">
                  <c:v>KY4Ulc7f7Po</c:v>
                </c:pt>
                <c:pt idx="8543">
                  <c:v>Ky53VUgL4os</c:v>
                </c:pt>
                <c:pt idx="8544">
                  <c:v>kyC7PfvPlfs</c:v>
                </c:pt>
                <c:pt idx="8545">
                  <c:v>KYcUPk3boYY</c:v>
                </c:pt>
                <c:pt idx="8546">
                  <c:v>KyF_7Gm__n0</c:v>
                </c:pt>
                <c:pt idx="8547">
                  <c:v>kyieQsh2xEI</c:v>
                </c:pt>
                <c:pt idx="8548">
                  <c:v>KYLRBbSXmBM</c:v>
                </c:pt>
                <c:pt idx="8549">
                  <c:v>KYmQ88uelmk</c:v>
                </c:pt>
                <c:pt idx="8550">
                  <c:v>kYN6o0Sgby0</c:v>
                </c:pt>
                <c:pt idx="8551">
                  <c:v>KyONMk85mPg</c:v>
                </c:pt>
                <c:pt idx="8552">
                  <c:v>kYs_-iqfO_k</c:v>
                </c:pt>
                <c:pt idx="8553">
                  <c:v>kysy9c6hw7E</c:v>
                </c:pt>
                <c:pt idx="8554">
                  <c:v>kyu8bTVhXMU</c:v>
                </c:pt>
                <c:pt idx="8555">
                  <c:v>KyWMCu-VahE</c:v>
                </c:pt>
                <c:pt idx="8556">
                  <c:v>KZ2Gcz-8Fx4</c:v>
                </c:pt>
                <c:pt idx="8557">
                  <c:v>kZ3ij2i3nHA</c:v>
                </c:pt>
                <c:pt idx="8558">
                  <c:v>kZ3Ua_zToo4</c:v>
                </c:pt>
                <c:pt idx="8559">
                  <c:v>KZ-4ahYIkHg</c:v>
                </c:pt>
                <c:pt idx="8560">
                  <c:v>k-Z4s2cCE3U</c:v>
                </c:pt>
                <c:pt idx="8561">
                  <c:v>KZ8q3_5kQl4</c:v>
                </c:pt>
                <c:pt idx="8562">
                  <c:v>kZcfW5TlClw</c:v>
                </c:pt>
                <c:pt idx="8563">
                  <c:v>KZcwOlj3SGU</c:v>
                </c:pt>
                <c:pt idx="8564">
                  <c:v>kzEQNDNaSXA</c:v>
                </c:pt>
                <c:pt idx="8565">
                  <c:v>kZg0checsDA</c:v>
                </c:pt>
                <c:pt idx="8566">
                  <c:v>kzi7Wx0yF-k</c:v>
                </c:pt>
                <c:pt idx="8567">
                  <c:v>KZK21zOnpos</c:v>
                </c:pt>
                <c:pt idx="8568">
                  <c:v>kzkor9G7TJ0</c:v>
                </c:pt>
                <c:pt idx="8569">
                  <c:v>kzQfBzHTvBY</c:v>
                </c:pt>
                <c:pt idx="8570">
                  <c:v>kzRfE6aQEgc</c:v>
                </c:pt>
                <c:pt idx="8571">
                  <c:v>kZS4lt0iCqo</c:v>
                </c:pt>
                <c:pt idx="8572">
                  <c:v>KzSU8XD5EcU</c:v>
                </c:pt>
                <c:pt idx="8573">
                  <c:v>kzuOQ4Cyvnw</c:v>
                </c:pt>
                <c:pt idx="8574">
                  <c:v>kZUxD_pEqgg</c:v>
                </c:pt>
                <c:pt idx="8575">
                  <c:v>KzvqvHkxzsU</c:v>
                </c:pt>
                <c:pt idx="8576">
                  <c:v>kzwfHumJyYc</c:v>
                </c:pt>
                <c:pt idx="8577">
                  <c:v>kZXNn6n7weg</c:v>
                </c:pt>
                <c:pt idx="8578">
                  <c:v>l_k0jWW3sC8</c:v>
                </c:pt>
                <c:pt idx="8579">
                  <c:v>L_q4uBewqzo</c:v>
                </c:pt>
                <c:pt idx="8580">
                  <c:v>L_Vc_lmrOXg</c:v>
                </c:pt>
                <c:pt idx="8581">
                  <c:v>L_WFqfoORL4</c:v>
                </c:pt>
                <c:pt idx="8582">
                  <c:v>l_zhJyIDO4s</c:v>
                </c:pt>
                <c:pt idx="8583">
                  <c:v>L05sXhdGVZU</c:v>
                </c:pt>
                <c:pt idx="8584">
                  <c:v>l09LBJFiSHU</c:v>
                </c:pt>
                <c:pt idx="8585">
                  <c:v>L0AlwyAO39k</c:v>
                </c:pt>
                <c:pt idx="8586">
                  <c:v>L0fNL2f9bds</c:v>
                </c:pt>
                <c:pt idx="8587">
                  <c:v>L0IijAxp0S0</c:v>
                </c:pt>
                <c:pt idx="8588">
                  <c:v>l0ufdWZ0cyg</c:v>
                </c:pt>
                <c:pt idx="8589">
                  <c:v>L0WolaMs9qk</c:v>
                </c:pt>
                <c:pt idx="8590">
                  <c:v>L1AuR4NORTk</c:v>
                </c:pt>
                <c:pt idx="8591">
                  <c:v>l1ERiRFyghk</c:v>
                </c:pt>
                <c:pt idx="8592">
                  <c:v>l1EtQS63iJo</c:v>
                </c:pt>
                <c:pt idx="8593">
                  <c:v>L1EUQxDOWdY</c:v>
                </c:pt>
                <c:pt idx="8594">
                  <c:v>l1ZJCkaYf3s</c:v>
                </c:pt>
                <c:pt idx="8595">
                  <c:v>L236VVslGGc</c:v>
                </c:pt>
                <c:pt idx="8596">
                  <c:v>l2hcLfqc4qU</c:v>
                </c:pt>
                <c:pt idx="8597">
                  <c:v>l331sYg4F2E</c:v>
                </c:pt>
                <c:pt idx="8598">
                  <c:v>l3fRny54z4U</c:v>
                </c:pt>
                <c:pt idx="8599">
                  <c:v>L3hjO5Xggts</c:v>
                </c:pt>
                <c:pt idx="8600">
                  <c:v>L3pCB1RWx6Y</c:v>
                </c:pt>
                <c:pt idx="8601">
                  <c:v>L3Sds-MAdFg</c:v>
                </c:pt>
                <c:pt idx="8602">
                  <c:v>L3yog3Dtwa0</c:v>
                </c:pt>
                <c:pt idx="8603">
                  <c:v>L447qGEMmxY</c:v>
                </c:pt>
                <c:pt idx="8604">
                  <c:v>L49qJ951wyU</c:v>
                </c:pt>
                <c:pt idx="8605">
                  <c:v>l4CmAHjC7ho</c:v>
                </c:pt>
                <c:pt idx="8606">
                  <c:v>l4JDUIR2-zU</c:v>
                </c:pt>
                <c:pt idx="8607">
                  <c:v>l4LydEtfSYY</c:v>
                </c:pt>
                <c:pt idx="8608">
                  <c:v>L4m35XodZWU</c:v>
                </c:pt>
                <c:pt idx="8609">
                  <c:v>l4NBaD8-sEc</c:v>
                </c:pt>
                <c:pt idx="8610">
                  <c:v>L4PseoIlltY</c:v>
                </c:pt>
                <c:pt idx="8611">
                  <c:v>l4uLXc7DhRc</c:v>
                </c:pt>
                <c:pt idx="8612">
                  <c:v>l4XOm1iJuaM</c:v>
                </c:pt>
                <c:pt idx="8613">
                  <c:v>L53psTkSew8</c:v>
                </c:pt>
                <c:pt idx="8614">
                  <c:v>L58Fdr0Le68</c:v>
                </c:pt>
                <c:pt idx="8615">
                  <c:v>L59DvD-q61U</c:v>
                </c:pt>
                <c:pt idx="8616">
                  <c:v>l5Fr5oMqTtA</c:v>
                </c:pt>
                <c:pt idx="8617">
                  <c:v>L5pTGmMkvWU</c:v>
                </c:pt>
                <c:pt idx="8618">
                  <c:v>L5pwk2gWH14</c:v>
                </c:pt>
                <c:pt idx="8619">
                  <c:v>L5S5y6bPCQo</c:v>
                </c:pt>
                <c:pt idx="8620">
                  <c:v>L5SJfnmnQrM</c:v>
                </c:pt>
                <c:pt idx="8621">
                  <c:v>l5XYFd26PPQ</c:v>
                </c:pt>
                <c:pt idx="8622">
                  <c:v>L663wxvvNOk</c:v>
                </c:pt>
                <c:pt idx="8623">
                  <c:v>L6bH5nzzdEY</c:v>
                </c:pt>
                <c:pt idx="8624">
                  <c:v>l6g3DnCgW80</c:v>
                </c:pt>
                <c:pt idx="8625">
                  <c:v>L6LAeZBKQAc</c:v>
                </c:pt>
                <c:pt idx="8626">
                  <c:v>l6OJvtAtn0s</c:v>
                </c:pt>
                <c:pt idx="8627">
                  <c:v>L6Yzg0pUS4M</c:v>
                </c:pt>
                <c:pt idx="8628">
                  <c:v>L75Y1UT4Tgc</c:v>
                </c:pt>
                <c:pt idx="8629">
                  <c:v>L7cdApi5vTk</c:v>
                </c:pt>
                <c:pt idx="8630">
                  <c:v>l7E0kTvARsA</c:v>
                </c:pt>
                <c:pt idx="8631">
                  <c:v>L7ikn3dU7R4</c:v>
                </c:pt>
                <c:pt idx="8632">
                  <c:v>L7Q73mgUW7E</c:v>
                </c:pt>
                <c:pt idx="8633">
                  <c:v>L84_PzfkH2g</c:v>
                </c:pt>
                <c:pt idx="8634">
                  <c:v>L844mgtBy20</c:v>
                </c:pt>
                <c:pt idx="8635">
                  <c:v>L89hgEA_XE4</c:v>
                </c:pt>
                <c:pt idx="8636">
                  <c:v>l8BDty_K_-k</c:v>
                </c:pt>
                <c:pt idx="8637">
                  <c:v>l8d9zQdUIRY</c:v>
                </c:pt>
                <c:pt idx="8638">
                  <c:v>L8dStgiivTU</c:v>
                </c:pt>
                <c:pt idx="8639">
                  <c:v>L8J6b32uwhk</c:v>
                </c:pt>
                <c:pt idx="8640">
                  <c:v>l8JUzkxnRQ4</c:v>
                </c:pt>
                <c:pt idx="8641">
                  <c:v>L8o3KjdB0Xs</c:v>
                </c:pt>
                <c:pt idx="8642">
                  <c:v>l8qbzNsoSJs</c:v>
                </c:pt>
                <c:pt idx="8643">
                  <c:v>l8T1ZeUWq_Y</c:v>
                </c:pt>
                <c:pt idx="8644">
                  <c:v>l9_MbKFVSYs</c:v>
                </c:pt>
                <c:pt idx="8645">
                  <c:v>L98NnC6LlsA</c:v>
                </c:pt>
                <c:pt idx="8646">
                  <c:v>l9AwBTSuaXg</c:v>
                </c:pt>
                <c:pt idx="8647">
                  <c:v>l9BGsZ48Kxc</c:v>
                </c:pt>
                <c:pt idx="8648">
                  <c:v>L9dMNjVtG4o</c:v>
                </c:pt>
                <c:pt idx="8649">
                  <c:v>L9Eb35q4-go</c:v>
                </c:pt>
                <c:pt idx="8650">
                  <c:v>l9OhLH_o-Q0</c:v>
                </c:pt>
                <c:pt idx="8651">
                  <c:v>L9YvaXTT4m4</c:v>
                </c:pt>
                <c:pt idx="8652">
                  <c:v>L9ztgRLRggI</c:v>
                </c:pt>
                <c:pt idx="8653">
                  <c:v>lA0t3XWuIvA</c:v>
                </c:pt>
                <c:pt idx="8654">
                  <c:v>la0zsV6e7H4</c:v>
                </c:pt>
                <c:pt idx="8655">
                  <c:v>la16Q2S8Gcg</c:v>
                </c:pt>
                <c:pt idx="8656">
                  <c:v>LA7ebBKHEGc</c:v>
                </c:pt>
                <c:pt idx="8657">
                  <c:v>laaQXMuiGAw</c:v>
                </c:pt>
                <c:pt idx="8658">
                  <c:v>labueHUmNFA</c:v>
                </c:pt>
                <c:pt idx="8659">
                  <c:v>LAF4bOzFbM8</c:v>
                </c:pt>
                <c:pt idx="8660">
                  <c:v>lAgw1ptL3Yo</c:v>
                </c:pt>
                <c:pt idx="8661">
                  <c:v>lajt1Hhu19g</c:v>
                </c:pt>
                <c:pt idx="8662">
                  <c:v>LAl4G62ZEdQ</c:v>
                </c:pt>
                <c:pt idx="8663">
                  <c:v>laMDXox4xlw</c:v>
                </c:pt>
                <c:pt idx="8664">
                  <c:v>lAtjKJYjzY0</c:v>
                </c:pt>
                <c:pt idx="8665">
                  <c:v>LAUrNU7dYpI</c:v>
                </c:pt>
                <c:pt idx="8666">
                  <c:v>LAykoR_gXqc</c:v>
                </c:pt>
                <c:pt idx="8667">
                  <c:v>Lb3O5RjIgFU</c:v>
                </c:pt>
                <c:pt idx="8668">
                  <c:v>lB4KCWx96cg</c:v>
                </c:pt>
                <c:pt idx="8669">
                  <c:v>Lb7eCca1iAo</c:v>
                </c:pt>
                <c:pt idx="8670">
                  <c:v>Lb9SCI0fSRw</c:v>
                </c:pt>
                <c:pt idx="8671">
                  <c:v>lbFVPtfh5Eg</c:v>
                </c:pt>
                <c:pt idx="8672">
                  <c:v>lbFzL-0pEeU</c:v>
                </c:pt>
                <c:pt idx="8673">
                  <c:v>lbGlbiVR46Q</c:v>
                </c:pt>
                <c:pt idx="8674">
                  <c:v>lBlFut7gJtM</c:v>
                </c:pt>
                <c:pt idx="8675">
                  <c:v>Lbly-z-klMw</c:v>
                </c:pt>
                <c:pt idx="8676">
                  <c:v>LBmk1Xqq1qw</c:v>
                </c:pt>
                <c:pt idx="8677">
                  <c:v>LBouZZqO0mc</c:v>
                </c:pt>
                <c:pt idx="8678">
                  <c:v>lbPKxhQZLio</c:v>
                </c:pt>
                <c:pt idx="8679">
                  <c:v>LBPYUWyC_84</c:v>
                </c:pt>
                <c:pt idx="8680">
                  <c:v>lbtf3yJZ61o</c:v>
                </c:pt>
                <c:pt idx="8681">
                  <c:v>lbtpCyckANI</c:v>
                </c:pt>
                <c:pt idx="8682">
                  <c:v>LC0HbKYrqjY</c:v>
                </c:pt>
                <c:pt idx="8683">
                  <c:v>LC1c33f2V9I</c:v>
                </c:pt>
                <c:pt idx="8684">
                  <c:v>lcBxo4Kkgfc</c:v>
                </c:pt>
                <c:pt idx="8685">
                  <c:v>lCe-VW4E5yA</c:v>
                </c:pt>
                <c:pt idx="8686">
                  <c:v>Lcij3jhmslU</c:v>
                </c:pt>
                <c:pt idx="8687">
                  <c:v>LcJeiSwnMKE</c:v>
                </c:pt>
                <c:pt idx="8688">
                  <c:v>lCjPPjRIPuA</c:v>
                </c:pt>
                <c:pt idx="8689">
                  <c:v>LcOqptFf3yg</c:v>
                </c:pt>
                <c:pt idx="8690">
                  <c:v>LcQBn1-NTeY</c:v>
                </c:pt>
                <c:pt idx="8691">
                  <c:v>lCrefZXly4w</c:v>
                </c:pt>
                <c:pt idx="8692">
                  <c:v>LctGXyp2ag4</c:v>
                </c:pt>
                <c:pt idx="8693">
                  <c:v>lctpxIeBFWA</c:v>
                </c:pt>
                <c:pt idx="8694">
                  <c:v>Lcv9mjxqM2E</c:v>
                </c:pt>
                <c:pt idx="8695">
                  <c:v>L-cVCS_PIzs</c:v>
                </c:pt>
                <c:pt idx="8696">
                  <c:v>LCwSrfvUaiE</c:v>
                </c:pt>
                <c:pt idx="8697">
                  <c:v>Lcxk2woCRuE</c:v>
                </c:pt>
                <c:pt idx="8698">
                  <c:v>lcypt1L1lk8</c:v>
                </c:pt>
                <c:pt idx="8699">
                  <c:v>LcyzB0fpEbY</c:v>
                </c:pt>
                <c:pt idx="8700">
                  <c:v>LDA3p9z8r5M</c:v>
                </c:pt>
                <c:pt idx="8701">
                  <c:v>ldC2zlhRe_8</c:v>
                </c:pt>
                <c:pt idx="8702">
                  <c:v>LDccnTmE7t4</c:v>
                </c:pt>
                <c:pt idx="8703">
                  <c:v>ldCZsy0p3UU</c:v>
                </c:pt>
                <c:pt idx="8704">
                  <c:v>LDhZtrSE_wE</c:v>
                </c:pt>
                <c:pt idx="8705">
                  <c:v>lDkI3ewgL1c</c:v>
                </c:pt>
                <c:pt idx="8706">
                  <c:v>LdkOJmWDgL4</c:v>
                </c:pt>
                <c:pt idx="8707">
                  <c:v>LdMlvz-i7KA</c:v>
                </c:pt>
                <c:pt idx="8708">
                  <c:v>ldoGNKM5QCc</c:v>
                </c:pt>
                <c:pt idx="8709">
                  <c:v>lDrSS-1trY4</c:v>
                </c:pt>
                <c:pt idx="8710">
                  <c:v>Lds_GoZvbUQ</c:v>
                </c:pt>
                <c:pt idx="8711">
                  <c:v>lduo4gvJsaQ</c:v>
                </c:pt>
                <c:pt idx="8712">
                  <c:v>ldVkOjCI60k</c:v>
                </c:pt>
                <c:pt idx="8713">
                  <c:v>ldW4kgaLCiE</c:v>
                </c:pt>
                <c:pt idx="8714">
                  <c:v>LdWS3t9PMvY</c:v>
                </c:pt>
                <c:pt idx="8715">
                  <c:v>LDwue1atp78</c:v>
                </c:pt>
                <c:pt idx="8716">
                  <c:v>LDx7vOaw5ZU</c:v>
                </c:pt>
                <c:pt idx="8717">
                  <c:v>lDXhoW-9BN8</c:v>
                </c:pt>
                <c:pt idx="8718">
                  <c:v>LDz3WVN4TzE</c:v>
                </c:pt>
                <c:pt idx="8719">
                  <c:v>LDz4HYOJL2w</c:v>
                </c:pt>
                <c:pt idx="8720">
                  <c:v>Le_i6x1Oc4g</c:v>
                </c:pt>
                <c:pt idx="8721">
                  <c:v>Le5kBwN6Vsg</c:v>
                </c:pt>
                <c:pt idx="8722">
                  <c:v>Le5UkRtBahY</c:v>
                </c:pt>
                <c:pt idx="8723">
                  <c:v>le-5uUfp5Vk</c:v>
                </c:pt>
                <c:pt idx="8724">
                  <c:v>lec5QqY_KXg</c:v>
                </c:pt>
                <c:pt idx="8725">
                  <c:v>LEcbagW4O-s</c:v>
                </c:pt>
                <c:pt idx="8726">
                  <c:v>LECGiF24aLw</c:v>
                </c:pt>
                <c:pt idx="8727">
                  <c:v>LeCu4Unk9Ho</c:v>
                </c:pt>
                <c:pt idx="8728">
                  <c:v>LEDt5Iy3JM8</c:v>
                </c:pt>
                <c:pt idx="8729">
                  <c:v>Lef-jgtKIZE</c:v>
                </c:pt>
                <c:pt idx="8730">
                  <c:v>lEgkxGhfrGc</c:v>
                </c:pt>
                <c:pt idx="8731">
                  <c:v>LEHeUhdQ6fU</c:v>
                </c:pt>
                <c:pt idx="8732">
                  <c:v>LeHiqH0o2pI</c:v>
                </c:pt>
                <c:pt idx="8733">
                  <c:v>lEIiEJYszSI</c:v>
                </c:pt>
                <c:pt idx="8734">
                  <c:v>lejSmqQQ1GY</c:v>
                </c:pt>
                <c:pt idx="8735">
                  <c:v>LEJyP-g_olY</c:v>
                </c:pt>
                <c:pt idx="8736">
                  <c:v>lEUj2r5UZTg</c:v>
                </c:pt>
                <c:pt idx="8737">
                  <c:v>LEuklUa3UUE</c:v>
                </c:pt>
                <c:pt idx="8738">
                  <c:v>LeWlpsJSECs</c:v>
                </c:pt>
                <c:pt idx="8739">
                  <c:v>lEx3e1lFd0U</c:v>
                </c:pt>
                <c:pt idx="8740">
                  <c:v>LeY_oo4Yprg</c:v>
                </c:pt>
                <c:pt idx="8741">
                  <c:v>Lf_l_kyh-eg</c:v>
                </c:pt>
                <c:pt idx="8742">
                  <c:v>lF15t20SksY</c:v>
                </c:pt>
                <c:pt idx="8743">
                  <c:v>LF3y2wOeGiI</c:v>
                </c:pt>
                <c:pt idx="8744">
                  <c:v>Lf7dzFCqfmU</c:v>
                </c:pt>
                <c:pt idx="8745">
                  <c:v>LfbrjeT0I4I</c:v>
                </c:pt>
                <c:pt idx="8746">
                  <c:v>lFD62klwIZM</c:v>
                </c:pt>
                <c:pt idx="8747">
                  <c:v>lFEfSLkP37Y</c:v>
                </c:pt>
                <c:pt idx="8748">
                  <c:v>lFh9daE3FQQ</c:v>
                </c:pt>
                <c:pt idx="8749">
                  <c:v>lfhMgE260Hs</c:v>
                </c:pt>
                <c:pt idx="8750">
                  <c:v>lfIhBu0TZBs</c:v>
                </c:pt>
                <c:pt idx="8751">
                  <c:v>Lfj5-qN13jk</c:v>
                </c:pt>
                <c:pt idx="8752">
                  <c:v>lfjrk5-0ETs</c:v>
                </c:pt>
                <c:pt idx="8753">
                  <c:v>LFLFBpjQxaw</c:v>
                </c:pt>
                <c:pt idx="8754">
                  <c:v>lFmb9ExPlVo</c:v>
                </c:pt>
                <c:pt idx="8755">
                  <c:v>lfMyikSJfqk</c:v>
                </c:pt>
                <c:pt idx="8756">
                  <c:v>LFs94KxPaSY</c:v>
                </c:pt>
                <c:pt idx="8757">
                  <c:v>LFSacMbImys</c:v>
                </c:pt>
                <c:pt idx="8758">
                  <c:v>lftAgiB3jj4</c:v>
                </c:pt>
                <c:pt idx="8759">
                  <c:v>LFxOeKDchNM</c:v>
                </c:pt>
                <c:pt idx="8760">
                  <c:v>lfY5noweik0</c:v>
                </c:pt>
                <c:pt idx="8761">
                  <c:v>LG5fXQ1O-xE</c:v>
                </c:pt>
                <c:pt idx="8762">
                  <c:v>Lg8RMAHE2x0</c:v>
                </c:pt>
                <c:pt idx="8763">
                  <c:v>LGCslFvv4lA</c:v>
                </c:pt>
                <c:pt idx="8764">
                  <c:v>lgEsI_c-hLs</c:v>
                </c:pt>
                <c:pt idx="8765">
                  <c:v>lGF8nd0mZVs</c:v>
                </c:pt>
                <c:pt idx="8766">
                  <c:v>LGFsjJ8Oj7A</c:v>
                </c:pt>
                <c:pt idx="8767">
                  <c:v>lgGosqWlemI</c:v>
                </c:pt>
                <c:pt idx="8768">
                  <c:v>lGHQQOx2eMA</c:v>
                </c:pt>
                <c:pt idx="8769">
                  <c:v>lgLWZ1BcX64</c:v>
                </c:pt>
                <c:pt idx="8770">
                  <c:v>lgPkRSlRMDQ</c:v>
                </c:pt>
                <c:pt idx="8771">
                  <c:v>LgqdcRVYaaM</c:v>
                </c:pt>
                <c:pt idx="8772">
                  <c:v>LGrYxntbqrQ</c:v>
                </c:pt>
                <c:pt idx="8773">
                  <c:v>lh_XC4Vgfdw</c:v>
                </c:pt>
                <c:pt idx="8774">
                  <c:v>LH4bA_hqdio</c:v>
                </c:pt>
                <c:pt idx="8775">
                  <c:v>LH73_yXe61w</c:v>
                </c:pt>
                <c:pt idx="8776">
                  <c:v>LH9uikrR-sw</c:v>
                </c:pt>
                <c:pt idx="8777">
                  <c:v>lhBdEnSeAAg</c:v>
                </c:pt>
                <c:pt idx="8778">
                  <c:v>LHcOOkSvmO8</c:v>
                </c:pt>
                <c:pt idx="8779">
                  <c:v>lhDiV9rd2Sg</c:v>
                </c:pt>
                <c:pt idx="8780">
                  <c:v>LHIN4LWFoV4</c:v>
                </c:pt>
                <c:pt idx="8781">
                  <c:v>LHN_0NO9vhA</c:v>
                </c:pt>
                <c:pt idx="8782">
                  <c:v>LHqw8qFM3B0</c:v>
                </c:pt>
                <c:pt idx="8783">
                  <c:v>lHrZY2bA6ts</c:v>
                </c:pt>
                <c:pt idx="8784">
                  <c:v>LhtSwcbTtq8</c:v>
                </c:pt>
                <c:pt idx="8785">
                  <c:v>LHwaj1I7xho</c:v>
                </c:pt>
                <c:pt idx="8786">
                  <c:v>LHy2UoNdFlQ</c:v>
                </c:pt>
                <c:pt idx="8787">
                  <c:v>Li6IMuOS9DM</c:v>
                </c:pt>
                <c:pt idx="8788">
                  <c:v>LI7rnk2r_Dc</c:v>
                </c:pt>
                <c:pt idx="8789">
                  <c:v>LI9H92Wsixg</c:v>
                </c:pt>
                <c:pt idx="8790">
                  <c:v>Lib5Vmlu-7w</c:v>
                </c:pt>
                <c:pt idx="8791">
                  <c:v>LIBhZDNuSww</c:v>
                </c:pt>
                <c:pt idx="8792">
                  <c:v>lICK0hSNAuA</c:v>
                </c:pt>
                <c:pt idx="8793">
                  <c:v>lIeAAS5T2jQ</c:v>
                </c:pt>
                <c:pt idx="8794">
                  <c:v>LIev1F-9HV4</c:v>
                </c:pt>
                <c:pt idx="8795">
                  <c:v>LIjO3XNci7U</c:v>
                </c:pt>
                <c:pt idx="8796">
                  <c:v>LIkf1G1ENbc</c:v>
                </c:pt>
                <c:pt idx="8797">
                  <c:v>LiLG7Xz_UAY</c:v>
                </c:pt>
                <c:pt idx="8798">
                  <c:v>lIMagTfmFno</c:v>
                </c:pt>
                <c:pt idx="8799">
                  <c:v>LiMNdmBaqCY</c:v>
                </c:pt>
                <c:pt idx="8800">
                  <c:v>LINKaNPCCa8</c:v>
                </c:pt>
                <c:pt idx="8801">
                  <c:v>lIOdsfHrwjM</c:v>
                </c:pt>
                <c:pt idx="8802">
                  <c:v>LipKJVINSJk</c:v>
                </c:pt>
                <c:pt idx="8803">
                  <c:v>l-IQiReNojA</c:v>
                </c:pt>
                <c:pt idx="8804">
                  <c:v>LIrGi-d6k2A</c:v>
                </c:pt>
                <c:pt idx="8805">
                  <c:v>liRuty5LFtw</c:v>
                </c:pt>
                <c:pt idx="8806">
                  <c:v>Lis0Qq9WRh4</c:v>
                </c:pt>
                <c:pt idx="8807">
                  <c:v>Liw9vcyZ2IQ</c:v>
                </c:pt>
                <c:pt idx="8808">
                  <c:v>lIXNfcm2TGk</c:v>
                </c:pt>
                <c:pt idx="8809">
                  <c:v>lj4Q3x9012Q</c:v>
                </c:pt>
                <c:pt idx="8810">
                  <c:v>LJ7k_dO7unc</c:v>
                </c:pt>
                <c:pt idx="8811">
                  <c:v>LjAxWGCANvs</c:v>
                </c:pt>
                <c:pt idx="8812">
                  <c:v>LJayEyOwa5Q</c:v>
                </c:pt>
                <c:pt idx="8813">
                  <c:v>lJAySKHHg5k</c:v>
                </c:pt>
                <c:pt idx="8814">
                  <c:v>LjfZAerxNeY</c:v>
                </c:pt>
                <c:pt idx="8815">
                  <c:v>lJGV_P8VVOM</c:v>
                </c:pt>
                <c:pt idx="8816">
                  <c:v>ljiuxGCkVlY</c:v>
                </c:pt>
                <c:pt idx="8817">
                  <c:v>LJiZxA_WVgU</c:v>
                </c:pt>
                <c:pt idx="8818">
                  <c:v>lJJkD0hXf94</c:v>
                </c:pt>
                <c:pt idx="8819">
                  <c:v>LjltdQpFYTA</c:v>
                </c:pt>
                <c:pt idx="8820">
                  <c:v>LjmyL82TGEo</c:v>
                </c:pt>
                <c:pt idx="8821">
                  <c:v>ljpIcPu41mo</c:v>
                </c:pt>
                <c:pt idx="8822">
                  <c:v>lJsIVSck0jE</c:v>
                </c:pt>
                <c:pt idx="8823">
                  <c:v>LjtEeG4oJpI</c:v>
                </c:pt>
                <c:pt idx="8824">
                  <c:v>LjtfzRj7xbc</c:v>
                </c:pt>
                <c:pt idx="8825">
                  <c:v>lJtVaJLfQMQ</c:v>
                </c:pt>
                <c:pt idx="8826">
                  <c:v>lJx1_Z5E4ug</c:v>
                </c:pt>
                <c:pt idx="8827">
                  <c:v>ljYVfw7t5GY</c:v>
                </c:pt>
                <c:pt idx="8828">
                  <c:v>lk4bI7rlsrg</c:v>
                </c:pt>
                <c:pt idx="8829">
                  <c:v>LK4QYJVTajc</c:v>
                </c:pt>
                <c:pt idx="8830">
                  <c:v>lK91826fm3M</c:v>
                </c:pt>
                <c:pt idx="8831">
                  <c:v>Lkasz92RHTY</c:v>
                </c:pt>
                <c:pt idx="8832">
                  <c:v>LK-AVukXsLg</c:v>
                </c:pt>
                <c:pt idx="8833">
                  <c:v>lkfpqGWzHCE</c:v>
                </c:pt>
                <c:pt idx="8834">
                  <c:v>lkftvVsC13s</c:v>
                </c:pt>
                <c:pt idx="8835">
                  <c:v>lKL-5el7rb4</c:v>
                </c:pt>
                <c:pt idx="8836">
                  <c:v>lkmNnaKarWo</c:v>
                </c:pt>
                <c:pt idx="8837">
                  <c:v>Lkn1Op_Mwow</c:v>
                </c:pt>
                <c:pt idx="8838">
                  <c:v>LKQ3EjbYI3M</c:v>
                </c:pt>
                <c:pt idx="8839">
                  <c:v>LkqgsilMq_Q</c:v>
                </c:pt>
                <c:pt idx="8840">
                  <c:v>LkrCw6f8sH8</c:v>
                </c:pt>
                <c:pt idx="8841">
                  <c:v>LKs8wjbVY9Y</c:v>
                </c:pt>
                <c:pt idx="8842">
                  <c:v>LKzDV94y4p4</c:v>
                </c:pt>
                <c:pt idx="8843">
                  <c:v>LkZha3CEXUY</c:v>
                </c:pt>
                <c:pt idx="8844">
                  <c:v>LL0kvohLtoE</c:v>
                </c:pt>
                <c:pt idx="8845">
                  <c:v>lL1gADtDphg</c:v>
                </c:pt>
                <c:pt idx="8846">
                  <c:v>lL8AyBMVYDQ</c:v>
                </c:pt>
                <c:pt idx="8847">
                  <c:v>LLF_PS4r6Ik</c:v>
                </c:pt>
                <c:pt idx="8848">
                  <c:v>LlffEOOUCaQ</c:v>
                </c:pt>
                <c:pt idx="8849">
                  <c:v>llK2CnVRprU</c:v>
                </c:pt>
                <c:pt idx="8850">
                  <c:v>LlKY7cm-VnQ</c:v>
                </c:pt>
                <c:pt idx="8851">
                  <c:v>lLouMAqOSR8</c:v>
                </c:pt>
                <c:pt idx="8852">
                  <c:v>Llq4AAiyeXw</c:v>
                </c:pt>
                <c:pt idx="8853">
                  <c:v>llr5eNlskGM</c:v>
                </c:pt>
                <c:pt idx="8854">
                  <c:v>LlRZu9UeMMc</c:v>
                </c:pt>
                <c:pt idx="8855">
                  <c:v>LlXDuTSj-pw</c:v>
                </c:pt>
                <c:pt idx="8856">
                  <c:v>Lm_J2M9-M-0</c:v>
                </c:pt>
                <c:pt idx="8857">
                  <c:v>lm0rBWwF9TQ</c:v>
                </c:pt>
                <c:pt idx="8858">
                  <c:v>lM2XbmhRwzM</c:v>
                </c:pt>
                <c:pt idx="8859">
                  <c:v>l-M3oHIPy8w</c:v>
                </c:pt>
                <c:pt idx="8860">
                  <c:v>LM4hHti0VDo</c:v>
                </c:pt>
                <c:pt idx="8861">
                  <c:v>lM4JRVgu-dQ</c:v>
                </c:pt>
                <c:pt idx="8862">
                  <c:v>lmAbk6GjVu0</c:v>
                </c:pt>
                <c:pt idx="8863">
                  <c:v>LmcfsmJJw7E</c:v>
                </c:pt>
                <c:pt idx="8864">
                  <c:v>LMcNZoFdK2o</c:v>
                </c:pt>
                <c:pt idx="8865">
                  <c:v>lmD9PzIPRv4</c:v>
                </c:pt>
                <c:pt idx="8866">
                  <c:v>lMDd9WfnAN8</c:v>
                </c:pt>
                <c:pt idx="8867">
                  <c:v>lmFvBdZ42ZY</c:v>
                </c:pt>
                <c:pt idx="8868">
                  <c:v>lmh7oScnK14</c:v>
                </c:pt>
                <c:pt idx="8869">
                  <c:v>LMIIFG8tHK8</c:v>
                </c:pt>
                <c:pt idx="8870">
                  <c:v>LmkCdJbpkIA</c:v>
                </c:pt>
                <c:pt idx="8871">
                  <c:v>lMll5K9-cB8</c:v>
                </c:pt>
                <c:pt idx="8872">
                  <c:v>LmMA1ZbL4xc</c:v>
                </c:pt>
                <c:pt idx="8873">
                  <c:v>lMsRUtAELLg</c:v>
                </c:pt>
                <c:pt idx="8874">
                  <c:v>Lmu6pkzzHek</c:v>
                </c:pt>
                <c:pt idx="8875">
                  <c:v>LMuNJ9XdG7k</c:v>
                </c:pt>
                <c:pt idx="8876">
                  <c:v>LMYGY_Nlqhk</c:v>
                </c:pt>
                <c:pt idx="8877">
                  <c:v>LmYqHHXWrVM</c:v>
                </c:pt>
                <c:pt idx="8878">
                  <c:v>LmYWMB-u73M</c:v>
                </c:pt>
                <c:pt idx="8879">
                  <c:v>ln2sjXMpx78</c:v>
                </c:pt>
                <c:pt idx="8880">
                  <c:v>Ln2TaqjrY9M</c:v>
                </c:pt>
                <c:pt idx="8881">
                  <c:v>lN9WqViMBKk</c:v>
                </c:pt>
                <c:pt idx="8882">
                  <c:v>LnAaLsiJW7I</c:v>
                </c:pt>
                <c:pt idx="8883">
                  <c:v>lNAAZqbSA9A</c:v>
                </c:pt>
                <c:pt idx="8884">
                  <c:v>lNagm-LM3Gc</c:v>
                </c:pt>
                <c:pt idx="8885">
                  <c:v>Lnec1hTX6A0</c:v>
                </c:pt>
                <c:pt idx="8886">
                  <c:v>LneKK607484</c:v>
                </c:pt>
                <c:pt idx="8887">
                  <c:v>lNFzTeznRQI</c:v>
                </c:pt>
                <c:pt idx="8888">
                  <c:v>lniYo3COUBw</c:v>
                </c:pt>
                <c:pt idx="8889">
                  <c:v>lno6kqoN0Zo</c:v>
                </c:pt>
                <c:pt idx="8890">
                  <c:v>lnSD4ZuTopI</c:v>
                </c:pt>
                <c:pt idx="8891">
                  <c:v>lnwfmn8GZtA</c:v>
                </c:pt>
                <c:pt idx="8892">
                  <c:v>lNWRZHLiR-I</c:v>
                </c:pt>
                <c:pt idx="8893">
                  <c:v>Lnz-b6cS7cI</c:v>
                </c:pt>
                <c:pt idx="8894">
                  <c:v>lO_V75QjC5U</c:v>
                </c:pt>
                <c:pt idx="8895">
                  <c:v>lo2E0nqGfGA</c:v>
                </c:pt>
                <c:pt idx="8896">
                  <c:v>lo6rvA6NNNk</c:v>
                </c:pt>
                <c:pt idx="8897">
                  <c:v>LoA5IK2H5Sg</c:v>
                </c:pt>
                <c:pt idx="8898">
                  <c:v>Lo-DguXKxkk</c:v>
                </c:pt>
                <c:pt idx="8899">
                  <c:v>Lodsnr0-OXw</c:v>
                </c:pt>
                <c:pt idx="8900">
                  <c:v>loDvEBVelHI</c:v>
                </c:pt>
                <c:pt idx="8901">
                  <c:v>LOgok3PlWRU</c:v>
                </c:pt>
                <c:pt idx="8902">
                  <c:v>LoHzqOBSefM</c:v>
                </c:pt>
                <c:pt idx="8903">
                  <c:v>LOpz6iAWkg8</c:v>
                </c:pt>
                <c:pt idx="8904">
                  <c:v>lOqSAEhh21g</c:v>
                </c:pt>
                <c:pt idx="8905">
                  <c:v>LoRBakPUgFg</c:v>
                </c:pt>
                <c:pt idx="8906">
                  <c:v>loXDmj-xumY</c:v>
                </c:pt>
                <c:pt idx="8907">
                  <c:v>lOYiTyNNKHg</c:v>
                </c:pt>
                <c:pt idx="8908">
                  <c:v>lOZWTBgELag</c:v>
                </c:pt>
                <c:pt idx="8909">
                  <c:v>lp_sGRz8224</c:v>
                </c:pt>
                <c:pt idx="8910">
                  <c:v>lP2y3NltBX0</c:v>
                </c:pt>
                <c:pt idx="8911">
                  <c:v>lp73uVB--ww</c:v>
                </c:pt>
                <c:pt idx="8912">
                  <c:v>lpawtEm_L34</c:v>
                </c:pt>
                <c:pt idx="8913">
                  <c:v>LPggspG0R8Y</c:v>
                </c:pt>
                <c:pt idx="8914">
                  <c:v>LPjQIXAqGc8</c:v>
                </c:pt>
                <c:pt idx="8915">
                  <c:v>lplrTS5ONlg</c:v>
                </c:pt>
                <c:pt idx="8916">
                  <c:v>LpnfCC5u9uY</c:v>
                </c:pt>
                <c:pt idx="8917">
                  <c:v>lPRfKlJeiIE</c:v>
                </c:pt>
                <c:pt idx="8918">
                  <c:v>lprgKLNWdAg</c:v>
                </c:pt>
                <c:pt idx="8919">
                  <c:v>lPSd9gkcjgQ</c:v>
                </c:pt>
                <c:pt idx="8920">
                  <c:v>lptdYzQQrgU</c:v>
                </c:pt>
                <c:pt idx="8921">
                  <c:v>LPVXV5YSANY</c:v>
                </c:pt>
                <c:pt idx="8922">
                  <c:v>LPYaLCp8DL0</c:v>
                </c:pt>
                <c:pt idx="8923">
                  <c:v>LpYlebfz4fw</c:v>
                </c:pt>
                <c:pt idx="8924">
                  <c:v>LQ07x5sXSfs</c:v>
                </c:pt>
                <c:pt idx="8925">
                  <c:v>Lq3bzRCyN90</c:v>
                </c:pt>
                <c:pt idx="8926">
                  <c:v>lq6pDb0-A30</c:v>
                </c:pt>
                <c:pt idx="8927">
                  <c:v>LQ80-AaFxTs</c:v>
                </c:pt>
                <c:pt idx="8928">
                  <c:v>Lqc6o48KQhY</c:v>
                </c:pt>
                <c:pt idx="8929">
                  <c:v>LqDIHPxBYU8</c:v>
                </c:pt>
                <c:pt idx="8930">
                  <c:v>LqdXPg4ANWE</c:v>
                </c:pt>
                <c:pt idx="8931">
                  <c:v>LQdzOcYkt1A</c:v>
                </c:pt>
                <c:pt idx="8932">
                  <c:v>lqf1ExOzzdw</c:v>
                </c:pt>
                <c:pt idx="8933">
                  <c:v>LQhLlO79PuE</c:v>
                </c:pt>
                <c:pt idx="8934">
                  <c:v>l-Qk-Sx621g</c:v>
                </c:pt>
                <c:pt idx="8935">
                  <c:v>lql4g9WbrRU</c:v>
                </c:pt>
                <c:pt idx="8936">
                  <c:v>LQLmRoXOAnI</c:v>
                </c:pt>
                <c:pt idx="8937">
                  <c:v>lQlNjjyQmiQ</c:v>
                </c:pt>
                <c:pt idx="8938">
                  <c:v>LQne1TFNddw</c:v>
                </c:pt>
                <c:pt idx="8939">
                  <c:v>LqOaattEjkg</c:v>
                </c:pt>
                <c:pt idx="8940">
                  <c:v>lQOMzMzX73M</c:v>
                </c:pt>
                <c:pt idx="8941">
                  <c:v>lqUNMxmWeCQ</c:v>
                </c:pt>
                <c:pt idx="8942">
                  <c:v>LQxA15BNNKE</c:v>
                </c:pt>
                <c:pt idx="8943">
                  <c:v>LQXq34PbK2k</c:v>
                </c:pt>
                <c:pt idx="8944">
                  <c:v>lQy1uADW8_k</c:v>
                </c:pt>
                <c:pt idx="8945">
                  <c:v>lr01087B6bk</c:v>
                </c:pt>
                <c:pt idx="8946">
                  <c:v>Lr96EaaxQnM</c:v>
                </c:pt>
                <c:pt idx="8947">
                  <c:v>lraeia5ZHt0</c:v>
                </c:pt>
                <c:pt idx="8948">
                  <c:v>LRCMHoCYDto</c:v>
                </c:pt>
                <c:pt idx="8949">
                  <c:v>LRDe5zofQvw</c:v>
                </c:pt>
                <c:pt idx="8950">
                  <c:v>lRe5LaaaN4k</c:v>
                </c:pt>
                <c:pt idx="8951">
                  <c:v>LReEyEoY7lw</c:v>
                </c:pt>
                <c:pt idx="8952">
                  <c:v>LRfveNMtcB8</c:v>
                </c:pt>
                <c:pt idx="8953">
                  <c:v>LRi7p4vNa9w</c:v>
                </c:pt>
                <c:pt idx="8954">
                  <c:v>LR-Ioi2zHMM</c:v>
                </c:pt>
                <c:pt idx="8955">
                  <c:v>lRj5d35ePvw</c:v>
                </c:pt>
                <c:pt idx="8956">
                  <c:v>LRJDzEACAD0</c:v>
                </c:pt>
                <c:pt idx="8957">
                  <c:v>lRKMcS25CSI</c:v>
                </c:pt>
                <c:pt idx="8958">
                  <c:v>Lrn8i2zFtG4</c:v>
                </c:pt>
                <c:pt idx="8959">
                  <c:v>lrNvE7dhtcw</c:v>
                </c:pt>
                <c:pt idx="8960">
                  <c:v>lrpZSm1eqOY</c:v>
                </c:pt>
                <c:pt idx="8961">
                  <c:v>lrRFpYOoe7g</c:v>
                </c:pt>
                <c:pt idx="8962">
                  <c:v>lrUzmaDYK_s</c:v>
                </c:pt>
                <c:pt idx="8963">
                  <c:v>LRXR_JuVYHw</c:v>
                </c:pt>
                <c:pt idx="8964">
                  <c:v>LRYfRTQHLPA</c:v>
                </c:pt>
                <c:pt idx="8965">
                  <c:v>ls_gHypURJk</c:v>
                </c:pt>
                <c:pt idx="8966">
                  <c:v>lS5iJ-BNQ40</c:v>
                </c:pt>
                <c:pt idx="8967">
                  <c:v>LS8F8dZcjiY</c:v>
                </c:pt>
                <c:pt idx="8968">
                  <c:v>LsC1C9OgviY</c:v>
                </c:pt>
                <c:pt idx="8969">
                  <c:v>lSco2U1MncI</c:v>
                </c:pt>
                <c:pt idx="8970">
                  <c:v>lsCR6OY8U7k</c:v>
                </c:pt>
                <c:pt idx="8971">
                  <c:v>LSDZFdEyS88</c:v>
                </c:pt>
                <c:pt idx="8972">
                  <c:v>Lse8jl_ATFA</c:v>
                </c:pt>
                <c:pt idx="8973">
                  <c:v>LsH4KFz1sq8</c:v>
                </c:pt>
                <c:pt idx="8974">
                  <c:v>lsHl9KIO65Y</c:v>
                </c:pt>
                <c:pt idx="8975">
                  <c:v>LSiECvbW5Yg</c:v>
                </c:pt>
                <c:pt idx="8976">
                  <c:v>LSM9Dyh9Yns</c:v>
                </c:pt>
                <c:pt idx="8977">
                  <c:v>LSoefZ11KqQ</c:v>
                </c:pt>
                <c:pt idx="8978">
                  <c:v>LSOKej5-eP0</c:v>
                </c:pt>
                <c:pt idx="8979">
                  <c:v>lSQ8cvU24-w</c:v>
                </c:pt>
                <c:pt idx="8980">
                  <c:v>Lsr1OG9NJUQ</c:v>
                </c:pt>
                <c:pt idx="8981">
                  <c:v>lsrarJcq81I</c:v>
                </c:pt>
                <c:pt idx="8982">
                  <c:v>Lss1tP90iOc</c:v>
                </c:pt>
                <c:pt idx="8983">
                  <c:v>LsU49dTabeg</c:v>
                </c:pt>
                <c:pt idx="8984">
                  <c:v>LSVLh5SrA3Y</c:v>
                </c:pt>
                <c:pt idx="8985">
                  <c:v>LSWZGgJ0K0Y</c:v>
                </c:pt>
                <c:pt idx="8986">
                  <c:v>lT15HtJ5Gsk</c:v>
                </c:pt>
                <c:pt idx="8987">
                  <c:v>lT2O8QwjlB0</c:v>
                </c:pt>
                <c:pt idx="8988">
                  <c:v>Lt46fYe7ul4</c:v>
                </c:pt>
                <c:pt idx="8989">
                  <c:v>lT7Maw8lX5c</c:v>
                </c:pt>
                <c:pt idx="8990">
                  <c:v>LTBUdmTT4Jw</c:v>
                </c:pt>
                <c:pt idx="8991">
                  <c:v>lTCetELrWvo</c:v>
                </c:pt>
                <c:pt idx="8992">
                  <c:v>LtGhUxmWVKs</c:v>
                </c:pt>
                <c:pt idx="8993">
                  <c:v>LTgluz33HVw</c:v>
                </c:pt>
                <c:pt idx="8994">
                  <c:v>ltHtdxjaYZo</c:v>
                </c:pt>
                <c:pt idx="8995">
                  <c:v>lti2-gpGJ7s</c:v>
                </c:pt>
                <c:pt idx="8996">
                  <c:v>ltJFuOmcrQk</c:v>
                </c:pt>
                <c:pt idx="8997">
                  <c:v>ltk4znM_mBQ</c:v>
                </c:pt>
                <c:pt idx="8998">
                  <c:v>lTlorxigR5Y</c:v>
                </c:pt>
                <c:pt idx="8999">
                  <c:v>LTqyxVzSbr0</c:v>
                </c:pt>
                <c:pt idx="9000">
                  <c:v>ltrstdEFaqg</c:v>
                </c:pt>
                <c:pt idx="9001">
                  <c:v>ltvXA9Wvui0</c:v>
                </c:pt>
                <c:pt idx="9002">
                  <c:v>LTVycQxSPBM</c:v>
                </c:pt>
                <c:pt idx="9003">
                  <c:v>luBjFNd2J6I</c:v>
                </c:pt>
                <c:pt idx="9004">
                  <c:v>LUcefSIzirw</c:v>
                </c:pt>
                <c:pt idx="9005">
                  <c:v>lUDqmvNXizU</c:v>
                </c:pt>
                <c:pt idx="9006">
                  <c:v>LuIb0Izasis</c:v>
                </c:pt>
                <c:pt idx="9007">
                  <c:v>LUJmKrA_-kY</c:v>
                </c:pt>
                <c:pt idx="9008">
                  <c:v>LulRAZRAGdw</c:v>
                </c:pt>
                <c:pt idx="9009">
                  <c:v>lUnu1n6FzsU</c:v>
                </c:pt>
                <c:pt idx="9010">
                  <c:v>LUod1XI3AkY</c:v>
                </c:pt>
                <c:pt idx="9011">
                  <c:v>LuqEs0wRHos</c:v>
                </c:pt>
                <c:pt idx="9012">
                  <c:v>LUqt0j_9eLw</c:v>
                </c:pt>
                <c:pt idx="9013">
                  <c:v>LuswB7sAvyo</c:v>
                </c:pt>
                <c:pt idx="9014">
                  <c:v>luU2o5o1vPA</c:v>
                </c:pt>
                <c:pt idx="9015">
                  <c:v>LUx8wlA_dk8</c:v>
                </c:pt>
                <c:pt idx="9016">
                  <c:v>LuY00T0Qhlg</c:v>
                </c:pt>
                <c:pt idx="9017">
                  <c:v>lv2HF8TerCM</c:v>
                </c:pt>
                <c:pt idx="9018">
                  <c:v>LVAsRO4QxXU</c:v>
                </c:pt>
                <c:pt idx="9019">
                  <c:v>lVCfrktNJcc</c:v>
                </c:pt>
                <c:pt idx="9020">
                  <c:v>lVE456ceg7A</c:v>
                </c:pt>
                <c:pt idx="9021">
                  <c:v>lVGaJoO3iKc</c:v>
                </c:pt>
                <c:pt idx="9022">
                  <c:v>lvoAyihRMag</c:v>
                </c:pt>
                <c:pt idx="9023">
                  <c:v>lVQ-vM42VCo</c:v>
                </c:pt>
                <c:pt idx="9024">
                  <c:v>lvUs_SYMJzA</c:v>
                </c:pt>
                <c:pt idx="9025">
                  <c:v>LvWqsd_Xyg0</c:v>
                </c:pt>
                <c:pt idx="9026">
                  <c:v>lw3vHwyaFTw</c:v>
                </c:pt>
                <c:pt idx="9027">
                  <c:v>L-W5E0-vNUk</c:v>
                </c:pt>
                <c:pt idx="9028">
                  <c:v>Lw5-QrMrIx0</c:v>
                </c:pt>
                <c:pt idx="9029">
                  <c:v>Lw7OucL_k8s</c:v>
                </c:pt>
                <c:pt idx="9030">
                  <c:v>LW7XYjwhbpE</c:v>
                </c:pt>
                <c:pt idx="9031">
                  <c:v>lWaMvQMVjOM</c:v>
                </c:pt>
                <c:pt idx="9032">
                  <c:v>LWbzf4XChuo</c:v>
                </c:pt>
                <c:pt idx="9033">
                  <c:v>LWCzx9EuBhU</c:v>
                </c:pt>
                <c:pt idx="9034">
                  <c:v>LwdPfLYQTZY</c:v>
                </c:pt>
                <c:pt idx="9035">
                  <c:v>lWDR-VlpmRQ</c:v>
                </c:pt>
                <c:pt idx="9036">
                  <c:v>LwH5fgI4B_U</c:v>
                </c:pt>
                <c:pt idx="9037">
                  <c:v>lWhqE2Vs9DI</c:v>
                </c:pt>
                <c:pt idx="9038">
                  <c:v>LwIaKhvI3r0</c:v>
                </c:pt>
                <c:pt idx="9039">
                  <c:v>LWkkT7y0sa4</c:v>
                </c:pt>
                <c:pt idx="9040">
                  <c:v>LWmcWINNa1Y</c:v>
                </c:pt>
                <c:pt idx="9041">
                  <c:v>LwNjbt2J-g0</c:v>
                </c:pt>
                <c:pt idx="9042">
                  <c:v>LWsUsFm6gjE</c:v>
                </c:pt>
                <c:pt idx="9043">
                  <c:v>lwud_WWF7gw</c:v>
                </c:pt>
                <c:pt idx="9044">
                  <c:v>lWViKHb8PnE</c:v>
                </c:pt>
                <c:pt idx="9045">
                  <c:v>LwVz-MSPCcA</c:v>
                </c:pt>
                <c:pt idx="9046">
                  <c:v>Lww6RzTwTpE</c:v>
                </c:pt>
                <c:pt idx="9047">
                  <c:v>lWw7u_MzsKQ</c:v>
                </c:pt>
                <c:pt idx="9048">
                  <c:v>lWXOCKAPWcU</c:v>
                </c:pt>
                <c:pt idx="9049">
                  <c:v>LwyDOnC-szI</c:v>
                </c:pt>
                <c:pt idx="9050">
                  <c:v>lWZxmYEhlZc</c:v>
                </c:pt>
                <c:pt idx="9051">
                  <c:v>lX3xCgR6Wv4</c:v>
                </c:pt>
                <c:pt idx="9052">
                  <c:v>Lx4ESwFT9mk</c:v>
                </c:pt>
                <c:pt idx="9053">
                  <c:v>lX-4rhwLs3c</c:v>
                </c:pt>
                <c:pt idx="9054">
                  <c:v>lX52T-QJfks</c:v>
                </c:pt>
                <c:pt idx="9055">
                  <c:v>LXb24hvrakg</c:v>
                </c:pt>
                <c:pt idx="9056">
                  <c:v>lXBuFqqLARw</c:v>
                </c:pt>
                <c:pt idx="9057">
                  <c:v>Lxet1zLBTM8</c:v>
                </c:pt>
                <c:pt idx="9058">
                  <c:v>lXG8NzBvuwo</c:v>
                </c:pt>
                <c:pt idx="9059">
                  <c:v>lxilGaX83gE</c:v>
                </c:pt>
                <c:pt idx="9060">
                  <c:v>lxLBGugXl7U</c:v>
                </c:pt>
                <c:pt idx="9061">
                  <c:v>LXmUQAojB-I</c:v>
                </c:pt>
                <c:pt idx="9062">
                  <c:v>lxNe0PpdtBY</c:v>
                </c:pt>
                <c:pt idx="9063">
                  <c:v>LXsShle-JKI</c:v>
                </c:pt>
                <c:pt idx="9064">
                  <c:v>LXT9VoKIKGI</c:v>
                </c:pt>
                <c:pt idx="9065">
                  <c:v>LXUZ-SqbT3U</c:v>
                </c:pt>
                <c:pt idx="9066">
                  <c:v>lXxGD0_Met8</c:v>
                </c:pt>
                <c:pt idx="9067">
                  <c:v>LxxVsSFTR1o</c:v>
                </c:pt>
                <c:pt idx="9068">
                  <c:v>LY0xoKDA1rk</c:v>
                </c:pt>
                <c:pt idx="9069">
                  <c:v>LycX_JyEyi4</c:v>
                </c:pt>
                <c:pt idx="9070">
                  <c:v>lYh8al-HhB0</c:v>
                </c:pt>
                <c:pt idx="9071">
                  <c:v>LyheMkd_a6g</c:v>
                </c:pt>
                <c:pt idx="9072">
                  <c:v>Lyp5RRhT5S0</c:v>
                </c:pt>
                <c:pt idx="9073">
                  <c:v>LyqEhGyeF5g</c:v>
                </c:pt>
                <c:pt idx="9074">
                  <c:v>LY-RHT8xF5I</c:v>
                </c:pt>
                <c:pt idx="9075">
                  <c:v>lyrUuEHDcEk</c:v>
                </c:pt>
                <c:pt idx="9076">
                  <c:v>LYsNTDA3WCY</c:v>
                </c:pt>
                <c:pt idx="9077">
                  <c:v>lYvuqp6jF60</c:v>
                </c:pt>
                <c:pt idx="9078">
                  <c:v>lYZzN4z5NlU</c:v>
                </c:pt>
                <c:pt idx="9079">
                  <c:v>LZ13Ca1teeE</c:v>
                </c:pt>
                <c:pt idx="9080">
                  <c:v>lz378Aau6qY</c:v>
                </c:pt>
                <c:pt idx="9081">
                  <c:v>lZ6h-wSPzMM</c:v>
                </c:pt>
                <c:pt idx="9082">
                  <c:v>LZ6vRA0c9ms</c:v>
                </c:pt>
                <c:pt idx="9083">
                  <c:v>lzcYjAiUbm4</c:v>
                </c:pt>
                <c:pt idx="9084">
                  <c:v>lZdHrpqDJXI</c:v>
                </c:pt>
                <c:pt idx="9085">
                  <c:v>LzEi5U8ZUwQ</c:v>
                </c:pt>
                <c:pt idx="9086">
                  <c:v>lZfgmJRkjto</c:v>
                </c:pt>
                <c:pt idx="9087">
                  <c:v>lZfOFdUNutk</c:v>
                </c:pt>
                <c:pt idx="9088">
                  <c:v>lzfPu_dhS2o</c:v>
                </c:pt>
                <c:pt idx="9089">
                  <c:v>lzGILT8L_sA</c:v>
                </c:pt>
                <c:pt idx="9090">
                  <c:v>lZhpU2sZav8</c:v>
                </c:pt>
                <c:pt idx="9091">
                  <c:v>LZOgyxzYZSE</c:v>
                </c:pt>
                <c:pt idx="9092">
                  <c:v>lZP0hXDLsYU</c:v>
                </c:pt>
                <c:pt idx="9093">
                  <c:v>lzsPNIKLmAw</c:v>
                </c:pt>
                <c:pt idx="9094">
                  <c:v>lzT4VVuyDfc</c:v>
                </c:pt>
                <c:pt idx="9095">
                  <c:v>LzTJlBl7utg</c:v>
                </c:pt>
                <c:pt idx="9096">
                  <c:v>Lzu-KVt7NsI</c:v>
                </c:pt>
                <c:pt idx="9097">
                  <c:v>LZWYKCxAUUc</c:v>
                </c:pt>
                <c:pt idx="9098">
                  <c:v>LZXH1S8XZmU</c:v>
                </c:pt>
                <c:pt idx="9099">
                  <c:v>LzZAdzJB_Mk</c:v>
                </c:pt>
                <c:pt idx="9100">
                  <c:v>lzZYkRiDOMM</c:v>
                </c:pt>
                <c:pt idx="9101">
                  <c:v>M__1C40ZIUo</c:v>
                </c:pt>
                <c:pt idx="9102">
                  <c:v>M_A6T-Yuzzk</c:v>
                </c:pt>
                <c:pt idx="9103">
                  <c:v>m_Jgn72bHkU</c:v>
                </c:pt>
                <c:pt idx="9104">
                  <c:v>M_j-xlqo6W0</c:v>
                </c:pt>
                <c:pt idx="9105">
                  <c:v>M_KmEWGMLsY</c:v>
                </c:pt>
                <c:pt idx="9106">
                  <c:v>M-_zgaPRcCA</c:v>
                </c:pt>
                <c:pt idx="9107">
                  <c:v>m--0_3vTr8I</c:v>
                </c:pt>
                <c:pt idx="9108">
                  <c:v>M07n_zKW0ms</c:v>
                </c:pt>
                <c:pt idx="9109">
                  <c:v>M0DJx_EqFxU</c:v>
                </c:pt>
                <c:pt idx="9110">
                  <c:v>M0F1aX5fPGI</c:v>
                </c:pt>
                <c:pt idx="9111">
                  <c:v>m0IQgPXoSOY</c:v>
                </c:pt>
                <c:pt idx="9112">
                  <c:v>m0KWvm7Rshg</c:v>
                </c:pt>
                <c:pt idx="9113">
                  <c:v>M0oZG60WD9Y</c:v>
                </c:pt>
                <c:pt idx="9114">
                  <c:v>m0TCMs-ZDMo</c:v>
                </c:pt>
                <c:pt idx="9115">
                  <c:v>m0tP_rF6uJs</c:v>
                </c:pt>
                <c:pt idx="9116">
                  <c:v>m0utTDsDVB4</c:v>
                </c:pt>
                <c:pt idx="9117">
                  <c:v>M0wbUdz4l1c</c:v>
                </c:pt>
                <c:pt idx="9118">
                  <c:v>m0x5yCc3ckY</c:v>
                </c:pt>
                <c:pt idx="9119">
                  <c:v>m0xho2iwTGE</c:v>
                </c:pt>
                <c:pt idx="9120">
                  <c:v>M1_u9gCoCXU</c:v>
                </c:pt>
                <c:pt idx="9121">
                  <c:v>m12sDuFt63E</c:v>
                </c:pt>
                <c:pt idx="9122">
                  <c:v>M13T2XdiX7M</c:v>
                </c:pt>
                <c:pt idx="9123">
                  <c:v>M1EtM-XU6tA</c:v>
                </c:pt>
                <c:pt idx="9124">
                  <c:v>m1fELwfXrZI</c:v>
                </c:pt>
                <c:pt idx="9125">
                  <c:v>m1h8qa6Jc60</c:v>
                </c:pt>
                <c:pt idx="9126">
                  <c:v>m1P1raDXJ9E</c:v>
                </c:pt>
                <c:pt idx="9127">
                  <c:v>m1P9FysyxHw</c:v>
                </c:pt>
                <c:pt idx="9128">
                  <c:v>m1PDqdLQMv8</c:v>
                </c:pt>
                <c:pt idx="9129">
                  <c:v>M1UrYZ5etko</c:v>
                </c:pt>
                <c:pt idx="9130">
                  <c:v>m25jHnE08cc</c:v>
                </c:pt>
                <c:pt idx="9131">
                  <c:v>m2eCszBKIfY</c:v>
                </c:pt>
                <c:pt idx="9132">
                  <c:v>M2EG29lkROo</c:v>
                </c:pt>
                <c:pt idx="9133">
                  <c:v>m2gWd_VNuRw</c:v>
                </c:pt>
                <c:pt idx="9134">
                  <c:v>M2GYqerN0nw</c:v>
                </c:pt>
                <c:pt idx="9135">
                  <c:v>M2jslfpCAtM</c:v>
                </c:pt>
                <c:pt idx="9136">
                  <c:v>m2KZgwc-jBA</c:v>
                </c:pt>
                <c:pt idx="9137">
                  <c:v>m2mWA1shexk</c:v>
                </c:pt>
                <c:pt idx="9138">
                  <c:v>M2PZ4rvm0RY</c:v>
                </c:pt>
                <c:pt idx="9139">
                  <c:v>M2q64UowX9g</c:v>
                </c:pt>
                <c:pt idx="9140">
                  <c:v>M2Vgfhc5RBw</c:v>
                </c:pt>
                <c:pt idx="9141">
                  <c:v>m3CD0oUJ_2g</c:v>
                </c:pt>
                <c:pt idx="9142">
                  <c:v>M3ha79NJcnk</c:v>
                </c:pt>
                <c:pt idx="9143">
                  <c:v>M3J3o5HnTrs</c:v>
                </c:pt>
                <c:pt idx="9144">
                  <c:v>m3MIkt8lxjA</c:v>
                </c:pt>
                <c:pt idx="9145">
                  <c:v>m-3QegiSIew</c:v>
                </c:pt>
                <c:pt idx="9146">
                  <c:v>M3XHACq0OhI</c:v>
                </c:pt>
                <c:pt idx="9147">
                  <c:v>M3ZCKHU0PQQ</c:v>
                </c:pt>
                <c:pt idx="9148">
                  <c:v>m43QNwUkCUI</c:v>
                </c:pt>
                <c:pt idx="9149">
                  <c:v>M4jLsWUF0uk</c:v>
                </c:pt>
                <c:pt idx="9150">
                  <c:v>m4oqHFSqHr0</c:v>
                </c:pt>
                <c:pt idx="9151">
                  <c:v>M4ZoCHID9GI</c:v>
                </c:pt>
                <c:pt idx="9152">
                  <c:v>M55A2AmTrz4</c:v>
                </c:pt>
                <c:pt idx="9153">
                  <c:v>M5d9Wy_ZFtg</c:v>
                </c:pt>
                <c:pt idx="9154">
                  <c:v>M5-EvHOp6Tk</c:v>
                </c:pt>
                <c:pt idx="9155">
                  <c:v>m5HsZ4lYtv4</c:v>
                </c:pt>
                <c:pt idx="9156">
                  <c:v>M5mFxEFxWrM</c:v>
                </c:pt>
                <c:pt idx="9157">
                  <c:v>M5OX6ZyWzo4</c:v>
                </c:pt>
                <c:pt idx="9158">
                  <c:v>M5qCmPpIv78</c:v>
                </c:pt>
                <c:pt idx="9159">
                  <c:v>M5QmMWc0iR4</c:v>
                </c:pt>
                <c:pt idx="9160">
                  <c:v>m5qV71rq1Sw</c:v>
                </c:pt>
                <c:pt idx="9161">
                  <c:v>M5sf03BOK9c</c:v>
                </c:pt>
                <c:pt idx="9162">
                  <c:v>m5SWt4wge48</c:v>
                </c:pt>
                <c:pt idx="9163">
                  <c:v>m5Y4qf_D_88</c:v>
                </c:pt>
                <c:pt idx="9164">
                  <c:v>M5YscDQztgo</c:v>
                </c:pt>
                <c:pt idx="9165">
                  <c:v>m622NffDuTc</c:v>
                </c:pt>
                <c:pt idx="9166">
                  <c:v>M63L7XozWbY</c:v>
                </c:pt>
                <c:pt idx="9167">
                  <c:v>M6b_2xbQwoA</c:v>
                </c:pt>
                <c:pt idx="9168">
                  <c:v>m6sG3mY0GF0</c:v>
                </c:pt>
                <c:pt idx="9169">
                  <c:v>m6vrhyWDTiI</c:v>
                </c:pt>
                <c:pt idx="9170">
                  <c:v>M6xE9mfd1sk</c:v>
                </c:pt>
                <c:pt idx="9171">
                  <c:v>m6XFoN8qD2A</c:v>
                </c:pt>
                <c:pt idx="9172">
                  <c:v>m7C1WvsoQZ8</c:v>
                </c:pt>
                <c:pt idx="9173">
                  <c:v>m7d-25M-p8w</c:v>
                </c:pt>
                <c:pt idx="9174">
                  <c:v>M7d59sgDQGc</c:v>
                </c:pt>
                <c:pt idx="9175">
                  <c:v>m7ffUcwXDhM</c:v>
                </c:pt>
                <c:pt idx="9176">
                  <c:v>M7fgrarJEr8</c:v>
                </c:pt>
                <c:pt idx="9177">
                  <c:v>M7mk3tVS6ow</c:v>
                </c:pt>
                <c:pt idx="9178">
                  <c:v>M7od26BQnvM</c:v>
                </c:pt>
                <c:pt idx="9179">
                  <c:v>m7og4gogbKM</c:v>
                </c:pt>
                <c:pt idx="9180">
                  <c:v>M7SdOGPKjzg</c:v>
                </c:pt>
                <c:pt idx="9181">
                  <c:v>M7tsMLliAjY</c:v>
                </c:pt>
                <c:pt idx="9182">
                  <c:v>m82CeMRZ3WA</c:v>
                </c:pt>
                <c:pt idx="9183">
                  <c:v>m88WlShg3ro</c:v>
                </c:pt>
                <c:pt idx="9184">
                  <c:v>M8mCjRbCPIo</c:v>
                </c:pt>
                <c:pt idx="9185">
                  <c:v>m8mdaGGpvXM</c:v>
                </c:pt>
                <c:pt idx="9186">
                  <c:v>m8rIhOnP5gM</c:v>
                </c:pt>
                <c:pt idx="9187">
                  <c:v>M8stuApKzjI</c:v>
                </c:pt>
                <c:pt idx="9188">
                  <c:v>M8WDB3mKmHg</c:v>
                </c:pt>
                <c:pt idx="9189">
                  <c:v>M9111-TwA6Y</c:v>
                </c:pt>
                <c:pt idx="9190">
                  <c:v>M97fsb2hLpE</c:v>
                </c:pt>
                <c:pt idx="9191">
                  <c:v>M9jyvruYEJc</c:v>
                </c:pt>
                <c:pt idx="9192">
                  <c:v>M9KVmoar7qA</c:v>
                </c:pt>
                <c:pt idx="9193">
                  <c:v>m9nqc42uUzU</c:v>
                </c:pt>
                <c:pt idx="9194">
                  <c:v>M9Svu5LvkrY</c:v>
                </c:pt>
                <c:pt idx="9195">
                  <c:v>ma3ytSee_Co</c:v>
                </c:pt>
                <c:pt idx="9196">
                  <c:v>mA45IV9njv8</c:v>
                </c:pt>
                <c:pt idx="9197">
                  <c:v>MA4g3ZUcc3c</c:v>
                </c:pt>
                <c:pt idx="9198">
                  <c:v>MA55qCGf6dw</c:v>
                </c:pt>
                <c:pt idx="9199">
                  <c:v>MaAE9AS3FM8</c:v>
                </c:pt>
                <c:pt idx="9200">
                  <c:v>mACc4mVS4uc</c:v>
                </c:pt>
                <c:pt idx="9201">
                  <c:v>madsiEmiEZo</c:v>
                </c:pt>
                <c:pt idx="9202">
                  <c:v>MAG0ggL4jkU</c:v>
                </c:pt>
                <c:pt idx="9203">
                  <c:v>mAGWdbngsek</c:v>
                </c:pt>
                <c:pt idx="9204">
                  <c:v>Majhxb0QwaY</c:v>
                </c:pt>
                <c:pt idx="9205">
                  <c:v>MaKUmY3E6fk</c:v>
                </c:pt>
                <c:pt idx="9206">
                  <c:v>MaR_mrHmo7Q</c:v>
                </c:pt>
                <c:pt idx="9207">
                  <c:v>marAZRRxLgs</c:v>
                </c:pt>
                <c:pt idx="9208">
                  <c:v>marn_NVJg4w</c:v>
                </c:pt>
                <c:pt idx="9209">
                  <c:v>MAu7TD7rf54</c:v>
                </c:pt>
                <c:pt idx="9210">
                  <c:v>Mav5qF_8r8E</c:v>
                </c:pt>
                <c:pt idx="9211">
                  <c:v>MB1nghZ9JiU</c:v>
                </c:pt>
                <c:pt idx="9212">
                  <c:v>MbJ4zPEwFnY</c:v>
                </c:pt>
                <c:pt idx="9213">
                  <c:v>MBMQs9OlkMo</c:v>
                </c:pt>
                <c:pt idx="9214">
                  <c:v>mBUu5lKwtJg</c:v>
                </c:pt>
                <c:pt idx="9215">
                  <c:v>mbXfJzBkhFI</c:v>
                </c:pt>
                <c:pt idx="9216">
                  <c:v>mbzCiIzTYJY</c:v>
                </c:pt>
                <c:pt idx="9217">
                  <c:v>Mc7buNfZm30</c:v>
                </c:pt>
                <c:pt idx="9218">
                  <c:v>mcC4aHV-a4U</c:v>
                </c:pt>
                <c:pt idx="9219">
                  <c:v>mccaV26xWkM</c:v>
                </c:pt>
                <c:pt idx="9220">
                  <c:v>McCzA0KsW9A</c:v>
                </c:pt>
                <c:pt idx="9221">
                  <c:v>mCDlC_fBBBM</c:v>
                </c:pt>
                <c:pt idx="9222">
                  <c:v>MCISsggVFDM</c:v>
                </c:pt>
                <c:pt idx="9223">
                  <c:v>MCKtZLZXmoM</c:v>
                </c:pt>
                <c:pt idx="9224">
                  <c:v>McnKKLr_IHo</c:v>
                </c:pt>
                <c:pt idx="9225">
                  <c:v>Mco9UKjrvc8</c:v>
                </c:pt>
                <c:pt idx="9226">
                  <c:v>mCoP4PjFZ8I</c:v>
                </c:pt>
                <c:pt idx="9227">
                  <c:v>Mcpkefljixo</c:v>
                </c:pt>
                <c:pt idx="9228">
                  <c:v>mctn16hLzhg</c:v>
                </c:pt>
                <c:pt idx="9229">
                  <c:v>MctN1IV6tJg</c:v>
                </c:pt>
                <c:pt idx="9230">
                  <c:v>mcU26JO6Xrg</c:v>
                </c:pt>
                <c:pt idx="9231">
                  <c:v>mcvN-05vUcY</c:v>
                </c:pt>
                <c:pt idx="9232">
                  <c:v>mcYrCSri_sU</c:v>
                </c:pt>
                <c:pt idx="9233">
                  <c:v>mczKYRUsrTs</c:v>
                </c:pt>
                <c:pt idx="9234">
                  <c:v>McZQaSlt4pw</c:v>
                </c:pt>
                <c:pt idx="9235">
                  <c:v>MD2tm6Z5eH0</c:v>
                </c:pt>
                <c:pt idx="9236">
                  <c:v>mD2vUNLVd1o</c:v>
                </c:pt>
                <c:pt idx="9237">
                  <c:v>MD6dCgXf6vk</c:v>
                </c:pt>
                <c:pt idx="9238">
                  <c:v>MD84BFhikMQ</c:v>
                </c:pt>
                <c:pt idx="9239">
                  <c:v>MdEQrsopMIk</c:v>
                </c:pt>
                <c:pt idx="9240">
                  <c:v>mDeShcHavpY</c:v>
                </c:pt>
                <c:pt idx="9241">
                  <c:v>mdeXijHgyyA</c:v>
                </c:pt>
                <c:pt idx="9242">
                  <c:v>MdLGgDghefI</c:v>
                </c:pt>
                <c:pt idx="9243">
                  <c:v>mdli7Ig115o</c:v>
                </c:pt>
                <c:pt idx="9244">
                  <c:v>MdmTiJYaFAU</c:v>
                </c:pt>
                <c:pt idx="9245">
                  <c:v>MdnHvJQsRHw</c:v>
                </c:pt>
                <c:pt idx="9246">
                  <c:v>MDO2ALHQ-qM</c:v>
                </c:pt>
                <c:pt idx="9247">
                  <c:v>mdpdrGBpBvs</c:v>
                </c:pt>
                <c:pt idx="9248">
                  <c:v>MDpEy9ajlCs</c:v>
                </c:pt>
                <c:pt idx="9249">
                  <c:v>Mdyfkl47PWY</c:v>
                </c:pt>
                <c:pt idx="9250">
                  <c:v>MdzDNCWrtmQ</c:v>
                </c:pt>
                <c:pt idx="9251">
                  <c:v>MDZomGkIrgU</c:v>
                </c:pt>
                <c:pt idx="9252">
                  <c:v>ME5bQritbWE</c:v>
                </c:pt>
                <c:pt idx="9253">
                  <c:v>Me6L_sbd3Ys</c:v>
                </c:pt>
                <c:pt idx="9254">
                  <c:v>mE9Nzf2Dl1o</c:v>
                </c:pt>
                <c:pt idx="9255">
                  <c:v>meaG4I8lopg</c:v>
                </c:pt>
                <c:pt idx="9256">
                  <c:v>mebB8lcBNSM</c:v>
                </c:pt>
                <c:pt idx="9257">
                  <c:v>mEBhYXiLYkI</c:v>
                </c:pt>
                <c:pt idx="9258">
                  <c:v>MebiAf-7XLE</c:v>
                </c:pt>
                <c:pt idx="9259">
                  <c:v>mEcZE_fFCz0</c:v>
                </c:pt>
                <c:pt idx="9260">
                  <c:v>mEds-26hiTQ</c:v>
                </c:pt>
                <c:pt idx="9261">
                  <c:v>MEEbaQfxbqk</c:v>
                </c:pt>
                <c:pt idx="9262">
                  <c:v>meeh2f8-OqI</c:v>
                </c:pt>
                <c:pt idx="9263">
                  <c:v>meGFpOsgKac</c:v>
                </c:pt>
                <c:pt idx="9264">
                  <c:v>Me-i41QBAh8</c:v>
                </c:pt>
                <c:pt idx="9265">
                  <c:v>mEJA-XqNdZY</c:v>
                </c:pt>
                <c:pt idx="9266">
                  <c:v>MejHV7bWUBU</c:v>
                </c:pt>
                <c:pt idx="9267">
                  <c:v>Mel7yaTe-I8</c:v>
                </c:pt>
                <c:pt idx="9268">
                  <c:v>MELqrPblcj0</c:v>
                </c:pt>
                <c:pt idx="9269">
                  <c:v>MeM4OkbNpiE</c:v>
                </c:pt>
                <c:pt idx="9270">
                  <c:v>MEmfXG7AoJI</c:v>
                </c:pt>
                <c:pt idx="9271">
                  <c:v>MEO6eSEqDfI</c:v>
                </c:pt>
                <c:pt idx="9272">
                  <c:v>meP-YyJmJMg</c:v>
                </c:pt>
                <c:pt idx="9273">
                  <c:v>MEreeZO65GY</c:v>
                </c:pt>
                <c:pt idx="9274">
                  <c:v>mEsb4ZUkMBY</c:v>
                </c:pt>
                <c:pt idx="9275">
                  <c:v>mET6uxaf4zQ</c:v>
                </c:pt>
                <c:pt idx="9276">
                  <c:v>M-ETpsszznE</c:v>
                </c:pt>
                <c:pt idx="9277">
                  <c:v>mEU4dREQYow</c:v>
                </c:pt>
                <c:pt idx="9278">
                  <c:v>mevO4I0f5lg</c:v>
                </c:pt>
                <c:pt idx="9279">
                  <c:v>mewW_pRSgEc</c:v>
                </c:pt>
                <c:pt idx="9280">
                  <c:v>meX1HkC-vKs</c:v>
                </c:pt>
                <c:pt idx="9281">
                  <c:v>mEZF_4KeFLE</c:v>
                </c:pt>
                <c:pt idx="9282">
                  <c:v>mf5EFW3W2k8</c:v>
                </c:pt>
                <c:pt idx="9283">
                  <c:v>mf5QyS5S54o</c:v>
                </c:pt>
                <c:pt idx="9284">
                  <c:v>mF5zEqffGAI</c:v>
                </c:pt>
                <c:pt idx="9285">
                  <c:v>mf8tN4hkPRY</c:v>
                </c:pt>
                <c:pt idx="9286">
                  <c:v>MF9ovM9y0PE</c:v>
                </c:pt>
                <c:pt idx="9287">
                  <c:v>MfAPTsT1bwk</c:v>
                </c:pt>
                <c:pt idx="9288">
                  <c:v>MfB_zSC70J0</c:v>
                </c:pt>
                <c:pt idx="9289">
                  <c:v>mfC-E6oku9s</c:v>
                </c:pt>
                <c:pt idx="9290">
                  <c:v>MFII4q-QSXg</c:v>
                </c:pt>
                <c:pt idx="9291">
                  <c:v>Mfj_A2uuJNE</c:v>
                </c:pt>
                <c:pt idx="9292">
                  <c:v>MFLb9kAG66M</c:v>
                </c:pt>
                <c:pt idx="9293">
                  <c:v>MFLxHtrId2Y</c:v>
                </c:pt>
                <c:pt idx="9294">
                  <c:v>mfpSZixkGXU</c:v>
                </c:pt>
                <c:pt idx="9295">
                  <c:v>MFU9NFtByPA</c:v>
                </c:pt>
                <c:pt idx="9296">
                  <c:v>MFWF9dU5Zc0</c:v>
                </c:pt>
                <c:pt idx="9297">
                  <c:v>MfXLFnsAPKM</c:v>
                </c:pt>
                <c:pt idx="9298">
                  <c:v>MfZKOiaq0sU</c:v>
                </c:pt>
                <c:pt idx="9299">
                  <c:v>mG20Ov6VrK8</c:v>
                </c:pt>
                <c:pt idx="9300">
                  <c:v>mG2rS1gARNE</c:v>
                </c:pt>
                <c:pt idx="9301">
                  <c:v>MG8NW-cz8wY</c:v>
                </c:pt>
                <c:pt idx="9302">
                  <c:v>MG9_daxKLlc</c:v>
                </c:pt>
                <c:pt idx="9303">
                  <c:v>Mg9NphC-Z-I</c:v>
                </c:pt>
                <c:pt idx="9304">
                  <c:v>MgAmmBPZQsU</c:v>
                </c:pt>
                <c:pt idx="9305">
                  <c:v>mgCbon31GoY</c:v>
                </c:pt>
                <c:pt idx="9306">
                  <c:v>MglvGMdpa0U</c:v>
                </c:pt>
                <c:pt idx="9307">
                  <c:v>mGMD9SeDFok</c:v>
                </c:pt>
                <c:pt idx="9308">
                  <c:v>mGNQGckrDFU</c:v>
                </c:pt>
                <c:pt idx="9309">
                  <c:v>mGoJNeWEdXA</c:v>
                </c:pt>
                <c:pt idx="9310">
                  <c:v>Mgqo5DoGGWI</c:v>
                </c:pt>
                <c:pt idx="9311">
                  <c:v>MgSr3XAnHXw</c:v>
                </c:pt>
                <c:pt idx="9312">
                  <c:v>mGURUs9h828</c:v>
                </c:pt>
                <c:pt idx="9313">
                  <c:v>MH2UFY2J4Es</c:v>
                </c:pt>
                <c:pt idx="9314">
                  <c:v>Mh5Twex8IuM</c:v>
                </c:pt>
                <c:pt idx="9315">
                  <c:v>mh7YeYq2MYA</c:v>
                </c:pt>
                <c:pt idx="9316">
                  <c:v>MhD3RqmvLwo</c:v>
                </c:pt>
                <c:pt idx="9317">
                  <c:v>mHfUSLzcjnA</c:v>
                </c:pt>
                <c:pt idx="9318">
                  <c:v>mhgCxEMltpo</c:v>
                </c:pt>
                <c:pt idx="9319">
                  <c:v>MHGWt4_zdPE</c:v>
                </c:pt>
                <c:pt idx="9320">
                  <c:v>mhHkdxAwEa4</c:v>
                </c:pt>
                <c:pt idx="9321">
                  <c:v>mHIyRRqs-eE</c:v>
                </c:pt>
                <c:pt idx="9322">
                  <c:v>mHj98BB4iTo</c:v>
                </c:pt>
                <c:pt idx="9323">
                  <c:v>MHlUPquo2Ic</c:v>
                </c:pt>
                <c:pt idx="9324">
                  <c:v>MHlxLGBb8l4</c:v>
                </c:pt>
                <c:pt idx="9325">
                  <c:v>MHNytfQYCKA</c:v>
                </c:pt>
                <c:pt idx="9326">
                  <c:v>mHSR2WBxKXw</c:v>
                </c:pt>
                <c:pt idx="9327">
                  <c:v>mhV_vlCc2y8</c:v>
                </c:pt>
                <c:pt idx="9328">
                  <c:v>MhXP9GpiR34</c:v>
                </c:pt>
                <c:pt idx="9329">
                  <c:v>MhZ7Zepw3Gg</c:v>
                </c:pt>
                <c:pt idx="9330">
                  <c:v>Mi0cla4GAmQ</c:v>
                </c:pt>
                <c:pt idx="9331">
                  <c:v>Mi1RcXq40VQ</c:v>
                </c:pt>
                <c:pt idx="9332">
                  <c:v>miA6I_YcydE</c:v>
                </c:pt>
                <c:pt idx="9333">
                  <c:v>miCY-JLN4lg</c:v>
                </c:pt>
                <c:pt idx="9334">
                  <c:v>miD3ujpqYTk</c:v>
                </c:pt>
                <c:pt idx="9335">
                  <c:v>MIj14_omSIo</c:v>
                </c:pt>
                <c:pt idx="9336">
                  <c:v>MIkSyZlMWP8</c:v>
                </c:pt>
                <c:pt idx="9337">
                  <c:v>MIRouWszxig</c:v>
                </c:pt>
                <c:pt idx="9338">
                  <c:v>miTimrvVRUU</c:v>
                </c:pt>
                <c:pt idx="9339">
                  <c:v>MiUFhVrG598</c:v>
                </c:pt>
                <c:pt idx="9340">
                  <c:v>mj5QcQQ58Yg</c:v>
                </c:pt>
                <c:pt idx="9341">
                  <c:v>mJ8YQdElXcc</c:v>
                </c:pt>
                <c:pt idx="9342">
                  <c:v>MjattI6hs2A</c:v>
                </c:pt>
                <c:pt idx="9343">
                  <c:v>MJg77yvjtW4</c:v>
                </c:pt>
                <c:pt idx="9344">
                  <c:v>mjIi2H6al5Q</c:v>
                </c:pt>
                <c:pt idx="9345">
                  <c:v>MJjmEBDNIeg</c:v>
                </c:pt>
                <c:pt idx="9346">
                  <c:v>MJnlLFRbBaQ</c:v>
                </c:pt>
                <c:pt idx="9347">
                  <c:v>MjnQHnlIZ8U</c:v>
                </c:pt>
                <c:pt idx="9348">
                  <c:v>MjOtGsZwW24</c:v>
                </c:pt>
                <c:pt idx="9349">
                  <c:v>MJqqvt167Ts</c:v>
                </c:pt>
                <c:pt idx="9350">
                  <c:v>mjTSwmKqmuA</c:v>
                </c:pt>
                <c:pt idx="9351">
                  <c:v>mK9C6wViwn4</c:v>
                </c:pt>
                <c:pt idx="9352">
                  <c:v>MKAEoq_VHYw</c:v>
                </c:pt>
                <c:pt idx="9353">
                  <c:v>mkB7zQHlKgw</c:v>
                </c:pt>
                <c:pt idx="9354">
                  <c:v>mKbVKGjFMUA</c:v>
                </c:pt>
                <c:pt idx="9355">
                  <c:v>MkdGyNI5k7Q</c:v>
                </c:pt>
                <c:pt idx="9356">
                  <c:v>MkdOarSl1t8</c:v>
                </c:pt>
                <c:pt idx="9357">
                  <c:v>MkeIfFJgd1o</c:v>
                </c:pt>
                <c:pt idx="9358">
                  <c:v>mkEogmijNaE</c:v>
                </c:pt>
                <c:pt idx="9359">
                  <c:v>MKh_xdrr4vk</c:v>
                </c:pt>
                <c:pt idx="9360">
                  <c:v>MkhO-fcKkMo</c:v>
                </c:pt>
                <c:pt idx="9361">
                  <c:v>MKio29y4zG0</c:v>
                </c:pt>
                <c:pt idx="9362">
                  <c:v>MKlFmkCtNUc</c:v>
                </c:pt>
                <c:pt idx="9363">
                  <c:v>mKpPhVVF8So</c:v>
                </c:pt>
                <c:pt idx="9364">
                  <c:v>mkqYAZFXrug</c:v>
                </c:pt>
                <c:pt idx="9365">
                  <c:v>MKSaI7dTYME</c:v>
                </c:pt>
                <c:pt idx="9366">
                  <c:v>Mkx0HJ0nA40</c:v>
                </c:pt>
                <c:pt idx="9367">
                  <c:v>MKypvcbBARA</c:v>
                </c:pt>
                <c:pt idx="9368">
                  <c:v>ml1LDKr5LJg</c:v>
                </c:pt>
                <c:pt idx="9369">
                  <c:v>mL2La5UZYG0</c:v>
                </c:pt>
                <c:pt idx="9370">
                  <c:v>ML3OD-ihsfg</c:v>
                </c:pt>
                <c:pt idx="9371">
                  <c:v>Ml9TuVu_t5Q</c:v>
                </c:pt>
                <c:pt idx="9372">
                  <c:v>MlaLvnBANuI</c:v>
                </c:pt>
                <c:pt idx="9373">
                  <c:v>MLc9mvgjef4</c:v>
                </c:pt>
                <c:pt idx="9374">
                  <c:v>MLCvSsO-NsI</c:v>
                </c:pt>
                <c:pt idx="9375">
                  <c:v>Mld3eav1vn4</c:v>
                </c:pt>
                <c:pt idx="9376">
                  <c:v>MlEQZ0qY7vk</c:v>
                </c:pt>
                <c:pt idx="9377">
                  <c:v>mlhxUOmV1BA</c:v>
                </c:pt>
                <c:pt idx="9378">
                  <c:v>mlIdSpN0tso</c:v>
                </c:pt>
                <c:pt idx="9379">
                  <c:v>mLK6BocpXIo</c:v>
                </c:pt>
                <c:pt idx="9380">
                  <c:v>MlLaqRRbRoU</c:v>
                </c:pt>
                <c:pt idx="9381">
                  <c:v>MLn_llHg9PA</c:v>
                </c:pt>
                <c:pt idx="9382">
                  <c:v>MlQsyGJU-9M</c:v>
                </c:pt>
                <c:pt idx="9383">
                  <c:v>MLSUiFGnOeA</c:v>
                </c:pt>
                <c:pt idx="9384">
                  <c:v>mLTabnwFd3Q</c:v>
                </c:pt>
                <c:pt idx="9385">
                  <c:v>MLTAmCQjkQw</c:v>
                </c:pt>
                <c:pt idx="9386">
                  <c:v>mlXd2jijecM</c:v>
                </c:pt>
                <c:pt idx="9387">
                  <c:v>MLxGBCv9y6E</c:v>
                </c:pt>
                <c:pt idx="9388">
                  <c:v>MLXrsFTBKTw</c:v>
                </c:pt>
                <c:pt idx="9389">
                  <c:v>mLyGd6PJWl4</c:v>
                </c:pt>
                <c:pt idx="9390">
                  <c:v>mM_km22VZaM</c:v>
                </c:pt>
                <c:pt idx="9391">
                  <c:v>MM0AhdTszl0</c:v>
                </c:pt>
                <c:pt idx="9392">
                  <c:v>MM6d97DKOiw</c:v>
                </c:pt>
                <c:pt idx="9393">
                  <c:v>mMCEvr3VWqQ</c:v>
                </c:pt>
                <c:pt idx="9394">
                  <c:v>mmEvQNZsOs0</c:v>
                </c:pt>
                <c:pt idx="9395">
                  <c:v>MMgHBlgvyag</c:v>
                </c:pt>
                <c:pt idx="9396">
                  <c:v>mMJBAvHAEEM</c:v>
                </c:pt>
                <c:pt idx="9397">
                  <c:v>mMjt3325Dts</c:v>
                </c:pt>
                <c:pt idx="9398">
                  <c:v>mmOEBgamzlU</c:v>
                </c:pt>
                <c:pt idx="9399">
                  <c:v>mMPSi42afoM</c:v>
                </c:pt>
                <c:pt idx="9400">
                  <c:v>MmPXsvgfwRo</c:v>
                </c:pt>
                <c:pt idx="9401">
                  <c:v>mmrA1chENAg</c:v>
                </c:pt>
                <c:pt idx="9402">
                  <c:v>mMttiIQyOJ8</c:v>
                </c:pt>
                <c:pt idx="9403">
                  <c:v>mMwavxagSM4</c:v>
                </c:pt>
                <c:pt idx="9404">
                  <c:v>mMYxSweYEBE</c:v>
                </c:pt>
                <c:pt idx="9405">
                  <c:v>MN840bAdQyw</c:v>
                </c:pt>
                <c:pt idx="9406">
                  <c:v>mnEHOtcbew0</c:v>
                </c:pt>
                <c:pt idx="9407">
                  <c:v>mnfClFIW41c</c:v>
                </c:pt>
                <c:pt idx="9408">
                  <c:v>mNhTWFUmrLQ</c:v>
                </c:pt>
                <c:pt idx="9409">
                  <c:v>M-nKvjXmeIM</c:v>
                </c:pt>
                <c:pt idx="9410">
                  <c:v>mnL1k-mhUXk</c:v>
                </c:pt>
                <c:pt idx="9411">
                  <c:v>mnOfKJ-3s94</c:v>
                </c:pt>
                <c:pt idx="9412">
                  <c:v>MN-SwTGVj1s</c:v>
                </c:pt>
                <c:pt idx="9413">
                  <c:v>MnUciTsPd8E</c:v>
                </c:pt>
                <c:pt idx="9414">
                  <c:v>mnUrFzSC4eI</c:v>
                </c:pt>
                <c:pt idx="9415">
                  <c:v>MnVJ_wBpZmg</c:v>
                </c:pt>
                <c:pt idx="9416">
                  <c:v>MNyXLKTzMQY</c:v>
                </c:pt>
                <c:pt idx="9417">
                  <c:v>mo6Aj5fim4k</c:v>
                </c:pt>
                <c:pt idx="9418">
                  <c:v>MO8_w7npLd8</c:v>
                </c:pt>
                <c:pt idx="9419">
                  <c:v>MoAI4nQQhno</c:v>
                </c:pt>
                <c:pt idx="9420">
                  <c:v>moASLrr62EQ</c:v>
                </c:pt>
                <c:pt idx="9421">
                  <c:v>mOBA_bu5FTs</c:v>
                </c:pt>
                <c:pt idx="9422">
                  <c:v>MoDENFl7AXQ</c:v>
                </c:pt>
                <c:pt idx="9423">
                  <c:v>MOdN-xx8-NI</c:v>
                </c:pt>
                <c:pt idx="9424">
                  <c:v>MoEPugKtZTo</c:v>
                </c:pt>
                <c:pt idx="9425">
                  <c:v>MOM3DHzp5Y4</c:v>
                </c:pt>
                <c:pt idx="9426">
                  <c:v>moQkYreWwL0</c:v>
                </c:pt>
                <c:pt idx="9427">
                  <c:v>mO-RSPLdpPg</c:v>
                </c:pt>
                <c:pt idx="9428">
                  <c:v>mOVPStnVgvU</c:v>
                </c:pt>
                <c:pt idx="9429">
                  <c:v>moW6djXX-kg</c:v>
                </c:pt>
                <c:pt idx="9430">
                  <c:v>MoXAGG5WvyU</c:v>
                </c:pt>
                <c:pt idx="9431">
                  <c:v>MOxAGzgeES8</c:v>
                </c:pt>
                <c:pt idx="9432">
                  <c:v>Mp6q4EEw1AI</c:v>
                </c:pt>
                <c:pt idx="9433">
                  <c:v>mpbVUju-YEQ</c:v>
                </c:pt>
                <c:pt idx="9434">
                  <c:v>MPCdWG8zIAQ</c:v>
                </c:pt>
                <c:pt idx="9435">
                  <c:v>mPCL6yY2d7U</c:v>
                </c:pt>
                <c:pt idx="9436">
                  <c:v>MPEka6dllFU</c:v>
                </c:pt>
                <c:pt idx="9437">
                  <c:v>mp-fqyG2cXs</c:v>
                </c:pt>
                <c:pt idx="9438">
                  <c:v>mpGp4oBEtlM</c:v>
                </c:pt>
                <c:pt idx="9439">
                  <c:v>mpjREfvZiDs</c:v>
                </c:pt>
                <c:pt idx="9440">
                  <c:v>mPk4Q4Rep08</c:v>
                </c:pt>
                <c:pt idx="9441">
                  <c:v>mPmg-1-UoYQ</c:v>
                </c:pt>
                <c:pt idx="9442">
                  <c:v>MPt-AH9isAw</c:v>
                </c:pt>
                <c:pt idx="9443">
                  <c:v>mq06LzlPuLE</c:v>
                </c:pt>
                <c:pt idx="9444">
                  <c:v>mQCk1medFbc</c:v>
                </c:pt>
                <c:pt idx="9445">
                  <c:v>mqcQWAXUbZk</c:v>
                </c:pt>
                <c:pt idx="9446">
                  <c:v>Mqfh8_Uk1eM</c:v>
                </c:pt>
                <c:pt idx="9447">
                  <c:v>MqFnQIEmZSk</c:v>
                </c:pt>
                <c:pt idx="9448">
                  <c:v>mqIriOpXJOw</c:v>
                </c:pt>
                <c:pt idx="9449">
                  <c:v>mQNDGTfma0w</c:v>
                </c:pt>
                <c:pt idx="9450">
                  <c:v>mQQoVi_PvdE</c:v>
                </c:pt>
                <c:pt idx="9451">
                  <c:v>MQsebpEX1hQ</c:v>
                </c:pt>
                <c:pt idx="9452">
                  <c:v>MQvmx2twQTI</c:v>
                </c:pt>
                <c:pt idx="9453">
                  <c:v>Mr_G0E8yZtA</c:v>
                </c:pt>
                <c:pt idx="9454">
                  <c:v>mR1fOpK8s1c</c:v>
                </c:pt>
                <c:pt idx="9455">
                  <c:v>mr2fiD4TuEQ</c:v>
                </c:pt>
                <c:pt idx="9456">
                  <c:v>Mr8JBsuzlRE</c:v>
                </c:pt>
                <c:pt idx="9457">
                  <c:v>MRadFBWHLzM</c:v>
                </c:pt>
                <c:pt idx="9458">
                  <c:v>MRAog5Kp-kU</c:v>
                </c:pt>
                <c:pt idx="9459">
                  <c:v>mRbvhHil2hI</c:v>
                </c:pt>
                <c:pt idx="9460">
                  <c:v>mRbZXwcI3Dk</c:v>
                </c:pt>
                <c:pt idx="9461">
                  <c:v>mrcd3YEt5-4</c:v>
                </c:pt>
                <c:pt idx="9462">
                  <c:v>MRD9PZ0DGuw</c:v>
                </c:pt>
                <c:pt idx="9463">
                  <c:v>MRGOhfutS4A</c:v>
                </c:pt>
                <c:pt idx="9464">
                  <c:v>mRIRatzbPHA</c:v>
                </c:pt>
                <c:pt idx="9465">
                  <c:v>mRmuVYP36Hs</c:v>
                </c:pt>
                <c:pt idx="9466">
                  <c:v>MRNHC9t7C0c</c:v>
                </c:pt>
                <c:pt idx="9467">
                  <c:v>mrWLYHVmUhA</c:v>
                </c:pt>
                <c:pt idx="9468">
                  <c:v>mRyRgIW00u8</c:v>
                </c:pt>
                <c:pt idx="9469">
                  <c:v>MSaaCAvm-WQ</c:v>
                </c:pt>
                <c:pt idx="9470">
                  <c:v>mSAgLsrZG2Q</c:v>
                </c:pt>
                <c:pt idx="9471">
                  <c:v>MsfsDLwRFKI</c:v>
                </c:pt>
                <c:pt idx="9472">
                  <c:v>MSNdWOmahoY</c:v>
                </c:pt>
                <c:pt idx="9473">
                  <c:v>mSnGDYVVOgg</c:v>
                </c:pt>
                <c:pt idx="9474">
                  <c:v>MsQmkQe7a60</c:v>
                </c:pt>
                <c:pt idx="9475">
                  <c:v>MsRnSLdOKcw</c:v>
                </c:pt>
                <c:pt idx="9476">
                  <c:v>MsTEzgur1ds</c:v>
                </c:pt>
                <c:pt idx="9477">
                  <c:v>MSUrb3Ci1oY</c:v>
                </c:pt>
                <c:pt idx="9478">
                  <c:v>MsV4QKmpFS8</c:v>
                </c:pt>
                <c:pt idx="9479">
                  <c:v>mSXgbFjpv-0</c:v>
                </c:pt>
                <c:pt idx="9480">
                  <c:v>mt2KmKCLzcI</c:v>
                </c:pt>
                <c:pt idx="9481">
                  <c:v>mT2u9C9MrNA</c:v>
                </c:pt>
                <c:pt idx="9482">
                  <c:v>Mt6C9WXCXlg</c:v>
                </c:pt>
                <c:pt idx="9483">
                  <c:v>mTC_YeReDtU</c:v>
                </c:pt>
                <c:pt idx="9484">
                  <c:v>mtfHKj82PZY</c:v>
                </c:pt>
                <c:pt idx="9485">
                  <c:v>MthrFLY1Xl0</c:v>
                </c:pt>
                <c:pt idx="9486">
                  <c:v>mTHvAlDf6uc</c:v>
                </c:pt>
                <c:pt idx="9487">
                  <c:v>mtInfLxrCdw</c:v>
                </c:pt>
                <c:pt idx="9488">
                  <c:v>M-TjQeyHrs8</c:v>
                </c:pt>
                <c:pt idx="9489">
                  <c:v>mToY-QvD06I</c:v>
                </c:pt>
                <c:pt idx="9490">
                  <c:v>mt-pg8FBBDw</c:v>
                </c:pt>
                <c:pt idx="9491">
                  <c:v>mTUn2aPwtC8</c:v>
                </c:pt>
                <c:pt idx="9492">
                  <c:v>mTVPgE2Lli8</c:v>
                </c:pt>
                <c:pt idx="9493">
                  <c:v>mtWlgaTMSpM</c:v>
                </c:pt>
                <c:pt idx="9494">
                  <c:v>mtwM-gLa_gQ</c:v>
                </c:pt>
                <c:pt idx="9495">
                  <c:v>mTzBJ7oGTUk</c:v>
                </c:pt>
                <c:pt idx="9496">
                  <c:v>mu_Iw1yzMPg</c:v>
                </c:pt>
                <c:pt idx="9497">
                  <c:v>MU1h4m8oqpE</c:v>
                </c:pt>
                <c:pt idx="9498">
                  <c:v>Mu2xiFekdfk</c:v>
                </c:pt>
                <c:pt idx="9499">
                  <c:v>mU2yb76829Q</c:v>
                </c:pt>
                <c:pt idx="9500">
                  <c:v>mU3mmqSnAXo</c:v>
                </c:pt>
                <c:pt idx="9501">
                  <c:v>mu8rZU7sW5o</c:v>
                </c:pt>
                <c:pt idx="9502">
                  <c:v>Mu-d5hw1qTU</c:v>
                </c:pt>
                <c:pt idx="9503">
                  <c:v>MuepR36LkaE</c:v>
                </c:pt>
                <c:pt idx="9504">
                  <c:v>Mufv9MUgvxg</c:v>
                </c:pt>
                <c:pt idx="9505">
                  <c:v>muhb_a2tvtw</c:v>
                </c:pt>
                <c:pt idx="9506">
                  <c:v>MUjH1J2_9wo</c:v>
                </c:pt>
                <c:pt idx="9507">
                  <c:v>MUJifsg-PVE</c:v>
                </c:pt>
                <c:pt idx="9508">
                  <c:v>mUOk9tVHCMo</c:v>
                </c:pt>
                <c:pt idx="9509">
                  <c:v>mupg527F_rE</c:v>
                </c:pt>
                <c:pt idx="9510">
                  <c:v>MuPL-PSMX0Q</c:v>
                </c:pt>
                <c:pt idx="9511">
                  <c:v>MuqMlQsGUrw</c:v>
                </c:pt>
                <c:pt idx="9512">
                  <c:v>MUrzkB1VBI4</c:v>
                </c:pt>
                <c:pt idx="9513">
                  <c:v>MUsiEtONloo</c:v>
                </c:pt>
                <c:pt idx="9514">
                  <c:v>MUufMZHPedQ</c:v>
                </c:pt>
                <c:pt idx="9515">
                  <c:v>MUvkT2m7rE0</c:v>
                </c:pt>
                <c:pt idx="9516">
                  <c:v>muzsTfb-wlE</c:v>
                </c:pt>
                <c:pt idx="9517">
                  <c:v>mv0UVw28pXs</c:v>
                </c:pt>
                <c:pt idx="9518">
                  <c:v>Mv29ArAch64</c:v>
                </c:pt>
                <c:pt idx="9519">
                  <c:v>mV6aztP58f8</c:v>
                </c:pt>
                <c:pt idx="9520">
                  <c:v>Mv6IKzGrEA4</c:v>
                </c:pt>
                <c:pt idx="9521">
                  <c:v>MV70NAz7ciI</c:v>
                </c:pt>
                <c:pt idx="9522">
                  <c:v>mVAQYxO-Utg</c:v>
                </c:pt>
                <c:pt idx="9523">
                  <c:v>mVBljbDFxcE</c:v>
                </c:pt>
                <c:pt idx="9524">
                  <c:v>mvfD6ay0x0o</c:v>
                </c:pt>
                <c:pt idx="9525">
                  <c:v>mVfikHzuU7M</c:v>
                </c:pt>
                <c:pt idx="9526">
                  <c:v>MvGl3e-b3U4</c:v>
                </c:pt>
                <c:pt idx="9527">
                  <c:v>MViSZ22n9fE</c:v>
                </c:pt>
                <c:pt idx="9528">
                  <c:v>MvIwx0JThsk</c:v>
                </c:pt>
                <c:pt idx="9529">
                  <c:v>MVp6CqWd2tk</c:v>
                </c:pt>
                <c:pt idx="9530">
                  <c:v>mvppwULNJLo</c:v>
                </c:pt>
                <c:pt idx="9531">
                  <c:v>mVpu6cuMt14</c:v>
                </c:pt>
                <c:pt idx="9532">
                  <c:v>mVq8xYUPurM</c:v>
                </c:pt>
                <c:pt idx="9533">
                  <c:v>mVutD41HaDs</c:v>
                </c:pt>
                <c:pt idx="9534">
                  <c:v>MVw6OfXb-lA</c:v>
                </c:pt>
                <c:pt idx="9535">
                  <c:v>MVwpupN99_U</c:v>
                </c:pt>
                <c:pt idx="9536">
                  <c:v>mw15q8N0OLY</c:v>
                </c:pt>
                <c:pt idx="9537">
                  <c:v>mwd9Y8UROGE</c:v>
                </c:pt>
                <c:pt idx="9538">
                  <c:v>mWdEmV5tCZs</c:v>
                </c:pt>
                <c:pt idx="9539">
                  <c:v>MWeYWuCAbtw</c:v>
                </c:pt>
                <c:pt idx="9540">
                  <c:v>MWezw6LZd7Y</c:v>
                </c:pt>
                <c:pt idx="9541">
                  <c:v>mwfVTNouZXM</c:v>
                </c:pt>
                <c:pt idx="9542">
                  <c:v>MwfwnUjUqbs</c:v>
                </c:pt>
                <c:pt idx="9543">
                  <c:v>Mwi3aMQbiLs</c:v>
                </c:pt>
                <c:pt idx="9544">
                  <c:v>mwKe-dsEDJQ</c:v>
                </c:pt>
                <c:pt idx="9545">
                  <c:v>Mwn4zdD51Kc</c:v>
                </c:pt>
                <c:pt idx="9546">
                  <c:v>mwnvsR5Mqrk</c:v>
                </c:pt>
                <c:pt idx="9547">
                  <c:v>mwvQDS4mrpA</c:v>
                </c:pt>
                <c:pt idx="9548">
                  <c:v>MwZ0MbAwaqY</c:v>
                </c:pt>
                <c:pt idx="9549">
                  <c:v>Mx_hde4pVVY</c:v>
                </c:pt>
                <c:pt idx="9550">
                  <c:v>MX5WHOUo8gM</c:v>
                </c:pt>
                <c:pt idx="9551">
                  <c:v>mx7ZM-U12q0</c:v>
                </c:pt>
                <c:pt idx="9552">
                  <c:v>m-xAo63ww_c</c:v>
                </c:pt>
                <c:pt idx="9553">
                  <c:v>MXEPDB-7kVg</c:v>
                </c:pt>
                <c:pt idx="9554">
                  <c:v>mxexD8ZD4KY</c:v>
                </c:pt>
                <c:pt idx="9555">
                  <c:v>MXGNBurVnb0</c:v>
                </c:pt>
                <c:pt idx="9556">
                  <c:v>MXGncmZyIFg</c:v>
                </c:pt>
                <c:pt idx="9557">
                  <c:v>MXH7yFFl3fE</c:v>
                </c:pt>
                <c:pt idx="9558">
                  <c:v>mXIRkr_RYms</c:v>
                </c:pt>
                <c:pt idx="9559">
                  <c:v>MXLGbVhj-1M</c:v>
                </c:pt>
                <c:pt idx="9560">
                  <c:v>mXMvGYcCT4c</c:v>
                </c:pt>
                <c:pt idx="9561">
                  <c:v>mXQuto1fMp4</c:v>
                </c:pt>
                <c:pt idx="9562">
                  <c:v>MXqzQymBSGw</c:v>
                </c:pt>
                <c:pt idx="9563">
                  <c:v>mXri_0ZxyIA</c:v>
                </c:pt>
                <c:pt idx="9564">
                  <c:v>mxX9MED_6Sw</c:v>
                </c:pt>
                <c:pt idx="9565">
                  <c:v>MY6CUF8PGFc</c:v>
                </c:pt>
                <c:pt idx="9566">
                  <c:v>My7e4qkIemQ</c:v>
                </c:pt>
                <c:pt idx="9567">
                  <c:v>myAPbq_IjTU</c:v>
                </c:pt>
                <c:pt idx="9568">
                  <c:v>myeqG5B2Voo</c:v>
                </c:pt>
                <c:pt idx="9569">
                  <c:v>mYfoh0xLKeQ</c:v>
                </c:pt>
                <c:pt idx="9570">
                  <c:v>MYFRrdQNIPQ</c:v>
                </c:pt>
                <c:pt idx="9571">
                  <c:v>myGAsu-RCwY</c:v>
                </c:pt>
                <c:pt idx="9572">
                  <c:v>MyGn84kUhms</c:v>
                </c:pt>
                <c:pt idx="9573">
                  <c:v>mYh4LVgEyC4</c:v>
                </c:pt>
                <c:pt idx="9574">
                  <c:v>MyJWoSOQE_8</c:v>
                </c:pt>
                <c:pt idx="9575">
                  <c:v>mym5N2KZ3nA</c:v>
                </c:pt>
                <c:pt idx="9576">
                  <c:v>MYnO9Gfh5ks</c:v>
                </c:pt>
                <c:pt idx="9577">
                  <c:v>mYNsupDKazo</c:v>
                </c:pt>
                <c:pt idx="9578">
                  <c:v>MYoYYQVGCc0</c:v>
                </c:pt>
                <c:pt idx="9579">
                  <c:v>MyQi9XGpGPg</c:v>
                </c:pt>
                <c:pt idx="9580">
                  <c:v>MYQIVsugZSI</c:v>
                </c:pt>
                <c:pt idx="9581">
                  <c:v>Mys5EZ8SXfs</c:v>
                </c:pt>
                <c:pt idx="9582">
                  <c:v>Mys7iCqUJao</c:v>
                </c:pt>
                <c:pt idx="9583">
                  <c:v>mYSxQT5c2wk</c:v>
                </c:pt>
                <c:pt idx="9584">
                  <c:v>mySZlV9rDE8</c:v>
                </c:pt>
                <c:pt idx="9585">
                  <c:v>m-YT53Kf8SA</c:v>
                </c:pt>
                <c:pt idx="9586">
                  <c:v>myVmjPQFyXo</c:v>
                </c:pt>
                <c:pt idx="9587">
                  <c:v>MyxlsLuNXkg</c:v>
                </c:pt>
                <c:pt idx="9588">
                  <c:v>myYA9oai8_M</c:v>
                </c:pt>
                <c:pt idx="9589">
                  <c:v>mz1krG4cWF8</c:v>
                </c:pt>
                <c:pt idx="9590">
                  <c:v>MZa6P-UQAfg</c:v>
                </c:pt>
                <c:pt idx="9591">
                  <c:v>M-zfwSqWajw</c:v>
                </c:pt>
                <c:pt idx="9592">
                  <c:v>mzg97szxnpQ</c:v>
                </c:pt>
                <c:pt idx="9593">
                  <c:v>mzK5Azn0Mrg</c:v>
                </c:pt>
                <c:pt idx="9594">
                  <c:v>mZNrn2rQruc</c:v>
                </c:pt>
                <c:pt idx="9595">
                  <c:v>MZnv5XJnMoM</c:v>
                </c:pt>
                <c:pt idx="9596">
                  <c:v>MZO8IgL2mN4</c:v>
                </c:pt>
                <c:pt idx="9597">
                  <c:v>mZp6FWLBfL4</c:v>
                </c:pt>
                <c:pt idx="9598">
                  <c:v>MzPseRP2DV4</c:v>
                </c:pt>
                <c:pt idx="9599">
                  <c:v>MZqOW5g4SOg</c:v>
                </c:pt>
                <c:pt idx="9600">
                  <c:v>mzRqIPVmyg8</c:v>
                </c:pt>
                <c:pt idx="9601">
                  <c:v>MzsGEGLcSbc</c:v>
                </c:pt>
                <c:pt idx="9602">
                  <c:v>mzu7Tp5yivE</c:v>
                </c:pt>
                <c:pt idx="9603">
                  <c:v>MZx1MY7yDuo</c:v>
                </c:pt>
                <c:pt idx="9604">
                  <c:v>n_8JT5FsyuQ</c:v>
                </c:pt>
                <c:pt idx="9605">
                  <c:v>n_bumZzpGA4</c:v>
                </c:pt>
                <c:pt idx="9606">
                  <c:v>N_mKleivtek</c:v>
                </c:pt>
                <c:pt idx="9607">
                  <c:v>n_MMwlrz4W0</c:v>
                </c:pt>
                <c:pt idx="9608">
                  <c:v>N_UC6gydu8Q</c:v>
                </c:pt>
                <c:pt idx="9609">
                  <c:v>N_VOx6l9efw</c:v>
                </c:pt>
                <c:pt idx="9610">
                  <c:v>n_ZY_nRjNSg</c:v>
                </c:pt>
                <c:pt idx="9611">
                  <c:v>N0aZTygjo_s</c:v>
                </c:pt>
                <c:pt idx="9612">
                  <c:v>N0EJxb4JsEk</c:v>
                </c:pt>
                <c:pt idx="9613">
                  <c:v>n0hmkNCrrqM</c:v>
                </c:pt>
                <c:pt idx="9614">
                  <c:v>n0hnrkQy0zk</c:v>
                </c:pt>
                <c:pt idx="9615">
                  <c:v>N0i_SvIv9RA</c:v>
                </c:pt>
                <c:pt idx="9616">
                  <c:v>n0nJgCt0MMw</c:v>
                </c:pt>
                <c:pt idx="9617">
                  <c:v>n0sEFLuNOiY</c:v>
                </c:pt>
                <c:pt idx="9618">
                  <c:v>n0sXVQXtbNE</c:v>
                </c:pt>
                <c:pt idx="9619">
                  <c:v>N0XQNHKQp-8</c:v>
                </c:pt>
                <c:pt idx="9620">
                  <c:v>N1Bsvxje-Dg</c:v>
                </c:pt>
                <c:pt idx="9621">
                  <c:v>n1Et3zb6BWE</c:v>
                </c:pt>
                <c:pt idx="9622">
                  <c:v>n1huCzPjAfc</c:v>
                </c:pt>
                <c:pt idx="9623">
                  <c:v>N1O3Iamw95c</c:v>
                </c:pt>
                <c:pt idx="9624">
                  <c:v>n1rzjkwEb7U</c:v>
                </c:pt>
                <c:pt idx="9625">
                  <c:v>N1vE8iiEg64</c:v>
                </c:pt>
                <c:pt idx="9626">
                  <c:v>n2a0G16aPzI</c:v>
                </c:pt>
                <c:pt idx="9627">
                  <c:v>N2A8hNUUbKA</c:v>
                </c:pt>
                <c:pt idx="9628">
                  <c:v>n2bb5HCqwvI</c:v>
                </c:pt>
                <c:pt idx="9629">
                  <c:v>n2Di9F5Sfnw</c:v>
                </c:pt>
                <c:pt idx="9630">
                  <c:v>N2M4n8Am3V8</c:v>
                </c:pt>
                <c:pt idx="9631">
                  <c:v>n2sykmXOdKU</c:v>
                </c:pt>
                <c:pt idx="9632">
                  <c:v>N2WyQw6x478</c:v>
                </c:pt>
                <c:pt idx="9633">
                  <c:v>N344CxexIV8</c:v>
                </c:pt>
                <c:pt idx="9634">
                  <c:v>n39LjU5ldcw</c:v>
                </c:pt>
                <c:pt idx="9635">
                  <c:v>N3aySwVkLdo</c:v>
                </c:pt>
                <c:pt idx="9636">
                  <c:v>n3F1q4ZbVt8</c:v>
                </c:pt>
                <c:pt idx="9637">
                  <c:v>n3JYWwFaCec</c:v>
                </c:pt>
                <c:pt idx="9638">
                  <c:v>n3liqIgCeAk</c:v>
                </c:pt>
                <c:pt idx="9639">
                  <c:v>n3p_dqiQV6g</c:v>
                </c:pt>
                <c:pt idx="9640">
                  <c:v>n3raQ-mZu-Q</c:v>
                </c:pt>
                <c:pt idx="9641">
                  <c:v>n4A3hjoxZV4</c:v>
                </c:pt>
                <c:pt idx="9642">
                  <c:v>n4d9cp9sRmQ</c:v>
                </c:pt>
                <c:pt idx="9643">
                  <c:v>N4fh5HswyJM</c:v>
                </c:pt>
                <c:pt idx="9644">
                  <c:v>N4Jl7Qx8jyo</c:v>
                </c:pt>
                <c:pt idx="9645">
                  <c:v>N4LWQoEQZn8</c:v>
                </c:pt>
                <c:pt idx="9646">
                  <c:v>n4rgggSwUSI</c:v>
                </c:pt>
                <c:pt idx="9647">
                  <c:v>n4siMzEeTKk</c:v>
                </c:pt>
                <c:pt idx="9648">
                  <c:v>N4SOcT35x5Q</c:v>
                </c:pt>
                <c:pt idx="9649">
                  <c:v>N4x0xMBQF1Q</c:v>
                </c:pt>
                <c:pt idx="9650">
                  <c:v>N4ykNuh-11Y</c:v>
                </c:pt>
                <c:pt idx="9651">
                  <c:v>N51td9rmXKA</c:v>
                </c:pt>
                <c:pt idx="9652">
                  <c:v>n53NJNB1T74</c:v>
                </c:pt>
                <c:pt idx="9653">
                  <c:v>n5LoVcVsiSQ</c:v>
                </c:pt>
                <c:pt idx="9654">
                  <c:v>N5pP7k7qppE</c:v>
                </c:pt>
                <c:pt idx="9655">
                  <c:v>n5tcTFTUDH8</c:v>
                </c:pt>
                <c:pt idx="9656">
                  <c:v>n5UJW1142N4</c:v>
                </c:pt>
                <c:pt idx="9657">
                  <c:v>n5YwY9-L53Y</c:v>
                </c:pt>
                <c:pt idx="9658">
                  <c:v>N62Q_Xdy_Kk</c:v>
                </c:pt>
                <c:pt idx="9659">
                  <c:v>N63d4Vla3xI</c:v>
                </c:pt>
                <c:pt idx="9660">
                  <c:v>N64BfYRRDa0</c:v>
                </c:pt>
                <c:pt idx="9661">
                  <c:v>n6dJnDGcrP8</c:v>
                </c:pt>
                <c:pt idx="9662">
                  <c:v>N6h2W3PdW60</c:v>
                </c:pt>
                <c:pt idx="9663">
                  <c:v>n6qBl-khSuw</c:v>
                </c:pt>
                <c:pt idx="9664">
                  <c:v>N6ZYJ__tiXM</c:v>
                </c:pt>
                <c:pt idx="9665">
                  <c:v>N72M4LML4PQ</c:v>
                </c:pt>
                <c:pt idx="9666">
                  <c:v>N7p6nxAjvFI</c:v>
                </c:pt>
                <c:pt idx="9667">
                  <c:v>n7YddfDo4N0</c:v>
                </c:pt>
                <c:pt idx="9668">
                  <c:v>N7zu6Bf71kc</c:v>
                </c:pt>
                <c:pt idx="9669">
                  <c:v>n83E1riKbCM</c:v>
                </c:pt>
                <c:pt idx="9670">
                  <c:v>N83vyDC9YmQ</c:v>
                </c:pt>
                <c:pt idx="9671">
                  <c:v>n8ay7BreF2g</c:v>
                </c:pt>
                <c:pt idx="9672">
                  <c:v>n8j4YjBKqno</c:v>
                </c:pt>
                <c:pt idx="9673">
                  <c:v>n8LXFwB1b4s</c:v>
                </c:pt>
                <c:pt idx="9674">
                  <c:v>N8MrRlKXqlI</c:v>
                </c:pt>
                <c:pt idx="9675">
                  <c:v>N8xP4-kL5Lg</c:v>
                </c:pt>
                <c:pt idx="9676">
                  <c:v>N8YXau_iwbY</c:v>
                </c:pt>
                <c:pt idx="9677">
                  <c:v>n92qIk6nU84</c:v>
                </c:pt>
                <c:pt idx="9678">
                  <c:v>N9aWlYpMS98</c:v>
                </c:pt>
                <c:pt idx="9679">
                  <c:v>n9bpbuQRjbE</c:v>
                </c:pt>
                <c:pt idx="9680">
                  <c:v>N9cvm72D1ok</c:v>
                </c:pt>
                <c:pt idx="9681">
                  <c:v>N9fZx7ANM20</c:v>
                </c:pt>
                <c:pt idx="9682">
                  <c:v>N9mde41Nt88</c:v>
                </c:pt>
                <c:pt idx="9683">
                  <c:v>n9pR9X3BFWI</c:v>
                </c:pt>
                <c:pt idx="9684">
                  <c:v>N9QNSFEX7i8</c:v>
                </c:pt>
                <c:pt idx="9685">
                  <c:v>nacCsOW-IrI</c:v>
                </c:pt>
                <c:pt idx="9686">
                  <c:v>naGY4_ZVDd4</c:v>
                </c:pt>
                <c:pt idx="9687">
                  <c:v>nAiocyJLiW4</c:v>
                </c:pt>
                <c:pt idx="9688">
                  <c:v>nakB4xtA7WQ</c:v>
                </c:pt>
                <c:pt idx="9689">
                  <c:v>NAN2oNmuWrI</c:v>
                </c:pt>
                <c:pt idx="9690">
                  <c:v>NAnfmT0xspg</c:v>
                </c:pt>
                <c:pt idx="9691">
                  <c:v>naodbT3KsO0</c:v>
                </c:pt>
                <c:pt idx="9692">
                  <c:v>nAPEWf7L8ag</c:v>
                </c:pt>
                <c:pt idx="9693">
                  <c:v>NASqRg2csaw</c:v>
                </c:pt>
                <c:pt idx="9694">
                  <c:v>naW9U8MiUY0</c:v>
                </c:pt>
                <c:pt idx="9695">
                  <c:v>nAX8L9nAbfE</c:v>
                </c:pt>
                <c:pt idx="9696">
                  <c:v>NaX-oGJEZI8</c:v>
                </c:pt>
                <c:pt idx="9697">
                  <c:v>NaY91YjVbEM</c:v>
                </c:pt>
                <c:pt idx="9698">
                  <c:v>naZagmCIVDQ</c:v>
                </c:pt>
                <c:pt idx="9699">
                  <c:v>NBhJRzoRBDU</c:v>
                </c:pt>
                <c:pt idx="9700">
                  <c:v>nBJX1mWnrak</c:v>
                </c:pt>
                <c:pt idx="9701">
                  <c:v>NBnT2ZqaY5c</c:v>
                </c:pt>
                <c:pt idx="9702">
                  <c:v>NBPy6urvevw</c:v>
                </c:pt>
                <c:pt idx="9703">
                  <c:v>NBQCMwnoP_w</c:v>
                </c:pt>
                <c:pt idx="9704">
                  <c:v>Nbt4q5hxdx4</c:v>
                </c:pt>
                <c:pt idx="9705">
                  <c:v>nBvK0Tk0Uk8</c:v>
                </c:pt>
                <c:pt idx="9706">
                  <c:v>NbWoW8i2zYE</c:v>
                </c:pt>
                <c:pt idx="9707">
                  <c:v>NbXSrab0suU</c:v>
                </c:pt>
                <c:pt idx="9708">
                  <c:v>nC-00dTYtHY</c:v>
                </c:pt>
                <c:pt idx="9709">
                  <c:v>nC2HKBWBtDI</c:v>
                </c:pt>
                <c:pt idx="9710">
                  <c:v>nCadNazBrp0</c:v>
                </c:pt>
                <c:pt idx="9711">
                  <c:v>nCb0gkFyeDs</c:v>
                </c:pt>
                <c:pt idx="9712">
                  <c:v>ncjBOruN8w8</c:v>
                </c:pt>
                <c:pt idx="9713">
                  <c:v>ncJbwnNK7fo</c:v>
                </c:pt>
                <c:pt idx="9714">
                  <c:v>NCJE9r2V9Tg</c:v>
                </c:pt>
                <c:pt idx="9715">
                  <c:v>ncJpPNQ-uZU</c:v>
                </c:pt>
                <c:pt idx="9716">
                  <c:v>nCj-RiS8LXU</c:v>
                </c:pt>
                <c:pt idx="9717">
                  <c:v>ncmog5_yqLk</c:v>
                </c:pt>
                <c:pt idx="9718">
                  <c:v>ncNaC4m4rxU</c:v>
                </c:pt>
                <c:pt idx="9719">
                  <c:v>nCNXaH67B-w</c:v>
                </c:pt>
                <c:pt idx="9720">
                  <c:v>NcSQGDZ3sao</c:v>
                </c:pt>
                <c:pt idx="9721">
                  <c:v>nCW6WnRoxcU</c:v>
                </c:pt>
                <c:pt idx="9722">
                  <c:v>ncwdTsIZMEM</c:v>
                </c:pt>
                <c:pt idx="9723">
                  <c:v>nCx_6IU9yoA</c:v>
                </c:pt>
                <c:pt idx="9724">
                  <c:v>nCYUHQOnuRU</c:v>
                </c:pt>
                <c:pt idx="9725">
                  <c:v>nD2XrZwltDk</c:v>
                </c:pt>
                <c:pt idx="9726">
                  <c:v>nD44WULjUYM</c:v>
                </c:pt>
                <c:pt idx="9727">
                  <c:v>nD4Y1Hro7LQ</c:v>
                </c:pt>
                <c:pt idx="9728">
                  <c:v>nD5f7xoxsNI</c:v>
                </c:pt>
                <c:pt idx="9729">
                  <c:v>ND5KzS-cyBY</c:v>
                </c:pt>
                <c:pt idx="9730">
                  <c:v>nD62X_0owgM</c:v>
                </c:pt>
                <c:pt idx="9731">
                  <c:v>nDaIrQwsqkE</c:v>
                </c:pt>
                <c:pt idx="9732">
                  <c:v>nDBySq3Zys8</c:v>
                </c:pt>
                <c:pt idx="9733">
                  <c:v>NDCbHUSrPAk</c:v>
                </c:pt>
                <c:pt idx="9734">
                  <c:v>nDDfFws3BfA</c:v>
                </c:pt>
                <c:pt idx="9735">
                  <c:v>NDgGal7bj5M</c:v>
                </c:pt>
                <c:pt idx="9736">
                  <c:v>ndGRpZ7c49A</c:v>
                </c:pt>
                <c:pt idx="9737">
                  <c:v>nDHZqsna_n4</c:v>
                </c:pt>
                <c:pt idx="9738">
                  <c:v>nDiU1jhDRtY</c:v>
                </c:pt>
                <c:pt idx="9739">
                  <c:v>ndj9CppYvv8</c:v>
                </c:pt>
                <c:pt idx="9740">
                  <c:v>NDKwzQSLSlM</c:v>
                </c:pt>
                <c:pt idx="9741">
                  <c:v>nDnubBSB3h4</c:v>
                </c:pt>
                <c:pt idx="9742">
                  <c:v>nDoaMULDAG8</c:v>
                </c:pt>
                <c:pt idx="9743">
                  <c:v>nDOpAEW2q2w</c:v>
                </c:pt>
                <c:pt idx="9744">
                  <c:v>ndp2u2F0t1g</c:v>
                </c:pt>
                <c:pt idx="9745">
                  <c:v>ndqoSMZvHik</c:v>
                </c:pt>
                <c:pt idx="9746">
                  <c:v>NdRyncS4m_A</c:v>
                </c:pt>
                <c:pt idx="9747">
                  <c:v>NDsbqejkwaU</c:v>
                </c:pt>
                <c:pt idx="9748">
                  <c:v>NDuOXWe4KW8</c:v>
                </c:pt>
                <c:pt idx="9749">
                  <c:v>ndV1RCtMsGY</c:v>
                </c:pt>
                <c:pt idx="9750">
                  <c:v>NdVkyJqM1XU</c:v>
                </c:pt>
                <c:pt idx="9751">
                  <c:v>NE2MJS6GSME</c:v>
                </c:pt>
                <c:pt idx="9752">
                  <c:v>NE46QdOjg9U</c:v>
                </c:pt>
                <c:pt idx="9753">
                  <c:v>nE4mweDMTf8</c:v>
                </c:pt>
                <c:pt idx="9754">
                  <c:v>Ne667W9SwWs</c:v>
                </c:pt>
                <c:pt idx="9755">
                  <c:v>NE6jOYP7M7Y</c:v>
                </c:pt>
                <c:pt idx="9756">
                  <c:v>NeaMJlnXa1E</c:v>
                </c:pt>
                <c:pt idx="9757">
                  <c:v>nEe0pFIV4mU</c:v>
                </c:pt>
                <c:pt idx="9758">
                  <c:v>nEehUrFRmIs</c:v>
                </c:pt>
                <c:pt idx="9759">
                  <c:v>N-Eg_r3qR8c</c:v>
                </c:pt>
                <c:pt idx="9760">
                  <c:v>NEGQ_j5q8mI</c:v>
                </c:pt>
                <c:pt idx="9761">
                  <c:v>NEgvPW4L3bY</c:v>
                </c:pt>
                <c:pt idx="9762">
                  <c:v>neGYRmOBMRs</c:v>
                </c:pt>
                <c:pt idx="9763">
                  <c:v>neiery7FVQ8</c:v>
                </c:pt>
                <c:pt idx="9764">
                  <c:v>NeIyUdYfdP0</c:v>
                </c:pt>
                <c:pt idx="9765">
                  <c:v>nejf7ZD6rRg</c:v>
                </c:pt>
                <c:pt idx="9766">
                  <c:v>NENhTiGTPZY</c:v>
                </c:pt>
                <c:pt idx="9767">
                  <c:v>nENwkA-h5MM</c:v>
                </c:pt>
                <c:pt idx="9768">
                  <c:v>NEnYYg9HBhU</c:v>
                </c:pt>
                <c:pt idx="9769">
                  <c:v>nePS94qjI6c</c:v>
                </c:pt>
                <c:pt idx="9770">
                  <c:v>nepvrN5B2fo</c:v>
                </c:pt>
                <c:pt idx="9771">
                  <c:v>NeqhJos9rsM</c:v>
                </c:pt>
                <c:pt idx="9772">
                  <c:v>neuBFUOnBJ0</c:v>
                </c:pt>
                <c:pt idx="9773">
                  <c:v>NeV1oExo8PU</c:v>
                </c:pt>
                <c:pt idx="9774">
                  <c:v>NEVyPA3PeqM</c:v>
                </c:pt>
                <c:pt idx="9775">
                  <c:v>neYRupCRYXY</c:v>
                </c:pt>
                <c:pt idx="9776">
                  <c:v>NEYtxauVqA4</c:v>
                </c:pt>
                <c:pt idx="9777">
                  <c:v>NezD7APkjHE</c:v>
                </c:pt>
                <c:pt idx="9778">
                  <c:v>nezwYEtwlOA</c:v>
                </c:pt>
                <c:pt idx="9779">
                  <c:v>nF3v61P8ZoQ</c:v>
                </c:pt>
                <c:pt idx="9780">
                  <c:v>nF6mhRB_KK0</c:v>
                </c:pt>
                <c:pt idx="9781">
                  <c:v>NF9lsOrAc0s</c:v>
                </c:pt>
                <c:pt idx="9782">
                  <c:v>NfaOuW2qKqo</c:v>
                </c:pt>
                <c:pt idx="9783">
                  <c:v>NfG9Jl-hxqQ</c:v>
                </c:pt>
                <c:pt idx="9784">
                  <c:v>NfHr7Tb0ipo</c:v>
                </c:pt>
                <c:pt idx="9785">
                  <c:v>N-f-iS-PHIA</c:v>
                </c:pt>
                <c:pt idx="9786">
                  <c:v>nFkchMlJSrY</c:v>
                </c:pt>
                <c:pt idx="9787">
                  <c:v>nfNLYpFJj8o</c:v>
                </c:pt>
                <c:pt idx="9788">
                  <c:v>NFnzQPYyzJ0</c:v>
                </c:pt>
                <c:pt idx="9789">
                  <c:v>NFQeuhPFj44</c:v>
                </c:pt>
                <c:pt idx="9790">
                  <c:v>nfqgsSORqWg</c:v>
                </c:pt>
                <c:pt idx="9791">
                  <c:v>NFRFEGfN5eU</c:v>
                </c:pt>
                <c:pt idx="9792">
                  <c:v>nFRPwohgjq0</c:v>
                </c:pt>
                <c:pt idx="9793">
                  <c:v>NFS3DFPLRvM</c:v>
                </c:pt>
                <c:pt idx="9794">
                  <c:v>nfsEAWjI-qY</c:v>
                </c:pt>
                <c:pt idx="9795">
                  <c:v>nfuXbnmdpRE</c:v>
                </c:pt>
                <c:pt idx="9796">
                  <c:v>nFvjEjnUxkU</c:v>
                </c:pt>
                <c:pt idx="9797">
                  <c:v>NfVyeEmcapc</c:v>
                </c:pt>
                <c:pt idx="9798">
                  <c:v>nfw-cchbM0U</c:v>
                </c:pt>
                <c:pt idx="9799">
                  <c:v>NFXe2Kgb8Bw</c:v>
                </c:pt>
                <c:pt idx="9800">
                  <c:v>nfxnAMCo5DI</c:v>
                </c:pt>
                <c:pt idx="9801">
                  <c:v>NfyEviVPEBw</c:v>
                </c:pt>
                <c:pt idx="9802">
                  <c:v>nFYM6XyWvuw</c:v>
                </c:pt>
                <c:pt idx="9803">
                  <c:v>NfZJYqDL1WY</c:v>
                </c:pt>
                <c:pt idx="9804">
                  <c:v>nG_Fzgphx78</c:v>
                </c:pt>
                <c:pt idx="9805">
                  <c:v>nG2pEffLEJo</c:v>
                </c:pt>
                <c:pt idx="9806">
                  <c:v>ng2RyBxm_iM</c:v>
                </c:pt>
                <c:pt idx="9807">
                  <c:v>ng4pyzyrIb4</c:v>
                </c:pt>
                <c:pt idx="9808">
                  <c:v>NG8Jm2SRCqM</c:v>
                </c:pt>
                <c:pt idx="9809">
                  <c:v>nGafqtbHRs0</c:v>
                </c:pt>
                <c:pt idx="9810">
                  <c:v>NGBDzUopmLI</c:v>
                </c:pt>
                <c:pt idx="9811">
                  <c:v>nGbFMRnlynw</c:v>
                </c:pt>
                <c:pt idx="9812">
                  <c:v>NgEgYjvh6rE</c:v>
                </c:pt>
                <c:pt idx="9813">
                  <c:v>NGJfJMIckRs</c:v>
                </c:pt>
                <c:pt idx="9814">
                  <c:v>NGjpRWDm2zY</c:v>
                </c:pt>
                <c:pt idx="9815">
                  <c:v>nGJTLM13EMs</c:v>
                </c:pt>
                <c:pt idx="9816">
                  <c:v>NGl4-NmAtuQ</c:v>
                </c:pt>
                <c:pt idx="9817">
                  <c:v>nGmLCEDBNjQ</c:v>
                </c:pt>
                <c:pt idx="9818">
                  <c:v>NGPQj3N4Smw</c:v>
                </c:pt>
                <c:pt idx="9819">
                  <c:v>nGS465pqJw4</c:v>
                </c:pt>
                <c:pt idx="9820">
                  <c:v>NgsoF5QeG4c</c:v>
                </c:pt>
                <c:pt idx="9821">
                  <c:v>ngTLa-Hj46s</c:v>
                </c:pt>
                <c:pt idx="9822">
                  <c:v>NgUGQKhaiLY</c:v>
                </c:pt>
                <c:pt idx="9823">
                  <c:v>NgwhZQN0__w</c:v>
                </c:pt>
                <c:pt idx="9824">
                  <c:v>ngX_0tjGuNs</c:v>
                </c:pt>
                <c:pt idx="9825">
                  <c:v>nh_eZnSZCLw</c:v>
                </c:pt>
                <c:pt idx="9826">
                  <c:v>NH03i68cJL4</c:v>
                </c:pt>
                <c:pt idx="9827">
                  <c:v>NhAQZ_cktog</c:v>
                </c:pt>
                <c:pt idx="9828">
                  <c:v>nHbpRwEhE7o</c:v>
                </c:pt>
                <c:pt idx="9829">
                  <c:v>nHcuWqMGX_I</c:v>
                </c:pt>
                <c:pt idx="9830">
                  <c:v>Nhd68rtjjUc</c:v>
                </c:pt>
                <c:pt idx="9831">
                  <c:v>NHDd_rTKGhk</c:v>
                </c:pt>
                <c:pt idx="9832">
                  <c:v>nhdQcpZSWUI</c:v>
                </c:pt>
                <c:pt idx="9833">
                  <c:v>nHEc5vfbHio</c:v>
                </c:pt>
                <c:pt idx="9834">
                  <c:v>NhJPeWiHOhY</c:v>
                </c:pt>
                <c:pt idx="9835">
                  <c:v>NhMe6OrVQng</c:v>
                </c:pt>
                <c:pt idx="9836">
                  <c:v>Nhmk0wSXl1o</c:v>
                </c:pt>
                <c:pt idx="9837">
                  <c:v>NHPPVfr24-Q</c:v>
                </c:pt>
                <c:pt idx="9838">
                  <c:v>nhpPxcJ2RQA</c:v>
                </c:pt>
                <c:pt idx="9839">
                  <c:v>NhPY5I5Bgsk</c:v>
                </c:pt>
                <c:pt idx="9840">
                  <c:v>NHSZ2_kV4cM</c:v>
                </c:pt>
                <c:pt idx="9841">
                  <c:v>NHTeeLj90U8</c:v>
                </c:pt>
                <c:pt idx="9842">
                  <c:v>Nh-w1XxqbZc</c:v>
                </c:pt>
                <c:pt idx="9843">
                  <c:v>NhWgoH09V1k</c:v>
                </c:pt>
                <c:pt idx="9844">
                  <c:v>NhWhtU33sBg</c:v>
                </c:pt>
                <c:pt idx="9845">
                  <c:v>nhWXWc_qp8s</c:v>
                </c:pt>
                <c:pt idx="9846">
                  <c:v>NhyolxnS-Qs</c:v>
                </c:pt>
                <c:pt idx="9847">
                  <c:v>ni4hYnUuT2w</c:v>
                </c:pt>
                <c:pt idx="9848">
                  <c:v>Ni6hvVkajME</c:v>
                </c:pt>
                <c:pt idx="9849">
                  <c:v>NI8-6AMSNTo</c:v>
                </c:pt>
                <c:pt idx="9850">
                  <c:v>NiBIt4CuShY</c:v>
                </c:pt>
                <c:pt idx="9851">
                  <c:v>nIbv0eIfToE</c:v>
                </c:pt>
                <c:pt idx="9852">
                  <c:v>Nid_Zbt_axE</c:v>
                </c:pt>
                <c:pt idx="9853">
                  <c:v>niDBHEqRs2g</c:v>
                </c:pt>
                <c:pt idx="9854">
                  <c:v>nIDn1ob86S4</c:v>
                </c:pt>
                <c:pt idx="9855">
                  <c:v>NiFdy0NJuvY</c:v>
                </c:pt>
                <c:pt idx="9856">
                  <c:v>nIFFxj9yDgc</c:v>
                </c:pt>
                <c:pt idx="9857">
                  <c:v>nIgV4CYTPWM</c:v>
                </c:pt>
                <c:pt idx="9858">
                  <c:v>niiDmDFe-qY</c:v>
                </c:pt>
                <c:pt idx="9859">
                  <c:v>NiInmAxkBO8</c:v>
                </c:pt>
                <c:pt idx="9860">
                  <c:v>niKoi5npA8w</c:v>
                </c:pt>
                <c:pt idx="9861">
                  <c:v>NimfYI1HvR4</c:v>
                </c:pt>
                <c:pt idx="9862">
                  <c:v>NIMHQxTYX5Y</c:v>
                </c:pt>
                <c:pt idx="9863">
                  <c:v>nINT3ga-GTM</c:v>
                </c:pt>
                <c:pt idx="9864">
                  <c:v>nItUiEREckU</c:v>
                </c:pt>
                <c:pt idx="9865">
                  <c:v>nIu4x-z1NgY</c:v>
                </c:pt>
                <c:pt idx="9866">
                  <c:v>niVERJGc3Bw</c:v>
                </c:pt>
                <c:pt idx="9867">
                  <c:v>niX0iVv9ah4</c:v>
                </c:pt>
                <c:pt idx="9868">
                  <c:v>NIZdSurKJxo</c:v>
                </c:pt>
                <c:pt idx="9869">
                  <c:v>nj7XoeDXjUA</c:v>
                </c:pt>
                <c:pt idx="9870">
                  <c:v>NJBtwZmln7s</c:v>
                </c:pt>
                <c:pt idx="9871">
                  <c:v>nJBXFRvKP8Q</c:v>
                </c:pt>
                <c:pt idx="9872">
                  <c:v>njeOyGTcjCE</c:v>
                </c:pt>
                <c:pt idx="9873">
                  <c:v>njF1S4oQbgs</c:v>
                </c:pt>
                <c:pt idx="9874">
                  <c:v>NJfmAhuBNPs</c:v>
                </c:pt>
                <c:pt idx="9875">
                  <c:v>nJG7P0w2G8c</c:v>
                </c:pt>
                <c:pt idx="9876">
                  <c:v>nJHesynS-sA</c:v>
                </c:pt>
                <c:pt idx="9877">
                  <c:v>nJLpjdhCgR0</c:v>
                </c:pt>
                <c:pt idx="9878">
                  <c:v>nJN_CwNS-Ik</c:v>
                </c:pt>
                <c:pt idx="9879">
                  <c:v>NJPZrEPSLKs</c:v>
                </c:pt>
                <c:pt idx="9880">
                  <c:v>NJYt8bJ_NZw</c:v>
                </c:pt>
                <c:pt idx="9881">
                  <c:v>nK__yBd1z1E</c:v>
                </c:pt>
                <c:pt idx="9882">
                  <c:v>n-k_bY41BY0</c:v>
                </c:pt>
                <c:pt idx="9883">
                  <c:v>NK33kaxIZZM</c:v>
                </c:pt>
                <c:pt idx="9884">
                  <c:v>nk3iNaX-y80</c:v>
                </c:pt>
                <c:pt idx="9885">
                  <c:v>NK9DJLg25bU</c:v>
                </c:pt>
                <c:pt idx="9886">
                  <c:v>NKArtE2pOV8</c:v>
                </c:pt>
                <c:pt idx="9887">
                  <c:v>nkE6ukYbQ7M</c:v>
                </c:pt>
                <c:pt idx="9888">
                  <c:v>Nkh00qokVBA</c:v>
                </c:pt>
                <c:pt idx="9889">
                  <c:v>nkL5U_s6JgE</c:v>
                </c:pt>
                <c:pt idx="9890">
                  <c:v>nkmpJrrgcoY</c:v>
                </c:pt>
                <c:pt idx="9891">
                  <c:v>NkOqJe3BxkY</c:v>
                </c:pt>
                <c:pt idx="9892">
                  <c:v>nKQH9NwOOpg</c:v>
                </c:pt>
                <c:pt idx="9893">
                  <c:v>NKTCc6GctdI</c:v>
                </c:pt>
                <c:pt idx="9894">
                  <c:v>NKUvMCQGjA0</c:v>
                </c:pt>
                <c:pt idx="9895">
                  <c:v>nkwGHZfsHfQ</c:v>
                </c:pt>
                <c:pt idx="9896">
                  <c:v>NkxOj0mvsIU</c:v>
                </c:pt>
                <c:pt idx="9897">
                  <c:v>NKyURdzFrpw</c:v>
                </c:pt>
                <c:pt idx="9898">
                  <c:v>nL5BZ-MY0cs</c:v>
                </c:pt>
                <c:pt idx="9899">
                  <c:v>Nl7xXyFzIV0</c:v>
                </c:pt>
                <c:pt idx="9900">
                  <c:v>nLACDVwpmnk</c:v>
                </c:pt>
                <c:pt idx="9901">
                  <c:v>nLaQO1rYFLo</c:v>
                </c:pt>
                <c:pt idx="9902">
                  <c:v>nLATDA9Vw3A</c:v>
                </c:pt>
                <c:pt idx="9903">
                  <c:v>NlbnDN6NVAU</c:v>
                </c:pt>
                <c:pt idx="9904">
                  <c:v>nlceigF6uhM</c:v>
                </c:pt>
                <c:pt idx="9905">
                  <c:v>nldCjOoiMPY</c:v>
                </c:pt>
                <c:pt idx="9906">
                  <c:v>nLFX8rBUNdk</c:v>
                </c:pt>
                <c:pt idx="9907">
                  <c:v>nlGnstI-L1c</c:v>
                </c:pt>
                <c:pt idx="9908">
                  <c:v>nLHC3pGgwj4</c:v>
                </c:pt>
                <c:pt idx="9909">
                  <c:v>nlJ4WIj3j24</c:v>
                </c:pt>
                <c:pt idx="9910">
                  <c:v>NLjU7DJMfMQ</c:v>
                </c:pt>
                <c:pt idx="9911">
                  <c:v>Nlk2LVKsSZA</c:v>
                </c:pt>
                <c:pt idx="9912">
                  <c:v>nlozE2m-NMc</c:v>
                </c:pt>
                <c:pt idx="9913">
                  <c:v>nLSaCFlXn-g</c:v>
                </c:pt>
                <c:pt idx="9914">
                  <c:v>nLT0Xv4-UhA</c:v>
                </c:pt>
                <c:pt idx="9915">
                  <c:v>NLVQ2qTFFxA</c:v>
                </c:pt>
                <c:pt idx="9916">
                  <c:v>nLVxESuXz_c</c:v>
                </c:pt>
                <c:pt idx="9917">
                  <c:v>NLW8VApXDd8</c:v>
                </c:pt>
                <c:pt idx="9918">
                  <c:v>nMbUA7dghlk</c:v>
                </c:pt>
                <c:pt idx="9919">
                  <c:v>NmEo27gKqgQ</c:v>
                </c:pt>
                <c:pt idx="9920">
                  <c:v>NmH4ir4xFc4</c:v>
                </c:pt>
                <c:pt idx="9921">
                  <c:v>NMioU5WLbaY</c:v>
                </c:pt>
                <c:pt idx="9922">
                  <c:v>nm-iunlHHQg</c:v>
                </c:pt>
                <c:pt idx="9923">
                  <c:v>nMJfm-AMNQU</c:v>
                </c:pt>
                <c:pt idx="9924">
                  <c:v>N-MJwxbP8CY</c:v>
                </c:pt>
                <c:pt idx="9925">
                  <c:v>nmKS2r6pXBA</c:v>
                </c:pt>
                <c:pt idx="9926">
                  <c:v>nMkuAYL1F5o</c:v>
                </c:pt>
                <c:pt idx="9927">
                  <c:v>nMN7su1YHKo</c:v>
                </c:pt>
                <c:pt idx="9928">
                  <c:v>NmNrwIOrZ-g</c:v>
                </c:pt>
                <c:pt idx="9929">
                  <c:v>Nmo368FfD4I</c:v>
                </c:pt>
                <c:pt idx="9930">
                  <c:v>NMtASo9TcXI</c:v>
                </c:pt>
                <c:pt idx="9931">
                  <c:v>nMxru9YZbuM</c:v>
                </c:pt>
                <c:pt idx="9932">
                  <c:v>nN1wuS9BHMk</c:v>
                </c:pt>
                <c:pt idx="9933">
                  <c:v>nn5GU5Fiyus</c:v>
                </c:pt>
                <c:pt idx="9934">
                  <c:v>NN5ZLwNpvU8</c:v>
                </c:pt>
                <c:pt idx="9935">
                  <c:v>NN6KOJiNvuQ</c:v>
                </c:pt>
                <c:pt idx="9936">
                  <c:v>NN8ddEgtm9o</c:v>
                </c:pt>
                <c:pt idx="9937">
                  <c:v>nN9DRpMcN7I</c:v>
                </c:pt>
                <c:pt idx="9938">
                  <c:v>NnCr4kRY_H4</c:v>
                </c:pt>
                <c:pt idx="9939">
                  <c:v>nndXA7mGrhc</c:v>
                </c:pt>
                <c:pt idx="9940">
                  <c:v>NNeJR14kgTY</c:v>
                </c:pt>
                <c:pt idx="9941">
                  <c:v>NNGkimmfqw0</c:v>
                </c:pt>
                <c:pt idx="9942">
                  <c:v>NNgpIDKCFyo</c:v>
                </c:pt>
                <c:pt idx="9943">
                  <c:v>nNhclTpN_w0</c:v>
                </c:pt>
                <c:pt idx="9944">
                  <c:v>NNIBAySfJQ8</c:v>
                </c:pt>
                <c:pt idx="9945">
                  <c:v>nnisO_pB-0s</c:v>
                </c:pt>
                <c:pt idx="9946">
                  <c:v>nn-jOR_ZeBA</c:v>
                </c:pt>
                <c:pt idx="9947">
                  <c:v>NnJot94R18w</c:v>
                </c:pt>
                <c:pt idx="9948">
                  <c:v>nNqbNtoyk1M</c:v>
                </c:pt>
                <c:pt idx="9949">
                  <c:v>NNUgF7IARsQ</c:v>
                </c:pt>
                <c:pt idx="9950">
                  <c:v>nNVTo1jxQA4</c:v>
                </c:pt>
                <c:pt idx="9951">
                  <c:v>NNwEot9Szn4</c:v>
                </c:pt>
                <c:pt idx="9952">
                  <c:v>nnWM9LsDOiw</c:v>
                </c:pt>
                <c:pt idx="9953">
                  <c:v>nnyj1pHLs9I</c:v>
                </c:pt>
                <c:pt idx="9954">
                  <c:v>NO4qNHkaZn0</c:v>
                </c:pt>
                <c:pt idx="9955">
                  <c:v>noaGgfTFJNQ</c:v>
                </c:pt>
                <c:pt idx="9956">
                  <c:v>noeMxDXlA6s</c:v>
                </c:pt>
                <c:pt idx="9957">
                  <c:v>nOfn_p82KTo</c:v>
                </c:pt>
                <c:pt idx="9958">
                  <c:v>NOKB9Y8g_Mg</c:v>
                </c:pt>
                <c:pt idx="9959">
                  <c:v>nolTihFDU58</c:v>
                </c:pt>
                <c:pt idx="9960">
                  <c:v>NonKN3YAMHE</c:v>
                </c:pt>
                <c:pt idx="9961">
                  <c:v>NooW_RbfdWI</c:v>
                </c:pt>
                <c:pt idx="9962">
                  <c:v>NORBUe2scGM</c:v>
                </c:pt>
                <c:pt idx="9963">
                  <c:v>NOt4Ybpnzj0</c:v>
                </c:pt>
                <c:pt idx="9964">
                  <c:v>NOtkAV72glU</c:v>
                </c:pt>
                <c:pt idx="9965">
                  <c:v>NOu74PmrRpA</c:v>
                </c:pt>
                <c:pt idx="9966">
                  <c:v>nOYfrLBYX_4</c:v>
                </c:pt>
                <c:pt idx="9967">
                  <c:v>NP06n2oe8Kw</c:v>
                </c:pt>
                <c:pt idx="9968">
                  <c:v>nP4eMiaGpog</c:v>
                </c:pt>
                <c:pt idx="9969">
                  <c:v>npEKkKXPixY</c:v>
                </c:pt>
                <c:pt idx="9970">
                  <c:v>Npj7iABevzA</c:v>
                </c:pt>
                <c:pt idx="9971">
                  <c:v>nPkBVb9Rf7U</c:v>
                </c:pt>
                <c:pt idx="9972">
                  <c:v>NPm7e6SDrpM</c:v>
                </c:pt>
                <c:pt idx="9973">
                  <c:v>NpnkAbr3q9U</c:v>
                </c:pt>
                <c:pt idx="9974">
                  <c:v>NpOv0mqwy1w</c:v>
                </c:pt>
                <c:pt idx="9975">
                  <c:v>Npwynykp3OA</c:v>
                </c:pt>
                <c:pt idx="9976">
                  <c:v>nQ3yv6GHnDw</c:v>
                </c:pt>
                <c:pt idx="9977">
                  <c:v>Nq4WrPYGZNM</c:v>
                </c:pt>
                <c:pt idx="9978">
                  <c:v>NqaAQF6ACZc</c:v>
                </c:pt>
                <c:pt idx="9979">
                  <c:v>NQf2Bkv5uTQ</c:v>
                </c:pt>
                <c:pt idx="9980">
                  <c:v>NQfBeJCvhyw</c:v>
                </c:pt>
                <c:pt idx="9981">
                  <c:v>NQIkUVRBzfA</c:v>
                </c:pt>
                <c:pt idx="9982">
                  <c:v>nQino2t96Ns</c:v>
                </c:pt>
                <c:pt idx="9983">
                  <c:v>nqL23fbTgrA</c:v>
                </c:pt>
                <c:pt idx="9984">
                  <c:v>NqLO0KwkRNg</c:v>
                </c:pt>
                <c:pt idx="9985">
                  <c:v>nqm_R2Ho06A</c:v>
                </c:pt>
                <c:pt idx="9986">
                  <c:v>nQPsP9Blhh4</c:v>
                </c:pt>
                <c:pt idx="9987">
                  <c:v>NqU9uJXxT8o</c:v>
                </c:pt>
                <c:pt idx="9988">
                  <c:v>NqWCE1izfz8</c:v>
                </c:pt>
                <c:pt idx="9989">
                  <c:v>nqWyjNqdhXM</c:v>
                </c:pt>
                <c:pt idx="9990">
                  <c:v>nQy_wzUu9YI</c:v>
                </c:pt>
                <c:pt idx="9991">
                  <c:v>NQzqG-DJa5U</c:v>
                </c:pt>
                <c:pt idx="9992">
                  <c:v>Nr4eAzDJVGU</c:v>
                </c:pt>
                <c:pt idx="9993">
                  <c:v>NR4J_T7I3pg</c:v>
                </c:pt>
                <c:pt idx="9994">
                  <c:v>NRAmKOgukKs</c:v>
                </c:pt>
                <c:pt idx="9995">
                  <c:v>NrdO7yczTQM</c:v>
                </c:pt>
                <c:pt idx="9996">
                  <c:v>nrE67FL0K7o</c:v>
                </c:pt>
                <c:pt idx="9997">
                  <c:v>nReQIRJRihI</c:v>
                </c:pt>
                <c:pt idx="9998">
                  <c:v>nrEWlbOx-tI</c:v>
                </c:pt>
                <c:pt idx="9999">
                  <c:v>nRHNBLFy1q0</c:v>
                </c:pt>
                <c:pt idx="10000">
                  <c:v>nRIuXP5Q4Ak</c:v>
                </c:pt>
                <c:pt idx="10001">
                  <c:v>NRJF8Tv_4HQ</c:v>
                </c:pt>
                <c:pt idx="10002">
                  <c:v>NRjJR82CqOY</c:v>
                </c:pt>
                <c:pt idx="10003">
                  <c:v>nRjvxbDj80k</c:v>
                </c:pt>
                <c:pt idx="10004">
                  <c:v>NRlezrTVPuI</c:v>
                </c:pt>
                <c:pt idx="10005">
                  <c:v>NRLwMuRZm9s</c:v>
                </c:pt>
                <c:pt idx="10006">
                  <c:v>NrLzKs14lnw</c:v>
                </c:pt>
                <c:pt idx="10007">
                  <c:v>nrnXxgDMcvE</c:v>
                </c:pt>
                <c:pt idx="10008">
                  <c:v>nrp3WUJUFeE</c:v>
                </c:pt>
                <c:pt idx="10009">
                  <c:v>Nrt6AFRLlCE</c:v>
                </c:pt>
                <c:pt idx="10010">
                  <c:v>NrtFO0C6kO8</c:v>
                </c:pt>
                <c:pt idx="10011">
                  <c:v>NRvs2eLPsWE</c:v>
                </c:pt>
                <c:pt idx="10012">
                  <c:v>NRyFxxJmAwI</c:v>
                </c:pt>
                <c:pt idx="10013">
                  <c:v>nrySmTqJ2nw</c:v>
                </c:pt>
                <c:pt idx="10014">
                  <c:v>N-S8qAQBquI</c:v>
                </c:pt>
                <c:pt idx="10015">
                  <c:v>nSbBJpR2xfM</c:v>
                </c:pt>
                <c:pt idx="10016">
                  <c:v>nSbpX3i1rf0</c:v>
                </c:pt>
                <c:pt idx="10017">
                  <c:v>nSESXknYE_Y</c:v>
                </c:pt>
                <c:pt idx="10018">
                  <c:v>nSfdD4ag7Ac</c:v>
                </c:pt>
                <c:pt idx="10019">
                  <c:v>nsg8nKM_a8E</c:v>
                </c:pt>
                <c:pt idx="10020">
                  <c:v>NSHTQXTrudE</c:v>
                </c:pt>
                <c:pt idx="10021">
                  <c:v>nSlj1ZCBwho</c:v>
                </c:pt>
                <c:pt idx="10022">
                  <c:v>NSPVjJp4M2Y</c:v>
                </c:pt>
                <c:pt idx="10023">
                  <c:v>nsqeMt-bjqE</c:v>
                </c:pt>
                <c:pt idx="10024">
                  <c:v>NsrAquic_4U</c:v>
                </c:pt>
                <c:pt idx="10025">
                  <c:v>Nsvl7qfcStg</c:v>
                </c:pt>
                <c:pt idx="10026">
                  <c:v>nsZCtCu6xNM</c:v>
                </c:pt>
                <c:pt idx="10027">
                  <c:v>NT_6PZH6ZCE</c:v>
                </c:pt>
                <c:pt idx="10028">
                  <c:v>N-t2RW7_gdE</c:v>
                </c:pt>
                <c:pt idx="10029">
                  <c:v>nT3ShVmjJ8k</c:v>
                </c:pt>
                <c:pt idx="10030">
                  <c:v>nT96UHb74Ys</c:v>
                </c:pt>
                <c:pt idx="10031">
                  <c:v>nt9J_PynaOM</c:v>
                </c:pt>
                <c:pt idx="10032">
                  <c:v>NTA4joMICMM</c:v>
                </c:pt>
                <c:pt idx="10033">
                  <c:v>ntBIQF7TOW4</c:v>
                </c:pt>
                <c:pt idx="10034">
                  <c:v>NTiSvK7c810</c:v>
                </c:pt>
                <c:pt idx="10035">
                  <c:v>ntjZEBobMec</c:v>
                </c:pt>
                <c:pt idx="10036">
                  <c:v>NTKBYlFO8Zo</c:v>
                </c:pt>
                <c:pt idx="10037">
                  <c:v>NTlI8HLVTHU</c:v>
                </c:pt>
                <c:pt idx="10038">
                  <c:v>ntn9pdqY8_w</c:v>
                </c:pt>
                <c:pt idx="10039">
                  <c:v>NTPAau4KNPQ</c:v>
                </c:pt>
                <c:pt idx="10040">
                  <c:v>ntquM-4Uqwo</c:v>
                </c:pt>
                <c:pt idx="10041">
                  <c:v>NtxavjjCpcE</c:v>
                </c:pt>
                <c:pt idx="10042">
                  <c:v>NtXzS9he5Hw</c:v>
                </c:pt>
                <c:pt idx="10043">
                  <c:v>nUck-UjyTic</c:v>
                </c:pt>
                <c:pt idx="10044">
                  <c:v>NUDhunPpkyU</c:v>
                </c:pt>
                <c:pt idx="10045">
                  <c:v>nuI7FJKDo8w</c:v>
                </c:pt>
                <c:pt idx="10046">
                  <c:v>nuIoxlJYCXI</c:v>
                </c:pt>
                <c:pt idx="10047">
                  <c:v>NUMa0QkPzns</c:v>
                </c:pt>
                <c:pt idx="10048">
                  <c:v>nUnuyOjjxrM</c:v>
                </c:pt>
                <c:pt idx="10049">
                  <c:v>nUpg2jdxieM</c:v>
                </c:pt>
                <c:pt idx="10050">
                  <c:v>NUPRzCN8FL0</c:v>
                </c:pt>
                <c:pt idx="10051">
                  <c:v>nu-V-4c-EQQ</c:v>
                </c:pt>
                <c:pt idx="10052">
                  <c:v>nuYDMbI_Akk</c:v>
                </c:pt>
                <c:pt idx="10053">
                  <c:v>Nv54RjfJWzs</c:v>
                </c:pt>
                <c:pt idx="10054">
                  <c:v>nv5c46GIZ5U</c:v>
                </c:pt>
                <c:pt idx="10055">
                  <c:v>NV6ogpOBYNA</c:v>
                </c:pt>
                <c:pt idx="10056">
                  <c:v>nV89HOgISwA</c:v>
                </c:pt>
                <c:pt idx="10057">
                  <c:v>nvDEn1-R0V4</c:v>
                </c:pt>
                <c:pt idx="10058">
                  <c:v>nvlOgVFg2-8</c:v>
                </c:pt>
                <c:pt idx="10059">
                  <c:v>NvmZs9jzcBQ</c:v>
                </c:pt>
                <c:pt idx="10060">
                  <c:v>nvOrYzltjb0</c:v>
                </c:pt>
                <c:pt idx="10061">
                  <c:v>nvOtXJc38y8</c:v>
                </c:pt>
                <c:pt idx="10062">
                  <c:v>NvPmSC-BxLo</c:v>
                </c:pt>
                <c:pt idx="10063">
                  <c:v>NVRqtHxm7cE</c:v>
                </c:pt>
                <c:pt idx="10064">
                  <c:v>nvTBtNK9eDk</c:v>
                </c:pt>
                <c:pt idx="10065">
                  <c:v>NVV9I6wdoNk</c:v>
                </c:pt>
                <c:pt idx="10066">
                  <c:v>NvVfuWaqGAA</c:v>
                </c:pt>
                <c:pt idx="10067">
                  <c:v>nvx34h3wIqU</c:v>
                </c:pt>
                <c:pt idx="10068">
                  <c:v>nVxaB37oJm8</c:v>
                </c:pt>
                <c:pt idx="10069">
                  <c:v>nW1izlKicy8</c:v>
                </c:pt>
                <c:pt idx="10070">
                  <c:v>nw9aGCkzbr8</c:v>
                </c:pt>
                <c:pt idx="10071">
                  <c:v>NwCfrim7vPk</c:v>
                </c:pt>
                <c:pt idx="10072">
                  <c:v>NWg7RUbROp8</c:v>
                </c:pt>
                <c:pt idx="10073">
                  <c:v>NwI1gj5Cri8</c:v>
                </c:pt>
                <c:pt idx="10074">
                  <c:v>nwIYBdA2CU8</c:v>
                </c:pt>
                <c:pt idx="10075">
                  <c:v>nwK2VdWdEww</c:v>
                </c:pt>
                <c:pt idx="10076">
                  <c:v>NWn1grPUtdw</c:v>
                </c:pt>
                <c:pt idx="10077">
                  <c:v>nWn37_52pOM</c:v>
                </c:pt>
                <c:pt idx="10078">
                  <c:v>NwP1zp4vOJU</c:v>
                </c:pt>
                <c:pt idx="10079">
                  <c:v>nws_IJm2CzE</c:v>
                </c:pt>
                <c:pt idx="10080">
                  <c:v>nWsSxG7bPcM</c:v>
                </c:pt>
                <c:pt idx="10081">
                  <c:v>NwsVtBiAaCc</c:v>
                </c:pt>
                <c:pt idx="10082">
                  <c:v>nWUaEJS-kzo</c:v>
                </c:pt>
                <c:pt idx="10083">
                  <c:v>NWv1m1G_5yw</c:v>
                </c:pt>
                <c:pt idx="10084">
                  <c:v>NwV4wn18Ys8</c:v>
                </c:pt>
                <c:pt idx="10085">
                  <c:v>NwwcpVamnmU</c:v>
                </c:pt>
                <c:pt idx="10086">
                  <c:v>n-WZf9PmoIc</c:v>
                </c:pt>
                <c:pt idx="10087">
                  <c:v>nX_FEC2J0FU</c:v>
                </c:pt>
                <c:pt idx="10088">
                  <c:v>nx_keFSk_AI</c:v>
                </c:pt>
                <c:pt idx="10089">
                  <c:v>Nx0CsfFIhPs</c:v>
                </c:pt>
                <c:pt idx="10090">
                  <c:v>nx1l0lurdzE</c:v>
                </c:pt>
                <c:pt idx="10091">
                  <c:v>NX23eK3ud10</c:v>
                </c:pt>
                <c:pt idx="10092">
                  <c:v>nx2r9wUawFU</c:v>
                </c:pt>
                <c:pt idx="10093">
                  <c:v>Nx6ee-vSPc0</c:v>
                </c:pt>
                <c:pt idx="10094">
                  <c:v>Nx7Mt7hSJvk</c:v>
                </c:pt>
                <c:pt idx="10095">
                  <c:v>nX8lS-7C0GE</c:v>
                </c:pt>
                <c:pt idx="10096">
                  <c:v>nX8ZaFDegkA</c:v>
                </c:pt>
                <c:pt idx="10097">
                  <c:v>nxC8OI9gtiY</c:v>
                </c:pt>
                <c:pt idx="10098">
                  <c:v>NXcGCGGtJI0</c:v>
                </c:pt>
                <c:pt idx="10099">
                  <c:v>nxgfycWmzb0</c:v>
                </c:pt>
                <c:pt idx="10100">
                  <c:v>nXgvW1pB8KI</c:v>
                </c:pt>
                <c:pt idx="10101">
                  <c:v>NXhcT_R-EDk</c:v>
                </c:pt>
                <c:pt idx="10102">
                  <c:v>nxjeWmQeOgU</c:v>
                </c:pt>
                <c:pt idx="10103">
                  <c:v>NxK4TahUBuE</c:v>
                </c:pt>
                <c:pt idx="10104">
                  <c:v>NxL8Qv_bdMo</c:v>
                </c:pt>
                <c:pt idx="10105">
                  <c:v>NxQaVoDhiNs</c:v>
                </c:pt>
                <c:pt idx="10106">
                  <c:v>nXRaDGajbZU</c:v>
                </c:pt>
                <c:pt idx="10107">
                  <c:v>NxtjUVjZ5o8</c:v>
                </c:pt>
                <c:pt idx="10108">
                  <c:v>nxtWwIVLP_0</c:v>
                </c:pt>
                <c:pt idx="10109">
                  <c:v>NxvzisNwyQI</c:v>
                </c:pt>
                <c:pt idx="10110">
                  <c:v>nXwtN9bKB7g</c:v>
                </c:pt>
                <c:pt idx="10111">
                  <c:v>ny__LB_WFfI</c:v>
                </c:pt>
                <c:pt idx="10112">
                  <c:v>ny_1UURma7Q</c:v>
                </c:pt>
                <c:pt idx="10113">
                  <c:v>Ny_-eMpu95Q</c:v>
                </c:pt>
                <c:pt idx="10114">
                  <c:v>ny_GNqecGSo</c:v>
                </c:pt>
                <c:pt idx="10115">
                  <c:v>Ny1H0YGyyU4</c:v>
                </c:pt>
                <c:pt idx="10116">
                  <c:v>NY2WESi6kDc</c:v>
                </c:pt>
                <c:pt idx="10117">
                  <c:v>Ny2ZDKQzpok</c:v>
                </c:pt>
                <c:pt idx="10118">
                  <c:v>Ny6T1WyLK2k</c:v>
                </c:pt>
                <c:pt idx="10119">
                  <c:v>nY7WQdXiCvU</c:v>
                </c:pt>
                <c:pt idx="10120">
                  <c:v>NyEmFAdd5VE</c:v>
                </c:pt>
                <c:pt idx="10121">
                  <c:v>NykYVhtMqqQ</c:v>
                </c:pt>
                <c:pt idx="10122">
                  <c:v>nylKJ3CXyic</c:v>
                </c:pt>
                <c:pt idx="10123">
                  <c:v>nyMNXMFl14s</c:v>
                </c:pt>
                <c:pt idx="10124">
                  <c:v>nYMxERQLXG4</c:v>
                </c:pt>
                <c:pt idx="10125">
                  <c:v>nYnEd2LmPuI</c:v>
                </c:pt>
                <c:pt idx="10126">
                  <c:v>NyNQLRhsAsk</c:v>
                </c:pt>
                <c:pt idx="10127">
                  <c:v>NyrFuVSfm0w</c:v>
                </c:pt>
                <c:pt idx="10128">
                  <c:v>nYuYEmy7zi4</c:v>
                </c:pt>
                <c:pt idx="10129">
                  <c:v>nYwwmrqRkf0</c:v>
                </c:pt>
                <c:pt idx="10130">
                  <c:v>NyYL_Wa-gP8</c:v>
                </c:pt>
                <c:pt idx="10131">
                  <c:v>nyZR2dfTnBM</c:v>
                </c:pt>
                <c:pt idx="10132">
                  <c:v>NZ5nZlsfbTc</c:v>
                </c:pt>
                <c:pt idx="10133">
                  <c:v>nz7Jda1nn5Q</c:v>
                </c:pt>
                <c:pt idx="10134">
                  <c:v>NZb1Dx4Y_n4</c:v>
                </c:pt>
                <c:pt idx="10135">
                  <c:v>Nzcz_yEDdkw</c:v>
                </c:pt>
                <c:pt idx="10136">
                  <c:v>nzeLRqTlEto</c:v>
                </c:pt>
                <c:pt idx="10137">
                  <c:v>nZEQ-EsS7e0</c:v>
                </c:pt>
                <c:pt idx="10138">
                  <c:v>NZgoYG28ESg</c:v>
                </c:pt>
                <c:pt idx="10139">
                  <c:v>n-ZHLlIu2aM</c:v>
                </c:pt>
                <c:pt idx="10140">
                  <c:v>NzK1AKg41ZE</c:v>
                </c:pt>
                <c:pt idx="10141">
                  <c:v>NZlIOdo-u-k</c:v>
                </c:pt>
                <c:pt idx="10142">
                  <c:v>nZm19foYg5g</c:v>
                </c:pt>
                <c:pt idx="10143">
                  <c:v>nzQGITCVPJg</c:v>
                </c:pt>
                <c:pt idx="10144">
                  <c:v>nzQxndnaQfc</c:v>
                </c:pt>
                <c:pt idx="10145">
                  <c:v>NZTF1Vg3M2E</c:v>
                </c:pt>
                <c:pt idx="10146">
                  <c:v>nzTNNz1qzAU</c:v>
                </c:pt>
                <c:pt idx="10147">
                  <c:v>nZVlisKtw6s</c:v>
                </c:pt>
                <c:pt idx="10148">
                  <c:v>NZVwAnuq-iQ</c:v>
                </c:pt>
                <c:pt idx="10149">
                  <c:v>O_17JFIPgbA</c:v>
                </c:pt>
                <c:pt idx="10150">
                  <c:v>O_8VP9jERUY</c:v>
                </c:pt>
                <c:pt idx="10151">
                  <c:v>o_lt3r7-z30</c:v>
                </c:pt>
                <c:pt idx="10152">
                  <c:v>o_mmAxF51hQ</c:v>
                </c:pt>
                <c:pt idx="10153">
                  <c:v>o_QR7ptPuP8</c:v>
                </c:pt>
                <c:pt idx="10154">
                  <c:v>O_whGoi_Q8Y</c:v>
                </c:pt>
                <c:pt idx="10155">
                  <c:v>o_zLoJondXM</c:v>
                </c:pt>
                <c:pt idx="10156">
                  <c:v>O01mrFbGbG4</c:v>
                </c:pt>
                <c:pt idx="10157">
                  <c:v>o02tvRGHOQs</c:v>
                </c:pt>
                <c:pt idx="10158">
                  <c:v>O04kz1TsnAc</c:v>
                </c:pt>
                <c:pt idx="10159">
                  <c:v>O0a3J1wXO3s</c:v>
                </c:pt>
                <c:pt idx="10160">
                  <c:v>O0BhCqOFZGo</c:v>
                </c:pt>
                <c:pt idx="10161">
                  <c:v>o0-Bt_P53oM</c:v>
                </c:pt>
                <c:pt idx="10162">
                  <c:v>o0KENXJHy0o</c:v>
                </c:pt>
                <c:pt idx="10163">
                  <c:v>o0lBX4bfbzo</c:v>
                </c:pt>
                <c:pt idx="10164">
                  <c:v>o0lvn8uhtdg</c:v>
                </c:pt>
                <c:pt idx="10165">
                  <c:v>o0rEviLm44A</c:v>
                </c:pt>
                <c:pt idx="10166">
                  <c:v>o0t6MwANVc0</c:v>
                </c:pt>
                <c:pt idx="10167">
                  <c:v>o1_asi0zWv4</c:v>
                </c:pt>
                <c:pt idx="10168">
                  <c:v>o16SqPO884E</c:v>
                </c:pt>
                <c:pt idx="10169">
                  <c:v>o1feHIBSof0</c:v>
                </c:pt>
                <c:pt idx="10170">
                  <c:v>O1iT1tv6-Ww</c:v>
                </c:pt>
                <c:pt idx="10171">
                  <c:v>O1IxDPLtgZU</c:v>
                </c:pt>
                <c:pt idx="10172">
                  <c:v>o1MeydJgdUA</c:v>
                </c:pt>
                <c:pt idx="10173">
                  <c:v>O1VEhcEUJ60</c:v>
                </c:pt>
                <c:pt idx="10174">
                  <c:v>o1XSaRV9jfk</c:v>
                </c:pt>
                <c:pt idx="10175">
                  <c:v>o23ycS9xQaE</c:v>
                </c:pt>
                <c:pt idx="10176">
                  <c:v>o29HL8Fbdqg</c:v>
                </c:pt>
                <c:pt idx="10177">
                  <c:v>o2ABZ7qL9-M</c:v>
                </c:pt>
                <c:pt idx="10178">
                  <c:v>o2C4zIG2AdU</c:v>
                </c:pt>
                <c:pt idx="10179">
                  <c:v>o2k5DMPcQ18</c:v>
                </c:pt>
                <c:pt idx="10180">
                  <c:v>o2KCapDj2_0</c:v>
                </c:pt>
                <c:pt idx="10181">
                  <c:v>O2N9RhlVSoI</c:v>
                </c:pt>
                <c:pt idx="10182">
                  <c:v>o2pPZCjUc9A</c:v>
                </c:pt>
                <c:pt idx="10183">
                  <c:v>O342D3msVEY</c:v>
                </c:pt>
                <c:pt idx="10184">
                  <c:v>O36AYXXotIg</c:v>
                </c:pt>
                <c:pt idx="10185">
                  <c:v>O37N4Bm4lo8</c:v>
                </c:pt>
                <c:pt idx="10186">
                  <c:v>o38WAS8ufyQ</c:v>
                </c:pt>
                <c:pt idx="10187">
                  <c:v>o39s-MNM2to</c:v>
                </c:pt>
                <c:pt idx="10188">
                  <c:v>o3BplLJ7FKk</c:v>
                </c:pt>
                <c:pt idx="10189">
                  <c:v>O3G9J3r-BR8</c:v>
                </c:pt>
                <c:pt idx="10190">
                  <c:v>O3h9CnFEJBo</c:v>
                </c:pt>
                <c:pt idx="10191">
                  <c:v>O3SGIbwR0Q8</c:v>
                </c:pt>
                <c:pt idx="10192">
                  <c:v>O3tY_fE88Bg</c:v>
                </c:pt>
                <c:pt idx="10193">
                  <c:v>O3wuzopEzhM</c:v>
                </c:pt>
                <c:pt idx="10194">
                  <c:v>o3YIQ0HykUs</c:v>
                </c:pt>
                <c:pt idx="10195">
                  <c:v>o46dpa3NPzc</c:v>
                </c:pt>
                <c:pt idx="10196">
                  <c:v>O4DF1awtayM</c:v>
                </c:pt>
                <c:pt idx="10197">
                  <c:v>o4MoPdQZFec</c:v>
                </c:pt>
                <c:pt idx="10198">
                  <c:v>o4OwcU9Prr8</c:v>
                </c:pt>
                <c:pt idx="10199">
                  <c:v>o4SJa_1dRww</c:v>
                </c:pt>
                <c:pt idx="10200">
                  <c:v>o4zrhUqWQuY</c:v>
                </c:pt>
                <c:pt idx="10201">
                  <c:v>o5_Vpc7c8Lo</c:v>
                </c:pt>
                <c:pt idx="10202">
                  <c:v>o5bIt-UxYAM</c:v>
                </c:pt>
                <c:pt idx="10203">
                  <c:v>o5GNPXUwj08</c:v>
                </c:pt>
                <c:pt idx="10204">
                  <c:v>O5iLRIwqrV8</c:v>
                </c:pt>
                <c:pt idx="10205">
                  <c:v>o5oQqtLG19E</c:v>
                </c:pt>
                <c:pt idx="10206">
                  <c:v>o5QHbTL3uUI</c:v>
                </c:pt>
                <c:pt idx="10207">
                  <c:v>O5QrLnVcQXc</c:v>
                </c:pt>
                <c:pt idx="10208">
                  <c:v>o5R5GBdOla4</c:v>
                </c:pt>
                <c:pt idx="10209">
                  <c:v>o5rU4hqN9o4</c:v>
                </c:pt>
                <c:pt idx="10210">
                  <c:v>O5TQnXog11Q</c:v>
                </c:pt>
                <c:pt idx="10211">
                  <c:v>O67948Ka8Ns</c:v>
                </c:pt>
                <c:pt idx="10212">
                  <c:v>O6BHiSEFFgY</c:v>
                </c:pt>
                <c:pt idx="10213">
                  <c:v>O6BODAJVYc8</c:v>
                </c:pt>
                <c:pt idx="10214">
                  <c:v>o6H2PVojbCM</c:v>
                </c:pt>
                <c:pt idx="10215">
                  <c:v>o6T9mUq9Vgo</c:v>
                </c:pt>
                <c:pt idx="10216">
                  <c:v>O6tRcNy4W_A</c:v>
                </c:pt>
                <c:pt idx="10217">
                  <c:v>O6Z6-F2629M</c:v>
                </c:pt>
                <c:pt idx="10218">
                  <c:v>o79NZ6Hvf-k</c:v>
                </c:pt>
                <c:pt idx="10219">
                  <c:v>O7CISHZ4AX8</c:v>
                </c:pt>
                <c:pt idx="10220">
                  <c:v>o7ck9-dNBG0</c:v>
                </c:pt>
                <c:pt idx="10221">
                  <c:v>O7DoSaFM7D8</c:v>
                </c:pt>
                <c:pt idx="10222">
                  <c:v>O7iNM-RdWfg</c:v>
                </c:pt>
                <c:pt idx="10223">
                  <c:v>O7SyrJCf2ck</c:v>
                </c:pt>
                <c:pt idx="10224">
                  <c:v>o7XpOchBbVM</c:v>
                </c:pt>
                <c:pt idx="10225">
                  <c:v>O7xSGDIPgVk</c:v>
                </c:pt>
                <c:pt idx="10226">
                  <c:v>O-81JmX_dT8</c:v>
                </c:pt>
                <c:pt idx="10227">
                  <c:v>o84gV-7yqdE</c:v>
                </c:pt>
                <c:pt idx="10228">
                  <c:v>o8-5fGtbCl8</c:v>
                </c:pt>
                <c:pt idx="10229">
                  <c:v>O8em4psuejs</c:v>
                </c:pt>
                <c:pt idx="10230">
                  <c:v>o8F2N8hPdyo</c:v>
                </c:pt>
                <c:pt idx="10231">
                  <c:v>O8H2yoUyyyE</c:v>
                </c:pt>
                <c:pt idx="10232">
                  <c:v>O8JPNw4hLc0</c:v>
                </c:pt>
                <c:pt idx="10233">
                  <c:v>O8lzxs_b9Rg</c:v>
                </c:pt>
                <c:pt idx="10234">
                  <c:v>O8-M3YtKU6Q</c:v>
                </c:pt>
                <c:pt idx="10235">
                  <c:v>O8TdtAhzyJo</c:v>
                </c:pt>
                <c:pt idx="10236">
                  <c:v>o8vsJIBNrZE</c:v>
                </c:pt>
                <c:pt idx="10237">
                  <c:v>o8wvpIUMfL4</c:v>
                </c:pt>
                <c:pt idx="10238">
                  <c:v>O8xAmluJ5Ro</c:v>
                </c:pt>
                <c:pt idx="10239">
                  <c:v>o8xRMbXI5HM</c:v>
                </c:pt>
                <c:pt idx="10240">
                  <c:v>o8z-dLhqlOQ</c:v>
                </c:pt>
                <c:pt idx="10241">
                  <c:v>O92pekaban8</c:v>
                </c:pt>
                <c:pt idx="10242">
                  <c:v>O9EZY8_xQ_Y</c:v>
                </c:pt>
                <c:pt idx="10243">
                  <c:v>O9Zc6CWv8js</c:v>
                </c:pt>
                <c:pt idx="10244">
                  <c:v>oa_rbk7hXE8</c:v>
                </c:pt>
                <c:pt idx="10245">
                  <c:v>Oa9enzZD350</c:v>
                </c:pt>
                <c:pt idx="10246">
                  <c:v>oAawkIU3V1A</c:v>
                </c:pt>
                <c:pt idx="10247">
                  <c:v>oaBzIAMFtZM</c:v>
                </c:pt>
                <c:pt idx="10248">
                  <c:v>oAC20_n_5MA</c:v>
                </c:pt>
                <c:pt idx="10249">
                  <c:v>Oagl7kJJkRY</c:v>
                </c:pt>
                <c:pt idx="10250">
                  <c:v>oAGoSgP5tFo</c:v>
                </c:pt>
                <c:pt idx="10251">
                  <c:v>OaiVyWe9CH0</c:v>
                </c:pt>
                <c:pt idx="10252">
                  <c:v>oajM8-n4p3g</c:v>
                </c:pt>
                <c:pt idx="10253">
                  <c:v>oalxOW7mRfs</c:v>
                </c:pt>
                <c:pt idx="10254">
                  <c:v>oaO6FovuY1s</c:v>
                </c:pt>
                <c:pt idx="10255">
                  <c:v>OAqQ-rziZ2k</c:v>
                </c:pt>
                <c:pt idx="10256">
                  <c:v>oArDgKDy3o4</c:v>
                </c:pt>
                <c:pt idx="10257">
                  <c:v>oargaN_6gdA</c:v>
                </c:pt>
                <c:pt idx="10258">
                  <c:v>OARQ2LDOYMU</c:v>
                </c:pt>
                <c:pt idx="10259">
                  <c:v>oATFmuUsgTg</c:v>
                </c:pt>
                <c:pt idx="10260">
                  <c:v>OAUyEpgGy1Y</c:v>
                </c:pt>
                <c:pt idx="10261">
                  <c:v>OB19FShQbDg</c:v>
                </c:pt>
                <c:pt idx="10262">
                  <c:v>Ob7rSSIbMaA</c:v>
                </c:pt>
                <c:pt idx="10263">
                  <c:v>OBD5ypok5mM</c:v>
                </c:pt>
                <c:pt idx="10264">
                  <c:v>ObeRKGH_X1U</c:v>
                </c:pt>
                <c:pt idx="10265">
                  <c:v>OBeUtsovfX8</c:v>
                </c:pt>
                <c:pt idx="10266">
                  <c:v>OBhP7ng674Y</c:v>
                </c:pt>
                <c:pt idx="10267">
                  <c:v>OBmX52IGSXQ</c:v>
                </c:pt>
                <c:pt idx="10268">
                  <c:v>oBRvg5dwLLk</c:v>
                </c:pt>
                <c:pt idx="10269">
                  <c:v>oBtY5CKPj3U</c:v>
                </c:pt>
                <c:pt idx="10270">
                  <c:v>oBXFFxQBuX4</c:v>
                </c:pt>
                <c:pt idx="10271">
                  <c:v>Oc7DgC3bIj0</c:v>
                </c:pt>
                <c:pt idx="10272">
                  <c:v>ocaq9GbBKLA</c:v>
                </c:pt>
                <c:pt idx="10273">
                  <c:v>OCEtNtpHlDc</c:v>
                </c:pt>
                <c:pt idx="10274">
                  <c:v>OCExim0LXOs</c:v>
                </c:pt>
                <c:pt idx="10275">
                  <c:v>ocI9GCSkYAc</c:v>
                </c:pt>
                <c:pt idx="10276">
                  <c:v>OCloOMW26pQ</c:v>
                </c:pt>
                <c:pt idx="10277">
                  <c:v>oCoEN8frx7U</c:v>
                </c:pt>
                <c:pt idx="10278">
                  <c:v>OcPeZjnvgjM</c:v>
                </c:pt>
                <c:pt idx="10279">
                  <c:v>ocrKK0HD5fg</c:v>
                </c:pt>
                <c:pt idx="10280">
                  <c:v>OCs9fgS88xM</c:v>
                </c:pt>
                <c:pt idx="10281">
                  <c:v>ocSJ3lMT7rg</c:v>
                </c:pt>
                <c:pt idx="10282">
                  <c:v>oD_3wMh5kLg</c:v>
                </c:pt>
                <c:pt idx="10283">
                  <c:v>Od0wd_0kw1o</c:v>
                </c:pt>
                <c:pt idx="10284">
                  <c:v>Od1NWN_GC2c</c:v>
                </c:pt>
                <c:pt idx="10285">
                  <c:v>od2E5cAXESU</c:v>
                </c:pt>
                <c:pt idx="10286">
                  <c:v>Od5Q9f-PLVk</c:v>
                </c:pt>
                <c:pt idx="10287">
                  <c:v>OD5sw4P8tvc</c:v>
                </c:pt>
                <c:pt idx="10288">
                  <c:v>OD6HlOgSirY</c:v>
                </c:pt>
                <c:pt idx="10289">
                  <c:v>ODbakoYQlUQ</c:v>
                </c:pt>
                <c:pt idx="10290">
                  <c:v>odDm8LDnO3E</c:v>
                </c:pt>
                <c:pt idx="10291">
                  <c:v>oDDqFC2OUKM</c:v>
                </c:pt>
                <c:pt idx="10292">
                  <c:v>ODjmfQnsUgg</c:v>
                </c:pt>
                <c:pt idx="10293">
                  <c:v>odJUC1JiD9M</c:v>
                </c:pt>
                <c:pt idx="10294">
                  <c:v>ODlADvNkL9g</c:v>
                </c:pt>
                <c:pt idx="10295">
                  <c:v>ODlXb_UH58Y</c:v>
                </c:pt>
                <c:pt idx="10296">
                  <c:v>odO0FAIjBz0</c:v>
                </c:pt>
                <c:pt idx="10297">
                  <c:v>oDPh10ctEFI</c:v>
                </c:pt>
                <c:pt idx="10298">
                  <c:v>Odu0V8iIBL4</c:v>
                </c:pt>
                <c:pt idx="10299">
                  <c:v>OdUryRvNmgs</c:v>
                </c:pt>
                <c:pt idx="10300">
                  <c:v>OdWkNizbsKY</c:v>
                </c:pt>
                <c:pt idx="10301">
                  <c:v>ody-1InanqU</c:v>
                </c:pt>
                <c:pt idx="10302">
                  <c:v>oe1dz3vd7sE</c:v>
                </c:pt>
                <c:pt idx="10303">
                  <c:v>OED5tyjvk48</c:v>
                </c:pt>
                <c:pt idx="10304">
                  <c:v>Oedi37b6-lg</c:v>
                </c:pt>
                <c:pt idx="10305">
                  <c:v>OeoDky4veXA</c:v>
                </c:pt>
                <c:pt idx="10306">
                  <c:v>OEOHYI4pp88</c:v>
                </c:pt>
                <c:pt idx="10307">
                  <c:v>OeTtu6xRwco</c:v>
                </c:pt>
                <c:pt idx="10308">
                  <c:v>oETZk9pm6kM</c:v>
                </c:pt>
                <c:pt idx="10309">
                  <c:v>OEX5nfMCdrs</c:v>
                </c:pt>
                <c:pt idx="10310">
                  <c:v>OeYFfzQEmmQ</c:v>
                </c:pt>
                <c:pt idx="10311">
                  <c:v>Oezke7z2Vdg</c:v>
                </c:pt>
                <c:pt idx="10312">
                  <c:v>OezSZeVdZCI</c:v>
                </c:pt>
                <c:pt idx="10313">
                  <c:v>OF2Bnpx9ANc</c:v>
                </c:pt>
                <c:pt idx="10314">
                  <c:v>O-F2K5538q4</c:v>
                </c:pt>
                <c:pt idx="10315">
                  <c:v>of777__T3Pc</c:v>
                </c:pt>
                <c:pt idx="10316">
                  <c:v>OFawo8koz8E</c:v>
                </c:pt>
                <c:pt idx="10317">
                  <c:v>OfCfkzpzfP0</c:v>
                </c:pt>
                <c:pt idx="10318">
                  <c:v>OfF1sXpnk7U</c:v>
                </c:pt>
                <c:pt idx="10319">
                  <c:v>offeGv-LTag</c:v>
                </c:pt>
                <c:pt idx="10320">
                  <c:v>OFIBnDEj9G4</c:v>
                </c:pt>
                <c:pt idx="10321">
                  <c:v>OfIhm9SvmX0</c:v>
                </c:pt>
                <c:pt idx="10322">
                  <c:v>ofiM3nY8Y-0</c:v>
                </c:pt>
                <c:pt idx="10323">
                  <c:v>oFJcAQs_3aw</c:v>
                </c:pt>
                <c:pt idx="10324">
                  <c:v>oFjvw_MiYkQ</c:v>
                </c:pt>
                <c:pt idx="10325">
                  <c:v>OFkobTtZryY</c:v>
                </c:pt>
                <c:pt idx="10326">
                  <c:v>ofQmZiprPVk</c:v>
                </c:pt>
                <c:pt idx="10327">
                  <c:v>oFtTTqe0Byg</c:v>
                </c:pt>
                <c:pt idx="10328">
                  <c:v>OFYv_S_2Aw8</c:v>
                </c:pt>
                <c:pt idx="10329">
                  <c:v>OfYxZ4DJj2Q</c:v>
                </c:pt>
                <c:pt idx="10330">
                  <c:v>og2Tx8MNvrg</c:v>
                </c:pt>
                <c:pt idx="10331">
                  <c:v>og4PKl38XPk</c:v>
                </c:pt>
                <c:pt idx="10332">
                  <c:v>oG4xWVSIbck</c:v>
                </c:pt>
                <c:pt idx="10333">
                  <c:v>og6G0YikUdY</c:v>
                </c:pt>
                <c:pt idx="10334">
                  <c:v>oG7jRr5HvfM</c:v>
                </c:pt>
                <c:pt idx="10335">
                  <c:v>Og7NUPoS9JU</c:v>
                </c:pt>
                <c:pt idx="10336">
                  <c:v>oG-9BZiocYg</c:v>
                </c:pt>
                <c:pt idx="10337">
                  <c:v>ogBL0952thY</c:v>
                </c:pt>
                <c:pt idx="10338">
                  <c:v>OGeMSzgQDnY</c:v>
                </c:pt>
                <c:pt idx="10339">
                  <c:v>ogfYd705cRs</c:v>
                </c:pt>
                <c:pt idx="10340">
                  <c:v>O-Gh3Dxm3XY</c:v>
                </c:pt>
                <c:pt idx="10341">
                  <c:v>OgiU2qo85q4</c:v>
                </c:pt>
                <c:pt idx="10342">
                  <c:v>OgiWH59iONA</c:v>
                </c:pt>
                <c:pt idx="10343">
                  <c:v>oGM4XAWbjts</c:v>
                </c:pt>
                <c:pt idx="10344">
                  <c:v>O-GMpFeLdLQ</c:v>
                </c:pt>
                <c:pt idx="10345">
                  <c:v>OGmQxrupemQ</c:v>
                </c:pt>
                <c:pt idx="10346">
                  <c:v>OGNq72p-zgs</c:v>
                </c:pt>
                <c:pt idx="10347">
                  <c:v>oGoABVPTDQA</c:v>
                </c:pt>
                <c:pt idx="10348">
                  <c:v>oGPc4AeNYRg</c:v>
                </c:pt>
                <c:pt idx="10349">
                  <c:v>ogSkUodMHPs</c:v>
                </c:pt>
                <c:pt idx="10350">
                  <c:v>oGSNSLD8rcw</c:v>
                </c:pt>
                <c:pt idx="10351">
                  <c:v>OgsxvXHfymI</c:v>
                </c:pt>
                <c:pt idx="10352">
                  <c:v>Ogti8Y8a1MY</c:v>
                </c:pt>
                <c:pt idx="10353">
                  <c:v>ogTs9uqE-rU</c:v>
                </c:pt>
                <c:pt idx="10354">
                  <c:v>OGVHmoCqVUk</c:v>
                </c:pt>
                <c:pt idx="10355">
                  <c:v>OgvYGSGwBOc</c:v>
                </c:pt>
                <c:pt idx="10356">
                  <c:v>ogyAbT2q_Ds</c:v>
                </c:pt>
                <c:pt idx="10357">
                  <c:v>oGyboe1YzWc</c:v>
                </c:pt>
                <c:pt idx="10358">
                  <c:v>OgyC_D-9NCQ</c:v>
                </c:pt>
                <c:pt idx="10359">
                  <c:v>ogyVcszhaKM</c:v>
                </c:pt>
                <c:pt idx="10360">
                  <c:v>oGyXPUHY2jQ</c:v>
                </c:pt>
                <c:pt idx="10361">
                  <c:v>OH_qDEnmonQ</c:v>
                </c:pt>
                <c:pt idx="10362">
                  <c:v>oH0lQY_D680</c:v>
                </c:pt>
                <c:pt idx="10363">
                  <c:v>OH0PxmmZm7U</c:v>
                </c:pt>
                <c:pt idx="10364">
                  <c:v>OH2qje9-Yh0</c:v>
                </c:pt>
                <c:pt idx="10365">
                  <c:v>OHap45tpS38</c:v>
                </c:pt>
                <c:pt idx="10366">
                  <c:v>OHGnJq7BjvI</c:v>
                </c:pt>
                <c:pt idx="10367">
                  <c:v>oHJkFy_ax0E</c:v>
                </c:pt>
                <c:pt idx="10368">
                  <c:v>Ohl2-Q02j_E</c:v>
                </c:pt>
                <c:pt idx="10369">
                  <c:v>OHMC9NSzTnQ</c:v>
                </c:pt>
                <c:pt idx="10370">
                  <c:v>oHOvtnccnjA</c:v>
                </c:pt>
                <c:pt idx="10371">
                  <c:v>OHpjRpxS7UI</c:v>
                </c:pt>
                <c:pt idx="10372">
                  <c:v>OhQ6lNlHLQE</c:v>
                </c:pt>
                <c:pt idx="10373">
                  <c:v>ohRyXxc9CIc</c:v>
                </c:pt>
                <c:pt idx="10374">
                  <c:v>oHvCLICs8Sk</c:v>
                </c:pt>
                <c:pt idx="10375">
                  <c:v>OI_8ykq4Tcc</c:v>
                </c:pt>
                <c:pt idx="10376">
                  <c:v>oI1rowcZCeA</c:v>
                </c:pt>
                <c:pt idx="10377">
                  <c:v>oi26gAi17Uc</c:v>
                </c:pt>
                <c:pt idx="10378">
                  <c:v>oi8LAi3Bmj4</c:v>
                </c:pt>
                <c:pt idx="10379">
                  <c:v>OiA9Wh6DTKo</c:v>
                </c:pt>
                <c:pt idx="10380">
                  <c:v>OIb4BXssO5Y</c:v>
                </c:pt>
                <c:pt idx="10381">
                  <c:v>Oidtf4Ev8cQ</c:v>
                </c:pt>
                <c:pt idx="10382">
                  <c:v>OiFrHuQu33c</c:v>
                </c:pt>
                <c:pt idx="10383">
                  <c:v>Oig2eCtIHA0</c:v>
                </c:pt>
                <c:pt idx="10384">
                  <c:v>oigDKXK_xMk</c:v>
                </c:pt>
                <c:pt idx="10385">
                  <c:v>OiKMvTBhieo</c:v>
                </c:pt>
                <c:pt idx="10386">
                  <c:v>oIMFToUjCno</c:v>
                </c:pt>
                <c:pt idx="10387">
                  <c:v>oiqqhuWYbvs</c:v>
                </c:pt>
                <c:pt idx="10388">
                  <c:v>OiQTuNgINvc</c:v>
                </c:pt>
                <c:pt idx="10389">
                  <c:v>Oir6U1vBD04</c:v>
                </c:pt>
                <c:pt idx="10390">
                  <c:v>OiSlaQkyxaM</c:v>
                </c:pt>
                <c:pt idx="10391">
                  <c:v>OIStC2YJyxk</c:v>
                </c:pt>
                <c:pt idx="10392">
                  <c:v>Oiu7BO8dOFE</c:v>
                </c:pt>
                <c:pt idx="10393">
                  <c:v>OIVIbeZdhTQ</c:v>
                </c:pt>
                <c:pt idx="10394">
                  <c:v>oiZ8p7rMt7I</c:v>
                </c:pt>
                <c:pt idx="10395">
                  <c:v>oiZnBqy7ccs</c:v>
                </c:pt>
                <c:pt idx="10396">
                  <c:v>oIzou-BWlwk</c:v>
                </c:pt>
                <c:pt idx="10397">
                  <c:v>oJ7HRdx60P8</c:v>
                </c:pt>
                <c:pt idx="10398">
                  <c:v>oj7njkkQ6Nw</c:v>
                </c:pt>
                <c:pt idx="10399">
                  <c:v>oj9sT8gPWek</c:v>
                </c:pt>
                <c:pt idx="10400">
                  <c:v>OJCkO1w9JoY</c:v>
                </c:pt>
                <c:pt idx="10401">
                  <c:v>OJfOsoUYPts</c:v>
                </c:pt>
                <c:pt idx="10402">
                  <c:v>OJpb33H5JfY</c:v>
                </c:pt>
                <c:pt idx="10403">
                  <c:v>oj-SJHRkiAY</c:v>
                </c:pt>
                <c:pt idx="10404">
                  <c:v>OjS-MiMe0tM</c:v>
                </c:pt>
                <c:pt idx="10405">
                  <c:v>oJWJXk1gYUM</c:v>
                </c:pt>
                <c:pt idx="10406">
                  <c:v>OjwzbELflHw</c:v>
                </c:pt>
                <c:pt idx="10407">
                  <c:v>OjYwlf4JOlE</c:v>
                </c:pt>
                <c:pt idx="10408">
                  <c:v>Ok16sU1JA-A</c:v>
                </c:pt>
                <c:pt idx="10409">
                  <c:v>OK297-PAEs0</c:v>
                </c:pt>
                <c:pt idx="10410">
                  <c:v>okdRAhEvaZU</c:v>
                </c:pt>
                <c:pt idx="10411">
                  <c:v>okOAtb61mWM</c:v>
                </c:pt>
                <c:pt idx="10412">
                  <c:v>oKoR87I5f9w</c:v>
                </c:pt>
                <c:pt idx="10413">
                  <c:v>OKPBS2hN9G0</c:v>
                </c:pt>
                <c:pt idx="10414">
                  <c:v>OkqGrxfOsIg</c:v>
                </c:pt>
                <c:pt idx="10415">
                  <c:v>oKRGrL7CjN0</c:v>
                </c:pt>
                <c:pt idx="10416">
                  <c:v>oks9GWOzOH0</c:v>
                </c:pt>
                <c:pt idx="10417">
                  <c:v>OkxCkz1KCZo</c:v>
                </c:pt>
                <c:pt idx="10418">
                  <c:v>ol-0h4Ok0qU</c:v>
                </c:pt>
                <c:pt idx="10419">
                  <c:v>ol31UX20hBA</c:v>
                </c:pt>
                <c:pt idx="10420">
                  <c:v>OLEp6P5DmUo</c:v>
                </c:pt>
                <c:pt idx="10421">
                  <c:v>OLfbYnjbyq4</c:v>
                </c:pt>
                <c:pt idx="10422">
                  <c:v>OlKEngWvLY4</c:v>
                </c:pt>
                <c:pt idx="10423">
                  <c:v>OlnangjzCdQ</c:v>
                </c:pt>
                <c:pt idx="10424">
                  <c:v>OLpzz72OKzo</c:v>
                </c:pt>
                <c:pt idx="10425">
                  <c:v>OLqPMbo3g2Y</c:v>
                </c:pt>
                <c:pt idx="10426">
                  <c:v>olr0uEZQkWs</c:v>
                </c:pt>
                <c:pt idx="10427">
                  <c:v>olrC2TIZ_r4</c:v>
                </c:pt>
                <c:pt idx="10428">
                  <c:v>OLrxWrBavmQ</c:v>
                </c:pt>
                <c:pt idx="10429">
                  <c:v>OlVG0U6iZEs</c:v>
                </c:pt>
                <c:pt idx="10430">
                  <c:v>olWQCWEEMUE</c:v>
                </c:pt>
                <c:pt idx="10431">
                  <c:v>oLXVx6RiKbY</c:v>
                </c:pt>
                <c:pt idx="10432">
                  <c:v>olZ2dwyD6R8</c:v>
                </c:pt>
                <c:pt idx="10433">
                  <c:v>oLz-fSyWcx0</c:v>
                </c:pt>
                <c:pt idx="10434">
                  <c:v>Om26P6KKK-Y</c:v>
                </c:pt>
                <c:pt idx="10435">
                  <c:v>OM3YvIOdcpY</c:v>
                </c:pt>
                <c:pt idx="10436">
                  <c:v>oM542murijI</c:v>
                </c:pt>
                <c:pt idx="10437">
                  <c:v>OM5plERWE80</c:v>
                </c:pt>
                <c:pt idx="10438">
                  <c:v>oMau9WxsAIU</c:v>
                </c:pt>
                <c:pt idx="10439">
                  <c:v>omBMekl2DCk</c:v>
                </c:pt>
                <c:pt idx="10440">
                  <c:v>oMe2I3AkWPQ</c:v>
                </c:pt>
                <c:pt idx="10441">
                  <c:v>omfcbYFzTaI</c:v>
                </c:pt>
                <c:pt idx="10442">
                  <c:v>OmfkatEvoiM</c:v>
                </c:pt>
                <c:pt idx="10443">
                  <c:v>OMgGT4f6as4</c:v>
                </c:pt>
                <c:pt idx="10444">
                  <c:v>omGrRIxs9F8</c:v>
                </c:pt>
                <c:pt idx="10445">
                  <c:v>OmIYyeSg3v4</c:v>
                </c:pt>
                <c:pt idx="10446">
                  <c:v>omk34h8X4VM</c:v>
                </c:pt>
                <c:pt idx="10447">
                  <c:v>omMFUmoDJ8k</c:v>
                </c:pt>
                <c:pt idx="10448">
                  <c:v>oMNqsSVuYvA</c:v>
                </c:pt>
                <c:pt idx="10449">
                  <c:v>omQOnuTq_nQ</c:v>
                </c:pt>
                <c:pt idx="10450">
                  <c:v>oMSM-WfPbmw</c:v>
                </c:pt>
                <c:pt idx="10451">
                  <c:v>omxEgO85SiM</c:v>
                </c:pt>
                <c:pt idx="10452">
                  <c:v>on3iH4ktUxA</c:v>
                </c:pt>
                <c:pt idx="10453">
                  <c:v>on4aC4Va8eg</c:v>
                </c:pt>
                <c:pt idx="10454">
                  <c:v>ON5YYRxcgVM</c:v>
                </c:pt>
                <c:pt idx="10455">
                  <c:v>ON6fCdE0XiM</c:v>
                </c:pt>
                <c:pt idx="10456">
                  <c:v>OnAPbWFhFvk</c:v>
                </c:pt>
                <c:pt idx="10457">
                  <c:v>onboCmCJpH0</c:v>
                </c:pt>
                <c:pt idx="10458">
                  <c:v>OnEJZDqXP8k</c:v>
                </c:pt>
                <c:pt idx="10459">
                  <c:v>OnF-GnHy9Nk</c:v>
                </c:pt>
                <c:pt idx="10460">
                  <c:v>oNfIlIOuh84</c:v>
                </c:pt>
                <c:pt idx="10461">
                  <c:v>o-nGPNn19vE</c:v>
                </c:pt>
                <c:pt idx="10462">
                  <c:v>OnoWDWNFeIo</c:v>
                </c:pt>
                <c:pt idx="10463">
                  <c:v>ONppwrrzCRQ</c:v>
                </c:pt>
                <c:pt idx="10464">
                  <c:v>ONt-_1-l-bI</c:v>
                </c:pt>
                <c:pt idx="10465">
                  <c:v>onvHEjy6OzM</c:v>
                </c:pt>
                <c:pt idx="10466">
                  <c:v>oO4G_xPx-9o</c:v>
                </c:pt>
                <c:pt idx="10467">
                  <c:v>Oo76nzAY6QE</c:v>
                </c:pt>
                <c:pt idx="10468">
                  <c:v>oObOsdmwXBY</c:v>
                </c:pt>
                <c:pt idx="10469">
                  <c:v>oodF28HJgWs</c:v>
                </c:pt>
                <c:pt idx="10470">
                  <c:v>oodZjfADmCo</c:v>
                </c:pt>
                <c:pt idx="10471">
                  <c:v>OOGvwNHVtVE</c:v>
                </c:pt>
                <c:pt idx="10472">
                  <c:v>OONtopsMZDA</c:v>
                </c:pt>
                <c:pt idx="10473">
                  <c:v>OoPVweZY-wQ</c:v>
                </c:pt>
                <c:pt idx="10474">
                  <c:v>OOxekuso4oo</c:v>
                </c:pt>
                <c:pt idx="10475">
                  <c:v>OOzLtsqQKjY</c:v>
                </c:pt>
                <c:pt idx="10476">
                  <c:v>Op49M3kiSgg</c:v>
                </c:pt>
                <c:pt idx="10477">
                  <c:v>Op81YCCo69A</c:v>
                </c:pt>
                <c:pt idx="10478">
                  <c:v>Op9V9t-2kkI</c:v>
                </c:pt>
                <c:pt idx="10479">
                  <c:v>opCRNlfcQJ8</c:v>
                </c:pt>
                <c:pt idx="10480">
                  <c:v>oPCWlDHTz60</c:v>
                </c:pt>
                <c:pt idx="10481">
                  <c:v>opdlXCKVsZg</c:v>
                </c:pt>
                <c:pt idx="10482">
                  <c:v>OPG6RNNZ04M</c:v>
                </c:pt>
                <c:pt idx="10483">
                  <c:v>OpgoJ0s2qho</c:v>
                </c:pt>
                <c:pt idx="10484">
                  <c:v>oPIt4Dt-Xww</c:v>
                </c:pt>
                <c:pt idx="10485">
                  <c:v>OpmaY3WJyoc</c:v>
                </c:pt>
                <c:pt idx="10486">
                  <c:v>opmDMIg4Lvs</c:v>
                </c:pt>
                <c:pt idx="10487">
                  <c:v>opOgeVMv9wk</c:v>
                </c:pt>
                <c:pt idx="10488">
                  <c:v>OPYeV5LiZ_s</c:v>
                </c:pt>
                <c:pt idx="10489">
                  <c:v>OQ7MhnoXHeg</c:v>
                </c:pt>
                <c:pt idx="10490">
                  <c:v>OQ7zjzMtvew</c:v>
                </c:pt>
                <c:pt idx="10491">
                  <c:v>oQAU-w81c_I</c:v>
                </c:pt>
                <c:pt idx="10492">
                  <c:v>Oq-FFzo7oEU</c:v>
                </c:pt>
                <c:pt idx="10493">
                  <c:v>oqg2IeXNy6c</c:v>
                </c:pt>
                <c:pt idx="10494">
                  <c:v>oqGzywf1jdY</c:v>
                </c:pt>
                <c:pt idx="10495">
                  <c:v>oqHpPd3V06w</c:v>
                </c:pt>
                <c:pt idx="10496">
                  <c:v>OQkfDJ2zVNo</c:v>
                </c:pt>
                <c:pt idx="10497">
                  <c:v>oqKjjZBCAs8</c:v>
                </c:pt>
                <c:pt idx="10498">
                  <c:v>oqPuUn-QUWE</c:v>
                </c:pt>
                <c:pt idx="10499">
                  <c:v>OQQ1sGphUj4</c:v>
                </c:pt>
                <c:pt idx="10500">
                  <c:v>OQvuHMWqCEE</c:v>
                </c:pt>
                <c:pt idx="10501">
                  <c:v>oQvv1gIaEWk</c:v>
                </c:pt>
                <c:pt idx="10502">
                  <c:v>OQwC3mqXGcY</c:v>
                </c:pt>
                <c:pt idx="10503">
                  <c:v>OQYDMudPbgw</c:v>
                </c:pt>
                <c:pt idx="10504">
                  <c:v>Or0ykC7vvmc</c:v>
                </c:pt>
                <c:pt idx="10505">
                  <c:v>or1hMNj6-I0</c:v>
                </c:pt>
                <c:pt idx="10506">
                  <c:v>O-RaKlcFhYI</c:v>
                </c:pt>
                <c:pt idx="10507">
                  <c:v>O-rDc7xXku8</c:v>
                </c:pt>
                <c:pt idx="10508">
                  <c:v>oReFciYXgiM</c:v>
                </c:pt>
                <c:pt idx="10509">
                  <c:v>oRexjMP5XUE</c:v>
                </c:pt>
                <c:pt idx="10510">
                  <c:v>ORghjuJRoJ0</c:v>
                </c:pt>
                <c:pt idx="10511">
                  <c:v>ORIpWftFyqo</c:v>
                </c:pt>
                <c:pt idx="10512">
                  <c:v>orkPrGSAETs</c:v>
                </c:pt>
                <c:pt idx="10513">
                  <c:v>oRLL2rpgrsg</c:v>
                </c:pt>
                <c:pt idx="10514">
                  <c:v>oRmQ4iM409A</c:v>
                </c:pt>
                <c:pt idx="10515">
                  <c:v>OrnbwDIMAo4</c:v>
                </c:pt>
                <c:pt idx="10516">
                  <c:v>OrnpSe4OChM</c:v>
                </c:pt>
                <c:pt idx="10517">
                  <c:v>oRpilHkOW3c</c:v>
                </c:pt>
                <c:pt idx="10518">
                  <c:v>orQECtsFJRQ</c:v>
                </c:pt>
                <c:pt idx="10519">
                  <c:v>orR5pMl13I0</c:v>
                </c:pt>
                <c:pt idx="10520">
                  <c:v>or-xbqcWEI8</c:v>
                </c:pt>
                <c:pt idx="10521">
                  <c:v>ORXNGHQbf6M</c:v>
                </c:pt>
                <c:pt idx="10522">
                  <c:v>ory30tEGL0E</c:v>
                </c:pt>
                <c:pt idx="10523">
                  <c:v>oRyaPq1-vro</c:v>
                </c:pt>
                <c:pt idx="10524">
                  <c:v>OrYgh6T10hQ</c:v>
                </c:pt>
                <c:pt idx="10525">
                  <c:v>Os_-gLLxfGc</c:v>
                </c:pt>
                <c:pt idx="10526">
                  <c:v>os168iCFxA4</c:v>
                </c:pt>
                <c:pt idx="10527">
                  <c:v>os4JzSaBmCw</c:v>
                </c:pt>
                <c:pt idx="10528">
                  <c:v>Os9ce4XFS1M</c:v>
                </c:pt>
                <c:pt idx="10529">
                  <c:v>oscNx_CCiBQ</c:v>
                </c:pt>
                <c:pt idx="10530">
                  <c:v>oSEeK9yDNQI</c:v>
                </c:pt>
                <c:pt idx="10531">
                  <c:v>OsgRm8CkZ8U</c:v>
                </c:pt>
                <c:pt idx="10532">
                  <c:v>oSJ_PEdwqF4</c:v>
                </c:pt>
                <c:pt idx="10533">
                  <c:v>OsjW-9k-BiM</c:v>
                </c:pt>
                <c:pt idx="10534">
                  <c:v>OSKQ175B26Q</c:v>
                </c:pt>
                <c:pt idx="10535">
                  <c:v>OSOgylHlY2g</c:v>
                </c:pt>
                <c:pt idx="10536">
                  <c:v>OsTbJ1rIo4U</c:v>
                </c:pt>
                <c:pt idx="10537">
                  <c:v>OSVgsmhJLBE</c:v>
                </c:pt>
                <c:pt idx="10538">
                  <c:v>o-sZ3CrOowc</c:v>
                </c:pt>
                <c:pt idx="10539">
                  <c:v>OSzBeZI7W2M</c:v>
                </c:pt>
                <c:pt idx="10540">
                  <c:v>OszEm9NmhIw</c:v>
                </c:pt>
                <c:pt idx="10541">
                  <c:v>ot0O9iSxzgQ</c:v>
                </c:pt>
                <c:pt idx="10542">
                  <c:v>OTEj16z2cvE</c:v>
                </c:pt>
                <c:pt idx="10543">
                  <c:v>OTREVdrVgZY</c:v>
                </c:pt>
                <c:pt idx="10544">
                  <c:v>OtsZ547Tbs0</c:v>
                </c:pt>
                <c:pt idx="10545">
                  <c:v>otUm63EndZ4</c:v>
                </c:pt>
                <c:pt idx="10546">
                  <c:v>Otwccw5Yfvg</c:v>
                </c:pt>
                <c:pt idx="10547">
                  <c:v>OTyddOpvhh4</c:v>
                </c:pt>
                <c:pt idx="10548">
                  <c:v>oU_7FZ0cIxw</c:v>
                </c:pt>
                <c:pt idx="10549">
                  <c:v>ou1AGa5v2dQ</c:v>
                </c:pt>
                <c:pt idx="10550">
                  <c:v>ou2C0oJYZx8</c:v>
                </c:pt>
                <c:pt idx="10551">
                  <c:v>Ou3fOgt8F2c</c:v>
                </c:pt>
                <c:pt idx="10552">
                  <c:v>Ou9KAOwasJ8</c:v>
                </c:pt>
                <c:pt idx="10553">
                  <c:v>OU9MNQn8lNI</c:v>
                </c:pt>
                <c:pt idx="10554">
                  <c:v>oucv9fd1hbM</c:v>
                </c:pt>
                <c:pt idx="10555">
                  <c:v>oUENTeHPdC0</c:v>
                </c:pt>
                <c:pt idx="10556">
                  <c:v>ouhZOVZ3mSk</c:v>
                </c:pt>
                <c:pt idx="10557">
                  <c:v>OUi0u_hlF2Y</c:v>
                </c:pt>
                <c:pt idx="10558">
                  <c:v>oujAupZTE2k</c:v>
                </c:pt>
                <c:pt idx="10559">
                  <c:v>oujqxc3RV5g</c:v>
                </c:pt>
                <c:pt idx="10560">
                  <c:v>OUKIl0CzBko</c:v>
                </c:pt>
                <c:pt idx="10561">
                  <c:v>oUs9V0GzZxo</c:v>
                </c:pt>
                <c:pt idx="10562">
                  <c:v>OuTM9ClTs48</c:v>
                </c:pt>
                <c:pt idx="10563">
                  <c:v>OUtNLj4ETTc</c:v>
                </c:pt>
                <c:pt idx="10564">
                  <c:v>oUTuhhd09GI</c:v>
                </c:pt>
                <c:pt idx="10565">
                  <c:v>ouUL9XDkTyE</c:v>
                </c:pt>
                <c:pt idx="10566">
                  <c:v>oUuOmhVc7Ro</c:v>
                </c:pt>
                <c:pt idx="10567">
                  <c:v>ouWXvEfycHw</c:v>
                </c:pt>
                <c:pt idx="10568">
                  <c:v>OUY1DmnI4bo</c:v>
                </c:pt>
                <c:pt idx="10569">
                  <c:v>OUYWwyyks_Q</c:v>
                </c:pt>
                <c:pt idx="10570">
                  <c:v>O-Uz4xrWxnM</c:v>
                </c:pt>
                <c:pt idx="10571">
                  <c:v>Ov_C9f_O5hc</c:v>
                </c:pt>
                <c:pt idx="10572">
                  <c:v>Ov1u-0VDU7U</c:v>
                </c:pt>
                <c:pt idx="10573">
                  <c:v>ov-2Uj1LHxY</c:v>
                </c:pt>
                <c:pt idx="10574">
                  <c:v>oV4h-G3VfnA</c:v>
                </c:pt>
                <c:pt idx="10575">
                  <c:v>OV6uZk_IInw</c:v>
                </c:pt>
                <c:pt idx="10576">
                  <c:v>OV9n85JDEK8</c:v>
                </c:pt>
                <c:pt idx="10577">
                  <c:v>OvdgydP4O_o</c:v>
                </c:pt>
                <c:pt idx="10578">
                  <c:v>OveetN4HU0s</c:v>
                </c:pt>
                <c:pt idx="10579">
                  <c:v>OVeMmH2w7OE</c:v>
                </c:pt>
                <c:pt idx="10580">
                  <c:v>oVfXmnkDipU</c:v>
                </c:pt>
                <c:pt idx="10581">
                  <c:v>OvIacuQv27A</c:v>
                </c:pt>
                <c:pt idx="10582">
                  <c:v>ovieh5hTzz0</c:v>
                </c:pt>
                <c:pt idx="10583">
                  <c:v>OViua0ZxgIc</c:v>
                </c:pt>
                <c:pt idx="10584">
                  <c:v>oVJNzoSKy3o</c:v>
                </c:pt>
                <c:pt idx="10585">
                  <c:v>OvjS1Tkz4HU</c:v>
                </c:pt>
                <c:pt idx="10586">
                  <c:v>OVKjMIwPqaM</c:v>
                </c:pt>
                <c:pt idx="10587">
                  <c:v>oVpi8vIs_Hw</c:v>
                </c:pt>
                <c:pt idx="10588">
                  <c:v>OvPvrcZEi4M</c:v>
                </c:pt>
                <c:pt idx="10589">
                  <c:v>OVPzKudvpWA</c:v>
                </c:pt>
                <c:pt idx="10590">
                  <c:v>o-VR8lUly7I</c:v>
                </c:pt>
                <c:pt idx="10591">
                  <c:v>ow78ktpKcS0</c:v>
                </c:pt>
                <c:pt idx="10592">
                  <c:v>O-W8nD-RiUY</c:v>
                </c:pt>
                <c:pt idx="10593">
                  <c:v>OwcwdU1DumE</c:v>
                </c:pt>
                <c:pt idx="10594">
                  <c:v>oWDaEFEXsTE</c:v>
                </c:pt>
                <c:pt idx="10595">
                  <c:v>OWhOsOHQjY0</c:v>
                </c:pt>
                <c:pt idx="10596">
                  <c:v>Owiqe2T3ZEY</c:v>
                </c:pt>
                <c:pt idx="10597">
                  <c:v>OWPBtPivj2Q</c:v>
                </c:pt>
                <c:pt idx="10598">
                  <c:v>OwpbZ74h2M8</c:v>
                </c:pt>
                <c:pt idx="10599">
                  <c:v>O-Wt0_7Jd80</c:v>
                </c:pt>
                <c:pt idx="10600">
                  <c:v>OwVaWmJqUXM</c:v>
                </c:pt>
                <c:pt idx="10601">
                  <c:v>OWVTtuxW6Fg</c:v>
                </c:pt>
                <c:pt idx="10602">
                  <c:v>oWxtHpyQHW4</c:v>
                </c:pt>
                <c:pt idx="10603">
                  <c:v>OWYvI898PQE</c:v>
                </c:pt>
                <c:pt idx="10604">
                  <c:v>OWZq0EnoDnI</c:v>
                </c:pt>
                <c:pt idx="10605">
                  <c:v>ox5Pfntdmj4</c:v>
                </c:pt>
                <c:pt idx="10606">
                  <c:v>ox9KvGm2ets</c:v>
                </c:pt>
                <c:pt idx="10607">
                  <c:v>oX9X8XY4IcY</c:v>
                </c:pt>
                <c:pt idx="10608">
                  <c:v>ox9xALOuasQ</c:v>
                </c:pt>
                <c:pt idx="10609">
                  <c:v>OXFgRppq1gI</c:v>
                </c:pt>
                <c:pt idx="10610">
                  <c:v>OXghWau-vh8</c:v>
                </c:pt>
                <c:pt idx="10611">
                  <c:v>OX-h7MtkeOI</c:v>
                </c:pt>
                <c:pt idx="10612">
                  <c:v>oxIRIrRggOg</c:v>
                </c:pt>
                <c:pt idx="10613">
                  <c:v>oxJK1V32Dn4</c:v>
                </c:pt>
                <c:pt idx="10614">
                  <c:v>OXv8rT6Ir0c</c:v>
                </c:pt>
                <c:pt idx="10615">
                  <c:v>oxVySnXcZQA</c:v>
                </c:pt>
                <c:pt idx="10616">
                  <c:v>OY7s7pqffU8</c:v>
                </c:pt>
                <c:pt idx="10617">
                  <c:v>oy8AOs82o6E</c:v>
                </c:pt>
                <c:pt idx="10618">
                  <c:v>oyAwXbuZEW4</c:v>
                </c:pt>
                <c:pt idx="10619">
                  <c:v>oyB-BdZprQ0</c:v>
                </c:pt>
                <c:pt idx="10620">
                  <c:v>OYcv406J_J4</c:v>
                </c:pt>
                <c:pt idx="10621">
                  <c:v>oycYpm5jCYA</c:v>
                </c:pt>
                <c:pt idx="10622">
                  <c:v>OYDziOoK_FQ</c:v>
                </c:pt>
                <c:pt idx="10623">
                  <c:v>oyEjTfZ0-II</c:v>
                </c:pt>
                <c:pt idx="10624">
                  <c:v>oYEptLvRTnQ</c:v>
                </c:pt>
                <c:pt idx="10625">
                  <c:v>oYFV9w-USFo</c:v>
                </c:pt>
                <c:pt idx="10626">
                  <c:v>oYmaZa5UyUM</c:v>
                </c:pt>
                <c:pt idx="10627">
                  <c:v>OYmBgorFQEQ</c:v>
                </c:pt>
                <c:pt idx="10628">
                  <c:v>OYSQ6-a9hj8</c:v>
                </c:pt>
                <c:pt idx="10629">
                  <c:v>OYu_nWs6GgM</c:v>
                </c:pt>
                <c:pt idx="10630">
                  <c:v>oYuhTr5MdfE</c:v>
                </c:pt>
                <c:pt idx="10631">
                  <c:v>oyUPF89gwfI</c:v>
                </c:pt>
                <c:pt idx="10632">
                  <c:v>OyVfJ7dstPw</c:v>
                </c:pt>
                <c:pt idx="10633">
                  <c:v>oz-_nw4kXPk</c:v>
                </c:pt>
                <c:pt idx="10634">
                  <c:v>oZ2iA-r717A</c:v>
                </c:pt>
                <c:pt idx="10635">
                  <c:v>oz3IhrrTslw</c:v>
                </c:pt>
                <c:pt idx="10636">
                  <c:v>OZ5qPuxYlEs</c:v>
                </c:pt>
                <c:pt idx="10637">
                  <c:v>OZ9JH8I1Ni4</c:v>
                </c:pt>
                <c:pt idx="10638">
                  <c:v>OZBviuO6whs</c:v>
                </c:pt>
                <c:pt idx="10639">
                  <c:v>OzEJQFxIu70</c:v>
                </c:pt>
                <c:pt idx="10640">
                  <c:v>OzFdM_S37ms</c:v>
                </c:pt>
                <c:pt idx="10641">
                  <c:v>ozFjEfB6Bpw</c:v>
                </c:pt>
                <c:pt idx="10642">
                  <c:v>OzH2JmipzO0</c:v>
                </c:pt>
                <c:pt idx="10643">
                  <c:v>OZHpjCDV1V8</c:v>
                </c:pt>
                <c:pt idx="10644">
                  <c:v>OZmLMcYrvpU</c:v>
                </c:pt>
                <c:pt idx="10645">
                  <c:v>OZO9obKSEmU</c:v>
                </c:pt>
                <c:pt idx="10646">
                  <c:v>oZOh7X1LV4E</c:v>
                </c:pt>
                <c:pt idx="10647">
                  <c:v>OzOLYMBv6tw</c:v>
                </c:pt>
                <c:pt idx="10648">
                  <c:v>OzpPSDB-6iY</c:v>
                </c:pt>
                <c:pt idx="10649">
                  <c:v>OZQpFyhwCng</c:v>
                </c:pt>
                <c:pt idx="10650">
                  <c:v>OZqsFkJpvj0</c:v>
                </c:pt>
                <c:pt idx="10651">
                  <c:v>OZszto1oQko</c:v>
                </c:pt>
                <c:pt idx="10652">
                  <c:v>OZU2E50G4KI</c:v>
                </c:pt>
                <c:pt idx="10653">
                  <c:v>oZwqdg3veUQ</c:v>
                </c:pt>
                <c:pt idx="10654">
                  <c:v>Ozx5tIzk0ak</c:v>
                </c:pt>
                <c:pt idx="10655">
                  <c:v>oZxczFaBwto</c:v>
                </c:pt>
                <c:pt idx="10656">
                  <c:v>oz-XiYNCo7o</c:v>
                </c:pt>
                <c:pt idx="10657">
                  <c:v>ozYeuE6vrE8</c:v>
                </c:pt>
                <c:pt idx="10658">
                  <c:v>OZZ5XBoN4mU</c:v>
                </c:pt>
                <c:pt idx="10659">
                  <c:v>ozZ8HpIBsGw</c:v>
                </c:pt>
                <c:pt idx="10660">
                  <c:v>OzZcZjLUNIM</c:v>
                </c:pt>
                <c:pt idx="10661">
                  <c:v>p_7_tLEYnxQ</c:v>
                </c:pt>
                <c:pt idx="10662">
                  <c:v>p_A4gjw-4b8</c:v>
                </c:pt>
                <c:pt idx="10663">
                  <c:v>p_Bk4dDcuOo</c:v>
                </c:pt>
                <c:pt idx="10664">
                  <c:v>P_Qj01NQIWs</c:v>
                </c:pt>
                <c:pt idx="10665">
                  <c:v>P-_wNnb1TPo</c:v>
                </c:pt>
                <c:pt idx="10666">
                  <c:v>p_ZD4rfqmnw</c:v>
                </c:pt>
                <c:pt idx="10667">
                  <c:v>p04FZvuJPaI</c:v>
                </c:pt>
                <c:pt idx="10668">
                  <c:v>P0ImIqpPjnI</c:v>
                </c:pt>
                <c:pt idx="10669">
                  <c:v>P0oXH5SyUuI</c:v>
                </c:pt>
                <c:pt idx="10670">
                  <c:v>p0UiW_2tUQ4</c:v>
                </c:pt>
                <c:pt idx="10671">
                  <c:v>P0yA12jo6WI</c:v>
                </c:pt>
                <c:pt idx="10672">
                  <c:v>P1_OxXNhdgk</c:v>
                </c:pt>
                <c:pt idx="10673">
                  <c:v>p19qiGKZmfA</c:v>
                </c:pt>
                <c:pt idx="10674">
                  <c:v>p1b_ZI-KRlA</c:v>
                </c:pt>
                <c:pt idx="10675">
                  <c:v>p1edEYovn9o</c:v>
                </c:pt>
                <c:pt idx="10676">
                  <c:v>p1-jfIipvwc</c:v>
                </c:pt>
                <c:pt idx="10677">
                  <c:v>P1nyfbREUDI</c:v>
                </c:pt>
                <c:pt idx="10678">
                  <c:v>P1O-V05UJts</c:v>
                </c:pt>
                <c:pt idx="10679">
                  <c:v>p1SFDjvLLbY</c:v>
                </c:pt>
                <c:pt idx="10680">
                  <c:v>p1SMYy9sE9Y</c:v>
                </c:pt>
                <c:pt idx="10681">
                  <c:v>P1TvbCi5Zak</c:v>
                </c:pt>
                <c:pt idx="10682">
                  <c:v>p1wm2CvnFwg</c:v>
                </c:pt>
                <c:pt idx="10683">
                  <c:v>p20vjER9UnE</c:v>
                </c:pt>
                <c:pt idx="10684">
                  <c:v>p23iwVz-0HM</c:v>
                </c:pt>
                <c:pt idx="10685">
                  <c:v>P2c5mkTzSCs</c:v>
                </c:pt>
                <c:pt idx="10686">
                  <c:v>P2fgQfuQNI4</c:v>
                </c:pt>
                <c:pt idx="10687">
                  <c:v>p2MjWMKgrkA</c:v>
                </c:pt>
                <c:pt idx="10688">
                  <c:v>p2nEL3cqlXM</c:v>
                </c:pt>
                <c:pt idx="10689">
                  <c:v>P2qOCZk6RT0</c:v>
                </c:pt>
                <c:pt idx="10690">
                  <c:v>p32g56xXJuA</c:v>
                </c:pt>
                <c:pt idx="10691">
                  <c:v>p35aF4WBn1o</c:v>
                </c:pt>
                <c:pt idx="10692">
                  <c:v>p3b0Xgz7bro</c:v>
                </c:pt>
                <c:pt idx="10693">
                  <c:v>P3mWuuMeBKI</c:v>
                </c:pt>
                <c:pt idx="10694">
                  <c:v>p3TeB1GVVVM</c:v>
                </c:pt>
                <c:pt idx="10695">
                  <c:v>P3VpXyW9mcg</c:v>
                </c:pt>
                <c:pt idx="10696">
                  <c:v>p3Wn9FuI2zo</c:v>
                </c:pt>
                <c:pt idx="10697">
                  <c:v>P42_y9ehISQ</c:v>
                </c:pt>
                <c:pt idx="10698">
                  <c:v>p485q7uhcjY</c:v>
                </c:pt>
                <c:pt idx="10699">
                  <c:v>P4kTOc61pMw</c:v>
                </c:pt>
                <c:pt idx="10700">
                  <c:v>p4lh1h5hdFI</c:v>
                </c:pt>
                <c:pt idx="10701">
                  <c:v>P4t80OyKius</c:v>
                </c:pt>
                <c:pt idx="10702">
                  <c:v>P4XprZQUEx4</c:v>
                </c:pt>
                <c:pt idx="10703">
                  <c:v>P5C3kzmlCFo</c:v>
                </c:pt>
                <c:pt idx="10704">
                  <c:v>p5ikQNGr57o</c:v>
                </c:pt>
                <c:pt idx="10705">
                  <c:v>p5QpMIFz5Kc</c:v>
                </c:pt>
                <c:pt idx="10706">
                  <c:v>P5T2PiMplzU</c:v>
                </c:pt>
                <c:pt idx="10707">
                  <c:v>p5ynBmP466M</c:v>
                </c:pt>
                <c:pt idx="10708">
                  <c:v>p65p7APC9qo</c:v>
                </c:pt>
                <c:pt idx="10709">
                  <c:v>p6AJHW3J8KU</c:v>
                </c:pt>
                <c:pt idx="10710">
                  <c:v>P6dmZyjsGPM</c:v>
                </c:pt>
                <c:pt idx="10711">
                  <c:v>p6gDQRV4yyk</c:v>
                </c:pt>
                <c:pt idx="10712">
                  <c:v>p6mvfoTpjcY</c:v>
                </c:pt>
                <c:pt idx="10713">
                  <c:v>P6neTV6N-Xs</c:v>
                </c:pt>
                <c:pt idx="10714">
                  <c:v>p6uzympDopg</c:v>
                </c:pt>
                <c:pt idx="10715">
                  <c:v>p6YqqDEaNno</c:v>
                </c:pt>
                <c:pt idx="10716">
                  <c:v>p77HBOAtDRk</c:v>
                </c:pt>
                <c:pt idx="10717">
                  <c:v>P7jCjQrl00k</c:v>
                </c:pt>
                <c:pt idx="10718">
                  <c:v>p7KXTgCvjr4</c:v>
                </c:pt>
                <c:pt idx="10719">
                  <c:v>p7SN_yae8e4</c:v>
                </c:pt>
                <c:pt idx="10720">
                  <c:v>p7tLPOnkzE8</c:v>
                </c:pt>
                <c:pt idx="10721">
                  <c:v>p86oUHE2IFA</c:v>
                </c:pt>
                <c:pt idx="10722">
                  <c:v>P8agdtIiL_o</c:v>
                </c:pt>
                <c:pt idx="10723">
                  <c:v>P8bIW8NaBq0</c:v>
                </c:pt>
                <c:pt idx="10724">
                  <c:v>p8L6F9YAtDo</c:v>
                </c:pt>
                <c:pt idx="10725">
                  <c:v>P8N4jb2tLqE</c:v>
                </c:pt>
                <c:pt idx="10726">
                  <c:v>P8WmzYerTgM</c:v>
                </c:pt>
                <c:pt idx="10727">
                  <c:v>p8XiUJhbOXE</c:v>
                </c:pt>
                <c:pt idx="10728">
                  <c:v>p8XP7A7kvzM</c:v>
                </c:pt>
                <c:pt idx="10729">
                  <c:v>P8y4ulm53kw</c:v>
                </c:pt>
                <c:pt idx="10730">
                  <c:v>P8ZWk3S14ec</c:v>
                </c:pt>
                <c:pt idx="10731">
                  <c:v>p91n_1t5bt4</c:v>
                </c:pt>
                <c:pt idx="10732">
                  <c:v>p99Qga6yq0k</c:v>
                </c:pt>
                <c:pt idx="10733">
                  <c:v>P9-dzM2DtYU</c:v>
                </c:pt>
                <c:pt idx="10734">
                  <c:v>P9FalSGqDsk</c:v>
                </c:pt>
                <c:pt idx="10735">
                  <c:v>P9IyhwSBqVU</c:v>
                </c:pt>
                <c:pt idx="10736">
                  <c:v>P9Rf8PE6XZw</c:v>
                </c:pt>
                <c:pt idx="10737">
                  <c:v>p9SVCrPT4dk</c:v>
                </c:pt>
                <c:pt idx="10738">
                  <c:v>p9T83-u9370</c:v>
                </c:pt>
                <c:pt idx="10739">
                  <c:v>P9Ulw1ZfyxY</c:v>
                </c:pt>
                <c:pt idx="10740">
                  <c:v>P9v0p1IbVCA</c:v>
                </c:pt>
                <c:pt idx="10741">
                  <c:v>P9x5V2f_yDM</c:v>
                </c:pt>
                <c:pt idx="10742">
                  <c:v>P9ZdxKvZ9h0</c:v>
                </c:pt>
                <c:pt idx="10743">
                  <c:v>p9ZmShm1428</c:v>
                </c:pt>
                <c:pt idx="10744">
                  <c:v>PA_HmCXcUcg</c:v>
                </c:pt>
                <c:pt idx="10745">
                  <c:v>pA0MdlTcBH0</c:v>
                </c:pt>
                <c:pt idx="10746">
                  <c:v>PA19cJo8IsA</c:v>
                </c:pt>
                <c:pt idx="10747">
                  <c:v>Pa1upoadPoM</c:v>
                </c:pt>
                <c:pt idx="10748">
                  <c:v>pa2dhXCzxig</c:v>
                </c:pt>
                <c:pt idx="10749">
                  <c:v>Pa42ZfWhD8E</c:v>
                </c:pt>
                <c:pt idx="10750">
                  <c:v>pA7FfahJz0k</c:v>
                </c:pt>
                <c:pt idx="10751">
                  <c:v>pAbwRN2eU_Y</c:v>
                </c:pt>
                <c:pt idx="10752">
                  <c:v>PaevULMSxKo</c:v>
                </c:pt>
                <c:pt idx="10753">
                  <c:v>PAfDcSwQcdI</c:v>
                </c:pt>
                <c:pt idx="10754">
                  <c:v>pAHspmKFzBg</c:v>
                </c:pt>
                <c:pt idx="10755">
                  <c:v>PakXBpk155Q</c:v>
                </c:pt>
                <c:pt idx="10756">
                  <c:v>PALcJ0HW1-I</c:v>
                </c:pt>
                <c:pt idx="10757">
                  <c:v>PAOv61JLsBI</c:v>
                </c:pt>
                <c:pt idx="10758">
                  <c:v>papCjHZBOw4</c:v>
                </c:pt>
                <c:pt idx="10759">
                  <c:v>papWW9424zc</c:v>
                </c:pt>
                <c:pt idx="10760">
                  <c:v>pAQhexhPoj4</c:v>
                </c:pt>
                <c:pt idx="10761">
                  <c:v>Parq-0FJVFw</c:v>
                </c:pt>
                <c:pt idx="10762">
                  <c:v>pARwtWh3cC4</c:v>
                </c:pt>
                <c:pt idx="10763">
                  <c:v>PaSuea47bWo</c:v>
                </c:pt>
                <c:pt idx="10764">
                  <c:v>P-aUNuHnHLc</c:v>
                </c:pt>
                <c:pt idx="10765">
                  <c:v>pAYVAcurhHM</c:v>
                </c:pt>
                <c:pt idx="10766">
                  <c:v>pAZkLzigKqo</c:v>
                </c:pt>
                <c:pt idx="10767">
                  <c:v>PbA1UjF2ag0</c:v>
                </c:pt>
                <c:pt idx="10768">
                  <c:v>pbC8BI0AgAM</c:v>
                </c:pt>
                <c:pt idx="10769">
                  <c:v>pbFr2Vb5hK0</c:v>
                </c:pt>
                <c:pt idx="10770">
                  <c:v>pbGitIZ35Rs</c:v>
                </c:pt>
                <c:pt idx="10771">
                  <c:v>pBL8PSePtbo</c:v>
                </c:pt>
                <c:pt idx="10772">
                  <c:v>pBmmYgmN2IM</c:v>
                </c:pt>
                <c:pt idx="10773">
                  <c:v>pBn3o9HVLgg</c:v>
                </c:pt>
                <c:pt idx="10774">
                  <c:v>Pb-O6iWv_HE</c:v>
                </c:pt>
                <c:pt idx="10775">
                  <c:v>PBSU6iO7SCg</c:v>
                </c:pt>
                <c:pt idx="10776">
                  <c:v>PBuCqgA7u5w</c:v>
                </c:pt>
                <c:pt idx="10777">
                  <c:v>pbXEB2vkcfk</c:v>
                </c:pt>
                <c:pt idx="10778">
                  <c:v>pbXtBV2JBhI</c:v>
                </c:pt>
                <c:pt idx="10779">
                  <c:v>PBYxfBdsJMk</c:v>
                </c:pt>
                <c:pt idx="10780">
                  <c:v>PbzBz02pSos</c:v>
                </c:pt>
                <c:pt idx="10781">
                  <c:v>p-C1f6jd7AU</c:v>
                </c:pt>
                <c:pt idx="10782">
                  <c:v>pC2QNiK8vrA</c:v>
                </c:pt>
                <c:pt idx="10783">
                  <c:v>pC2yUlN2kMU</c:v>
                </c:pt>
                <c:pt idx="10784">
                  <c:v>Pc4Q0Jr_yUg</c:v>
                </c:pt>
                <c:pt idx="10785">
                  <c:v>pc7DtweWSGU</c:v>
                </c:pt>
                <c:pt idx="10786">
                  <c:v>Pc8c9WEoaZ0</c:v>
                </c:pt>
                <c:pt idx="10787">
                  <c:v>pC9dViGfJ2Q</c:v>
                </c:pt>
                <c:pt idx="10788">
                  <c:v>PCgi_qJhzJQ</c:v>
                </c:pt>
                <c:pt idx="10789">
                  <c:v>PCHB3DDd6iI</c:v>
                </c:pt>
                <c:pt idx="10790">
                  <c:v>PCI71BoUjdI</c:v>
                </c:pt>
                <c:pt idx="10791">
                  <c:v>pCIPS1HxZcc</c:v>
                </c:pt>
                <c:pt idx="10792">
                  <c:v>PclVRXWmhAY</c:v>
                </c:pt>
                <c:pt idx="10793">
                  <c:v>pCMEIlEA5Js</c:v>
                </c:pt>
                <c:pt idx="10794">
                  <c:v>PCPuT7ZqKus</c:v>
                </c:pt>
                <c:pt idx="10795">
                  <c:v>pcQU_2XapWg</c:v>
                </c:pt>
                <c:pt idx="10796">
                  <c:v>pcrtWBYBua8</c:v>
                </c:pt>
                <c:pt idx="10797">
                  <c:v>PCTzn5x-eHk</c:v>
                </c:pt>
                <c:pt idx="10798">
                  <c:v>pcWugUkVA84</c:v>
                </c:pt>
                <c:pt idx="10799">
                  <c:v>PCxup2LyoMk</c:v>
                </c:pt>
                <c:pt idx="10800">
                  <c:v>PCybqyAdWk0</c:v>
                </c:pt>
                <c:pt idx="10801">
                  <c:v>pCzEhJPg3pU</c:v>
                </c:pt>
                <c:pt idx="10802">
                  <c:v>PcZzVrVfTjQ</c:v>
                </c:pt>
                <c:pt idx="10803">
                  <c:v>pD01wFRmM98</c:v>
                </c:pt>
                <c:pt idx="10804">
                  <c:v>pd2dtGbWIco</c:v>
                </c:pt>
                <c:pt idx="10805">
                  <c:v>pD81bsCg7rs</c:v>
                </c:pt>
                <c:pt idx="10806">
                  <c:v>pDAfgOUFxZM</c:v>
                </c:pt>
                <c:pt idx="10807">
                  <c:v>PdC42X-086Y</c:v>
                </c:pt>
                <c:pt idx="10808">
                  <c:v>PdCpZF-RWnE</c:v>
                </c:pt>
                <c:pt idx="10809">
                  <c:v>PDlw1Tn-PVk</c:v>
                </c:pt>
                <c:pt idx="10810">
                  <c:v>PdNvCRoM2EQ</c:v>
                </c:pt>
                <c:pt idx="10811">
                  <c:v>pdo-xtVvaMM</c:v>
                </c:pt>
                <c:pt idx="10812">
                  <c:v>pdpI-WxnzLU</c:v>
                </c:pt>
                <c:pt idx="10813">
                  <c:v>pdpX3_FLnwk</c:v>
                </c:pt>
                <c:pt idx="10814">
                  <c:v>PDrEK5OuDbk</c:v>
                </c:pt>
                <c:pt idx="10815">
                  <c:v>PDUJAWS71Ss</c:v>
                </c:pt>
                <c:pt idx="10816">
                  <c:v>PDvmsCWv_AY</c:v>
                </c:pt>
                <c:pt idx="10817">
                  <c:v>pdw8u4OyLD4</c:v>
                </c:pt>
                <c:pt idx="10818">
                  <c:v>pDwj6i-Xtx4</c:v>
                </c:pt>
                <c:pt idx="10819">
                  <c:v>PdZWJ-Vejw8</c:v>
                </c:pt>
                <c:pt idx="10820">
                  <c:v>PdzWVxc0YNE</c:v>
                </c:pt>
                <c:pt idx="10821">
                  <c:v>pE1A3XNNBzQ</c:v>
                </c:pt>
                <c:pt idx="10822">
                  <c:v>Pe1DGlP7HwM</c:v>
                </c:pt>
                <c:pt idx="10823">
                  <c:v>pE1VrkLpZvI</c:v>
                </c:pt>
                <c:pt idx="10824">
                  <c:v>pE2HlsFx_uQ</c:v>
                </c:pt>
                <c:pt idx="10825">
                  <c:v>Pe4wFYYoGEU</c:v>
                </c:pt>
                <c:pt idx="10826">
                  <c:v>PE6dcjocTKQ</c:v>
                </c:pt>
                <c:pt idx="10827">
                  <c:v>PEbjOAx-ElU</c:v>
                </c:pt>
                <c:pt idx="10828">
                  <c:v>PEdrDKS1JTA</c:v>
                </c:pt>
                <c:pt idx="10829">
                  <c:v>pefGcGvkStI</c:v>
                </c:pt>
                <c:pt idx="10830">
                  <c:v>Pej5BdSL0DU</c:v>
                </c:pt>
                <c:pt idx="10831">
                  <c:v>per2L9Is0M8</c:v>
                </c:pt>
                <c:pt idx="10832">
                  <c:v>PEsVUaXO4k0</c:v>
                </c:pt>
                <c:pt idx="10833">
                  <c:v>PeV76d4RAxY</c:v>
                </c:pt>
                <c:pt idx="10834">
                  <c:v>peWRS0vHw2s</c:v>
                </c:pt>
                <c:pt idx="10835">
                  <c:v>pEXws5nwDEA</c:v>
                </c:pt>
                <c:pt idx="10836">
                  <c:v>Pf_vGjefaXI</c:v>
                </c:pt>
                <c:pt idx="10837">
                  <c:v>pfbHnb27bNM</c:v>
                </c:pt>
                <c:pt idx="10838">
                  <c:v>PfCAYmC3iYg</c:v>
                </c:pt>
                <c:pt idx="10839">
                  <c:v>PFcehzVfIH8</c:v>
                </c:pt>
                <c:pt idx="10840">
                  <c:v>Pfe9iX_u_mE</c:v>
                </c:pt>
                <c:pt idx="10841">
                  <c:v>pfntx06hWNs</c:v>
                </c:pt>
                <c:pt idx="10842">
                  <c:v>pfoeW5IVYAE</c:v>
                </c:pt>
                <c:pt idx="10843">
                  <c:v>pFol9N2CQAM</c:v>
                </c:pt>
                <c:pt idx="10844">
                  <c:v>p-FP3Oej7SE</c:v>
                </c:pt>
                <c:pt idx="10845">
                  <c:v>pfwEn3Jy8l4</c:v>
                </c:pt>
                <c:pt idx="10846">
                  <c:v>PfWPMyCAzes</c:v>
                </c:pt>
                <c:pt idx="10847">
                  <c:v>Pfyb36yQPYo</c:v>
                </c:pt>
                <c:pt idx="10848">
                  <c:v>Pf-yPCfbHOk</c:v>
                </c:pt>
                <c:pt idx="10849">
                  <c:v>PFzj15U7CY8</c:v>
                </c:pt>
                <c:pt idx="10850">
                  <c:v>pg_8mguOGVU</c:v>
                </c:pt>
                <c:pt idx="10851">
                  <c:v>pG0kds3ItEU</c:v>
                </c:pt>
                <c:pt idx="10852">
                  <c:v>PG1hTyhwBrI</c:v>
                </c:pt>
                <c:pt idx="10853">
                  <c:v>pg811ynVBjI</c:v>
                </c:pt>
                <c:pt idx="10854">
                  <c:v>PGaWhFUbb5g</c:v>
                </c:pt>
                <c:pt idx="10855">
                  <c:v>PgAy3LJuk7c</c:v>
                </c:pt>
                <c:pt idx="10856">
                  <c:v>pGBRAKrYwEw</c:v>
                </c:pt>
                <c:pt idx="10857">
                  <c:v>pgc7yopnewg</c:v>
                </c:pt>
                <c:pt idx="10858">
                  <c:v>PgEDv6cUHbg</c:v>
                </c:pt>
                <c:pt idx="10859">
                  <c:v>pgGFtL3tfE4</c:v>
                </c:pt>
                <c:pt idx="10860">
                  <c:v>pGilen3BJ-g</c:v>
                </c:pt>
                <c:pt idx="10861">
                  <c:v>PG-kTvUHmBU</c:v>
                </c:pt>
                <c:pt idx="10862">
                  <c:v>PGlHMeR6pK0</c:v>
                </c:pt>
                <c:pt idx="10863">
                  <c:v>PGNx6iPAz1Y</c:v>
                </c:pt>
                <c:pt idx="10864">
                  <c:v>pgOe401AYLs</c:v>
                </c:pt>
                <c:pt idx="10865">
                  <c:v>PGoKaLp1Nro</c:v>
                </c:pt>
                <c:pt idx="10866">
                  <c:v>PgrFJxJUbLA</c:v>
                </c:pt>
                <c:pt idx="10867">
                  <c:v>PGT1LNRVuNY</c:v>
                </c:pt>
                <c:pt idx="10868">
                  <c:v>PGxaBYOZf94</c:v>
                </c:pt>
                <c:pt idx="10869">
                  <c:v>PGxURboeRtE</c:v>
                </c:pt>
                <c:pt idx="10870">
                  <c:v>PgY3pJk7tWo</c:v>
                </c:pt>
                <c:pt idx="10871">
                  <c:v>pH491OczUGg</c:v>
                </c:pt>
                <c:pt idx="10872">
                  <c:v>Ph4vZudBI34</c:v>
                </c:pt>
                <c:pt idx="10873">
                  <c:v>Ph5WXiekdBw</c:v>
                </c:pt>
                <c:pt idx="10874">
                  <c:v>ph87XKOjZ0s</c:v>
                </c:pt>
                <c:pt idx="10875">
                  <c:v>phBgk_3m0Do</c:v>
                </c:pt>
                <c:pt idx="10876">
                  <c:v>PHDAg_pbkA4</c:v>
                </c:pt>
                <c:pt idx="10877">
                  <c:v>phGveAOXF94</c:v>
                </c:pt>
                <c:pt idx="10878">
                  <c:v>PhHjnEGAsao</c:v>
                </c:pt>
                <c:pt idx="10879">
                  <c:v>pHHO85xJVz0</c:v>
                </c:pt>
                <c:pt idx="10880">
                  <c:v>PhjEg6344_s</c:v>
                </c:pt>
                <c:pt idx="10881">
                  <c:v>PHmLNpdH59A</c:v>
                </c:pt>
                <c:pt idx="10882">
                  <c:v>phNIuWhe5ww</c:v>
                </c:pt>
                <c:pt idx="10883">
                  <c:v>PHP4w6vDjug</c:v>
                </c:pt>
                <c:pt idx="10884">
                  <c:v>phQ4Rq2BUlI</c:v>
                </c:pt>
                <c:pt idx="10885">
                  <c:v>phUgGEEzmWk</c:v>
                </c:pt>
                <c:pt idx="10886">
                  <c:v>pHVAQNuETrk</c:v>
                </c:pt>
                <c:pt idx="10887">
                  <c:v>pHWs5wsYfw0</c:v>
                </c:pt>
                <c:pt idx="10888">
                  <c:v>pHxlZ4dTXug</c:v>
                </c:pt>
                <c:pt idx="10889">
                  <c:v>PHYvZDjo5uc</c:v>
                </c:pt>
                <c:pt idx="10890">
                  <c:v>pI_UW1F-1c8</c:v>
                </c:pt>
                <c:pt idx="10891">
                  <c:v>pI12D2ZcGEw</c:v>
                </c:pt>
                <c:pt idx="10892">
                  <c:v>pI2IS9wE_V0</c:v>
                </c:pt>
                <c:pt idx="10893">
                  <c:v>pi36z_ReHK0</c:v>
                </c:pt>
                <c:pt idx="10894">
                  <c:v>pI6xWxByHrM</c:v>
                </c:pt>
                <c:pt idx="10895">
                  <c:v>PI83n6brJws</c:v>
                </c:pt>
                <c:pt idx="10896">
                  <c:v>PIbj_05_ICo</c:v>
                </c:pt>
                <c:pt idx="10897">
                  <c:v>PibJUApxFlA</c:v>
                </c:pt>
                <c:pt idx="10898">
                  <c:v>PICB_4YUdoU</c:v>
                </c:pt>
                <c:pt idx="10899">
                  <c:v>pId4BmTSI0w</c:v>
                </c:pt>
                <c:pt idx="10900">
                  <c:v>piDlqFYH39Y</c:v>
                </c:pt>
                <c:pt idx="10901">
                  <c:v>PifIZzPgDm8</c:v>
                </c:pt>
                <c:pt idx="10902">
                  <c:v>PIftR4G8q2k</c:v>
                </c:pt>
                <c:pt idx="10903">
                  <c:v>PisKTrBPJD8</c:v>
                </c:pt>
                <c:pt idx="10904">
                  <c:v>Pite1ftdIr4</c:v>
                </c:pt>
                <c:pt idx="10905">
                  <c:v>pJ_OsLCRQIw</c:v>
                </c:pt>
                <c:pt idx="10906">
                  <c:v>pJ2XRPQH5BM</c:v>
                </c:pt>
                <c:pt idx="10907">
                  <c:v>pj42Del4btU</c:v>
                </c:pt>
                <c:pt idx="10908">
                  <c:v>pJ5xK4OeYSw</c:v>
                </c:pt>
                <c:pt idx="10909">
                  <c:v>pjagqAGyoS0</c:v>
                </c:pt>
                <c:pt idx="10910">
                  <c:v>PJBmeqpw3DY</c:v>
                </c:pt>
                <c:pt idx="10911">
                  <c:v>PJBQd-Nweeo</c:v>
                </c:pt>
                <c:pt idx="10912">
                  <c:v>PJbtHhAA530</c:v>
                </c:pt>
                <c:pt idx="10913">
                  <c:v>pjDLp2gw7HE</c:v>
                </c:pt>
                <c:pt idx="10914">
                  <c:v>pJEAFUT8e2o</c:v>
                </c:pt>
                <c:pt idx="10915">
                  <c:v>pjgbj8KKKdI</c:v>
                </c:pt>
                <c:pt idx="10916">
                  <c:v>PJIAVr8Qux4</c:v>
                </c:pt>
                <c:pt idx="10917">
                  <c:v>PjPlubo4cbs</c:v>
                </c:pt>
                <c:pt idx="10918">
                  <c:v>pjQMaBK3mbU</c:v>
                </c:pt>
                <c:pt idx="10919">
                  <c:v>PJTmHEszjAw</c:v>
                </c:pt>
                <c:pt idx="10920">
                  <c:v>PjTU0DmBWiU</c:v>
                </c:pt>
                <c:pt idx="10921">
                  <c:v>PjvAnBgW28I</c:v>
                </c:pt>
                <c:pt idx="10922">
                  <c:v>PJWBgE0nPkg</c:v>
                </c:pt>
                <c:pt idx="10923">
                  <c:v>PJwsEXSA1gQ</c:v>
                </c:pt>
                <c:pt idx="10924">
                  <c:v>PJXBbjr7fuc</c:v>
                </c:pt>
                <c:pt idx="10925">
                  <c:v>pjyVGBFu_z4</c:v>
                </c:pt>
                <c:pt idx="10926">
                  <c:v>pJzxufYzJfA</c:v>
                </c:pt>
                <c:pt idx="10927">
                  <c:v>pKaHbtM7Lqo</c:v>
                </c:pt>
                <c:pt idx="10928">
                  <c:v>PKcdcZE2nt4</c:v>
                </c:pt>
                <c:pt idx="10929">
                  <c:v>PkdF0kOisTg</c:v>
                </c:pt>
                <c:pt idx="10930">
                  <c:v>PkEnyBJLShs</c:v>
                </c:pt>
                <c:pt idx="10931">
                  <c:v>PKfff5YbEtg</c:v>
                </c:pt>
                <c:pt idx="10932">
                  <c:v>pKkBpHX6Pjs</c:v>
                </c:pt>
                <c:pt idx="10933">
                  <c:v>pKqow0ggNiQ</c:v>
                </c:pt>
                <c:pt idx="10934">
                  <c:v>PKs_ic6WHSI</c:v>
                </c:pt>
                <c:pt idx="10935">
                  <c:v>Pkv_j-Kw7es</c:v>
                </c:pt>
                <c:pt idx="10936">
                  <c:v>PL_7NLCDqek</c:v>
                </c:pt>
                <c:pt idx="10937">
                  <c:v>PL0Xv-92Uxo</c:v>
                </c:pt>
                <c:pt idx="10938">
                  <c:v>Pl9oc13p534</c:v>
                </c:pt>
                <c:pt idx="10939">
                  <c:v>plbGfAsXwFI</c:v>
                </c:pt>
                <c:pt idx="10940">
                  <c:v>pLDXy8ZNcVA</c:v>
                </c:pt>
                <c:pt idx="10941">
                  <c:v>plecEcRYBkE</c:v>
                </c:pt>
                <c:pt idx="10942">
                  <c:v>pLIRpF5ZC4w</c:v>
                </c:pt>
                <c:pt idx="10943">
                  <c:v>plKRc-ABCeU</c:v>
                </c:pt>
                <c:pt idx="10944">
                  <c:v>pLLF8aGHaLE</c:v>
                </c:pt>
                <c:pt idx="10945">
                  <c:v>PlmsIyC0ziE</c:v>
                </c:pt>
                <c:pt idx="10946">
                  <c:v>pLPgoPRCyMs</c:v>
                </c:pt>
                <c:pt idx="10947">
                  <c:v>PLRwEyl47W8</c:v>
                </c:pt>
                <c:pt idx="10948">
                  <c:v>pLU7Br1F5eE</c:v>
                </c:pt>
                <c:pt idx="10949">
                  <c:v>p-lw4sZjUUA</c:v>
                </c:pt>
                <c:pt idx="10950">
                  <c:v>plwdMoYAdI4</c:v>
                </c:pt>
                <c:pt idx="10951">
                  <c:v>Pm2OzGamZa8</c:v>
                </c:pt>
                <c:pt idx="10952">
                  <c:v>pMaa9XJmGH0</c:v>
                </c:pt>
                <c:pt idx="10953">
                  <c:v>PMbq6Zq6b2E</c:v>
                </c:pt>
                <c:pt idx="10954">
                  <c:v>PmDUZw0_WQ0</c:v>
                </c:pt>
                <c:pt idx="10955">
                  <c:v>pme34ifZfgw</c:v>
                </c:pt>
                <c:pt idx="10956">
                  <c:v>pMg6a6x0BXo</c:v>
                </c:pt>
                <c:pt idx="10957">
                  <c:v>Pmgq1K9MHq4</c:v>
                </c:pt>
                <c:pt idx="10958">
                  <c:v>pMgq5V-xV0o</c:v>
                </c:pt>
                <c:pt idx="10959">
                  <c:v>pMHIf_IwmKo</c:v>
                </c:pt>
                <c:pt idx="10960">
                  <c:v>PmiEtQT8TpI</c:v>
                </c:pt>
                <c:pt idx="10961">
                  <c:v>p-mlzREcLEU</c:v>
                </c:pt>
                <c:pt idx="10962">
                  <c:v>PmmCn3Za6G0</c:v>
                </c:pt>
                <c:pt idx="10963">
                  <c:v>pmn4aJjKQzk</c:v>
                </c:pt>
                <c:pt idx="10964">
                  <c:v>PmP7rTaNXLQ</c:v>
                </c:pt>
                <c:pt idx="10965">
                  <c:v>pmqOI5YvbbQ</c:v>
                </c:pt>
                <c:pt idx="10966">
                  <c:v>PmsXxD1wM9A</c:v>
                </c:pt>
                <c:pt idx="10967">
                  <c:v>pmTVqECi1CM</c:v>
                </c:pt>
                <c:pt idx="10968">
                  <c:v>PmuY-iJh8Qg</c:v>
                </c:pt>
                <c:pt idx="10969">
                  <c:v>PmUYvqy6yGU</c:v>
                </c:pt>
                <c:pt idx="10970">
                  <c:v>PmV3T_-yxmU</c:v>
                </c:pt>
                <c:pt idx="10971">
                  <c:v>pn6M7_L1JbQ</c:v>
                </c:pt>
                <c:pt idx="10972">
                  <c:v>pNAuV8vI5KI</c:v>
                </c:pt>
                <c:pt idx="10973">
                  <c:v>pNB3ATLRc2c</c:v>
                </c:pt>
                <c:pt idx="10974">
                  <c:v>PNdcAYgfRlE</c:v>
                </c:pt>
                <c:pt idx="10975">
                  <c:v>pnD-jQSlpyA</c:v>
                </c:pt>
                <c:pt idx="10976">
                  <c:v>PnfKiYJUxw8</c:v>
                </c:pt>
                <c:pt idx="10977">
                  <c:v>PNJnAozldOE</c:v>
                </c:pt>
                <c:pt idx="10978">
                  <c:v>pNl8xXkPJeA</c:v>
                </c:pt>
                <c:pt idx="10979">
                  <c:v>pnlN1GnMf7A</c:v>
                </c:pt>
                <c:pt idx="10980">
                  <c:v>pnMQLrS5sTE</c:v>
                </c:pt>
                <c:pt idx="10981">
                  <c:v>pNNQw1wt-tA</c:v>
                </c:pt>
                <c:pt idx="10982">
                  <c:v>PNO6n2l0D1g</c:v>
                </c:pt>
                <c:pt idx="10983">
                  <c:v>PnPqK2BV7kw</c:v>
                </c:pt>
                <c:pt idx="10984">
                  <c:v>PnRbvZVWOZs</c:v>
                </c:pt>
                <c:pt idx="10985">
                  <c:v>pnrftViBq44</c:v>
                </c:pt>
                <c:pt idx="10986">
                  <c:v>PNu3hO_KSyU</c:v>
                </c:pt>
                <c:pt idx="10987">
                  <c:v>PnYHkw7X2MM</c:v>
                </c:pt>
                <c:pt idx="10988">
                  <c:v>PnYrL1rK-z8</c:v>
                </c:pt>
                <c:pt idx="10989">
                  <c:v>Po1yl4U9tzE</c:v>
                </c:pt>
                <c:pt idx="10990">
                  <c:v>PO4JH1yzpDs</c:v>
                </c:pt>
                <c:pt idx="10991">
                  <c:v>PO6JO__9LgM</c:v>
                </c:pt>
                <c:pt idx="10992">
                  <c:v>po774xAksQI</c:v>
                </c:pt>
                <c:pt idx="10993">
                  <c:v>po7dm3D36UU</c:v>
                </c:pt>
                <c:pt idx="10994">
                  <c:v>pOaW_Pj_0Rw</c:v>
                </c:pt>
                <c:pt idx="10995">
                  <c:v>pOBMJhaO8lk</c:v>
                </c:pt>
                <c:pt idx="10996">
                  <c:v>POchRhZlYm4</c:v>
                </c:pt>
                <c:pt idx="10997">
                  <c:v>poCosRoSUeA</c:v>
                </c:pt>
                <c:pt idx="10998">
                  <c:v>pOczrdOfINM</c:v>
                </c:pt>
                <c:pt idx="10999">
                  <c:v>poftDrTUiQw</c:v>
                </c:pt>
                <c:pt idx="11000">
                  <c:v>PoFWt3TJaYg</c:v>
                </c:pt>
                <c:pt idx="11001">
                  <c:v>POGcp3Xa5Ko</c:v>
                </c:pt>
                <c:pt idx="11002">
                  <c:v>poHzch8pQBg</c:v>
                </c:pt>
                <c:pt idx="11003">
                  <c:v>PoJ73OXEEy0</c:v>
                </c:pt>
                <c:pt idx="11004">
                  <c:v>polnBPtTS0g</c:v>
                </c:pt>
                <c:pt idx="11005">
                  <c:v>pomBy7z-14U</c:v>
                </c:pt>
                <c:pt idx="11006">
                  <c:v>PoMehCHkJ-4</c:v>
                </c:pt>
                <c:pt idx="11007">
                  <c:v>pOq_M-hPUhI</c:v>
                </c:pt>
                <c:pt idx="11008">
                  <c:v>porJsaq8UPE</c:v>
                </c:pt>
                <c:pt idx="11009">
                  <c:v>povWr5ji6Dk</c:v>
                </c:pt>
                <c:pt idx="11010">
                  <c:v>PowHNsjYumg</c:v>
                </c:pt>
                <c:pt idx="11011">
                  <c:v>Powr3Fjz1Z4</c:v>
                </c:pt>
                <c:pt idx="11012">
                  <c:v>PoxG4j7v-CA</c:v>
                </c:pt>
                <c:pt idx="11013">
                  <c:v>Poyq5bIbVrU</c:v>
                </c:pt>
                <c:pt idx="11014">
                  <c:v>PP_4FS7FllM</c:v>
                </c:pt>
                <c:pt idx="11015">
                  <c:v>PP2SSbSfsnc</c:v>
                </c:pt>
                <c:pt idx="11016">
                  <c:v>PP3S9pg3dVE</c:v>
                </c:pt>
                <c:pt idx="11017">
                  <c:v>PP66lxQnn2Q</c:v>
                </c:pt>
                <c:pt idx="11018">
                  <c:v>Pp8KxXANdtQ</c:v>
                </c:pt>
                <c:pt idx="11019">
                  <c:v>PPDnRyJw6FA</c:v>
                </c:pt>
                <c:pt idx="11020">
                  <c:v>ppdSlKoIda8</c:v>
                </c:pt>
                <c:pt idx="11021">
                  <c:v>PPe49c809-g</c:v>
                </c:pt>
                <c:pt idx="11022">
                  <c:v>ppfcpbztbqY</c:v>
                </c:pt>
                <c:pt idx="11023">
                  <c:v>ppgcL81Glr0</c:v>
                </c:pt>
                <c:pt idx="11024">
                  <c:v>PpHEXUeXMxc</c:v>
                </c:pt>
                <c:pt idx="11025">
                  <c:v>PpHFW4JknfU</c:v>
                </c:pt>
                <c:pt idx="11026">
                  <c:v>PPhhA9SoEdo</c:v>
                </c:pt>
                <c:pt idx="11027">
                  <c:v>pPKH-OdtDzw</c:v>
                </c:pt>
                <c:pt idx="11028">
                  <c:v>PplHQjiIZpg</c:v>
                </c:pt>
                <c:pt idx="11029">
                  <c:v>Ppmf8CTxkSI</c:v>
                </c:pt>
                <c:pt idx="11030">
                  <c:v>pPmUCViItQM</c:v>
                </c:pt>
                <c:pt idx="11031">
                  <c:v>pPns-DIwhII</c:v>
                </c:pt>
                <c:pt idx="11032">
                  <c:v>PppTh1aEU58</c:v>
                </c:pt>
                <c:pt idx="11033">
                  <c:v>PPQ0par6DK4</c:v>
                </c:pt>
                <c:pt idx="11034">
                  <c:v>pPTK3uTJOPI</c:v>
                </c:pt>
                <c:pt idx="11035">
                  <c:v>Ppx8iOQA9Io</c:v>
                </c:pt>
                <c:pt idx="11036">
                  <c:v>PpX9GAE92hU</c:v>
                </c:pt>
                <c:pt idx="11037">
                  <c:v>P-pycrmifwU</c:v>
                </c:pt>
                <c:pt idx="11038">
                  <c:v>pPYsKpiWWGY</c:v>
                </c:pt>
                <c:pt idx="11039">
                  <c:v>pPzv49GA9mw</c:v>
                </c:pt>
                <c:pt idx="11040">
                  <c:v>Pq0I0v4U9yo</c:v>
                </c:pt>
                <c:pt idx="11041">
                  <c:v>PQ3V0VG0xwo</c:v>
                </c:pt>
                <c:pt idx="11042">
                  <c:v>pq5CKlWuZJw</c:v>
                </c:pt>
                <c:pt idx="11043">
                  <c:v>PQ6Hr8vKEwc</c:v>
                </c:pt>
                <c:pt idx="11044">
                  <c:v>pQ7YnBs2vs4</c:v>
                </c:pt>
                <c:pt idx="11045">
                  <c:v>pqAjMIR--G4</c:v>
                </c:pt>
                <c:pt idx="11046">
                  <c:v>Pqd5ojOD7Tw</c:v>
                </c:pt>
                <c:pt idx="11047">
                  <c:v>pq-eP_RCclI</c:v>
                </c:pt>
                <c:pt idx="11048">
                  <c:v>pqfy3nC7QJQ</c:v>
                </c:pt>
                <c:pt idx="11049">
                  <c:v>pQKVndW00mA</c:v>
                </c:pt>
                <c:pt idx="11050">
                  <c:v>Pq-MinfnOSA</c:v>
                </c:pt>
                <c:pt idx="11051">
                  <c:v>pqmWY0PpauU</c:v>
                </c:pt>
                <c:pt idx="11052">
                  <c:v>pqnNO4pFREI</c:v>
                </c:pt>
                <c:pt idx="11053">
                  <c:v>PqSS687e4Os</c:v>
                </c:pt>
                <c:pt idx="11054">
                  <c:v>PQvp576kEx8</c:v>
                </c:pt>
                <c:pt idx="11055">
                  <c:v>PQxHj9_w3Cs</c:v>
                </c:pt>
                <c:pt idx="11056">
                  <c:v>Pr0HoguK-1Q</c:v>
                </c:pt>
                <c:pt idx="11057">
                  <c:v>pR19S1f3YRA</c:v>
                </c:pt>
                <c:pt idx="11058">
                  <c:v>p-R1FIo6xK0</c:v>
                </c:pt>
                <c:pt idx="11059">
                  <c:v>pR4diVtew7s</c:v>
                </c:pt>
                <c:pt idx="11060">
                  <c:v>pR5tq_CrXlg</c:v>
                </c:pt>
                <c:pt idx="11061">
                  <c:v>pr-8-AloDIQ</c:v>
                </c:pt>
                <c:pt idx="11062">
                  <c:v>PrAP-F-pKak</c:v>
                </c:pt>
                <c:pt idx="11063">
                  <c:v>PRavR35WK44</c:v>
                </c:pt>
                <c:pt idx="11064">
                  <c:v>Prb_osSVE0M</c:v>
                </c:pt>
                <c:pt idx="11065">
                  <c:v>-pRBNnI-9dM</c:v>
                </c:pt>
                <c:pt idx="11066">
                  <c:v>pre2NGss1uQ</c:v>
                </c:pt>
                <c:pt idx="11067">
                  <c:v>PRe4GBjfKfM</c:v>
                </c:pt>
                <c:pt idx="11068">
                  <c:v>prELPu26Hvc</c:v>
                </c:pt>
                <c:pt idx="11069">
                  <c:v>pRF-vpFEGME</c:v>
                </c:pt>
                <c:pt idx="11070">
                  <c:v>prgbaGi7_Ls</c:v>
                </c:pt>
                <c:pt idx="11071">
                  <c:v>prhPObrZTZk</c:v>
                </c:pt>
                <c:pt idx="11072">
                  <c:v>PRkFWaUVAZE</c:v>
                </c:pt>
                <c:pt idx="11073">
                  <c:v>prlbXZVSGXA</c:v>
                </c:pt>
                <c:pt idx="11074">
                  <c:v>PRmkLLhEsOc</c:v>
                </c:pt>
                <c:pt idx="11075">
                  <c:v>prMVQmNRnOY</c:v>
                </c:pt>
                <c:pt idx="11076">
                  <c:v>pRN2VS7gyj0</c:v>
                </c:pt>
                <c:pt idx="11077">
                  <c:v>pRop_zhTiYs</c:v>
                </c:pt>
                <c:pt idx="11078">
                  <c:v>PrOrmzAiFhI</c:v>
                </c:pt>
                <c:pt idx="11079">
                  <c:v>Prp-E07L_Uc</c:v>
                </c:pt>
                <c:pt idx="11080">
                  <c:v>prpFIbl2ZQo</c:v>
                </c:pt>
                <c:pt idx="11081">
                  <c:v>prRDeW3NLLA</c:v>
                </c:pt>
                <c:pt idx="11082">
                  <c:v>prUUWx7ACD8</c:v>
                </c:pt>
                <c:pt idx="11083">
                  <c:v>PRX12Wtq76k</c:v>
                </c:pt>
                <c:pt idx="11084">
                  <c:v>Prx-SV0d34Y</c:v>
                </c:pt>
                <c:pt idx="11085">
                  <c:v>ps_B1SHPUYY</c:v>
                </c:pt>
                <c:pt idx="11086">
                  <c:v>Ps2NBPK1pLY</c:v>
                </c:pt>
                <c:pt idx="11087">
                  <c:v>pS5Ng5r8cds</c:v>
                </c:pt>
                <c:pt idx="11088">
                  <c:v>ps7_dC9kmj8</c:v>
                </c:pt>
                <c:pt idx="11089">
                  <c:v>PSFsDO9HMbk</c:v>
                </c:pt>
                <c:pt idx="11090">
                  <c:v>psKWR8IB528</c:v>
                </c:pt>
                <c:pt idx="11091">
                  <c:v>PsldHmrxEqw</c:v>
                </c:pt>
                <c:pt idx="11092">
                  <c:v>PsM0sYNj5XE</c:v>
                </c:pt>
                <c:pt idx="11093">
                  <c:v>psMx2jHJ0Ck</c:v>
                </c:pt>
                <c:pt idx="11094">
                  <c:v>PSQAW9zXPpA</c:v>
                </c:pt>
                <c:pt idx="11095">
                  <c:v>psRHgizIE2U</c:v>
                </c:pt>
                <c:pt idx="11096">
                  <c:v>PSSxIjuS-aY</c:v>
                </c:pt>
                <c:pt idx="11097">
                  <c:v>PSTR_NPEmiw</c:v>
                </c:pt>
                <c:pt idx="11098">
                  <c:v>P-sUQhpe3gU</c:v>
                </c:pt>
                <c:pt idx="11099">
                  <c:v>pSYlHYyAmPU</c:v>
                </c:pt>
                <c:pt idx="11100">
                  <c:v>pSz4jfv9hlo</c:v>
                </c:pt>
                <c:pt idx="11101">
                  <c:v>pT_8SCKec0s</c:v>
                </c:pt>
                <c:pt idx="11102">
                  <c:v>Pt4UfqG-Plg</c:v>
                </c:pt>
                <c:pt idx="11103">
                  <c:v>pT9hbP7iTrU</c:v>
                </c:pt>
                <c:pt idx="11104">
                  <c:v>PTB_6rhIqug</c:v>
                </c:pt>
                <c:pt idx="11105">
                  <c:v>pTDCLgxZDak</c:v>
                </c:pt>
                <c:pt idx="11106">
                  <c:v>PTNPWBAY-7c</c:v>
                </c:pt>
                <c:pt idx="11107">
                  <c:v>ptqKHvxfQVo</c:v>
                </c:pt>
                <c:pt idx="11108">
                  <c:v>PTQMog9u2Zo</c:v>
                </c:pt>
                <c:pt idx="11109">
                  <c:v>PtquZL4whd0</c:v>
                </c:pt>
                <c:pt idx="11110">
                  <c:v>ptR7fzlEIYY</c:v>
                </c:pt>
                <c:pt idx="11111">
                  <c:v>ptZITVRU2y8</c:v>
                </c:pt>
                <c:pt idx="11112">
                  <c:v>pTzYm_2LaMo</c:v>
                </c:pt>
                <c:pt idx="11113">
                  <c:v>PtZZQGMsHo8</c:v>
                </c:pt>
                <c:pt idx="11114">
                  <c:v>pU9FJQgGP-w</c:v>
                </c:pt>
                <c:pt idx="11115">
                  <c:v>puBq9Z5TpEw</c:v>
                </c:pt>
                <c:pt idx="11116">
                  <c:v>PubzoQK0pR4</c:v>
                </c:pt>
                <c:pt idx="11117">
                  <c:v>PuctcXmZ270</c:v>
                </c:pt>
                <c:pt idx="11118">
                  <c:v>pueOdy4EyQ4</c:v>
                </c:pt>
                <c:pt idx="11119">
                  <c:v>pUGh0ydBzI8</c:v>
                </c:pt>
                <c:pt idx="11120">
                  <c:v>pugZJuZubiU</c:v>
                </c:pt>
                <c:pt idx="11121">
                  <c:v>PuK808tn1Lc</c:v>
                </c:pt>
                <c:pt idx="11122">
                  <c:v>PUKVqTztMGA</c:v>
                </c:pt>
                <c:pt idx="11123">
                  <c:v>pulec44UCK4</c:v>
                </c:pt>
                <c:pt idx="11124">
                  <c:v>pungT-IGDcA</c:v>
                </c:pt>
                <c:pt idx="11125">
                  <c:v>PunttpRLpXI</c:v>
                </c:pt>
                <c:pt idx="11126">
                  <c:v>PuPUPFaH_I4</c:v>
                </c:pt>
                <c:pt idx="11127">
                  <c:v>-PUSnD-83as</c:v>
                </c:pt>
                <c:pt idx="11128">
                  <c:v>puWsLGXQ0_Y</c:v>
                </c:pt>
                <c:pt idx="11129">
                  <c:v>PuYwzl9i71k</c:v>
                </c:pt>
                <c:pt idx="11130">
                  <c:v>PuzzJJ785dc</c:v>
                </c:pt>
                <c:pt idx="11131">
                  <c:v>PuZzPEyiaC0</c:v>
                </c:pt>
                <c:pt idx="11132">
                  <c:v>Pv2k8eyuOSw</c:v>
                </c:pt>
                <c:pt idx="11133">
                  <c:v>pV42vOPP41s</c:v>
                </c:pt>
                <c:pt idx="11134">
                  <c:v>pV4WWpZAXSA</c:v>
                </c:pt>
                <c:pt idx="11135">
                  <c:v>pv-A119x7YE</c:v>
                </c:pt>
                <c:pt idx="11136">
                  <c:v>pVAHL_RCkN4</c:v>
                </c:pt>
                <c:pt idx="11137">
                  <c:v>PVaI4Hb88Co</c:v>
                </c:pt>
                <c:pt idx="11138">
                  <c:v>pVaK3-VunU4</c:v>
                </c:pt>
                <c:pt idx="11139">
                  <c:v>PvaPFw9GtUo</c:v>
                </c:pt>
                <c:pt idx="11140">
                  <c:v>pVBaF7oEs54</c:v>
                </c:pt>
                <c:pt idx="11141">
                  <c:v>P-VbToKmwsw</c:v>
                </c:pt>
                <c:pt idx="11142">
                  <c:v>pve-WwRWurI</c:v>
                </c:pt>
                <c:pt idx="11143">
                  <c:v>pvgbZQkwfug</c:v>
                </c:pt>
                <c:pt idx="11144">
                  <c:v>PVGMGuYQ0NM</c:v>
                </c:pt>
                <c:pt idx="11145">
                  <c:v>Pvi-aICt3Tg</c:v>
                </c:pt>
                <c:pt idx="11146">
                  <c:v>pvIzHGeoYSg</c:v>
                </c:pt>
                <c:pt idx="11147">
                  <c:v>PVlMp5pWE9k</c:v>
                </c:pt>
                <c:pt idx="11148">
                  <c:v>Pvo9zUvixOk</c:v>
                </c:pt>
                <c:pt idx="11149">
                  <c:v>PvSzuxOHP8s</c:v>
                </c:pt>
                <c:pt idx="11150">
                  <c:v>pVtX74pi8ps</c:v>
                </c:pt>
                <c:pt idx="11151">
                  <c:v>PVwdoFyQ3Ao</c:v>
                </c:pt>
                <c:pt idx="11152">
                  <c:v>PvwF5p7YR0g</c:v>
                </c:pt>
                <c:pt idx="11153">
                  <c:v>pVxOVlm_lE8</c:v>
                </c:pt>
                <c:pt idx="11154">
                  <c:v>PVxtqaZ7CFM</c:v>
                </c:pt>
                <c:pt idx="11155">
                  <c:v>PVyuSPi0brM</c:v>
                </c:pt>
                <c:pt idx="11156">
                  <c:v>PVzPXILE-PY</c:v>
                </c:pt>
                <c:pt idx="11157">
                  <c:v>Pw0F_H7CiW8</c:v>
                </c:pt>
                <c:pt idx="11158">
                  <c:v>PW1YP8RE1D0</c:v>
                </c:pt>
                <c:pt idx="11159">
                  <c:v>pw3iSkTRJWw</c:v>
                </c:pt>
                <c:pt idx="11160">
                  <c:v>Pw9rQS-NVx8</c:v>
                </c:pt>
                <c:pt idx="11161">
                  <c:v>pWgWW9tbPbY</c:v>
                </c:pt>
                <c:pt idx="11162">
                  <c:v>PwIhzxTVnVE</c:v>
                </c:pt>
                <c:pt idx="11163">
                  <c:v>PWijaH8KeCM</c:v>
                </c:pt>
                <c:pt idx="11164">
                  <c:v>PwJNm2Qr5C0</c:v>
                </c:pt>
                <c:pt idx="11165">
                  <c:v>PWk6otUD3Cw</c:v>
                </c:pt>
                <c:pt idx="11166">
                  <c:v>pwneqDEizSE</c:v>
                </c:pt>
                <c:pt idx="11167">
                  <c:v>pwoA01rtwMM</c:v>
                </c:pt>
                <c:pt idx="11168">
                  <c:v>PwRsGg629eI</c:v>
                </c:pt>
                <c:pt idx="11169">
                  <c:v>pWT8Snks6oo</c:v>
                </c:pt>
                <c:pt idx="11170">
                  <c:v>pwvHa2SOqqs</c:v>
                </c:pt>
                <c:pt idx="11171">
                  <c:v>pWxYQ_RojgE</c:v>
                </c:pt>
                <c:pt idx="11172">
                  <c:v>pX1a8xnKch4</c:v>
                </c:pt>
                <c:pt idx="11173">
                  <c:v>px6CS6ctI1c</c:v>
                </c:pt>
                <c:pt idx="11174">
                  <c:v>px6R6UFHv0Q</c:v>
                </c:pt>
                <c:pt idx="11175">
                  <c:v>PxAMNw2CjMY</c:v>
                </c:pt>
                <c:pt idx="11176">
                  <c:v>PXIUb8Bpw_g</c:v>
                </c:pt>
                <c:pt idx="11177">
                  <c:v>PxJ5LDeK4mI</c:v>
                </c:pt>
                <c:pt idx="11178">
                  <c:v>Pxjh70GbzXA</c:v>
                </c:pt>
                <c:pt idx="11179">
                  <c:v>PXlVzMiRIHw</c:v>
                </c:pt>
                <c:pt idx="11180">
                  <c:v>pxnmZ-VEBfI</c:v>
                </c:pt>
                <c:pt idx="11181">
                  <c:v>pxPxcIyMad0</c:v>
                </c:pt>
                <c:pt idx="11182">
                  <c:v>PxSup7h97m0</c:v>
                </c:pt>
                <c:pt idx="11183">
                  <c:v>pXu5IPQbvbw</c:v>
                </c:pt>
                <c:pt idx="11184">
                  <c:v>PxX9iqZWDFw</c:v>
                </c:pt>
                <c:pt idx="11185">
                  <c:v>PXXy6C60SUI</c:v>
                </c:pt>
                <c:pt idx="11186">
                  <c:v>pXyCnqy6nZg</c:v>
                </c:pt>
                <c:pt idx="11187">
                  <c:v>PXzVdXXYsjY</c:v>
                </c:pt>
                <c:pt idx="11188">
                  <c:v>Py1Q6tb8ZEg</c:v>
                </c:pt>
                <c:pt idx="11189">
                  <c:v>py2Z-UNKtes</c:v>
                </c:pt>
                <c:pt idx="11190">
                  <c:v>PY7R22tDvPY</c:v>
                </c:pt>
                <c:pt idx="11191">
                  <c:v>PyAgxl5pNZE</c:v>
                </c:pt>
                <c:pt idx="11192">
                  <c:v>pYetDBXLY50</c:v>
                </c:pt>
                <c:pt idx="11193">
                  <c:v>pYHMR3vcQzY</c:v>
                </c:pt>
                <c:pt idx="11194">
                  <c:v>PYIeRuYFJvk</c:v>
                </c:pt>
                <c:pt idx="11195">
                  <c:v>pyJ3pdZkhzQ</c:v>
                </c:pt>
                <c:pt idx="11196">
                  <c:v>py-jsdZXSlg</c:v>
                </c:pt>
                <c:pt idx="11197">
                  <c:v>PYQ5PwVXErI</c:v>
                </c:pt>
                <c:pt idx="11198">
                  <c:v>pYRMvXaERV8</c:v>
                </c:pt>
                <c:pt idx="11199">
                  <c:v>PySl-NLNvvs</c:v>
                </c:pt>
                <c:pt idx="11200">
                  <c:v>pYvl51cjCr0</c:v>
                </c:pt>
                <c:pt idx="11201">
                  <c:v>PY-v-ocJHOw</c:v>
                </c:pt>
                <c:pt idx="11202">
                  <c:v>PYVyICITWhs</c:v>
                </c:pt>
                <c:pt idx="11203">
                  <c:v>PYzAFml0uhU</c:v>
                </c:pt>
                <c:pt idx="11204">
                  <c:v>pz0726bcs3Y</c:v>
                </c:pt>
                <c:pt idx="11205">
                  <c:v>PZ5Rk0h-jUo</c:v>
                </c:pt>
                <c:pt idx="11206">
                  <c:v>pZ6T9IIrPxc</c:v>
                </c:pt>
                <c:pt idx="11207">
                  <c:v>pZ9Q38YjVcc</c:v>
                </c:pt>
                <c:pt idx="11208">
                  <c:v>PzcaR1N0pTI</c:v>
                </c:pt>
                <c:pt idx="11209">
                  <c:v>pzD9zGcUNrw</c:v>
                </c:pt>
                <c:pt idx="11210">
                  <c:v>PZFDEDCyph4</c:v>
                </c:pt>
                <c:pt idx="11211">
                  <c:v>pZgBVMGJ3n0</c:v>
                </c:pt>
                <c:pt idx="11212">
                  <c:v>pZH-zcan0GY</c:v>
                </c:pt>
                <c:pt idx="11213">
                  <c:v>PZIMinTP2e4</c:v>
                </c:pt>
                <c:pt idx="11214">
                  <c:v>pzJ7ogH-ExY</c:v>
                </c:pt>
                <c:pt idx="11215">
                  <c:v>pzk_NdsUZhg</c:v>
                </c:pt>
                <c:pt idx="11216">
                  <c:v>PzkMztNH3SA</c:v>
                </c:pt>
                <c:pt idx="11217">
                  <c:v>PZLQ7UIL2xs</c:v>
                </c:pt>
                <c:pt idx="11218">
                  <c:v>PzoCwkRNo_Y</c:v>
                </c:pt>
                <c:pt idx="11219">
                  <c:v>pZPWweiMxTE</c:v>
                </c:pt>
                <c:pt idx="11220">
                  <c:v>pzRaJ63e-fg</c:v>
                </c:pt>
                <c:pt idx="11221">
                  <c:v>pZu9yMsPTZs</c:v>
                </c:pt>
                <c:pt idx="11222">
                  <c:v>pzvPSuCyKmw</c:v>
                </c:pt>
                <c:pt idx="11223">
                  <c:v>pZvxglfvXR0</c:v>
                </c:pt>
                <c:pt idx="11224">
                  <c:v>pZyfN4p8K_o</c:v>
                </c:pt>
                <c:pt idx="11225">
                  <c:v>Q_3X1v44B0E</c:v>
                </c:pt>
                <c:pt idx="11226">
                  <c:v>q_8evioElMY</c:v>
                </c:pt>
                <c:pt idx="11227">
                  <c:v>Q_aY0xgutaw</c:v>
                </c:pt>
                <c:pt idx="11228">
                  <c:v>q_BM01qGoKg</c:v>
                </c:pt>
                <c:pt idx="11229">
                  <c:v>Q_FAO1ZNKgo</c:v>
                </c:pt>
                <c:pt idx="11230">
                  <c:v>q_gLmT4JExc</c:v>
                </c:pt>
                <c:pt idx="11231">
                  <c:v>Q_JF6GHCT9g</c:v>
                </c:pt>
                <c:pt idx="11232">
                  <c:v>q_UWyjH41tw</c:v>
                </c:pt>
                <c:pt idx="11233">
                  <c:v>q01p10lGz98</c:v>
                </c:pt>
                <c:pt idx="11234">
                  <c:v>Q08TLoLbZcE</c:v>
                </c:pt>
                <c:pt idx="11235">
                  <c:v>q0a9H8KoDos</c:v>
                </c:pt>
                <c:pt idx="11236">
                  <c:v>q0bz37xaNYM</c:v>
                </c:pt>
                <c:pt idx="11237">
                  <c:v>q0-SCcsuSSs</c:v>
                </c:pt>
                <c:pt idx="11238">
                  <c:v>Q0syccy2ano</c:v>
                </c:pt>
                <c:pt idx="11239">
                  <c:v>Q0w-uhg-5Yg</c:v>
                </c:pt>
                <c:pt idx="11240">
                  <c:v>Q0YfHwPoQLw</c:v>
                </c:pt>
                <c:pt idx="11241">
                  <c:v>Q0ZFzyKQvmY</c:v>
                </c:pt>
                <c:pt idx="11242">
                  <c:v>Q1__CwIwQMo</c:v>
                </c:pt>
                <c:pt idx="11243">
                  <c:v>q1_N0SzfjO4</c:v>
                </c:pt>
                <c:pt idx="11244">
                  <c:v>q168JzYLUNM</c:v>
                </c:pt>
                <c:pt idx="11245">
                  <c:v>q1by5Emk2WI</c:v>
                </c:pt>
                <c:pt idx="11246">
                  <c:v>q1Epg86-rdk</c:v>
                </c:pt>
                <c:pt idx="11247">
                  <c:v>Q1e-pw0rfxY</c:v>
                </c:pt>
                <c:pt idx="11248">
                  <c:v>Q1IY_WS3kws</c:v>
                </c:pt>
                <c:pt idx="11249">
                  <c:v>q1jnwnPgNYw</c:v>
                </c:pt>
                <c:pt idx="11250">
                  <c:v>Q1TXk7ZdiQE</c:v>
                </c:pt>
                <c:pt idx="11251">
                  <c:v>q20-e-nMAV8</c:v>
                </c:pt>
                <c:pt idx="11252">
                  <c:v>q25AaDDNjyw</c:v>
                </c:pt>
                <c:pt idx="11253">
                  <c:v>q2eeCtzJvV8</c:v>
                </c:pt>
                <c:pt idx="11254">
                  <c:v>q2gICJFG6uw</c:v>
                </c:pt>
                <c:pt idx="11255">
                  <c:v>q2Imat680EY</c:v>
                </c:pt>
                <c:pt idx="11256">
                  <c:v>Q2u8tgsgUQ4</c:v>
                </c:pt>
                <c:pt idx="11257">
                  <c:v>q32PASp0fM0</c:v>
                </c:pt>
                <c:pt idx="11258">
                  <c:v>Q3dkFBW7hgs</c:v>
                </c:pt>
                <c:pt idx="11259">
                  <c:v>q3eBCWAwVpo</c:v>
                </c:pt>
                <c:pt idx="11260">
                  <c:v>Q3Iq9FwbdTk</c:v>
                </c:pt>
                <c:pt idx="11261">
                  <c:v>Q3jege0p0dQ</c:v>
                </c:pt>
                <c:pt idx="11262">
                  <c:v>Q3L0gArhmaE</c:v>
                </c:pt>
                <c:pt idx="11263">
                  <c:v>Q4I3osqSytM</c:v>
                </c:pt>
                <c:pt idx="11264">
                  <c:v>Q4IbblME-30</c:v>
                </c:pt>
                <c:pt idx="11265">
                  <c:v>Q-4j_G1bDd8</c:v>
                </c:pt>
                <c:pt idx="11266">
                  <c:v>Q4jIq1KfVxg</c:v>
                </c:pt>
                <c:pt idx="11267">
                  <c:v>Q4OTSbKBMs8</c:v>
                </c:pt>
                <c:pt idx="11268">
                  <c:v>Q4X8zSSAlCc</c:v>
                </c:pt>
                <c:pt idx="11269">
                  <c:v>Q4XgP6R6fjM</c:v>
                </c:pt>
                <c:pt idx="11270">
                  <c:v>Q5bCKfHc0tg</c:v>
                </c:pt>
                <c:pt idx="11271">
                  <c:v>Q5d2C-oLy3g</c:v>
                </c:pt>
                <c:pt idx="11272">
                  <c:v>q5ekjrd4kco</c:v>
                </c:pt>
                <c:pt idx="11273">
                  <c:v>Q5i8x7ryIjg</c:v>
                </c:pt>
                <c:pt idx="11274">
                  <c:v>q5Nr-lA7X90</c:v>
                </c:pt>
                <c:pt idx="11275">
                  <c:v>Q5pwlW1fG4U</c:v>
                </c:pt>
                <c:pt idx="11276">
                  <c:v>Q5tj5ZmP7mk</c:v>
                </c:pt>
                <c:pt idx="11277">
                  <c:v>Q646Qq2SxhI</c:v>
                </c:pt>
                <c:pt idx="11278">
                  <c:v>Q6CUaLa1Rtg</c:v>
                </c:pt>
                <c:pt idx="11279">
                  <c:v>Q6FEyhS9jXY</c:v>
                </c:pt>
                <c:pt idx="11280">
                  <c:v>q6hx2NtVTOs</c:v>
                </c:pt>
                <c:pt idx="11281">
                  <c:v>q-6IvEIHt9I</c:v>
                </c:pt>
                <c:pt idx="11282">
                  <c:v>Q6kJOEgUi8o</c:v>
                </c:pt>
                <c:pt idx="11283">
                  <c:v>Q6M255BZ0HU</c:v>
                </c:pt>
                <c:pt idx="11284">
                  <c:v>q6TzcYC3uWY</c:v>
                </c:pt>
                <c:pt idx="11285">
                  <c:v>q6XR-fPJf4w</c:v>
                </c:pt>
                <c:pt idx="11286">
                  <c:v>q7bmOgqA3UE</c:v>
                </c:pt>
                <c:pt idx="11287">
                  <c:v>q7BpG9iQRtk</c:v>
                </c:pt>
                <c:pt idx="11288">
                  <c:v>Q7llI5VsNFo</c:v>
                </c:pt>
                <c:pt idx="11289">
                  <c:v>q7mW4qiuiho</c:v>
                </c:pt>
                <c:pt idx="11290">
                  <c:v>Q7n00XG-230</c:v>
                </c:pt>
                <c:pt idx="11291">
                  <c:v>Q7nCPXk8HI0</c:v>
                </c:pt>
                <c:pt idx="11292">
                  <c:v>q7qi_G3JWAk</c:v>
                </c:pt>
                <c:pt idx="11293">
                  <c:v>q7X__GRlZWE</c:v>
                </c:pt>
                <c:pt idx="11294">
                  <c:v>q8C6T6cqXiE</c:v>
                </c:pt>
                <c:pt idx="11295">
                  <c:v>q8KpYAz_Lw4</c:v>
                </c:pt>
                <c:pt idx="11296">
                  <c:v>Q8nWn3gEfwY</c:v>
                </c:pt>
                <c:pt idx="11297">
                  <c:v>q8nXLmWOI6s</c:v>
                </c:pt>
                <c:pt idx="11298">
                  <c:v>q8Qur8Kfr4s</c:v>
                </c:pt>
                <c:pt idx="11299">
                  <c:v>q8T-GdTYUUo</c:v>
                </c:pt>
                <c:pt idx="11300">
                  <c:v>q8v9MvManKE</c:v>
                </c:pt>
                <c:pt idx="11301">
                  <c:v>q8XzWBadFiU</c:v>
                </c:pt>
                <c:pt idx="11302">
                  <c:v>q94iRjstZGU</c:v>
                </c:pt>
                <c:pt idx="11303">
                  <c:v>q9ncawDK2Wc</c:v>
                </c:pt>
                <c:pt idx="11304">
                  <c:v>Q9PUeWuf_Tg</c:v>
                </c:pt>
                <c:pt idx="11305">
                  <c:v>Q9qOAf5n83M</c:v>
                </c:pt>
                <c:pt idx="11306">
                  <c:v>Q9SIBNWC1F8</c:v>
                </c:pt>
                <c:pt idx="11307">
                  <c:v>Q9Tk-M0FcuI</c:v>
                </c:pt>
                <c:pt idx="11308">
                  <c:v>q9vE1kEP7tI</c:v>
                </c:pt>
                <c:pt idx="11309">
                  <c:v>Q9WbsyxfnpI</c:v>
                </c:pt>
                <c:pt idx="11310">
                  <c:v>QA43SHFz-SE</c:v>
                </c:pt>
                <c:pt idx="11311">
                  <c:v>Q-A62p6sJ5E</c:v>
                </c:pt>
                <c:pt idx="11312">
                  <c:v>qA86TYfWeQo</c:v>
                </c:pt>
                <c:pt idx="11313">
                  <c:v>qACM0T6CJBQ</c:v>
                </c:pt>
                <c:pt idx="11314">
                  <c:v>qADfFeZl6Og</c:v>
                </c:pt>
                <c:pt idx="11315">
                  <c:v>QAESomlNg7g</c:v>
                </c:pt>
                <c:pt idx="11316">
                  <c:v>QaMaK4wHYo8</c:v>
                </c:pt>
                <c:pt idx="11317">
                  <c:v>qaN18sB4n3Y</c:v>
                </c:pt>
                <c:pt idx="11318">
                  <c:v>QANn0yZ7QHE</c:v>
                </c:pt>
                <c:pt idx="11319">
                  <c:v>qARpGcNS0ns</c:v>
                </c:pt>
                <c:pt idx="11320">
                  <c:v>qaTfJPNhq4s</c:v>
                </c:pt>
                <c:pt idx="11321">
                  <c:v>QAwugvwTPEs</c:v>
                </c:pt>
                <c:pt idx="11322">
                  <c:v>QaXTOCVe9kM</c:v>
                </c:pt>
                <c:pt idx="11323">
                  <c:v>qAXwEVi1tvQ</c:v>
                </c:pt>
                <c:pt idx="11324">
                  <c:v>qb49-46VYro</c:v>
                </c:pt>
                <c:pt idx="11325">
                  <c:v>qb4lWr-hXPg</c:v>
                </c:pt>
                <c:pt idx="11326">
                  <c:v>qB4MYf3XlhY</c:v>
                </c:pt>
                <c:pt idx="11327">
                  <c:v>QbaIVU5-SIY</c:v>
                </c:pt>
                <c:pt idx="11328">
                  <c:v>qBCfEdcGSTU</c:v>
                </c:pt>
                <c:pt idx="11329">
                  <c:v>QbD1hz7jxl8</c:v>
                </c:pt>
                <c:pt idx="11330">
                  <c:v>qBEAG2yWRYU</c:v>
                </c:pt>
                <c:pt idx="11331">
                  <c:v>qBeiFiK2mHY</c:v>
                </c:pt>
                <c:pt idx="11332">
                  <c:v>QBFiNY162oQ</c:v>
                </c:pt>
                <c:pt idx="11333">
                  <c:v>qBhRsr6a1dc</c:v>
                </c:pt>
                <c:pt idx="11334">
                  <c:v>qBjvxUseb3A</c:v>
                </c:pt>
                <c:pt idx="11335">
                  <c:v>QBod8x9AYgE</c:v>
                </c:pt>
                <c:pt idx="11336">
                  <c:v>qBRh-cQIEKU</c:v>
                </c:pt>
                <c:pt idx="11337">
                  <c:v>Qbv8UGAnrHg</c:v>
                </c:pt>
                <c:pt idx="11338">
                  <c:v>qBvs0WFvgwM</c:v>
                </c:pt>
                <c:pt idx="11339">
                  <c:v>qbXuzFHmBkQ</c:v>
                </c:pt>
                <c:pt idx="11340">
                  <c:v>qbxvxDmVhRk</c:v>
                </c:pt>
                <c:pt idx="11341">
                  <c:v>QC3hNV5hdSI</c:v>
                </c:pt>
                <c:pt idx="11342">
                  <c:v>qc4RwA9jjJA</c:v>
                </c:pt>
                <c:pt idx="11343">
                  <c:v>QcAr4A1LiVA</c:v>
                </c:pt>
                <c:pt idx="11344">
                  <c:v>QCbr6-M9t2k</c:v>
                </c:pt>
                <c:pt idx="11345">
                  <c:v>qcD1jSlPciQ</c:v>
                </c:pt>
                <c:pt idx="11346">
                  <c:v>qcDqo5wgTE4</c:v>
                </c:pt>
                <c:pt idx="11347">
                  <c:v>QCjk_NPsIqU</c:v>
                </c:pt>
                <c:pt idx="11348">
                  <c:v>QCjkbXAN4uE</c:v>
                </c:pt>
                <c:pt idx="11349">
                  <c:v>QcjrtPYGVbE</c:v>
                </c:pt>
                <c:pt idx="11350">
                  <c:v>qcjuTF7BS8E</c:v>
                </c:pt>
                <c:pt idx="11351">
                  <c:v>Qco6CCuk8KM</c:v>
                </c:pt>
                <c:pt idx="11352">
                  <c:v>QcprczvwErA</c:v>
                </c:pt>
                <c:pt idx="11353">
                  <c:v>qcPWjww3EN4</c:v>
                </c:pt>
                <c:pt idx="11354">
                  <c:v>qcRCZchv9o0</c:v>
                </c:pt>
                <c:pt idx="11355">
                  <c:v>qCRfa5MLKQo</c:v>
                </c:pt>
                <c:pt idx="11356">
                  <c:v>qCRhteWhEtQ</c:v>
                </c:pt>
                <c:pt idx="11357">
                  <c:v>qCSu-X_aEvo</c:v>
                </c:pt>
                <c:pt idx="11358">
                  <c:v>QCTnwCc99MM</c:v>
                </c:pt>
                <c:pt idx="11359">
                  <c:v>QCwJL-f_5Go</c:v>
                </c:pt>
                <c:pt idx="11360">
                  <c:v>QCybY-kdhIU</c:v>
                </c:pt>
                <c:pt idx="11361">
                  <c:v>qcYGbDc1sKY</c:v>
                </c:pt>
                <c:pt idx="11362">
                  <c:v>qD5HIMjbIbQ</c:v>
                </c:pt>
                <c:pt idx="11363">
                  <c:v>qd6Kd5k8hoo</c:v>
                </c:pt>
                <c:pt idx="11364">
                  <c:v>qd8zeIIkA5I</c:v>
                </c:pt>
                <c:pt idx="11365">
                  <c:v>qDbMX3Efq_w</c:v>
                </c:pt>
                <c:pt idx="11366">
                  <c:v>Q-dBw7nHXjw</c:v>
                </c:pt>
                <c:pt idx="11367">
                  <c:v>qDd_eTAPzCs</c:v>
                </c:pt>
                <c:pt idx="11368">
                  <c:v>QdFnPaYjxIw</c:v>
                </c:pt>
                <c:pt idx="11369">
                  <c:v>Qdjna4Nh7DM</c:v>
                </c:pt>
                <c:pt idx="11370">
                  <c:v>qdkDicI1Vp8</c:v>
                </c:pt>
                <c:pt idx="11371">
                  <c:v>QDkI8YZouc8</c:v>
                </c:pt>
                <c:pt idx="11372">
                  <c:v>qdlX4Di8O2A</c:v>
                </c:pt>
                <c:pt idx="11373">
                  <c:v>qDnt4ZUS2_s</c:v>
                </c:pt>
                <c:pt idx="11374">
                  <c:v>Qdo59KVU93o</c:v>
                </c:pt>
                <c:pt idx="11375">
                  <c:v>qD-ofY9niOs</c:v>
                </c:pt>
                <c:pt idx="11376">
                  <c:v>QdsNrzO2Bng</c:v>
                </c:pt>
                <c:pt idx="11377">
                  <c:v>QDsZ3HP3xdk</c:v>
                </c:pt>
                <c:pt idx="11378">
                  <c:v>qdUNbpio-8o</c:v>
                </c:pt>
                <c:pt idx="11379">
                  <c:v>qDUyZliyRIU</c:v>
                </c:pt>
                <c:pt idx="11380">
                  <c:v>Qdwb5Yu-2s4</c:v>
                </c:pt>
                <c:pt idx="11381">
                  <c:v>Qdx4JZq6EWc</c:v>
                </c:pt>
                <c:pt idx="11382">
                  <c:v>qDyaspdzhXI</c:v>
                </c:pt>
                <c:pt idx="11383">
                  <c:v>Qe5b-bnL1AY</c:v>
                </c:pt>
                <c:pt idx="11384">
                  <c:v>Qe5JjF3CAZ0</c:v>
                </c:pt>
                <c:pt idx="11385">
                  <c:v>Qe5l5qJM5Ws</c:v>
                </c:pt>
                <c:pt idx="11386">
                  <c:v>QE627i0jknA</c:v>
                </c:pt>
                <c:pt idx="11387">
                  <c:v>Qe7i6OQwF4w</c:v>
                </c:pt>
                <c:pt idx="11388">
                  <c:v>QE8J6vz3fYs</c:v>
                </c:pt>
                <c:pt idx="11389">
                  <c:v>QEaAojDVMec</c:v>
                </c:pt>
                <c:pt idx="11390">
                  <c:v>QeAPObqKVEE</c:v>
                </c:pt>
                <c:pt idx="11391">
                  <c:v>QEC4HkHgUb4</c:v>
                </c:pt>
                <c:pt idx="11392">
                  <c:v>qEf_2YN1XaA</c:v>
                </c:pt>
                <c:pt idx="11393">
                  <c:v>qEgG5ehTFog</c:v>
                </c:pt>
                <c:pt idx="11394">
                  <c:v>QehTt72-e6A</c:v>
                </c:pt>
                <c:pt idx="11395">
                  <c:v>QEiskdHs8I8</c:v>
                </c:pt>
                <c:pt idx="11396">
                  <c:v>qEpdEJNrLqc</c:v>
                </c:pt>
                <c:pt idx="11397">
                  <c:v>QescFQB5k98</c:v>
                </c:pt>
                <c:pt idx="11398">
                  <c:v>qEuP2X7dETA</c:v>
                </c:pt>
                <c:pt idx="11399">
                  <c:v>QEzAbMVbkBE</c:v>
                </c:pt>
                <c:pt idx="11400">
                  <c:v>qF_0rY2e18A</c:v>
                </c:pt>
                <c:pt idx="11401">
                  <c:v>qf1M58b6n9E</c:v>
                </c:pt>
                <c:pt idx="11402">
                  <c:v>qF4G2iEYduQ</c:v>
                </c:pt>
                <c:pt idx="11403">
                  <c:v>qF4KYgEU-Bg</c:v>
                </c:pt>
                <c:pt idx="11404">
                  <c:v>qf5G928jqJI</c:v>
                </c:pt>
                <c:pt idx="11405">
                  <c:v>QF9dcrBABdc</c:v>
                </c:pt>
                <c:pt idx="11406">
                  <c:v>qFcCpM8tOnI</c:v>
                </c:pt>
                <c:pt idx="11407">
                  <c:v>QfClHA7wvyI</c:v>
                </c:pt>
                <c:pt idx="11408">
                  <c:v>QfGyQYzb0og</c:v>
                </c:pt>
                <c:pt idx="11409">
                  <c:v>QFHLn5HrESg</c:v>
                </c:pt>
                <c:pt idx="11410">
                  <c:v>QfhW2iqCvqw</c:v>
                </c:pt>
                <c:pt idx="11411">
                  <c:v>QfiLmxE1nPE</c:v>
                </c:pt>
                <c:pt idx="11412">
                  <c:v>qFJxgjLeQg0</c:v>
                </c:pt>
                <c:pt idx="11413">
                  <c:v>qfkuJvShtgI</c:v>
                </c:pt>
                <c:pt idx="11414">
                  <c:v>QfMx2rvbvyU</c:v>
                </c:pt>
                <c:pt idx="11415">
                  <c:v>QfRdjbLVCjM</c:v>
                </c:pt>
                <c:pt idx="11416">
                  <c:v>QFtd9P0UOl8</c:v>
                </c:pt>
                <c:pt idx="11417">
                  <c:v>QFU29J-aXDk</c:v>
                </c:pt>
                <c:pt idx="11418">
                  <c:v>QFW6FeWdklU</c:v>
                </c:pt>
                <c:pt idx="11419">
                  <c:v>qFy5XyZsUeo</c:v>
                </c:pt>
                <c:pt idx="11420">
                  <c:v>QfZVYITsQRI</c:v>
                </c:pt>
                <c:pt idx="11421">
                  <c:v>qg2NmXf-hOU</c:v>
                </c:pt>
                <c:pt idx="11422">
                  <c:v>qg3r_GENQn0</c:v>
                </c:pt>
                <c:pt idx="11423">
                  <c:v>qG9z8PBRuG0</c:v>
                </c:pt>
                <c:pt idx="11424">
                  <c:v>qgasli1u-Ag</c:v>
                </c:pt>
                <c:pt idx="11425">
                  <c:v>qgbMfxCBq-o</c:v>
                </c:pt>
                <c:pt idx="11426">
                  <c:v>qGFAgaN9w84</c:v>
                </c:pt>
                <c:pt idx="11427">
                  <c:v>QGGwjct2Lw0</c:v>
                </c:pt>
                <c:pt idx="11428">
                  <c:v>QgjgzMxLR3w</c:v>
                </c:pt>
                <c:pt idx="11429">
                  <c:v>qgmMRf64aCc</c:v>
                </c:pt>
                <c:pt idx="11430">
                  <c:v>qGMsDi_zAC0</c:v>
                </c:pt>
                <c:pt idx="11431">
                  <c:v>QgpmTrkTdmc</c:v>
                </c:pt>
                <c:pt idx="11432">
                  <c:v>QGu0qqCkR3w</c:v>
                </c:pt>
                <c:pt idx="11433">
                  <c:v>qgUmGmIge9E</c:v>
                </c:pt>
                <c:pt idx="11434">
                  <c:v>qGVhnuIA_kA</c:v>
                </c:pt>
                <c:pt idx="11435">
                  <c:v>QGwuY5dMop8</c:v>
                </c:pt>
                <c:pt idx="11436">
                  <c:v>qh3lrVdQXE8</c:v>
                </c:pt>
                <c:pt idx="11437">
                  <c:v>qh8GLwXuU_g</c:v>
                </c:pt>
                <c:pt idx="11438">
                  <c:v>qH9j2bqiMpI</c:v>
                </c:pt>
                <c:pt idx="11439">
                  <c:v>QhaH1SZ3eqo</c:v>
                </c:pt>
                <c:pt idx="11440">
                  <c:v>QHaJS-hoppg</c:v>
                </c:pt>
                <c:pt idx="11441">
                  <c:v>qhbVuXJlxLw</c:v>
                </c:pt>
                <c:pt idx="11442">
                  <c:v>qhFkHK5lR_s</c:v>
                </c:pt>
                <c:pt idx="11443">
                  <c:v>qHGGUDZKrFY</c:v>
                </c:pt>
                <c:pt idx="11444">
                  <c:v>QhGMAV94G48</c:v>
                </c:pt>
                <c:pt idx="11445">
                  <c:v>QhGprUmrA8U</c:v>
                </c:pt>
                <c:pt idx="11446">
                  <c:v>QhkQe5Ftp7w</c:v>
                </c:pt>
                <c:pt idx="11447">
                  <c:v>QHlmfQY0WrE</c:v>
                </c:pt>
                <c:pt idx="11448">
                  <c:v>qHMKx9xqRig</c:v>
                </c:pt>
                <c:pt idx="11449">
                  <c:v>qhQqaLZnGoc</c:v>
                </c:pt>
                <c:pt idx="11450">
                  <c:v>QhqthT8RuVI</c:v>
                </c:pt>
                <c:pt idx="11451">
                  <c:v>qhwiGL4dBLI</c:v>
                </c:pt>
                <c:pt idx="11452">
                  <c:v>QHxgamOL3No</c:v>
                </c:pt>
                <c:pt idx="11453">
                  <c:v>qhZrDy-DvFE</c:v>
                </c:pt>
                <c:pt idx="11454">
                  <c:v>qi_odP8ryD0</c:v>
                </c:pt>
                <c:pt idx="11455">
                  <c:v>q-iDX07jK60</c:v>
                </c:pt>
                <c:pt idx="11456">
                  <c:v>QIi-xzrsEmQ</c:v>
                </c:pt>
                <c:pt idx="11457">
                  <c:v>Qil63kgj0pU</c:v>
                </c:pt>
                <c:pt idx="11458">
                  <c:v>QIl7qUbu2OI</c:v>
                </c:pt>
                <c:pt idx="11459">
                  <c:v>QIlSlT12I8U</c:v>
                </c:pt>
                <c:pt idx="11460">
                  <c:v>QioFeesI1qw</c:v>
                </c:pt>
                <c:pt idx="11461">
                  <c:v>qiONYEHWOjY</c:v>
                </c:pt>
                <c:pt idx="11462">
                  <c:v>Qip7PlLLGnY</c:v>
                </c:pt>
                <c:pt idx="11463">
                  <c:v>QiPNdKMMECc</c:v>
                </c:pt>
                <c:pt idx="11464">
                  <c:v>QiUAnMrr5Ik</c:v>
                </c:pt>
                <c:pt idx="11465">
                  <c:v>Qj6vSRd9JxU</c:v>
                </c:pt>
                <c:pt idx="11466">
                  <c:v>qj9tvELgK8M</c:v>
                </c:pt>
                <c:pt idx="11467">
                  <c:v>qJBbYXneScs</c:v>
                </c:pt>
                <c:pt idx="11468">
                  <c:v>qJBpJTaiYSk</c:v>
                </c:pt>
                <c:pt idx="11469">
                  <c:v>QJgvhFKsouw</c:v>
                </c:pt>
                <c:pt idx="11470">
                  <c:v>QjJGeYpyvAw</c:v>
                </c:pt>
                <c:pt idx="11471">
                  <c:v>qjKxo910e94</c:v>
                </c:pt>
                <c:pt idx="11472">
                  <c:v>QjLXhkjljbc</c:v>
                </c:pt>
                <c:pt idx="11473">
                  <c:v>qJqEnZHfjz4</c:v>
                </c:pt>
                <c:pt idx="11474">
                  <c:v>qjQhlwQg6rM</c:v>
                </c:pt>
                <c:pt idx="11475">
                  <c:v>QJQo4aKQCG4</c:v>
                </c:pt>
                <c:pt idx="11476">
                  <c:v>QJqXFzRp-7E</c:v>
                </c:pt>
                <c:pt idx="11477">
                  <c:v>QjSVOZLITcQ</c:v>
                </c:pt>
                <c:pt idx="11478">
                  <c:v>QjtdB0l5rjg</c:v>
                </c:pt>
                <c:pt idx="11479">
                  <c:v>QJUK0N2R0oU</c:v>
                </c:pt>
                <c:pt idx="11480">
                  <c:v>QJuWgzrY7TQ</c:v>
                </c:pt>
                <c:pt idx="11481">
                  <c:v>qjx-PP8lw1Y</c:v>
                </c:pt>
                <c:pt idx="11482">
                  <c:v>qJYHegeG3kU</c:v>
                </c:pt>
                <c:pt idx="11483">
                  <c:v>QJyoV8wbHRk</c:v>
                </c:pt>
                <c:pt idx="11484">
                  <c:v>QjZ8J1OuUiQ</c:v>
                </c:pt>
                <c:pt idx="11485">
                  <c:v>qJZCQ9jMqOc</c:v>
                </c:pt>
                <c:pt idx="11486">
                  <c:v>q-jZm-FUbqs</c:v>
                </c:pt>
                <c:pt idx="11487">
                  <c:v>qJZzgZyUBjA</c:v>
                </c:pt>
                <c:pt idx="11488">
                  <c:v>QK_iX5cPDhE</c:v>
                </c:pt>
                <c:pt idx="11489">
                  <c:v>qk434rmm4dw</c:v>
                </c:pt>
                <c:pt idx="11490">
                  <c:v>qkAELW1BgxY</c:v>
                </c:pt>
                <c:pt idx="11491">
                  <c:v>qkAI_i2n4LA</c:v>
                </c:pt>
                <c:pt idx="11492">
                  <c:v>qkeY8-MRYFc</c:v>
                </c:pt>
                <c:pt idx="11493">
                  <c:v>QkIrr3fJm8I</c:v>
                </c:pt>
                <c:pt idx="11494">
                  <c:v>qKM-TRIWfhs</c:v>
                </c:pt>
                <c:pt idx="11495">
                  <c:v>QkNla6ru6yY</c:v>
                </c:pt>
                <c:pt idx="11496">
                  <c:v>qKq4tXEd7Wk</c:v>
                </c:pt>
                <c:pt idx="11497">
                  <c:v>qKRdQF-YDR0</c:v>
                </c:pt>
                <c:pt idx="11498">
                  <c:v>QKYHGnCwRMQ</c:v>
                </c:pt>
                <c:pt idx="11499">
                  <c:v>qkzn6RcrSYk</c:v>
                </c:pt>
                <c:pt idx="11500">
                  <c:v>Ql6MD0WoV68</c:v>
                </c:pt>
                <c:pt idx="11501">
                  <c:v>Ql7lAA-0n4U</c:v>
                </c:pt>
                <c:pt idx="11502">
                  <c:v>QL8KshE6VRc</c:v>
                </c:pt>
                <c:pt idx="11503">
                  <c:v>QlaFpoe1U-s</c:v>
                </c:pt>
                <c:pt idx="11504">
                  <c:v>QlcKU76r_Gs</c:v>
                </c:pt>
                <c:pt idx="11505">
                  <c:v>qlEe2iykVy4</c:v>
                </c:pt>
                <c:pt idx="11506">
                  <c:v>QLFUOFYrJY4</c:v>
                </c:pt>
                <c:pt idx="11507">
                  <c:v>QlGs_lohNqo</c:v>
                </c:pt>
                <c:pt idx="11508">
                  <c:v>QLH_1JoMXy8</c:v>
                </c:pt>
                <c:pt idx="11509">
                  <c:v>QLKqNQ3yHHk</c:v>
                </c:pt>
                <c:pt idx="11510">
                  <c:v>QlMJlp2cFtw</c:v>
                </c:pt>
                <c:pt idx="11511">
                  <c:v>qlPU6UYwN90</c:v>
                </c:pt>
                <c:pt idx="11512">
                  <c:v>QlpXQWrGNAY</c:v>
                </c:pt>
                <c:pt idx="11513">
                  <c:v>QL-RO7VtYBw</c:v>
                </c:pt>
                <c:pt idx="11514">
                  <c:v>QLRwMaNKonk</c:v>
                </c:pt>
                <c:pt idx="11515">
                  <c:v>qLSbEP1PEGA</c:v>
                </c:pt>
                <c:pt idx="11516">
                  <c:v>qltI2sQolvk</c:v>
                </c:pt>
                <c:pt idx="11517">
                  <c:v>qltp1qcIP1Y</c:v>
                </c:pt>
                <c:pt idx="11518">
                  <c:v>qLtYowQUdl4</c:v>
                </c:pt>
                <c:pt idx="11519">
                  <c:v>qlvG_85vCbs</c:v>
                </c:pt>
                <c:pt idx="11520">
                  <c:v>QLVhaoausGM</c:v>
                </c:pt>
                <c:pt idx="11521">
                  <c:v>ql-WQp-jKp0</c:v>
                </c:pt>
                <c:pt idx="11522">
                  <c:v>QLZxBRQtb_w</c:v>
                </c:pt>
                <c:pt idx="11523">
                  <c:v>QM2Pz3MZzh4</c:v>
                </c:pt>
                <c:pt idx="11524">
                  <c:v>Qm6yRBtUUs0</c:v>
                </c:pt>
                <c:pt idx="11525">
                  <c:v>qmB7wWkxvNw</c:v>
                </c:pt>
                <c:pt idx="11526">
                  <c:v>QmGQ8uRuRBs</c:v>
                </c:pt>
                <c:pt idx="11527">
                  <c:v>qmjgWF39kqY</c:v>
                </c:pt>
                <c:pt idx="11528">
                  <c:v>QMK1Pb1xugg</c:v>
                </c:pt>
                <c:pt idx="11529">
                  <c:v>Qmokhw419hQ</c:v>
                </c:pt>
                <c:pt idx="11530">
                  <c:v>QMQ4N01GoWs</c:v>
                </c:pt>
                <c:pt idx="11531">
                  <c:v>QMtCRl7EOLw</c:v>
                </c:pt>
                <c:pt idx="11532">
                  <c:v>QmXWtSlaV54</c:v>
                </c:pt>
                <c:pt idx="11533">
                  <c:v>qMZhbi0Dav0</c:v>
                </c:pt>
                <c:pt idx="11534">
                  <c:v>QmZM7pboBhE</c:v>
                </c:pt>
                <c:pt idx="11535">
                  <c:v>qN_zQOeGfu4</c:v>
                </c:pt>
                <c:pt idx="11536">
                  <c:v>QnbffHwbeho</c:v>
                </c:pt>
                <c:pt idx="11537">
                  <c:v>qNEPqGU-hTw</c:v>
                </c:pt>
                <c:pt idx="11538">
                  <c:v>QNFjcJOKwoo</c:v>
                </c:pt>
                <c:pt idx="11539">
                  <c:v>QngyQZJi-7s</c:v>
                </c:pt>
                <c:pt idx="11540">
                  <c:v>QNH78SSifL8</c:v>
                </c:pt>
                <c:pt idx="11541">
                  <c:v>QNJ9qsfy3wU</c:v>
                </c:pt>
                <c:pt idx="11542">
                  <c:v>qnJbsddPc6o</c:v>
                </c:pt>
                <c:pt idx="11543">
                  <c:v>qn-ktnvcrkY</c:v>
                </c:pt>
                <c:pt idx="11544">
                  <c:v>qnM5oFesLQA</c:v>
                </c:pt>
                <c:pt idx="11545">
                  <c:v>QnnXx0cauno</c:v>
                </c:pt>
                <c:pt idx="11546">
                  <c:v>qNqiNIzlWaI</c:v>
                </c:pt>
                <c:pt idx="11547">
                  <c:v>qnrL5JX8qlE</c:v>
                </c:pt>
                <c:pt idx="11548">
                  <c:v>QnRlDHcUhHU</c:v>
                </c:pt>
                <c:pt idx="11549">
                  <c:v>QNV6qw65O9A</c:v>
                </c:pt>
                <c:pt idx="11550">
                  <c:v>QnWvt8W4mGQ</c:v>
                </c:pt>
                <c:pt idx="11551">
                  <c:v>QnYc6ioDg28</c:v>
                </c:pt>
                <c:pt idx="11552">
                  <c:v>qO5edY-vaA8</c:v>
                </c:pt>
                <c:pt idx="11553">
                  <c:v>Qo840lxDpoc</c:v>
                </c:pt>
                <c:pt idx="11554">
                  <c:v>qoaad0TKV4I</c:v>
                </c:pt>
                <c:pt idx="11555">
                  <c:v>QOaMkRXvEIk</c:v>
                </c:pt>
                <c:pt idx="11556">
                  <c:v>qOGap3Wnb_g</c:v>
                </c:pt>
                <c:pt idx="11557">
                  <c:v>QOiyM1yp3x0</c:v>
                </c:pt>
                <c:pt idx="11558">
                  <c:v>QojrtMboF-A</c:v>
                </c:pt>
                <c:pt idx="11559">
                  <c:v>qOMDZdrJq9Y</c:v>
                </c:pt>
                <c:pt idx="11560">
                  <c:v>QoSbAOZrJwQ</c:v>
                </c:pt>
                <c:pt idx="11561">
                  <c:v>QOTadQ2zN5Q</c:v>
                </c:pt>
                <c:pt idx="11562">
                  <c:v>QOTiTskyY40</c:v>
                </c:pt>
                <c:pt idx="11563">
                  <c:v>QOVlrmtkxkw</c:v>
                </c:pt>
                <c:pt idx="11564">
                  <c:v>qP5jAfzER3Q</c:v>
                </c:pt>
                <c:pt idx="11565">
                  <c:v>QP5w0thkvYM</c:v>
                </c:pt>
                <c:pt idx="11566">
                  <c:v>qP67alYxSiU</c:v>
                </c:pt>
                <c:pt idx="11567">
                  <c:v>qp6IWylY8RA</c:v>
                </c:pt>
                <c:pt idx="11568">
                  <c:v>QPA04zwJuUE</c:v>
                </c:pt>
                <c:pt idx="11569">
                  <c:v>Qpa6gb6uQqE</c:v>
                </c:pt>
                <c:pt idx="11570">
                  <c:v>QpBePVcucdc</c:v>
                </c:pt>
                <c:pt idx="11571">
                  <c:v>qPfBsPt1qaY</c:v>
                </c:pt>
                <c:pt idx="11572">
                  <c:v>QpHvpo8Fa8Y</c:v>
                </c:pt>
                <c:pt idx="11573">
                  <c:v>QPiiJ3KcJr4</c:v>
                </c:pt>
                <c:pt idx="11574">
                  <c:v>qPQELi6qNAk</c:v>
                </c:pt>
                <c:pt idx="11575">
                  <c:v>QPQnmtPYl8w</c:v>
                </c:pt>
                <c:pt idx="11576">
                  <c:v>qpQo_-25zOg</c:v>
                </c:pt>
                <c:pt idx="11577">
                  <c:v>qPTG6GKEbGs</c:v>
                </c:pt>
                <c:pt idx="11578">
                  <c:v>QpyHrQYeoIE</c:v>
                </c:pt>
                <c:pt idx="11579">
                  <c:v>qpzQOAmxjKo</c:v>
                </c:pt>
                <c:pt idx="11580">
                  <c:v>qQ6mu5B-OOM</c:v>
                </c:pt>
                <c:pt idx="11581">
                  <c:v>QQ7_gVsBA40</c:v>
                </c:pt>
                <c:pt idx="11582">
                  <c:v>QqC85L1o5wM</c:v>
                </c:pt>
                <c:pt idx="11583">
                  <c:v>qQdaIcXQOyE</c:v>
                </c:pt>
                <c:pt idx="11584">
                  <c:v>qqeCXMpye8I</c:v>
                </c:pt>
                <c:pt idx="11585">
                  <c:v>qQEX5cr6q2o</c:v>
                </c:pt>
                <c:pt idx="11586">
                  <c:v>QqI_dpqteC0</c:v>
                </c:pt>
                <c:pt idx="11587">
                  <c:v>qQJ0DoH5NrI</c:v>
                </c:pt>
                <c:pt idx="11588">
                  <c:v>QqjHV_p7YZU</c:v>
                </c:pt>
                <c:pt idx="11589">
                  <c:v>qqjZNBRA1No</c:v>
                </c:pt>
                <c:pt idx="11590">
                  <c:v>qQkiqM-3Y8c</c:v>
                </c:pt>
                <c:pt idx="11591">
                  <c:v>qQlmMXW7sH4</c:v>
                </c:pt>
                <c:pt idx="11592">
                  <c:v>qQo69YciSNQ</c:v>
                </c:pt>
                <c:pt idx="11593">
                  <c:v>QQpCG_IvUOo</c:v>
                </c:pt>
                <c:pt idx="11594">
                  <c:v>qQpGmDhxgRE</c:v>
                </c:pt>
                <c:pt idx="11595">
                  <c:v>QQRj4aJGAP4</c:v>
                </c:pt>
                <c:pt idx="11596">
                  <c:v>QQVrQEtUV5Y</c:v>
                </c:pt>
                <c:pt idx="11597">
                  <c:v>QqWIs8lehtk</c:v>
                </c:pt>
                <c:pt idx="11598">
                  <c:v>QQZr_PU1KVo</c:v>
                </c:pt>
                <c:pt idx="11599">
                  <c:v>QraD9ZQHMOc</c:v>
                </c:pt>
                <c:pt idx="11600">
                  <c:v>QrCpa61j8bk</c:v>
                </c:pt>
                <c:pt idx="11601">
                  <c:v>qrcS2u4QuLE</c:v>
                </c:pt>
                <c:pt idx="11602">
                  <c:v>qRFda46RjIA</c:v>
                </c:pt>
                <c:pt idx="11603">
                  <c:v>qRgOSrUgdwc</c:v>
                </c:pt>
                <c:pt idx="11604">
                  <c:v>qRIdM8y3izU</c:v>
                </c:pt>
                <c:pt idx="11605">
                  <c:v>Qriq3bOBDpE</c:v>
                </c:pt>
                <c:pt idx="11606">
                  <c:v>qrks9Zu0f1w</c:v>
                </c:pt>
                <c:pt idx="11607">
                  <c:v>QRlkGbr_Pr0</c:v>
                </c:pt>
                <c:pt idx="11608">
                  <c:v>qRnb4JZykH4</c:v>
                </c:pt>
                <c:pt idx="11609">
                  <c:v>qRp3w33974o</c:v>
                </c:pt>
                <c:pt idx="11610">
                  <c:v>QRSqwRwtRMk</c:v>
                </c:pt>
                <c:pt idx="11611">
                  <c:v>QrTAA6hCkrc</c:v>
                </c:pt>
                <c:pt idx="11612">
                  <c:v>qRtHTAXbV5M</c:v>
                </c:pt>
                <c:pt idx="11613">
                  <c:v>QRzR6bvnvD4</c:v>
                </c:pt>
                <c:pt idx="11614">
                  <c:v>qs_WQgxtlRE</c:v>
                </c:pt>
                <c:pt idx="11615">
                  <c:v>QS08leUQO88</c:v>
                </c:pt>
                <c:pt idx="11616">
                  <c:v>qSBh8B996mw</c:v>
                </c:pt>
                <c:pt idx="11617">
                  <c:v>qSc3qu_LoZE</c:v>
                </c:pt>
                <c:pt idx="11618">
                  <c:v>qsDIII6JSsQ</c:v>
                </c:pt>
                <c:pt idx="11619">
                  <c:v>QsdLyn4Omeg</c:v>
                </c:pt>
                <c:pt idx="11620">
                  <c:v>qsIQbV1oraI</c:v>
                </c:pt>
                <c:pt idx="11621">
                  <c:v>QSjQC5i1LP0</c:v>
                </c:pt>
                <c:pt idx="11622">
                  <c:v>qsNaqQOPZj4</c:v>
                </c:pt>
                <c:pt idx="11623">
                  <c:v>QSpeDA9M72A</c:v>
                </c:pt>
                <c:pt idx="11624">
                  <c:v>qsS8U59FKxo</c:v>
                </c:pt>
                <c:pt idx="11625">
                  <c:v>QsSxRElRe1I</c:v>
                </c:pt>
                <c:pt idx="11626">
                  <c:v>qStW1fcUtpY</c:v>
                </c:pt>
                <c:pt idx="11627">
                  <c:v>qSVFwv1Albo</c:v>
                </c:pt>
                <c:pt idx="11628">
                  <c:v>qSyGvA3kugI</c:v>
                </c:pt>
                <c:pt idx="11629">
                  <c:v>qt13pXFT4tg</c:v>
                </c:pt>
                <c:pt idx="11630">
                  <c:v>Qt6CTz_A2gI</c:v>
                </c:pt>
                <c:pt idx="11631">
                  <c:v>qt7E5SkHwSE</c:v>
                </c:pt>
                <c:pt idx="11632">
                  <c:v>QtE0acRimSw</c:v>
                </c:pt>
                <c:pt idx="11633">
                  <c:v>qTGPpPj8Ieo</c:v>
                </c:pt>
                <c:pt idx="11634">
                  <c:v>QtGue7HuuwA</c:v>
                </c:pt>
                <c:pt idx="11635">
                  <c:v>qTIL_8K2ClA</c:v>
                </c:pt>
                <c:pt idx="11636">
                  <c:v>qtmduJaH7yI</c:v>
                </c:pt>
                <c:pt idx="11637">
                  <c:v>QtNU0RGwT14</c:v>
                </c:pt>
                <c:pt idx="11638">
                  <c:v>QTNvSxTdyQ0</c:v>
                </c:pt>
                <c:pt idx="11639">
                  <c:v>QtNvvWsSsoE</c:v>
                </c:pt>
                <c:pt idx="11640">
                  <c:v>qTOGKO7Fpu8</c:v>
                </c:pt>
                <c:pt idx="11641">
                  <c:v>qTPsj6FDvjE</c:v>
                </c:pt>
                <c:pt idx="11642">
                  <c:v>qtROOWvg9MI</c:v>
                </c:pt>
                <c:pt idx="11643">
                  <c:v>qTU7Nr5GGHs</c:v>
                </c:pt>
                <c:pt idx="11644">
                  <c:v>QTu7oKnsYDU</c:v>
                </c:pt>
                <c:pt idx="11645">
                  <c:v>qTVbE0yAWBo</c:v>
                </c:pt>
                <c:pt idx="11646">
                  <c:v>qTvrzXELn-k</c:v>
                </c:pt>
                <c:pt idx="11647">
                  <c:v>QTyKibeDKGs</c:v>
                </c:pt>
                <c:pt idx="11648">
                  <c:v>Qu1KNkhXq8s</c:v>
                </c:pt>
                <c:pt idx="11649">
                  <c:v>quAWroEKQUI</c:v>
                </c:pt>
                <c:pt idx="11650">
                  <c:v>qUBbr5MeX30</c:v>
                </c:pt>
                <c:pt idx="11651">
                  <c:v>quBz913fEDc</c:v>
                </c:pt>
                <c:pt idx="11652">
                  <c:v>QUCI0HQUGbw</c:v>
                </c:pt>
                <c:pt idx="11653">
                  <c:v>QuErOh8Owko</c:v>
                </c:pt>
                <c:pt idx="11654">
                  <c:v>quf1NJQ9G14</c:v>
                </c:pt>
                <c:pt idx="11655">
                  <c:v>q-UGkMf_rJU</c:v>
                </c:pt>
                <c:pt idx="11656">
                  <c:v>QuGQ3QVvxZk</c:v>
                </c:pt>
                <c:pt idx="11657">
                  <c:v>quhSaXh5FtI</c:v>
                </c:pt>
                <c:pt idx="11658">
                  <c:v>qulVEscM11s</c:v>
                </c:pt>
                <c:pt idx="11659">
                  <c:v>qUmfriZoMw0</c:v>
                </c:pt>
                <c:pt idx="11660">
                  <c:v>qUnUoxa8Bww</c:v>
                </c:pt>
                <c:pt idx="11661">
                  <c:v>Qur20fwAMBM</c:v>
                </c:pt>
                <c:pt idx="11662">
                  <c:v>QutbAqPqll8</c:v>
                </c:pt>
                <c:pt idx="11663">
                  <c:v>quuoHdS1vmQ</c:v>
                </c:pt>
                <c:pt idx="11664">
                  <c:v>QuvPfSnC230</c:v>
                </c:pt>
                <c:pt idx="11665">
                  <c:v>qUWoifAlYHs</c:v>
                </c:pt>
                <c:pt idx="11666">
                  <c:v>QUx1xH3UkMc</c:v>
                </c:pt>
                <c:pt idx="11667">
                  <c:v>qV_fXgjmNnQ</c:v>
                </c:pt>
                <c:pt idx="11668">
                  <c:v>qV5tTRrwh_g</c:v>
                </c:pt>
                <c:pt idx="11669">
                  <c:v>QvbIpZNElhY</c:v>
                </c:pt>
                <c:pt idx="11670">
                  <c:v>Qvd43XKY-f0</c:v>
                </c:pt>
                <c:pt idx="11671">
                  <c:v>qveT_PomVlE</c:v>
                </c:pt>
                <c:pt idx="11672">
                  <c:v>QvGOIAmBWA0</c:v>
                </c:pt>
                <c:pt idx="11673">
                  <c:v>QVgSyvzmbxw</c:v>
                </c:pt>
                <c:pt idx="11674">
                  <c:v>qvHirdMiebE</c:v>
                </c:pt>
                <c:pt idx="11675">
                  <c:v>qvkuHIPdfOs</c:v>
                </c:pt>
                <c:pt idx="11676">
                  <c:v>qVLLNkCkgiw</c:v>
                </c:pt>
                <c:pt idx="11677">
                  <c:v>qvnDk0LAqN4</c:v>
                </c:pt>
                <c:pt idx="11678">
                  <c:v>QvqWcNH6c1g</c:v>
                </c:pt>
                <c:pt idx="11679">
                  <c:v>QVrU9PuJnCM</c:v>
                </c:pt>
                <c:pt idx="11680">
                  <c:v>QvT_aEUd8Go</c:v>
                </c:pt>
                <c:pt idx="11681">
                  <c:v>qVt831N3q4o</c:v>
                </c:pt>
                <c:pt idx="11682">
                  <c:v>QVtqLwl1MLU</c:v>
                </c:pt>
                <c:pt idx="11683">
                  <c:v>QvUP-hKiN1U</c:v>
                </c:pt>
                <c:pt idx="11684">
                  <c:v>qVV6Vutk5e8</c:v>
                </c:pt>
                <c:pt idx="11685">
                  <c:v>QVYPB1NqV-c</c:v>
                </c:pt>
                <c:pt idx="11686">
                  <c:v>QVyWHqhsT_k</c:v>
                </c:pt>
                <c:pt idx="11687">
                  <c:v>QW0UofhzaxM</c:v>
                </c:pt>
                <c:pt idx="11688">
                  <c:v>QW9THv7GJ-4</c:v>
                </c:pt>
                <c:pt idx="11689">
                  <c:v>qWfjVkrUiJc</c:v>
                </c:pt>
                <c:pt idx="11690">
                  <c:v>qwgXnOQ7ebo</c:v>
                </c:pt>
                <c:pt idx="11691">
                  <c:v>QwH4jNmjlgg</c:v>
                </c:pt>
                <c:pt idx="11692">
                  <c:v>qwH9fWNs7Uw</c:v>
                </c:pt>
                <c:pt idx="11693">
                  <c:v>QwievZ1Tx-8</c:v>
                </c:pt>
                <c:pt idx="11694">
                  <c:v>QWipZwUEJ5U</c:v>
                </c:pt>
                <c:pt idx="11695">
                  <c:v>Qwj_iP6SAAI</c:v>
                </c:pt>
                <c:pt idx="11696">
                  <c:v>qwjLtgpQ-yo</c:v>
                </c:pt>
                <c:pt idx="11697">
                  <c:v>QWKHAeQCbwo</c:v>
                </c:pt>
                <c:pt idx="11698">
                  <c:v>qwmpR_pqbBI</c:v>
                </c:pt>
                <c:pt idx="11699">
                  <c:v>qwnvwaMdPbo</c:v>
                </c:pt>
                <c:pt idx="11700">
                  <c:v>QWuGkei4E74</c:v>
                </c:pt>
                <c:pt idx="11701">
                  <c:v>qX0A20VyElQ</c:v>
                </c:pt>
                <c:pt idx="11702">
                  <c:v>QX0E4k5Z_HA</c:v>
                </c:pt>
                <c:pt idx="11703">
                  <c:v>Qx54quy9tDQ</c:v>
                </c:pt>
                <c:pt idx="11704">
                  <c:v>qx5Nm31Liis</c:v>
                </c:pt>
                <c:pt idx="11705">
                  <c:v>Qx7LRv1mTEs</c:v>
                </c:pt>
                <c:pt idx="11706">
                  <c:v>qx9Q0HtO5eE</c:v>
                </c:pt>
                <c:pt idx="11707">
                  <c:v>qxCDEv0bGCk</c:v>
                </c:pt>
                <c:pt idx="11708">
                  <c:v>QxCVv3M6AhI</c:v>
                </c:pt>
                <c:pt idx="11709">
                  <c:v>qXiZkrnK2jo</c:v>
                </c:pt>
                <c:pt idx="11710">
                  <c:v>QXjFt684nnM</c:v>
                </c:pt>
                <c:pt idx="11711">
                  <c:v>qXJMDzBMAUQ</c:v>
                </c:pt>
                <c:pt idx="11712">
                  <c:v>QXLsIfTwm_A</c:v>
                </c:pt>
                <c:pt idx="11713">
                  <c:v>qXMsc-cGiNs</c:v>
                </c:pt>
                <c:pt idx="11714">
                  <c:v>qxNaRmS5r9g</c:v>
                </c:pt>
                <c:pt idx="11715">
                  <c:v>qxo9OzKb-iw</c:v>
                </c:pt>
                <c:pt idx="11716">
                  <c:v>qxqDNP1bDEw</c:v>
                </c:pt>
                <c:pt idx="11717">
                  <c:v>QXrplwcyAoo</c:v>
                </c:pt>
                <c:pt idx="11718">
                  <c:v>qxsVcEDRcFY</c:v>
                </c:pt>
                <c:pt idx="11719">
                  <c:v>QxTJhZqLM_I</c:v>
                </c:pt>
                <c:pt idx="11720">
                  <c:v>QxTtsZUcOjQ</c:v>
                </c:pt>
                <c:pt idx="11721">
                  <c:v>qXvmUdZGNFU</c:v>
                </c:pt>
                <c:pt idx="11722">
                  <c:v>QX-yPEu885s</c:v>
                </c:pt>
                <c:pt idx="11723">
                  <c:v>qxyVUq-ulBQ</c:v>
                </c:pt>
                <c:pt idx="11724">
                  <c:v>Qy4uvdDD0h4</c:v>
                </c:pt>
                <c:pt idx="11725">
                  <c:v>QY5hSdve_Hg</c:v>
                </c:pt>
                <c:pt idx="11726">
                  <c:v>QY6sN71Hb9A</c:v>
                </c:pt>
                <c:pt idx="11727">
                  <c:v>qYAiAivwTvc</c:v>
                </c:pt>
                <c:pt idx="11728">
                  <c:v>qybOPpfpyAI</c:v>
                </c:pt>
                <c:pt idx="11729">
                  <c:v>qYckopLJEeA</c:v>
                </c:pt>
                <c:pt idx="11730">
                  <c:v>qYeYj2ApO6w</c:v>
                </c:pt>
                <c:pt idx="11731">
                  <c:v>qyfWXkRCfYY</c:v>
                </c:pt>
                <c:pt idx="11732">
                  <c:v>QYiOzEvTDu0</c:v>
                </c:pt>
                <c:pt idx="11733">
                  <c:v>QyiPhVdkh1Q</c:v>
                </c:pt>
                <c:pt idx="11734">
                  <c:v>qyKivZT2wig</c:v>
                </c:pt>
                <c:pt idx="11735">
                  <c:v>QyKjemyDJMg</c:v>
                </c:pt>
                <c:pt idx="11736">
                  <c:v>Qylxag3_RhM</c:v>
                </c:pt>
                <c:pt idx="11737">
                  <c:v>QYNymjtl_QE</c:v>
                </c:pt>
                <c:pt idx="11738">
                  <c:v>qYpIo1DYMyo</c:v>
                </c:pt>
                <c:pt idx="11739">
                  <c:v>QYQDjcIm9ug</c:v>
                </c:pt>
                <c:pt idx="11740">
                  <c:v>qyumrsOnKpg</c:v>
                </c:pt>
                <c:pt idx="11741">
                  <c:v>QyWmSYy4m6k</c:v>
                </c:pt>
                <c:pt idx="11742">
                  <c:v>QYZA_GsPoaw</c:v>
                </c:pt>
                <c:pt idx="11743">
                  <c:v>QZ3lMmnwV-8</c:v>
                </c:pt>
                <c:pt idx="11744">
                  <c:v>qZ-4ixf-PGA</c:v>
                </c:pt>
                <c:pt idx="11745">
                  <c:v>qZ5JgtYnens</c:v>
                </c:pt>
                <c:pt idx="11746">
                  <c:v>qzAb3OcaoRw</c:v>
                </c:pt>
                <c:pt idx="11747">
                  <c:v>qZFbKBPmlTc</c:v>
                </c:pt>
                <c:pt idx="11748">
                  <c:v>qzFqSwIe7rM</c:v>
                </c:pt>
                <c:pt idx="11749">
                  <c:v>qZHycHI3F1Q</c:v>
                </c:pt>
                <c:pt idx="11750">
                  <c:v>qzk6MgLJ3M8</c:v>
                </c:pt>
                <c:pt idx="11751">
                  <c:v>qzKhAfgiAdg</c:v>
                </c:pt>
                <c:pt idx="11752">
                  <c:v>QZL2NrrhjHY</c:v>
                </c:pt>
                <c:pt idx="11753">
                  <c:v>Qzlv-R06dNg</c:v>
                </c:pt>
                <c:pt idx="11754">
                  <c:v>qZnge-xDI2o</c:v>
                </c:pt>
                <c:pt idx="11755">
                  <c:v>qzNTuo4nlSI</c:v>
                </c:pt>
                <c:pt idx="11756">
                  <c:v>qzq8mZGbJos</c:v>
                </c:pt>
                <c:pt idx="11757">
                  <c:v>QzQNUYbO-nI</c:v>
                </c:pt>
                <c:pt idx="11758">
                  <c:v>qzr_LA110F0</c:v>
                </c:pt>
                <c:pt idx="11759">
                  <c:v>QZs5SiM-C2E</c:v>
                </c:pt>
                <c:pt idx="11760">
                  <c:v>qZs6JSLeWj0</c:v>
                </c:pt>
                <c:pt idx="11761">
                  <c:v>Qzsnda62XLc</c:v>
                </c:pt>
                <c:pt idx="11762">
                  <c:v>QZU4YbbLl6U</c:v>
                </c:pt>
                <c:pt idx="11763">
                  <c:v>qZUY4e53pMM</c:v>
                </c:pt>
                <c:pt idx="11764">
                  <c:v>R_5YBLuXAuU</c:v>
                </c:pt>
                <c:pt idx="11765">
                  <c:v>R_dq3gjymLg</c:v>
                </c:pt>
                <c:pt idx="11766">
                  <c:v>R_JH2JCYDq0</c:v>
                </c:pt>
                <c:pt idx="11767">
                  <c:v>r_OX9jTBb3s</c:v>
                </c:pt>
                <c:pt idx="11768">
                  <c:v>R_pJ3MxuRrI</c:v>
                </c:pt>
                <c:pt idx="11769">
                  <c:v>R_PvsjjXRz8</c:v>
                </c:pt>
                <c:pt idx="11770">
                  <c:v>R-_PZwE7j3U</c:v>
                </c:pt>
                <c:pt idx="11771">
                  <c:v>r_qw0Axqglo</c:v>
                </c:pt>
                <c:pt idx="11772">
                  <c:v>R016Q5YO5VE</c:v>
                </c:pt>
                <c:pt idx="11773">
                  <c:v>r09UAUqS2Cg</c:v>
                </c:pt>
                <c:pt idx="11774">
                  <c:v>r0bQ1vTezY0</c:v>
                </c:pt>
                <c:pt idx="11775">
                  <c:v>R0Qv_nl3WaE</c:v>
                </c:pt>
                <c:pt idx="11776">
                  <c:v>r0wnuv1X1Z0</c:v>
                </c:pt>
                <c:pt idx="11777">
                  <c:v>R0zRN574yyg</c:v>
                </c:pt>
                <c:pt idx="11778">
                  <c:v>r0zUkZccPQE</c:v>
                </c:pt>
                <c:pt idx="11779">
                  <c:v>r1_UXLnWte0</c:v>
                </c:pt>
                <c:pt idx="11780">
                  <c:v>r16e-mrlVns</c:v>
                </c:pt>
                <c:pt idx="11781">
                  <c:v>r19PApItzEc</c:v>
                </c:pt>
                <c:pt idx="11782">
                  <c:v>R1B-WENvg74</c:v>
                </c:pt>
                <c:pt idx="11783">
                  <c:v>r1l3cYVRlnc</c:v>
                </c:pt>
                <c:pt idx="11784">
                  <c:v>R1mavFymqOE</c:v>
                </c:pt>
                <c:pt idx="11785">
                  <c:v>r1N8oKFiat4</c:v>
                </c:pt>
                <c:pt idx="11786">
                  <c:v>r1oIDXFjqSI</c:v>
                </c:pt>
                <c:pt idx="11787">
                  <c:v>R1tJ6i_Sxyg</c:v>
                </c:pt>
                <c:pt idx="11788">
                  <c:v>r1XjM8-Gojw</c:v>
                </c:pt>
                <c:pt idx="11789">
                  <c:v>R26Wf_IGEOg</c:v>
                </c:pt>
                <c:pt idx="11790">
                  <c:v>r2-KukDoZ_0</c:v>
                </c:pt>
                <c:pt idx="11791">
                  <c:v>R2MPJyxPDiM</c:v>
                </c:pt>
                <c:pt idx="11792">
                  <c:v>R2opvwNkD1M</c:v>
                </c:pt>
                <c:pt idx="11793">
                  <c:v>R2YVa4Nirsc</c:v>
                </c:pt>
                <c:pt idx="11794">
                  <c:v>r3bslQkHiNI</c:v>
                </c:pt>
                <c:pt idx="11795">
                  <c:v>r3CAdQGo_6M</c:v>
                </c:pt>
                <c:pt idx="11796">
                  <c:v>r3g8yEdRgQ4</c:v>
                </c:pt>
                <c:pt idx="11797">
                  <c:v>r-3iathMo7o</c:v>
                </c:pt>
                <c:pt idx="11798">
                  <c:v>r3laXkyihNs</c:v>
                </c:pt>
                <c:pt idx="11799">
                  <c:v>R3P8D5jRLjQ</c:v>
                </c:pt>
                <c:pt idx="11800">
                  <c:v>r3puKUcSEZo</c:v>
                </c:pt>
                <c:pt idx="11801">
                  <c:v>r3u6DidQnX0</c:v>
                </c:pt>
                <c:pt idx="11802">
                  <c:v>R4aZIVPS0Vw</c:v>
                </c:pt>
                <c:pt idx="11803">
                  <c:v>R4cN7klCTaA</c:v>
                </c:pt>
                <c:pt idx="11804">
                  <c:v>r4CTYvayzUs</c:v>
                </c:pt>
                <c:pt idx="11805">
                  <c:v>R4Fy9SPOWR0</c:v>
                </c:pt>
                <c:pt idx="11806">
                  <c:v>r4gzldcBISk</c:v>
                </c:pt>
                <c:pt idx="11807">
                  <c:v>R4Jk8aqpY7w</c:v>
                </c:pt>
                <c:pt idx="11808">
                  <c:v>R4LA6v2u47Q</c:v>
                </c:pt>
                <c:pt idx="11809">
                  <c:v>r4Sfuy60274</c:v>
                </c:pt>
                <c:pt idx="11810">
                  <c:v>r4X3ehjy-mg</c:v>
                </c:pt>
                <c:pt idx="11811">
                  <c:v>R51JjuYsvG8</c:v>
                </c:pt>
                <c:pt idx="11812">
                  <c:v>r5CrGkyS9R4</c:v>
                </c:pt>
                <c:pt idx="11813">
                  <c:v>r5CvQOAGeJ0</c:v>
                </c:pt>
                <c:pt idx="11814">
                  <c:v>r5eT5vZQbCI</c:v>
                </c:pt>
                <c:pt idx="11815">
                  <c:v>R5fvWV94pYo</c:v>
                </c:pt>
                <c:pt idx="11816">
                  <c:v>R-5RBhqngUs</c:v>
                </c:pt>
                <c:pt idx="11817">
                  <c:v>R5rbU-yEydM</c:v>
                </c:pt>
                <c:pt idx="11818">
                  <c:v>r5VMpj0GLJw</c:v>
                </c:pt>
                <c:pt idx="11819">
                  <c:v>R5WUpysakwQ</c:v>
                </c:pt>
                <c:pt idx="11820">
                  <c:v>r5xTuumaurU</c:v>
                </c:pt>
                <c:pt idx="11821">
                  <c:v>r5y262l4xKg</c:v>
                </c:pt>
                <c:pt idx="11822">
                  <c:v>r5YNEcYXwGA</c:v>
                </c:pt>
                <c:pt idx="11823">
                  <c:v>r65qzitj7vw</c:v>
                </c:pt>
                <c:pt idx="11824">
                  <c:v>r6BUF5Zf1H0</c:v>
                </c:pt>
                <c:pt idx="11825">
                  <c:v>R6dac-Q-PTM</c:v>
                </c:pt>
                <c:pt idx="11826">
                  <c:v>R6jeHZ18qxw</c:v>
                </c:pt>
                <c:pt idx="11827">
                  <c:v>r6MDeLLNikc</c:v>
                </c:pt>
                <c:pt idx="11828">
                  <c:v>R6pdKuS7efI</c:v>
                </c:pt>
                <c:pt idx="11829">
                  <c:v>r6vrmPqjRB4</c:v>
                </c:pt>
                <c:pt idx="11830">
                  <c:v>r6wbTb3uRl0</c:v>
                </c:pt>
                <c:pt idx="11831">
                  <c:v>r6Y91UxWXm8</c:v>
                </c:pt>
                <c:pt idx="11832">
                  <c:v>r71I00XmLbM</c:v>
                </c:pt>
                <c:pt idx="11833">
                  <c:v>r7c--fNcG-s</c:v>
                </c:pt>
                <c:pt idx="11834">
                  <c:v>r7fjdsSM7H8</c:v>
                </c:pt>
                <c:pt idx="11835">
                  <c:v>r7FtF1NGGWw</c:v>
                </c:pt>
                <c:pt idx="11836">
                  <c:v>R7JsP-xj0d8</c:v>
                </c:pt>
                <c:pt idx="11837">
                  <c:v>r7PQrhhZFoE</c:v>
                </c:pt>
                <c:pt idx="11838">
                  <c:v>r7rilx2xqtY</c:v>
                </c:pt>
                <c:pt idx="11839">
                  <c:v>R7RjzBu54PE</c:v>
                </c:pt>
                <c:pt idx="11840">
                  <c:v>r8kw0cQmHWM</c:v>
                </c:pt>
                <c:pt idx="11841">
                  <c:v>r8kXoDi-x8M</c:v>
                </c:pt>
                <c:pt idx="11842">
                  <c:v>R8nYTkt8fks</c:v>
                </c:pt>
                <c:pt idx="11843">
                  <c:v>R8oEYiohFeo</c:v>
                </c:pt>
                <c:pt idx="11844">
                  <c:v>r8UbxgM_qL8</c:v>
                </c:pt>
                <c:pt idx="11845">
                  <c:v>-R8Vok9ykjM</c:v>
                </c:pt>
                <c:pt idx="11846">
                  <c:v>R9_hKhf0TDo</c:v>
                </c:pt>
                <c:pt idx="11847">
                  <c:v>R97m7fc-Kps</c:v>
                </c:pt>
                <c:pt idx="11848">
                  <c:v>r9gmKomAH4M</c:v>
                </c:pt>
                <c:pt idx="11849">
                  <c:v>r9t_LVsnXrE</c:v>
                </c:pt>
                <c:pt idx="11850">
                  <c:v>r9uukMoFXGY</c:v>
                </c:pt>
                <c:pt idx="11851">
                  <c:v>R9vL8Pv9J5k</c:v>
                </c:pt>
                <c:pt idx="11852">
                  <c:v>r9xEA5XGWSo</c:v>
                </c:pt>
                <c:pt idx="11853">
                  <c:v>r9YzUCrhpLU</c:v>
                </c:pt>
                <c:pt idx="11854">
                  <c:v>RA6ugkFhzqQ</c:v>
                </c:pt>
                <c:pt idx="11855">
                  <c:v>Ra7JyMSGXZc</c:v>
                </c:pt>
                <c:pt idx="11856">
                  <c:v>ra9QTe8eAdo</c:v>
                </c:pt>
                <c:pt idx="11857">
                  <c:v>RAaWHw6WNu8</c:v>
                </c:pt>
                <c:pt idx="11858">
                  <c:v>rabpRbnuD-M</c:v>
                </c:pt>
                <c:pt idx="11859">
                  <c:v>RaClqCzY9i0</c:v>
                </c:pt>
                <c:pt idx="11860">
                  <c:v>rACUJRvOKy0</c:v>
                </c:pt>
                <c:pt idx="11861">
                  <c:v>rAE1ug8ne9Y</c:v>
                </c:pt>
                <c:pt idx="11862">
                  <c:v>rae3o-3e4C8</c:v>
                </c:pt>
                <c:pt idx="11863">
                  <c:v>raEoptmENCo</c:v>
                </c:pt>
                <c:pt idx="11864">
                  <c:v>RAErhoCTnrU</c:v>
                </c:pt>
                <c:pt idx="11865">
                  <c:v>rAH8qm5oQHg</c:v>
                </c:pt>
                <c:pt idx="11866">
                  <c:v>RahP0_Iczi4</c:v>
                </c:pt>
                <c:pt idx="11867">
                  <c:v>rAi7zgElfvQ</c:v>
                </c:pt>
                <c:pt idx="11868">
                  <c:v>RAimZDVvS0o</c:v>
                </c:pt>
                <c:pt idx="11869">
                  <c:v>rAisEqV6Yjc</c:v>
                </c:pt>
                <c:pt idx="11870">
                  <c:v>ranqb2ZQVfs</c:v>
                </c:pt>
                <c:pt idx="11871">
                  <c:v>RAOS3nP2oY0</c:v>
                </c:pt>
                <c:pt idx="11872">
                  <c:v>RASKvC_DynM</c:v>
                </c:pt>
                <c:pt idx="11873">
                  <c:v>RaVWBtx98js</c:v>
                </c:pt>
                <c:pt idx="11874">
                  <c:v>rAx8xncndRU</c:v>
                </c:pt>
                <c:pt idx="11875">
                  <c:v>rAYdbt8Xor8</c:v>
                </c:pt>
                <c:pt idx="11876">
                  <c:v>rb29E84pi1Q</c:v>
                </c:pt>
                <c:pt idx="11877">
                  <c:v>rb9P_2yQZCI</c:v>
                </c:pt>
                <c:pt idx="11878">
                  <c:v>rBCCDZvcAWw</c:v>
                </c:pt>
                <c:pt idx="11879">
                  <c:v>RBHZiCo0DmM</c:v>
                </c:pt>
                <c:pt idx="11880">
                  <c:v>RBL0U_jyfXk</c:v>
                </c:pt>
                <c:pt idx="11881">
                  <c:v>RblRQrFXv_o</c:v>
                </c:pt>
                <c:pt idx="11882">
                  <c:v>RbqWaACgK4g</c:v>
                </c:pt>
                <c:pt idx="11883">
                  <c:v>RbVKZdVNKsw</c:v>
                </c:pt>
                <c:pt idx="11884">
                  <c:v>rBw9RV-KTwY</c:v>
                </c:pt>
                <c:pt idx="11885">
                  <c:v>RbwpLmRSljc</c:v>
                </c:pt>
                <c:pt idx="11886">
                  <c:v>RBWw1S0dX08</c:v>
                </c:pt>
                <c:pt idx="11887">
                  <c:v>RbycBQIJYQo</c:v>
                </c:pt>
                <c:pt idx="11888">
                  <c:v>rbZpVEFvn1g</c:v>
                </c:pt>
                <c:pt idx="11889">
                  <c:v>Rc3iB4NYRnc</c:v>
                </c:pt>
                <c:pt idx="11890">
                  <c:v>rc4i_eVYLcw</c:v>
                </c:pt>
                <c:pt idx="11891">
                  <c:v>rca4AJ-Vrdc</c:v>
                </c:pt>
                <c:pt idx="11892">
                  <c:v>rCDaQp5AuDI</c:v>
                </c:pt>
                <c:pt idx="11893">
                  <c:v>RcERFLu4VJo</c:v>
                </c:pt>
                <c:pt idx="11894">
                  <c:v>R-CF9NylKVc</c:v>
                </c:pt>
                <c:pt idx="11895">
                  <c:v>rCHYVWcA7Jk</c:v>
                </c:pt>
                <c:pt idx="11896">
                  <c:v>RCNFZ-nZ6vk</c:v>
                </c:pt>
                <c:pt idx="11897">
                  <c:v>RcO6dXCtJr8</c:v>
                </c:pt>
                <c:pt idx="11898">
                  <c:v>RCsdYGuJxSk</c:v>
                </c:pt>
                <c:pt idx="11899">
                  <c:v>RCxpOky7Qa8</c:v>
                </c:pt>
                <c:pt idx="11900">
                  <c:v>RcXsaoARHyw</c:v>
                </c:pt>
                <c:pt idx="11901">
                  <c:v>RcxurS17eJo</c:v>
                </c:pt>
                <c:pt idx="11902">
                  <c:v>RCXXvgDqrP4</c:v>
                </c:pt>
                <c:pt idx="11903">
                  <c:v>rcYdMd908AI</c:v>
                </c:pt>
                <c:pt idx="11904">
                  <c:v>rD15euul6jU</c:v>
                </c:pt>
                <c:pt idx="11905">
                  <c:v>rdbnO1AP_ko</c:v>
                </c:pt>
                <c:pt idx="11906">
                  <c:v>rDDdXd6Cvnc</c:v>
                </c:pt>
                <c:pt idx="11907">
                  <c:v>rdeQT7KkqM8</c:v>
                </c:pt>
                <c:pt idx="11908">
                  <c:v>rdhbsfG4pSg</c:v>
                </c:pt>
                <c:pt idx="11909">
                  <c:v>RDjsxfTZF2o</c:v>
                </c:pt>
                <c:pt idx="11910">
                  <c:v>rDkjsZ6i4FE</c:v>
                </c:pt>
                <c:pt idx="11911">
                  <c:v>RDLXtGLWWso</c:v>
                </c:pt>
                <c:pt idx="11912">
                  <c:v>RdmPDsUm4jA</c:v>
                </c:pt>
                <c:pt idx="11913">
                  <c:v>rdnSMooiSfY</c:v>
                </c:pt>
                <c:pt idx="11914">
                  <c:v>rdpBonYXgb4</c:v>
                </c:pt>
                <c:pt idx="11915">
                  <c:v>rDSnPerPWhE</c:v>
                </c:pt>
                <c:pt idx="11916">
                  <c:v>rdTnZknoBfY</c:v>
                </c:pt>
                <c:pt idx="11917">
                  <c:v>rDuGxEXTmzc</c:v>
                </c:pt>
                <c:pt idx="11918">
                  <c:v>rduHrYxvJC8</c:v>
                </c:pt>
                <c:pt idx="11919">
                  <c:v>RdVyEaBfSwA</c:v>
                </c:pt>
                <c:pt idx="11920">
                  <c:v>RdyALBfPqfA</c:v>
                </c:pt>
                <c:pt idx="11921">
                  <c:v>rDYLYr-3c7s</c:v>
                </c:pt>
                <c:pt idx="11922">
                  <c:v>rE_GOkeI3Gs</c:v>
                </c:pt>
                <c:pt idx="11923">
                  <c:v>RE03EkFWxEU</c:v>
                </c:pt>
                <c:pt idx="11924">
                  <c:v>Re5UkSq55nI</c:v>
                </c:pt>
                <c:pt idx="11925">
                  <c:v>rE5vIZOZIsY</c:v>
                </c:pt>
                <c:pt idx="11926">
                  <c:v>REC_1cBmuMo</c:v>
                </c:pt>
                <c:pt idx="11927">
                  <c:v>R-eCfwNrZg8</c:v>
                </c:pt>
                <c:pt idx="11928">
                  <c:v>rel8mTmHJgE</c:v>
                </c:pt>
                <c:pt idx="11929">
                  <c:v>reNmoaScYvQ</c:v>
                </c:pt>
                <c:pt idx="11930">
                  <c:v>reoTUboruJ0</c:v>
                </c:pt>
                <c:pt idx="11931">
                  <c:v>reS1Z7oNuf8</c:v>
                </c:pt>
                <c:pt idx="11932">
                  <c:v>ReUFPKECo-8</c:v>
                </c:pt>
                <c:pt idx="11933">
                  <c:v>rewrhR1sKx8</c:v>
                </c:pt>
                <c:pt idx="11934">
                  <c:v>Rewu0fE0C6g</c:v>
                </c:pt>
                <c:pt idx="11935">
                  <c:v>REyEh6QzEQA</c:v>
                </c:pt>
                <c:pt idx="11936">
                  <c:v>rF1C5eRn4mo</c:v>
                </c:pt>
                <c:pt idx="11937">
                  <c:v>Rf4aqFXRZtU</c:v>
                </c:pt>
                <c:pt idx="11938">
                  <c:v>RF7DhGIQE1k</c:v>
                </c:pt>
                <c:pt idx="11939">
                  <c:v>RfClAOOgInQ</c:v>
                </c:pt>
                <c:pt idx="11940">
                  <c:v>RFGBwM2psbE</c:v>
                </c:pt>
                <c:pt idx="11941">
                  <c:v>rfoKjcj58Rg</c:v>
                </c:pt>
                <c:pt idx="11942">
                  <c:v>RfRHg30YtaM</c:v>
                </c:pt>
                <c:pt idx="11943">
                  <c:v>RFVROHwWO6A</c:v>
                </c:pt>
                <c:pt idx="11944">
                  <c:v>RFWC5AKmdpM</c:v>
                </c:pt>
                <c:pt idx="11945">
                  <c:v>RFWeRXGHKyg</c:v>
                </c:pt>
                <c:pt idx="11946">
                  <c:v>rfWJMpZn-gc</c:v>
                </c:pt>
                <c:pt idx="11947">
                  <c:v>RFXA9dhxt6g</c:v>
                </c:pt>
                <c:pt idx="11948">
                  <c:v>rgdcbx0lLjg</c:v>
                </c:pt>
                <c:pt idx="11949">
                  <c:v>rGdU9Lmkcow</c:v>
                </c:pt>
                <c:pt idx="11950">
                  <c:v>rGERyuAWT0s</c:v>
                </c:pt>
                <c:pt idx="11951">
                  <c:v>rGFrM0VV-xk</c:v>
                </c:pt>
                <c:pt idx="11952">
                  <c:v>rGhPtHFuXNw</c:v>
                </c:pt>
                <c:pt idx="11953">
                  <c:v>RGIyy0u5g-c</c:v>
                </c:pt>
                <c:pt idx="11954">
                  <c:v>rGj9aI4yr3Q</c:v>
                </c:pt>
                <c:pt idx="11955">
                  <c:v>Rgkp52IgXek</c:v>
                </c:pt>
                <c:pt idx="11956">
                  <c:v>rgkVEOvr1iQ</c:v>
                </c:pt>
                <c:pt idx="11957">
                  <c:v>Rgr20ZbEPvs</c:v>
                </c:pt>
                <c:pt idx="11958">
                  <c:v>Rgr8u4iAjTk</c:v>
                </c:pt>
                <c:pt idx="11959">
                  <c:v>RgrLpwiXjwQ</c:v>
                </c:pt>
                <c:pt idx="11960">
                  <c:v>RgrteYrdBiE</c:v>
                </c:pt>
                <c:pt idx="11961">
                  <c:v>RGsgm1BwUyA</c:v>
                </c:pt>
                <c:pt idx="11962">
                  <c:v>RGuAnFgu9ew</c:v>
                </c:pt>
                <c:pt idx="11963">
                  <c:v>rGWg_83dGak</c:v>
                </c:pt>
                <c:pt idx="11964">
                  <c:v>rgWh_meesp4</c:v>
                </c:pt>
                <c:pt idx="11965">
                  <c:v>rGwu4PZGdAQ</c:v>
                </c:pt>
                <c:pt idx="11966">
                  <c:v>Rh_M0mSUcP8</c:v>
                </c:pt>
                <c:pt idx="11967">
                  <c:v>rh4lIHo8VTo</c:v>
                </c:pt>
                <c:pt idx="11968">
                  <c:v>Rh5BVQwfk9Q</c:v>
                </c:pt>
                <c:pt idx="11969">
                  <c:v>rHA0KEhVNUM</c:v>
                </c:pt>
                <c:pt idx="11970">
                  <c:v>rHeUp1WrP68</c:v>
                </c:pt>
                <c:pt idx="11971">
                  <c:v>rHgsk294Ovo</c:v>
                </c:pt>
                <c:pt idx="11972">
                  <c:v>rHgSVvrva5c</c:v>
                </c:pt>
                <c:pt idx="11973">
                  <c:v>rHhAOOsR0R4</c:v>
                </c:pt>
                <c:pt idx="11974">
                  <c:v>RhJmta4qdck</c:v>
                </c:pt>
                <c:pt idx="11975">
                  <c:v>RHMa2lWWvV0</c:v>
                </c:pt>
                <c:pt idx="11976">
                  <c:v>Rhq6uJkoy_o</c:v>
                </c:pt>
                <c:pt idx="11977">
                  <c:v>RHqipbSgqYw</c:v>
                </c:pt>
                <c:pt idx="11978">
                  <c:v>rHqVcWxwQKw</c:v>
                </c:pt>
                <c:pt idx="11979">
                  <c:v>rHRwCMip6F8</c:v>
                </c:pt>
                <c:pt idx="11980">
                  <c:v>rHsyHGGPdGc</c:v>
                </c:pt>
                <c:pt idx="11981">
                  <c:v>Rhu3l6q9Iyk</c:v>
                </c:pt>
                <c:pt idx="11982">
                  <c:v>RhUJsKwvW7s</c:v>
                </c:pt>
                <c:pt idx="11983">
                  <c:v>RhuvuC2pKq4</c:v>
                </c:pt>
                <c:pt idx="11984">
                  <c:v>rHX7lHnuAw0</c:v>
                </c:pt>
                <c:pt idx="11985">
                  <c:v>RhyxuAXt_uc</c:v>
                </c:pt>
                <c:pt idx="11986">
                  <c:v>Ri_Ph1Og33o</c:v>
                </c:pt>
                <c:pt idx="11987">
                  <c:v>Ri4i6cxdO78</c:v>
                </c:pt>
                <c:pt idx="11988">
                  <c:v>RI4v1o9zc6U</c:v>
                </c:pt>
                <c:pt idx="11989">
                  <c:v>RI8htt5xPT0</c:v>
                </c:pt>
                <c:pt idx="11990">
                  <c:v>Ri9ej72fNqY</c:v>
                </c:pt>
                <c:pt idx="11991">
                  <c:v>RiA3hcmbWrc</c:v>
                </c:pt>
                <c:pt idx="11992">
                  <c:v>ribKgKBb6ig</c:v>
                </c:pt>
                <c:pt idx="11993">
                  <c:v>Rif8pd3TZGQ</c:v>
                </c:pt>
                <c:pt idx="11994">
                  <c:v>R-IiCgPftz4</c:v>
                </c:pt>
                <c:pt idx="11995">
                  <c:v>RIikMbWUsaU</c:v>
                </c:pt>
                <c:pt idx="11996">
                  <c:v>r-iL1lxno-0</c:v>
                </c:pt>
                <c:pt idx="11997">
                  <c:v>RIL--Uzmu0Y</c:v>
                </c:pt>
                <c:pt idx="11998">
                  <c:v>ritoyVCiQlM</c:v>
                </c:pt>
                <c:pt idx="11999">
                  <c:v>rIWW2XrT9Us</c:v>
                </c:pt>
                <c:pt idx="12000">
                  <c:v>RiyEX5gtyVY</c:v>
                </c:pt>
                <c:pt idx="12001">
                  <c:v>RiyHPI3apgw</c:v>
                </c:pt>
                <c:pt idx="12002">
                  <c:v>RiYlS6czepM</c:v>
                </c:pt>
                <c:pt idx="12003">
                  <c:v>RiYZx-XyPrI</c:v>
                </c:pt>
                <c:pt idx="12004">
                  <c:v>RIZfng5VISM</c:v>
                </c:pt>
                <c:pt idx="12005">
                  <c:v>Rj27RuEYMys</c:v>
                </c:pt>
                <c:pt idx="12006">
                  <c:v>rJ6SyvwnPd0</c:v>
                </c:pt>
                <c:pt idx="12007">
                  <c:v>rJiDjbIwC3c</c:v>
                </c:pt>
                <c:pt idx="12008">
                  <c:v>RJKdrsWCgus</c:v>
                </c:pt>
                <c:pt idx="12009">
                  <c:v>rJn0gYDeVj8</c:v>
                </c:pt>
                <c:pt idx="12010">
                  <c:v>rJQGhHnaQYM</c:v>
                </c:pt>
                <c:pt idx="12011">
                  <c:v>Rj-QHYOheSY</c:v>
                </c:pt>
                <c:pt idx="12012">
                  <c:v>RJtw_r_XR_c</c:v>
                </c:pt>
                <c:pt idx="12013">
                  <c:v>RjU7ve8IWfI</c:v>
                </c:pt>
                <c:pt idx="12014">
                  <c:v>rJWpi4O7KsI</c:v>
                </c:pt>
                <c:pt idx="12015">
                  <c:v>RJzZc2dR7-E</c:v>
                </c:pt>
                <c:pt idx="12016">
                  <c:v>RK55qmGluHc</c:v>
                </c:pt>
                <c:pt idx="12017">
                  <c:v>RK5xfFFQsTw</c:v>
                </c:pt>
                <c:pt idx="12018">
                  <c:v>RkaHW8CDCXA</c:v>
                </c:pt>
                <c:pt idx="12019">
                  <c:v>rKBHwWJOjtA</c:v>
                </c:pt>
                <c:pt idx="12020">
                  <c:v>RKc0VggPWSs</c:v>
                </c:pt>
                <c:pt idx="12021">
                  <c:v>RkDQw9MTuuU</c:v>
                </c:pt>
                <c:pt idx="12022">
                  <c:v>RKedXWFkQNA</c:v>
                </c:pt>
                <c:pt idx="12023">
                  <c:v>RkFCDLkRhY4</c:v>
                </c:pt>
                <c:pt idx="12024">
                  <c:v>RKFEYBdS6Bo</c:v>
                </c:pt>
                <c:pt idx="12025">
                  <c:v>RKFR0V0d3as</c:v>
                </c:pt>
                <c:pt idx="12026">
                  <c:v>RkHFjR_QJxM</c:v>
                </c:pt>
                <c:pt idx="12027">
                  <c:v>RkHWRWBbxaw</c:v>
                </c:pt>
                <c:pt idx="12028">
                  <c:v>RKiJGIiLPFE</c:v>
                </c:pt>
                <c:pt idx="12029">
                  <c:v>rkinooYw1HU</c:v>
                </c:pt>
                <c:pt idx="12030">
                  <c:v>rKitxI9qGis</c:v>
                </c:pt>
                <c:pt idx="12031">
                  <c:v>rKJ7ktl8F3c</c:v>
                </c:pt>
                <c:pt idx="12032">
                  <c:v>RKjk0ECXjiQ</c:v>
                </c:pt>
                <c:pt idx="12033">
                  <c:v>rKl5oyXwH20</c:v>
                </c:pt>
                <c:pt idx="12034">
                  <c:v>RkLcDESD-B4</c:v>
                </c:pt>
                <c:pt idx="12035">
                  <c:v>RKn2lvCi2A0</c:v>
                </c:pt>
                <c:pt idx="12036">
                  <c:v>RKO1-0PI18g</c:v>
                </c:pt>
                <c:pt idx="12037">
                  <c:v>rK-qyreAizM</c:v>
                </c:pt>
                <c:pt idx="12038">
                  <c:v>RKR2h9J3GjQ</c:v>
                </c:pt>
                <c:pt idx="12039">
                  <c:v>RkvczNWh9ZM</c:v>
                </c:pt>
                <c:pt idx="12040">
                  <c:v>rkWY2aEKGFk</c:v>
                </c:pt>
                <c:pt idx="12041">
                  <c:v>RKwYOrsIBlc</c:v>
                </c:pt>
                <c:pt idx="12042">
                  <c:v>rkZ8IANKMJM</c:v>
                </c:pt>
                <c:pt idx="12043">
                  <c:v>rKzPQye5XzQ</c:v>
                </c:pt>
                <c:pt idx="12044">
                  <c:v>RkztSs228oo</c:v>
                </c:pt>
                <c:pt idx="12045">
                  <c:v>Rl4jV5orp0A</c:v>
                </c:pt>
                <c:pt idx="12046">
                  <c:v>RlAN6EpUxvM</c:v>
                </c:pt>
                <c:pt idx="12047">
                  <c:v>RlGYL7o7ELY</c:v>
                </c:pt>
                <c:pt idx="12048">
                  <c:v>rLlRw6yqFPg</c:v>
                </c:pt>
                <c:pt idx="12049">
                  <c:v>rLlzAvlefBQ</c:v>
                </c:pt>
                <c:pt idx="12050">
                  <c:v>Rlmxohf1i_8</c:v>
                </c:pt>
                <c:pt idx="12051">
                  <c:v>RLNhdRNR0OM</c:v>
                </c:pt>
                <c:pt idx="12052">
                  <c:v>RLRhj5JDf8Q</c:v>
                </c:pt>
                <c:pt idx="12053">
                  <c:v>RLvOIeYXobE</c:v>
                </c:pt>
                <c:pt idx="12054">
                  <c:v>RlWE8WQluvU</c:v>
                </c:pt>
                <c:pt idx="12055">
                  <c:v>rlwkjeevtZU</c:v>
                </c:pt>
                <c:pt idx="12056">
                  <c:v>rLwyewjozJs</c:v>
                </c:pt>
                <c:pt idx="12057">
                  <c:v>RlX2wG93AMA</c:v>
                </c:pt>
                <c:pt idx="12058">
                  <c:v>rM_f8jmKKnw</c:v>
                </c:pt>
                <c:pt idx="12059">
                  <c:v>RM2fOilqTfc</c:v>
                </c:pt>
                <c:pt idx="12060">
                  <c:v>rM7WHRZbwA4</c:v>
                </c:pt>
                <c:pt idx="12061">
                  <c:v>RMbqk72Y18s</c:v>
                </c:pt>
                <c:pt idx="12062">
                  <c:v>rmCD_Hv2XmY</c:v>
                </c:pt>
                <c:pt idx="12063">
                  <c:v>rMFxV-l3qG0</c:v>
                </c:pt>
                <c:pt idx="12064">
                  <c:v>RmgPx1oIRWA</c:v>
                </c:pt>
                <c:pt idx="12065">
                  <c:v>RmHkNmZYZ10</c:v>
                </c:pt>
                <c:pt idx="12066">
                  <c:v>rMibE9JBNd4</c:v>
                </c:pt>
                <c:pt idx="12067">
                  <c:v>RMIpeQHkexE</c:v>
                </c:pt>
                <c:pt idx="12068">
                  <c:v>RmkDc6lHWi8</c:v>
                </c:pt>
                <c:pt idx="12069">
                  <c:v>rMLdGQ2lW74</c:v>
                </c:pt>
                <c:pt idx="12070">
                  <c:v>rmLsSDIRuKs</c:v>
                </c:pt>
                <c:pt idx="12071">
                  <c:v>rMLzqK-XkjQ</c:v>
                </c:pt>
                <c:pt idx="12072">
                  <c:v>rMN3aMVPuFU</c:v>
                </c:pt>
                <c:pt idx="12073">
                  <c:v>RmO8IITolmg</c:v>
                </c:pt>
                <c:pt idx="12074">
                  <c:v>RmP4z1WTgEc</c:v>
                </c:pt>
                <c:pt idx="12075">
                  <c:v>RMPxx71ICxk</c:v>
                </c:pt>
                <c:pt idx="12076">
                  <c:v>rMQ_TUEwQEs</c:v>
                </c:pt>
                <c:pt idx="12077">
                  <c:v>RmV1JQolnXo</c:v>
                </c:pt>
                <c:pt idx="12078">
                  <c:v>rN1neNjix-A</c:v>
                </c:pt>
                <c:pt idx="12079">
                  <c:v>rnDPb5jQdLc</c:v>
                </c:pt>
                <c:pt idx="12080">
                  <c:v>RNfnBcYA-6A</c:v>
                </c:pt>
                <c:pt idx="12081">
                  <c:v>rnGfXMas1ko</c:v>
                </c:pt>
                <c:pt idx="12082">
                  <c:v>RNIlW4NQgLo</c:v>
                </c:pt>
                <c:pt idx="12083">
                  <c:v>rNlghQpE0AE</c:v>
                </c:pt>
                <c:pt idx="12084">
                  <c:v>R-NrqsvCFPk</c:v>
                </c:pt>
                <c:pt idx="12085">
                  <c:v>rNUfBWul-cQ</c:v>
                </c:pt>
                <c:pt idx="12086">
                  <c:v>rnuiXklxnIo</c:v>
                </c:pt>
                <c:pt idx="12087">
                  <c:v>rNZQGGOia68</c:v>
                </c:pt>
                <c:pt idx="12088">
                  <c:v>Ro0l4OBzqz8</c:v>
                </c:pt>
                <c:pt idx="12089">
                  <c:v>rO5PxXFR5b4</c:v>
                </c:pt>
                <c:pt idx="12090">
                  <c:v>RO78XdhvZu8</c:v>
                </c:pt>
                <c:pt idx="12091">
                  <c:v>rO8Kl1Yz1Hk</c:v>
                </c:pt>
                <c:pt idx="12092">
                  <c:v>ROBFSnYfNX8</c:v>
                </c:pt>
                <c:pt idx="12093">
                  <c:v>RoD1rAOZWGU</c:v>
                </c:pt>
                <c:pt idx="12094">
                  <c:v>rodoPgWosQ0</c:v>
                </c:pt>
                <c:pt idx="12095">
                  <c:v>ROKDon7sgW4</c:v>
                </c:pt>
                <c:pt idx="12096">
                  <c:v>ronlPwniTTo</c:v>
                </c:pt>
                <c:pt idx="12097">
                  <c:v>rOQZ5K5Yqxg</c:v>
                </c:pt>
                <c:pt idx="12098">
                  <c:v>rOR5PJgR0DQ</c:v>
                </c:pt>
                <c:pt idx="12099">
                  <c:v>ROs1bSmKHP4</c:v>
                </c:pt>
                <c:pt idx="12100">
                  <c:v>ROTN5SyGNcg</c:v>
                </c:pt>
                <c:pt idx="12101">
                  <c:v>rOv6kBZbk00</c:v>
                </c:pt>
                <c:pt idx="12102">
                  <c:v>ROYQrWWWSA4</c:v>
                </c:pt>
                <c:pt idx="12103">
                  <c:v>rPbdpWppb-A</c:v>
                </c:pt>
                <c:pt idx="12104">
                  <c:v>rpbhl0ad4d0</c:v>
                </c:pt>
                <c:pt idx="12105">
                  <c:v>rpbKlsmMsUw</c:v>
                </c:pt>
                <c:pt idx="12106">
                  <c:v>R-pkeVtp0Eo</c:v>
                </c:pt>
                <c:pt idx="12107">
                  <c:v>rPN1pUgt9G8</c:v>
                </c:pt>
                <c:pt idx="12108">
                  <c:v>rPVdWnVduH8</c:v>
                </c:pt>
                <c:pt idx="12109">
                  <c:v>RPvRJZkr_ow</c:v>
                </c:pt>
                <c:pt idx="12110">
                  <c:v>rpYLkcetoIU</c:v>
                </c:pt>
                <c:pt idx="12111">
                  <c:v>rq0e-kO1uLA</c:v>
                </c:pt>
                <c:pt idx="12112">
                  <c:v>RQ1iW9NtZu4</c:v>
                </c:pt>
                <c:pt idx="12113">
                  <c:v>rq6ZdOKouJI</c:v>
                </c:pt>
                <c:pt idx="12114">
                  <c:v>rq8U51Palc8</c:v>
                </c:pt>
                <c:pt idx="12115">
                  <c:v>RQ9ugWhz0vQ</c:v>
                </c:pt>
                <c:pt idx="12116">
                  <c:v>RQaVzbxZqXY</c:v>
                </c:pt>
                <c:pt idx="12117">
                  <c:v>RqccSEEO-5M</c:v>
                </c:pt>
                <c:pt idx="12118">
                  <c:v>rqE7QGRHNmg</c:v>
                </c:pt>
                <c:pt idx="12119">
                  <c:v>rQI1x8TEp7M</c:v>
                </c:pt>
                <c:pt idx="12120">
                  <c:v>RqJHBEtc-gQ</c:v>
                </c:pt>
                <c:pt idx="12121">
                  <c:v>RqLKhmNMYVY</c:v>
                </c:pt>
                <c:pt idx="12122">
                  <c:v>rqNHHY1Ni_c</c:v>
                </c:pt>
                <c:pt idx="12123">
                  <c:v>rqnsB26fEtk</c:v>
                </c:pt>
                <c:pt idx="12124">
                  <c:v>RqnssQgRnfA</c:v>
                </c:pt>
                <c:pt idx="12125">
                  <c:v>rQOEkCZX_ig</c:v>
                </c:pt>
                <c:pt idx="12126">
                  <c:v>rqqlwgAkEd8</c:v>
                </c:pt>
                <c:pt idx="12127">
                  <c:v>rQSbKaLweFs</c:v>
                </c:pt>
                <c:pt idx="12128">
                  <c:v>rQSDy05-UL8</c:v>
                </c:pt>
                <c:pt idx="12129">
                  <c:v>rQURvVkEK24</c:v>
                </c:pt>
                <c:pt idx="12130">
                  <c:v>rQuVqiRZGsw</c:v>
                </c:pt>
                <c:pt idx="12131">
                  <c:v>RQZ31_RiZdw</c:v>
                </c:pt>
                <c:pt idx="12132">
                  <c:v>rr6m0v4yrig</c:v>
                </c:pt>
                <c:pt idx="12133">
                  <c:v>rR7ZM1-LyCY</c:v>
                </c:pt>
                <c:pt idx="12134">
                  <c:v>rr8qh2B_oX0</c:v>
                </c:pt>
                <c:pt idx="12135">
                  <c:v>rrbHID-DwO0</c:v>
                </c:pt>
                <c:pt idx="12136">
                  <c:v>rrdKZW0SICU</c:v>
                </c:pt>
                <c:pt idx="12137">
                  <c:v>rRdTqscfvMI</c:v>
                </c:pt>
                <c:pt idx="12138">
                  <c:v>RRfn1dRvchI</c:v>
                </c:pt>
                <c:pt idx="12139">
                  <c:v>rriomIvkAok</c:v>
                </c:pt>
                <c:pt idx="12140">
                  <c:v>RrLE9kglP_Q</c:v>
                </c:pt>
                <c:pt idx="12141">
                  <c:v>RRmbgjWfFzM</c:v>
                </c:pt>
                <c:pt idx="12142">
                  <c:v>RROs-zCrSko</c:v>
                </c:pt>
                <c:pt idx="12143">
                  <c:v>Rrqv9-zOlu0</c:v>
                </c:pt>
                <c:pt idx="12144">
                  <c:v>rRr1qiJRsXk</c:v>
                </c:pt>
                <c:pt idx="12145">
                  <c:v>rRXPbGCib-Y</c:v>
                </c:pt>
                <c:pt idx="12146">
                  <c:v>rrZ8d0hDyzM</c:v>
                </c:pt>
                <c:pt idx="12147">
                  <c:v>RRZUsYuhnL0</c:v>
                </c:pt>
                <c:pt idx="12148">
                  <c:v>rs2RlZQVXBU</c:v>
                </c:pt>
                <c:pt idx="12149">
                  <c:v>rs4Hf-ejwm4</c:v>
                </c:pt>
                <c:pt idx="12150">
                  <c:v>RS7M5nD1ZPg</c:v>
                </c:pt>
                <c:pt idx="12151">
                  <c:v>rs7zPz4URNQ</c:v>
                </c:pt>
                <c:pt idx="12152">
                  <c:v>Rsa304eBVE8</c:v>
                </c:pt>
                <c:pt idx="12153">
                  <c:v>rsbshRIHjVQ</c:v>
                </c:pt>
                <c:pt idx="12154">
                  <c:v>RsfUZe606LQ</c:v>
                </c:pt>
                <c:pt idx="12155">
                  <c:v>rSHVSfDsD2c</c:v>
                </c:pt>
                <c:pt idx="12156">
                  <c:v>rsII-IIPFSQ</c:v>
                </c:pt>
                <c:pt idx="12157">
                  <c:v>rsJlT53jU_4</c:v>
                </c:pt>
                <c:pt idx="12158">
                  <c:v>Rsl0HePKM08</c:v>
                </c:pt>
                <c:pt idx="12159">
                  <c:v>RSL1-rvGmj4</c:v>
                </c:pt>
                <c:pt idx="12160">
                  <c:v>RsNcJUTJuzU</c:v>
                </c:pt>
                <c:pt idx="12161">
                  <c:v>rSNdHskPF7M</c:v>
                </c:pt>
                <c:pt idx="12162">
                  <c:v>rSoMWY5iDAw</c:v>
                </c:pt>
                <c:pt idx="12163">
                  <c:v>RsPNnzCbnGM</c:v>
                </c:pt>
                <c:pt idx="12164">
                  <c:v>rSRbBoRQaJU</c:v>
                </c:pt>
                <c:pt idx="12165">
                  <c:v>RSX3R64_ryE</c:v>
                </c:pt>
                <c:pt idx="12166">
                  <c:v>rsZ9TyaF4Ek</c:v>
                </c:pt>
                <c:pt idx="12167">
                  <c:v>rT_COmVs4YM</c:v>
                </c:pt>
                <c:pt idx="12168">
                  <c:v>rt8pLzYgVjs</c:v>
                </c:pt>
                <c:pt idx="12169">
                  <c:v>RtBCKW0tLRk</c:v>
                </c:pt>
                <c:pt idx="12170">
                  <c:v>RTBnJ9yo3Po</c:v>
                </c:pt>
                <c:pt idx="12171">
                  <c:v>RTerjv-rtss</c:v>
                </c:pt>
                <c:pt idx="12172">
                  <c:v>rtFgt0Vvu3I</c:v>
                </c:pt>
                <c:pt idx="12173">
                  <c:v>rtiwIkQYUko</c:v>
                </c:pt>
                <c:pt idx="12174">
                  <c:v>rTK8C3B8r0M</c:v>
                </c:pt>
                <c:pt idx="12175">
                  <c:v>RtMflh6B2eg</c:v>
                </c:pt>
                <c:pt idx="12176">
                  <c:v>Rtnd-HwsoO0</c:v>
                </c:pt>
                <c:pt idx="12177">
                  <c:v>rTT5RdUVKFM</c:v>
                </c:pt>
                <c:pt idx="12178">
                  <c:v>RTU_aF9Q-dk</c:v>
                </c:pt>
                <c:pt idx="12179">
                  <c:v>RTujh57R6I8</c:v>
                </c:pt>
                <c:pt idx="12180">
                  <c:v>rtwzZzPkyS4</c:v>
                </c:pt>
                <c:pt idx="12181">
                  <c:v>rtXWzonlNvQ</c:v>
                </c:pt>
                <c:pt idx="12182">
                  <c:v>ru_jfc4AT1c</c:v>
                </c:pt>
                <c:pt idx="12183">
                  <c:v>RU6Y6ZRkP9Y</c:v>
                </c:pt>
                <c:pt idx="12184">
                  <c:v>rucOLpxX6WE</c:v>
                </c:pt>
                <c:pt idx="12185">
                  <c:v>ruD-L3FI3VQ</c:v>
                </c:pt>
                <c:pt idx="12186">
                  <c:v>RUiKwEU22Fg</c:v>
                </c:pt>
                <c:pt idx="12187">
                  <c:v>ruKECFkcqqg</c:v>
                </c:pt>
                <c:pt idx="12188">
                  <c:v>rumYZz_OnxE</c:v>
                </c:pt>
                <c:pt idx="12189">
                  <c:v>rurftEfH6fE</c:v>
                </c:pt>
                <c:pt idx="12190">
                  <c:v>rUt5TQoU7Rk</c:v>
                </c:pt>
                <c:pt idx="12191">
                  <c:v>rUWIZgMtZw0</c:v>
                </c:pt>
                <c:pt idx="12192">
                  <c:v>Ruxf5EBQTsg</c:v>
                </c:pt>
                <c:pt idx="12193">
                  <c:v>rvdIwQbrN6E</c:v>
                </c:pt>
                <c:pt idx="12194">
                  <c:v>RVm3mRA6OMY</c:v>
                </c:pt>
                <c:pt idx="12195">
                  <c:v>RVpnz8mbVDI</c:v>
                </c:pt>
                <c:pt idx="12196">
                  <c:v>RVQJ2DnBfWg</c:v>
                </c:pt>
                <c:pt idx="12197">
                  <c:v>RVQZ2BmSehI</c:v>
                </c:pt>
                <c:pt idx="12198">
                  <c:v>rvWM5tI-XFU</c:v>
                </c:pt>
                <c:pt idx="12199">
                  <c:v>rVxymHb8nwI</c:v>
                </c:pt>
                <c:pt idx="12200">
                  <c:v>Rw4qtSjzBQU</c:v>
                </c:pt>
                <c:pt idx="12201">
                  <c:v>Rw7oqsdExV8</c:v>
                </c:pt>
                <c:pt idx="12202">
                  <c:v>rW8lVpzXTaw</c:v>
                </c:pt>
                <c:pt idx="12203">
                  <c:v>RW8Xh_k3GU4</c:v>
                </c:pt>
                <c:pt idx="12204">
                  <c:v>RWFdAgFRDfI</c:v>
                </c:pt>
                <c:pt idx="12205">
                  <c:v>rwlG5pD8Nyw</c:v>
                </c:pt>
                <c:pt idx="12206">
                  <c:v>rWmv4OzdHQw</c:v>
                </c:pt>
                <c:pt idx="12207">
                  <c:v>RWTutjJA1I4</c:v>
                </c:pt>
                <c:pt idx="12208">
                  <c:v>RwV3T8-Jyv4</c:v>
                </c:pt>
                <c:pt idx="12209">
                  <c:v>rWVgT8Rbk-c</c:v>
                </c:pt>
                <c:pt idx="12210">
                  <c:v>RX0nh6DVvTs</c:v>
                </c:pt>
                <c:pt idx="12211">
                  <c:v>rX1qck58UVs</c:v>
                </c:pt>
                <c:pt idx="12212">
                  <c:v>rx5dx6HxBgg</c:v>
                </c:pt>
                <c:pt idx="12213">
                  <c:v>RXkLgAL0HrM</c:v>
                </c:pt>
                <c:pt idx="12214">
                  <c:v>RXOUAfGaZZo</c:v>
                </c:pt>
                <c:pt idx="12215">
                  <c:v>rxUDDu0MxiQ</c:v>
                </c:pt>
                <c:pt idx="12216">
                  <c:v>rXussBvSW8E</c:v>
                </c:pt>
                <c:pt idx="12217">
                  <c:v>RXVtM75fICE</c:v>
                </c:pt>
                <c:pt idx="12218">
                  <c:v>rXw8hpiXAmk</c:v>
                </c:pt>
                <c:pt idx="12219">
                  <c:v>rXxUMRIy2y4</c:v>
                </c:pt>
                <c:pt idx="12220">
                  <c:v>rXZj8KuFZEc</c:v>
                </c:pt>
                <c:pt idx="12221">
                  <c:v>ry_2xirbe3A</c:v>
                </c:pt>
                <c:pt idx="12222">
                  <c:v>Ry5adolRJvo</c:v>
                </c:pt>
                <c:pt idx="12223">
                  <c:v>r--yffbacS4</c:v>
                </c:pt>
                <c:pt idx="12224">
                  <c:v>rYIWWcDsGzg</c:v>
                </c:pt>
                <c:pt idx="12225">
                  <c:v>RyOBy0RKJws</c:v>
                </c:pt>
                <c:pt idx="12226">
                  <c:v>RYsdZHc7MI8</c:v>
                </c:pt>
                <c:pt idx="12227">
                  <c:v>RYSefzRgwMY</c:v>
                </c:pt>
                <c:pt idx="12228">
                  <c:v>rYsHH1x-iJ4</c:v>
                </c:pt>
                <c:pt idx="12229">
                  <c:v>rYTryUwqiuk</c:v>
                </c:pt>
                <c:pt idx="12230">
                  <c:v>ryU8v2hh_1M</c:v>
                </c:pt>
                <c:pt idx="12231">
                  <c:v>ryvBWshPi9Q</c:v>
                </c:pt>
                <c:pt idx="12232">
                  <c:v>rYxIhyhgqDU</c:v>
                </c:pt>
                <c:pt idx="12233">
                  <c:v>rYY0gf2-eLc</c:v>
                </c:pt>
                <c:pt idx="12234">
                  <c:v>rz_SgYcmrso</c:v>
                </c:pt>
                <c:pt idx="12235">
                  <c:v>RZ54XSb_4oU</c:v>
                </c:pt>
                <c:pt idx="12236">
                  <c:v>RzAao_bwKKU</c:v>
                </c:pt>
                <c:pt idx="12237">
                  <c:v>rZAVK_66j84</c:v>
                </c:pt>
                <c:pt idx="12238">
                  <c:v>rZdKMg44aro</c:v>
                </c:pt>
                <c:pt idx="12239">
                  <c:v>rZeHe2wGMkE</c:v>
                </c:pt>
                <c:pt idx="12240">
                  <c:v>rZes3Kp_ZuU</c:v>
                </c:pt>
                <c:pt idx="12241">
                  <c:v>rzgkByTGPDk</c:v>
                </c:pt>
                <c:pt idx="12242">
                  <c:v>rZLhunJBQA4</c:v>
                </c:pt>
                <c:pt idx="12243">
                  <c:v>rZLT8ZnDUvI</c:v>
                </c:pt>
                <c:pt idx="12244">
                  <c:v>rzp5EwyIOHg</c:v>
                </c:pt>
                <c:pt idx="12245">
                  <c:v>RzR7PFX7fgU</c:v>
                </c:pt>
                <c:pt idx="12246">
                  <c:v>rzwTFMuXyno</c:v>
                </c:pt>
                <c:pt idx="12247">
                  <c:v>rZYI9pR16kA</c:v>
                </c:pt>
                <c:pt idx="12248">
                  <c:v>rZzrlB36FCI</c:v>
                </c:pt>
                <c:pt idx="12249">
                  <c:v>s_0xez9KYlk</c:v>
                </c:pt>
                <c:pt idx="12250">
                  <c:v>S_6Q8LXBxN8</c:v>
                </c:pt>
                <c:pt idx="12251">
                  <c:v>S_aSAUEnxsg</c:v>
                </c:pt>
                <c:pt idx="12252">
                  <c:v>S_CQYuFpzmo</c:v>
                </c:pt>
                <c:pt idx="12253">
                  <c:v>S-_UWwiV7rk</c:v>
                </c:pt>
                <c:pt idx="12254">
                  <c:v>s0_G-Kk6-Yg</c:v>
                </c:pt>
                <c:pt idx="12255">
                  <c:v>s0eNfufEem0</c:v>
                </c:pt>
                <c:pt idx="12256">
                  <c:v>S0ic4izwwiY</c:v>
                </c:pt>
                <c:pt idx="12257">
                  <c:v>s0kQR_ktoy4</c:v>
                </c:pt>
                <c:pt idx="12258">
                  <c:v>s0nJ75BGcPE</c:v>
                </c:pt>
                <c:pt idx="12259">
                  <c:v>S0NSWmn-Ddc</c:v>
                </c:pt>
                <c:pt idx="12260">
                  <c:v>S0rYPlProsU</c:v>
                </c:pt>
                <c:pt idx="12261">
                  <c:v>S0Tw2FECy3I</c:v>
                </c:pt>
                <c:pt idx="12262">
                  <c:v>S0xnAG55KHU</c:v>
                </c:pt>
                <c:pt idx="12263">
                  <c:v>s166nB5x66c</c:v>
                </c:pt>
                <c:pt idx="12264">
                  <c:v>S1eoHmJtHkU</c:v>
                </c:pt>
                <c:pt idx="12265">
                  <c:v>S1JK-nYCB9E</c:v>
                </c:pt>
                <c:pt idx="12266">
                  <c:v>s1kSRMpxFhg</c:v>
                </c:pt>
                <c:pt idx="12267">
                  <c:v>s1ksryg_p2M</c:v>
                </c:pt>
                <c:pt idx="12268">
                  <c:v>s1mXjqCkenY</c:v>
                </c:pt>
                <c:pt idx="12269">
                  <c:v>s1NkRKhH9ss</c:v>
                </c:pt>
                <c:pt idx="12270">
                  <c:v>S1OOH363xZk</c:v>
                </c:pt>
                <c:pt idx="12271">
                  <c:v>s1Sa3upX3bQ</c:v>
                </c:pt>
                <c:pt idx="12272">
                  <c:v>s1XHAnlCbw8</c:v>
                </c:pt>
                <c:pt idx="12273">
                  <c:v>s1zHtig9BZA</c:v>
                </c:pt>
                <c:pt idx="12274">
                  <c:v>s26JfwmlIKc</c:v>
                </c:pt>
                <c:pt idx="12275">
                  <c:v>s2a1T9kK_e4</c:v>
                </c:pt>
                <c:pt idx="12276">
                  <c:v>S2Clf5m3Ai8</c:v>
                </c:pt>
                <c:pt idx="12277">
                  <c:v>s2-UCIXJAyw</c:v>
                </c:pt>
                <c:pt idx="12278">
                  <c:v>S2v-eL0hARA</c:v>
                </c:pt>
                <c:pt idx="12279">
                  <c:v>s30sTUWuyTk</c:v>
                </c:pt>
                <c:pt idx="12280">
                  <c:v>S32NP0KPP2A</c:v>
                </c:pt>
                <c:pt idx="12281">
                  <c:v>s3K3cy8uchs</c:v>
                </c:pt>
                <c:pt idx="12282">
                  <c:v>S-3rJOJVA1o</c:v>
                </c:pt>
                <c:pt idx="12283">
                  <c:v>S3tGLg27NtA</c:v>
                </c:pt>
                <c:pt idx="12284">
                  <c:v>s3ZxDX_CzNE</c:v>
                </c:pt>
                <c:pt idx="12285">
                  <c:v>s46tU6bg99Q</c:v>
                </c:pt>
                <c:pt idx="12286">
                  <c:v>s4A2Tz-yYBI</c:v>
                </c:pt>
                <c:pt idx="12287">
                  <c:v>s4I8zU3wY74</c:v>
                </c:pt>
                <c:pt idx="12288">
                  <c:v>S4tDMbu2PD4</c:v>
                </c:pt>
                <c:pt idx="12289">
                  <c:v>S4wVIK13ciM</c:v>
                </c:pt>
                <c:pt idx="12290">
                  <c:v>s53kQLnchu4</c:v>
                </c:pt>
                <c:pt idx="12291">
                  <c:v>S59Xd8kMlxM</c:v>
                </c:pt>
                <c:pt idx="12292">
                  <c:v>s5ajjI1qRes</c:v>
                </c:pt>
                <c:pt idx="12293">
                  <c:v>s5akr5NjrvE</c:v>
                </c:pt>
                <c:pt idx="12294">
                  <c:v>s5H7g9x4O-0</c:v>
                </c:pt>
                <c:pt idx="12295">
                  <c:v>s5n7RQZA_M0</c:v>
                </c:pt>
                <c:pt idx="12296">
                  <c:v>s5ssH692b2I</c:v>
                </c:pt>
                <c:pt idx="12297">
                  <c:v>s5Svk84Nc_I</c:v>
                </c:pt>
                <c:pt idx="12298">
                  <c:v>s6ET2I0Ge-M</c:v>
                </c:pt>
                <c:pt idx="12299">
                  <c:v>S6f9w4XwHsI</c:v>
                </c:pt>
                <c:pt idx="12300">
                  <c:v>S6JeI5iIiiI</c:v>
                </c:pt>
                <c:pt idx="12301">
                  <c:v>s6JWj1iZ2fE</c:v>
                </c:pt>
                <c:pt idx="12302">
                  <c:v>S6mySI6d2eY</c:v>
                </c:pt>
                <c:pt idx="12303">
                  <c:v>S6OAoRLOIdY</c:v>
                </c:pt>
                <c:pt idx="12304">
                  <c:v>s6pM3FlBcAw</c:v>
                </c:pt>
                <c:pt idx="12305">
                  <c:v>S7b6AzisWUU</c:v>
                </c:pt>
                <c:pt idx="12306">
                  <c:v>s7cqjmNzteM</c:v>
                </c:pt>
                <c:pt idx="12307">
                  <c:v>s7h2qOMw--o</c:v>
                </c:pt>
                <c:pt idx="12308">
                  <c:v>s7rWg-LfnTE</c:v>
                </c:pt>
                <c:pt idx="12309">
                  <c:v>S7SV-EVEWEo</c:v>
                </c:pt>
                <c:pt idx="12310">
                  <c:v>S7VyPNc75m4</c:v>
                </c:pt>
                <c:pt idx="12311">
                  <c:v>S7WhwTt_Bvg</c:v>
                </c:pt>
                <c:pt idx="12312">
                  <c:v>s7X7F9NWtoo</c:v>
                </c:pt>
                <c:pt idx="12313">
                  <c:v>s7XkKHDDTmY</c:v>
                </c:pt>
                <c:pt idx="12314">
                  <c:v>s8_a5TxpjIk</c:v>
                </c:pt>
                <c:pt idx="12315">
                  <c:v>S81apGdq-jw</c:v>
                </c:pt>
                <c:pt idx="12316">
                  <c:v>S82xXEK7kPc</c:v>
                </c:pt>
                <c:pt idx="12317">
                  <c:v>s875iTPQYxk</c:v>
                </c:pt>
                <c:pt idx="12318">
                  <c:v>s8j0fAj5J3E</c:v>
                </c:pt>
                <c:pt idx="12319">
                  <c:v>S8jISg0eZdk</c:v>
                </c:pt>
                <c:pt idx="12320">
                  <c:v>S8kxh8ffa7c</c:v>
                </c:pt>
                <c:pt idx="12321">
                  <c:v>S8NbmjKEy_A</c:v>
                </c:pt>
                <c:pt idx="12322">
                  <c:v>s8wTyQnUq_M</c:v>
                </c:pt>
                <c:pt idx="12323">
                  <c:v>S8zTy8R7rbg</c:v>
                </c:pt>
                <c:pt idx="12324">
                  <c:v>s9_ogXDhhkY</c:v>
                </c:pt>
                <c:pt idx="12325">
                  <c:v>s9CB7FxjcbQ</c:v>
                </c:pt>
                <c:pt idx="12326">
                  <c:v>S9DiLY5dQxo</c:v>
                </c:pt>
                <c:pt idx="12327">
                  <c:v>S9KxqRUcnCU</c:v>
                </c:pt>
                <c:pt idx="12328">
                  <c:v>S9LBQhDsu84</c:v>
                </c:pt>
                <c:pt idx="12329">
                  <c:v>Sa1gx9Uebwo</c:v>
                </c:pt>
                <c:pt idx="12330">
                  <c:v>SA2uW6_UkHY</c:v>
                </c:pt>
                <c:pt idx="12331">
                  <c:v>sAALSjuXGEo</c:v>
                </c:pt>
                <c:pt idx="12332">
                  <c:v>SAcpESN_Fk4</c:v>
                </c:pt>
                <c:pt idx="12333">
                  <c:v>SAgefc31X2w</c:v>
                </c:pt>
                <c:pt idx="12334">
                  <c:v>SAgwNSLJTfw</c:v>
                </c:pt>
                <c:pt idx="12335">
                  <c:v>SaiBNwLj42M</c:v>
                </c:pt>
                <c:pt idx="12336">
                  <c:v>SairuI4B1Hk</c:v>
                </c:pt>
                <c:pt idx="12337">
                  <c:v>SalUOnspo1M</c:v>
                </c:pt>
                <c:pt idx="12338">
                  <c:v>SalvkPyC-pk</c:v>
                </c:pt>
                <c:pt idx="12339">
                  <c:v>SAMSxQfdn8Y</c:v>
                </c:pt>
                <c:pt idx="12340">
                  <c:v>saNC0oA2NH4</c:v>
                </c:pt>
                <c:pt idx="12341">
                  <c:v>saoVqiNyH_4</c:v>
                </c:pt>
                <c:pt idx="12342">
                  <c:v>SaPP4BhyASQ</c:v>
                </c:pt>
                <c:pt idx="12343">
                  <c:v>SAQLDbFGypU</c:v>
                </c:pt>
                <c:pt idx="12344">
                  <c:v>sarCtt5FFVg</c:v>
                </c:pt>
                <c:pt idx="12345">
                  <c:v>sARscbQ1RhQ</c:v>
                </c:pt>
                <c:pt idx="12346">
                  <c:v>sAryTcpxfXI</c:v>
                </c:pt>
                <c:pt idx="12347">
                  <c:v>SaT0lLpb0RQ</c:v>
                </c:pt>
                <c:pt idx="12348">
                  <c:v>SaUIy9N4Hvk</c:v>
                </c:pt>
                <c:pt idx="12349">
                  <c:v>SAVlJBfvc9M</c:v>
                </c:pt>
                <c:pt idx="12350">
                  <c:v>SaWfkrDrC_w</c:v>
                </c:pt>
                <c:pt idx="12351">
                  <c:v>sb0_pYxMhaw</c:v>
                </c:pt>
                <c:pt idx="12352">
                  <c:v>sbaEOPqZnt4</c:v>
                </c:pt>
                <c:pt idx="12353">
                  <c:v>SBh0h9m5Bu0</c:v>
                </c:pt>
                <c:pt idx="12354">
                  <c:v>sbl94kaGoew</c:v>
                </c:pt>
                <c:pt idx="12355">
                  <c:v>sBlesHlPqVs</c:v>
                </c:pt>
                <c:pt idx="12356">
                  <c:v>sBmtSYGHUqw</c:v>
                </c:pt>
                <c:pt idx="12357">
                  <c:v>sbN6zthDv4s</c:v>
                </c:pt>
                <c:pt idx="12358">
                  <c:v>SBPUWKby3T8</c:v>
                </c:pt>
                <c:pt idx="12359">
                  <c:v>SbRmVIxRMBs</c:v>
                </c:pt>
                <c:pt idx="12360">
                  <c:v>SbrOMrjhyvI</c:v>
                </c:pt>
                <c:pt idx="12361">
                  <c:v>SbRPW1UO244</c:v>
                </c:pt>
                <c:pt idx="12362">
                  <c:v>SBrVNM1rMoI</c:v>
                </c:pt>
                <c:pt idx="12363">
                  <c:v>Sb-SfaM2PYY</c:v>
                </c:pt>
                <c:pt idx="12364">
                  <c:v>sbWaGBXyKHc</c:v>
                </c:pt>
                <c:pt idx="12365">
                  <c:v>SC5t_1201Zo</c:v>
                </c:pt>
                <c:pt idx="12366">
                  <c:v>sC6Mg99ATfw</c:v>
                </c:pt>
                <c:pt idx="12367">
                  <c:v>sC7R_93Jhx0</c:v>
                </c:pt>
                <c:pt idx="12368">
                  <c:v>sCI6tsf4e0U</c:v>
                </c:pt>
                <c:pt idx="12369">
                  <c:v>sciBuT9Kk_I</c:v>
                </c:pt>
                <c:pt idx="12370">
                  <c:v>SCIVb_QJqKM</c:v>
                </c:pt>
                <c:pt idx="12371">
                  <c:v>sCJlKoo7m9M</c:v>
                </c:pt>
                <c:pt idx="12372">
                  <c:v>ScLI7JTSaLc</c:v>
                </c:pt>
                <c:pt idx="12373">
                  <c:v>SCqb-uSsdfg</c:v>
                </c:pt>
                <c:pt idx="12374">
                  <c:v>scQDLqb59HQ</c:v>
                </c:pt>
                <c:pt idx="12375">
                  <c:v>sCS0ZP2FOvs</c:v>
                </c:pt>
                <c:pt idx="12376">
                  <c:v>sCYhLTBh3rk</c:v>
                </c:pt>
                <c:pt idx="12377">
                  <c:v>sD0XjmXZ_ZM</c:v>
                </c:pt>
                <c:pt idx="12378">
                  <c:v>Sd38RD75YCA</c:v>
                </c:pt>
                <c:pt idx="12379">
                  <c:v>Sdar8GHtD0k</c:v>
                </c:pt>
                <c:pt idx="12380">
                  <c:v>SDCffmveHp0</c:v>
                </c:pt>
                <c:pt idx="12381">
                  <c:v>SdetHab0wTU</c:v>
                </c:pt>
                <c:pt idx="12382">
                  <c:v>SDfXtMU8rAg</c:v>
                </c:pt>
                <c:pt idx="12383">
                  <c:v>SDG5U00mS_U</c:v>
                </c:pt>
                <c:pt idx="12384">
                  <c:v>SdGnFRCbwOs</c:v>
                </c:pt>
                <c:pt idx="12385">
                  <c:v>SDi8HTn5zyk</c:v>
                </c:pt>
                <c:pt idx="12386">
                  <c:v>sDlCel5X9eY</c:v>
                </c:pt>
                <c:pt idx="12387">
                  <c:v>sdMHKl6HEO4</c:v>
                </c:pt>
                <c:pt idx="12388">
                  <c:v>sdOL3FDFwsQ</c:v>
                </c:pt>
                <c:pt idx="12389">
                  <c:v>sdOVNCkapM4</c:v>
                </c:pt>
                <c:pt idx="12390">
                  <c:v>SdsKKd4AIYQ</c:v>
                </c:pt>
                <c:pt idx="12391">
                  <c:v>s-du8to_GqI</c:v>
                </c:pt>
                <c:pt idx="12392">
                  <c:v>sDvcg1GWMPg</c:v>
                </c:pt>
                <c:pt idx="12393">
                  <c:v>SE_jEP7-IDs</c:v>
                </c:pt>
                <c:pt idx="12394">
                  <c:v>Se0qBIRUdks</c:v>
                </c:pt>
                <c:pt idx="12395">
                  <c:v>seECv-2IHww</c:v>
                </c:pt>
                <c:pt idx="12396">
                  <c:v>SEfbUD0PZ-k</c:v>
                </c:pt>
                <c:pt idx="12397">
                  <c:v>seFsYoGFtQg</c:v>
                </c:pt>
                <c:pt idx="12398">
                  <c:v>SELmvgzrnmg</c:v>
                </c:pt>
                <c:pt idx="12399">
                  <c:v>SempAoSbR6I</c:v>
                </c:pt>
                <c:pt idx="12400">
                  <c:v>sEmUj8pm-b4</c:v>
                </c:pt>
                <c:pt idx="12401">
                  <c:v>seT2-TwnIYc</c:v>
                </c:pt>
                <c:pt idx="12402">
                  <c:v>sET5d0uiZSo</c:v>
                </c:pt>
                <c:pt idx="12403">
                  <c:v>seV2GZLiH5w</c:v>
                </c:pt>
                <c:pt idx="12404">
                  <c:v>SeW-f3Pynu8</c:v>
                </c:pt>
                <c:pt idx="12405">
                  <c:v>SewWZbm-wEQ</c:v>
                </c:pt>
                <c:pt idx="12406">
                  <c:v>SexE4hOFiAw</c:v>
                </c:pt>
                <c:pt idx="12407">
                  <c:v>SEZTaS4Hx0s</c:v>
                </c:pt>
                <c:pt idx="12408">
                  <c:v>sf_3g1a0R6M</c:v>
                </c:pt>
                <c:pt idx="12409">
                  <c:v>sF6J6265pZs</c:v>
                </c:pt>
                <c:pt idx="12410">
                  <c:v>SF8uPHZ7PBo</c:v>
                </c:pt>
                <c:pt idx="12411">
                  <c:v>sfcHeOIYoz8</c:v>
                </c:pt>
                <c:pt idx="12412">
                  <c:v>SfG43DrK70o</c:v>
                </c:pt>
                <c:pt idx="12413">
                  <c:v>sfgUeF5BNjI</c:v>
                </c:pt>
                <c:pt idx="12414">
                  <c:v>SFjHDaVXL0Q</c:v>
                </c:pt>
                <c:pt idx="12415">
                  <c:v>SF-ObMCb-Ac</c:v>
                </c:pt>
                <c:pt idx="12416">
                  <c:v>SFQEVtizh24</c:v>
                </c:pt>
                <c:pt idx="12417">
                  <c:v>SfRxoF3okyI</c:v>
                </c:pt>
                <c:pt idx="12418">
                  <c:v>sftgDNHFyIw</c:v>
                </c:pt>
                <c:pt idx="12419">
                  <c:v>sfU0qBEbY_A</c:v>
                </c:pt>
                <c:pt idx="12420">
                  <c:v>sFV-009AzS8</c:v>
                </c:pt>
                <c:pt idx="12421">
                  <c:v>Sfv6Zzx_15I</c:v>
                </c:pt>
                <c:pt idx="12422">
                  <c:v>sfzAuVutOA0</c:v>
                </c:pt>
                <c:pt idx="12423">
                  <c:v>Sg_9zyTv-70</c:v>
                </c:pt>
                <c:pt idx="12424">
                  <c:v>Sg0w734G5kE</c:v>
                </c:pt>
                <c:pt idx="12425">
                  <c:v>SGCHPR-tLPw</c:v>
                </c:pt>
                <c:pt idx="12426">
                  <c:v>sGcX352MseI</c:v>
                </c:pt>
                <c:pt idx="12427">
                  <c:v>sGCzO9frUS0</c:v>
                </c:pt>
                <c:pt idx="12428">
                  <c:v>sgDGNKwcjJs</c:v>
                </c:pt>
                <c:pt idx="12429">
                  <c:v>SgdVQY4kbho</c:v>
                </c:pt>
                <c:pt idx="12430">
                  <c:v>sGEwug3liqU</c:v>
                </c:pt>
                <c:pt idx="12431">
                  <c:v>sGIgbvXRHb8</c:v>
                </c:pt>
                <c:pt idx="12432">
                  <c:v>SgKdKyOQ9Pc</c:v>
                </c:pt>
                <c:pt idx="12433">
                  <c:v>sGKQeLHnuBw</c:v>
                </c:pt>
                <c:pt idx="12434">
                  <c:v>sgktTBLNgq4</c:v>
                </c:pt>
                <c:pt idx="12435">
                  <c:v>SglM7ppcjXQ</c:v>
                </c:pt>
                <c:pt idx="12436">
                  <c:v>SgmslBN7Cb8</c:v>
                </c:pt>
                <c:pt idx="12437">
                  <c:v>SGq4N3f4R9g</c:v>
                </c:pt>
                <c:pt idx="12438">
                  <c:v>SGSAWd_c4_E</c:v>
                </c:pt>
                <c:pt idx="12439">
                  <c:v>sg-UCvp1nCs</c:v>
                </c:pt>
                <c:pt idx="12440">
                  <c:v>sguTKKvkWIY</c:v>
                </c:pt>
                <c:pt idx="12441">
                  <c:v>sGUXN9LT80Q</c:v>
                </c:pt>
                <c:pt idx="12442">
                  <c:v>sGVJ5ZOCFR8</c:v>
                </c:pt>
                <c:pt idx="12443">
                  <c:v>sGwJJ2Jr6p0</c:v>
                </c:pt>
                <c:pt idx="12444">
                  <c:v>sgX_StgXGF0</c:v>
                </c:pt>
                <c:pt idx="12445">
                  <c:v>SGyJcg2Lf4c</c:v>
                </c:pt>
                <c:pt idx="12446">
                  <c:v>Sh_MpV3HtjQ</c:v>
                </c:pt>
                <c:pt idx="12447">
                  <c:v>s-H1jUulYsY</c:v>
                </c:pt>
                <c:pt idx="12448">
                  <c:v>Sh4iVLw8gnY</c:v>
                </c:pt>
                <c:pt idx="12449">
                  <c:v>SH60Mt0p-YY</c:v>
                </c:pt>
                <c:pt idx="12450">
                  <c:v>sH8xGzY6-SU</c:v>
                </c:pt>
                <c:pt idx="12451">
                  <c:v>sH9rAl9fpRo</c:v>
                </c:pt>
                <c:pt idx="12452">
                  <c:v>shBZ20BZEj0</c:v>
                </c:pt>
                <c:pt idx="12453">
                  <c:v>ShC0BANlgh4</c:v>
                </c:pt>
                <c:pt idx="12454">
                  <c:v>sHcDkrawVVs</c:v>
                </c:pt>
                <c:pt idx="12455">
                  <c:v>SHFG54Q3JNI</c:v>
                </c:pt>
                <c:pt idx="12456">
                  <c:v>SHhW2lmflos</c:v>
                </c:pt>
                <c:pt idx="12457">
                  <c:v>sHlOHZQacME</c:v>
                </c:pt>
                <c:pt idx="12458">
                  <c:v>ShM-mSl7cuM</c:v>
                </c:pt>
                <c:pt idx="12459">
                  <c:v>Shoqjze-BIE</c:v>
                </c:pt>
                <c:pt idx="12460">
                  <c:v>ShoT7k3w6_M</c:v>
                </c:pt>
                <c:pt idx="12461">
                  <c:v>sHsulWR79Lk</c:v>
                </c:pt>
                <c:pt idx="12462">
                  <c:v>shVPUWK6gGs</c:v>
                </c:pt>
                <c:pt idx="12463">
                  <c:v>ShvVw6mwWd0</c:v>
                </c:pt>
                <c:pt idx="12464">
                  <c:v>SI4MKw2imOM</c:v>
                </c:pt>
                <c:pt idx="12465">
                  <c:v>siAijYsZ6b4</c:v>
                </c:pt>
                <c:pt idx="12466">
                  <c:v>SiAwgvDnbc4</c:v>
                </c:pt>
                <c:pt idx="12467">
                  <c:v>SiduJA4p7SQ</c:v>
                </c:pt>
                <c:pt idx="12468">
                  <c:v>SIeRbTcer1U</c:v>
                </c:pt>
                <c:pt idx="12469">
                  <c:v>SiFlw8UJQmg</c:v>
                </c:pt>
                <c:pt idx="12470">
                  <c:v>sihLvRKHY9g</c:v>
                </c:pt>
                <c:pt idx="12471">
                  <c:v>SII2wYwmCZs</c:v>
                </c:pt>
                <c:pt idx="12472">
                  <c:v>si-SWBSJvTI</c:v>
                </c:pt>
                <c:pt idx="12473">
                  <c:v>siTZtTT1qe0</c:v>
                </c:pt>
                <c:pt idx="12474">
                  <c:v>sj0QExiyFfk</c:v>
                </c:pt>
                <c:pt idx="12475">
                  <c:v>sJ3KZRwbRVU</c:v>
                </c:pt>
                <c:pt idx="12476">
                  <c:v>sJ6V4oRgIY8</c:v>
                </c:pt>
                <c:pt idx="12477">
                  <c:v>sJ-brp1T81Y</c:v>
                </c:pt>
                <c:pt idx="12478">
                  <c:v>sjCZBiFk4lI</c:v>
                </c:pt>
                <c:pt idx="12479">
                  <c:v>sjeVzx1FTI8</c:v>
                </c:pt>
                <c:pt idx="12480">
                  <c:v>sJk8Kc9HtNk</c:v>
                </c:pt>
                <c:pt idx="12481">
                  <c:v>sjL64hmQeYU</c:v>
                </c:pt>
                <c:pt idx="12482">
                  <c:v>SJlmVOG8qj8</c:v>
                </c:pt>
                <c:pt idx="12483">
                  <c:v>sJNeTue32UQ</c:v>
                </c:pt>
                <c:pt idx="12484">
                  <c:v>sjN-NGsRg9g</c:v>
                </c:pt>
                <c:pt idx="12485">
                  <c:v>sjomHU5uPQA</c:v>
                </c:pt>
                <c:pt idx="12486">
                  <c:v>SJTIFPwPvLw</c:v>
                </c:pt>
                <c:pt idx="12487">
                  <c:v>SJuB0IHbEMQ</c:v>
                </c:pt>
                <c:pt idx="12488">
                  <c:v>SJUBculeEiM</c:v>
                </c:pt>
                <c:pt idx="12489">
                  <c:v>sjVBoBPiB-g</c:v>
                </c:pt>
                <c:pt idx="12490">
                  <c:v>sJviEwS-D9M</c:v>
                </c:pt>
                <c:pt idx="12491">
                  <c:v>sJVLaui75iI</c:v>
                </c:pt>
                <c:pt idx="12492">
                  <c:v>sjVqDg32_8s</c:v>
                </c:pt>
                <c:pt idx="12493">
                  <c:v>sjvvAtFaLPA</c:v>
                </c:pt>
                <c:pt idx="12494">
                  <c:v>Sk1_ytol_bg</c:v>
                </c:pt>
                <c:pt idx="12495">
                  <c:v>SK1wpxSv6mc</c:v>
                </c:pt>
                <c:pt idx="12496">
                  <c:v>sk7slD8O6U4</c:v>
                </c:pt>
                <c:pt idx="12497">
                  <c:v>sK9UCHd7PSs</c:v>
                </c:pt>
                <c:pt idx="12498">
                  <c:v>Skf30tzwCic</c:v>
                </c:pt>
                <c:pt idx="12499">
                  <c:v>SKGT-n6HOr4</c:v>
                </c:pt>
                <c:pt idx="12500">
                  <c:v>SKKetAq0r7A</c:v>
                </c:pt>
                <c:pt idx="12501">
                  <c:v>SkoVHIQXtog</c:v>
                </c:pt>
                <c:pt idx="12502">
                  <c:v>SKU2lZRP71c</c:v>
                </c:pt>
                <c:pt idx="12503">
                  <c:v>SkX3CRE77I0</c:v>
                </c:pt>
                <c:pt idx="12504">
                  <c:v>skykhYaptRk</c:v>
                </c:pt>
                <c:pt idx="12505">
                  <c:v>SkznVlnOrsU</c:v>
                </c:pt>
                <c:pt idx="12506">
                  <c:v>sl1wgVgUm_8</c:v>
                </c:pt>
                <c:pt idx="12507">
                  <c:v>sL47lpFQL_E</c:v>
                </c:pt>
                <c:pt idx="12508">
                  <c:v>SLChdocQY28</c:v>
                </c:pt>
                <c:pt idx="12509">
                  <c:v>slCyktUk_h4</c:v>
                </c:pt>
                <c:pt idx="12510">
                  <c:v>Sl-EU68P6w4</c:v>
                </c:pt>
                <c:pt idx="12511">
                  <c:v>SLH_9djMff8</c:v>
                </c:pt>
                <c:pt idx="12512">
                  <c:v>slI4hnxpDKg</c:v>
                </c:pt>
                <c:pt idx="12513">
                  <c:v>Slm_SFMl1RE</c:v>
                </c:pt>
                <c:pt idx="12514">
                  <c:v>SlOhSRPETNs</c:v>
                </c:pt>
                <c:pt idx="12515">
                  <c:v>SLP61YSCebU</c:v>
                </c:pt>
                <c:pt idx="12516">
                  <c:v>SLpaNufCysA</c:v>
                </c:pt>
                <c:pt idx="12517">
                  <c:v>SlQTAJfpCRg</c:v>
                </c:pt>
                <c:pt idx="12518">
                  <c:v>SlsatcvCpuk</c:v>
                </c:pt>
                <c:pt idx="12519">
                  <c:v>sLSRi2PNE1E</c:v>
                </c:pt>
                <c:pt idx="12520">
                  <c:v>SLUw3kvNKho</c:v>
                </c:pt>
                <c:pt idx="12521">
                  <c:v>sLxaDn6T6hc</c:v>
                </c:pt>
                <c:pt idx="12522">
                  <c:v>SLYSuiBllGc</c:v>
                </c:pt>
                <c:pt idx="12523">
                  <c:v>Sm2ArOlORFQ</c:v>
                </c:pt>
                <c:pt idx="12524">
                  <c:v>sM7TWy8YebY</c:v>
                </c:pt>
                <c:pt idx="12525">
                  <c:v>smcUETnz2xY</c:v>
                </c:pt>
                <c:pt idx="12526">
                  <c:v>SmdtPxUXb8o</c:v>
                </c:pt>
                <c:pt idx="12527">
                  <c:v>smfAT1uPA64</c:v>
                </c:pt>
                <c:pt idx="12528">
                  <c:v>SmgM5sf6Ymk</c:v>
                </c:pt>
                <c:pt idx="12529">
                  <c:v>SmHK8K35EBc</c:v>
                </c:pt>
                <c:pt idx="12530">
                  <c:v>smiKwAziYJo</c:v>
                </c:pt>
                <c:pt idx="12531">
                  <c:v>SmKNd9vbwic</c:v>
                </c:pt>
                <c:pt idx="12532">
                  <c:v>SMMjI0lswcg</c:v>
                </c:pt>
                <c:pt idx="12533">
                  <c:v>smtD5mrdcbs</c:v>
                </c:pt>
                <c:pt idx="12534">
                  <c:v>sMYCwXLXXs8</c:v>
                </c:pt>
                <c:pt idx="12535">
                  <c:v>SN_sa-BBugU</c:v>
                </c:pt>
                <c:pt idx="12536">
                  <c:v>SN7CgeTSZ3o</c:v>
                </c:pt>
                <c:pt idx="12537">
                  <c:v>sN8TLB8Cp_I</c:v>
                </c:pt>
                <c:pt idx="12538">
                  <c:v>sNbGY2GYFlI</c:v>
                </c:pt>
                <c:pt idx="12539">
                  <c:v>snHS6Nwf15c</c:v>
                </c:pt>
                <c:pt idx="12540">
                  <c:v>sNjvqipn4gY</c:v>
                </c:pt>
                <c:pt idx="12541">
                  <c:v>sNjZ1JUhtSw</c:v>
                </c:pt>
                <c:pt idx="12542">
                  <c:v>SnpkwElXTnM</c:v>
                </c:pt>
                <c:pt idx="12543">
                  <c:v>sNthgOnRRr0</c:v>
                </c:pt>
                <c:pt idx="12544">
                  <c:v>snTnQ5IV7vA</c:v>
                </c:pt>
                <c:pt idx="12545">
                  <c:v>snYhOXzgn9g</c:v>
                </c:pt>
                <c:pt idx="12546">
                  <c:v>sNz2MaJ_zsQ</c:v>
                </c:pt>
                <c:pt idx="12547">
                  <c:v>so0ccfs-psI</c:v>
                </c:pt>
                <c:pt idx="12548">
                  <c:v>So2-0gc7uMY</c:v>
                </c:pt>
                <c:pt idx="12549">
                  <c:v>So3RweR7wrM</c:v>
                </c:pt>
                <c:pt idx="12550">
                  <c:v>so5PjHzmNt4</c:v>
                </c:pt>
                <c:pt idx="12551">
                  <c:v>so9vOwh4lUo</c:v>
                </c:pt>
                <c:pt idx="12552">
                  <c:v>SODVWU6uTu0</c:v>
                </c:pt>
                <c:pt idx="12553">
                  <c:v>sOF6fN63uec</c:v>
                </c:pt>
                <c:pt idx="12554">
                  <c:v>SOgQxqC2Zhs</c:v>
                </c:pt>
                <c:pt idx="12555">
                  <c:v>sohRVnflO0w</c:v>
                </c:pt>
                <c:pt idx="12556">
                  <c:v>SOIJeoD17Co</c:v>
                </c:pt>
                <c:pt idx="12557">
                  <c:v>SOmqvXptn4Q</c:v>
                </c:pt>
                <c:pt idx="12558">
                  <c:v>SoNOKbDpYkE</c:v>
                </c:pt>
                <c:pt idx="12559">
                  <c:v>sOQrqEr5di4</c:v>
                </c:pt>
                <c:pt idx="12560">
                  <c:v>SoQXNgg_P74</c:v>
                </c:pt>
                <c:pt idx="12561">
                  <c:v>sOR62oH5Qt0</c:v>
                </c:pt>
                <c:pt idx="12562">
                  <c:v>sosljVNKfgQ</c:v>
                </c:pt>
                <c:pt idx="12563">
                  <c:v>soTkCP4EtPo</c:v>
                </c:pt>
                <c:pt idx="12564">
                  <c:v>sOwXjFMy17Y</c:v>
                </c:pt>
                <c:pt idx="12565">
                  <c:v>Sp5KBVdwpHM</c:v>
                </c:pt>
                <c:pt idx="12566">
                  <c:v>SPake6Oa1CE</c:v>
                </c:pt>
                <c:pt idx="12567">
                  <c:v>sPAxUrrKqRg</c:v>
                </c:pt>
                <c:pt idx="12568">
                  <c:v>spEff5BlrZE</c:v>
                </c:pt>
                <c:pt idx="12569">
                  <c:v>sPFkFjz11VA</c:v>
                </c:pt>
                <c:pt idx="12570">
                  <c:v>sPG1OQvYyp0</c:v>
                </c:pt>
                <c:pt idx="12571">
                  <c:v>SPIzfBIrCY0</c:v>
                </c:pt>
                <c:pt idx="12572">
                  <c:v>sPK8bwoqJvI</c:v>
                </c:pt>
                <c:pt idx="12573">
                  <c:v>SpLiViK_TdU</c:v>
                </c:pt>
                <c:pt idx="12574">
                  <c:v>sPPmWfHhyBc</c:v>
                </c:pt>
                <c:pt idx="12575">
                  <c:v>SPPskRX5CoU</c:v>
                </c:pt>
                <c:pt idx="12576">
                  <c:v>sPQ-7mdeuHY</c:v>
                </c:pt>
                <c:pt idx="12577">
                  <c:v>SPQbewtlChg</c:v>
                </c:pt>
                <c:pt idx="12578">
                  <c:v>SpRxKQ4qkuA</c:v>
                </c:pt>
                <c:pt idx="12579">
                  <c:v>sPtez2_iQLA</c:v>
                </c:pt>
                <c:pt idx="12580">
                  <c:v>sPuzkx_lU-4</c:v>
                </c:pt>
                <c:pt idx="12581">
                  <c:v>SpWsbQHPTGw</c:v>
                </c:pt>
                <c:pt idx="12582">
                  <c:v>sqb1a4UzRmQ</c:v>
                </c:pt>
                <c:pt idx="12583">
                  <c:v>sqeb8ahvsSg</c:v>
                </c:pt>
                <c:pt idx="12584">
                  <c:v>sQEPrQZzVIU</c:v>
                </c:pt>
                <c:pt idx="12585">
                  <c:v>sQeVlT_rm2w</c:v>
                </c:pt>
                <c:pt idx="12586">
                  <c:v>sQezaX5hIf0</c:v>
                </c:pt>
                <c:pt idx="12587">
                  <c:v>sqFVrfinlYk</c:v>
                </c:pt>
                <c:pt idx="12588">
                  <c:v>SQFyx42UCIc</c:v>
                </c:pt>
                <c:pt idx="12589">
                  <c:v>SQh3WHCfCoM</c:v>
                </c:pt>
                <c:pt idx="12590">
                  <c:v>SqOILJpAlJI</c:v>
                </c:pt>
                <c:pt idx="12591">
                  <c:v>SQTrqeQXsi0</c:v>
                </c:pt>
                <c:pt idx="12592">
                  <c:v>sqU6JUzL7yU</c:v>
                </c:pt>
                <c:pt idx="12593">
                  <c:v>squUyFDngx8</c:v>
                </c:pt>
                <c:pt idx="12594">
                  <c:v>sqwfgvhDaRI</c:v>
                </c:pt>
                <c:pt idx="12595">
                  <c:v>sqXfsQqnTII</c:v>
                </c:pt>
                <c:pt idx="12596">
                  <c:v>Sr1hMLiEBFk</c:v>
                </c:pt>
                <c:pt idx="12597">
                  <c:v>sr49lAydbJc</c:v>
                </c:pt>
                <c:pt idx="12598">
                  <c:v>sR5YqEo7Y7g</c:v>
                </c:pt>
                <c:pt idx="12599">
                  <c:v>SR64ivbI94U</c:v>
                </c:pt>
                <c:pt idx="12600">
                  <c:v>Src2kZD7RzI</c:v>
                </c:pt>
                <c:pt idx="12601">
                  <c:v>sRfp-Zlj6QY</c:v>
                </c:pt>
                <c:pt idx="12602">
                  <c:v>SrmBuGll6No</c:v>
                </c:pt>
                <c:pt idx="12603">
                  <c:v>sROCQSab-EM</c:v>
                </c:pt>
                <c:pt idx="12604">
                  <c:v>sRPs9LDVSA8</c:v>
                </c:pt>
                <c:pt idx="12605">
                  <c:v>SrQLGwmy3Pg</c:v>
                </c:pt>
                <c:pt idx="12606">
                  <c:v>srsvEt9LKeY</c:v>
                </c:pt>
                <c:pt idx="12607">
                  <c:v>srVPuA_ME4k</c:v>
                </c:pt>
                <c:pt idx="12608">
                  <c:v>sRyJZJDjm3M</c:v>
                </c:pt>
                <c:pt idx="12609">
                  <c:v>SS_M2QGSJCA</c:v>
                </c:pt>
                <c:pt idx="12610">
                  <c:v>Ss1cuYjYn0U</c:v>
                </c:pt>
                <c:pt idx="12611">
                  <c:v>Ss3G7PsWMmE</c:v>
                </c:pt>
                <c:pt idx="12612">
                  <c:v>SS5Wlp11FH0</c:v>
                </c:pt>
                <c:pt idx="12613">
                  <c:v>ss6R31jjT9g</c:v>
                </c:pt>
                <c:pt idx="12614">
                  <c:v>sse1WR2q20U</c:v>
                </c:pt>
                <c:pt idx="12615">
                  <c:v>sSeQm8ZhqUs</c:v>
                </c:pt>
                <c:pt idx="12616">
                  <c:v>SsHlJWT_qkk</c:v>
                </c:pt>
                <c:pt idx="12617">
                  <c:v>SShRUGKhVAw</c:v>
                </c:pt>
                <c:pt idx="12618">
                  <c:v>SSI5kKq4YYI</c:v>
                </c:pt>
                <c:pt idx="12619">
                  <c:v>SSmib0UPQoA</c:v>
                </c:pt>
                <c:pt idx="12620">
                  <c:v>sSNuKvFlz5E</c:v>
                </c:pt>
                <c:pt idx="12621">
                  <c:v>sSoNacegWSs</c:v>
                </c:pt>
                <c:pt idx="12622">
                  <c:v>sSpIPPvp76A</c:v>
                </c:pt>
                <c:pt idx="12623">
                  <c:v>SsQz7j1kNBo</c:v>
                </c:pt>
                <c:pt idx="12624">
                  <c:v>sSrXiJ9u_k4</c:v>
                </c:pt>
                <c:pt idx="12625">
                  <c:v>SsTKQJInmr0</c:v>
                </c:pt>
                <c:pt idx="12626">
                  <c:v>sstxZWMsPiI</c:v>
                </c:pt>
                <c:pt idx="12627">
                  <c:v>SSVDTFjBqbU</c:v>
                </c:pt>
                <c:pt idx="12628">
                  <c:v>ssVrzoCgr_w</c:v>
                </c:pt>
                <c:pt idx="12629">
                  <c:v>SSVZQxFe4Tc</c:v>
                </c:pt>
                <c:pt idx="12630">
                  <c:v>sSXixTzPrtg</c:v>
                </c:pt>
                <c:pt idx="12631">
                  <c:v>SSyfmhyQtNM</c:v>
                </c:pt>
                <c:pt idx="12632">
                  <c:v>sT1an-dH94w</c:v>
                </c:pt>
                <c:pt idx="12633">
                  <c:v>st4gjTfFaGc</c:v>
                </c:pt>
                <c:pt idx="12634">
                  <c:v>ST6hffmicE8</c:v>
                </c:pt>
                <c:pt idx="12635">
                  <c:v>stB2GK181Gk</c:v>
                </c:pt>
                <c:pt idx="12636">
                  <c:v>StEIapEm-R0</c:v>
                </c:pt>
                <c:pt idx="12637">
                  <c:v>stjfxR94MKY</c:v>
                </c:pt>
                <c:pt idx="12638">
                  <c:v>sTkcealL3QM</c:v>
                </c:pt>
                <c:pt idx="12639">
                  <c:v>stNh_di8OM8</c:v>
                </c:pt>
                <c:pt idx="12640">
                  <c:v>stO99uGSqos</c:v>
                </c:pt>
                <c:pt idx="12641">
                  <c:v>StqG630CA9U</c:v>
                </c:pt>
                <c:pt idx="12642">
                  <c:v>StsVAaQ9NTY</c:v>
                </c:pt>
                <c:pt idx="12643">
                  <c:v>STtILs39v9w</c:v>
                </c:pt>
                <c:pt idx="12644">
                  <c:v>StVc9S6NYV8</c:v>
                </c:pt>
                <c:pt idx="12645">
                  <c:v>sTVKQ6hmRqo</c:v>
                </c:pt>
                <c:pt idx="12646">
                  <c:v>StxhlQJi10g</c:v>
                </c:pt>
                <c:pt idx="12647">
                  <c:v>StxsWkeQpjM</c:v>
                </c:pt>
                <c:pt idx="12648">
                  <c:v>STZOhJVbXqs</c:v>
                </c:pt>
                <c:pt idx="12649">
                  <c:v>su1LWlDAiaA</c:v>
                </c:pt>
                <c:pt idx="12650">
                  <c:v>SU1Sq3NdnTA</c:v>
                </c:pt>
                <c:pt idx="12651">
                  <c:v>sUbLdSG2PJQ</c:v>
                </c:pt>
                <c:pt idx="12652">
                  <c:v>suDDuJ2spFo</c:v>
                </c:pt>
                <c:pt idx="12653">
                  <c:v>sueMmTm-M4Y</c:v>
                </c:pt>
                <c:pt idx="12654">
                  <c:v>sUG5odXzKFI</c:v>
                </c:pt>
                <c:pt idx="12655">
                  <c:v>SuLH1OwwtSs</c:v>
                </c:pt>
                <c:pt idx="12656">
                  <c:v>SuL-JnQsiKc</c:v>
                </c:pt>
                <c:pt idx="12657">
                  <c:v>suorpX0xHEI</c:v>
                </c:pt>
                <c:pt idx="12658">
                  <c:v>SUpiJ5KneZY</c:v>
                </c:pt>
                <c:pt idx="12659">
                  <c:v>SUpPJYfAUYA</c:v>
                </c:pt>
                <c:pt idx="12660">
                  <c:v>SUrbuJuP2hs</c:v>
                </c:pt>
                <c:pt idx="12661">
                  <c:v>surcS-nuBHs</c:v>
                </c:pt>
                <c:pt idx="12662">
                  <c:v>SuSuyBQghZM</c:v>
                </c:pt>
                <c:pt idx="12663">
                  <c:v>SUsyBr9xn0M</c:v>
                </c:pt>
                <c:pt idx="12664">
                  <c:v>sUtEKDdmxXE</c:v>
                </c:pt>
                <c:pt idx="12665">
                  <c:v>SUuDH61YQb4</c:v>
                </c:pt>
                <c:pt idx="12666">
                  <c:v>suURKEjmV94</c:v>
                </c:pt>
                <c:pt idx="12667">
                  <c:v>SuUZftW4SFc</c:v>
                </c:pt>
                <c:pt idx="12668">
                  <c:v>SUWjyBx22FU</c:v>
                </c:pt>
                <c:pt idx="12669">
                  <c:v>SUZ0pLfnqX0</c:v>
                </c:pt>
                <c:pt idx="12670">
                  <c:v>sV9Nc4mprO0</c:v>
                </c:pt>
                <c:pt idx="12671">
                  <c:v>sVA-SDYndg8</c:v>
                </c:pt>
                <c:pt idx="12672">
                  <c:v>SVc0gV3pWC0</c:v>
                </c:pt>
                <c:pt idx="12673">
                  <c:v>SVD7olmEPxw</c:v>
                </c:pt>
                <c:pt idx="12674">
                  <c:v>Svdb9YT86vc</c:v>
                </c:pt>
                <c:pt idx="12675">
                  <c:v>sVdIWxa4dpA</c:v>
                </c:pt>
                <c:pt idx="12676">
                  <c:v>svDLPOpmc2g</c:v>
                </c:pt>
                <c:pt idx="12677">
                  <c:v>S-VEz5jCXDY</c:v>
                </c:pt>
                <c:pt idx="12678">
                  <c:v>SVfhGXof6Rk</c:v>
                </c:pt>
                <c:pt idx="12679">
                  <c:v>svfw3agY3-o</c:v>
                </c:pt>
                <c:pt idx="12680">
                  <c:v>sviwxUNagvc</c:v>
                </c:pt>
                <c:pt idx="12681">
                  <c:v>SV-sPFvM2L0</c:v>
                </c:pt>
                <c:pt idx="12682">
                  <c:v>svuLVNad0BA</c:v>
                </c:pt>
                <c:pt idx="12683">
                  <c:v>sVWEitxOyBE</c:v>
                </c:pt>
                <c:pt idx="12684">
                  <c:v>Sw018TePayo</c:v>
                </c:pt>
                <c:pt idx="12685">
                  <c:v>SW3XVvjA7TU</c:v>
                </c:pt>
                <c:pt idx="12686">
                  <c:v>sw71AmmSzCM</c:v>
                </c:pt>
                <c:pt idx="12687">
                  <c:v>Sw7D8uM1xCU</c:v>
                </c:pt>
                <c:pt idx="12688">
                  <c:v>Sw8XyVuL7JY</c:v>
                </c:pt>
                <c:pt idx="12689">
                  <c:v>SwAZHzdQ6fE</c:v>
                </c:pt>
                <c:pt idx="12690">
                  <c:v>SWbjtTIsdtg</c:v>
                </c:pt>
                <c:pt idx="12691">
                  <c:v>swbzx2QOUqU</c:v>
                </c:pt>
                <c:pt idx="12692">
                  <c:v>swcqqplyqCI</c:v>
                </c:pt>
                <c:pt idx="12693">
                  <c:v>sWetrgRiMBA</c:v>
                </c:pt>
                <c:pt idx="12694">
                  <c:v>Swgh7jkHLhI</c:v>
                </c:pt>
                <c:pt idx="12695">
                  <c:v>SwhfgXQ5ubY</c:v>
                </c:pt>
                <c:pt idx="12696">
                  <c:v>swkqokzNs_c</c:v>
                </c:pt>
                <c:pt idx="12697">
                  <c:v>SwLRj1m8EAk</c:v>
                </c:pt>
                <c:pt idx="12698">
                  <c:v>sWMdpR5Jcow</c:v>
                </c:pt>
                <c:pt idx="12699">
                  <c:v>sWolkgKs2og</c:v>
                </c:pt>
                <c:pt idx="12700">
                  <c:v>SwSnoB3Wgr4</c:v>
                </c:pt>
                <c:pt idx="12701">
                  <c:v>SxaA-XiowlI</c:v>
                </c:pt>
                <c:pt idx="12702">
                  <c:v>sXAkVwvlxAM</c:v>
                </c:pt>
                <c:pt idx="12703">
                  <c:v>SxAsIEwHIVY</c:v>
                </c:pt>
                <c:pt idx="12704">
                  <c:v>sXAwqoJ-WUA</c:v>
                </c:pt>
                <c:pt idx="12705">
                  <c:v>SXAX70gDK_M</c:v>
                </c:pt>
                <c:pt idx="12706">
                  <c:v>SXC_w2_PU3A</c:v>
                </c:pt>
                <c:pt idx="12707">
                  <c:v>sxEkfjLroZI</c:v>
                </c:pt>
                <c:pt idx="12708">
                  <c:v>sxJyYnkDHh0</c:v>
                </c:pt>
                <c:pt idx="12709">
                  <c:v>sXROJSWjD9w</c:v>
                </c:pt>
                <c:pt idx="12710">
                  <c:v>sXT3ALskww8</c:v>
                </c:pt>
                <c:pt idx="12711">
                  <c:v>SxtTo6m0rEo</c:v>
                </c:pt>
                <c:pt idx="12712">
                  <c:v>sXu4KD_8JEk</c:v>
                </c:pt>
                <c:pt idx="12713">
                  <c:v>sxukU0t-dAc</c:v>
                </c:pt>
                <c:pt idx="12714">
                  <c:v>Sxv6FELNBNA</c:v>
                </c:pt>
                <c:pt idx="12715">
                  <c:v>sxzO-gyd4Po</c:v>
                </c:pt>
                <c:pt idx="12716">
                  <c:v>sYddhiOAJzU</c:v>
                </c:pt>
                <c:pt idx="12717">
                  <c:v>sYDugDVJZH4</c:v>
                </c:pt>
                <c:pt idx="12718">
                  <c:v>syiEqRf0Xp8</c:v>
                </c:pt>
                <c:pt idx="12719">
                  <c:v>SyJpE3WiNEE</c:v>
                </c:pt>
                <c:pt idx="12720">
                  <c:v>sykLxkX_-2I</c:v>
                </c:pt>
                <c:pt idx="12721">
                  <c:v>sYOSR6sPL7Q</c:v>
                </c:pt>
                <c:pt idx="12722">
                  <c:v>syPz7Z2NP7E</c:v>
                </c:pt>
                <c:pt idx="12723">
                  <c:v>syrtp8YYxow</c:v>
                </c:pt>
                <c:pt idx="12724">
                  <c:v>sYShOdcz7vU</c:v>
                </c:pt>
                <c:pt idx="12725">
                  <c:v>SYsWRKHSUhI</c:v>
                </c:pt>
                <c:pt idx="12726">
                  <c:v>SYtxYDSUF90</c:v>
                </c:pt>
                <c:pt idx="12727">
                  <c:v>sYvH7Y16iUM</c:v>
                </c:pt>
                <c:pt idx="12728">
                  <c:v>SYVNfciJvBA</c:v>
                </c:pt>
                <c:pt idx="12729">
                  <c:v>SYxqVkoycNE</c:v>
                </c:pt>
                <c:pt idx="12730">
                  <c:v>sz2K_JbhUj0</c:v>
                </c:pt>
                <c:pt idx="12731">
                  <c:v>szcRJkL2KxQ</c:v>
                </c:pt>
                <c:pt idx="12732">
                  <c:v>sZDCN-e-q94</c:v>
                </c:pt>
                <c:pt idx="12733">
                  <c:v>SZHVdcFuH-0</c:v>
                </c:pt>
                <c:pt idx="12734">
                  <c:v>szhw_kZuLHo</c:v>
                </c:pt>
                <c:pt idx="12735">
                  <c:v>sZiF-VWbgeY</c:v>
                </c:pt>
                <c:pt idx="12736">
                  <c:v>szN3gbHo4Ao</c:v>
                </c:pt>
                <c:pt idx="12737">
                  <c:v>sznSnqREKrc</c:v>
                </c:pt>
                <c:pt idx="12738">
                  <c:v>szoHYZa6nxI</c:v>
                </c:pt>
                <c:pt idx="12739">
                  <c:v>SzoqlhtzVEY</c:v>
                </c:pt>
                <c:pt idx="12740">
                  <c:v>SZpmsFiIc3I</c:v>
                </c:pt>
                <c:pt idx="12741">
                  <c:v>sZSAZy4kvcY</c:v>
                </c:pt>
                <c:pt idx="12742">
                  <c:v>sZUobxb4jBw</c:v>
                </c:pt>
                <c:pt idx="12743">
                  <c:v>sZWoa_Josv4</c:v>
                </c:pt>
                <c:pt idx="12744">
                  <c:v>SzYE0c3fMv4</c:v>
                </c:pt>
                <c:pt idx="12745">
                  <c:v>SZZ0GwjnHMM</c:v>
                </c:pt>
                <c:pt idx="12746">
                  <c:v>SzzrEHXSENY</c:v>
                </c:pt>
                <c:pt idx="12747">
                  <c:v>SZzvIuiAZm8</c:v>
                </c:pt>
                <c:pt idx="12748">
                  <c:v>t_16tcUPjr4</c:v>
                </c:pt>
                <c:pt idx="12749">
                  <c:v>t_3YxbCWgM4</c:v>
                </c:pt>
                <c:pt idx="12750">
                  <c:v>T_4mKCPaHVU</c:v>
                </c:pt>
                <c:pt idx="12751">
                  <c:v>t_iSI89ZxYU</c:v>
                </c:pt>
                <c:pt idx="12752">
                  <c:v>T_jNgFqyRzs</c:v>
                </c:pt>
                <c:pt idx="12753">
                  <c:v>t_MoOWvkEeo</c:v>
                </c:pt>
                <c:pt idx="12754">
                  <c:v>t_vpgs7aDco</c:v>
                </c:pt>
                <c:pt idx="12755">
                  <c:v>t_vqK9XbxWM</c:v>
                </c:pt>
                <c:pt idx="12756">
                  <c:v>T025DSIrPTM</c:v>
                </c:pt>
                <c:pt idx="12757">
                  <c:v>t0bg7SeDieo</c:v>
                </c:pt>
                <c:pt idx="12758">
                  <c:v>t0DvlqtufNM</c:v>
                </c:pt>
                <c:pt idx="12759">
                  <c:v>t0EIEy7yubU</c:v>
                </c:pt>
                <c:pt idx="12760">
                  <c:v>T0jSxk0BuTE</c:v>
                </c:pt>
                <c:pt idx="12761">
                  <c:v>T0UuGU7Uipo</c:v>
                </c:pt>
                <c:pt idx="12762">
                  <c:v>t0vh_guIcmg</c:v>
                </c:pt>
                <c:pt idx="12763">
                  <c:v>t0zZIFVN8zQ</c:v>
                </c:pt>
                <c:pt idx="12764">
                  <c:v>T14GHpnONz8</c:v>
                </c:pt>
                <c:pt idx="12765">
                  <c:v>t1CtuM0X2-E</c:v>
                </c:pt>
                <c:pt idx="12766">
                  <c:v>T1ic-3DwFN4</c:v>
                </c:pt>
                <c:pt idx="12767">
                  <c:v>t1o_26qLEHU</c:v>
                </c:pt>
                <c:pt idx="12768">
                  <c:v>t1tYOyY38cg</c:v>
                </c:pt>
                <c:pt idx="12769">
                  <c:v>t2b7hjYYTGU</c:v>
                </c:pt>
                <c:pt idx="12770">
                  <c:v>t2Hre1znhgc</c:v>
                </c:pt>
                <c:pt idx="12771">
                  <c:v>T2jOLjtJgfA</c:v>
                </c:pt>
                <c:pt idx="12772">
                  <c:v>T2sydNQI-lk</c:v>
                </c:pt>
                <c:pt idx="12773">
                  <c:v>T2YJYVYYhfI</c:v>
                </c:pt>
                <c:pt idx="12774">
                  <c:v>T37rjrt98q8</c:v>
                </c:pt>
                <c:pt idx="12775">
                  <c:v>T3BN13hmRUQ</c:v>
                </c:pt>
                <c:pt idx="12776">
                  <c:v>t3DSZKnAKyc</c:v>
                </c:pt>
                <c:pt idx="12777">
                  <c:v>T3EEPvaxC1s</c:v>
                </c:pt>
                <c:pt idx="12778">
                  <c:v>t3HuWPihmQ8</c:v>
                </c:pt>
                <c:pt idx="12779">
                  <c:v>T3qcb_9lRr0</c:v>
                </c:pt>
                <c:pt idx="12780">
                  <c:v>t-3rtU-91OU</c:v>
                </c:pt>
                <c:pt idx="12781">
                  <c:v>t3U05X9UbPA</c:v>
                </c:pt>
                <c:pt idx="12782">
                  <c:v>T-3UpSfhI6E</c:v>
                </c:pt>
                <c:pt idx="12783">
                  <c:v>t3UV6H5u3_g</c:v>
                </c:pt>
                <c:pt idx="12784">
                  <c:v>t4ALGzx39Zw</c:v>
                </c:pt>
                <c:pt idx="12785">
                  <c:v>t4KSD9XW8rk</c:v>
                </c:pt>
                <c:pt idx="12786">
                  <c:v>T4NcYP71m6w</c:v>
                </c:pt>
                <c:pt idx="12787">
                  <c:v>T52-u-m-3NU</c:v>
                </c:pt>
                <c:pt idx="12788">
                  <c:v>T53u8Ehtnno</c:v>
                </c:pt>
                <c:pt idx="12789">
                  <c:v>T5-gLMUbq3o</c:v>
                </c:pt>
                <c:pt idx="12790">
                  <c:v>T5gpFq3dTME</c:v>
                </c:pt>
                <c:pt idx="12791">
                  <c:v>t5gw3GGwPoU</c:v>
                </c:pt>
                <c:pt idx="12792">
                  <c:v>T5JtuocuuHY</c:v>
                </c:pt>
                <c:pt idx="12793">
                  <c:v>T5nF_TXzCnI</c:v>
                </c:pt>
                <c:pt idx="12794">
                  <c:v>t5pdeEYCJAE</c:v>
                </c:pt>
                <c:pt idx="12795">
                  <c:v>T5WK3Ky2XG4</c:v>
                </c:pt>
                <c:pt idx="12796">
                  <c:v>t5YacNyUakA</c:v>
                </c:pt>
                <c:pt idx="12797">
                  <c:v>T6aPJVuON40</c:v>
                </c:pt>
                <c:pt idx="12798">
                  <c:v>T6hGjNO_NA0</c:v>
                </c:pt>
                <c:pt idx="12799">
                  <c:v>T6i0iHo7ZF0</c:v>
                </c:pt>
                <c:pt idx="12800">
                  <c:v>t6j-06R3B5E</c:v>
                </c:pt>
                <c:pt idx="12801">
                  <c:v>T6M6f--oeWc</c:v>
                </c:pt>
                <c:pt idx="12802">
                  <c:v>T6nZ2yXrh6A</c:v>
                </c:pt>
                <c:pt idx="12803">
                  <c:v>t6QMMOwEHB4</c:v>
                </c:pt>
                <c:pt idx="12804">
                  <c:v>t6qYhCZR1uc</c:v>
                </c:pt>
                <c:pt idx="12805">
                  <c:v>t7cWvV-XyFI</c:v>
                </c:pt>
                <c:pt idx="12806">
                  <c:v>T7E3Sn-Pqh8</c:v>
                </c:pt>
                <c:pt idx="12807">
                  <c:v>t7epj5tK54M</c:v>
                </c:pt>
                <c:pt idx="12808">
                  <c:v>t7I8EBOTx8Y</c:v>
                </c:pt>
                <c:pt idx="12809">
                  <c:v>t7Y_QlNvskU</c:v>
                </c:pt>
                <c:pt idx="12810">
                  <c:v>T85l5uiBz1U</c:v>
                </c:pt>
                <c:pt idx="12811">
                  <c:v>T8IWFX8h8T8</c:v>
                </c:pt>
                <c:pt idx="12812">
                  <c:v>T8IxsE71BO0</c:v>
                </c:pt>
                <c:pt idx="12813">
                  <c:v>t8LYfs7yK0I</c:v>
                </c:pt>
                <c:pt idx="12814">
                  <c:v>t8r-PHbNf94</c:v>
                </c:pt>
                <c:pt idx="12815">
                  <c:v>T8xGsyGPNfw</c:v>
                </c:pt>
                <c:pt idx="12816">
                  <c:v>t9eBucK28nE</c:v>
                </c:pt>
                <c:pt idx="12817">
                  <c:v>t9ErAFXrurQ</c:v>
                </c:pt>
                <c:pt idx="12818">
                  <c:v>t9j4Nf1FUbY</c:v>
                </c:pt>
                <c:pt idx="12819">
                  <c:v>t9Ot-QhzX_0</c:v>
                </c:pt>
                <c:pt idx="12820">
                  <c:v>t9s0nXr-eX0</c:v>
                </c:pt>
                <c:pt idx="12821">
                  <c:v>T9V59_z_Sm0</c:v>
                </c:pt>
                <c:pt idx="12822">
                  <c:v>t9VlWhkqWtg</c:v>
                </c:pt>
                <c:pt idx="12823">
                  <c:v>T9WN2_ikz6Q</c:v>
                </c:pt>
                <c:pt idx="12824">
                  <c:v>T-A24953CdI</c:v>
                </c:pt>
                <c:pt idx="12825">
                  <c:v>Ta3Yruzx_lA</c:v>
                </c:pt>
                <c:pt idx="12826">
                  <c:v>taAqKeI9eQY</c:v>
                </c:pt>
                <c:pt idx="12827">
                  <c:v>TacJGY6L7TE</c:v>
                </c:pt>
                <c:pt idx="12828">
                  <c:v>tA-cUlv-3Z8</c:v>
                </c:pt>
                <c:pt idx="12829">
                  <c:v>tADexA23MnM</c:v>
                </c:pt>
                <c:pt idx="12830">
                  <c:v>tAdeZ0XmBMw</c:v>
                </c:pt>
                <c:pt idx="12831">
                  <c:v>tADrNTPfDVk</c:v>
                </c:pt>
                <c:pt idx="12832">
                  <c:v>TAfevzAjxdc</c:v>
                </c:pt>
                <c:pt idx="12833">
                  <c:v>TahxRGejXTM</c:v>
                </c:pt>
                <c:pt idx="12834">
                  <c:v>taLNA329s5U</c:v>
                </c:pt>
                <c:pt idx="12835">
                  <c:v>tALNIV2vgHk</c:v>
                </c:pt>
                <c:pt idx="12836">
                  <c:v>tAMLj2EgW68</c:v>
                </c:pt>
                <c:pt idx="12837">
                  <c:v>tAo9dPbCWYQ</c:v>
                </c:pt>
                <c:pt idx="12838">
                  <c:v>TAQKOIBH6iI</c:v>
                </c:pt>
                <c:pt idx="12839">
                  <c:v>tAQOYR3xtPY</c:v>
                </c:pt>
                <c:pt idx="12840">
                  <c:v>taspcNzJOQg</c:v>
                </c:pt>
                <c:pt idx="12841">
                  <c:v>Tatnf0GKhQ0</c:v>
                </c:pt>
                <c:pt idx="12842">
                  <c:v>TaTPmVO0Hpg</c:v>
                </c:pt>
                <c:pt idx="12843">
                  <c:v>TATr6tDWPvE</c:v>
                </c:pt>
                <c:pt idx="12844">
                  <c:v>TAUTRwEj9Rc</c:v>
                </c:pt>
                <c:pt idx="12845">
                  <c:v>TAYlQ3vJwi0</c:v>
                </c:pt>
                <c:pt idx="12846">
                  <c:v>TB_McxE_ovc</c:v>
                </c:pt>
                <c:pt idx="12847">
                  <c:v>TB689bGexJE</c:v>
                </c:pt>
                <c:pt idx="12848">
                  <c:v>TB8Q_Fv0Zvk</c:v>
                </c:pt>
                <c:pt idx="12849">
                  <c:v>Tb93daf9gfY</c:v>
                </c:pt>
                <c:pt idx="12850">
                  <c:v>Tb9F4CqobtU</c:v>
                </c:pt>
                <c:pt idx="12851">
                  <c:v>Tbapr_qIR94</c:v>
                </c:pt>
                <c:pt idx="12852">
                  <c:v>tBibHSnMJGo</c:v>
                </c:pt>
                <c:pt idx="12853">
                  <c:v>TBlTMfPhCnU</c:v>
                </c:pt>
                <c:pt idx="12854">
                  <c:v>tBNLgc5x-lQ</c:v>
                </c:pt>
                <c:pt idx="12855">
                  <c:v>TbQOZI9ZC90</c:v>
                </c:pt>
                <c:pt idx="12856">
                  <c:v>tBSOk89Up6o</c:v>
                </c:pt>
                <c:pt idx="12857">
                  <c:v>tbsqlJfwdBs</c:v>
                </c:pt>
                <c:pt idx="12858">
                  <c:v>TbubNIo2r-Q</c:v>
                </c:pt>
                <c:pt idx="12859">
                  <c:v>tBxlptVKkEM</c:v>
                </c:pt>
                <c:pt idx="12860">
                  <c:v>Tbz7Y5-qf1o</c:v>
                </c:pt>
                <c:pt idx="12861">
                  <c:v>tc2dyTIMOOM</c:v>
                </c:pt>
                <c:pt idx="12862">
                  <c:v>tca7XtW8S1o</c:v>
                </c:pt>
                <c:pt idx="12863">
                  <c:v>TcdB5kP9I4I</c:v>
                </c:pt>
                <c:pt idx="12864">
                  <c:v>TcdWr9ikx4g</c:v>
                </c:pt>
                <c:pt idx="12865">
                  <c:v>TcGD975R_m4</c:v>
                </c:pt>
                <c:pt idx="12866">
                  <c:v>TChlrkoxEkc</c:v>
                </c:pt>
                <c:pt idx="12867">
                  <c:v>tciUfqiCYOw</c:v>
                </c:pt>
                <c:pt idx="12868">
                  <c:v>TcM2Z6sThQs</c:v>
                </c:pt>
                <c:pt idx="12869">
                  <c:v>tcN09hpP5Ko</c:v>
                </c:pt>
                <c:pt idx="12870">
                  <c:v>tCnbAAgfxH8</c:v>
                </c:pt>
                <c:pt idx="12871">
                  <c:v>tcnfyjdp0PA</c:v>
                </c:pt>
                <c:pt idx="12872">
                  <c:v>TCnsOdjGgaw</c:v>
                </c:pt>
                <c:pt idx="12873">
                  <c:v>tcq-Iq7LdFk</c:v>
                </c:pt>
                <c:pt idx="12874">
                  <c:v>tCqNlEdWXZ4</c:v>
                </c:pt>
                <c:pt idx="12875">
                  <c:v>tCwobbUygg0</c:v>
                </c:pt>
                <c:pt idx="12876">
                  <c:v>tcwRfPW7XeU</c:v>
                </c:pt>
                <c:pt idx="12877">
                  <c:v>tcWtdT9ZkQ0</c:v>
                </c:pt>
                <c:pt idx="12878">
                  <c:v>tCXGJQYZ9JA</c:v>
                </c:pt>
                <c:pt idx="12879">
                  <c:v>TCXSqzLX_80</c:v>
                </c:pt>
                <c:pt idx="12880">
                  <c:v>tCxxoTuey04</c:v>
                </c:pt>
                <c:pt idx="12881">
                  <c:v>Tcy1s9c92vg</c:v>
                </c:pt>
                <c:pt idx="12882">
                  <c:v>td1xI8BD3sk</c:v>
                </c:pt>
                <c:pt idx="12883">
                  <c:v>TdD5np3hb7Q</c:v>
                </c:pt>
                <c:pt idx="12884">
                  <c:v>tDDMNPmNvQ0</c:v>
                </c:pt>
                <c:pt idx="12885">
                  <c:v>tddNGGrhjTU</c:v>
                </c:pt>
                <c:pt idx="12886">
                  <c:v>TDF1qdUtbzw</c:v>
                </c:pt>
                <c:pt idx="12887">
                  <c:v>tdfo4udXokU</c:v>
                </c:pt>
                <c:pt idx="12888">
                  <c:v>tDnLuhFCofU</c:v>
                </c:pt>
                <c:pt idx="12889">
                  <c:v>tDOMk9LydxU</c:v>
                </c:pt>
                <c:pt idx="12890">
                  <c:v>Tdp8DqQcSPo</c:v>
                </c:pt>
                <c:pt idx="12891">
                  <c:v>TdqEfE3cs5s</c:v>
                </c:pt>
                <c:pt idx="12892">
                  <c:v>TDQyxvbE0_Y</c:v>
                </c:pt>
                <c:pt idx="12893">
                  <c:v>tDu8nmQ3PmA</c:v>
                </c:pt>
                <c:pt idx="12894">
                  <c:v>tDUX2ulqk-c</c:v>
                </c:pt>
                <c:pt idx="12895">
                  <c:v>tDUZe55N1UU</c:v>
                </c:pt>
                <c:pt idx="12896">
                  <c:v>TdvKdUm-kYk</c:v>
                </c:pt>
                <c:pt idx="12897">
                  <c:v>TdwVHUcSkX0</c:v>
                </c:pt>
                <c:pt idx="12898">
                  <c:v>TE3tEl9S27U</c:v>
                </c:pt>
                <c:pt idx="12899">
                  <c:v>Te5bdrwmmso</c:v>
                </c:pt>
                <c:pt idx="12900">
                  <c:v>te8YyVDvjLY</c:v>
                </c:pt>
                <c:pt idx="12901">
                  <c:v>te97-FqxGrY</c:v>
                </c:pt>
                <c:pt idx="12902">
                  <c:v>te9ZYLuYEC8</c:v>
                </c:pt>
                <c:pt idx="12903">
                  <c:v>TeA293PMT1s</c:v>
                </c:pt>
                <c:pt idx="12904">
                  <c:v>TEdocRGphHI</c:v>
                </c:pt>
                <c:pt idx="12905">
                  <c:v>teenjAQh5yY</c:v>
                </c:pt>
                <c:pt idx="12906">
                  <c:v>TEFd-xwJ8jM</c:v>
                </c:pt>
                <c:pt idx="12907">
                  <c:v>tEG1Eo7OexY</c:v>
                </c:pt>
                <c:pt idx="12908">
                  <c:v>TehG5PXhuBg</c:v>
                </c:pt>
                <c:pt idx="12909">
                  <c:v>teiqR1GgdEE</c:v>
                </c:pt>
                <c:pt idx="12910">
                  <c:v>TElPAKqsvl4</c:v>
                </c:pt>
                <c:pt idx="12911">
                  <c:v>TEQN8pvjbS8</c:v>
                </c:pt>
                <c:pt idx="12912">
                  <c:v>tEsa0MotkXE</c:v>
                </c:pt>
                <c:pt idx="12913">
                  <c:v>TETlAN62fjA</c:v>
                </c:pt>
                <c:pt idx="12914">
                  <c:v>tETQaX2pIiE</c:v>
                </c:pt>
                <c:pt idx="12915">
                  <c:v>TeYaEpExRa8</c:v>
                </c:pt>
                <c:pt idx="12916">
                  <c:v>teyGVzguRaY</c:v>
                </c:pt>
                <c:pt idx="12917">
                  <c:v>tf7M3qerIq4</c:v>
                </c:pt>
                <c:pt idx="12918">
                  <c:v>TfIxaKn5IpQ</c:v>
                </c:pt>
                <c:pt idx="12919">
                  <c:v>TFktziLOsFg</c:v>
                </c:pt>
                <c:pt idx="12920">
                  <c:v>tFM-GNSeXzw</c:v>
                </c:pt>
                <c:pt idx="12921">
                  <c:v>TFneepFU0Dc</c:v>
                </c:pt>
                <c:pt idx="12922">
                  <c:v>TfPjSW1bcFk</c:v>
                </c:pt>
                <c:pt idx="12923">
                  <c:v>TfTDVXXs5LE</c:v>
                </c:pt>
                <c:pt idx="12924">
                  <c:v>tFUitlgTmxg</c:v>
                </c:pt>
                <c:pt idx="12925">
                  <c:v>TFw2PkqzxhQ</c:v>
                </c:pt>
                <c:pt idx="12926">
                  <c:v>Tf-yDe_ZLSw</c:v>
                </c:pt>
                <c:pt idx="12927">
                  <c:v>TFz8d1hGl2c</c:v>
                </c:pt>
                <c:pt idx="12928">
                  <c:v>tfzdwg8etGY</c:v>
                </c:pt>
                <c:pt idx="12929">
                  <c:v>tg3jwZuLjr8</c:v>
                </c:pt>
                <c:pt idx="12930">
                  <c:v>Tg9OdmUD9cE</c:v>
                </c:pt>
                <c:pt idx="12931">
                  <c:v>TgA2y-Bgi3c</c:v>
                </c:pt>
                <c:pt idx="12932">
                  <c:v>TGav04cuoBI</c:v>
                </c:pt>
                <c:pt idx="12933">
                  <c:v>tgECLCCGT_M</c:v>
                </c:pt>
                <c:pt idx="12934">
                  <c:v>tgfUUk1JLgE</c:v>
                </c:pt>
                <c:pt idx="12935">
                  <c:v>tgkdrgg4Pc8</c:v>
                </c:pt>
                <c:pt idx="12936">
                  <c:v>TGlnbi_OpBw</c:v>
                </c:pt>
                <c:pt idx="12937">
                  <c:v>TGrAIbPF9L0</c:v>
                </c:pt>
                <c:pt idx="12938">
                  <c:v>TgSdoftBKWA</c:v>
                </c:pt>
                <c:pt idx="12939">
                  <c:v>tGTKSw8GziA</c:v>
                </c:pt>
                <c:pt idx="12940">
                  <c:v>TgUEYgWypDo</c:v>
                </c:pt>
                <c:pt idx="12941">
                  <c:v>TGxBmuU5NkY</c:v>
                </c:pt>
                <c:pt idx="12942">
                  <c:v>TGXjtYG0oHA</c:v>
                </c:pt>
                <c:pt idx="12943">
                  <c:v>TgXtZgCsRKY</c:v>
                </c:pt>
                <c:pt idx="12944">
                  <c:v>TgyGjf649Qs</c:v>
                </c:pt>
                <c:pt idx="12945">
                  <c:v>tGZeOX4kK68</c:v>
                </c:pt>
                <c:pt idx="12946">
                  <c:v>Th_mBA_gdDs</c:v>
                </c:pt>
                <c:pt idx="12947">
                  <c:v>tHd0twRKZ9s</c:v>
                </c:pt>
                <c:pt idx="12948">
                  <c:v>thE70yQu3Bc</c:v>
                </c:pt>
                <c:pt idx="12949">
                  <c:v>ThfnXXAn_vg</c:v>
                </c:pt>
                <c:pt idx="12950">
                  <c:v>tHfu3YM6Tlc</c:v>
                </c:pt>
                <c:pt idx="12951">
                  <c:v>thj6kYieaDg</c:v>
                </c:pt>
                <c:pt idx="12952">
                  <c:v>ThjWqT112Gw</c:v>
                </c:pt>
                <c:pt idx="12953">
                  <c:v>THkCSwnTaME</c:v>
                </c:pt>
                <c:pt idx="12954">
                  <c:v>tHKl8Vmc49s</c:v>
                </c:pt>
                <c:pt idx="12955">
                  <c:v>ThLWttjmILQ</c:v>
                </c:pt>
                <c:pt idx="12956">
                  <c:v>tHmAPWOo2jY</c:v>
                </c:pt>
                <c:pt idx="12957">
                  <c:v>ThmXNub24Sw</c:v>
                </c:pt>
                <c:pt idx="12958">
                  <c:v>tHnQtzdGmno</c:v>
                </c:pt>
                <c:pt idx="12959">
                  <c:v>tHPRkwvW3ak</c:v>
                </c:pt>
                <c:pt idx="12960">
                  <c:v>thQyg1i5kI0</c:v>
                </c:pt>
                <c:pt idx="12961">
                  <c:v>THvz5YqCLc4</c:v>
                </c:pt>
                <c:pt idx="12962">
                  <c:v>thY7d00sMfE</c:v>
                </c:pt>
                <c:pt idx="12963">
                  <c:v>Ti_axsUFIfI</c:v>
                </c:pt>
                <c:pt idx="12964">
                  <c:v>Ti_sYiUC9Ac</c:v>
                </c:pt>
                <c:pt idx="12965">
                  <c:v>ti0_Z2esjTU</c:v>
                </c:pt>
                <c:pt idx="12966">
                  <c:v>TI09lRZ19QQ</c:v>
                </c:pt>
                <c:pt idx="12967">
                  <c:v>TI4gNCZzhJ8</c:v>
                </c:pt>
                <c:pt idx="12968">
                  <c:v>TI9gJjdMMZ4</c:v>
                </c:pt>
                <c:pt idx="12969">
                  <c:v>tIe6c8n8xVc</c:v>
                </c:pt>
                <c:pt idx="12970">
                  <c:v>TIE92mUvSsw</c:v>
                </c:pt>
                <c:pt idx="12971">
                  <c:v>tIetzuyc9EY</c:v>
                </c:pt>
                <c:pt idx="12972">
                  <c:v>tIf5HYkb_7U</c:v>
                </c:pt>
                <c:pt idx="12973">
                  <c:v>tiGJH3WzfGg</c:v>
                </c:pt>
                <c:pt idx="12974">
                  <c:v>TiIC4Nv-BC0</c:v>
                </c:pt>
                <c:pt idx="12975">
                  <c:v>tIicz2Q4JnM</c:v>
                </c:pt>
                <c:pt idx="12976">
                  <c:v>TikQzPiF2YM</c:v>
                </c:pt>
                <c:pt idx="12977">
                  <c:v>Tim5gKNe2ic</c:v>
                </c:pt>
                <c:pt idx="12978">
                  <c:v>TIMlWb32X6Y</c:v>
                </c:pt>
                <c:pt idx="12979">
                  <c:v>TInRePpJmaE</c:v>
                </c:pt>
                <c:pt idx="12980">
                  <c:v>tiQdD5WhoCM</c:v>
                </c:pt>
                <c:pt idx="12981">
                  <c:v>tISkZ6C5fYE</c:v>
                </c:pt>
                <c:pt idx="12982">
                  <c:v>TIueYL8H9T4</c:v>
                </c:pt>
                <c:pt idx="12983">
                  <c:v>Tiy_VZWkKe0</c:v>
                </c:pt>
                <c:pt idx="12984">
                  <c:v>TiZMTRi38eA</c:v>
                </c:pt>
                <c:pt idx="12985">
                  <c:v>tj_drWviN0I</c:v>
                </c:pt>
                <c:pt idx="12986">
                  <c:v>tjA7nAHOAww</c:v>
                </c:pt>
                <c:pt idx="12987">
                  <c:v>TjBuQnRugdo</c:v>
                </c:pt>
                <c:pt idx="12988">
                  <c:v>TjGbyr6UwQw</c:v>
                </c:pt>
                <c:pt idx="12989">
                  <c:v>tJOMk4zpU0I</c:v>
                </c:pt>
                <c:pt idx="12990">
                  <c:v>TJOQYnumxDM</c:v>
                </c:pt>
                <c:pt idx="12991">
                  <c:v>TjraRHvPK_0</c:v>
                </c:pt>
                <c:pt idx="12992">
                  <c:v>tjSW-qBd-v8</c:v>
                </c:pt>
                <c:pt idx="12993">
                  <c:v>TjtfAPHHBeY</c:v>
                </c:pt>
                <c:pt idx="12994">
                  <c:v>TJu7hiNz2Fw</c:v>
                </c:pt>
                <c:pt idx="12995">
                  <c:v>tjv-aB7lsLk</c:v>
                </c:pt>
                <c:pt idx="12996">
                  <c:v>Tjvml998_UU</c:v>
                </c:pt>
                <c:pt idx="12997">
                  <c:v>TjVMqPIN6GU</c:v>
                </c:pt>
                <c:pt idx="12998">
                  <c:v>TJwch9OCWag</c:v>
                </c:pt>
                <c:pt idx="12999">
                  <c:v>tJxa6GyWv0k</c:v>
                </c:pt>
                <c:pt idx="13000">
                  <c:v>TjXQzRWmb_I</c:v>
                </c:pt>
                <c:pt idx="13001">
                  <c:v>TJyy_qz_qII</c:v>
                </c:pt>
                <c:pt idx="13002">
                  <c:v>tJZwjj6MC9s</c:v>
                </c:pt>
                <c:pt idx="13003">
                  <c:v>tK_JsbE3meU</c:v>
                </c:pt>
                <c:pt idx="13004">
                  <c:v>TK5n93-tL0g</c:v>
                </c:pt>
                <c:pt idx="13005">
                  <c:v>TkAmTrmzAHM</c:v>
                </c:pt>
                <c:pt idx="13006">
                  <c:v>tkBkZu1u7E8</c:v>
                </c:pt>
                <c:pt idx="13007">
                  <c:v>tkg_YGRAzYQ</c:v>
                </c:pt>
                <c:pt idx="13008">
                  <c:v>TkGCiThREUw</c:v>
                </c:pt>
                <c:pt idx="13009">
                  <c:v>T-Kh6cHJeKI</c:v>
                </c:pt>
                <c:pt idx="13010">
                  <c:v>TKju1tD7rHI</c:v>
                </c:pt>
                <c:pt idx="13011">
                  <c:v>Tkjy1euut3U</c:v>
                </c:pt>
                <c:pt idx="13012">
                  <c:v>TKnu8eRMysk</c:v>
                </c:pt>
                <c:pt idx="13013">
                  <c:v>TKOciEp0keI</c:v>
                </c:pt>
                <c:pt idx="13014">
                  <c:v>tkPM0nuPFFk</c:v>
                </c:pt>
                <c:pt idx="13015">
                  <c:v>TkpV2bUthdo</c:v>
                </c:pt>
                <c:pt idx="13016">
                  <c:v>tKqo-4qAeJA</c:v>
                </c:pt>
                <c:pt idx="13017">
                  <c:v>TKvGxz_icuo</c:v>
                </c:pt>
                <c:pt idx="13018">
                  <c:v>TKwA-wBKXkU</c:v>
                </c:pt>
                <c:pt idx="13019">
                  <c:v>tkYuF6gCj9U</c:v>
                </c:pt>
                <c:pt idx="13020">
                  <c:v>tL58a9fIXJg</c:v>
                </c:pt>
                <c:pt idx="13021">
                  <c:v>tL8zSoSGZEI</c:v>
                </c:pt>
                <c:pt idx="13022">
                  <c:v>Tl9SqlU9FHg</c:v>
                </c:pt>
                <c:pt idx="13023">
                  <c:v>TldoNO60DFI</c:v>
                </c:pt>
                <c:pt idx="13024">
                  <c:v>Tlh12hp23hM</c:v>
                </c:pt>
                <c:pt idx="13025">
                  <c:v>tlILlcCE8Sc</c:v>
                </c:pt>
                <c:pt idx="13026">
                  <c:v>TlIVtGENOX8</c:v>
                </c:pt>
                <c:pt idx="13027">
                  <c:v>tLkfkSztkmk</c:v>
                </c:pt>
                <c:pt idx="13028">
                  <c:v>tLlPw2ZTTTE</c:v>
                </c:pt>
                <c:pt idx="13029">
                  <c:v>tlnGZo_onb0</c:v>
                </c:pt>
                <c:pt idx="13030">
                  <c:v>TLnv6VGKLk8</c:v>
                </c:pt>
                <c:pt idx="13031">
                  <c:v>TLuZmjPPUcw</c:v>
                </c:pt>
                <c:pt idx="13032">
                  <c:v>tlV22HAvYbM</c:v>
                </c:pt>
                <c:pt idx="13033">
                  <c:v>TlvtBRP7xl0</c:v>
                </c:pt>
                <c:pt idx="13034">
                  <c:v>tLX5_CghzpQ</c:v>
                </c:pt>
                <c:pt idx="13035">
                  <c:v>TlXtXu6DJD4</c:v>
                </c:pt>
                <c:pt idx="13036">
                  <c:v>tlZBKJ703Tk</c:v>
                </c:pt>
                <c:pt idx="13037">
                  <c:v>TM-08A97UCM</c:v>
                </c:pt>
                <c:pt idx="13038">
                  <c:v>tM3QV4ZAhzU</c:v>
                </c:pt>
                <c:pt idx="13039">
                  <c:v>tM-5hUMkXFU</c:v>
                </c:pt>
                <c:pt idx="13040">
                  <c:v>TM5hzHAvfUo</c:v>
                </c:pt>
                <c:pt idx="13041">
                  <c:v>tM6A7YGqA8k</c:v>
                </c:pt>
                <c:pt idx="13042">
                  <c:v>tM8RB77x4dc</c:v>
                </c:pt>
                <c:pt idx="13043">
                  <c:v>TmCnvdoZ39A</c:v>
                </c:pt>
                <c:pt idx="13044">
                  <c:v>TMdjbdu5gMI</c:v>
                </c:pt>
                <c:pt idx="13045">
                  <c:v>tm-g-AxahE0</c:v>
                </c:pt>
                <c:pt idx="13046">
                  <c:v>TmGpjoTv4JI</c:v>
                </c:pt>
                <c:pt idx="13047">
                  <c:v>TmhD_8NPhfo</c:v>
                </c:pt>
                <c:pt idx="13048">
                  <c:v>TMJG2T9woq0</c:v>
                </c:pt>
                <c:pt idx="13049">
                  <c:v>tMJM6B4HHt8</c:v>
                </c:pt>
                <c:pt idx="13050">
                  <c:v>tMJyud9sFuk</c:v>
                </c:pt>
                <c:pt idx="13051">
                  <c:v>TmN_mMnlUtA</c:v>
                </c:pt>
                <c:pt idx="13052">
                  <c:v>tMQ7VVit04M</c:v>
                </c:pt>
                <c:pt idx="13053">
                  <c:v>TMrUP3VTqaY</c:v>
                </c:pt>
                <c:pt idx="13054">
                  <c:v>tmWGD8WjJPs</c:v>
                </c:pt>
                <c:pt idx="13055">
                  <c:v>tmwKzkk95R0</c:v>
                </c:pt>
                <c:pt idx="13056">
                  <c:v>tMWpn3em3_Y</c:v>
                </c:pt>
                <c:pt idx="13057">
                  <c:v>TMWqeBWASMM</c:v>
                </c:pt>
                <c:pt idx="13058">
                  <c:v>tmwz--YP5rQ</c:v>
                </c:pt>
                <c:pt idx="13059">
                  <c:v>t-My3vpDBvA</c:v>
                </c:pt>
                <c:pt idx="13060">
                  <c:v>TMyEcyNXjTs</c:v>
                </c:pt>
                <c:pt idx="13061">
                  <c:v>T-mYWopP0Eo</c:v>
                </c:pt>
                <c:pt idx="13062">
                  <c:v>TMZ8LBAFcx0</c:v>
                </c:pt>
                <c:pt idx="13063">
                  <c:v>Tn0fH4mwm_w</c:v>
                </c:pt>
                <c:pt idx="13064">
                  <c:v>TN0lBs7p_u8</c:v>
                </c:pt>
                <c:pt idx="13065">
                  <c:v>tN5ZD53TlUA</c:v>
                </c:pt>
                <c:pt idx="13066">
                  <c:v>TNECzJkHO9I</c:v>
                </c:pt>
                <c:pt idx="13067">
                  <c:v>TNgd2mYnG7k</c:v>
                </c:pt>
                <c:pt idx="13068">
                  <c:v>TNJdJ5NyNpg</c:v>
                </c:pt>
                <c:pt idx="13069">
                  <c:v>tNlQzGayca8</c:v>
                </c:pt>
                <c:pt idx="13070">
                  <c:v>TNPn4vnWyew</c:v>
                </c:pt>
                <c:pt idx="13071">
                  <c:v>tnS7uKdBxZY</c:v>
                </c:pt>
                <c:pt idx="13072">
                  <c:v>TNTwV9nY2tY</c:v>
                </c:pt>
                <c:pt idx="13073">
                  <c:v>TnYVYL5YRnA</c:v>
                </c:pt>
                <c:pt idx="13074">
                  <c:v>To6DorkCD3Q</c:v>
                </c:pt>
                <c:pt idx="13075">
                  <c:v>To8Qly-ke1E</c:v>
                </c:pt>
                <c:pt idx="13076">
                  <c:v>toASd2SjtwA</c:v>
                </c:pt>
                <c:pt idx="13077">
                  <c:v>tOb7WGNeKAU</c:v>
                </c:pt>
                <c:pt idx="13078">
                  <c:v>To-bhAO485o</c:v>
                </c:pt>
                <c:pt idx="13079">
                  <c:v>TOj5DyUrjV8</c:v>
                </c:pt>
                <c:pt idx="13080">
                  <c:v>tOkX7_Ny0fk</c:v>
                </c:pt>
                <c:pt idx="13081">
                  <c:v>TOPFB4onesk</c:v>
                </c:pt>
                <c:pt idx="13082">
                  <c:v>ToPW2xgXW_0</c:v>
                </c:pt>
                <c:pt idx="13083">
                  <c:v>TOQi6DM_6U0</c:v>
                </c:pt>
                <c:pt idx="13084">
                  <c:v>tORKgibhfBo</c:v>
                </c:pt>
                <c:pt idx="13085">
                  <c:v>TOSON6Wsn3c</c:v>
                </c:pt>
                <c:pt idx="13086">
                  <c:v>touLlrvDlys</c:v>
                </c:pt>
                <c:pt idx="13087">
                  <c:v>TOuz_GxO-H4</c:v>
                </c:pt>
                <c:pt idx="13088">
                  <c:v>TP_rFJqzKt4</c:v>
                </c:pt>
                <c:pt idx="13089">
                  <c:v>tPd_Luepxz4</c:v>
                </c:pt>
                <c:pt idx="13090">
                  <c:v>tpiNRbSyVG4</c:v>
                </c:pt>
                <c:pt idx="13091">
                  <c:v>TPKujwGWtZo</c:v>
                </c:pt>
                <c:pt idx="13092">
                  <c:v>Tp-QcF-jRqE</c:v>
                </c:pt>
                <c:pt idx="13093">
                  <c:v>tpR9v60EVxE</c:v>
                </c:pt>
                <c:pt idx="13094">
                  <c:v>TpS_K7cE794</c:v>
                </c:pt>
                <c:pt idx="13095">
                  <c:v>TPUssJ75Bek</c:v>
                </c:pt>
                <c:pt idx="13096">
                  <c:v>tPZTkdIbq2E</c:v>
                </c:pt>
                <c:pt idx="13097">
                  <c:v>tQ6IXgoKP-c</c:v>
                </c:pt>
                <c:pt idx="13098">
                  <c:v>tq7rAuPUPMo</c:v>
                </c:pt>
                <c:pt idx="13099">
                  <c:v>tqApAKqv2sY</c:v>
                </c:pt>
                <c:pt idx="13100">
                  <c:v>tQb0RR04QTg</c:v>
                </c:pt>
                <c:pt idx="13101">
                  <c:v>TQ-B5df2Le8</c:v>
                </c:pt>
                <c:pt idx="13102">
                  <c:v>T-qbxsXgv_4</c:v>
                </c:pt>
                <c:pt idx="13103">
                  <c:v>TQFKWUPQnVM</c:v>
                </c:pt>
                <c:pt idx="13104">
                  <c:v>TQG7m1BFeRc</c:v>
                </c:pt>
                <c:pt idx="13105">
                  <c:v>TQGF3t1HNoM</c:v>
                </c:pt>
                <c:pt idx="13106">
                  <c:v>TQHs6pz-nMk</c:v>
                </c:pt>
                <c:pt idx="13107">
                  <c:v>TqIAY3iANR4</c:v>
                </c:pt>
                <c:pt idx="13108">
                  <c:v>TqKwVA-tPAk</c:v>
                </c:pt>
                <c:pt idx="13109">
                  <c:v>tq-OEEEx-WQ</c:v>
                </c:pt>
                <c:pt idx="13110">
                  <c:v>TqoeZccmxtQ</c:v>
                </c:pt>
                <c:pt idx="13111">
                  <c:v>tqPub3p3k5E</c:v>
                </c:pt>
                <c:pt idx="13112">
                  <c:v>tqQUSZP7QqY</c:v>
                </c:pt>
                <c:pt idx="13113">
                  <c:v>TqR_jWfHW4g</c:v>
                </c:pt>
                <c:pt idx="13114">
                  <c:v>TqSjzqNI91I</c:v>
                </c:pt>
                <c:pt idx="13115">
                  <c:v>TQSPNeq0XUg</c:v>
                </c:pt>
                <c:pt idx="13116">
                  <c:v>TQV1quHPgvw</c:v>
                </c:pt>
                <c:pt idx="13117">
                  <c:v>tQWicuQSpxs</c:v>
                </c:pt>
                <c:pt idx="13118">
                  <c:v>Tqwp4yQb1zE</c:v>
                </c:pt>
                <c:pt idx="13119">
                  <c:v>t-QX-wqtKgE</c:v>
                </c:pt>
                <c:pt idx="13120">
                  <c:v>TqyI5sW7hNU</c:v>
                </c:pt>
                <c:pt idx="13121">
                  <c:v>TQypXve0Ork</c:v>
                </c:pt>
                <c:pt idx="13122">
                  <c:v>tR0Og2tJX6U</c:v>
                </c:pt>
                <c:pt idx="13123">
                  <c:v>tR2TykDOx2s</c:v>
                </c:pt>
                <c:pt idx="13124">
                  <c:v>tr4E284px6w</c:v>
                </c:pt>
                <c:pt idx="13125">
                  <c:v>Tr4X1Ev2l-8</c:v>
                </c:pt>
                <c:pt idx="13126">
                  <c:v>tR5FZC2FP-U</c:v>
                </c:pt>
                <c:pt idx="13127">
                  <c:v>tr-cbaH6JXA</c:v>
                </c:pt>
                <c:pt idx="13128">
                  <c:v>trCRiYMuE7c</c:v>
                </c:pt>
                <c:pt idx="13129">
                  <c:v>trEE-BgrT1U</c:v>
                </c:pt>
                <c:pt idx="13130">
                  <c:v>TrHjAb6GOAA</c:v>
                </c:pt>
                <c:pt idx="13131">
                  <c:v>TRhNybWQfEs</c:v>
                </c:pt>
                <c:pt idx="13132">
                  <c:v>TriBGUAqM1k</c:v>
                </c:pt>
                <c:pt idx="13133">
                  <c:v>trIECHv2fNE</c:v>
                </c:pt>
                <c:pt idx="13134">
                  <c:v>TRjQieicOlE</c:v>
                </c:pt>
                <c:pt idx="13135">
                  <c:v>TRjusyhJuh4</c:v>
                </c:pt>
                <c:pt idx="13136">
                  <c:v>TRL35WmLIgQ</c:v>
                </c:pt>
                <c:pt idx="13137">
                  <c:v>TRPwZ3C1B9Q</c:v>
                </c:pt>
                <c:pt idx="13138">
                  <c:v>TrSV0yTD_yU</c:v>
                </c:pt>
                <c:pt idx="13139">
                  <c:v>TrTWYQNaNBA</c:v>
                </c:pt>
                <c:pt idx="13140">
                  <c:v>trU-anc8eHs</c:v>
                </c:pt>
                <c:pt idx="13141">
                  <c:v>TrucLZLEl2U</c:v>
                </c:pt>
                <c:pt idx="13142">
                  <c:v>TRUHXERK7LE</c:v>
                </c:pt>
                <c:pt idx="13143">
                  <c:v>TS_mtju-lYo</c:v>
                </c:pt>
                <c:pt idx="13144">
                  <c:v>ts3a1RXbvxk</c:v>
                </c:pt>
                <c:pt idx="13145">
                  <c:v>Ts5zHCedvmE</c:v>
                </c:pt>
                <c:pt idx="13146">
                  <c:v>ts7YmLdSwmM</c:v>
                </c:pt>
                <c:pt idx="13147">
                  <c:v>TSblrnXKfkE</c:v>
                </c:pt>
                <c:pt idx="13148">
                  <c:v>TsLHLVwpnN0</c:v>
                </c:pt>
                <c:pt idx="13149">
                  <c:v>tsmdZlENbJc</c:v>
                </c:pt>
                <c:pt idx="13150">
                  <c:v>TsRv3YHxWp4</c:v>
                </c:pt>
                <c:pt idx="13151">
                  <c:v>tSwzl7tjORQ</c:v>
                </c:pt>
                <c:pt idx="13152">
                  <c:v>tsxAv2GOxIM</c:v>
                </c:pt>
                <c:pt idx="13153">
                  <c:v>tSzUmEsEcVI</c:v>
                </c:pt>
                <c:pt idx="13154">
                  <c:v>Tt0nPX-vBU4</c:v>
                </c:pt>
                <c:pt idx="13155">
                  <c:v>Tt46fJpAVzs</c:v>
                </c:pt>
                <c:pt idx="13156">
                  <c:v>Tt4Bh1oA4_U</c:v>
                </c:pt>
                <c:pt idx="13157">
                  <c:v>tT70QEa5qdQ</c:v>
                </c:pt>
                <c:pt idx="13158">
                  <c:v>tT7pVA-xmeI</c:v>
                </c:pt>
                <c:pt idx="13159">
                  <c:v>tt96rnzhBRk</c:v>
                </c:pt>
                <c:pt idx="13160">
                  <c:v>tTaTHNw5gwI</c:v>
                </c:pt>
                <c:pt idx="13161">
                  <c:v>TTB2X9DzF5g</c:v>
                </c:pt>
                <c:pt idx="13162">
                  <c:v>TTcgaz5u9U0</c:v>
                </c:pt>
                <c:pt idx="13163">
                  <c:v>tte055a3tHQ</c:v>
                </c:pt>
                <c:pt idx="13164">
                  <c:v>TtiLD-h_HgM</c:v>
                </c:pt>
                <c:pt idx="13165">
                  <c:v>tTITD2UlBeE</c:v>
                </c:pt>
                <c:pt idx="13166">
                  <c:v>TtLv2thtu2s</c:v>
                </c:pt>
                <c:pt idx="13167">
                  <c:v>ttM_l4oYBDw</c:v>
                </c:pt>
                <c:pt idx="13168">
                  <c:v>ttMYkpL03CE</c:v>
                </c:pt>
                <c:pt idx="13169">
                  <c:v>tTqLFs0rT_Y</c:v>
                </c:pt>
                <c:pt idx="13170">
                  <c:v>TTrsDfabR8I</c:v>
                </c:pt>
                <c:pt idx="13171">
                  <c:v>Tts8m8IGoYU</c:v>
                </c:pt>
                <c:pt idx="13172">
                  <c:v>TTS8wx75ZPc</c:v>
                </c:pt>
                <c:pt idx="13173">
                  <c:v>TTtGCLyCXjo</c:v>
                </c:pt>
                <c:pt idx="13174">
                  <c:v>tTuMlgcN_9Y</c:v>
                </c:pt>
                <c:pt idx="13175">
                  <c:v>tuam-FqCkhI</c:v>
                </c:pt>
                <c:pt idx="13176">
                  <c:v>TUe3KAoFk50</c:v>
                </c:pt>
                <c:pt idx="13177">
                  <c:v>TuE4m_V5y1s</c:v>
                </c:pt>
                <c:pt idx="13178">
                  <c:v>tugFFhML7VY</c:v>
                </c:pt>
                <c:pt idx="13179">
                  <c:v>tUg-WLRdRv0</c:v>
                </c:pt>
                <c:pt idx="13180">
                  <c:v>tuJixuHiEk4</c:v>
                </c:pt>
                <c:pt idx="13181">
                  <c:v>TUKqSb5zhac</c:v>
                </c:pt>
                <c:pt idx="13182">
                  <c:v>TuOBfQRXwhQ</c:v>
                </c:pt>
                <c:pt idx="13183">
                  <c:v>TuROCL4PBGA</c:v>
                </c:pt>
                <c:pt idx="13184">
                  <c:v>TUsuorh1dv4</c:v>
                </c:pt>
                <c:pt idx="13185">
                  <c:v>TuVWVBjR6zQ</c:v>
                </c:pt>
                <c:pt idx="13186">
                  <c:v>TUwQOeh3iC4</c:v>
                </c:pt>
                <c:pt idx="13187">
                  <c:v>Tv3VsWnwqrQ</c:v>
                </c:pt>
                <c:pt idx="13188">
                  <c:v>TV4hyRQZMhI</c:v>
                </c:pt>
                <c:pt idx="13189">
                  <c:v>tV5E8FNLnMQ</c:v>
                </c:pt>
                <c:pt idx="13190">
                  <c:v>tVaqgItogRo</c:v>
                </c:pt>
                <c:pt idx="13191">
                  <c:v>tvBAJZ6F758</c:v>
                </c:pt>
                <c:pt idx="13192">
                  <c:v>tVckmXQCuXI</c:v>
                </c:pt>
                <c:pt idx="13193">
                  <c:v>tVeEllntglw</c:v>
                </c:pt>
                <c:pt idx="13194">
                  <c:v>TvEpYnAo0Tc</c:v>
                </c:pt>
                <c:pt idx="13195">
                  <c:v>TvhjpOaNmTs</c:v>
                </c:pt>
                <c:pt idx="13196">
                  <c:v>tVhv2pNweTc</c:v>
                </c:pt>
                <c:pt idx="13197">
                  <c:v>tVICBY5TYK0</c:v>
                </c:pt>
                <c:pt idx="13198">
                  <c:v>TvISBlb0MOA</c:v>
                </c:pt>
                <c:pt idx="13199">
                  <c:v>tVkL7vcoXEo</c:v>
                </c:pt>
                <c:pt idx="13200">
                  <c:v>TVLz3Zv90Tc</c:v>
                </c:pt>
                <c:pt idx="13201">
                  <c:v>tVmPvoor7-o</c:v>
                </c:pt>
                <c:pt idx="13202">
                  <c:v>TVT-5AuWYhY</c:v>
                </c:pt>
                <c:pt idx="13203">
                  <c:v>tvTRaEFqLgw</c:v>
                </c:pt>
                <c:pt idx="13204">
                  <c:v>TW8ZKtKuLKI</c:v>
                </c:pt>
                <c:pt idx="13205">
                  <c:v>Tw9qrNGvW3U</c:v>
                </c:pt>
                <c:pt idx="13206">
                  <c:v>tWAb2u29OHY</c:v>
                </c:pt>
                <c:pt idx="13207">
                  <c:v>TWA-g2sOu6A</c:v>
                </c:pt>
                <c:pt idx="13208">
                  <c:v>twc2dLxhj74</c:v>
                </c:pt>
                <c:pt idx="13209">
                  <c:v>tWDK9rK-f1Q</c:v>
                </c:pt>
                <c:pt idx="13210">
                  <c:v>Twfc4COLWgs</c:v>
                </c:pt>
                <c:pt idx="13211">
                  <c:v>twje7EQJy5A</c:v>
                </c:pt>
                <c:pt idx="13212">
                  <c:v>tWMr935bAPc</c:v>
                </c:pt>
                <c:pt idx="13213">
                  <c:v>twqwhFvUqno</c:v>
                </c:pt>
                <c:pt idx="13214">
                  <c:v>TwR1lreLwuQ</c:v>
                </c:pt>
                <c:pt idx="13215">
                  <c:v>tW-R3DeV41M</c:v>
                </c:pt>
                <c:pt idx="13216">
                  <c:v>TwrPhtdrkUk</c:v>
                </c:pt>
                <c:pt idx="13217">
                  <c:v>Tws82qvh8N4</c:v>
                </c:pt>
                <c:pt idx="13218">
                  <c:v>tWTRrBXebMs</c:v>
                </c:pt>
                <c:pt idx="13219">
                  <c:v>TWwrXGh7xQU</c:v>
                </c:pt>
                <c:pt idx="13220">
                  <c:v>tWzUQyoJr1I</c:v>
                </c:pt>
                <c:pt idx="13221">
                  <c:v>Tx_ukvRq5Bo</c:v>
                </c:pt>
                <c:pt idx="13222">
                  <c:v>Tx0fhKJRaeU</c:v>
                </c:pt>
                <c:pt idx="13223">
                  <c:v>tX1KEIwTH6U</c:v>
                </c:pt>
                <c:pt idx="13224">
                  <c:v>tx1S_lhDmIk</c:v>
                </c:pt>
                <c:pt idx="13225">
                  <c:v>Tx69Ix8WXkM</c:v>
                </c:pt>
                <c:pt idx="13226">
                  <c:v>Txd2-qx2pjg</c:v>
                </c:pt>
                <c:pt idx="13227">
                  <c:v>TxeNJv9Z4Qc</c:v>
                </c:pt>
                <c:pt idx="13228">
                  <c:v>txKeEEdlLxA</c:v>
                </c:pt>
                <c:pt idx="13229">
                  <c:v>TXMj5y5y8Fc</c:v>
                </c:pt>
                <c:pt idx="13230">
                  <c:v>t-xnSylpj1k</c:v>
                </c:pt>
                <c:pt idx="13231">
                  <c:v>txnyOamVWm8</c:v>
                </c:pt>
                <c:pt idx="13232">
                  <c:v>Txogjk7J-7k</c:v>
                </c:pt>
                <c:pt idx="13233">
                  <c:v>TxOZJDqz3zQ</c:v>
                </c:pt>
                <c:pt idx="13234">
                  <c:v>TxsFCeIEtZ4</c:v>
                </c:pt>
                <c:pt idx="13235">
                  <c:v>Txsj-DgYbv4</c:v>
                </c:pt>
                <c:pt idx="13236">
                  <c:v>TxVkTkYiPCk</c:v>
                </c:pt>
                <c:pt idx="13237">
                  <c:v>TXwUIAdkaF0</c:v>
                </c:pt>
                <c:pt idx="13238">
                  <c:v>TxxbY4WddK4</c:v>
                </c:pt>
                <c:pt idx="13239">
                  <c:v>TxZFT9XARHE</c:v>
                </c:pt>
                <c:pt idx="13240">
                  <c:v>Ty9yzhgT2mc</c:v>
                </c:pt>
                <c:pt idx="13241">
                  <c:v>TyAFwCQ6_Gg</c:v>
                </c:pt>
                <c:pt idx="13242">
                  <c:v>tyBELcbeT6Y</c:v>
                </c:pt>
                <c:pt idx="13243">
                  <c:v>TyBIhNgt8nI</c:v>
                </c:pt>
                <c:pt idx="13244">
                  <c:v>TyBsGdVeMiM</c:v>
                </c:pt>
                <c:pt idx="13245">
                  <c:v>tyBUDZFQmCk</c:v>
                </c:pt>
                <c:pt idx="13246">
                  <c:v>t-YC5lLNshg</c:v>
                </c:pt>
                <c:pt idx="13247">
                  <c:v>tyDM8F-tm6s</c:v>
                </c:pt>
                <c:pt idx="13248">
                  <c:v>tyDX5z3xAEI</c:v>
                </c:pt>
                <c:pt idx="13249">
                  <c:v>tyeJ5sQgv9I</c:v>
                </c:pt>
                <c:pt idx="13250">
                  <c:v>t-YEMqb7UAI</c:v>
                </c:pt>
                <c:pt idx="13251">
                  <c:v>TyFIjDDPc3c</c:v>
                </c:pt>
                <c:pt idx="13252">
                  <c:v>TYH_dSW691I</c:v>
                </c:pt>
                <c:pt idx="13253">
                  <c:v>tyhBmsLC-JY</c:v>
                </c:pt>
                <c:pt idx="13254">
                  <c:v>TyHFhVEpzJs</c:v>
                </c:pt>
                <c:pt idx="13255">
                  <c:v>tYIklp_LdtU</c:v>
                </c:pt>
                <c:pt idx="13256">
                  <c:v>TYIl7RuTJsY</c:v>
                </c:pt>
                <c:pt idx="13257">
                  <c:v>tYsC5FylJNI</c:v>
                </c:pt>
                <c:pt idx="13258">
                  <c:v>TyYV_h2bXM0</c:v>
                </c:pt>
                <c:pt idx="13259">
                  <c:v>TyZ45uGwxSQ</c:v>
                </c:pt>
                <c:pt idx="13260">
                  <c:v>Tz05LiQBAQE</c:v>
                </c:pt>
                <c:pt idx="13261">
                  <c:v>tZ37dPjMw_E</c:v>
                </c:pt>
                <c:pt idx="13262">
                  <c:v>TZ4lJABVr3Q</c:v>
                </c:pt>
                <c:pt idx="13263">
                  <c:v>tZ5sEAG4ty0</c:v>
                </c:pt>
                <c:pt idx="13264">
                  <c:v>Tz6yV62JP04</c:v>
                </c:pt>
                <c:pt idx="13265">
                  <c:v>Tz81pYZy-Cw</c:v>
                </c:pt>
                <c:pt idx="13266">
                  <c:v>TZ8RRmJzeqo</c:v>
                </c:pt>
                <c:pt idx="13267">
                  <c:v>tzAOAzRREz8</c:v>
                </c:pt>
                <c:pt idx="13268">
                  <c:v>tzh-kQvtmiw</c:v>
                </c:pt>
                <c:pt idx="13269">
                  <c:v>TZjdNdh9c_M</c:v>
                </c:pt>
                <c:pt idx="13270">
                  <c:v>tzKRTdNkQ2k</c:v>
                </c:pt>
                <c:pt idx="13271">
                  <c:v>tZlDG_ughsw</c:v>
                </c:pt>
                <c:pt idx="13272">
                  <c:v>tzlF8oZd2BU</c:v>
                </c:pt>
                <c:pt idx="13273">
                  <c:v>TZNS3O77gq0</c:v>
                </c:pt>
                <c:pt idx="13274">
                  <c:v>TZpQN4vLe1A</c:v>
                </c:pt>
                <c:pt idx="13275">
                  <c:v>TzpuAqrw54Q</c:v>
                </c:pt>
                <c:pt idx="13276">
                  <c:v>-Tzrej7X-1U</c:v>
                </c:pt>
                <c:pt idx="13277">
                  <c:v>TZSn6d298KI</c:v>
                </c:pt>
                <c:pt idx="13278">
                  <c:v>tZUu-iuXZD0</c:v>
                </c:pt>
                <c:pt idx="13279">
                  <c:v>tzvbOwmBTbg</c:v>
                </c:pt>
                <c:pt idx="13280">
                  <c:v>tZw8tnz-uv8</c:v>
                </c:pt>
                <c:pt idx="13281">
                  <c:v>tzykZuxlViY</c:v>
                </c:pt>
                <c:pt idx="13282">
                  <c:v>tZZu1s6KZYo</c:v>
                </c:pt>
                <c:pt idx="13283">
                  <c:v>u_c2mo3-rB8</c:v>
                </c:pt>
                <c:pt idx="13284">
                  <c:v>U_El6nBlsME</c:v>
                </c:pt>
                <c:pt idx="13285">
                  <c:v>U_Jr7xojRog</c:v>
                </c:pt>
                <c:pt idx="13286">
                  <c:v>u_kBNX9f2qc</c:v>
                </c:pt>
                <c:pt idx="13287">
                  <c:v>U_lYmW3KDFo</c:v>
                </c:pt>
                <c:pt idx="13288">
                  <c:v>u_nrjjXlO1M</c:v>
                </c:pt>
                <c:pt idx="13289">
                  <c:v>u_UNwdZh-1Y</c:v>
                </c:pt>
                <c:pt idx="13290">
                  <c:v>U_X51QkSkRw</c:v>
                </c:pt>
                <c:pt idx="13291">
                  <c:v>U09EYMi6aMc</c:v>
                </c:pt>
                <c:pt idx="13292">
                  <c:v>u0e8PENn-tw</c:v>
                </c:pt>
                <c:pt idx="13293">
                  <c:v>u0MarI4kfM8</c:v>
                </c:pt>
                <c:pt idx="13294">
                  <c:v>U0NYfLm8myI</c:v>
                </c:pt>
                <c:pt idx="13295">
                  <c:v>U0PWKkf4gow</c:v>
                </c:pt>
                <c:pt idx="13296">
                  <c:v>U0yyh0gCcWg</c:v>
                </c:pt>
                <c:pt idx="13297">
                  <c:v>U1IYPcqnyyQ</c:v>
                </c:pt>
                <c:pt idx="13298">
                  <c:v>u1kWw6uIBdY</c:v>
                </c:pt>
                <c:pt idx="13299">
                  <c:v>u1RGKDuO04g</c:v>
                </c:pt>
                <c:pt idx="13300">
                  <c:v>U1rxliXHeG4</c:v>
                </c:pt>
                <c:pt idx="13301">
                  <c:v>U1wfjQGNuCI</c:v>
                </c:pt>
                <c:pt idx="13302">
                  <c:v>u2EdVVKlgNs</c:v>
                </c:pt>
                <c:pt idx="13303">
                  <c:v>u2iDurluSvM</c:v>
                </c:pt>
                <c:pt idx="13304">
                  <c:v>U2KRA1JdQ68</c:v>
                </c:pt>
                <c:pt idx="13305">
                  <c:v>u2qpVH_4L00</c:v>
                </c:pt>
                <c:pt idx="13306">
                  <c:v>u2ru-EwFsn0</c:v>
                </c:pt>
                <c:pt idx="13307">
                  <c:v>u2yGjSib0W4</c:v>
                </c:pt>
                <c:pt idx="13308">
                  <c:v>U2ZLv2LXKPI</c:v>
                </c:pt>
                <c:pt idx="13309">
                  <c:v>u2Zqj4Nzs1g</c:v>
                </c:pt>
                <c:pt idx="13310">
                  <c:v>u2ZYREoShmc</c:v>
                </c:pt>
                <c:pt idx="13311">
                  <c:v>u30dk3yedaA</c:v>
                </c:pt>
                <c:pt idx="13312">
                  <c:v>U39tdiKiaUQ</c:v>
                </c:pt>
                <c:pt idx="13313">
                  <c:v>u3ACkYF-O9A</c:v>
                </c:pt>
                <c:pt idx="13314">
                  <c:v>U3HKnZg-tuY</c:v>
                </c:pt>
                <c:pt idx="13315">
                  <c:v>u3S1Jd8G4e8</c:v>
                </c:pt>
                <c:pt idx="13316">
                  <c:v>U3U4WRcTHJg</c:v>
                </c:pt>
                <c:pt idx="13317">
                  <c:v>U3vOQIOTa9I</c:v>
                </c:pt>
                <c:pt idx="13318">
                  <c:v>U3xLOo-CNwo</c:v>
                </c:pt>
                <c:pt idx="13319">
                  <c:v>u3xpyKo96wc</c:v>
                </c:pt>
                <c:pt idx="13320">
                  <c:v>U3zH0EH4gGE</c:v>
                </c:pt>
                <c:pt idx="13321">
                  <c:v>u47Hqjx_lqI</c:v>
                </c:pt>
                <c:pt idx="13322">
                  <c:v>U4abDM1PGJM</c:v>
                </c:pt>
                <c:pt idx="13323">
                  <c:v>u4jyLpmIdqw</c:v>
                </c:pt>
                <c:pt idx="13324">
                  <c:v>U4pZc-FmsPE</c:v>
                </c:pt>
                <c:pt idx="13325">
                  <c:v>U4WLkjd86aI</c:v>
                </c:pt>
                <c:pt idx="13326">
                  <c:v>u4y_WuIO3bE</c:v>
                </c:pt>
                <c:pt idx="13327">
                  <c:v>u53-51MygCw</c:v>
                </c:pt>
                <c:pt idx="13328">
                  <c:v>U563KRfzgbQ</c:v>
                </c:pt>
                <c:pt idx="13329">
                  <c:v>u57fE2sjcJE</c:v>
                </c:pt>
                <c:pt idx="13330">
                  <c:v>U5CmCfbpsTs</c:v>
                </c:pt>
                <c:pt idx="13331">
                  <c:v>U5kgLCKiqtU</c:v>
                </c:pt>
                <c:pt idx="13332">
                  <c:v>U5Q0J1fpswU</c:v>
                </c:pt>
                <c:pt idx="13333">
                  <c:v>u5Sqb6d8Ljw</c:v>
                </c:pt>
                <c:pt idx="13334">
                  <c:v>U5TDUPUrmqQ</c:v>
                </c:pt>
                <c:pt idx="13335">
                  <c:v>U5vm7j9nghY</c:v>
                </c:pt>
                <c:pt idx="13336">
                  <c:v>U6b_QeukGuk</c:v>
                </c:pt>
                <c:pt idx="13337">
                  <c:v>u6DqT0OA15M</c:v>
                </c:pt>
                <c:pt idx="13338">
                  <c:v>u6hPW839Wik</c:v>
                </c:pt>
                <c:pt idx="13339">
                  <c:v>u6pF7j1Kb7s</c:v>
                </c:pt>
                <c:pt idx="13340">
                  <c:v>u6zjeAraXlU</c:v>
                </c:pt>
                <c:pt idx="13341">
                  <c:v>U7_5nrWmbgM</c:v>
                </c:pt>
                <c:pt idx="13342">
                  <c:v>u7cVYpfx2_E</c:v>
                </c:pt>
                <c:pt idx="13343">
                  <c:v>U7eLYLGJtr4</c:v>
                </c:pt>
                <c:pt idx="13344">
                  <c:v>u7Mqc3CPmww</c:v>
                </c:pt>
                <c:pt idx="13345">
                  <c:v>U7uuEF4HShY</c:v>
                </c:pt>
                <c:pt idx="13346">
                  <c:v>u81TSWKd8Wg</c:v>
                </c:pt>
                <c:pt idx="13347">
                  <c:v>u84lPMD6UaE</c:v>
                </c:pt>
                <c:pt idx="13348">
                  <c:v>u871WK7kem8</c:v>
                </c:pt>
                <c:pt idx="13349">
                  <c:v>U8IxLfISD7o</c:v>
                </c:pt>
                <c:pt idx="13350">
                  <c:v>U8LHgq3Jlnw</c:v>
                </c:pt>
                <c:pt idx="13351">
                  <c:v>U8RlnHyPPos</c:v>
                </c:pt>
                <c:pt idx="13352">
                  <c:v>u8VkK1ydBvI</c:v>
                </c:pt>
                <c:pt idx="13353">
                  <c:v>U8XggS6s5F8</c:v>
                </c:pt>
                <c:pt idx="13354">
                  <c:v>U93UyoOK0XA</c:v>
                </c:pt>
                <c:pt idx="13355">
                  <c:v>U9-aOKYTdHc</c:v>
                </c:pt>
                <c:pt idx="13356">
                  <c:v>U9jd322X0-Y</c:v>
                </c:pt>
                <c:pt idx="13357">
                  <c:v>u9jvyu6NX_I</c:v>
                </c:pt>
                <c:pt idx="13358">
                  <c:v>u9Mv98Gr5pY</c:v>
                </c:pt>
                <c:pt idx="13359">
                  <c:v>U9VoV3iH8i0</c:v>
                </c:pt>
                <c:pt idx="13360">
                  <c:v>U9WXaO3EMSE</c:v>
                </c:pt>
                <c:pt idx="13361">
                  <c:v>U9YaIVqvmJw</c:v>
                </c:pt>
                <c:pt idx="13362">
                  <c:v>Ua0wAbr_dYU</c:v>
                </c:pt>
                <c:pt idx="13363">
                  <c:v>uA4cSPgs_Ps</c:v>
                </c:pt>
                <c:pt idx="13364">
                  <c:v>ua4PKNu89sA</c:v>
                </c:pt>
                <c:pt idx="13365">
                  <c:v>uA7rPSnE6sE</c:v>
                </c:pt>
                <c:pt idx="13366">
                  <c:v>UAaAAmcqp2Y</c:v>
                </c:pt>
                <c:pt idx="13367">
                  <c:v>uAazOQDbOI8</c:v>
                </c:pt>
                <c:pt idx="13368">
                  <c:v>UaD0E7IgAl4</c:v>
                </c:pt>
                <c:pt idx="13369">
                  <c:v>UaguZGN2RwU</c:v>
                </c:pt>
                <c:pt idx="13370">
                  <c:v>UajmJurKKcM</c:v>
                </c:pt>
                <c:pt idx="13371">
                  <c:v>uAl4a_t26Lo</c:v>
                </c:pt>
                <c:pt idx="13372">
                  <c:v>U-am9AabIio</c:v>
                </c:pt>
                <c:pt idx="13373">
                  <c:v>UAPBlI2f6ZU</c:v>
                </c:pt>
                <c:pt idx="13374">
                  <c:v>UaRvcBcwRPM</c:v>
                </c:pt>
                <c:pt idx="13375">
                  <c:v>uAYq0zOoPkg</c:v>
                </c:pt>
                <c:pt idx="13376">
                  <c:v>UaZ_ZMwXbtI</c:v>
                </c:pt>
                <c:pt idx="13377">
                  <c:v>UB-__FqyXCw</c:v>
                </c:pt>
                <c:pt idx="13378">
                  <c:v>Ub67RZPz6bU</c:v>
                </c:pt>
                <c:pt idx="13379">
                  <c:v>ub6B1L35DS8</c:v>
                </c:pt>
                <c:pt idx="13380">
                  <c:v>uB8Z2YlcHkU</c:v>
                </c:pt>
                <c:pt idx="13381">
                  <c:v>ubawFigGGGU</c:v>
                </c:pt>
                <c:pt idx="13382">
                  <c:v>ubAZZ-FvHNA</c:v>
                </c:pt>
                <c:pt idx="13383">
                  <c:v>uBBYweTCAhk</c:v>
                </c:pt>
                <c:pt idx="13384">
                  <c:v>uBC5cPtnNu4</c:v>
                </c:pt>
                <c:pt idx="13385">
                  <c:v>ubCJelHwJ18</c:v>
                </c:pt>
                <c:pt idx="13386">
                  <c:v>Ubdg1z4N7Rc</c:v>
                </c:pt>
                <c:pt idx="13387">
                  <c:v>UBdpGbHbuPU</c:v>
                </c:pt>
                <c:pt idx="13388">
                  <c:v>ube3AWQHbXM</c:v>
                </c:pt>
                <c:pt idx="13389">
                  <c:v>UbFo4U43e5g</c:v>
                </c:pt>
                <c:pt idx="13390">
                  <c:v>UBFtMGcxvWk</c:v>
                </c:pt>
                <c:pt idx="13391">
                  <c:v>UBGJmTYO38U</c:v>
                </c:pt>
                <c:pt idx="13392">
                  <c:v>ubGZd2vXaok</c:v>
                </c:pt>
                <c:pt idx="13393">
                  <c:v>UBkp8UWESWs</c:v>
                </c:pt>
                <c:pt idx="13394">
                  <c:v>uBO4wV7sgws</c:v>
                </c:pt>
                <c:pt idx="13395">
                  <c:v>UbpcBUvfEMA</c:v>
                </c:pt>
                <c:pt idx="13396">
                  <c:v>Ubpo4xjXW0Y</c:v>
                </c:pt>
                <c:pt idx="13397">
                  <c:v>UBrHp1YLdCI</c:v>
                </c:pt>
                <c:pt idx="13398">
                  <c:v>ubsFnv8dvKU</c:v>
                </c:pt>
                <c:pt idx="13399">
                  <c:v>UBtL6Uc-VLM</c:v>
                </c:pt>
                <c:pt idx="13400">
                  <c:v>uBUiUcMhxec</c:v>
                </c:pt>
                <c:pt idx="13401">
                  <c:v>uBUyXh-llBY</c:v>
                </c:pt>
                <c:pt idx="13402">
                  <c:v>ubyqacDBSPg</c:v>
                </c:pt>
                <c:pt idx="13403">
                  <c:v>uBYzYji4rmE</c:v>
                </c:pt>
                <c:pt idx="13404">
                  <c:v>UbzX2Q6_QdU</c:v>
                </c:pt>
                <c:pt idx="13405">
                  <c:v>uC_jUDyWAmc</c:v>
                </c:pt>
                <c:pt idx="13406">
                  <c:v>UC3xdEYmyJU</c:v>
                </c:pt>
                <c:pt idx="13407">
                  <c:v>Uc9ddHu2ulY</c:v>
                </c:pt>
                <c:pt idx="13408">
                  <c:v>uCAFy-ansKA</c:v>
                </c:pt>
                <c:pt idx="13409">
                  <c:v>uccFEfAVzAM</c:v>
                </c:pt>
                <c:pt idx="13410">
                  <c:v>ucD_tx0lWOY</c:v>
                </c:pt>
                <c:pt idx="13411">
                  <c:v>u-CDjV9MPQw</c:v>
                </c:pt>
                <c:pt idx="13412">
                  <c:v>uCFJEhle1kI</c:v>
                </c:pt>
                <c:pt idx="13413">
                  <c:v>UcghcUSyObI</c:v>
                </c:pt>
                <c:pt idx="13414">
                  <c:v>ucgx1gYTiDM</c:v>
                </c:pt>
                <c:pt idx="13415">
                  <c:v>ucijjCSqpnA</c:v>
                </c:pt>
                <c:pt idx="13416">
                  <c:v>ucj2-khyb_o</c:v>
                </c:pt>
                <c:pt idx="13417">
                  <c:v>uckszooobng</c:v>
                </c:pt>
                <c:pt idx="13418">
                  <c:v>UCMcqYFmU2U</c:v>
                </c:pt>
                <c:pt idx="13419">
                  <c:v>uCM--sf04fM</c:v>
                </c:pt>
                <c:pt idx="13420">
                  <c:v>UCoogBnurWk</c:v>
                </c:pt>
                <c:pt idx="13421">
                  <c:v>UCoVXBzprOU</c:v>
                </c:pt>
                <c:pt idx="13422">
                  <c:v>u-CownKb944</c:v>
                </c:pt>
                <c:pt idx="13423">
                  <c:v>UcrgbGuuJ88</c:v>
                </c:pt>
                <c:pt idx="13424">
                  <c:v>u-cRnzazmcI</c:v>
                </c:pt>
                <c:pt idx="13425">
                  <c:v>UcTVMck3UIU</c:v>
                </c:pt>
                <c:pt idx="13426">
                  <c:v>uCU5Bc2Q6pc</c:v>
                </c:pt>
                <c:pt idx="13427">
                  <c:v>uCuCIZMYqjg</c:v>
                </c:pt>
                <c:pt idx="13428">
                  <c:v>UcUlfoZ0Z_0</c:v>
                </c:pt>
                <c:pt idx="13429">
                  <c:v>uda4HxS6MtI</c:v>
                </c:pt>
                <c:pt idx="13430">
                  <c:v>uDa9PYuuKTs</c:v>
                </c:pt>
                <c:pt idx="13431">
                  <c:v>uDAqwYzZ0wk</c:v>
                </c:pt>
                <c:pt idx="13432">
                  <c:v>udBTZhFy_-E</c:v>
                </c:pt>
                <c:pt idx="13433">
                  <c:v>uDf_WLrM7gE</c:v>
                </c:pt>
                <c:pt idx="13434">
                  <c:v>UdGQON7u9cQ</c:v>
                </c:pt>
                <c:pt idx="13435">
                  <c:v>udHn6yjfei0</c:v>
                </c:pt>
                <c:pt idx="13436">
                  <c:v>udinp8kA1sI</c:v>
                </c:pt>
                <c:pt idx="13437">
                  <c:v>UDnUVhwWNZU</c:v>
                </c:pt>
                <c:pt idx="13438">
                  <c:v>UdQ1JiwONpw</c:v>
                </c:pt>
                <c:pt idx="13439">
                  <c:v>udZU4Q84oPk</c:v>
                </c:pt>
                <c:pt idx="13440">
                  <c:v>ueB5Kahh8a8</c:v>
                </c:pt>
                <c:pt idx="13441">
                  <c:v>UeF-d1IsQTo</c:v>
                </c:pt>
                <c:pt idx="13442">
                  <c:v>UeGSeksW5os</c:v>
                </c:pt>
                <c:pt idx="13443">
                  <c:v>uEhSwoARDLI</c:v>
                </c:pt>
                <c:pt idx="13444">
                  <c:v>UeiXAQ84rUg</c:v>
                </c:pt>
                <c:pt idx="13445">
                  <c:v>UeJZhji9Eek</c:v>
                </c:pt>
                <c:pt idx="13446">
                  <c:v>ueNftSryPP8</c:v>
                </c:pt>
                <c:pt idx="13447">
                  <c:v>uePEiMUnJ40</c:v>
                </c:pt>
                <c:pt idx="13448">
                  <c:v>uEPmlbKCQfg</c:v>
                </c:pt>
                <c:pt idx="13449">
                  <c:v>UeRVAQGYdIM</c:v>
                </c:pt>
                <c:pt idx="13450">
                  <c:v>UewgB65jNkE</c:v>
                </c:pt>
                <c:pt idx="13451">
                  <c:v>UeybP7rjYkE</c:v>
                </c:pt>
                <c:pt idx="13452">
                  <c:v>Uf_rqW2yTgs</c:v>
                </c:pt>
                <c:pt idx="13453">
                  <c:v>uF0cNkO4r2o</c:v>
                </c:pt>
                <c:pt idx="13454">
                  <c:v>uF0TgrzYKEo</c:v>
                </c:pt>
                <c:pt idx="13455">
                  <c:v>Uf2Cj7ppggA</c:v>
                </c:pt>
                <c:pt idx="13456">
                  <c:v>UF6Ott3X-g4</c:v>
                </c:pt>
                <c:pt idx="13457">
                  <c:v>UFFt1F5qumY</c:v>
                </c:pt>
                <c:pt idx="13458">
                  <c:v>ufjhzCUq7ZU</c:v>
                </c:pt>
                <c:pt idx="13459">
                  <c:v>UfjUNtJ3vsg</c:v>
                </c:pt>
                <c:pt idx="13460">
                  <c:v>UfKmSfgFxi8</c:v>
                </c:pt>
                <c:pt idx="13461">
                  <c:v>uFKqQLmEm48</c:v>
                </c:pt>
                <c:pt idx="13462">
                  <c:v>ufoiF8wH7gc</c:v>
                </c:pt>
                <c:pt idx="13463">
                  <c:v>UFQOGSp58b8</c:v>
                </c:pt>
                <c:pt idx="13464">
                  <c:v>UfrR4lS1eWU</c:v>
                </c:pt>
                <c:pt idx="13465">
                  <c:v>UfS84WABvkQ</c:v>
                </c:pt>
                <c:pt idx="13466">
                  <c:v>uFthAH9oq3g</c:v>
                </c:pt>
                <c:pt idx="13467">
                  <c:v>ufuN6C4bmgo</c:v>
                </c:pt>
                <c:pt idx="13468">
                  <c:v>UG9PxlRX2aI</c:v>
                </c:pt>
                <c:pt idx="13469">
                  <c:v>UghYR5vnTzE</c:v>
                </c:pt>
                <c:pt idx="13470">
                  <c:v>uGjbfdMo_fg</c:v>
                </c:pt>
                <c:pt idx="13471">
                  <c:v>uGl2w5kyeBY</c:v>
                </c:pt>
                <c:pt idx="13472">
                  <c:v>UGmEHJrSHU4</c:v>
                </c:pt>
                <c:pt idx="13473">
                  <c:v>uGOb1-ekb7Y</c:v>
                </c:pt>
                <c:pt idx="13474">
                  <c:v>U-gQlE1jScg</c:v>
                </c:pt>
                <c:pt idx="13475">
                  <c:v>uGWvhz5D4_A</c:v>
                </c:pt>
                <c:pt idx="13476">
                  <c:v>ugxFEHjXKvk</c:v>
                </c:pt>
                <c:pt idx="13477">
                  <c:v>UH_dzTXFaEw</c:v>
                </c:pt>
                <c:pt idx="13478">
                  <c:v>uH1FWsW0nGo</c:v>
                </c:pt>
                <c:pt idx="13479">
                  <c:v>UH1JCG1xSas</c:v>
                </c:pt>
                <c:pt idx="13480">
                  <c:v>uH1UApCiqw0</c:v>
                </c:pt>
                <c:pt idx="13481">
                  <c:v>Uh-4KSnWXfM</c:v>
                </c:pt>
                <c:pt idx="13482">
                  <c:v>UH7Y28tbjsk</c:v>
                </c:pt>
                <c:pt idx="13483">
                  <c:v>uhaAkwdWdsQ</c:v>
                </c:pt>
                <c:pt idx="13484">
                  <c:v>UhC0uD7aQlA</c:v>
                </c:pt>
                <c:pt idx="13485">
                  <c:v>Uhc6pgU8W88</c:v>
                </c:pt>
                <c:pt idx="13486">
                  <c:v>uheBhLyCEUg</c:v>
                </c:pt>
                <c:pt idx="13487">
                  <c:v>uHI_iTUxndE</c:v>
                </c:pt>
                <c:pt idx="13488">
                  <c:v>UhLoR0iAchk</c:v>
                </c:pt>
                <c:pt idx="13489">
                  <c:v>uHsGqC9UTdI</c:v>
                </c:pt>
                <c:pt idx="13490">
                  <c:v>Uhs-r9Kjg_c</c:v>
                </c:pt>
                <c:pt idx="13491">
                  <c:v>UhTRGk57rPc</c:v>
                </c:pt>
                <c:pt idx="13492">
                  <c:v>UhtZozFoNg8</c:v>
                </c:pt>
                <c:pt idx="13493">
                  <c:v>UhwBdth9wRw</c:v>
                </c:pt>
                <c:pt idx="13494">
                  <c:v>uhwTdu1-XeI</c:v>
                </c:pt>
                <c:pt idx="13495">
                  <c:v>uHylm6XJYXg</c:v>
                </c:pt>
                <c:pt idx="13496">
                  <c:v>uHzeMA39TQM</c:v>
                </c:pt>
                <c:pt idx="13497">
                  <c:v>UI0EuCqWuWE</c:v>
                </c:pt>
                <c:pt idx="13498">
                  <c:v>UiAcWM16uHc</c:v>
                </c:pt>
                <c:pt idx="13499">
                  <c:v>UiaW2MC0aMA</c:v>
                </c:pt>
                <c:pt idx="13500">
                  <c:v>Uib4LPVctD8</c:v>
                </c:pt>
                <c:pt idx="13501">
                  <c:v>uicctZJskCQ</c:v>
                </c:pt>
                <c:pt idx="13502">
                  <c:v>UiErsIzNpu0</c:v>
                </c:pt>
                <c:pt idx="13503">
                  <c:v>UiITmI06X6Q</c:v>
                </c:pt>
                <c:pt idx="13504">
                  <c:v>UinDgtI-fSg</c:v>
                </c:pt>
                <c:pt idx="13505">
                  <c:v>UIwdCN4dV6w</c:v>
                </c:pt>
                <c:pt idx="13506">
                  <c:v>UIxlW9aySJw</c:v>
                </c:pt>
                <c:pt idx="13507">
                  <c:v>uIxnTnY25rc</c:v>
                </c:pt>
                <c:pt idx="13508">
                  <c:v>uIxqGfj5ICo</c:v>
                </c:pt>
                <c:pt idx="13509">
                  <c:v>UJ3FTdjAUeI</c:v>
                </c:pt>
                <c:pt idx="13510">
                  <c:v>Uj96lJSbUhY</c:v>
                </c:pt>
                <c:pt idx="13511">
                  <c:v>uJADNiqa7rM</c:v>
                </c:pt>
                <c:pt idx="13512">
                  <c:v>ujaymwQm7U4</c:v>
                </c:pt>
                <c:pt idx="13513">
                  <c:v>uj-f7uP4lOY</c:v>
                </c:pt>
                <c:pt idx="13514">
                  <c:v>ujfCJiDBYR4</c:v>
                </c:pt>
                <c:pt idx="13515">
                  <c:v>UJFGAe_WKUQ</c:v>
                </c:pt>
                <c:pt idx="13516">
                  <c:v>Ujfk3_mPDas</c:v>
                </c:pt>
                <c:pt idx="13517">
                  <c:v>UJgsdX8NUnI</c:v>
                </c:pt>
                <c:pt idx="13518">
                  <c:v>uJH1x0kOwvk</c:v>
                </c:pt>
                <c:pt idx="13519">
                  <c:v>uJLQ5emm-0k</c:v>
                </c:pt>
                <c:pt idx="13520">
                  <c:v>UJORrlMkz1A</c:v>
                </c:pt>
                <c:pt idx="13521">
                  <c:v>uJSIeyTEtj8</c:v>
                </c:pt>
                <c:pt idx="13522">
                  <c:v>UJtVhPkIE28</c:v>
                </c:pt>
                <c:pt idx="13523">
                  <c:v>uJuZSh3csq8</c:v>
                </c:pt>
                <c:pt idx="13524">
                  <c:v>ujWrAy1oRc8</c:v>
                </c:pt>
                <c:pt idx="13525">
                  <c:v>ujxf3DFh2pw</c:v>
                </c:pt>
                <c:pt idx="13526">
                  <c:v>uK_DNlwaxvQ</c:v>
                </c:pt>
                <c:pt idx="13527">
                  <c:v>uk_qCmiqYO8</c:v>
                </c:pt>
                <c:pt idx="13528">
                  <c:v>uK2_fTDxRp8</c:v>
                </c:pt>
                <c:pt idx="13529">
                  <c:v>uk9otWH4hIU</c:v>
                </c:pt>
                <c:pt idx="13530">
                  <c:v>uKAK4ZDP_LA</c:v>
                </c:pt>
                <c:pt idx="13531">
                  <c:v>Ukd9Nx00C7Y</c:v>
                </c:pt>
                <c:pt idx="13532">
                  <c:v>uKerE_jhiVc</c:v>
                </c:pt>
                <c:pt idx="13533">
                  <c:v>ukH87fPZ8K0</c:v>
                </c:pt>
                <c:pt idx="13534">
                  <c:v>UkhRANGL9Js</c:v>
                </c:pt>
                <c:pt idx="13535">
                  <c:v>uKHXOU9L3u0</c:v>
                </c:pt>
                <c:pt idx="13536">
                  <c:v>Ukjn7A9L7vY</c:v>
                </c:pt>
                <c:pt idx="13537">
                  <c:v>UKkNcfTvVjI</c:v>
                </c:pt>
                <c:pt idx="13538">
                  <c:v>ukMF1xsoWjA</c:v>
                </c:pt>
                <c:pt idx="13539">
                  <c:v>UkmIT-hmfhI</c:v>
                </c:pt>
                <c:pt idx="13540">
                  <c:v>uKmx6OnbuN0</c:v>
                </c:pt>
                <c:pt idx="13541">
                  <c:v>uKOggf39e7o</c:v>
                </c:pt>
                <c:pt idx="13542">
                  <c:v>ukQTbcR_vBE</c:v>
                </c:pt>
                <c:pt idx="13543">
                  <c:v>ukroJG4tX1E</c:v>
                </c:pt>
                <c:pt idx="13544">
                  <c:v>ukt8JTTpj0g</c:v>
                </c:pt>
                <c:pt idx="13545">
                  <c:v>uKvLdybRStY</c:v>
                </c:pt>
                <c:pt idx="13546">
                  <c:v>uKZlI_vu314</c:v>
                </c:pt>
                <c:pt idx="13547">
                  <c:v>uL1lXlBU6n8</c:v>
                </c:pt>
                <c:pt idx="13548">
                  <c:v>UL4jyN7HYmI</c:v>
                </c:pt>
                <c:pt idx="13549">
                  <c:v>uL4tsRArKVk</c:v>
                </c:pt>
                <c:pt idx="13550">
                  <c:v>ul6tkHoVFg0</c:v>
                </c:pt>
                <c:pt idx="13551">
                  <c:v>UL8pm0lRrzQ</c:v>
                </c:pt>
                <c:pt idx="13552">
                  <c:v>ulCxgb1kFw0</c:v>
                </c:pt>
                <c:pt idx="13553">
                  <c:v>ULF55RtHISA</c:v>
                </c:pt>
                <c:pt idx="13554">
                  <c:v>uLFgqbkfXGk</c:v>
                </c:pt>
                <c:pt idx="13555">
                  <c:v>ULGcfpp2nf8</c:v>
                </c:pt>
                <c:pt idx="13556">
                  <c:v>ulGGzctfQQU</c:v>
                </c:pt>
                <c:pt idx="13557">
                  <c:v>ulH_5gS3jx0</c:v>
                </c:pt>
                <c:pt idx="13558">
                  <c:v>uLh0emnuhYY</c:v>
                </c:pt>
                <c:pt idx="13559">
                  <c:v>ULKaHSYU-SI</c:v>
                </c:pt>
                <c:pt idx="13560">
                  <c:v>uLLYbYpV1z4</c:v>
                </c:pt>
                <c:pt idx="13561">
                  <c:v>ulN6YPMklls</c:v>
                </c:pt>
                <c:pt idx="13562">
                  <c:v>UlNgIRaGumc</c:v>
                </c:pt>
                <c:pt idx="13563">
                  <c:v>ULQdpB9Ri9w</c:v>
                </c:pt>
                <c:pt idx="13564">
                  <c:v>UlqoobYv8cM</c:v>
                </c:pt>
                <c:pt idx="13565">
                  <c:v>UlQpweKfnPs</c:v>
                </c:pt>
                <c:pt idx="13566">
                  <c:v>ulRruSKlVFQ</c:v>
                </c:pt>
                <c:pt idx="13567">
                  <c:v>UlS9FNgophc</c:v>
                </c:pt>
                <c:pt idx="13568">
                  <c:v>uLTfIm5aptQ</c:v>
                </c:pt>
                <c:pt idx="13569">
                  <c:v>ulTGtpkvwv8</c:v>
                </c:pt>
                <c:pt idx="13570">
                  <c:v>ulucaNBq-Ok</c:v>
                </c:pt>
                <c:pt idx="13571">
                  <c:v>uLVck0MVPlk</c:v>
                </c:pt>
                <c:pt idx="13572">
                  <c:v>uLvuRZI0ZYU</c:v>
                </c:pt>
                <c:pt idx="13573">
                  <c:v>Ulz2Pg-aLkY</c:v>
                </c:pt>
                <c:pt idx="13574">
                  <c:v>ULzYYFdgzDU</c:v>
                </c:pt>
                <c:pt idx="13575">
                  <c:v>uM47eeDeLFA</c:v>
                </c:pt>
                <c:pt idx="13576">
                  <c:v>Um62z4gN8M8</c:v>
                </c:pt>
                <c:pt idx="13577">
                  <c:v>UMAMPJ2ZZvA</c:v>
                </c:pt>
                <c:pt idx="13578">
                  <c:v>umCFibogfIw</c:v>
                </c:pt>
                <c:pt idx="13579">
                  <c:v>uMirN5ZbwUY</c:v>
                </c:pt>
                <c:pt idx="13580">
                  <c:v>uMJiVqREr_M</c:v>
                </c:pt>
                <c:pt idx="13581">
                  <c:v>UMJrpj2QUc8</c:v>
                </c:pt>
                <c:pt idx="13582">
                  <c:v>uMmUwJU6W_4</c:v>
                </c:pt>
                <c:pt idx="13583">
                  <c:v>umnHBQ5bge0</c:v>
                </c:pt>
                <c:pt idx="13584">
                  <c:v>UmnWk-Sa5n8</c:v>
                </c:pt>
                <c:pt idx="13585">
                  <c:v>UmtRPx-pYpI</c:v>
                </c:pt>
                <c:pt idx="13586">
                  <c:v>UmuQsu0qECs</c:v>
                </c:pt>
                <c:pt idx="13587">
                  <c:v>UmVSUuv514g</c:v>
                </c:pt>
                <c:pt idx="13588">
                  <c:v>Un0cZn9OFIY</c:v>
                </c:pt>
                <c:pt idx="13589">
                  <c:v>uNA30cSwHUk</c:v>
                </c:pt>
                <c:pt idx="13590">
                  <c:v>uNb6cyoL9ig</c:v>
                </c:pt>
                <c:pt idx="13591">
                  <c:v>UnDJFsPwg7o</c:v>
                </c:pt>
                <c:pt idx="13592">
                  <c:v>UnfOSfas0UQ</c:v>
                </c:pt>
                <c:pt idx="13593">
                  <c:v>UNgaF_xLpXo</c:v>
                </c:pt>
                <c:pt idx="13594">
                  <c:v>UngF8Qa9ESI</c:v>
                </c:pt>
                <c:pt idx="13595">
                  <c:v>uNiHqAbM4Zo</c:v>
                </c:pt>
                <c:pt idx="13596">
                  <c:v>U-nitbDOZaY</c:v>
                </c:pt>
                <c:pt idx="13597">
                  <c:v>UNIXnayqdHw</c:v>
                </c:pt>
                <c:pt idx="13598">
                  <c:v>Unj1z4BpduA</c:v>
                </c:pt>
                <c:pt idx="13599">
                  <c:v>UNJo9Elz4V0</c:v>
                </c:pt>
                <c:pt idx="13600">
                  <c:v>UnmHjCabr58</c:v>
                </c:pt>
                <c:pt idx="13601">
                  <c:v>UnPI4xKvf0c</c:v>
                </c:pt>
                <c:pt idx="13602">
                  <c:v>UNQaUvm9ce8</c:v>
                </c:pt>
                <c:pt idx="13603">
                  <c:v>UNRKOOPwuu4</c:v>
                </c:pt>
                <c:pt idx="13604">
                  <c:v>unSu3KLbBOE</c:v>
                </c:pt>
                <c:pt idx="13605">
                  <c:v>uNtY6HpiM4M</c:v>
                </c:pt>
                <c:pt idx="13606">
                  <c:v>unVvGSBN-8c</c:v>
                </c:pt>
                <c:pt idx="13607">
                  <c:v>uNxGVpkrFqA</c:v>
                </c:pt>
                <c:pt idx="13608">
                  <c:v>uNy1ir0OO7E</c:v>
                </c:pt>
                <c:pt idx="13609">
                  <c:v>unY83S0dTkg</c:v>
                </c:pt>
                <c:pt idx="13610">
                  <c:v>UNZutENw034</c:v>
                </c:pt>
                <c:pt idx="13611">
                  <c:v>uO2LA8FS-7s</c:v>
                </c:pt>
                <c:pt idx="13612">
                  <c:v>Uo6fYl741Lk</c:v>
                </c:pt>
                <c:pt idx="13613">
                  <c:v>uO7HaRoRdok</c:v>
                </c:pt>
                <c:pt idx="13614">
                  <c:v>Uo9w5oEfsj0</c:v>
                </c:pt>
                <c:pt idx="13615">
                  <c:v>uOba80Ql4Tw</c:v>
                </c:pt>
                <c:pt idx="13616">
                  <c:v>UOcd79qkzHw</c:v>
                </c:pt>
                <c:pt idx="13617">
                  <c:v>uoD_YUyCRw0</c:v>
                </c:pt>
                <c:pt idx="13618">
                  <c:v>u-O-DRQde-w</c:v>
                </c:pt>
                <c:pt idx="13619">
                  <c:v>UOfM-htL31w</c:v>
                </c:pt>
                <c:pt idx="13620">
                  <c:v>UOgNUOKYXiA</c:v>
                </c:pt>
                <c:pt idx="13621">
                  <c:v>UOjgjZ_Ewkc</c:v>
                </c:pt>
                <c:pt idx="13622">
                  <c:v>UOkyvwwUjps</c:v>
                </c:pt>
                <c:pt idx="13623">
                  <c:v>uOuaxi_VJNM</c:v>
                </c:pt>
                <c:pt idx="13624">
                  <c:v>uOUQJ3_o1T0</c:v>
                </c:pt>
                <c:pt idx="13625">
                  <c:v>uoWAf9FPJG4</c:v>
                </c:pt>
                <c:pt idx="13626">
                  <c:v>up5z3NyF96U</c:v>
                </c:pt>
                <c:pt idx="13627">
                  <c:v>UP6Fs7Nvzq4</c:v>
                </c:pt>
                <c:pt idx="13628">
                  <c:v>up9ZnPPD99E</c:v>
                </c:pt>
                <c:pt idx="13629">
                  <c:v>UPAntpD_29I</c:v>
                </c:pt>
                <c:pt idx="13630">
                  <c:v>UPbi1oG5UPg</c:v>
                </c:pt>
                <c:pt idx="13631">
                  <c:v>upCvnFuZJHg</c:v>
                </c:pt>
                <c:pt idx="13632">
                  <c:v>UpgnYpFkeSo</c:v>
                </c:pt>
                <c:pt idx="13633">
                  <c:v>uPgtO7BJGqw</c:v>
                </c:pt>
                <c:pt idx="13634">
                  <c:v>uPGwALV79Ek</c:v>
                </c:pt>
                <c:pt idx="13635">
                  <c:v>Uphs05NJEaY</c:v>
                </c:pt>
                <c:pt idx="13636">
                  <c:v>UPmHwFofwNE</c:v>
                </c:pt>
                <c:pt idx="13637">
                  <c:v>upUdEeDDo7Y</c:v>
                </c:pt>
                <c:pt idx="13638">
                  <c:v>UpUyqIICDDA</c:v>
                </c:pt>
                <c:pt idx="13639">
                  <c:v>UPw1Nu7Zf0w</c:v>
                </c:pt>
                <c:pt idx="13640">
                  <c:v>UpwcofzPPec</c:v>
                </c:pt>
                <c:pt idx="13641">
                  <c:v>UPZqFlKzQm8</c:v>
                </c:pt>
                <c:pt idx="13642">
                  <c:v>uQ3JAO0M1xU</c:v>
                </c:pt>
                <c:pt idx="13643">
                  <c:v>Uq3zy7ODnQg</c:v>
                </c:pt>
                <c:pt idx="13644">
                  <c:v>UQ5M6AsmBUI</c:v>
                </c:pt>
                <c:pt idx="13645">
                  <c:v>UqB75PhbWXM</c:v>
                </c:pt>
                <c:pt idx="13646">
                  <c:v>UqfFrfaBaMw</c:v>
                </c:pt>
                <c:pt idx="13647">
                  <c:v>uqgfy_0co3A</c:v>
                </c:pt>
                <c:pt idx="13648">
                  <c:v>uqH4oRB7fME</c:v>
                </c:pt>
                <c:pt idx="13649">
                  <c:v>uqIimB2dt4s</c:v>
                </c:pt>
                <c:pt idx="13650">
                  <c:v>UqiZ04j3EmU</c:v>
                </c:pt>
                <c:pt idx="13651">
                  <c:v>UQjV0ljvhgs</c:v>
                </c:pt>
                <c:pt idx="13652">
                  <c:v>uQjZvVfgs1s</c:v>
                </c:pt>
                <c:pt idx="13653">
                  <c:v>uqKvv9b06Zc</c:v>
                </c:pt>
                <c:pt idx="13654">
                  <c:v>UQOOKyvkUgc</c:v>
                </c:pt>
                <c:pt idx="13655">
                  <c:v>UQqOrCs03_0</c:v>
                </c:pt>
                <c:pt idx="13656">
                  <c:v>UQS7l26xIVY</c:v>
                </c:pt>
                <c:pt idx="13657">
                  <c:v>UQSLTy6m3uE</c:v>
                </c:pt>
                <c:pt idx="13658">
                  <c:v>uqTkJgtSjcc</c:v>
                </c:pt>
                <c:pt idx="13659">
                  <c:v>uQw57BBVA4g</c:v>
                </c:pt>
                <c:pt idx="13660">
                  <c:v>uR5ucuK7Ssk</c:v>
                </c:pt>
                <c:pt idx="13661">
                  <c:v>UR6iSH3pygE</c:v>
                </c:pt>
                <c:pt idx="13662">
                  <c:v>UR95MievQDE</c:v>
                </c:pt>
                <c:pt idx="13663">
                  <c:v>UrBli_f__4k</c:v>
                </c:pt>
                <c:pt idx="13664">
                  <c:v>u-RCkoC_It8</c:v>
                </c:pt>
                <c:pt idx="13665">
                  <c:v>UrenNhrvyVg</c:v>
                </c:pt>
                <c:pt idx="13666">
                  <c:v>URgqLY3Z7PQ</c:v>
                </c:pt>
                <c:pt idx="13667">
                  <c:v>urJ6_QHQz_g</c:v>
                </c:pt>
                <c:pt idx="13668">
                  <c:v>uRJrRsn6TTg</c:v>
                </c:pt>
                <c:pt idx="13669">
                  <c:v>uRNT5Nj_5ns</c:v>
                </c:pt>
                <c:pt idx="13670">
                  <c:v>urOa95MSbA8</c:v>
                </c:pt>
                <c:pt idx="13671">
                  <c:v>urOpxQwQZ30</c:v>
                </c:pt>
                <c:pt idx="13672">
                  <c:v>Urpt7K061xI</c:v>
                </c:pt>
                <c:pt idx="13673">
                  <c:v>URqkQkkS7Oc</c:v>
                </c:pt>
                <c:pt idx="13674">
                  <c:v>UrQxcdjAb4I</c:v>
                </c:pt>
                <c:pt idx="13675">
                  <c:v>URRpbARFaIk</c:v>
                </c:pt>
                <c:pt idx="13676">
                  <c:v>uRUL4W8siNU</c:v>
                </c:pt>
                <c:pt idx="13677">
                  <c:v>Urv3sQ6_Pe0</c:v>
                </c:pt>
                <c:pt idx="13678">
                  <c:v>uRxIyYBplVs</c:v>
                </c:pt>
                <c:pt idx="13679">
                  <c:v>urzfa-LXrxU</c:v>
                </c:pt>
                <c:pt idx="13680">
                  <c:v>us3irZ3akpI</c:v>
                </c:pt>
                <c:pt idx="13681">
                  <c:v>Us4SdcEh--4</c:v>
                </c:pt>
                <c:pt idx="13682">
                  <c:v>us8e94yCFws</c:v>
                </c:pt>
                <c:pt idx="13683">
                  <c:v>UsciN7COX1g</c:v>
                </c:pt>
                <c:pt idx="13684">
                  <c:v>usdPPq1_k3c</c:v>
                </c:pt>
                <c:pt idx="13685">
                  <c:v>USgbTi-6g0k</c:v>
                </c:pt>
                <c:pt idx="13686">
                  <c:v>uSK88LGouEo</c:v>
                </c:pt>
                <c:pt idx="13687">
                  <c:v>uSKh9adflNo</c:v>
                </c:pt>
                <c:pt idx="13688">
                  <c:v>UsLdGhkSw9Q</c:v>
                </c:pt>
                <c:pt idx="13689">
                  <c:v>usn2_NOqdWM</c:v>
                </c:pt>
                <c:pt idx="13690">
                  <c:v>UStDHdldvI8</c:v>
                </c:pt>
                <c:pt idx="13691">
                  <c:v>uSUUCo4uZgw</c:v>
                </c:pt>
                <c:pt idx="13692">
                  <c:v>uSx6eRWE8WY</c:v>
                </c:pt>
                <c:pt idx="13693">
                  <c:v>USXoINPEhoA</c:v>
                </c:pt>
                <c:pt idx="13694">
                  <c:v>uSxxrmF1c7w</c:v>
                </c:pt>
                <c:pt idx="13695">
                  <c:v>ut_7RE4IVj0</c:v>
                </c:pt>
                <c:pt idx="13696">
                  <c:v>Ut5Sj36dZUU</c:v>
                </c:pt>
                <c:pt idx="13697">
                  <c:v>UT6MzHWkT7o</c:v>
                </c:pt>
                <c:pt idx="13698">
                  <c:v>ut6UYwbt6Xk</c:v>
                </c:pt>
                <c:pt idx="13699">
                  <c:v>UtAj8KFehl4</c:v>
                </c:pt>
                <c:pt idx="13700">
                  <c:v>ut-Fk6vPjuQ</c:v>
                </c:pt>
                <c:pt idx="13701">
                  <c:v>UTGhaSdMCD8</c:v>
                </c:pt>
                <c:pt idx="13702">
                  <c:v>UTibsHioBeM</c:v>
                </c:pt>
                <c:pt idx="13703">
                  <c:v>UtIKvZ47rcg</c:v>
                </c:pt>
                <c:pt idx="13704">
                  <c:v>Ut-JRKyMjEI</c:v>
                </c:pt>
                <c:pt idx="13705">
                  <c:v>UTKPGLP1BuA</c:v>
                </c:pt>
                <c:pt idx="13706">
                  <c:v>UtqE056lqas</c:v>
                </c:pt>
                <c:pt idx="13707">
                  <c:v>UTqoHtOy8aM</c:v>
                </c:pt>
                <c:pt idx="13708">
                  <c:v>UtsrgnLW4AE</c:v>
                </c:pt>
                <c:pt idx="13709">
                  <c:v>UTTbgtR0sfk</c:v>
                </c:pt>
                <c:pt idx="13710">
                  <c:v>utuGfD3B5TQ</c:v>
                </c:pt>
                <c:pt idx="13711">
                  <c:v>UTV3cOtVGpI</c:v>
                </c:pt>
                <c:pt idx="13712">
                  <c:v>UtVfhpn8HvM</c:v>
                </c:pt>
                <c:pt idx="13713">
                  <c:v>UTVFNrRwL1o</c:v>
                </c:pt>
                <c:pt idx="13714">
                  <c:v>UtVHwI7MtLY</c:v>
                </c:pt>
                <c:pt idx="13715">
                  <c:v>uTWkrCvYE7M</c:v>
                </c:pt>
                <c:pt idx="13716">
                  <c:v>UTYjPRQZoJU</c:v>
                </c:pt>
                <c:pt idx="13717">
                  <c:v>UU8WbJUKUyg</c:v>
                </c:pt>
                <c:pt idx="13718">
                  <c:v>Uu9ox9CPpMg</c:v>
                </c:pt>
                <c:pt idx="13719">
                  <c:v>uUDa-qmgkDg</c:v>
                </c:pt>
                <c:pt idx="13720">
                  <c:v>uuENwoAGhrc</c:v>
                </c:pt>
                <c:pt idx="13721">
                  <c:v>UuiabjRSDs4</c:v>
                </c:pt>
                <c:pt idx="13722">
                  <c:v>UUkn-enk2RU</c:v>
                </c:pt>
                <c:pt idx="13723">
                  <c:v>uUl-7nDjPEs</c:v>
                </c:pt>
                <c:pt idx="13724">
                  <c:v>UumBg2myFrk</c:v>
                </c:pt>
                <c:pt idx="13725">
                  <c:v>uuNivTp52vQ</c:v>
                </c:pt>
                <c:pt idx="13726">
                  <c:v>UUoG3HuDG8s</c:v>
                </c:pt>
                <c:pt idx="13727">
                  <c:v>uUQ_CHpemA0</c:v>
                </c:pt>
                <c:pt idx="13728">
                  <c:v>UUQkl9WwrDQ</c:v>
                </c:pt>
                <c:pt idx="13729">
                  <c:v>uuR0-ynvmrY</c:v>
                </c:pt>
                <c:pt idx="13730">
                  <c:v>UuTjSuSVHkQ</c:v>
                </c:pt>
                <c:pt idx="13731">
                  <c:v>uutnsezrTEQ</c:v>
                </c:pt>
                <c:pt idx="13732">
                  <c:v>uuWJIsTZzPk</c:v>
                </c:pt>
                <c:pt idx="13733">
                  <c:v>Uv21bleCbbw</c:v>
                </c:pt>
                <c:pt idx="13734">
                  <c:v>uV3t0n-HX-Q</c:v>
                </c:pt>
                <c:pt idx="13735">
                  <c:v>uV4nS6JG9Ls</c:v>
                </c:pt>
                <c:pt idx="13736">
                  <c:v>U-v6HDIdC94</c:v>
                </c:pt>
                <c:pt idx="13737">
                  <c:v>uVcvhKTVZ8g</c:v>
                </c:pt>
                <c:pt idx="13738">
                  <c:v>UvDGBIkJaqQ</c:v>
                </c:pt>
                <c:pt idx="13739">
                  <c:v>uvdTx6YMKBA</c:v>
                </c:pt>
                <c:pt idx="13740">
                  <c:v>uvgLNiQHrkA</c:v>
                </c:pt>
                <c:pt idx="13741">
                  <c:v>UvkhLm19n-0</c:v>
                </c:pt>
                <c:pt idx="13742">
                  <c:v>uVoV6TxNt2s</c:v>
                </c:pt>
                <c:pt idx="13743">
                  <c:v>UVrmSi724D4</c:v>
                </c:pt>
                <c:pt idx="13744">
                  <c:v>UVrzAzqX9SM</c:v>
                </c:pt>
                <c:pt idx="13745">
                  <c:v>uvSMjZpOguA</c:v>
                </c:pt>
                <c:pt idx="13746">
                  <c:v>UVWHmrKJgt8</c:v>
                </c:pt>
                <c:pt idx="13747">
                  <c:v>uVWplXKyxCA</c:v>
                </c:pt>
                <c:pt idx="13748">
                  <c:v>UVxE_MM94tA</c:v>
                </c:pt>
                <c:pt idx="13749">
                  <c:v>uvxoBpNv-1Y</c:v>
                </c:pt>
                <c:pt idx="13750">
                  <c:v>UvzJHCHJhE4</c:v>
                </c:pt>
                <c:pt idx="13751">
                  <c:v>UwafMR3kVPQ</c:v>
                </c:pt>
                <c:pt idx="13752">
                  <c:v>uWCn7wwlTA4</c:v>
                </c:pt>
                <c:pt idx="13753">
                  <c:v>Uw-f0FuOatI</c:v>
                </c:pt>
                <c:pt idx="13754">
                  <c:v>uWG06ChpehA</c:v>
                </c:pt>
                <c:pt idx="13755">
                  <c:v>UwH743ficgM</c:v>
                </c:pt>
                <c:pt idx="13756">
                  <c:v>UwjGgREEnrA</c:v>
                </c:pt>
                <c:pt idx="13757">
                  <c:v>uwlIYWMmwLs</c:v>
                </c:pt>
                <c:pt idx="13758">
                  <c:v>UwNOh0m6r-Y</c:v>
                </c:pt>
                <c:pt idx="13759">
                  <c:v>uWoXGG_QMSo</c:v>
                </c:pt>
                <c:pt idx="13760">
                  <c:v>UwvKCEv-cok</c:v>
                </c:pt>
                <c:pt idx="13761">
                  <c:v>ux_8aTpw9CU</c:v>
                </c:pt>
                <c:pt idx="13762">
                  <c:v>ux_JkKb2E7A</c:v>
                </c:pt>
                <c:pt idx="13763">
                  <c:v>UX1KAGlTl1k</c:v>
                </c:pt>
                <c:pt idx="13764">
                  <c:v>UX6jUMGmtxM</c:v>
                </c:pt>
                <c:pt idx="13765">
                  <c:v>uxbQATBAXf8</c:v>
                </c:pt>
                <c:pt idx="13766">
                  <c:v>UxdZJDw3cdA</c:v>
                </c:pt>
                <c:pt idx="13767">
                  <c:v>UXFzXaApC_A</c:v>
                </c:pt>
                <c:pt idx="13768">
                  <c:v>UxGc8mzjQy0</c:v>
                </c:pt>
                <c:pt idx="13769">
                  <c:v>uXGXtVcNJ3w</c:v>
                </c:pt>
                <c:pt idx="13770">
                  <c:v>UXHYBshnds0</c:v>
                </c:pt>
                <c:pt idx="13771">
                  <c:v>uxLDNIUCshI</c:v>
                </c:pt>
                <c:pt idx="13772">
                  <c:v>UxNJ2SfVct8</c:v>
                </c:pt>
                <c:pt idx="13773">
                  <c:v>uXnqTyrGPrM</c:v>
                </c:pt>
                <c:pt idx="13774">
                  <c:v>UXN-Vv1z9s8</c:v>
                </c:pt>
                <c:pt idx="13775">
                  <c:v>UxNxcQIHTfk</c:v>
                </c:pt>
                <c:pt idx="13776">
                  <c:v>UXpaX6kNFzc</c:v>
                </c:pt>
                <c:pt idx="13777">
                  <c:v>UxrtP9BtlaA</c:v>
                </c:pt>
                <c:pt idx="13778">
                  <c:v>UxS0lOqqgmg</c:v>
                </c:pt>
                <c:pt idx="13779">
                  <c:v>uxucV_iwovA</c:v>
                </c:pt>
                <c:pt idx="13780">
                  <c:v>Uy0wWKwXzhM</c:v>
                </c:pt>
                <c:pt idx="13781">
                  <c:v>uy6vFIxfsjg</c:v>
                </c:pt>
                <c:pt idx="13782">
                  <c:v>UYAg6VXQGdA</c:v>
                </c:pt>
                <c:pt idx="13783">
                  <c:v>UyBfm3gad8A</c:v>
                </c:pt>
                <c:pt idx="13784">
                  <c:v>UyckmUgzwAE</c:v>
                </c:pt>
                <c:pt idx="13785">
                  <c:v>UYDjM7E85GE</c:v>
                </c:pt>
                <c:pt idx="13786">
                  <c:v>UydOQgS6Kp0</c:v>
                </c:pt>
                <c:pt idx="13787">
                  <c:v>UyDZofuB0zk</c:v>
                </c:pt>
                <c:pt idx="13788">
                  <c:v>UYgbAyvFGYA</c:v>
                </c:pt>
                <c:pt idx="13789">
                  <c:v>u-YJd7tE6y4</c:v>
                </c:pt>
                <c:pt idx="13790">
                  <c:v>UYlLfxAasoY</c:v>
                </c:pt>
                <c:pt idx="13791">
                  <c:v>uYmpUa38-Fk</c:v>
                </c:pt>
                <c:pt idx="13792">
                  <c:v>UyNPIpcg5pk</c:v>
                </c:pt>
                <c:pt idx="13793">
                  <c:v>u-yrzon3hCI</c:v>
                </c:pt>
                <c:pt idx="13794">
                  <c:v>UyVpsuzb1xo</c:v>
                </c:pt>
                <c:pt idx="13795">
                  <c:v>uz7DycAvLtU</c:v>
                </c:pt>
                <c:pt idx="13796">
                  <c:v>uZChmdsfSVg</c:v>
                </c:pt>
                <c:pt idx="13797">
                  <c:v>uzcHSrzwp9I</c:v>
                </c:pt>
                <c:pt idx="13798">
                  <c:v>UzdVRy2sbuQ</c:v>
                </c:pt>
                <c:pt idx="13799">
                  <c:v>UzEiuvPrBHM</c:v>
                </c:pt>
                <c:pt idx="13800">
                  <c:v>UZEU5czmucI</c:v>
                </c:pt>
                <c:pt idx="13801">
                  <c:v>UzgOHtfbur8</c:v>
                </c:pt>
                <c:pt idx="13802">
                  <c:v>UziL6ta2y6I</c:v>
                </c:pt>
                <c:pt idx="13803">
                  <c:v>uZkZVmMOCh4</c:v>
                </c:pt>
                <c:pt idx="13804">
                  <c:v>UZnU-duI_qM</c:v>
                </c:pt>
                <c:pt idx="13805">
                  <c:v>uZS9Kfj3deE</c:v>
                </c:pt>
                <c:pt idx="13806">
                  <c:v>UzsOvoQr1Z4</c:v>
                </c:pt>
                <c:pt idx="13807">
                  <c:v>Uzu_E33_TFo</c:v>
                </c:pt>
                <c:pt idx="13808">
                  <c:v>uZvJWG6FeHg</c:v>
                </c:pt>
                <c:pt idx="13809">
                  <c:v>uzW7ZXp1f7s</c:v>
                </c:pt>
                <c:pt idx="13810">
                  <c:v>UZXLiCqY-FI</c:v>
                </c:pt>
                <c:pt idx="13811">
                  <c:v>uzYYYE6hnyI</c:v>
                </c:pt>
                <c:pt idx="13812">
                  <c:v>UZZJT2dN1QM</c:v>
                </c:pt>
                <c:pt idx="13813">
                  <c:v>V-_30tGu4JI</c:v>
                </c:pt>
                <c:pt idx="13814">
                  <c:v>v_8WfAhkuKI</c:v>
                </c:pt>
                <c:pt idx="13815">
                  <c:v>v_aCf80G570</c:v>
                </c:pt>
                <c:pt idx="13816">
                  <c:v>v_fOhQs7ODE</c:v>
                </c:pt>
                <c:pt idx="13817">
                  <c:v>v_Mhpc0EtV8</c:v>
                </c:pt>
                <c:pt idx="13818">
                  <c:v>v_PB1LFBviE</c:v>
                </c:pt>
                <c:pt idx="13819">
                  <c:v>v_qyfQz5FpA</c:v>
                </c:pt>
                <c:pt idx="13820">
                  <c:v>v_Ynz13_uKY</c:v>
                </c:pt>
                <c:pt idx="13821">
                  <c:v>V00PcEnXc7k</c:v>
                </c:pt>
                <c:pt idx="13822">
                  <c:v>v03CRr-FKkw</c:v>
                </c:pt>
                <c:pt idx="13823">
                  <c:v>v06UN6BrJvc</c:v>
                </c:pt>
                <c:pt idx="13824">
                  <c:v>V0d77Ji-w7c</c:v>
                </c:pt>
                <c:pt idx="13825">
                  <c:v>V0iuZAUi7dg</c:v>
                </c:pt>
                <c:pt idx="13826">
                  <c:v>V0x8jUljNt0</c:v>
                </c:pt>
                <c:pt idx="13827">
                  <c:v>v0xBdIyNijk</c:v>
                </c:pt>
                <c:pt idx="13828">
                  <c:v>V0YYbRyH5Ko</c:v>
                </c:pt>
                <c:pt idx="13829">
                  <c:v>V13uoEdYW6k</c:v>
                </c:pt>
                <c:pt idx="13830">
                  <c:v>V18xUjrg4uk</c:v>
                </c:pt>
                <c:pt idx="13831">
                  <c:v>V1nY4oRSp0E</c:v>
                </c:pt>
                <c:pt idx="13832">
                  <c:v>V1pLr9Y74XE</c:v>
                </c:pt>
                <c:pt idx="13833">
                  <c:v>V1sADbhm5xE</c:v>
                </c:pt>
                <c:pt idx="13834">
                  <c:v>V1U0MGj9CEs</c:v>
                </c:pt>
                <c:pt idx="13835">
                  <c:v>V2ClhbGw1Vk</c:v>
                </c:pt>
                <c:pt idx="13836">
                  <c:v>v2cytZa1nXw</c:v>
                </c:pt>
                <c:pt idx="13837">
                  <c:v>v2ecHekrA_4</c:v>
                </c:pt>
                <c:pt idx="13838">
                  <c:v>v2fTPeihHQw</c:v>
                </c:pt>
                <c:pt idx="13839">
                  <c:v>V2maVleg9Ik</c:v>
                </c:pt>
                <c:pt idx="13840">
                  <c:v>v2Mg73YM5o8</c:v>
                </c:pt>
                <c:pt idx="13841">
                  <c:v>v2TrdKpGlhw</c:v>
                </c:pt>
                <c:pt idx="13842">
                  <c:v>V2VquEl3zzE</c:v>
                </c:pt>
                <c:pt idx="13843">
                  <c:v>v2-z9w996vw</c:v>
                </c:pt>
                <c:pt idx="13844">
                  <c:v>V3-Fd8wPuRA</c:v>
                </c:pt>
                <c:pt idx="13845">
                  <c:v>v3lVcGE6qpg</c:v>
                </c:pt>
                <c:pt idx="13846">
                  <c:v>v3N6i39c1E0</c:v>
                </c:pt>
                <c:pt idx="13847">
                  <c:v>v3nuxG2Q6Ew</c:v>
                </c:pt>
                <c:pt idx="13848">
                  <c:v>V3U1D7-EBeg</c:v>
                </c:pt>
                <c:pt idx="13849">
                  <c:v>v3vh0L0NqFY</c:v>
                </c:pt>
                <c:pt idx="13850">
                  <c:v>V3x-HkSXn_o</c:v>
                </c:pt>
                <c:pt idx="13851">
                  <c:v>V3xkZ8DV8v0</c:v>
                </c:pt>
                <c:pt idx="13852">
                  <c:v>v-3xpSO0PqA</c:v>
                </c:pt>
                <c:pt idx="13853">
                  <c:v>V4HAoBLMeJY</c:v>
                </c:pt>
                <c:pt idx="13854">
                  <c:v>V4nICKJZS-A</c:v>
                </c:pt>
                <c:pt idx="13855">
                  <c:v>V4olAUYK6aE</c:v>
                </c:pt>
                <c:pt idx="13856">
                  <c:v>v4Udhm96XNM</c:v>
                </c:pt>
                <c:pt idx="13857">
                  <c:v>V4uyeKG_cJI</c:v>
                </c:pt>
                <c:pt idx="13858">
                  <c:v>V4WQpAhBSb8</c:v>
                </c:pt>
                <c:pt idx="13859">
                  <c:v>V4WrziiFXPw</c:v>
                </c:pt>
                <c:pt idx="13860">
                  <c:v>V5_81hdSWN8</c:v>
                </c:pt>
                <c:pt idx="13861">
                  <c:v>v54s0UxkJaI</c:v>
                </c:pt>
                <c:pt idx="13862">
                  <c:v>V56RzQLaL2E</c:v>
                </c:pt>
                <c:pt idx="13863">
                  <c:v>V5DVf4-OxsU</c:v>
                </c:pt>
                <c:pt idx="13864">
                  <c:v>v5F7qL9tJlc</c:v>
                </c:pt>
                <c:pt idx="13865">
                  <c:v>v5mckYDwxtU</c:v>
                </c:pt>
                <c:pt idx="13866">
                  <c:v>V5O1PbyHRVU</c:v>
                </c:pt>
                <c:pt idx="13867">
                  <c:v>v5SlTRZouY4</c:v>
                </c:pt>
                <c:pt idx="13868">
                  <c:v>v5VAonsS-Wk</c:v>
                </c:pt>
                <c:pt idx="13869">
                  <c:v>v5xH-g5IHIE</c:v>
                </c:pt>
                <c:pt idx="13870">
                  <c:v>v5yDOlD2C2A</c:v>
                </c:pt>
                <c:pt idx="13871">
                  <c:v>V6-3qb8ejbo</c:v>
                </c:pt>
                <c:pt idx="13872">
                  <c:v>v65uMBNgQWA</c:v>
                </c:pt>
                <c:pt idx="13873">
                  <c:v>v67KqkCEGU0</c:v>
                </c:pt>
                <c:pt idx="13874">
                  <c:v>V6aM41BYNTU</c:v>
                </c:pt>
                <c:pt idx="13875">
                  <c:v>v6hpElmQXws</c:v>
                </c:pt>
                <c:pt idx="13876">
                  <c:v>v6lwMyIFWJk</c:v>
                </c:pt>
                <c:pt idx="13877">
                  <c:v>v6QcVjqawEA</c:v>
                </c:pt>
                <c:pt idx="13878">
                  <c:v>V6RqqIA3NWQ</c:v>
                </c:pt>
                <c:pt idx="13879">
                  <c:v>V6VDbyXacEw</c:v>
                </c:pt>
                <c:pt idx="13880">
                  <c:v>v6Z4QQIqCU0</c:v>
                </c:pt>
                <c:pt idx="13881">
                  <c:v>V6ZB8DUFuF8</c:v>
                </c:pt>
                <c:pt idx="13882">
                  <c:v>v70b6o6bk3s</c:v>
                </c:pt>
                <c:pt idx="13883">
                  <c:v>V74QP00JuXg</c:v>
                </c:pt>
                <c:pt idx="13884">
                  <c:v>V74waKNQ3Y4</c:v>
                </c:pt>
                <c:pt idx="13885">
                  <c:v>V77J2lRRLLI</c:v>
                </c:pt>
                <c:pt idx="13886">
                  <c:v>V7fZeZrP4Po</c:v>
                </c:pt>
                <c:pt idx="13887">
                  <c:v>V7jjZgR3sQs</c:v>
                </c:pt>
                <c:pt idx="13888">
                  <c:v>v7K4vGYL9zI</c:v>
                </c:pt>
                <c:pt idx="13889">
                  <c:v>V7KwrSS98CM</c:v>
                </c:pt>
                <c:pt idx="13890">
                  <c:v>v7mH7ZOSYA0</c:v>
                </c:pt>
                <c:pt idx="13891">
                  <c:v>V82FjwcJrW8</c:v>
                </c:pt>
                <c:pt idx="13892">
                  <c:v>V87m3PyXALE</c:v>
                </c:pt>
                <c:pt idx="13893">
                  <c:v>V8b805Xk6KU</c:v>
                </c:pt>
                <c:pt idx="13894">
                  <c:v>V8bBJn3Umw8</c:v>
                </c:pt>
                <c:pt idx="13895">
                  <c:v>v8cADKkLmIo</c:v>
                </c:pt>
                <c:pt idx="13896">
                  <c:v>v8iQa_9hopY</c:v>
                </c:pt>
                <c:pt idx="13897">
                  <c:v>v8JWgpbIIeM</c:v>
                </c:pt>
                <c:pt idx="13898">
                  <c:v>V8KjzdmziPs</c:v>
                </c:pt>
                <c:pt idx="13899">
                  <c:v>V8NexUC-zbc</c:v>
                </c:pt>
                <c:pt idx="13900">
                  <c:v>V8oZ-VVzEoM</c:v>
                </c:pt>
                <c:pt idx="13901">
                  <c:v>v8vzErOjA7o</c:v>
                </c:pt>
                <c:pt idx="13902">
                  <c:v>v90NIikKZPA</c:v>
                </c:pt>
                <c:pt idx="13903">
                  <c:v>V93szbdpX2k</c:v>
                </c:pt>
                <c:pt idx="13904">
                  <c:v>V98DU_549u0</c:v>
                </c:pt>
                <c:pt idx="13905">
                  <c:v>v9a6l_s2PKM</c:v>
                </c:pt>
                <c:pt idx="13906">
                  <c:v>v9iInif1XOA</c:v>
                </c:pt>
                <c:pt idx="13907">
                  <c:v>V9mLATNRwDo</c:v>
                </c:pt>
                <c:pt idx="13908">
                  <c:v>v9RyaFjC6-Q</c:v>
                </c:pt>
                <c:pt idx="13909">
                  <c:v>V9tw4yMJ600</c:v>
                </c:pt>
                <c:pt idx="13910">
                  <c:v>Va_-tU9ndik</c:v>
                </c:pt>
                <c:pt idx="13911">
                  <c:v>Va0z7yogB5A</c:v>
                </c:pt>
                <c:pt idx="13912">
                  <c:v>vA2VDUeWiqQ</c:v>
                </c:pt>
                <c:pt idx="13913">
                  <c:v>va8U1G8fn_Q</c:v>
                </c:pt>
                <c:pt idx="13914">
                  <c:v>VaDEXYJqWJY</c:v>
                </c:pt>
                <c:pt idx="13915">
                  <c:v>vAg-Wx_6Km4</c:v>
                </c:pt>
                <c:pt idx="13916">
                  <c:v>vaHfroquhJU</c:v>
                </c:pt>
                <c:pt idx="13917">
                  <c:v>vajWdM4YOCg</c:v>
                </c:pt>
                <c:pt idx="13918">
                  <c:v>vakUfzbvm_I</c:v>
                </c:pt>
                <c:pt idx="13919">
                  <c:v>VaM2jEHxVUI</c:v>
                </c:pt>
                <c:pt idx="13920">
                  <c:v>vaOlchJ83l4</c:v>
                </c:pt>
                <c:pt idx="13921">
                  <c:v>vAOp0k8cr04</c:v>
                </c:pt>
                <c:pt idx="13922">
                  <c:v>vAoYxP1cdQc</c:v>
                </c:pt>
                <c:pt idx="13923">
                  <c:v>VASMz4-DVY8</c:v>
                </c:pt>
                <c:pt idx="13924">
                  <c:v>VAuF8PRCY58</c:v>
                </c:pt>
                <c:pt idx="13925">
                  <c:v>VAYLMVsc1C0</c:v>
                </c:pt>
                <c:pt idx="13926">
                  <c:v>vaZtNsgBgHg</c:v>
                </c:pt>
                <c:pt idx="13927">
                  <c:v>vB5iSOSfZpU</c:v>
                </c:pt>
                <c:pt idx="13928">
                  <c:v>vB60_5L0blY</c:v>
                </c:pt>
                <c:pt idx="13929">
                  <c:v>VbcsU7Rnqqs</c:v>
                </c:pt>
                <c:pt idx="13930">
                  <c:v>VBD-JwBUfYA</c:v>
                </c:pt>
                <c:pt idx="13931">
                  <c:v>v-BdPkZmT4s</c:v>
                </c:pt>
                <c:pt idx="13932">
                  <c:v>VbDwoEglngI</c:v>
                </c:pt>
                <c:pt idx="13933">
                  <c:v>VbHy1dgqJ5Q</c:v>
                </c:pt>
                <c:pt idx="13934">
                  <c:v>vbiiik_T3Bo</c:v>
                </c:pt>
                <c:pt idx="13935">
                  <c:v>VBjp-77oLZ8</c:v>
                </c:pt>
                <c:pt idx="13936">
                  <c:v>VbMWS3VJdsc</c:v>
                </c:pt>
                <c:pt idx="13937">
                  <c:v>vBOFnyucDcA</c:v>
                </c:pt>
                <c:pt idx="13938">
                  <c:v>VBPPLZ9vI7E</c:v>
                </c:pt>
                <c:pt idx="13939">
                  <c:v>vBqNLGbKTtc</c:v>
                </c:pt>
                <c:pt idx="13940">
                  <c:v>vbw-TBhwSVo</c:v>
                </c:pt>
                <c:pt idx="13941">
                  <c:v>vbYEz0GWWqo</c:v>
                </c:pt>
                <c:pt idx="13942">
                  <c:v>vbzWY3iJC0w</c:v>
                </c:pt>
                <c:pt idx="13943">
                  <c:v>VcE0Cun5Bd8</c:v>
                </c:pt>
                <c:pt idx="13944">
                  <c:v>VChK4dkx-cY</c:v>
                </c:pt>
                <c:pt idx="13945">
                  <c:v>VCisJUj2T0s</c:v>
                </c:pt>
                <c:pt idx="13946">
                  <c:v>vcjm6k25z2c</c:v>
                </c:pt>
                <c:pt idx="13947">
                  <c:v>vcKPjDUc5EQ</c:v>
                </c:pt>
                <c:pt idx="13948">
                  <c:v>vcl9SS_LsKQ</c:v>
                </c:pt>
                <c:pt idx="13949">
                  <c:v>VCMhS2Qhq1Y</c:v>
                </c:pt>
                <c:pt idx="13950">
                  <c:v>vcnL9iZ-8X8</c:v>
                </c:pt>
                <c:pt idx="13951">
                  <c:v>VCO2pxhAIi8</c:v>
                </c:pt>
                <c:pt idx="13952">
                  <c:v>vCqVXDH82Gg</c:v>
                </c:pt>
                <c:pt idx="13953">
                  <c:v>VcvkoAn6PPg</c:v>
                </c:pt>
                <c:pt idx="13954">
                  <c:v>vCVvhWsfhLM</c:v>
                </c:pt>
                <c:pt idx="13955">
                  <c:v>VCV-yn3xprk</c:v>
                </c:pt>
                <c:pt idx="13956">
                  <c:v>vCW2SWIyiDU</c:v>
                </c:pt>
                <c:pt idx="13957">
                  <c:v>vcw-juQsSNo</c:v>
                </c:pt>
                <c:pt idx="13958">
                  <c:v>vcx9lkvkWIg</c:v>
                </c:pt>
                <c:pt idx="13959">
                  <c:v>vCXGFk7bVxs</c:v>
                </c:pt>
                <c:pt idx="13960">
                  <c:v>VcydWUWWnes</c:v>
                </c:pt>
                <c:pt idx="13961">
                  <c:v>vcZCU4ETkN8</c:v>
                </c:pt>
                <c:pt idx="13962">
                  <c:v>VD00884BaGs</c:v>
                </c:pt>
                <c:pt idx="13963">
                  <c:v>vD7bmadZb24</c:v>
                </c:pt>
                <c:pt idx="13964">
                  <c:v>vd8wq_pBcfo</c:v>
                </c:pt>
                <c:pt idx="13965">
                  <c:v>vDadyTfYXjE</c:v>
                </c:pt>
                <c:pt idx="13966">
                  <c:v>VdAQtdV-ddk</c:v>
                </c:pt>
                <c:pt idx="13967">
                  <c:v>VdASwWidcW8</c:v>
                </c:pt>
                <c:pt idx="13968">
                  <c:v>VdFfPoBkWJ4</c:v>
                </c:pt>
                <c:pt idx="13969">
                  <c:v>v-dfygYIfLs</c:v>
                </c:pt>
                <c:pt idx="13970">
                  <c:v>vdHFa7HsGW8</c:v>
                </c:pt>
                <c:pt idx="13971">
                  <c:v>VDHIhTXMh-Y</c:v>
                </c:pt>
                <c:pt idx="13972">
                  <c:v>VdJr71mudNY</c:v>
                </c:pt>
                <c:pt idx="13973">
                  <c:v>VDK2s3rWZ-s</c:v>
                </c:pt>
                <c:pt idx="13974">
                  <c:v>VdL_bxkgV3Q</c:v>
                </c:pt>
                <c:pt idx="13975">
                  <c:v>vdOQw9NJJWU</c:v>
                </c:pt>
                <c:pt idx="13976">
                  <c:v>VDP3iqeBAnU</c:v>
                </c:pt>
                <c:pt idx="13977">
                  <c:v>vdphnHEbv88</c:v>
                </c:pt>
                <c:pt idx="13978">
                  <c:v>vDUasQsg178</c:v>
                </c:pt>
                <c:pt idx="13979">
                  <c:v>vDWuq0cn-78</c:v>
                </c:pt>
                <c:pt idx="13980">
                  <c:v>ve4RS_cxUW8</c:v>
                </c:pt>
                <c:pt idx="13981">
                  <c:v>vebpsEgYf6U</c:v>
                </c:pt>
                <c:pt idx="13982">
                  <c:v>veJRLu7KqnY</c:v>
                </c:pt>
                <c:pt idx="13983">
                  <c:v>VEMDp8ytL38</c:v>
                </c:pt>
                <c:pt idx="13984">
                  <c:v>veNYYacl0oA</c:v>
                </c:pt>
                <c:pt idx="13985">
                  <c:v>vEO9MYa7CqM</c:v>
                </c:pt>
                <c:pt idx="13986">
                  <c:v>VEOQOwFBsI4</c:v>
                </c:pt>
                <c:pt idx="13987">
                  <c:v>Vep9b7bbyWk</c:v>
                </c:pt>
                <c:pt idx="13988">
                  <c:v>veQlt4OWpFE</c:v>
                </c:pt>
                <c:pt idx="13989">
                  <c:v>VesEFgZt-LM</c:v>
                </c:pt>
                <c:pt idx="13990">
                  <c:v>vetQ9MlYq_w</c:v>
                </c:pt>
                <c:pt idx="13991">
                  <c:v>veVBbxZyzKU</c:v>
                </c:pt>
                <c:pt idx="13992">
                  <c:v>VEvTU59QxK4</c:v>
                </c:pt>
                <c:pt idx="13993">
                  <c:v>VEY8mlKPjP0</c:v>
                </c:pt>
                <c:pt idx="13994">
                  <c:v>Vf1XGpg7PWo</c:v>
                </c:pt>
                <c:pt idx="13995">
                  <c:v>vf4gggRHyJM</c:v>
                </c:pt>
                <c:pt idx="13996">
                  <c:v>VF4VJ0VgJsI</c:v>
                </c:pt>
                <c:pt idx="13997">
                  <c:v>VfAlG3XK9uc</c:v>
                </c:pt>
                <c:pt idx="13998">
                  <c:v>VfBzYnbKHUY</c:v>
                </c:pt>
                <c:pt idx="13999">
                  <c:v>VfczC10yCUM</c:v>
                </c:pt>
                <c:pt idx="14000">
                  <c:v>vfdLDruzBGI</c:v>
                </c:pt>
                <c:pt idx="14001">
                  <c:v>vFfuU4X3Ctg</c:v>
                </c:pt>
                <c:pt idx="14002">
                  <c:v>vFfwJINAgBE</c:v>
                </c:pt>
                <c:pt idx="14003">
                  <c:v>vFiXnSXr3kU</c:v>
                </c:pt>
                <c:pt idx="14004">
                  <c:v>vFmaxOcmvHo</c:v>
                </c:pt>
                <c:pt idx="14005">
                  <c:v>VFN9i368Nls</c:v>
                </c:pt>
                <c:pt idx="14006">
                  <c:v>vfPpeW67CfM</c:v>
                </c:pt>
                <c:pt idx="14007">
                  <c:v>VFQADXhnR_0</c:v>
                </c:pt>
                <c:pt idx="14008">
                  <c:v>vFqbfOVhydw</c:v>
                </c:pt>
                <c:pt idx="14009">
                  <c:v>vfqlRQiDm1M</c:v>
                </c:pt>
                <c:pt idx="14010">
                  <c:v>vfS_Y31rWLs</c:v>
                </c:pt>
                <c:pt idx="14011">
                  <c:v>vFszhH899BI</c:v>
                </c:pt>
                <c:pt idx="14012">
                  <c:v>vFWlCsjWFMw</c:v>
                </c:pt>
                <c:pt idx="14013">
                  <c:v>Vfwv8jNNS3U</c:v>
                </c:pt>
                <c:pt idx="14014">
                  <c:v>vfXklNcRQAQ</c:v>
                </c:pt>
                <c:pt idx="14015">
                  <c:v>vFYbDciwcrI</c:v>
                </c:pt>
                <c:pt idx="14016">
                  <c:v>VfZyetIz3R4</c:v>
                </c:pt>
                <c:pt idx="14017">
                  <c:v>vg-_S5hY2Bs</c:v>
                </c:pt>
                <c:pt idx="14018">
                  <c:v>vg4s4-648pc</c:v>
                </c:pt>
                <c:pt idx="14019">
                  <c:v>v-Gab7-3Rm8</c:v>
                </c:pt>
                <c:pt idx="14020">
                  <c:v>VgCrOSoGd6o</c:v>
                </c:pt>
                <c:pt idx="14021">
                  <c:v>VgCtiw2FL8U</c:v>
                </c:pt>
                <c:pt idx="14022">
                  <c:v>vGd-eEsRPKI</c:v>
                </c:pt>
                <c:pt idx="14023">
                  <c:v>VggeD3mq_AE</c:v>
                </c:pt>
                <c:pt idx="14024">
                  <c:v>vGL7je8UtTE</c:v>
                </c:pt>
                <c:pt idx="14025">
                  <c:v>VgMLQdDT88Q</c:v>
                </c:pt>
                <c:pt idx="14026">
                  <c:v>VGmq8mK9hno</c:v>
                </c:pt>
                <c:pt idx="14027">
                  <c:v>VGNulc5qhDk</c:v>
                </c:pt>
                <c:pt idx="14028">
                  <c:v>VGNXAs7m_p8</c:v>
                </c:pt>
                <c:pt idx="14029">
                  <c:v>vGObMgb5eaw</c:v>
                </c:pt>
                <c:pt idx="14030">
                  <c:v>VGQ1BM_DKKU</c:v>
                </c:pt>
                <c:pt idx="14031">
                  <c:v>VgQPd6vEF7E</c:v>
                </c:pt>
                <c:pt idx="14032">
                  <c:v>VGQUY-4FC3o</c:v>
                </c:pt>
                <c:pt idx="14033">
                  <c:v>vGXU4BLKIKY</c:v>
                </c:pt>
                <c:pt idx="14034">
                  <c:v>vgY3wrF1t4M</c:v>
                </c:pt>
                <c:pt idx="14035">
                  <c:v>VgyBAtA5yXs</c:v>
                </c:pt>
                <c:pt idx="14036">
                  <c:v>vh8mMEe4nU8</c:v>
                </c:pt>
                <c:pt idx="14037">
                  <c:v>vhBkqHFIJbw</c:v>
                </c:pt>
                <c:pt idx="14038">
                  <c:v>vhFodD7iMEA</c:v>
                </c:pt>
                <c:pt idx="14039">
                  <c:v>vhglWbib0z0</c:v>
                </c:pt>
                <c:pt idx="14040">
                  <c:v>VHHwaO1JZPQ</c:v>
                </c:pt>
                <c:pt idx="14041">
                  <c:v>vhHwKF1EnWg</c:v>
                </c:pt>
                <c:pt idx="14042">
                  <c:v>VhI2EpAIcm4</c:v>
                </c:pt>
                <c:pt idx="14043">
                  <c:v>vhK9yfpR8fg</c:v>
                </c:pt>
                <c:pt idx="14044">
                  <c:v>VHMh7DF_ng4</c:v>
                </c:pt>
                <c:pt idx="14045">
                  <c:v>vHmw9EAFrro</c:v>
                </c:pt>
                <c:pt idx="14046">
                  <c:v>VhnADBeHgqw</c:v>
                </c:pt>
                <c:pt idx="14047">
                  <c:v>VhO2zRMhUcU</c:v>
                </c:pt>
                <c:pt idx="14048">
                  <c:v>vhqWJTp_MKA</c:v>
                </c:pt>
                <c:pt idx="14049">
                  <c:v>VhSiLkpuWJE</c:v>
                </c:pt>
                <c:pt idx="14050">
                  <c:v>vhVHXQNoJzQ</c:v>
                </c:pt>
                <c:pt idx="14051">
                  <c:v>vhwYzFI02lk</c:v>
                </c:pt>
                <c:pt idx="14052">
                  <c:v>vHzCa7N1IiY</c:v>
                </c:pt>
                <c:pt idx="14053">
                  <c:v>Vi_8NJuGmC4</c:v>
                </c:pt>
                <c:pt idx="14054">
                  <c:v>vI0ufkmF0y0</c:v>
                </c:pt>
                <c:pt idx="14055">
                  <c:v>vi2GJF_TiLk</c:v>
                </c:pt>
                <c:pt idx="14056">
                  <c:v>vI3OGlvYsyc</c:v>
                </c:pt>
                <c:pt idx="14057">
                  <c:v>vI4LHl4yFuo</c:v>
                </c:pt>
                <c:pt idx="14058">
                  <c:v>vi5XAF-I3Yc</c:v>
                </c:pt>
                <c:pt idx="14059">
                  <c:v>VI6ETIai_LI</c:v>
                </c:pt>
                <c:pt idx="14060">
                  <c:v>VI8Wf88oHJI</c:v>
                </c:pt>
                <c:pt idx="14061">
                  <c:v>Vi98yrS4RX0</c:v>
                </c:pt>
                <c:pt idx="14062">
                  <c:v>vIA73i3Juwk</c:v>
                </c:pt>
                <c:pt idx="14063">
                  <c:v>ViaFRIwrtAo</c:v>
                </c:pt>
                <c:pt idx="14064">
                  <c:v>ViEZJa1JNjE</c:v>
                </c:pt>
                <c:pt idx="14065">
                  <c:v>VIHhqXD-jCY</c:v>
                </c:pt>
                <c:pt idx="14066">
                  <c:v>ViHXTEQOF0E</c:v>
                </c:pt>
                <c:pt idx="14067">
                  <c:v>vIJwOe4D_xE</c:v>
                </c:pt>
                <c:pt idx="14068">
                  <c:v>ViK1nbfo1J4</c:v>
                </c:pt>
                <c:pt idx="14069">
                  <c:v>VimsRe_yhJ0</c:v>
                </c:pt>
                <c:pt idx="14070">
                  <c:v>VImtsyYmCjs</c:v>
                </c:pt>
                <c:pt idx="14071">
                  <c:v>vIN7-n368qY</c:v>
                </c:pt>
                <c:pt idx="14072">
                  <c:v>vIohS0xEIe8</c:v>
                </c:pt>
                <c:pt idx="14073">
                  <c:v>viqDlxldSYs</c:v>
                </c:pt>
                <c:pt idx="14074">
                  <c:v>viUWXtRLNgo</c:v>
                </c:pt>
                <c:pt idx="14075">
                  <c:v>VIWXvzEfWcw</c:v>
                </c:pt>
                <c:pt idx="14076">
                  <c:v>VIzi6Ade_0w</c:v>
                </c:pt>
                <c:pt idx="14077">
                  <c:v>VjDrNseQ_P4</c:v>
                </c:pt>
                <c:pt idx="14078">
                  <c:v>vJG70Czvzgc</c:v>
                </c:pt>
                <c:pt idx="14079">
                  <c:v>VJGn7qLMYrU</c:v>
                </c:pt>
                <c:pt idx="14080">
                  <c:v>VJHaIJPf-ss</c:v>
                </c:pt>
                <c:pt idx="14081">
                  <c:v>VjiZZaSyVvg</c:v>
                </c:pt>
                <c:pt idx="14082">
                  <c:v>vJJxV4goxo0</c:v>
                </c:pt>
                <c:pt idx="14083">
                  <c:v>VjNNH4bJBXY</c:v>
                </c:pt>
                <c:pt idx="14084">
                  <c:v>vjnqABgxfO0</c:v>
                </c:pt>
                <c:pt idx="14085">
                  <c:v>VjQOCUEPpI8</c:v>
                </c:pt>
                <c:pt idx="14086">
                  <c:v>VJR5GrWGi4I</c:v>
                </c:pt>
                <c:pt idx="14087">
                  <c:v>VjSSwBIH4jc</c:v>
                </c:pt>
                <c:pt idx="14088">
                  <c:v>VJwoSfTOhyM</c:v>
                </c:pt>
                <c:pt idx="14089">
                  <c:v>vJyxa1UAqEU</c:v>
                </c:pt>
                <c:pt idx="14090">
                  <c:v>vJzKh-lMcms</c:v>
                </c:pt>
                <c:pt idx="14091">
                  <c:v>vk_plFFiVcA</c:v>
                </c:pt>
                <c:pt idx="14092">
                  <c:v>Vk2691PlKV4</c:v>
                </c:pt>
                <c:pt idx="14093">
                  <c:v>VK48OAx1TO8</c:v>
                </c:pt>
                <c:pt idx="14094">
                  <c:v>vk55GPkrrx4</c:v>
                </c:pt>
                <c:pt idx="14095">
                  <c:v>Vk81ikWRASQ</c:v>
                </c:pt>
                <c:pt idx="14096">
                  <c:v>Vk8UEWHYfEg</c:v>
                </c:pt>
                <c:pt idx="14097">
                  <c:v>vkA1rFrNLWs</c:v>
                </c:pt>
                <c:pt idx="14098">
                  <c:v>VkcOYfOOSnM</c:v>
                </c:pt>
                <c:pt idx="14099">
                  <c:v>VKEaxBc4e0Q</c:v>
                </c:pt>
                <c:pt idx="14100">
                  <c:v>vkf8E-r1MT4</c:v>
                </c:pt>
                <c:pt idx="14101">
                  <c:v>VKfcxU2EPtE</c:v>
                </c:pt>
                <c:pt idx="14102">
                  <c:v>VKGnphd9v6o</c:v>
                </c:pt>
                <c:pt idx="14103">
                  <c:v>VKjbrcyhknc</c:v>
                </c:pt>
                <c:pt idx="14104">
                  <c:v>vKnC50i1qAI</c:v>
                </c:pt>
                <c:pt idx="14105">
                  <c:v>vKoK026xNCE</c:v>
                </c:pt>
                <c:pt idx="14106">
                  <c:v>vkr74kiEPM4</c:v>
                </c:pt>
                <c:pt idx="14107">
                  <c:v>VKsGT2mPEfA</c:v>
                </c:pt>
                <c:pt idx="14108">
                  <c:v>vkVPa2pMR8M</c:v>
                </c:pt>
                <c:pt idx="14109">
                  <c:v>V-kWFAoNgT8</c:v>
                </c:pt>
                <c:pt idx="14110">
                  <c:v>vl_HAZfqtF0</c:v>
                </c:pt>
                <c:pt idx="14111">
                  <c:v>vl0hPJnkNcM</c:v>
                </c:pt>
                <c:pt idx="14112">
                  <c:v>vL0InFiBRyM</c:v>
                </c:pt>
                <c:pt idx="14113">
                  <c:v>vl5fsXs5X8g</c:v>
                </c:pt>
                <c:pt idx="14114">
                  <c:v>Vl8TyXmyZSU</c:v>
                </c:pt>
                <c:pt idx="14115">
                  <c:v>VlDQAWVjYuY</c:v>
                </c:pt>
                <c:pt idx="14116">
                  <c:v>vlEPpQhHXlU</c:v>
                </c:pt>
                <c:pt idx="14117">
                  <c:v>vlf8B35qdww</c:v>
                </c:pt>
                <c:pt idx="14118">
                  <c:v>vLkL11YXzfk</c:v>
                </c:pt>
                <c:pt idx="14119">
                  <c:v>vLlZG8_vr6Q</c:v>
                </c:pt>
                <c:pt idx="14120">
                  <c:v>vLNXXNCAHY4</c:v>
                </c:pt>
                <c:pt idx="14121">
                  <c:v>vLO5lMmv3w4</c:v>
                </c:pt>
                <c:pt idx="14122">
                  <c:v>VLPbn07flxQ</c:v>
                </c:pt>
                <c:pt idx="14123">
                  <c:v>vLPNc9RWiTM</c:v>
                </c:pt>
                <c:pt idx="14124">
                  <c:v>Vlr0Ckq3LQg</c:v>
                </c:pt>
                <c:pt idx="14125">
                  <c:v>vlSysBzSnuE</c:v>
                </c:pt>
                <c:pt idx="14126">
                  <c:v>VlUfcbaTeEY</c:v>
                </c:pt>
                <c:pt idx="14127">
                  <c:v>VM2Irpo4DHc</c:v>
                </c:pt>
                <c:pt idx="14128">
                  <c:v>vMFJf6V_-QY</c:v>
                </c:pt>
                <c:pt idx="14129">
                  <c:v>VmFmCpkvSIY</c:v>
                </c:pt>
                <c:pt idx="14130">
                  <c:v>vMk_6_DHjnA</c:v>
                </c:pt>
                <c:pt idx="14131">
                  <c:v>VMK-oklSNOI</c:v>
                </c:pt>
                <c:pt idx="14132">
                  <c:v>vMLs3kIuhzA</c:v>
                </c:pt>
                <c:pt idx="14133">
                  <c:v>Vmo79gbPNac</c:v>
                </c:pt>
                <c:pt idx="14134">
                  <c:v>vmoL-XXbDuA</c:v>
                </c:pt>
                <c:pt idx="14135">
                  <c:v>vMT5MZeLx3w</c:v>
                </c:pt>
                <c:pt idx="14136">
                  <c:v>VmVnDljmVFw</c:v>
                </c:pt>
                <c:pt idx="14137">
                  <c:v>VMWRMe8xIXY</c:v>
                </c:pt>
                <c:pt idx="14138">
                  <c:v>VN60MZlCZn4</c:v>
                </c:pt>
                <c:pt idx="14139">
                  <c:v>vn7rG7zaVkk</c:v>
                </c:pt>
                <c:pt idx="14140">
                  <c:v>vn9mMeWcgoM</c:v>
                </c:pt>
                <c:pt idx="14141">
                  <c:v>VnDBDkIdG74</c:v>
                </c:pt>
                <c:pt idx="14142">
                  <c:v>VndDciL_yog</c:v>
                </c:pt>
                <c:pt idx="14143">
                  <c:v>VnDwvHCjQGk</c:v>
                </c:pt>
                <c:pt idx="14144">
                  <c:v>vNkwG-01BY0</c:v>
                </c:pt>
                <c:pt idx="14145">
                  <c:v>vnmiJotqC_k</c:v>
                </c:pt>
                <c:pt idx="14146">
                  <c:v>vNmKLTlArKY</c:v>
                </c:pt>
                <c:pt idx="14147">
                  <c:v>vnN9sgDzgTk</c:v>
                </c:pt>
                <c:pt idx="14148">
                  <c:v>VNnegO9h-yw</c:v>
                </c:pt>
                <c:pt idx="14149">
                  <c:v>VNtqIq8PfXk</c:v>
                </c:pt>
                <c:pt idx="14150">
                  <c:v>vnxR1ebQz88</c:v>
                </c:pt>
                <c:pt idx="14151">
                  <c:v>VnYFg3wknKU</c:v>
                </c:pt>
                <c:pt idx="14152">
                  <c:v>VNYzAMoYe40</c:v>
                </c:pt>
                <c:pt idx="14153">
                  <c:v>VNZ3jKa0y9Q</c:v>
                </c:pt>
                <c:pt idx="14154">
                  <c:v>vO6AEZzL_oo</c:v>
                </c:pt>
                <c:pt idx="14155">
                  <c:v>vO7odIj77No</c:v>
                </c:pt>
                <c:pt idx="14156">
                  <c:v>vob9Uvh74Mc</c:v>
                </c:pt>
                <c:pt idx="14157">
                  <c:v>VOCG5stpa3A</c:v>
                </c:pt>
                <c:pt idx="14158">
                  <c:v>voEc070V4T4</c:v>
                </c:pt>
                <c:pt idx="14159">
                  <c:v>VOEZbJQRiFI</c:v>
                </c:pt>
                <c:pt idx="14160">
                  <c:v>voG07pt-KYI</c:v>
                </c:pt>
                <c:pt idx="14161">
                  <c:v>vOHPXy3UXJY</c:v>
                </c:pt>
                <c:pt idx="14162">
                  <c:v>vOic52_23R0</c:v>
                </c:pt>
                <c:pt idx="14163">
                  <c:v>voJaBszuk2Q</c:v>
                </c:pt>
                <c:pt idx="14164">
                  <c:v>VoJrDmf93v0</c:v>
                </c:pt>
                <c:pt idx="14165">
                  <c:v>VOp8yEvsK-A</c:v>
                </c:pt>
                <c:pt idx="14166">
                  <c:v>VORZWiZbVfw</c:v>
                </c:pt>
                <c:pt idx="14167">
                  <c:v>vOX0d5Kb1vo</c:v>
                </c:pt>
                <c:pt idx="14168">
                  <c:v>vOZYScqG3aI</c:v>
                </c:pt>
                <c:pt idx="14169">
                  <c:v>vp_JQlGJS5I</c:v>
                </c:pt>
                <c:pt idx="14170">
                  <c:v>vP8fmkyY3sA</c:v>
                </c:pt>
                <c:pt idx="14171">
                  <c:v>VPcH9OXjzqo</c:v>
                </c:pt>
                <c:pt idx="14172">
                  <c:v>VPenyv2STAQ</c:v>
                </c:pt>
                <c:pt idx="14173">
                  <c:v>Vpj_0mvDBQA</c:v>
                </c:pt>
                <c:pt idx="14174">
                  <c:v>vpNnkd8CkSs</c:v>
                </c:pt>
                <c:pt idx="14175">
                  <c:v>VpnNR3z_pAM</c:v>
                </c:pt>
                <c:pt idx="14176">
                  <c:v>vPof6x-9Jsg</c:v>
                </c:pt>
                <c:pt idx="14177">
                  <c:v>VpPAC1hvVJU</c:v>
                </c:pt>
                <c:pt idx="14178">
                  <c:v>VPqP8zCq0v4</c:v>
                </c:pt>
                <c:pt idx="14179">
                  <c:v>VpQx_SRL6uI</c:v>
                </c:pt>
                <c:pt idx="14180">
                  <c:v>Vq0MJQXo5AI</c:v>
                </c:pt>
                <c:pt idx="14181">
                  <c:v>vQ3P8Af4WnI</c:v>
                </c:pt>
                <c:pt idx="14182">
                  <c:v>VQ58jLqr5Q0</c:v>
                </c:pt>
                <c:pt idx="14183">
                  <c:v>vq66Z83lldM</c:v>
                </c:pt>
                <c:pt idx="14184">
                  <c:v>VQ6axVcg6YI</c:v>
                </c:pt>
                <c:pt idx="14185">
                  <c:v>VQAigwxzu_g</c:v>
                </c:pt>
                <c:pt idx="14186">
                  <c:v>vQa-pLzQWRs</c:v>
                </c:pt>
                <c:pt idx="14187">
                  <c:v>VQdwFaEaUNw</c:v>
                </c:pt>
                <c:pt idx="14188">
                  <c:v>vQDx8vo-5D8</c:v>
                </c:pt>
                <c:pt idx="14189">
                  <c:v>VQGnojb6z2g</c:v>
                </c:pt>
                <c:pt idx="14190">
                  <c:v>Vq-ic7oMf1g</c:v>
                </c:pt>
                <c:pt idx="14191">
                  <c:v>VqlHBjX5deM</c:v>
                </c:pt>
                <c:pt idx="14192">
                  <c:v>VqLLQi9K_iQ</c:v>
                </c:pt>
                <c:pt idx="14193">
                  <c:v>vQlU2oxsHe4</c:v>
                </c:pt>
                <c:pt idx="14194">
                  <c:v>VQLv3xBbHtI</c:v>
                </c:pt>
                <c:pt idx="14195">
                  <c:v>vQmHWr9fS80</c:v>
                </c:pt>
                <c:pt idx="14196">
                  <c:v>Vqn-oc7phdc</c:v>
                </c:pt>
                <c:pt idx="14197">
                  <c:v>VqSkJ6fuOK0</c:v>
                </c:pt>
                <c:pt idx="14198">
                  <c:v>vqT0FTjYnt4</c:v>
                </c:pt>
                <c:pt idx="14199">
                  <c:v>Vqw1OZRY6GY</c:v>
                </c:pt>
                <c:pt idx="14200">
                  <c:v>vQXEG71PJo0</c:v>
                </c:pt>
                <c:pt idx="14201">
                  <c:v>vr3D6tBME2w</c:v>
                </c:pt>
                <c:pt idx="14202">
                  <c:v>vr60Uo-Woms</c:v>
                </c:pt>
                <c:pt idx="14203">
                  <c:v>vRbcku7xLd0</c:v>
                </c:pt>
                <c:pt idx="14204">
                  <c:v>vrc9pS3Poms</c:v>
                </c:pt>
                <c:pt idx="14205">
                  <c:v>VrGwU9di3Ls</c:v>
                </c:pt>
                <c:pt idx="14206">
                  <c:v>vrhCIRWRj0U</c:v>
                </c:pt>
                <c:pt idx="14207">
                  <c:v>vRhNPd7IPfQ</c:v>
                </c:pt>
                <c:pt idx="14208">
                  <c:v>VRJmcxCrAOA</c:v>
                </c:pt>
                <c:pt idx="14209">
                  <c:v>VrmHrzo2GkM</c:v>
                </c:pt>
                <c:pt idx="14210">
                  <c:v>VRn0IcoDWxM</c:v>
                </c:pt>
                <c:pt idx="14211">
                  <c:v>vRRgwlC3DD0</c:v>
                </c:pt>
                <c:pt idx="14212">
                  <c:v>vrvLTt-rblg</c:v>
                </c:pt>
                <c:pt idx="14213">
                  <c:v>VRXYh_KGhD0</c:v>
                </c:pt>
                <c:pt idx="14214">
                  <c:v>vrZaG6hZInc</c:v>
                </c:pt>
                <c:pt idx="14215">
                  <c:v>Vs3npWluitw</c:v>
                </c:pt>
                <c:pt idx="14216">
                  <c:v>VS6L_gDpXcM</c:v>
                </c:pt>
                <c:pt idx="14217">
                  <c:v>vs7lQxAYmm8</c:v>
                </c:pt>
                <c:pt idx="14218">
                  <c:v>VSaIfk6okZU</c:v>
                </c:pt>
                <c:pt idx="14219">
                  <c:v>Vsc3xzOm7pQ</c:v>
                </c:pt>
                <c:pt idx="14220">
                  <c:v>vsl8Qi8E5Oc</c:v>
                </c:pt>
                <c:pt idx="14221">
                  <c:v>vsliuo3EZ6w</c:v>
                </c:pt>
                <c:pt idx="14222">
                  <c:v>v-slo6q9-cw</c:v>
                </c:pt>
                <c:pt idx="14223">
                  <c:v>vSOQTmiY92A</c:v>
                </c:pt>
                <c:pt idx="14224">
                  <c:v>VsRRl-Aq9Oo</c:v>
                </c:pt>
                <c:pt idx="14225">
                  <c:v>vsup38R_c3g</c:v>
                </c:pt>
                <c:pt idx="14226">
                  <c:v>vsvImg6LEHA</c:v>
                </c:pt>
                <c:pt idx="14227">
                  <c:v>VsW9GyxoO-Q</c:v>
                </c:pt>
                <c:pt idx="14228">
                  <c:v>vt5xIaE7IEw</c:v>
                </c:pt>
                <c:pt idx="14229">
                  <c:v>vt75oPbLCzo</c:v>
                </c:pt>
                <c:pt idx="14230">
                  <c:v>vtfTq3GA0EQ</c:v>
                </c:pt>
                <c:pt idx="14231">
                  <c:v>vTglnKvkFBI</c:v>
                </c:pt>
                <c:pt idx="14232">
                  <c:v>v-tH0du81Y4</c:v>
                </c:pt>
                <c:pt idx="14233">
                  <c:v>VTHL2BmxSlQ</c:v>
                </c:pt>
                <c:pt idx="14234">
                  <c:v>vTJ7OrO7mHg</c:v>
                </c:pt>
                <c:pt idx="14235">
                  <c:v>VTkFfX_t9kM</c:v>
                </c:pt>
                <c:pt idx="14236">
                  <c:v>vtL4d4LHI90</c:v>
                </c:pt>
                <c:pt idx="14237">
                  <c:v>vTNEcCAbdLQ</c:v>
                </c:pt>
                <c:pt idx="14238">
                  <c:v>vTNtdJVDong</c:v>
                </c:pt>
                <c:pt idx="14239">
                  <c:v>VtoG2LTugpA</c:v>
                </c:pt>
                <c:pt idx="14240">
                  <c:v>vTOHxXvSyyA</c:v>
                </c:pt>
                <c:pt idx="14241">
                  <c:v>vtoI9XC-dvo</c:v>
                </c:pt>
                <c:pt idx="14242">
                  <c:v>vtonIUVsABQ</c:v>
                </c:pt>
                <c:pt idx="14243">
                  <c:v>Vtq1eQEPxII</c:v>
                </c:pt>
                <c:pt idx="14244">
                  <c:v>VtQNkJdK5Co</c:v>
                </c:pt>
                <c:pt idx="14245">
                  <c:v>vTTs2p_SVnw</c:v>
                </c:pt>
                <c:pt idx="14246">
                  <c:v>VtV4nNeZlO4</c:v>
                </c:pt>
                <c:pt idx="14247">
                  <c:v>vtvvjeejPp4</c:v>
                </c:pt>
                <c:pt idx="14248">
                  <c:v>VtykUGlTI1Q</c:v>
                </c:pt>
                <c:pt idx="14249">
                  <c:v>Vtyyz_WEwEs</c:v>
                </c:pt>
                <c:pt idx="14250">
                  <c:v>VtZV_rFnI-4</c:v>
                </c:pt>
                <c:pt idx="14251">
                  <c:v>vu5BVfl1qg8</c:v>
                </c:pt>
                <c:pt idx="14252">
                  <c:v>VUboVql4ODs</c:v>
                </c:pt>
                <c:pt idx="14253">
                  <c:v>vuGiHHSJ77Q</c:v>
                </c:pt>
                <c:pt idx="14254">
                  <c:v>VUH_DIgULc0</c:v>
                </c:pt>
                <c:pt idx="14255">
                  <c:v>VuhMaWz8boE</c:v>
                </c:pt>
                <c:pt idx="14256">
                  <c:v>VUHt6q5kU74</c:v>
                </c:pt>
                <c:pt idx="14257">
                  <c:v>vuHyVP7v8os</c:v>
                </c:pt>
                <c:pt idx="14258">
                  <c:v>VUkE0IehNy0</c:v>
                </c:pt>
                <c:pt idx="14259">
                  <c:v>VukVPfztS_0</c:v>
                </c:pt>
                <c:pt idx="14260">
                  <c:v>VuLc8D-e1pA</c:v>
                </c:pt>
                <c:pt idx="14261">
                  <c:v>vUOuXzG6cDs</c:v>
                </c:pt>
                <c:pt idx="14262">
                  <c:v>vUq9JjoiGFE</c:v>
                </c:pt>
                <c:pt idx="14263">
                  <c:v>VuRhr5z4_Rk</c:v>
                </c:pt>
                <c:pt idx="14264">
                  <c:v>vUxpKtjFV_s</c:v>
                </c:pt>
                <c:pt idx="14265">
                  <c:v>VuyEx5Dtd0Y</c:v>
                </c:pt>
                <c:pt idx="14266">
                  <c:v>VuylK90flcc</c:v>
                </c:pt>
                <c:pt idx="14267">
                  <c:v>vV0njDqoWxo</c:v>
                </c:pt>
                <c:pt idx="14268">
                  <c:v>Vv4xsdOHjXM</c:v>
                </c:pt>
                <c:pt idx="14269">
                  <c:v>vV6J2aSypvA</c:v>
                </c:pt>
                <c:pt idx="14270">
                  <c:v>VV8ms6DCWo8</c:v>
                </c:pt>
                <c:pt idx="14271">
                  <c:v>vv8yh7kJt1E</c:v>
                </c:pt>
                <c:pt idx="14272">
                  <c:v>VVchNC5MJjc</c:v>
                </c:pt>
                <c:pt idx="14273">
                  <c:v>VvDtU_9VGvE</c:v>
                </c:pt>
                <c:pt idx="14274">
                  <c:v>VvjjGtSDDo4</c:v>
                </c:pt>
                <c:pt idx="14275">
                  <c:v>vVkd5AjADaw</c:v>
                </c:pt>
                <c:pt idx="14276">
                  <c:v>vvKO5suexeQ</c:v>
                </c:pt>
                <c:pt idx="14277">
                  <c:v>vVM2MwVOKsA</c:v>
                </c:pt>
                <c:pt idx="14278">
                  <c:v>vVOHWYEbVMM</c:v>
                </c:pt>
                <c:pt idx="14279">
                  <c:v>VvrM5ARPIVA</c:v>
                </c:pt>
                <c:pt idx="14280">
                  <c:v>Vvyhaga4a6A</c:v>
                </c:pt>
                <c:pt idx="14281">
                  <c:v>VVYZneoP8O0</c:v>
                </c:pt>
                <c:pt idx="14282">
                  <c:v>vw2CS_Ahpd8</c:v>
                </c:pt>
                <c:pt idx="14283">
                  <c:v>vW3c8D4WF00</c:v>
                </c:pt>
                <c:pt idx="14284">
                  <c:v>Vw7E_x9TfFg</c:v>
                </c:pt>
                <c:pt idx="14285">
                  <c:v>vWaEIuGRWQI</c:v>
                </c:pt>
                <c:pt idx="14286">
                  <c:v>VwBb77AZOxI</c:v>
                </c:pt>
                <c:pt idx="14287">
                  <c:v>VwbKT-WjYKg</c:v>
                </c:pt>
                <c:pt idx="14288">
                  <c:v>VwciSlF4e9A</c:v>
                </c:pt>
                <c:pt idx="14289">
                  <c:v>vWD6kUP9RTY</c:v>
                </c:pt>
                <c:pt idx="14290">
                  <c:v>VWe5hqdGCZA</c:v>
                </c:pt>
                <c:pt idx="14291">
                  <c:v>vwe-yqcsM3U</c:v>
                </c:pt>
                <c:pt idx="14292">
                  <c:v>vWFq2T5j390</c:v>
                </c:pt>
                <c:pt idx="14293">
                  <c:v>vWhKDByshDs</c:v>
                </c:pt>
                <c:pt idx="14294">
                  <c:v>vWio5TorrHw</c:v>
                </c:pt>
                <c:pt idx="14295">
                  <c:v>VWkhq1nXna8</c:v>
                </c:pt>
                <c:pt idx="14296">
                  <c:v>vwKyaw7bFNc</c:v>
                </c:pt>
                <c:pt idx="14297">
                  <c:v>vWpQK8UsoBg</c:v>
                </c:pt>
                <c:pt idx="14298">
                  <c:v>vwqtrTR75u4</c:v>
                </c:pt>
                <c:pt idx="14299">
                  <c:v>VWRqkKxJlck</c:v>
                </c:pt>
                <c:pt idx="14300">
                  <c:v>vwTPlIGfoIY</c:v>
                </c:pt>
                <c:pt idx="14301">
                  <c:v>VwV-c2qwNoM</c:v>
                </c:pt>
                <c:pt idx="14302">
                  <c:v>VWz--9zdvn8</c:v>
                </c:pt>
                <c:pt idx="14303">
                  <c:v>VWZQsEBkoKQ</c:v>
                </c:pt>
                <c:pt idx="14304">
                  <c:v>Vx0WI0d0XhQ</c:v>
                </c:pt>
                <c:pt idx="14305">
                  <c:v>vx6uMpChygY</c:v>
                </c:pt>
                <c:pt idx="14306">
                  <c:v>vXAB9TQderw</c:v>
                </c:pt>
                <c:pt idx="14307">
                  <c:v>vXffhXqsgSg</c:v>
                </c:pt>
                <c:pt idx="14308">
                  <c:v>VXhjJZnlESs</c:v>
                </c:pt>
                <c:pt idx="14309">
                  <c:v>v-xHTkQ2AM4</c:v>
                </c:pt>
                <c:pt idx="14310">
                  <c:v>VXjoLJ7pQEE</c:v>
                </c:pt>
                <c:pt idx="14311">
                  <c:v>vxnp_i0m80I</c:v>
                </c:pt>
                <c:pt idx="14312">
                  <c:v>vXOeJjKjyik</c:v>
                </c:pt>
                <c:pt idx="14313">
                  <c:v>VXOJPfk5k9o</c:v>
                </c:pt>
                <c:pt idx="14314">
                  <c:v>Vxp7RHYaK-g</c:v>
                </c:pt>
                <c:pt idx="14315">
                  <c:v>vXPwo3Ck8B4</c:v>
                </c:pt>
                <c:pt idx="14316">
                  <c:v>vXST7lCm394</c:v>
                </c:pt>
                <c:pt idx="14317">
                  <c:v>vxTnUiP-AyU</c:v>
                </c:pt>
                <c:pt idx="14318">
                  <c:v>VXtVbYAodWA</c:v>
                </c:pt>
                <c:pt idx="14319">
                  <c:v>VXwAIcOOLLk</c:v>
                </c:pt>
                <c:pt idx="14320">
                  <c:v>VxwKsXGG2fM</c:v>
                </c:pt>
                <c:pt idx="14321">
                  <c:v>vXxDB2Sry-I</c:v>
                </c:pt>
                <c:pt idx="14322">
                  <c:v>vxyjN1VouQY</c:v>
                </c:pt>
                <c:pt idx="14323">
                  <c:v>VxZgNqL0niU</c:v>
                </c:pt>
                <c:pt idx="14324">
                  <c:v>VY1eFxgRR-k</c:v>
                </c:pt>
                <c:pt idx="14325">
                  <c:v>vy42ssvz8Js</c:v>
                </c:pt>
                <c:pt idx="14326">
                  <c:v>vY6Uf3O5uR0</c:v>
                </c:pt>
                <c:pt idx="14327">
                  <c:v>Vy7NiUfzBTM</c:v>
                </c:pt>
                <c:pt idx="14328">
                  <c:v>VyCBTlzYFTI</c:v>
                </c:pt>
                <c:pt idx="14329">
                  <c:v>VydHXaHoEGU</c:v>
                </c:pt>
                <c:pt idx="14330">
                  <c:v>VYk_E47gWkY</c:v>
                </c:pt>
                <c:pt idx="14331">
                  <c:v>vYKkt95uYKw</c:v>
                </c:pt>
                <c:pt idx="14332">
                  <c:v>vyL0vU9JZj8</c:v>
                </c:pt>
                <c:pt idx="14333">
                  <c:v>vymQSw7GuC8</c:v>
                </c:pt>
                <c:pt idx="14334">
                  <c:v>VYpaNx5t6J8</c:v>
                </c:pt>
                <c:pt idx="14335">
                  <c:v>VyT3tAneQ6c</c:v>
                </c:pt>
                <c:pt idx="14336">
                  <c:v>vyV1r9ZDSbc</c:v>
                </c:pt>
                <c:pt idx="14337">
                  <c:v>VYvBrl2pCwE</c:v>
                </c:pt>
                <c:pt idx="14338">
                  <c:v>vyVLOsY46dw</c:v>
                </c:pt>
                <c:pt idx="14339">
                  <c:v>vyvsA2ev3SM</c:v>
                </c:pt>
                <c:pt idx="14340">
                  <c:v>VywgR_cU0DA</c:v>
                </c:pt>
                <c:pt idx="14341">
                  <c:v>VYYD_tx4Akg</c:v>
                </c:pt>
                <c:pt idx="14342">
                  <c:v>vz46rnQcmaA</c:v>
                </c:pt>
                <c:pt idx="14343">
                  <c:v>VZ8JOHM9TnM</c:v>
                </c:pt>
                <c:pt idx="14344">
                  <c:v>VZkQM_VH_Is</c:v>
                </c:pt>
                <c:pt idx="14345">
                  <c:v>VzLQgnepiFw</c:v>
                </c:pt>
                <c:pt idx="14346">
                  <c:v>vzmAVbMR1FI</c:v>
                </c:pt>
                <c:pt idx="14347">
                  <c:v>VznF5EHfyrQ</c:v>
                </c:pt>
                <c:pt idx="14348">
                  <c:v>VZNjiGU36II</c:v>
                </c:pt>
                <c:pt idx="14349">
                  <c:v>vzo3Q9VSePM</c:v>
                </c:pt>
                <c:pt idx="14350">
                  <c:v>vzOSvIlyoeo</c:v>
                </c:pt>
                <c:pt idx="14351">
                  <c:v>vzPtfvn_X78</c:v>
                </c:pt>
                <c:pt idx="14352">
                  <c:v>vzqiIwPdXAc</c:v>
                </c:pt>
                <c:pt idx="14353">
                  <c:v>vztJPO99F5U</c:v>
                </c:pt>
                <c:pt idx="14354">
                  <c:v>vz-U3fjk7zw</c:v>
                </c:pt>
                <c:pt idx="14355">
                  <c:v>vzw8BiUlYNc</c:v>
                </c:pt>
                <c:pt idx="14356">
                  <c:v>W_2a9eZbbsc</c:v>
                </c:pt>
                <c:pt idx="14357">
                  <c:v>W_9V30hMhTw</c:v>
                </c:pt>
                <c:pt idx="14358">
                  <c:v>W_eFFimRJ78</c:v>
                </c:pt>
                <c:pt idx="14359">
                  <c:v>W_mFol64RJ8</c:v>
                </c:pt>
                <c:pt idx="14360">
                  <c:v>w_MXsyIrfCg</c:v>
                </c:pt>
                <c:pt idx="14361">
                  <c:v>W_U8nwWSSRk</c:v>
                </c:pt>
                <c:pt idx="14362">
                  <c:v>w_zDxF9b4yk</c:v>
                </c:pt>
                <c:pt idx="14363">
                  <c:v>W04PIic_NxQ</c:v>
                </c:pt>
                <c:pt idx="14364">
                  <c:v>W05f4Wx7FB8</c:v>
                </c:pt>
                <c:pt idx="14365">
                  <c:v>w0acWCFOfmk</c:v>
                </c:pt>
                <c:pt idx="14366">
                  <c:v>w0EXeivltKU</c:v>
                </c:pt>
                <c:pt idx="14367">
                  <c:v>W0fKl43QmIE</c:v>
                </c:pt>
                <c:pt idx="14368">
                  <c:v>w0rtaR2w89M</c:v>
                </c:pt>
                <c:pt idx="14369">
                  <c:v>W0sWnTzIcNY</c:v>
                </c:pt>
                <c:pt idx="14370">
                  <c:v>w0WiNYjGuqA</c:v>
                </c:pt>
                <c:pt idx="14371">
                  <c:v>W16tAWU4hdM</c:v>
                </c:pt>
                <c:pt idx="14372">
                  <c:v>w1fXPi6VbVs</c:v>
                </c:pt>
                <c:pt idx="14373">
                  <c:v>W1gS5u9psCs</c:v>
                </c:pt>
                <c:pt idx="14374">
                  <c:v>W22hnV81Zys</c:v>
                </c:pt>
                <c:pt idx="14375">
                  <c:v>w2Jma9JQOkA</c:v>
                </c:pt>
                <c:pt idx="14376">
                  <c:v>W2lF8ttZ3Yw</c:v>
                </c:pt>
                <c:pt idx="14377">
                  <c:v>W2MRejGjJgg</c:v>
                </c:pt>
                <c:pt idx="14378">
                  <c:v>w2mzFCZQsCI</c:v>
                </c:pt>
                <c:pt idx="14379">
                  <c:v>W2uDhRdmvYc</c:v>
                </c:pt>
                <c:pt idx="14380">
                  <c:v>W2V9YcVFhHs</c:v>
                </c:pt>
                <c:pt idx="14381">
                  <c:v>w2XhO25Kdqo</c:v>
                </c:pt>
                <c:pt idx="14382">
                  <c:v>w2YI-QU66IQ</c:v>
                </c:pt>
                <c:pt idx="14383">
                  <c:v>w3_0L9_J-DU</c:v>
                </c:pt>
                <c:pt idx="14384">
                  <c:v>w30zqrV6D0M</c:v>
                </c:pt>
                <c:pt idx="14385">
                  <c:v>w-3DjKRUKDA</c:v>
                </c:pt>
                <c:pt idx="14386">
                  <c:v>W3D-rS-H-kU</c:v>
                </c:pt>
                <c:pt idx="14387">
                  <c:v>w3JIjnkJrhc</c:v>
                </c:pt>
                <c:pt idx="14388">
                  <c:v>W3R4GufVf6E</c:v>
                </c:pt>
                <c:pt idx="14389">
                  <c:v>w3rRzSsCxQ0</c:v>
                </c:pt>
                <c:pt idx="14390">
                  <c:v>w3SOLnmRS-c</c:v>
                </c:pt>
                <c:pt idx="14391">
                  <c:v>w3tA7PX3wqs</c:v>
                </c:pt>
                <c:pt idx="14392">
                  <c:v>w4AImq08j9o</c:v>
                </c:pt>
                <c:pt idx="14393">
                  <c:v>w4JDOQChOuA</c:v>
                </c:pt>
                <c:pt idx="14394">
                  <c:v>w4lpN_f4WD4</c:v>
                </c:pt>
                <c:pt idx="14395">
                  <c:v>W4ltACLykp8</c:v>
                </c:pt>
                <c:pt idx="14396">
                  <c:v>w4XQleYbXPw</c:v>
                </c:pt>
                <c:pt idx="14397">
                  <c:v>w51TTiGcLUc</c:v>
                </c:pt>
                <c:pt idx="14398">
                  <c:v>W58UliRrnDY</c:v>
                </c:pt>
                <c:pt idx="14399">
                  <c:v>W5C5jcInUdU</c:v>
                </c:pt>
                <c:pt idx="14400">
                  <c:v>w5FdfullATk</c:v>
                </c:pt>
                <c:pt idx="14401">
                  <c:v>w5gbHSfbiK4</c:v>
                </c:pt>
                <c:pt idx="14402">
                  <c:v>W5jce_ZxvoA</c:v>
                </c:pt>
                <c:pt idx="14403">
                  <c:v>w5kU3b7ZcDs</c:v>
                </c:pt>
                <c:pt idx="14404">
                  <c:v>w5kYxlxwui4</c:v>
                </c:pt>
                <c:pt idx="14405">
                  <c:v>w-5MF5CiWqo</c:v>
                </c:pt>
                <c:pt idx="14406">
                  <c:v>w5o5o0LfCRk</c:v>
                </c:pt>
                <c:pt idx="14407">
                  <c:v>w5qMOyPuUqU</c:v>
                </c:pt>
                <c:pt idx="14408">
                  <c:v>w5SYACJ1g6g</c:v>
                </c:pt>
                <c:pt idx="14409">
                  <c:v>w5YunG1wilA</c:v>
                </c:pt>
                <c:pt idx="14410">
                  <c:v>w68QMHHTUJc</c:v>
                </c:pt>
                <c:pt idx="14411">
                  <c:v>W698tjAFyjg</c:v>
                </c:pt>
                <c:pt idx="14412">
                  <c:v>W6abyARVpLU</c:v>
                </c:pt>
                <c:pt idx="14413">
                  <c:v>w6ae8kGEJK8</c:v>
                </c:pt>
                <c:pt idx="14414">
                  <c:v>W6E_Pjayhl8</c:v>
                </c:pt>
                <c:pt idx="14415">
                  <c:v>w6HNZpaYXtM</c:v>
                </c:pt>
                <c:pt idx="14416">
                  <c:v>w6ioUtlunns</c:v>
                </c:pt>
                <c:pt idx="14417">
                  <c:v>w6PX8SYSJOI</c:v>
                </c:pt>
                <c:pt idx="14418">
                  <c:v>w6qAXVbkwCU</c:v>
                </c:pt>
                <c:pt idx="14419">
                  <c:v>w6XfRa4Jobk</c:v>
                </c:pt>
                <c:pt idx="14420">
                  <c:v>W6XqfoueuWQ</c:v>
                </c:pt>
                <c:pt idx="14421">
                  <c:v>w6ytCQqNj1o</c:v>
                </c:pt>
                <c:pt idx="14422">
                  <c:v>w72CM9uk21Q</c:v>
                </c:pt>
                <c:pt idx="14423">
                  <c:v>W72yTMcXd54</c:v>
                </c:pt>
                <c:pt idx="14424">
                  <c:v>w7a0dMtYMDo</c:v>
                </c:pt>
                <c:pt idx="14425">
                  <c:v>W7eJtZUYPkA</c:v>
                </c:pt>
                <c:pt idx="14426">
                  <c:v>w7IYQzkGZ0w</c:v>
                </c:pt>
                <c:pt idx="14427">
                  <c:v>W7l5iZl3lGY</c:v>
                </c:pt>
                <c:pt idx="14428">
                  <c:v>W7LaDylvz1o</c:v>
                </c:pt>
                <c:pt idx="14429">
                  <c:v>W7LDxFFLI_k</c:v>
                </c:pt>
                <c:pt idx="14430">
                  <c:v>W7S4jPxaPno</c:v>
                </c:pt>
                <c:pt idx="14431">
                  <c:v>w-7togFAqPs</c:v>
                </c:pt>
                <c:pt idx="14432">
                  <c:v>w7U-CkS8Ga8</c:v>
                </c:pt>
                <c:pt idx="14433">
                  <c:v>W7wu0zx8adI</c:v>
                </c:pt>
                <c:pt idx="14434">
                  <c:v>w84h4bJLNDQ</c:v>
                </c:pt>
                <c:pt idx="14435">
                  <c:v>w84Xb1lu2wk</c:v>
                </c:pt>
                <c:pt idx="14436">
                  <c:v>w8C11gs-hQE</c:v>
                </c:pt>
                <c:pt idx="14437">
                  <c:v>W8HAcuARR7s</c:v>
                </c:pt>
                <c:pt idx="14438">
                  <c:v>w8jWRfnyT4g</c:v>
                </c:pt>
                <c:pt idx="14439">
                  <c:v>W8t844YljSs</c:v>
                </c:pt>
                <c:pt idx="14440">
                  <c:v>W-8VuIt3WKU</c:v>
                </c:pt>
                <c:pt idx="14441">
                  <c:v>W9AQ_Cars4M</c:v>
                </c:pt>
                <c:pt idx="14442">
                  <c:v>w9BJkvwHquU</c:v>
                </c:pt>
                <c:pt idx="14443">
                  <c:v>W9Eq6JJXXb8</c:v>
                </c:pt>
                <c:pt idx="14444">
                  <c:v>W9h0cpXajlk</c:v>
                </c:pt>
                <c:pt idx="14445">
                  <c:v>W9kEE7lgANc</c:v>
                </c:pt>
                <c:pt idx="14446">
                  <c:v>w9WcV2smaFA</c:v>
                </c:pt>
                <c:pt idx="14447">
                  <c:v>w9Xyz56v7Us</c:v>
                </c:pt>
                <c:pt idx="14448">
                  <c:v>Wa1oWmsH1PE</c:v>
                </c:pt>
                <c:pt idx="14449">
                  <c:v>WA1wFbZwpIw</c:v>
                </c:pt>
                <c:pt idx="14450">
                  <c:v>Wa9ZKAneqWI</c:v>
                </c:pt>
                <c:pt idx="14451">
                  <c:v>WABFKOyCCt4</c:v>
                </c:pt>
                <c:pt idx="14452">
                  <c:v>WabptqXRxhw</c:v>
                </c:pt>
                <c:pt idx="14453">
                  <c:v>waC2m4XdR2Y</c:v>
                </c:pt>
                <c:pt idx="14454">
                  <c:v>WACGTtC8JgE</c:v>
                </c:pt>
                <c:pt idx="14455">
                  <c:v>Waf5MF-UUj0</c:v>
                </c:pt>
                <c:pt idx="14456">
                  <c:v>waFxaXuReS0</c:v>
                </c:pt>
                <c:pt idx="14457">
                  <c:v>wAH2abwcJKI</c:v>
                </c:pt>
                <c:pt idx="14458">
                  <c:v>WaIbu8cdEwE</c:v>
                </c:pt>
                <c:pt idx="14459">
                  <c:v>WaIOS1V2n60</c:v>
                </c:pt>
                <c:pt idx="14460">
                  <c:v>WAJFBuHvVSw</c:v>
                </c:pt>
                <c:pt idx="14461">
                  <c:v>wa-n_uD4BHI</c:v>
                </c:pt>
                <c:pt idx="14462">
                  <c:v>WAnYQ1fjl6I</c:v>
                </c:pt>
                <c:pt idx="14463">
                  <c:v>wAyVylKg6l0</c:v>
                </c:pt>
                <c:pt idx="14464">
                  <c:v>wb49-oV0F78</c:v>
                </c:pt>
                <c:pt idx="14465">
                  <c:v>wb8NuscWb5Y</c:v>
                </c:pt>
                <c:pt idx="14466">
                  <c:v>wB9cbdeDyp0</c:v>
                </c:pt>
                <c:pt idx="14467">
                  <c:v>WB9l4BX4LkQ</c:v>
                </c:pt>
                <c:pt idx="14468">
                  <c:v>wBEZiNtReFI</c:v>
                </c:pt>
                <c:pt idx="14469">
                  <c:v>WBfmDXfoO08</c:v>
                </c:pt>
                <c:pt idx="14470">
                  <c:v>WBJ6sYt7sDg</c:v>
                </c:pt>
                <c:pt idx="14471">
                  <c:v>wBK6GYgdzG0</c:v>
                </c:pt>
                <c:pt idx="14472">
                  <c:v>wbkbdLmwpkA</c:v>
                </c:pt>
                <c:pt idx="14473">
                  <c:v>wBLBS06nmLs</c:v>
                </c:pt>
                <c:pt idx="14474">
                  <c:v>wBLZXDZ547k</c:v>
                </c:pt>
                <c:pt idx="14475">
                  <c:v>WbnokPF3Rik</c:v>
                </c:pt>
                <c:pt idx="14476">
                  <c:v>wbogLErllFQ</c:v>
                </c:pt>
                <c:pt idx="14477">
                  <c:v>wbSVEzUSU5Q</c:v>
                </c:pt>
                <c:pt idx="14478">
                  <c:v>wC0XqhktfV4</c:v>
                </c:pt>
                <c:pt idx="14479">
                  <c:v>wC6xbrYnkQk</c:v>
                </c:pt>
                <c:pt idx="14480">
                  <c:v>wc81f_X9pec</c:v>
                </c:pt>
                <c:pt idx="14481">
                  <c:v>WCAbXg_4Xq0</c:v>
                </c:pt>
                <c:pt idx="14482">
                  <c:v>WCaeI1vlLRI</c:v>
                </c:pt>
                <c:pt idx="14483">
                  <c:v>WcBaq5flLUc</c:v>
                </c:pt>
                <c:pt idx="14484">
                  <c:v>WCbfcSnmOn8</c:v>
                </c:pt>
                <c:pt idx="14485">
                  <c:v>WCbwIR_-1Uw</c:v>
                </c:pt>
                <c:pt idx="14486">
                  <c:v>WcdTbiZZJZ0</c:v>
                </c:pt>
                <c:pt idx="14487">
                  <c:v>wcEk6p-lVEc</c:v>
                </c:pt>
                <c:pt idx="14488">
                  <c:v>wCgb1ubsHQY</c:v>
                </c:pt>
                <c:pt idx="14489">
                  <c:v>wci7R7spK-k</c:v>
                </c:pt>
                <c:pt idx="14490">
                  <c:v>WClP9d_7IGs</c:v>
                </c:pt>
                <c:pt idx="14491">
                  <c:v>WcmsURFfVY4</c:v>
                </c:pt>
                <c:pt idx="14492">
                  <c:v>wcOoWjm5jN0</c:v>
                </c:pt>
                <c:pt idx="14493">
                  <c:v>wCQw-ZLzht8</c:v>
                </c:pt>
                <c:pt idx="14494">
                  <c:v>wCrcbm7c_Kw</c:v>
                </c:pt>
                <c:pt idx="14495">
                  <c:v>WcSkqKl8dfk</c:v>
                </c:pt>
                <c:pt idx="14496">
                  <c:v>WctGrWiB1p8</c:v>
                </c:pt>
                <c:pt idx="14497">
                  <c:v>wCvWcBzEVeg</c:v>
                </c:pt>
                <c:pt idx="14498">
                  <c:v>WczCW9C29-Q</c:v>
                </c:pt>
                <c:pt idx="14499">
                  <c:v>WdAbH0ZhlXc</c:v>
                </c:pt>
                <c:pt idx="14500">
                  <c:v>w-DI3xFyyEY</c:v>
                </c:pt>
                <c:pt idx="14501">
                  <c:v>WDiK14qI3pQ</c:v>
                </c:pt>
                <c:pt idx="14502">
                  <c:v>WdISF-ivBgo</c:v>
                </c:pt>
                <c:pt idx="14503">
                  <c:v>WdlXl4S0PX8</c:v>
                </c:pt>
                <c:pt idx="14504">
                  <c:v>WDN72QkW5KQ</c:v>
                </c:pt>
                <c:pt idx="14505">
                  <c:v>Wdn8w79ZUxM</c:v>
                </c:pt>
                <c:pt idx="14506">
                  <c:v>wdPSw2uQj6M</c:v>
                </c:pt>
                <c:pt idx="14507">
                  <c:v>WDqnr5faNBg</c:v>
                </c:pt>
                <c:pt idx="14508">
                  <c:v>wdRtTLIkue4</c:v>
                </c:pt>
                <c:pt idx="14509">
                  <c:v>wdt19VHzaS4</c:v>
                </c:pt>
                <c:pt idx="14510">
                  <c:v>Wdy-YCw0syU</c:v>
                </c:pt>
                <c:pt idx="14511">
                  <c:v>wDZihGJWtFE</c:v>
                </c:pt>
                <c:pt idx="14512">
                  <c:v>wdzT0r6ggsk</c:v>
                </c:pt>
                <c:pt idx="14513">
                  <c:v>WE0Bq-1cw8s</c:v>
                </c:pt>
                <c:pt idx="14514">
                  <c:v>WE0yOwmip8w</c:v>
                </c:pt>
                <c:pt idx="14515">
                  <c:v>WE68gnLTkBo</c:v>
                </c:pt>
                <c:pt idx="14516">
                  <c:v>WEAH8yjfN8k</c:v>
                </c:pt>
                <c:pt idx="14517">
                  <c:v>WeBrSf5a2j0</c:v>
                </c:pt>
                <c:pt idx="14518">
                  <c:v>WED6gIYX0Ko</c:v>
                </c:pt>
                <c:pt idx="14519">
                  <c:v>wEDlWJhzUI8</c:v>
                </c:pt>
                <c:pt idx="14520">
                  <c:v>WEH64_sLRsc</c:v>
                </c:pt>
                <c:pt idx="14521">
                  <c:v>wejbpRnet6M</c:v>
                </c:pt>
                <c:pt idx="14522">
                  <c:v>WEkOOtmxTSo</c:v>
                </c:pt>
                <c:pt idx="14523">
                  <c:v>WeMGHzO5QZI</c:v>
                </c:pt>
                <c:pt idx="14524">
                  <c:v>wERgpPK44w0</c:v>
                </c:pt>
                <c:pt idx="14525">
                  <c:v>wes6mVmRSeA</c:v>
                </c:pt>
                <c:pt idx="14526">
                  <c:v>wesWyCNZSPs</c:v>
                </c:pt>
                <c:pt idx="14527">
                  <c:v>WEW4DESwnF8</c:v>
                </c:pt>
                <c:pt idx="14528">
                  <c:v>WeyLEe1T0yo</c:v>
                </c:pt>
                <c:pt idx="14529">
                  <c:v>wf3MzPNx2EM</c:v>
                </c:pt>
                <c:pt idx="14530">
                  <c:v>WfbU39FFMjI</c:v>
                </c:pt>
                <c:pt idx="14531">
                  <c:v>wfCmRAz1GzQ</c:v>
                </c:pt>
                <c:pt idx="14532">
                  <c:v>WfenqQu_qE4</c:v>
                </c:pt>
                <c:pt idx="14533">
                  <c:v>WffY3TAZOUQ</c:v>
                </c:pt>
                <c:pt idx="14534">
                  <c:v>wFKmH7wvYAs</c:v>
                </c:pt>
                <c:pt idx="14535">
                  <c:v>wFMyarLMXT0</c:v>
                </c:pt>
                <c:pt idx="14536">
                  <c:v>WfPu9Jrcpuk</c:v>
                </c:pt>
                <c:pt idx="14537">
                  <c:v>WFqEWedJzL4</c:v>
                </c:pt>
                <c:pt idx="14538">
                  <c:v>WFQnaT7Satw</c:v>
                </c:pt>
                <c:pt idx="14539">
                  <c:v>WfrZAjLjDqo</c:v>
                </c:pt>
                <c:pt idx="14540">
                  <c:v>WfS23BjIvjY</c:v>
                </c:pt>
                <c:pt idx="14541">
                  <c:v>WfzY9Jwni3I</c:v>
                </c:pt>
                <c:pt idx="14542">
                  <c:v>Wg5K2wfous8</c:v>
                </c:pt>
                <c:pt idx="14543">
                  <c:v>wgamdaaM36I</c:v>
                </c:pt>
                <c:pt idx="14544">
                  <c:v>wGaWvD_S7f0</c:v>
                </c:pt>
                <c:pt idx="14545">
                  <c:v>WG-Br4lJIiI</c:v>
                </c:pt>
                <c:pt idx="14546">
                  <c:v>WGD8XAcgMe8</c:v>
                </c:pt>
                <c:pt idx="14547">
                  <c:v>wggY4eK1ilU</c:v>
                </c:pt>
                <c:pt idx="14548">
                  <c:v>WgHf4sd47YA</c:v>
                </c:pt>
                <c:pt idx="14549">
                  <c:v>WgjWKHdI0vM</c:v>
                </c:pt>
                <c:pt idx="14550">
                  <c:v>wGOFGaj6xZY</c:v>
                </c:pt>
                <c:pt idx="14551">
                  <c:v>wGZ8MfccVaA</c:v>
                </c:pt>
                <c:pt idx="14552">
                  <c:v>wh_hDwv5vug</c:v>
                </c:pt>
                <c:pt idx="14553">
                  <c:v>WH0x4_xVaO8</c:v>
                </c:pt>
                <c:pt idx="14554">
                  <c:v>wH1Zt3YU3Ss</c:v>
                </c:pt>
                <c:pt idx="14555">
                  <c:v>wh4M9sQ8StU</c:v>
                </c:pt>
                <c:pt idx="14556">
                  <c:v>WhEEJmr06Ac</c:v>
                </c:pt>
                <c:pt idx="14557">
                  <c:v>WhIrj0f3agI</c:v>
                </c:pt>
                <c:pt idx="14558">
                  <c:v>WhKbxViySLI</c:v>
                </c:pt>
                <c:pt idx="14559">
                  <c:v>WhnHKIT9124</c:v>
                </c:pt>
                <c:pt idx="14560">
                  <c:v>whpkP5I557I</c:v>
                </c:pt>
                <c:pt idx="14561">
                  <c:v>WHU3mz-A82M</c:v>
                </c:pt>
                <c:pt idx="14562">
                  <c:v>WHVYxXtmCiA</c:v>
                </c:pt>
                <c:pt idx="14563">
                  <c:v>WhYLuEHD4uo</c:v>
                </c:pt>
                <c:pt idx="14564">
                  <c:v>WhZ-9aJXsXY</c:v>
                </c:pt>
                <c:pt idx="14565">
                  <c:v>Wi3pu6InO90</c:v>
                </c:pt>
                <c:pt idx="14566">
                  <c:v>WI6DoccpvQE</c:v>
                </c:pt>
                <c:pt idx="14567">
                  <c:v>wIAUpZ-JbJw</c:v>
                </c:pt>
                <c:pt idx="14568">
                  <c:v>wibhwQ5OpWY</c:v>
                </c:pt>
                <c:pt idx="14569">
                  <c:v>wICCuz8I6To</c:v>
                </c:pt>
                <c:pt idx="14570">
                  <c:v>wICmv0cw8So</c:v>
                </c:pt>
                <c:pt idx="14571">
                  <c:v>wicNVNjh_AQ</c:v>
                </c:pt>
                <c:pt idx="14572">
                  <c:v>wiDdIq4UPIM</c:v>
                </c:pt>
                <c:pt idx="14573">
                  <c:v>wIFsu3lxgEo</c:v>
                </c:pt>
                <c:pt idx="14574">
                  <c:v>wiF-WlWS3dE</c:v>
                </c:pt>
                <c:pt idx="14575">
                  <c:v>WiJCzFJh3gk</c:v>
                </c:pt>
                <c:pt idx="14576">
                  <c:v>WIk9n4R7u_M</c:v>
                </c:pt>
                <c:pt idx="14577">
                  <c:v>WioL5BnAh8g</c:v>
                </c:pt>
                <c:pt idx="14578">
                  <c:v>wIOqBvEh6ok</c:v>
                </c:pt>
                <c:pt idx="14579">
                  <c:v>wiPOjbR3Zas</c:v>
                </c:pt>
                <c:pt idx="14580">
                  <c:v>WIrNRPVpkOQ</c:v>
                </c:pt>
                <c:pt idx="14581">
                  <c:v>WISBAbtjlHM</c:v>
                </c:pt>
                <c:pt idx="14582">
                  <c:v>WJ_9PSzvroo</c:v>
                </c:pt>
                <c:pt idx="14583">
                  <c:v>WJ0McnuNDmU</c:v>
                </c:pt>
                <c:pt idx="14584">
                  <c:v>wj1IO--18SI</c:v>
                </c:pt>
                <c:pt idx="14585">
                  <c:v>Wj34yfjN0OA</c:v>
                </c:pt>
                <c:pt idx="14586">
                  <c:v>WJ65IXee3E4</c:v>
                </c:pt>
                <c:pt idx="14587">
                  <c:v>WJ6F9NG2UWo</c:v>
                </c:pt>
                <c:pt idx="14588">
                  <c:v>WJ9lMV8UnSo</c:v>
                </c:pt>
                <c:pt idx="14589">
                  <c:v>wJC_HJ3ZhbY</c:v>
                </c:pt>
                <c:pt idx="14590">
                  <c:v>WJdGH3JLd3o</c:v>
                </c:pt>
                <c:pt idx="14591">
                  <c:v>Wje3zkc7syE</c:v>
                </c:pt>
                <c:pt idx="14592">
                  <c:v>WJFZjaKz_fI</c:v>
                </c:pt>
                <c:pt idx="14593">
                  <c:v>wJgC6GbLkAQ</c:v>
                </c:pt>
                <c:pt idx="14594">
                  <c:v>wjGT5LFRvJA</c:v>
                </c:pt>
                <c:pt idx="14595">
                  <c:v>WjGX4zw68uU</c:v>
                </c:pt>
                <c:pt idx="14596">
                  <c:v>WjiOzyZPyCs</c:v>
                </c:pt>
                <c:pt idx="14597">
                  <c:v>wjNSjyGw_W0</c:v>
                </c:pt>
                <c:pt idx="14598">
                  <c:v>wjnZ5NlZsWI</c:v>
                </c:pt>
                <c:pt idx="14599">
                  <c:v>wJs0yai2t-w</c:v>
                </c:pt>
                <c:pt idx="14600">
                  <c:v>wJTU0l_bq-8</c:v>
                </c:pt>
                <c:pt idx="14601">
                  <c:v>wJuLc3vgmlU</c:v>
                </c:pt>
                <c:pt idx="14602">
                  <c:v>wkD_rwbbjRE</c:v>
                </c:pt>
                <c:pt idx="14603">
                  <c:v>WKDjSFcn_Ac</c:v>
                </c:pt>
                <c:pt idx="14604">
                  <c:v>Wkf61IKHHKU</c:v>
                </c:pt>
                <c:pt idx="14605">
                  <c:v>WKfMdpt0brE</c:v>
                </c:pt>
                <c:pt idx="14606">
                  <c:v>wkIXZWRBxXc</c:v>
                </c:pt>
                <c:pt idx="14607">
                  <c:v>WkJ9_TOvjIA</c:v>
                </c:pt>
                <c:pt idx="14608">
                  <c:v>WKKAwQK8Kmo</c:v>
                </c:pt>
                <c:pt idx="14609">
                  <c:v>wKkmHM8IFbc</c:v>
                </c:pt>
                <c:pt idx="14610">
                  <c:v>WKnIxGpjdHU</c:v>
                </c:pt>
                <c:pt idx="14611">
                  <c:v>wkpmdDCfdlw</c:v>
                </c:pt>
                <c:pt idx="14612">
                  <c:v>WKQGOWn0tJE</c:v>
                </c:pt>
                <c:pt idx="14613">
                  <c:v>WKQtSZBNvbQ</c:v>
                </c:pt>
                <c:pt idx="14614">
                  <c:v>wKt1nDLEygc</c:v>
                </c:pt>
                <c:pt idx="14615">
                  <c:v>WKUr-p4ow2c</c:v>
                </c:pt>
                <c:pt idx="14616">
                  <c:v>wkVABDc9qJQ</c:v>
                </c:pt>
                <c:pt idx="14617">
                  <c:v>wkwrOyzl-aI</c:v>
                </c:pt>
                <c:pt idx="14618">
                  <c:v>wl0PzdbaZ8w</c:v>
                </c:pt>
                <c:pt idx="14619">
                  <c:v>wLBrjrcMlCo</c:v>
                </c:pt>
                <c:pt idx="14620">
                  <c:v>wlETea7QhNo</c:v>
                </c:pt>
                <c:pt idx="14621">
                  <c:v>wLfXSPvaoDY</c:v>
                </c:pt>
                <c:pt idx="14622">
                  <c:v>WLH8hZRbPjA</c:v>
                </c:pt>
                <c:pt idx="14623">
                  <c:v>wLIBF4Y0HvU</c:v>
                </c:pt>
                <c:pt idx="14624">
                  <c:v>WlJoHQ8MdR0</c:v>
                </c:pt>
                <c:pt idx="14625">
                  <c:v>WLjprVtjvLY</c:v>
                </c:pt>
                <c:pt idx="14626">
                  <c:v>Wlk_Cszv2TI</c:v>
                </c:pt>
                <c:pt idx="14627">
                  <c:v>WlL7FZ5Ab4Y</c:v>
                </c:pt>
                <c:pt idx="14628">
                  <c:v>WlQS7RPTO6U</c:v>
                </c:pt>
                <c:pt idx="14629">
                  <c:v>WLsfodPrjQw</c:v>
                </c:pt>
                <c:pt idx="14630">
                  <c:v>Wltj4mW3gfM</c:v>
                </c:pt>
                <c:pt idx="14631">
                  <c:v>wlY8DDHMhb0</c:v>
                </c:pt>
                <c:pt idx="14632">
                  <c:v>wlYEgwwSb4M</c:v>
                </c:pt>
                <c:pt idx="14633">
                  <c:v>Wlz1ba0NnhM</c:v>
                </c:pt>
                <c:pt idx="14634">
                  <c:v>WLzQDPCjfIM</c:v>
                </c:pt>
                <c:pt idx="14635">
                  <c:v>Wm_vSSlVsV4</c:v>
                </c:pt>
                <c:pt idx="14636">
                  <c:v>wm3jeXLY6NE</c:v>
                </c:pt>
                <c:pt idx="14637">
                  <c:v>Wm3m1BezHow</c:v>
                </c:pt>
                <c:pt idx="14638">
                  <c:v>wmDIXum5F1I</c:v>
                </c:pt>
                <c:pt idx="14639">
                  <c:v>WmFvh7YNqoA</c:v>
                </c:pt>
                <c:pt idx="14640">
                  <c:v>Wmh4fhsT4Uw</c:v>
                </c:pt>
                <c:pt idx="14641">
                  <c:v>wmLgU6-FE0s</c:v>
                </c:pt>
                <c:pt idx="14642">
                  <c:v>WmLVAy1wn9Q</c:v>
                </c:pt>
                <c:pt idx="14643">
                  <c:v>WmMavGZx8Jo</c:v>
                </c:pt>
                <c:pt idx="14644">
                  <c:v>wMNLOVBayFg</c:v>
                </c:pt>
                <c:pt idx="14645">
                  <c:v>wmOJVKD5nMI</c:v>
                </c:pt>
                <c:pt idx="14646">
                  <c:v>WmomfVQHpho</c:v>
                </c:pt>
                <c:pt idx="14647">
                  <c:v>WMXPC8hN8Ww</c:v>
                </c:pt>
                <c:pt idx="14648">
                  <c:v>wMyIyfVl2mY</c:v>
                </c:pt>
                <c:pt idx="14649">
                  <c:v>WmzSRrDAICY</c:v>
                </c:pt>
                <c:pt idx="14650">
                  <c:v>wn04wJoj4T4</c:v>
                </c:pt>
                <c:pt idx="14651">
                  <c:v>wn0N1kS7o1k</c:v>
                </c:pt>
                <c:pt idx="14652">
                  <c:v>Wn1tfxXcp3Y</c:v>
                </c:pt>
                <c:pt idx="14653">
                  <c:v>wn57ZVIp1L0</c:v>
                </c:pt>
                <c:pt idx="14654">
                  <c:v>Wn7a1fQ3Fks</c:v>
                </c:pt>
                <c:pt idx="14655">
                  <c:v>wn963ng2igQ</c:v>
                </c:pt>
                <c:pt idx="14656">
                  <c:v>WNjFZ6kURCI</c:v>
                </c:pt>
                <c:pt idx="14657">
                  <c:v>wNMg7E_ypHI</c:v>
                </c:pt>
                <c:pt idx="14658">
                  <c:v>wnnTKSyqx_M</c:v>
                </c:pt>
                <c:pt idx="14659">
                  <c:v>WNsiXI0DFP4</c:v>
                </c:pt>
                <c:pt idx="14660">
                  <c:v>wntggWeDxjI</c:v>
                </c:pt>
                <c:pt idx="14661">
                  <c:v>WO5s0HXcqr8</c:v>
                </c:pt>
                <c:pt idx="14662">
                  <c:v>WoA0Ncz8bqk</c:v>
                </c:pt>
                <c:pt idx="14663">
                  <c:v>woFtaHfe6Jo</c:v>
                </c:pt>
                <c:pt idx="14664">
                  <c:v>WOgPy-OxhNE</c:v>
                </c:pt>
                <c:pt idx="14665">
                  <c:v>wOQFrR3w0V8</c:v>
                </c:pt>
                <c:pt idx="14666">
                  <c:v>word2RfnPgg</c:v>
                </c:pt>
                <c:pt idx="14667">
                  <c:v>woXWxwtLDS0</c:v>
                </c:pt>
                <c:pt idx="14668">
                  <c:v>woY6ckbrs-M</c:v>
                </c:pt>
                <c:pt idx="14669">
                  <c:v>wp_86QrEQBM</c:v>
                </c:pt>
                <c:pt idx="14670">
                  <c:v>wp3kcWOda6k</c:v>
                </c:pt>
                <c:pt idx="14671">
                  <c:v>Wp4pBYagvHY</c:v>
                </c:pt>
                <c:pt idx="14672">
                  <c:v>wp5qVJ835pk</c:v>
                </c:pt>
                <c:pt idx="14673">
                  <c:v>wp6JyLeo4mY</c:v>
                </c:pt>
                <c:pt idx="14674">
                  <c:v>WpAW0vXxo9s</c:v>
                </c:pt>
                <c:pt idx="14675">
                  <c:v>wPCxhvifGbA</c:v>
                </c:pt>
                <c:pt idx="14676">
                  <c:v>wPdmDCmuhM0</c:v>
                </c:pt>
                <c:pt idx="14677">
                  <c:v>WPe0RiUXJNI</c:v>
                </c:pt>
                <c:pt idx="14678">
                  <c:v>WpEjZALEPVc</c:v>
                </c:pt>
                <c:pt idx="14679">
                  <c:v>WpFc1XWzyGU</c:v>
                </c:pt>
                <c:pt idx="14680">
                  <c:v>wPMG631l8to</c:v>
                </c:pt>
                <c:pt idx="14681">
                  <c:v>wpOT5yMPFWU</c:v>
                </c:pt>
                <c:pt idx="14682">
                  <c:v>WpqUOW19aJQ</c:v>
                </c:pt>
                <c:pt idx="14683">
                  <c:v>wpsEPx7wBVM</c:v>
                </c:pt>
                <c:pt idx="14684">
                  <c:v>wPsViWN1_7o</c:v>
                </c:pt>
                <c:pt idx="14685">
                  <c:v>wPSxk-nSQXo</c:v>
                </c:pt>
                <c:pt idx="14686">
                  <c:v>WPuhu6dYyQY</c:v>
                </c:pt>
                <c:pt idx="14687">
                  <c:v>WpZhbb44ZVk</c:v>
                </c:pt>
                <c:pt idx="14688">
                  <c:v>wPZR41F-bPY</c:v>
                </c:pt>
                <c:pt idx="14689">
                  <c:v>wq2bqfp8qfM</c:v>
                </c:pt>
                <c:pt idx="14690">
                  <c:v>wq6Ve3M5iQ0</c:v>
                </c:pt>
                <c:pt idx="14691">
                  <c:v>WqbwpNwuCro</c:v>
                </c:pt>
                <c:pt idx="14692">
                  <c:v>Wqe8qWtGJfk</c:v>
                </c:pt>
                <c:pt idx="14693">
                  <c:v>wQF8kTOVp3g</c:v>
                </c:pt>
                <c:pt idx="14694">
                  <c:v>WqhHRCaPm40</c:v>
                </c:pt>
                <c:pt idx="14695">
                  <c:v>wQjmJOk2ctE</c:v>
                </c:pt>
                <c:pt idx="14696">
                  <c:v>WQl7qroFhuI</c:v>
                </c:pt>
                <c:pt idx="14697">
                  <c:v>WqlHcyrtSD4</c:v>
                </c:pt>
                <c:pt idx="14698">
                  <c:v>wQlxy1CR8UM</c:v>
                </c:pt>
                <c:pt idx="14699">
                  <c:v>wQokmC9tiog</c:v>
                </c:pt>
                <c:pt idx="14700">
                  <c:v>Wqpmeofepn8</c:v>
                </c:pt>
                <c:pt idx="14701">
                  <c:v>wQvSdRVYv-8</c:v>
                </c:pt>
                <c:pt idx="14702">
                  <c:v>WQWiNE9pDK0</c:v>
                </c:pt>
                <c:pt idx="14703">
                  <c:v>wr0RTCiWqEQ</c:v>
                </c:pt>
                <c:pt idx="14704">
                  <c:v>WR3BEkpordM</c:v>
                </c:pt>
                <c:pt idx="14705">
                  <c:v>wRHQWlnoKTg</c:v>
                </c:pt>
                <c:pt idx="14706">
                  <c:v>wrIiEWY7LIM</c:v>
                </c:pt>
                <c:pt idx="14707">
                  <c:v>Wrj0vhnoiyc</c:v>
                </c:pt>
                <c:pt idx="14708">
                  <c:v>wRjIre6l9gs</c:v>
                </c:pt>
                <c:pt idx="14709">
                  <c:v>wRjLRWYVob0</c:v>
                </c:pt>
                <c:pt idx="14710">
                  <c:v>wRMfGqG_EjU</c:v>
                </c:pt>
                <c:pt idx="14711">
                  <c:v>wRMjVNHWmEE</c:v>
                </c:pt>
                <c:pt idx="14712">
                  <c:v>wrpeEitIEpA</c:v>
                </c:pt>
                <c:pt idx="14713">
                  <c:v>WrQ8OstUjmY</c:v>
                </c:pt>
                <c:pt idx="14714">
                  <c:v>wrRK6RKI2vQ</c:v>
                </c:pt>
                <c:pt idx="14715">
                  <c:v>wRv8X5P4MP8</c:v>
                </c:pt>
                <c:pt idx="14716">
                  <c:v>ws2cJVuTtJc</c:v>
                </c:pt>
                <c:pt idx="14717">
                  <c:v>WS7f5xpGYn8</c:v>
                </c:pt>
                <c:pt idx="14718">
                  <c:v>wS7okEDsAWI</c:v>
                </c:pt>
                <c:pt idx="14719">
                  <c:v>wSbvYp-FJr4</c:v>
                </c:pt>
                <c:pt idx="14720">
                  <c:v>wsC6vXLAPaI</c:v>
                </c:pt>
                <c:pt idx="14721">
                  <c:v>wScqcjsvIGs</c:v>
                </c:pt>
                <c:pt idx="14722">
                  <c:v>WSEdCMHiUlg</c:v>
                </c:pt>
                <c:pt idx="14723">
                  <c:v>wSfrvzagyFA</c:v>
                </c:pt>
                <c:pt idx="14724">
                  <c:v>WSgFFpDdYlQ</c:v>
                </c:pt>
                <c:pt idx="14725">
                  <c:v>wsHgjJ8gzBs</c:v>
                </c:pt>
                <c:pt idx="14726">
                  <c:v>wsjvc9hrbcc</c:v>
                </c:pt>
                <c:pt idx="14727">
                  <c:v>WS-kCiCVEp0</c:v>
                </c:pt>
                <c:pt idx="14728">
                  <c:v>WsmTapbjpfE</c:v>
                </c:pt>
                <c:pt idx="14729">
                  <c:v>WSnb2hYpmLI</c:v>
                </c:pt>
                <c:pt idx="14730">
                  <c:v>wSqe1OlA82E</c:v>
                </c:pt>
                <c:pt idx="14731">
                  <c:v>WSrlM21FxFk</c:v>
                </c:pt>
                <c:pt idx="14732">
                  <c:v>wssMK9bMIic</c:v>
                </c:pt>
                <c:pt idx="14733">
                  <c:v>WssxscJp9eE</c:v>
                </c:pt>
                <c:pt idx="14734">
                  <c:v>WSU5NcuYIb8</c:v>
                </c:pt>
                <c:pt idx="14735">
                  <c:v>WSUaA25IcFY</c:v>
                </c:pt>
                <c:pt idx="14736">
                  <c:v>wsUDh_gDBi8</c:v>
                </c:pt>
                <c:pt idx="14737">
                  <c:v>wSV_6tdJats</c:v>
                </c:pt>
                <c:pt idx="14738">
                  <c:v>wswTlc42yWg</c:v>
                </c:pt>
                <c:pt idx="14739">
                  <c:v>WT4pJuOSzgQ</c:v>
                </c:pt>
                <c:pt idx="14740">
                  <c:v>wT8HI21X2zQ</c:v>
                </c:pt>
                <c:pt idx="14741">
                  <c:v>wtcfnleAiUE</c:v>
                </c:pt>
                <c:pt idx="14742">
                  <c:v>WtGDvbmTYtk</c:v>
                </c:pt>
                <c:pt idx="14743">
                  <c:v>wThLQ8VSuWw</c:v>
                </c:pt>
                <c:pt idx="14744">
                  <c:v>wTHR9x5Cdu0</c:v>
                </c:pt>
                <c:pt idx="14745">
                  <c:v>wtIOHkrOyOo</c:v>
                </c:pt>
                <c:pt idx="14746">
                  <c:v>WtK4VJS4Jvw</c:v>
                </c:pt>
                <c:pt idx="14747">
                  <c:v>wtKBAiRyre4</c:v>
                </c:pt>
                <c:pt idx="14748">
                  <c:v>WT-lZdTa8zA</c:v>
                </c:pt>
                <c:pt idx="14749">
                  <c:v>wTmbsfjC5Bo</c:v>
                </c:pt>
                <c:pt idx="14750">
                  <c:v>w-Tp4uXus2g</c:v>
                </c:pt>
                <c:pt idx="14751">
                  <c:v>WTPZg5vjzcI</c:v>
                </c:pt>
                <c:pt idx="14752">
                  <c:v>wTq_AKsPyVk</c:v>
                </c:pt>
                <c:pt idx="14753">
                  <c:v>WtqFjTLB8es</c:v>
                </c:pt>
                <c:pt idx="14754">
                  <c:v>wTs64bJRyLw</c:v>
                </c:pt>
                <c:pt idx="14755">
                  <c:v>wtvV2OBdL88</c:v>
                </c:pt>
                <c:pt idx="14756">
                  <c:v>WtZ67PxaQDQ</c:v>
                </c:pt>
                <c:pt idx="14757">
                  <c:v>wTzVDSxOuwo</c:v>
                </c:pt>
                <c:pt idx="14758">
                  <c:v>wU2IbJxeHfs</c:v>
                </c:pt>
                <c:pt idx="14759">
                  <c:v>wu4-4ioLC2s</c:v>
                </c:pt>
                <c:pt idx="14760">
                  <c:v>wuBiAFU4aXg</c:v>
                </c:pt>
                <c:pt idx="14761">
                  <c:v>wuFxGmObK9c</c:v>
                </c:pt>
                <c:pt idx="14762">
                  <c:v>wUib6a_Q0fc</c:v>
                </c:pt>
                <c:pt idx="14763">
                  <c:v>wuLBkIKKpbY</c:v>
                </c:pt>
                <c:pt idx="14764">
                  <c:v>wUq0QFaMBvc</c:v>
                </c:pt>
                <c:pt idx="14765">
                  <c:v>WUrhLdaY0do</c:v>
                </c:pt>
                <c:pt idx="14766">
                  <c:v>wUvoGgKyjLo</c:v>
                </c:pt>
                <c:pt idx="14767">
                  <c:v>wV_8pE84LxY</c:v>
                </c:pt>
                <c:pt idx="14768">
                  <c:v>WvBe9DvKx84</c:v>
                </c:pt>
                <c:pt idx="14769">
                  <c:v>WVHbHzGDs7Q</c:v>
                </c:pt>
                <c:pt idx="14770">
                  <c:v>wvHYHVq9xio</c:v>
                </c:pt>
                <c:pt idx="14771">
                  <c:v>wvIOmYhV274</c:v>
                </c:pt>
                <c:pt idx="14772">
                  <c:v>WV-IXl_fUxQ</c:v>
                </c:pt>
                <c:pt idx="14773">
                  <c:v>WVJbMYdCkO8</c:v>
                </c:pt>
                <c:pt idx="14774">
                  <c:v>WvOwrLP6Qgs</c:v>
                </c:pt>
                <c:pt idx="14775">
                  <c:v>wVPdcCELZ4I</c:v>
                </c:pt>
                <c:pt idx="14776">
                  <c:v>WvQwFQzmxCc</c:v>
                </c:pt>
                <c:pt idx="14777">
                  <c:v>WvqwUpMCok4</c:v>
                </c:pt>
                <c:pt idx="14778">
                  <c:v>WvRPOjsOGmo</c:v>
                </c:pt>
                <c:pt idx="14779">
                  <c:v>WVx1cXfFDc4</c:v>
                </c:pt>
                <c:pt idx="14780">
                  <c:v>wVXQMEN00NU</c:v>
                </c:pt>
                <c:pt idx="14781">
                  <c:v>W-VY--brYbg</c:v>
                </c:pt>
                <c:pt idx="14782">
                  <c:v>WwaTzS8tXV0</c:v>
                </c:pt>
                <c:pt idx="14783">
                  <c:v>wWb5gqnIAEI</c:v>
                </c:pt>
                <c:pt idx="14784">
                  <c:v>W-wC9I3WDV8</c:v>
                </c:pt>
                <c:pt idx="14785">
                  <c:v>WwDZSY3SpWE</c:v>
                </c:pt>
                <c:pt idx="14786">
                  <c:v>WWeBnNLDd_4</c:v>
                </c:pt>
                <c:pt idx="14787">
                  <c:v>wWF3vM2CpJs</c:v>
                </c:pt>
                <c:pt idx="14788">
                  <c:v>WWFblMW84Kk</c:v>
                </c:pt>
                <c:pt idx="14789">
                  <c:v>wwFsq6FuWy0</c:v>
                </c:pt>
                <c:pt idx="14790">
                  <c:v>wWGbxxCYqz4</c:v>
                </c:pt>
                <c:pt idx="14791">
                  <c:v>wWHDej0DBGo</c:v>
                </c:pt>
                <c:pt idx="14792">
                  <c:v>wwKZf0EKkNI</c:v>
                </c:pt>
                <c:pt idx="14793">
                  <c:v>wwqAYbHWBXs</c:v>
                </c:pt>
                <c:pt idx="14794">
                  <c:v>WWu3ToZQ_vs</c:v>
                </c:pt>
                <c:pt idx="14795">
                  <c:v>wWW9pgAi5T8</c:v>
                </c:pt>
                <c:pt idx="14796">
                  <c:v>wwyj8GwqcPg</c:v>
                </c:pt>
                <c:pt idx="14797">
                  <c:v>WX_JVJQ8m6c</c:v>
                </c:pt>
                <c:pt idx="14798">
                  <c:v>wX0P4YuMycA</c:v>
                </c:pt>
                <c:pt idx="14799">
                  <c:v>WX5NqD9hRWQ</c:v>
                </c:pt>
                <c:pt idx="14800">
                  <c:v>WX7xkr0bPFA</c:v>
                </c:pt>
                <c:pt idx="14801">
                  <c:v>wX9C6suZbbo</c:v>
                </c:pt>
                <c:pt idx="14802">
                  <c:v>WXCXRepnRig</c:v>
                </c:pt>
                <c:pt idx="14803">
                  <c:v>WxJ1t3S14yo</c:v>
                </c:pt>
                <c:pt idx="14804">
                  <c:v>wXJog5Xy6JU</c:v>
                </c:pt>
                <c:pt idx="14805">
                  <c:v>WXN8BzAsi3A</c:v>
                </c:pt>
                <c:pt idx="14806">
                  <c:v>WxpVc_8QzeE</c:v>
                </c:pt>
                <c:pt idx="14807">
                  <c:v>wxqSC4A46ec</c:v>
                </c:pt>
                <c:pt idx="14808">
                  <c:v>wxrl4WWmwL4</c:v>
                </c:pt>
                <c:pt idx="14809">
                  <c:v>wxRntPCUnzw</c:v>
                </c:pt>
                <c:pt idx="14810">
                  <c:v>wXVrRZm8mhA</c:v>
                </c:pt>
                <c:pt idx="14811">
                  <c:v>WXWA5AlXxpI</c:v>
                </c:pt>
                <c:pt idx="14812">
                  <c:v>wXyrDmHMgeQ</c:v>
                </c:pt>
                <c:pt idx="14813">
                  <c:v>wYAPTNDD_Vg</c:v>
                </c:pt>
                <c:pt idx="14814">
                  <c:v>wyE_PZ4DNhM</c:v>
                </c:pt>
                <c:pt idx="14815">
                  <c:v>WyIfwSUz0LQ</c:v>
                </c:pt>
                <c:pt idx="14816">
                  <c:v>wyuOYcUYDaI</c:v>
                </c:pt>
                <c:pt idx="14817">
                  <c:v>WYV4afdFEvs</c:v>
                </c:pt>
                <c:pt idx="14818">
                  <c:v>wYWec3Q0cdk</c:v>
                </c:pt>
                <c:pt idx="14819">
                  <c:v>WZ00WbDS2Gc</c:v>
                </c:pt>
                <c:pt idx="14820">
                  <c:v>wz2_cAl5AHE</c:v>
                </c:pt>
                <c:pt idx="14821">
                  <c:v>wz5wJk4l5CU</c:v>
                </c:pt>
                <c:pt idx="14822">
                  <c:v>wz8n7C3-1UI</c:v>
                </c:pt>
                <c:pt idx="14823">
                  <c:v>wz9aLQa6J3E</c:v>
                </c:pt>
                <c:pt idx="14824">
                  <c:v>wzaO0HeH5mk</c:v>
                </c:pt>
                <c:pt idx="14825">
                  <c:v>WZb68DCtSCw</c:v>
                </c:pt>
                <c:pt idx="14826">
                  <c:v>WzelEE1T2r8</c:v>
                </c:pt>
                <c:pt idx="14827">
                  <c:v>wzijpVyAtf8</c:v>
                </c:pt>
                <c:pt idx="14828">
                  <c:v>WZIsINLpDcA</c:v>
                </c:pt>
                <c:pt idx="14829">
                  <c:v>WZk-mJUQb1Q</c:v>
                </c:pt>
                <c:pt idx="14830">
                  <c:v>wZRLL-O1t10</c:v>
                </c:pt>
                <c:pt idx="14831">
                  <c:v>wZSf72Ka4EA</c:v>
                </c:pt>
                <c:pt idx="14832">
                  <c:v>wzzy41KWeXA</c:v>
                </c:pt>
                <c:pt idx="14833">
                  <c:v>x_0uL8lPSSg</c:v>
                </c:pt>
                <c:pt idx="14834">
                  <c:v>X_GlOcpUidk</c:v>
                </c:pt>
                <c:pt idx="14835">
                  <c:v>x_i9vZb5MrI</c:v>
                </c:pt>
                <c:pt idx="14836">
                  <c:v>x_WfEo8FJMo</c:v>
                </c:pt>
                <c:pt idx="14837">
                  <c:v>X09ovQVb1YU</c:v>
                </c:pt>
                <c:pt idx="14838">
                  <c:v>x0Dc7pUPkzE</c:v>
                </c:pt>
                <c:pt idx="14839">
                  <c:v>X0IX8OzWIhw</c:v>
                </c:pt>
                <c:pt idx="14840">
                  <c:v>X0p21XaNhEI</c:v>
                </c:pt>
                <c:pt idx="14841">
                  <c:v>X0radlKAMBU</c:v>
                </c:pt>
                <c:pt idx="14842">
                  <c:v>X0v6vnvVXcw</c:v>
                </c:pt>
                <c:pt idx="14843">
                  <c:v>x0xbxYgYeBU</c:v>
                </c:pt>
                <c:pt idx="14844">
                  <c:v>X0ZBj6dYTuQ</c:v>
                </c:pt>
                <c:pt idx="14845">
                  <c:v>X1DzTTSehoQ</c:v>
                </c:pt>
                <c:pt idx="14846">
                  <c:v>x1fl0sLqOmM</c:v>
                </c:pt>
                <c:pt idx="14847">
                  <c:v>X1mITJ2AjRY</c:v>
                </c:pt>
                <c:pt idx="14848">
                  <c:v>x1tFeb7uR7I</c:v>
                </c:pt>
                <c:pt idx="14849">
                  <c:v>X1tn8oAcoEk</c:v>
                </c:pt>
                <c:pt idx="14850">
                  <c:v>x1-ueeO14jI</c:v>
                </c:pt>
                <c:pt idx="14851">
                  <c:v>x1ZbPmGwR4A</c:v>
                </c:pt>
                <c:pt idx="14852">
                  <c:v>x25OZdUKJ6s</c:v>
                </c:pt>
                <c:pt idx="14853">
                  <c:v>x-2bRMGR40I</c:v>
                </c:pt>
                <c:pt idx="14854">
                  <c:v>x2DuCJkwMzI</c:v>
                </c:pt>
                <c:pt idx="14855">
                  <c:v>x2g4tavcarw</c:v>
                </c:pt>
                <c:pt idx="14856">
                  <c:v>x2KNCpVi-5A</c:v>
                </c:pt>
                <c:pt idx="14857">
                  <c:v>X2mBKmgs5Fk</c:v>
                </c:pt>
                <c:pt idx="14858">
                  <c:v>X2nq0FjO-X4</c:v>
                </c:pt>
                <c:pt idx="14859">
                  <c:v>X2pdfoBng-A</c:v>
                </c:pt>
                <c:pt idx="14860">
                  <c:v>x2W2i6_wcKo</c:v>
                </c:pt>
                <c:pt idx="14861">
                  <c:v>X31GAj6beVA</c:v>
                </c:pt>
                <c:pt idx="14862">
                  <c:v>x36Udg1KzN4</c:v>
                </c:pt>
                <c:pt idx="14863">
                  <c:v>X39-rNyMSx8</c:v>
                </c:pt>
                <c:pt idx="14864">
                  <c:v>x3C56EMqDVg</c:v>
                </c:pt>
                <c:pt idx="14865">
                  <c:v>X3dcYm9V_lM</c:v>
                </c:pt>
                <c:pt idx="14866">
                  <c:v>x3JKbpNWlnY</c:v>
                </c:pt>
                <c:pt idx="14867">
                  <c:v>x3k6azF9EL8</c:v>
                </c:pt>
                <c:pt idx="14868">
                  <c:v>X3mtWkiOgrA</c:v>
                </c:pt>
                <c:pt idx="14869">
                  <c:v>x3O_aBWrqFc</c:v>
                </c:pt>
                <c:pt idx="14870">
                  <c:v>X3WK78TiFBE</c:v>
                </c:pt>
                <c:pt idx="14871">
                  <c:v>X3xGDtZSMNM</c:v>
                </c:pt>
                <c:pt idx="14872">
                  <c:v>x3zQELlrY6A</c:v>
                </c:pt>
                <c:pt idx="14873">
                  <c:v>X422F2tkEcE</c:v>
                </c:pt>
                <c:pt idx="14874">
                  <c:v>x43l8HMUWF0</c:v>
                </c:pt>
                <c:pt idx="14875">
                  <c:v>X44nWi6ahg4</c:v>
                </c:pt>
                <c:pt idx="14876">
                  <c:v>x46sEa6UeQ8</c:v>
                </c:pt>
                <c:pt idx="14877">
                  <c:v>x4APEknrumw</c:v>
                </c:pt>
                <c:pt idx="14878">
                  <c:v>x4CU0daFYdo</c:v>
                </c:pt>
                <c:pt idx="14879">
                  <c:v>X4eL6fL5I1U</c:v>
                </c:pt>
                <c:pt idx="14880">
                  <c:v>x4gQHzfLKsg</c:v>
                </c:pt>
                <c:pt idx="14881">
                  <c:v>X4SkLrvdP2s</c:v>
                </c:pt>
                <c:pt idx="14882">
                  <c:v>X4WroLeusE8</c:v>
                </c:pt>
                <c:pt idx="14883">
                  <c:v>X4XLRhUoWk8</c:v>
                </c:pt>
                <c:pt idx="14884">
                  <c:v>x-5_E-Bep5c</c:v>
                </c:pt>
                <c:pt idx="14885">
                  <c:v>X5a5ImEJf2A</c:v>
                </c:pt>
                <c:pt idx="14886">
                  <c:v>x5fzJ1z9Q4A</c:v>
                </c:pt>
                <c:pt idx="14887">
                  <c:v>x5GcmIaZ5eI</c:v>
                </c:pt>
                <c:pt idx="14888">
                  <c:v>X5KOXfIqD1Q</c:v>
                </c:pt>
                <c:pt idx="14889">
                  <c:v>x5o9OP9boz0</c:v>
                </c:pt>
                <c:pt idx="14890">
                  <c:v>x5q5PXHc2AU</c:v>
                </c:pt>
                <c:pt idx="14891">
                  <c:v>X5r0nS8eYSc</c:v>
                </c:pt>
                <c:pt idx="14892">
                  <c:v>x5sbmivMA8I</c:v>
                </c:pt>
                <c:pt idx="14893">
                  <c:v>x5vZh197hco</c:v>
                </c:pt>
                <c:pt idx="14894">
                  <c:v>x5xGL-ob0QI</c:v>
                </c:pt>
                <c:pt idx="14895">
                  <c:v>x5zFyEeFLYQ</c:v>
                </c:pt>
                <c:pt idx="14896">
                  <c:v>X64kc8izV7k</c:v>
                </c:pt>
                <c:pt idx="14897">
                  <c:v>X68h1bMCYcY</c:v>
                </c:pt>
                <c:pt idx="14898">
                  <c:v>x6DbAygBsbY</c:v>
                </c:pt>
                <c:pt idx="14899">
                  <c:v>x6LKJjIhUEs</c:v>
                </c:pt>
                <c:pt idx="14900">
                  <c:v>x6MEC_2a4DA</c:v>
                </c:pt>
                <c:pt idx="14901">
                  <c:v>x6x-SsMF1JM</c:v>
                </c:pt>
                <c:pt idx="14902">
                  <c:v>X7azjtgdDrs</c:v>
                </c:pt>
                <c:pt idx="14903">
                  <c:v>x7qhdLjHxqk</c:v>
                </c:pt>
                <c:pt idx="14904">
                  <c:v>X7rBP8d0K8M</c:v>
                </c:pt>
                <c:pt idx="14905">
                  <c:v>X7Rrqtsp0jI</c:v>
                </c:pt>
                <c:pt idx="14906">
                  <c:v>x7sde6Uoe7g</c:v>
                </c:pt>
                <c:pt idx="14907">
                  <c:v>X83thr1X5bU</c:v>
                </c:pt>
                <c:pt idx="14908">
                  <c:v>x8C9t6O1Kys</c:v>
                </c:pt>
                <c:pt idx="14909">
                  <c:v>X8cboEWtyXc</c:v>
                </c:pt>
                <c:pt idx="14910">
                  <c:v>X8H-nNeM3T8</c:v>
                </c:pt>
                <c:pt idx="14911">
                  <c:v>x8NhfiOH2c0</c:v>
                </c:pt>
                <c:pt idx="14912">
                  <c:v>X8PwXlUwFXQ</c:v>
                </c:pt>
                <c:pt idx="14913">
                  <c:v>X8Y8ULrElFY</c:v>
                </c:pt>
                <c:pt idx="14914">
                  <c:v>x8Z07R8axag</c:v>
                </c:pt>
                <c:pt idx="14915">
                  <c:v>x99CPHuwWho</c:v>
                </c:pt>
                <c:pt idx="14916">
                  <c:v>X9BSgEO7m9E</c:v>
                </c:pt>
                <c:pt idx="14917">
                  <c:v>x9-C1Zr0lKQ</c:v>
                </c:pt>
                <c:pt idx="14918">
                  <c:v>X9inVpinDyk</c:v>
                </c:pt>
                <c:pt idx="14919">
                  <c:v>x9skn25fdCc</c:v>
                </c:pt>
                <c:pt idx="14920">
                  <c:v>x9SMSnVNoqw</c:v>
                </c:pt>
                <c:pt idx="14921">
                  <c:v>x9Y3vlafr9A</c:v>
                </c:pt>
                <c:pt idx="14922">
                  <c:v>X9y6nJDchMM</c:v>
                </c:pt>
                <c:pt idx="14923">
                  <c:v>XA24uqrtU7s</c:v>
                </c:pt>
                <c:pt idx="14924">
                  <c:v>XA3l42LHSrE</c:v>
                </c:pt>
                <c:pt idx="14925">
                  <c:v>xaEy9D6T-wI</c:v>
                </c:pt>
                <c:pt idx="14926">
                  <c:v>xAHHlGbvImI</c:v>
                </c:pt>
                <c:pt idx="14927">
                  <c:v>xAJwmYwMJH8</c:v>
                </c:pt>
                <c:pt idx="14928">
                  <c:v>XALWY2Wi1Wk</c:v>
                </c:pt>
                <c:pt idx="14929">
                  <c:v>xamewPxfdOo</c:v>
                </c:pt>
                <c:pt idx="14930">
                  <c:v>xAmikXH_zdE</c:v>
                </c:pt>
                <c:pt idx="14931">
                  <c:v>XanipACX_wU</c:v>
                </c:pt>
                <c:pt idx="14932">
                  <c:v>xaQfTINsKGc</c:v>
                </c:pt>
                <c:pt idx="14933">
                  <c:v>xb0iBrBG6fo</c:v>
                </c:pt>
                <c:pt idx="14934">
                  <c:v>xb0vST0FhVc</c:v>
                </c:pt>
                <c:pt idx="14935">
                  <c:v>XB3NN0Fy1g4</c:v>
                </c:pt>
                <c:pt idx="14936">
                  <c:v>XB5gYFEJ9gw</c:v>
                </c:pt>
                <c:pt idx="14937">
                  <c:v>xb7XT0SCqXc</c:v>
                </c:pt>
                <c:pt idx="14938">
                  <c:v>xB83_Z5jX74</c:v>
                </c:pt>
                <c:pt idx="14939">
                  <c:v>XbfacD3XSEY</c:v>
                </c:pt>
                <c:pt idx="14940">
                  <c:v>xBhS-itFca8</c:v>
                </c:pt>
                <c:pt idx="14941">
                  <c:v>xBht9TG7ySw</c:v>
                </c:pt>
                <c:pt idx="14942">
                  <c:v>XBkuWE0zo-0</c:v>
                </c:pt>
                <c:pt idx="14943">
                  <c:v>XbNu0Y-62Zg</c:v>
                </c:pt>
                <c:pt idx="14944">
                  <c:v>XbpFuRNtbWw</c:v>
                </c:pt>
                <c:pt idx="14945">
                  <c:v>XbSGC9WqyiM</c:v>
                </c:pt>
                <c:pt idx="14946">
                  <c:v>xbT6PqZKqvg</c:v>
                </c:pt>
                <c:pt idx="14947">
                  <c:v>xBVEPvWgaRA</c:v>
                </c:pt>
                <c:pt idx="14948">
                  <c:v>xBx_dYywCj8</c:v>
                </c:pt>
                <c:pt idx="14949">
                  <c:v>XBZ078I8WbU</c:v>
                </c:pt>
                <c:pt idx="14950">
                  <c:v>xC0ek-Iyi4A</c:v>
                </c:pt>
                <c:pt idx="14951">
                  <c:v>Xc2KwgYerZI</c:v>
                </c:pt>
                <c:pt idx="14952">
                  <c:v>Xc5k_DL6cvk</c:v>
                </c:pt>
                <c:pt idx="14953">
                  <c:v>Xca-nW0aALA</c:v>
                </c:pt>
                <c:pt idx="14954">
                  <c:v>XcBCP9LThtM</c:v>
                </c:pt>
                <c:pt idx="14955">
                  <c:v>xCCh0MJ7Cww</c:v>
                </c:pt>
                <c:pt idx="14956">
                  <c:v>XcDNQu5ZfRU</c:v>
                </c:pt>
                <c:pt idx="14957">
                  <c:v>xCgKZhQ-uU8</c:v>
                </c:pt>
                <c:pt idx="14958">
                  <c:v>xckcv9K3mBs</c:v>
                </c:pt>
                <c:pt idx="14959">
                  <c:v>xCmxRn0cj-E</c:v>
                </c:pt>
                <c:pt idx="14960">
                  <c:v>XCMyDvUqQnY</c:v>
                </c:pt>
                <c:pt idx="14961">
                  <c:v>XCmYNXVceyA</c:v>
                </c:pt>
                <c:pt idx="14962">
                  <c:v>xcrAzIt5-RU</c:v>
                </c:pt>
                <c:pt idx="14963">
                  <c:v>xcRxhK_bAo8</c:v>
                </c:pt>
                <c:pt idx="14964">
                  <c:v>XCSrWJyuAug</c:v>
                </c:pt>
                <c:pt idx="14965">
                  <c:v>xCZ9YcaPuTQ</c:v>
                </c:pt>
                <c:pt idx="14966">
                  <c:v>XD0lxNiZ7mE</c:v>
                </c:pt>
                <c:pt idx="14967">
                  <c:v>Xd5yIXCHeEo</c:v>
                </c:pt>
                <c:pt idx="14968">
                  <c:v>XD8sPq6-X8Q</c:v>
                </c:pt>
                <c:pt idx="14969">
                  <c:v>XdEkbXvGCso</c:v>
                </c:pt>
                <c:pt idx="14970">
                  <c:v>XdfPIhfTQTU</c:v>
                </c:pt>
                <c:pt idx="14971">
                  <c:v>xDJCriMpLWI</c:v>
                </c:pt>
                <c:pt idx="14972">
                  <c:v>xdLCKCiep5U</c:v>
                </c:pt>
                <c:pt idx="14973">
                  <c:v>XDnhYh_O8JQ</c:v>
                </c:pt>
                <c:pt idx="14974">
                  <c:v>XdP2JugVUFQ</c:v>
                </c:pt>
                <c:pt idx="14975">
                  <c:v>xdrzpOIBA4o</c:v>
                </c:pt>
                <c:pt idx="14976">
                  <c:v>XDXOjF0F0i0</c:v>
                </c:pt>
                <c:pt idx="14977">
                  <c:v>Xe27ny1Pl_o</c:v>
                </c:pt>
                <c:pt idx="14978">
                  <c:v>XE2J9bw52RI</c:v>
                </c:pt>
                <c:pt idx="14979">
                  <c:v>Xe53gFvlUD4</c:v>
                </c:pt>
                <c:pt idx="14980">
                  <c:v>xE6Q_d3QnsE</c:v>
                </c:pt>
                <c:pt idx="14981">
                  <c:v>xea6kn4vxPI</c:v>
                </c:pt>
                <c:pt idx="14982">
                  <c:v>xEhjRKpWxW4</c:v>
                </c:pt>
                <c:pt idx="14983">
                  <c:v>xeLNzNYH5GY</c:v>
                </c:pt>
                <c:pt idx="14984">
                  <c:v>XEMA6I6N2TI</c:v>
                </c:pt>
                <c:pt idx="14985">
                  <c:v>XePsctsk0pE</c:v>
                </c:pt>
                <c:pt idx="14986">
                  <c:v>XepYtZJ1gHU</c:v>
                </c:pt>
                <c:pt idx="14987">
                  <c:v>xeq5uehjuSY</c:v>
                </c:pt>
                <c:pt idx="14988">
                  <c:v>XEu9og62FlM</c:v>
                </c:pt>
                <c:pt idx="14989">
                  <c:v>xeWjs3kncAU</c:v>
                </c:pt>
                <c:pt idx="14990">
                  <c:v>xeYFmSc1f6g</c:v>
                </c:pt>
                <c:pt idx="14991">
                  <c:v>XeYzE5l5CHU</c:v>
                </c:pt>
                <c:pt idx="14992">
                  <c:v>XF2Uva_B5JQ</c:v>
                </c:pt>
                <c:pt idx="14993">
                  <c:v>xF5OtEBgVQ0</c:v>
                </c:pt>
                <c:pt idx="14994">
                  <c:v>xF99M6Zilac</c:v>
                </c:pt>
                <c:pt idx="14995">
                  <c:v>xfBptMVQy4g</c:v>
                </c:pt>
                <c:pt idx="14996">
                  <c:v>xFh2AdXpzuI</c:v>
                </c:pt>
                <c:pt idx="14997">
                  <c:v>xFIkEox5ZCo</c:v>
                </c:pt>
                <c:pt idx="14998">
                  <c:v>xfk_qjqrHfE</c:v>
                </c:pt>
                <c:pt idx="14999">
                  <c:v>XfLyzM8_Oqc</c:v>
                </c:pt>
                <c:pt idx="15000">
                  <c:v>XfMfePkc20M</c:v>
                </c:pt>
                <c:pt idx="15001">
                  <c:v>xfq2VxP0NF4</c:v>
                </c:pt>
                <c:pt idx="15002">
                  <c:v>XFrthIpqLYg</c:v>
                </c:pt>
                <c:pt idx="15003">
                  <c:v>xFS78FY3lZA</c:v>
                </c:pt>
                <c:pt idx="15004">
                  <c:v>XfTA-8RbG-8</c:v>
                </c:pt>
                <c:pt idx="15005">
                  <c:v>x-fxqw88ORQ</c:v>
                </c:pt>
                <c:pt idx="15006">
                  <c:v>XGct6ibpx_U</c:v>
                </c:pt>
                <c:pt idx="15007">
                  <c:v>XGEFeVzceNg</c:v>
                </c:pt>
                <c:pt idx="15008">
                  <c:v>xgGDV5CrdC4</c:v>
                </c:pt>
                <c:pt idx="15009">
                  <c:v>xgHJGA_iydc</c:v>
                </c:pt>
                <c:pt idx="15010">
                  <c:v>XGM3TX3g3IQ</c:v>
                </c:pt>
                <c:pt idx="15011">
                  <c:v>XgnoUB-lr_E</c:v>
                </c:pt>
                <c:pt idx="15012">
                  <c:v>xgObd-floK4</c:v>
                </c:pt>
                <c:pt idx="15013">
                  <c:v>xgqnqTZybI8</c:v>
                </c:pt>
                <c:pt idx="15014">
                  <c:v>XGtR3ryx87M</c:v>
                </c:pt>
                <c:pt idx="15015">
                  <c:v>XgVrYVBs2fc</c:v>
                </c:pt>
                <c:pt idx="15016">
                  <c:v>xgxubjvzI0g</c:v>
                </c:pt>
                <c:pt idx="15017">
                  <c:v>XgZftsUWDAI</c:v>
                </c:pt>
                <c:pt idx="15018">
                  <c:v>Xh_lMDomkig</c:v>
                </c:pt>
                <c:pt idx="15019">
                  <c:v>xh0WXN7DLt8</c:v>
                </c:pt>
                <c:pt idx="15020">
                  <c:v>Xh3gEh8-ftc</c:v>
                </c:pt>
                <c:pt idx="15021">
                  <c:v>xh7dpY5tTYA</c:v>
                </c:pt>
                <c:pt idx="15022">
                  <c:v>x-hARk800Rw</c:v>
                </c:pt>
                <c:pt idx="15023">
                  <c:v>XharSn74VWY</c:v>
                </c:pt>
                <c:pt idx="15024">
                  <c:v>XhBrf447dY8</c:v>
                </c:pt>
                <c:pt idx="15025">
                  <c:v>xhCRRthTs7I</c:v>
                </c:pt>
                <c:pt idx="15026">
                  <c:v>XHKbyKvKiHI</c:v>
                </c:pt>
                <c:pt idx="15027">
                  <c:v>xHljr_VuTJQ</c:v>
                </c:pt>
                <c:pt idx="15028">
                  <c:v>xHLPSa78o74</c:v>
                </c:pt>
                <c:pt idx="15029">
                  <c:v>XHpVUfBQBXs</c:v>
                </c:pt>
                <c:pt idx="15030">
                  <c:v>XHsdVLHYCnM</c:v>
                </c:pt>
                <c:pt idx="15031">
                  <c:v>xHu2OBXVOY8</c:v>
                </c:pt>
                <c:pt idx="15032">
                  <c:v>XHVn0V54-6I</c:v>
                </c:pt>
                <c:pt idx="15033">
                  <c:v>Xh-xO9uVjj4</c:v>
                </c:pt>
                <c:pt idx="15034">
                  <c:v>xhybjeRciYg</c:v>
                </c:pt>
                <c:pt idx="15035">
                  <c:v>xhz0tRDKfOU</c:v>
                </c:pt>
                <c:pt idx="15036">
                  <c:v>XI_btaA1nNo</c:v>
                </c:pt>
                <c:pt idx="15037">
                  <c:v>Xi4HLL77NX0</c:v>
                </c:pt>
                <c:pt idx="15038">
                  <c:v>xi6W2Dp9rDc</c:v>
                </c:pt>
                <c:pt idx="15039">
                  <c:v>XI8vaIASFmE</c:v>
                </c:pt>
                <c:pt idx="15040">
                  <c:v>xIaVQ9csH-A</c:v>
                </c:pt>
                <c:pt idx="15041">
                  <c:v>x-ifMGA3YsE</c:v>
                </c:pt>
                <c:pt idx="15042">
                  <c:v>XiHiW4N7-bo</c:v>
                </c:pt>
                <c:pt idx="15043">
                  <c:v>xiILTSKuCAc</c:v>
                </c:pt>
                <c:pt idx="15044">
                  <c:v>xilrVsHPk5c</c:v>
                </c:pt>
                <c:pt idx="15045">
                  <c:v>xIODir3Rz9s</c:v>
                </c:pt>
                <c:pt idx="15046">
                  <c:v>XISuk-bqCkc</c:v>
                </c:pt>
                <c:pt idx="15047">
                  <c:v>XIV8kc0DAik</c:v>
                </c:pt>
                <c:pt idx="15048">
                  <c:v>xiVFyVNYaXg</c:v>
                </c:pt>
                <c:pt idx="15049">
                  <c:v>XIx8YUajIdI</c:v>
                </c:pt>
                <c:pt idx="15050">
                  <c:v>XIxhAgP1NY0</c:v>
                </c:pt>
                <c:pt idx="15051">
                  <c:v>xIZYxqqpjJQ</c:v>
                </c:pt>
                <c:pt idx="15052">
                  <c:v>xj2DPynmgXU</c:v>
                </c:pt>
                <c:pt idx="15053">
                  <c:v>XJ3FiJTIdyY</c:v>
                </c:pt>
                <c:pt idx="15054">
                  <c:v>XJ4BsLFoNIk</c:v>
                </c:pt>
                <c:pt idx="15055">
                  <c:v>XJ-7eLMwO6U</c:v>
                </c:pt>
                <c:pt idx="15056">
                  <c:v>XJ9SzV8gSwQ</c:v>
                </c:pt>
                <c:pt idx="15057">
                  <c:v>XJBEZ-lnvlM</c:v>
                </c:pt>
                <c:pt idx="15058">
                  <c:v>xjEczPCsmqA</c:v>
                </c:pt>
                <c:pt idx="15059">
                  <c:v>XjF2n3NaoSk</c:v>
                </c:pt>
                <c:pt idx="15060">
                  <c:v>xjFKfAudCOo</c:v>
                </c:pt>
                <c:pt idx="15061">
                  <c:v>XjLyFVWX8k8</c:v>
                </c:pt>
                <c:pt idx="15062">
                  <c:v>xJOHpQopHVg</c:v>
                </c:pt>
                <c:pt idx="15063">
                  <c:v>XjowhAeHIb0</c:v>
                </c:pt>
                <c:pt idx="15064">
                  <c:v>xJqXgAG5ox8</c:v>
                </c:pt>
                <c:pt idx="15065">
                  <c:v>XjT6-n9aJ3s</c:v>
                </c:pt>
                <c:pt idx="15066">
                  <c:v>XJ-tMER8AZU</c:v>
                </c:pt>
                <c:pt idx="15067">
                  <c:v>xJVa_iaLAAw</c:v>
                </c:pt>
                <c:pt idx="15068">
                  <c:v>xjxkJmc-fcI</c:v>
                </c:pt>
                <c:pt idx="15069">
                  <c:v>XjXTB0pSl2c</c:v>
                </c:pt>
                <c:pt idx="15070">
                  <c:v>XK_hddIIgfk</c:v>
                </c:pt>
                <c:pt idx="15071">
                  <c:v>xK1FOECMvJE</c:v>
                </c:pt>
                <c:pt idx="15072">
                  <c:v>xK1LT69V0-U</c:v>
                </c:pt>
                <c:pt idx="15073">
                  <c:v>XK36geG01DE</c:v>
                </c:pt>
                <c:pt idx="15074">
                  <c:v>Xk3KixvzGZo</c:v>
                </c:pt>
                <c:pt idx="15075">
                  <c:v>xK81LJ6wzvU</c:v>
                </c:pt>
                <c:pt idx="15076">
                  <c:v>xKaOKf5VvJA</c:v>
                </c:pt>
                <c:pt idx="15077">
                  <c:v>XkAXAoWvkh0</c:v>
                </c:pt>
                <c:pt idx="15078">
                  <c:v>XkC6cW35Ym0</c:v>
                </c:pt>
                <c:pt idx="15079">
                  <c:v>xKDQv0MNa9E</c:v>
                </c:pt>
                <c:pt idx="15080">
                  <c:v>XKh8R_FHqwo</c:v>
                </c:pt>
                <c:pt idx="15081">
                  <c:v>XkhLHzJfDpA</c:v>
                </c:pt>
                <c:pt idx="15082">
                  <c:v>xKLN3z21Eac</c:v>
                </c:pt>
                <c:pt idx="15083">
                  <c:v>xkNUqk-hxI4</c:v>
                </c:pt>
                <c:pt idx="15084">
                  <c:v>xko3vId5Wds</c:v>
                </c:pt>
                <c:pt idx="15085">
                  <c:v>XKWne3XpMJU</c:v>
                </c:pt>
                <c:pt idx="15086">
                  <c:v>xKWUEpNrtBg</c:v>
                </c:pt>
                <c:pt idx="15087">
                  <c:v>xl1s1nLv2Kw</c:v>
                </c:pt>
                <c:pt idx="15088">
                  <c:v>xL2hIBjAcdM</c:v>
                </c:pt>
                <c:pt idx="15089">
                  <c:v>XL7fKy8fsIY</c:v>
                </c:pt>
                <c:pt idx="15090">
                  <c:v>XlCHEONTqnc</c:v>
                </c:pt>
                <c:pt idx="15091">
                  <c:v>xLEMiN-SO8I</c:v>
                </c:pt>
                <c:pt idx="15092">
                  <c:v>xLFdc149QT8</c:v>
                </c:pt>
                <c:pt idx="15093">
                  <c:v>xL-fV3MWEmg</c:v>
                </c:pt>
                <c:pt idx="15094">
                  <c:v>xlhuPmDsm8U</c:v>
                </c:pt>
                <c:pt idx="15095">
                  <c:v>XlQi3BtdjME</c:v>
                </c:pt>
                <c:pt idx="15096">
                  <c:v>XlrLFPj3Agc</c:v>
                </c:pt>
                <c:pt idx="15097">
                  <c:v>xLsgOBwzkXE</c:v>
                </c:pt>
                <c:pt idx="15098">
                  <c:v>xLSTHn4am38</c:v>
                </c:pt>
                <c:pt idx="15099">
                  <c:v>xLTyB3tMOm0</c:v>
                </c:pt>
                <c:pt idx="15100">
                  <c:v>xlVRomSQ88U</c:v>
                </c:pt>
                <c:pt idx="15101">
                  <c:v>xlY0tV0geAc</c:v>
                </c:pt>
                <c:pt idx="15102">
                  <c:v>xM5y92gT_cI</c:v>
                </c:pt>
                <c:pt idx="15103">
                  <c:v>xmaKp9hPqz4</c:v>
                </c:pt>
                <c:pt idx="15104">
                  <c:v>XmELYApWmCk</c:v>
                </c:pt>
                <c:pt idx="15105">
                  <c:v>XMEQ1Limy3A</c:v>
                </c:pt>
                <c:pt idx="15106">
                  <c:v>XmkLHUGXL2s</c:v>
                </c:pt>
                <c:pt idx="15107">
                  <c:v>XMP064nfL64</c:v>
                </c:pt>
                <c:pt idx="15108">
                  <c:v>xmP9JjGS1kQ</c:v>
                </c:pt>
                <c:pt idx="15109">
                  <c:v>XmpU_npSmDA</c:v>
                </c:pt>
                <c:pt idx="15110">
                  <c:v>xmTHyoms5Vo</c:v>
                </c:pt>
                <c:pt idx="15111">
                  <c:v>xmU0s2QtaEY</c:v>
                </c:pt>
                <c:pt idx="15112">
                  <c:v>xmupkoVfUnQ</c:v>
                </c:pt>
                <c:pt idx="15113">
                  <c:v>xmuw3IkckWg</c:v>
                </c:pt>
                <c:pt idx="15114">
                  <c:v>xmVhz4thiMQ</c:v>
                </c:pt>
                <c:pt idx="15115">
                  <c:v>xmXUhS-Yv0c</c:v>
                </c:pt>
                <c:pt idx="15116">
                  <c:v>xN0gJIL51ms</c:v>
                </c:pt>
                <c:pt idx="15117">
                  <c:v>Xn1plmGsQtE</c:v>
                </c:pt>
                <c:pt idx="15118">
                  <c:v>XN3Inmw--V8</c:v>
                </c:pt>
                <c:pt idx="15119">
                  <c:v>XnahVOqCMK8</c:v>
                </c:pt>
                <c:pt idx="15120">
                  <c:v>XnCXqz2S8_w</c:v>
                </c:pt>
                <c:pt idx="15121">
                  <c:v>xnDdbSwAA7s</c:v>
                </c:pt>
                <c:pt idx="15122">
                  <c:v>xNfzGWB34b4</c:v>
                </c:pt>
                <c:pt idx="15123">
                  <c:v>XngCzfakTXY</c:v>
                </c:pt>
                <c:pt idx="15124">
                  <c:v>XNGleUwNhzI</c:v>
                </c:pt>
                <c:pt idx="15125">
                  <c:v>XNi9thjL8k4</c:v>
                </c:pt>
                <c:pt idx="15126">
                  <c:v>XNikJCwTlqs</c:v>
                </c:pt>
                <c:pt idx="15127">
                  <c:v>xnjLjKUx6LY</c:v>
                </c:pt>
                <c:pt idx="15128">
                  <c:v>xNJpCEoI484</c:v>
                </c:pt>
                <c:pt idx="15129">
                  <c:v>xNLYxfZjWRA</c:v>
                </c:pt>
                <c:pt idx="15130">
                  <c:v>xnM2TcCkMC4</c:v>
                </c:pt>
                <c:pt idx="15131">
                  <c:v>XNoX6v89JdI</c:v>
                </c:pt>
                <c:pt idx="15132">
                  <c:v>xNp5yIGHD2g</c:v>
                </c:pt>
                <c:pt idx="15133">
                  <c:v>xN-pFgLbpOo</c:v>
                </c:pt>
                <c:pt idx="15134">
                  <c:v>xnpraGMn-Vg</c:v>
                </c:pt>
                <c:pt idx="15135">
                  <c:v>XNqdFxwtuo4</c:v>
                </c:pt>
                <c:pt idx="15136">
                  <c:v>xNQm-t-gbdg</c:v>
                </c:pt>
                <c:pt idx="15137">
                  <c:v>XnRs9InyaA0</c:v>
                </c:pt>
                <c:pt idx="15138">
                  <c:v>xNuEjJy1HCI</c:v>
                </c:pt>
                <c:pt idx="15139">
                  <c:v>xnvlaasnhHg</c:v>
                </c:pt>
                <c:pt idx="15140">
                  <c:v>XnydR6c3fQI</c:v>
                </c:pt>
                <c:pt idx="15141">
                  <c:v>xo3mmfZsjd4</c:v>
                </c:pt>
                <c:pt idx="15142">
                  <c:v>Xo3wJWEPJho</c:v>
                </c:pt>
                <c:pt idx="15143">
                  <c:v>XODc4o8_lT8</c:v>
                </c:pt>
                <c:pt idx="15144">
                  <c:v>XogC3hSjtwQ</c:v>
                </c:pt>
                <c:pt idx="15145">
                  <c:v>xoIsQJBHo18</c:v>
                </c:pt>
                <c:pt idx="15146">
                  <c:v>xOP1oqGtokw</c:v>
                </c:pt>
                <c:pt idx="15147">
                  <c:v>xOYNd577rIg</c:v>
                </c:pt>
                <c:pt idx="15148">
                  <c:v>xp_hlUxJSI4</c:v>
                </c:pt>
                <c:pt idx="15149">
                  <c:v>xPa-B3zCmLU</c:v>
                </c:pt>
                <c:pt idx="15150">
                  <c:v>xpB8S3ucrcI</c:v>
                </c:pt>
                <c:pt idx="15151">
                  <c:v>XPGuDx6RDlk</c:v>
                </c:pt>
                <c:pt idx="15152">
                  <c:v>xpK4tK4DenY</c:v>
                </c:pt>
                <c:pt idx="15153">
                  <c:v>XPL87MfAkIA</c:v>
                </c:pt>
                <c:pt idx="15154">
                  <c:v>XpMRByaNzwY</c:v>
                </c:pt>
                <c:pt idx="15155">
                  <c:v>xpPDYkJbi08</c:v>
                </c:pt>
                <c:pt idx="15156">
                  <c:v>XPPwZaqUiD0</c:v>
                </c:pt>
                <c:pt idx="15157">
                  <c:v>xPRWr1dy7y4</c:v>
                </c:pt>
                <c:pt idx="15158">
                  <c:v>xpTOkPDdeao</c:v>
                </c:pt>
                <c:pt idx="15159">
                  <c:v>XPumolFKnMw</c:v>
                </c:pt>
                <c:pt idx="15160">
                  <c:v>XPwG9FSaLZk</c:v>
                </c:pt>
                <c:pt idx="15161">
                  <c:v>Xpzc6hZpVKI</c:v>
                </c:pt>
                <c:pt idx="15162">
                  <c:v>xq_6mXK-5hI</c:v>
                </c:pt>
                <c:pt idx="15163">
                  <c:v>XQ9B5iVkgPQ</c:v>
                </c:pt>
                <c:pt idx="15164">
                  <c:v>XQE67OqyVbQ</c:v>
                </c:pt>
                <c:pt idx="15165">
                  <c:v>xQEl1QPZGWQ</c:v>
                </c:pt>
                <c:pt idx="15166">
                  <c:v>xqelM7ho8aU</c:v>
                </c:pt>
                <c:pt idx="15167">
                  <c:v>XqfcZDTCAjM</c:v>
                </c:pt>
                <c:pt idx="15168">
                  <c:v>XQfssQiaQXU</c:v>
                </c:pt>
                <c:pt idx="15169">
                  <c:v>xqMyxS8Y13o</c:v>
                </c:pt>
                <c:pt idx="15170">
                  <c:v>XqqwiZumSfA</c:v>
                </c:pt>
                <c:pt idx="15171">
                  <c:v>Xq-rav_LPVI</c:v>
                </c:pt>
                <c:pt idx="15172">
                  <c:v>Xqrv6skU8Ow</c:v>
                </c:pt>
                <c:pt idx="15173">
                  <c:v>XqvDY9u6wn8</c:v>
                </c:pt>
                <c:pt idx="15174">
                  <c:v>xR16ohPZBq4</c:v>
                </c:pt>
                <c:pt idx="15175">
                  <c:v>Xr2UE5SQCIU</c:v>
                </c:pt>
                <c:pt idx="15176">
                  <c:v>XR7Ev14vUh8</c:v>
                </c:pt>
                <c:pt idx="15177">
                  <c:v>xR8EXsz3wTU</c:v>
                </c:pt>
                <c:pt idx="15178">
                  <c:v>Xr8LJ28ry0U</c:v>
                </c:pt>
                <c:pt idx="15179">
                  <c:v>xrBWjIOn4XA</c:v>
                </c:pt>
                <c:pt idx="15180">
                  <c:v>XRcAqUJ9az8</c:v>
                </c:pt>
                <c:pt idx="15181">
                  <c:v>Xrd1NY29kQE</c:v>
                </c:pt>
                <c:pt idx="15182">
                  <c:v>XRd-LractFI</c:v>
                </c:pt>
                <c:pt idx="15183">
                  <c:v>xrE-WP6-uGw</c:v>
                </c:pt>
                <c:pt idx="15184">
                  <c:v>Xrf4sk-26GU</c:v>
                </c:pt>
                <c:pt idx="15185">
                  <c:v>xRJ3mdHEqOg</c:v>
                </c:pt>
                <c:pt idx="15186">
                  <c:v>xRMJ2ffyx-c</c:v>
                </c:pt>
                <c:pt idx="15187">
                  <c:v>xRmO5PcrEPI</c:v>
                </c:pt>
                <c:pt idx="15188">
                  <c:v>xRnLTkO4kIk</c:v>
                </c:pt>
                <c:pt idx="15189">
                  <c:v>XrO_dAV-1mU</c:v>
                </c:pt>
                <c:pt idx="15190">
                  <c:v>xroLPP2mz74</c:v>
                </c:pt>
                <c:pt idx="15191">
                  <c:v>XRozy9yD40k</c:v>
                </c:pt>
                <c:pt idx="15192">
                  <c:v>xrs6-RgAQ-8</c:v>
                </c:pt>
                <c:pt idx="15193">
                  <c:v>xRWdoLeMw04</c:v>
                </c:pt>
                <c:pt idx="15194">
                  <c:v>xrxWNYdwF90</c:v>
                </c:pt>
                <c:pt idx="15195">
                  <c:v>xrYD8jazbHI</c:v>
                </c:pt>
                <c:pt idx="15196">
                  <c:v>xRZAqqxiigE</c:v>
                </c:pt>
                <c:pt idx="15197">
                  <c:v>XRZp78VhNpY</c:v>
                </c:pt>
                <c:pt idx="15198">
                  <c:v>Xs1-F2VncOE</c:v>
                </c:pt>
                <c:pt idx="15199">
                  <c:v>XS9BYn23cjo</c:v>
                </c:pt>
                <c:pt idx="15200">
                  <c:v>XSa0XSKM0QU</c:v>
                </c:pt>
                <c:pt idx="15201">
                  <c:v>xsbLtHql4g8</c:v>
                </c:pt>
                <c:pt idx="15202">
                  <c:v>XsdbNvZnD70</c:v>
                </c:pt>
                <c:pt idx="15203">
                  <c:v>xSeyE7dES-c</c:v>
                </c:pt>
                <c:pt idx="15204">
                  <c:v>xsI7Dtcp5Rs</c:v>
                </c:pt>
                <c:pt idx="15205">
                  <c:v>XSijvJlrRa8</c:v>
                </c:pt>
                <c:pt idx="15206">
                  <c:v>xsJfz8AwitY</c:v>
                </c:pt>
                <c:pt idx="15207">
                  <c:v>xSjWm8akvYs</c:v>
                </c:pt>
                <c:pt idx="15208">
                  <c:v>XSpM8-CPsvg</c:v>
                </c:pt>
                <c:pt idx="15209">
                  <c:v>XsRkmh2CdvU</c:v>
                </c:pt>
                <c:pt idx="15210">
                  <c:v>XsS_APhR-jE</c:v>
                </c:pt>
                <c:pt idx="15211">
                  <c:v>xSt82bXKhkA</c:v>
                </c:pt>
                <c:pt idx="15212">
                  <c:v>Xsz7G3BNpDU</c:v>
                </c:pt>
                <c:pt idx="15213">
                  <c:v>XT05MoyaRCk</c:v>
                </c:pt>
                <c:pt idx="15214">
                  <c:v>xT8LQXVMiCk</c:v>
                </c:pt>
                <c:pt idx="15215">
                  <c:v>XtPh-idp4j4</c:v>
                </c:pt>
                <c:pt idx="15216">
                  <c:v>xTpm58ztqEY</c:v>
                </c:pt>
                <c:pt idx="15217">
                  <c:v>xTUauDxLzko</c:v>
                </c:pt>
                <c:pt idx="15218">
                  <c:v>XTVs8IP236k</c:v>
                </c:pt>
                <c:pt idx="15219">
                  <c:v>xTWDDjno59Y</c:v>
                </c:pt>
                <c:pt idx="15220">
                  <c:v>XtxVwJ7e9Lg</c:v>
                </c:pt>
                <c:pt idx="15221">
                  <c:v>XtYw9xRYDI4</c:v>
                </c:pt>
                <c:pt idx="15222">
                  <c:v>XU69_u7eXa0</c:v>
                </c:pt>
                <c:pt idx="15223">
                  <c:v>XU6iH5LHwDw</c:v>
                </c:pt>
                <c:pt idx="15224">
                  <c:v>xUcgGE09kdo</c:v>
                </c:pt>
                <c:pt idx="15225">
                  <c:v>xUGYcyGCfrY</c:v>
                </c:pt>
                <c:pt idx="15226">
                  <c:v>xUIrq8ZNqSU</c:v>
                </c:pt>
                <c:pt idx="15227">
                  <c:v>XUoIyNOCOtk</c:v>
                </c:pt>
                <c:pt idx="15228">
                  <c:v>XUQMWzytYbw</c:v>
                </c:pt>
                <c:pt idx="15229">
                  <c:v>XuQtn_XQaKU</c:v>
                </c:pt>
                <c:pt idx="15230">
                  <c:v>XuSnVCwUa5M</c:v>
                </c:pt>
                <c:pt idx="15231">
                  <c:v>xuuVUIxOEUo</c:v>
                </c:pt>
                <c:pt idx="15232">
                  <c:v>xuvgD7I0-A8</c:v>
                </c:pt>
                <c:pt idx="15233">
                  <c:v>xUYlfOQgobc</c:v>
                </c:pt>
                <c:pt idx="15234">
                  <c:v>xuzU4ji5Ms4</c:v>
                </c:pt>
                <c:pt idx="15235">
                  <c:v>xV7quAJzs6E</c:v>
                </c:pt>
                <c:pt idx="15236">
                  <c:v>XVBp7XS0r1c</c:v>
                </c:pt>
                <c:pt idx="15237">
                  <c:v>XvCBNwjxlCY</c:v>
                </c:pt>
                <c:pt idx="15238">
                  <c:v>xVCwBWTU8L0</c:v>
                </c:pt>
                <c:pt idx="15239">
                  <c:v>xvDm4koa4CE</c:v>
                </c:pt>
                <c:pt idx="15240">
                  <c:v>xVFYd1BQgGs</c:v>
                </c:pt>
                <c:pt idx="15241">
                  <c:v>XvHSlHhh1gk</c:v>
                </c:pt>
                <c:pt idx="15242">
                  <c:v>XvIpLfV5GKo</c:v>
                </c:pt>
                <c:pt idx="15243">
                  <c:v>XVKHUQrLf9I</c:v>
                </c:pt>
                <c:pt idx="15244">
                  <c:v>XvkVErtEfjM</c:v>
                </c:pt>
                <c:pt idx="15245">
                  <c:v>xvLV3dglvBE</c:v>
                </c:pt>
                <c:pt idx="15246">
                  <c:v>XVPpvn9vQDU</c:v>
                </c:pt>
                <c:pt idx="15247">
                  <c:v>XVqU5EtjAtA</c:v>
                </c:pt>
                <c:pt idx="15248">
                  <c:v>xVRC4elimRE</c:v>
                </c:pt>
                <c:pt idx="15249">
                  <c:v>XVsEuEN-9Z8</c:v>
                </c:pt>
                <c:pt idx="15250">
                  <c:v>xVtVUiP-7sw</c:v>
                </c:pt>
                <c:pt idx="15251">
                  <c:v>xvYBg6MWPbM</c:v>
                </c:pt>
                <c:pt idx="15252">
                  <c:v>Xvz3pDvPUJM</c:v>
                </c:pt>
                <c:pt idx="15253">
                  <c:v>xwA2L2HogYI</c:v>
                </c:pt>
                <c:pt idx="15254">
                  <c:v>XWD8LngHjeU</c:v>
                </c:pt>
                <c:pt idx="15255">
                  <c:v>XWdiAshm6k4</c:v>
                </c:pt>
                <c:pt idx="15256">
                  <c:v>xWi8nDUjHGA</c:v>
                </c:pt>
                <c:pt idx="15257">
                  <c:v>XWkjEkfTSas</c:v>
                </c:pt>
                <c:pt idx="15258">
                  <c:v>XWLGC4jnJrU</c:v>
                </c:pt>
                <c:pt idx="15259">
                  <c:v>xWoL9ta1uMs</c:v>
                </c:pt>
                <c:pt idx="15260">
                  <c:v>xWp3esFYD5w</c:v>
                </c:pt>
                <c:pt idx="15261">
                  <c:v>xwPrIeLF0SU</c:v>
                </c:pt>
                <c:pt idx="15262">
                  <c:v>xWQAuvE5CbE</c:v>
                </c:pt>
                <c:pt idx="15263">
                  <c:v>xw-QSWvZjXI</c:v>
                </c:pt>
                <c:pt idx="15264">
                  <c:v>Xwseq5D77GM</c:v>
                </c:pt>
                <c:pt idx="15265">
                  <c:v>xwtlDlhntUo</c:v>
                </c:pt>
                <c:pt idx="15266">
                  <c:v>XWvhubdMsNY</c:v>
                </c:pt>
                <c:pt idx="15267">
                  <c:v>xwxb3wh1up8</c:v>
                </c:pt>
                <c:pt idx="15268">
                  <c:v>XwY0v39JcSw</c:v>
                </c:pt>
                <c:pt idx="15269">
                  <c:v>xx0EO0-WSNI</c:v>
                </c:pt>
                <c:pt idx="15270">
                  <c:v>xx5ur6QKnRY</c:v>
                </c:pt>
                <c:pt idx="15271">
                  <c:v>xx7mxgl8b-0</c:v>
                </c:pt>
                <c:pt idx="15272">
                  <c:v>X-x8xOVk7KQ</c:v>
                </c:pt>
                <c:pt idx="15273">
                  <c:v>XXB3CTDOvwg</c:v>
                </c:pt>
                <c:pt idx="15274">
                  <c:v>xxC0GVLVH5A</c:v>
                </c:pt>
                <c:pt idx="15275">
                  <c:v>XXcaaCW9Zdo</c:v>
                </c:pt>
                <c:pt idx="15276">
                  <c:v>XXdRwwqKCQk</c:v>
                </c:pt>
                <c:pt idx="15277">
                  <c:v>xXfJOID3bXo</c:v>
                </c:pt>
                <c:pt idx="15278">
                  <c:v>XXfTL-umTnE</c:v>
                </c:pt>
                <c:pt idx="15279">
                  <c:v>XxH5yqVr6PE</c:v>
                </c:pt>
                <c:pt idx="15280">
                  <c:v>xxL_kV7W9tE</c:v>
                </c:pt>
                <c:pt idx="15281">
                  <c:v>XXLtOH5ac5A</c:v>
                </c:pt>
                <c:pt idx="15282">
                  <c:v>XXODt5c2pV4</c:v>
                </c:pt>
                <c:pt idx="15283">
                  <c:v>XXpUsJcL7CY</c:v>
                </c:pt>
                <c:pt idx="15284">
                  <c:v>XXRbbdrDl-E</c:v>
                </c:pt>
                <c:pt idx="15285">
                  <c:v>XxRnYt7XAI0</c:v>
                </c:pt>
                <c:pt idx="15286">
                  <c:v>XXUIyOrO3PY</c:v>
                </c:pt>
                <c:pt idx="15287">
                  <c:v>xXusV4jkwvE</c:v>
                </c:pt>
                <c:pt idx="15288">
                  <c:v>xXUUnv1W1vc</c:v>
                </c:pt>
                <c:pt idx="15289">
                  <c:v>xxVCl3Bl8uU</c:v>
                </c:pt>
                <c:pt idx="15290">
                  <c:v>xxVv6mSf73Q</c:v>
                </c:pt>
                <c:pt idx="15291">
                  <c:v>xxwI3U_7s-I</c:v>
                </c:pt>
                <c:pt idx="15292">
                  <c:v>xxXZy_sKrtw</c:v>
                </c:pt>
                <c:pt idx="15293">
                  <c:v>xxzdynLCFpY</c:v>
                </c:pt>
                <c:pt idx="15294">
                  <c:v>XY3IYYySpbA</c:v>
                </c:pt>
                <c:pt idx="15295">
                  <c:v>xyB_ZvsMA24</c:v>
                </c:pt>
                <c:pt idx="15296">
                  <c:v>XyDR6izHlNc</c:v>
                </c:pt>
                <c:pt idx="15297">
                  <c:v>Xy-dTJIzJIs</c:v>
                </c:pt>
                <c:pt idx="15298">
                  <c:v>xYeUnFm9Rwo</c:v>
                </c:pt>
                <c:pt idx="15299">
                  <c:v>xykQQaTeYuQ</c:v>
                </c:pt>
                <c:pt idx="15300">
                  <c:v>Xy-qsiE7Gro</c:v>
                </c:pt>
                <c:pt idx="15301">
                  <c:v>XyuaIAMqVQg</c:v>
                </c:pt>
                <c:pt idx="15302">
                  <c:v>xyVdZrL3Sbo</c:v>
                </c:pt>
                <c:pt idx="15303">
                  <c:v>XYviM5xevC8</c:v>
                </c:pt>
                <c:pt idx="15304">
                  <c:v>xyWpP99H2i4</c:v>
                </c:pt>
                <c:pt idx="15305">
                  <c:v>XYypE9cR5o8</c:v>
                </c:pt>
                <c:pt idx="15306">
                  <c:v>XZ1aY82cD5o</c:v>
                </c:pt>
                <c:pt idx="15307">
                  <c:v>Xz3Qcp9WwAk</c:v>
                </c:pt>
                <c:pt idx="15308">
                  <c:v>XZ3WQuQDmSA</c:v>
                </c:pt>
                <c:pt idx="15309">
                  <c:v>xZ7J_rjRGR0</c:v>
                </c:pt>
                <c:pt idx="15310">
                  <c:v>XZBwHbNbvRE</c:v>
                </c:pt>
                <c:pt idx="15311">
                  <c:v>XzCbeoBLt1c</c:v>
                </c:pt>
                <c:pt idx="15312">
                  <c:v>xzEbOteUiRY</c:v>
                </c:pt>
                <c:pt idx="15313">
                  <c:v>X-zEkE5I324</c:v>
                </c:pt>
                <c:pt idx="15314">
                  <c:v>XzFklNfsaTs</c:v>
                </c:pt>
                <c:pt idx="15315">
                  <c:v>XzfqdnC6ckc</c:v>
                </c:pt>
                <c:pt idx="15316">
                  <c:v>XZhAJWI94hk</c:v>
                </c:pt>
                <c:pt idx="15317">
                  <c:v>XzLQ3DKhnCc</c:v>
                </c:pt>
                <c:pt idx="15318">
                  <c:v>xZNBFcwd7zc</c:v>
                </c:pt>
                <c:pt idx="15319">
                  <c:v>xzom5B57eJw</c:v>
                </c:pt>
                <c:pt idx="15320">
                  <c:v>XZpXFIsYSD8</c:v>
                </c:pt>
                <c:pt idx="15321">
                  <c:v>xZsONNB3gXU</c:v>
                </c:pt>
                <c:pt idx="15322">
                  <c:v>XZsTzaBizs8</c:v>
                </c:pt>
                <c:pt idx="15323">
                  <c:v>xzzs_1EdfJo</c:v>
                </c:pt>
                <c:pt idx="15324">
                  <c:v>y_aWUnh7RkI</c:v>
                </c:pt>
                <c:pt idx="15325">
                  <c:v>Y_Fbb0Llw2g</c:v>
                </c:pt>
                <c:pt idx="15326">
                  <c:v>y_HtMHmBDHU</c:v>
                </c:pt>
                <c:pt idx="15327">
                  <c:v>Y_HX-6i7S8Q</c:v>
                </c:pt>
                <c:pt idx="15328">
                  <c:v>y_lUJ911BeQ</c:v>
                </c:pt>
                <c:pt idx="15329">
                  <c:v>Y_PpAWV0njg</c:v>
                </c:pt>
                <c:pt idx="15330">
                  <c:v>Y_Sty9DH1gg</c:v>
                </c:pt>
                <c:pt idx="15331">
                  <c:v>Y00cvQP9oL4</c:v>
                </c:pt>
                <c:pt idx="15332">
                  <c:v>Y0D6Fn9y7VE</c:v>
                </c:pt>
                <c:pt idx="15333">
                  <c:v>Y0eRSoQdtDk</c:v>
                </c:pt>
                <c:pt idx="15334">
                  <c:v>Y0ex2VlbbdI</c:v>
                </c:pt>
                <c:pt idx="15335">
                  <c:v>y0hmQaZl0oQ</c:v>
                </c:pt>
                <c:pt idx="15336">
                  <c:v>Y0KgYB3wIGo</c:v>
                </c:pt>
                <c:pt idx="15337">
                  <c:v>Y0O0rD1hJ6s</c:v>
                </c:pt>
                <c:pt idx="15338">
                  <c:v>Y0r3ksTy2Kc</c:v>
                </c:pt>
                <c:pt idx="15339">
                  <c:v>Y0wKme3gPgo</c:v>
                </c:pt>
                <c:pt idx="15340">
                  <c:v>y1DgnfHxDN4</c:v>
                </c:pt>
                <c:pt idx="15341">
                  <c:v>y1h7C3ALV4c</c:v>
                </c:pt>
                <c:pt idx="15342">
                  <c:v>Y1MBVt6mZL4</c:v>
                </c:pt>
                <c:pt idx="15343">
                  <c:v>Y1sRKIRHK9I</c:v>
                </c:pt>
                <c:pt idx="15344">
                  <c:v>Y1vwPVnDgM8</c:v>
                </c:pt>
                <c:pt idx="15345">
                  <c:v>y1ZOF0g3NW0</c:v>
                </c:pt>
                <c:pt idx="15346">
                  <c:v>Y2-1vfXj_ng</c:v>
                </c:pt>
                <c:pt idx="15347">
                  <c:v>Y25FSaPTAds</c:v>
                </c:pt>
                <c:pt idx="15348">
                  <c:v>Y2BixHZleos</c:v>
                </c:pt>
                <c:pt idx="15349">
                  <c:v>Y2h0rc2SfBE</c:v>
                </c:pt>
                <c:pt idx="15350">
                  <c:v>y2OiVBFKuSI</c:v>
                </c:pt>
                <c:pt idx="15351">
                  <c:v>Y2qlGTG2Q1Y</c:v>
                </c:pt>
                <c:pt idx="15352">
                  <c:v>y-2RVR_epmw</c:v>
                </c:pt>
                <c:pt idx="15353">
                  <c:v>y2VoNQW3WWA</c:v>
                </c:pt>
                <c:pt idx="15354">
                  <c:v>y39OCwSCmZU</c:v>
                </c:pt>
                <c:pt idx="15355">
                  <c:v>Y3OROsOnVq0</c:v>
                </c:pt>
                <c:pt idx="15356">
                  <c:v>Y3ouEQqzShk</c:v>
                </c:pt>
                <c:pt idx="15357">
                  <c:v>y3u-FsZwZes</c:v>
                </c:pt>
                <c:pt idx="15358">
                  <c:v>Y3wEUzbVKsA</c:v>
                </c:pt>
                <c:pt idx="15359">
                  <c:v>Y3zyOHhzVe0</c:v>
                </c:pt>
                <c:pt idx="15360">
                  <c:v>y4dVUEsMjCU</c:v>
                </c:pt>
                <c:pt idx="15361">
                  <c:v>Y4jDso266mc</c:v>
                </c:pt>
                <c:pt idx="15362">
                  <c:v>y4qmvUO51Io</c:v>
                </c:pt>
                <c:pt idx="15363">
                  <c:v>Y4RrlyChohE</c:v>
                </c:pt>
                <c:pt idx="15364">
                  <c:v>Y4VIMU8ggtE</c:v>
                </c:pt>
                <c:pt idx="15365">
                  <c:v>y4wtk5PcIWI</c:v>
                </c:pt>
                <c:pt idx="15366">
                  <c:v>Y53AevwVjSU</c:v>
                </c:pt>
                <c:pt idx="15367">
                  <c:v>y5Bn0fC2WiU</c:v>
                </c:pt>
                <c:pt idx="15368">
                  <c:v>Y5o7CeGY6vc</c:v>
                </c:pt>
                <c:pt idx="15369">
                  <c:v>y5p-gxTm3WQ</c:v>
                </c:pt>
                <c:pt idx="15370">
                  <c:v>Y5QYGlgtraA</c:v>
                </c:pt>
                <c:pt idx="15371">
                  <c:v>y5TM_K-ldDs</c:v>
                </c:pt>
                <c:pt idx="15372">
                  <c:v>y5uKhAsNVks</c:v>
                </c:pt>
                <c:pt idx="15373">
                  <c:v>Y5vFlD-HIWo</c:v>
                </c:pt>
                <c:pt idx="15374">
                  <c:v>Y6_Ec7i19qk</c:v>
                </c:pt>
                <c:pt idx="15375">
                  <c:v>y64tqQxiyZc</c:v>
                </c:pt>
                <c:pt idx="15376">
                  <c:v>Y66OiQiGH4M</c:v>
                </c:pt>
                <c:pt idx="15377">
                  <c:v>Y66RtfQ6JHw</c:v>
                </c:pt>
                <c:pt idx="15378">
                  <c:v>y6FyiX6CJGs</c:v>
                </c:pt>
                <c:pt idx="15379">
                  <c:v>y6g0cGGP8ZE</c:v>
                </c:pt>
                <c:pt idx="15380">
                  <c:v>y6IDepMIJKQ</c:v>
                </c:pt>
                <c:pt idx="15381">
                  <c:v>Y6mmRFUzqQ0</c:v>
                </c:pt>
                <c:pt idx="15382">
                  <c:v>Y6n3Vxi3L8E</c:v>
                </c:pt>
                <c:pt idx="15383">
                  <c:v>Y6QLxO-rstE</c:v>
                </c:pt>
                <c:pt idx="15384">
                  <c:v>Y6qOsBRampQ</c:v>
                </c:pt>
                <c:pt idx="15385">
                  <c:v>Y6U_lDVHgWU</c:v>
                </c:pt>
                <c:pt idx="15386">
                  <c:v>y6YY8-k9Cwg</c:v>
                </c:pt>
                <c:pt idx="15387">
                  <c:v>y6Zt8DYocdA</c:v>
                </c:pt>
                <c:pt idx="15388">
                  <c:v>y75ZeXSOb5Q</c:v>
                </c:pt>
                <c:pt idx="15389">
                  <c:v>y76BJN0_0QQ</c:v>
                </c:pt>
                <c:pt idx="15390">
                  <c:v>Y7xkYhA2MuU</c:v>
                </c:pt>
                <c:pt idx="15391">
                  <c:v>Y83L3JOlWHo</c:v>
                </c:pt>
                <c:pt idx="15392">
                  <c:v>Y8Dbx8a3aMg</c:v>
                </c:pt>
                <c:pt idx="15393">
                  <c:v>y8M5KuXHGik</c:v>
                </c:pt>
                <c:pt idx="15394">
                  <c:v>y8uB4JpFSBY</c:v>
                </c:pt>
                <c:pt idx="15395">
                  <c:v>Y8W34AmS938</c:v>
                </c:pt>
                <c:pt idx="15396">
                  <c:v>y93cvIV7hig</c:v>
                </c:pt>
                <c:pt idx="15397">
                  <c:v>y9cfKYhZTgQ</c:v>
                </c:pt>
                <c:pt idx="15398">
                  <c:v>Y9f0Mtzox1g</c:v>
                </c:pt>
                <c:pt idx="15399">
                  <c:v>Y9v-aOWd460</c:v>
                </c:pt>
                <c:pt idx="15400">
                  <c:v>Y9VvG2Amodk</c:v>
                </c:pt>
                <c:pt idx="15401">
                  <c:v>YA9JHx8fZPs</c:v>
                </c:pt>
                <c:pt idx="15402">
                  <c:v>YAdPv-QPLHQ</c:v>
                </c:pt>
                <c:pt idx="15403">
                  <c:v>YAdwCVhVcmY</c:v>
                </c:pt>
                <c:pt idx="15404">
                  <c:v>YAKr20zPxtw</c:v>
                </c:pt>
                <c:pt idx="15405">
                  <c:v>YamPUXbc0iA</c:v>
                </c:pt>
                <c:pt idx="15406">
                  <c:v>yANcfPr-EOM</c:v>
                </c:pt>
                <c:pt idx="15407">
                  <c:v>YaNtkqkNRaM</c:v>
                </c:pt>
                <c:pt idx="15408">
                  <c:v>yap1YNLH7Wc</c:v>
                </c:pt>
                <c:pt idx="15409">
                  <c:v>YAponR3fkCM</c:v>
                </c:pt>
                <c:pt idx="15410">
                  <c:v>YaqJwnVebuo</c:v>
                </c:pt>
                <c:pt idx="15411">
                  <c:v>YasQ-U0QWR0</c:v>
                </c:pt>
                <c:pt idx="15412">
                  <c:v>yAVaXiC-SpM</c:v>
                </c:pt>
                <c:pt idx="15413">
                  <c:v>YAvJVMuA5I8</c:v>
                </c:pt>
                <c:pt idx="15414">
                  <c:v>yaWDiSuD3CY</c:v>
                </c:pt>
                <c:pt idx="15415">
                  <c:v>YAwnH96aDuY</c:v>
                </c:pt>
                <c:pt idx="15416">
                  <c:v>YAxdzbjnG14</c:v>
                </c:pt>
                <c:pt idx="15417">
                  <c:v>yAZkC7nM0d4</c:v>
                </c:pt>
                <c:pt idx="15418">
                  <c:v>YAzs-timxnI</c:v>
                </c:pt>
                <c:pt idx="15419">
                  <c:v>Yb0hu1MSV5Q</c:v>
                </c:pt>
                <c:pt idx="15420">
                  <c:v>yBeX0CrjBHU</c:v>
                </c:pt>
                <c:pt idx="15421">
                  <c:v>YbFCADgXXK8</c:v>
                </c:pt>
                <c:pt idx="15422">
                  <c:v>YbG7jcvEvws</c:v>
                </c:pt>
                <c:pt idx="15423">
                  <c:v>YBI1c2dygNk</c:v>
                </c:pt>
                <c:pt idx="15424">
                  <c:v>Ybk37X2YJxo</c:v>
                </c:pt>
                <c:pt idx="15425">
                  <c:v>YblVt3iLwz0</c:v>
                </c:pt>
                <c:pt idx="15426">
                  <c:v>YBnGRbLdJ_U</c:v>
                </c:pt>
                <c:pt idx="15427">
                  <c:v>YBoc7sPWAKc</c:v>
                </c:pt>
                <c:pt idx="15428">
                  <c:v>YBpdL9hSac4</c:v>
                </c:pt>
                <c:pt idx="15429">
                  <c:v>YbQrFrpzcoA</c:v>
                </c:pt>
                <c:pt idx="15430">
                  <c:v>ybrkS2r2F7Q</c:v>
                </c:pt>
                <c:pt idx="15431">
                  <c:v>y-BScbU0vyY</c:v>
                </c:pt>
                <c:pt idx="15432">
                  <c:v>ybTP59hOxrY</c:v>
                </c:pt>
                <c:pt idx="15433">
                  <c:v>YBW3mm63EYI</c:v>
                </c:pt>
                <c:pt idx="15434">
                  <c:v>YbWw3kVdsPs</c:v>
                </c:pt>
                <c:pt idx="15435">
                  <c:v>Yby6qdW6mlY</c:v>
                </c:pt>
                <c:pt idx="15436">
                  <c:v>yBYVSVHLSh8</c:v>
                </c:pt>
                <c:pt idx="15437">
                  <c:v>yc0kcGgg3o0</c:v>
                </c:pt>
                <c:pt idx="15438">
                  <c:v>Yc0Y_TlIqt0</c:v>
                </c:pt>
                <c:pt idx="15439">
                  <c:v>YC9pjAD15MQ</c:v>
                </c:pt>
                <c:pt idx="15440">
                  <c:v>YcbIvxj85Dk</c:v>
                </c:pt>
                <c:pt idx="15441">
                  <c:v>YcD3PJELuxk</c:v>
                </c:pt>
                <c:pt idx="15442">
                  <c:v>YCDDJnc1UEg</c:v>
                </c:pt>
                <c:pt idx="15443">
                  <c:v>yCek228myCw</c:v>
                </c:pt>
                <c:pt idx="15444">
                  <c:v>YCEZSU0qiSk</c:v>
                </c:pt>
                <c:pt idx="15445">
                  <c:v>ycfG-KtWUqA</c:v>
                </c:pt>
                <c:pt idx="15446">
                  <c:v>y-ChG3ytFYg</c:v>
                </c:pt>
                <c:pt idx="15447">
                  <c:v>Y-ChSNobApI</c:v>
                </c:pt>
                <c:pt idx="15448">
                  <c:v>YCi98Hiqkok</c:v>
                </c:pt>
                <c:pt idx="15449">
                  <c:v>yc-iu4MjK1g</c:v>
                </c:pt>
                <c:pt idx="15450">
                  <c:v>YcJNwiHlfWk</c:v>
                </c:pt>
                <c:pt idx="15451">
                  <c:v>YCLIiHrB6es</c:v>
                </c:pt>
                <c:pt idx="15452">
                  <c:v>YclmLlqtl6k</c:v>
                </c:pt>
                <c:pt idx="15453">
                  <c:v>ycPfmwVZ5DM</c:v>
                </c:pt>
                <c:pt idx="15454">
                  <c:v>YcqEnrmYAN4</c:v>
                </c:pt>
                <c:pt idx="15455">
                  <c:v>ycR3zgwcjiI</c:v>
                </c:pt>
                <c:pt idx="15456">
                  <c:v>yCrAEJyxJkc</c:v>
                </c:pt>
                <c:pt idx="15457">
                  <c:v>ycSgacuJ7tM</c:v>
                </c:pt>
                <c:pt idx="15458">
                  <c:v>YCtuljX2GFE</c:v>
                </c:pt>
                <c:pt idx="15459">
                  <c:v>ycuMyyqBWQY</c:v>
                </c:pt>
                <c:pt idx="15460">
                  <c:v>ycVc1jsaAA0</c:v>
                </c:pt>
                <c:pt idx="15461">
                  <c:v>yCXkJfNNhHE</c:v>
                </c:pt>
                <c:pt idx="15462">
                  <c:v>ycxTAPcSIFY</c:v>
                </c:pt>
                <c:pt idx="15463">
                  <c:v>yCxwmH3psxg</c:v>
                </c:pt>
                <c:pt idx="15464">
                  <c:v>YD0vDIc2cmE</c:v>
                </c:pt>
                <c:pt idx="15465">
                  <c:v>yD-baFKSIOs</c:v>
                </c:pt>
                <c:pt idx="15466">
                  <c:v>YDefO78Fv8U</c:v>
                </c:pt>
                <c:pt idx="15467">
                  <c:v>YdI9Q4WhcLU</c:v>
                </c:pt>
                <c:pt idx="15468">
                  <c:v>yDP2Bp9P2o8</c:v>
                </c:pt>
                <c:pt idx="15469">
                  <c:v>YDqeDBONlnI</c:v>
                </c:pt>
                <c:pt idx="15470">
                  <c:v>YdVlui4Zc1w</c:v>
                </c:pt>
                <c:pt idx="15471">
                  <c:v>YdW13DCWCMI</c:v>
                </c:pt>
                <c:pt idx="15472">
                  <c:v>YDzX1_FXpBQ</c:v>
                </c:pt>
                <c:pt idx="15473">
                  <c:v>ye2PrGGFhg8</c:v>
                </c:pt>
                <c:pt idx="15474">
                  <c:v>yE4FEqQgCFI</c:v>
                </c:pt>
                <c:pt idx="15475">
                  <c:v>Ye4z35i1b2Q</c:v>
                </c:pt>
                <c:pt idx="15476">
                  <c:v>yE8lyo6OmpU</c:v>
                </c:pt>
                <c:pt idx="15477">
                  <c:v>ye8x8mkcJjo</c:v>
                </c:pt>
                <c:pt idx="15478">
                  <c:v>yEdSoJlYw88</c:v>
                </c:pt>
                <c:pt idx="15479">
                  <c:v>yef_HfQoBd8</c:v>
                </c:pt>
                <c:pt idx="15480">
                  <c:v>yeij2JKM1mU</c:v>
                </c:pt>
                <c:pt idx="15481">
                  <c:v>YEIozlOEg08</c:v>
                </c:pt>
                <c:pt idx="15482">
                  <c:v>YEJ0ZOEICqg</c:v>
                </c:pt>
                <c:pt idx="15483">
                  <c:v>yEjidVTE6a8</c:v>
                </c:pt>
                <c:pt idx="15484">
                  <c:v>Yek9pSv84yk</c:v>
                </c:pt>
                <c:pt idx="15485">
                  <c:v>YelazWNkYqE</c:v>
                </c:pt>
                <c:pt idx="15486">
                  <c:v>yEMSUnFCf2o</c:v>
                </c:pt>
                <c:pt idx="15487">
                  <c:v>yENTSmrz604</c:v>
                </c:pt>
                <c:pt idx="15488">
                  <c:v>yeRAwhtyD3g</c:v>
                </c:pt>
                <c:pt idx="15489">
                  <c:v>yewIRMLNDm0</c:v>
                </c:pt>
                <c:pt idx="15490">
                  <c:v>yEYHThlgwNA</c:v>
                </c:pt>
                <c:pt idx="15491">
                  <c:v>YEzbFCLLvtc</c:v>
                </c:pt>
                <c:pt idx="15492">
                  <c:v>yF1S-WI5oWg</c:v>
                </c:pt>
                <c:pt idx="15493">
                  <c:v>yf2jrvLOZso</c:v>
                </c:pt>
                <c:pt idx="15494">
                  <c:v>yf327kvltwI</c:v>
                </c:pt>
                <c:pt idx="15495">
                  <c:v>yf3MHRaejr8</c:v>
                </c:pt>
                <c:pt idx="15496">
                  <c:v>yf4NB3O329U</c:v>
                </c:pt>
                <c:pt idx="15497">
                  <c:v>YFb_8vQX248</c:v>
                </c:pt>
                <c:pt idx="15498">
                  <c:v>YFB6IOTEN7M</c:v>
                </c:pt>
                <c:pt idx="15499">
                  <c:v>yFFL1we4j_Y</c:v>
                </c:pt>
                <c:pt idx="15500">
                  <c:v>yfhPNUeeMEU</c:v>
                </c:pt>
                <c:pt idx="15501">
                  <c:v>yFiAze5yLVU</c:v>
                </c:pt>
                <c:pt idx="15502">
                  <c:v>YFj69NJJqm8</c:v>
                </c:pt>
                <c:pt idx="15503">
                  <c:v>YfL3as6CspE</c:v>
                </c:pt>
                <c:pt idx="15504">
                  <c:v>yFocecxD9fQ</c:v>
                </c:pt>
                <c:pt idx="15505">
                  <c:v>Y-FoigPMo8E</c:v>
                </c:pt>
                <c:pt idx="15506">
                  <c:v>yFp2jZFVv5c</c:v>
                </c:pt>
                <c:pt idx="15507">
                  <c:v>yfqXONVbGZQ</c:v>
                </c:pt>
                <c:pt idx="15508">
                  <c:v>yFt6wpGd7PM</c:v>
                </c:pt>
                <c:pt idx="15509">
                  <c:v>YFTSkxHXxis</c:v>
                </c:pt>
                <c:pt idx="15510">
                  <c:v>yFwM07FtGs4</c:v>
                </c:pt>
                <c:pt idx="15511">
                  <c:v>YFwpg_w6XZU</c:v>
                </c:pt>
                <c:pt idx="15512">
                  <c:v>yFxf0vX9MK8</c:v>
                </c:pt>
                <c:pt idx="15513">
                  <c:v>yFzqP-uGtrU</c:v>
                </c:pt>
                <c:pt idx="15514">
                  <c:v>YG6kkjm0QvY</c:v>
                </c:pt>
                <c:pt idx="15515">
                  <c:v>ygAOTkf9DdM</c:v>
                </c:pt>
                <c:pt idx="15516">
                  <c:v>ygca7NoVXXE</c:v>
                </c:pt>
                <c:pt idx="15517">
                  <c:v>ygDzD3_FnLs</c:v>
                </c:pt>
                <c:pt idx="15518">
                  <c:v>yGEUmkf5zhM</c:v>
                </c:pt>
                <c:pt idx="15519">
                  <c:v>ygk5CFnToPg</c:v>
                </c:pt>
                <c:pt idx="15520">
                  <c:v>yGlp6XDmQmk</c:v>
                </c:pt>
                <c:pt idx="15521">
                  <c:v>yGmIQJDZe5c</c:v>
                </c:pt>
                <c:pt idx="15522">
                  <c:v>ygOgBnB9cjM</c:v>
                </c:pt>
                <c:pt idx="15523">
                  <c:v>ygPt_uW8JEY</c:v>
                </c:pt>
                <c:pt idx="15524">
                  <c:v>yGQHtyQCZnM</c:v>
                </c:pt>
                <c:pt idx="15525">
                  <c:v>YGtmOp2iDc8</c:v>
                </c:pt>
                <c:pt idx="15526">
                  <c:v>YgxaGzp04-U</c:v>
                </c:pt>
                <c:pt idx="15527">
                  <c:v>YgycIiipJYg</c:v>
                </c:pt>
                <c:pt idx="15528">
                  <c:v>yh55XHVioo8</c:v>
                </c:pt>
                <c:pt idx="15529">
                  <c:v>YHbsIbtWYuM</c:v>
                </c:pt>
                <c:pt idx="15530">
                  <c:v>YHFGWsQrafY</c:v>
                </c:pt>
                <c:pt idx="15531">
                  <c:v>y-hg-wS732I</c:v>
                </c:pt>
                <c:pt idx="15532">
                  <c:v>yHIpYDPbOho</c:v>
                </c:pt>
                <c:pt idx="15533">
                  <c:v>YhISOvFmYe4</c:v>
                </c:pt>
                <c:pt idx="15534">
                  <c:v>yhKjkjDM5C8</c:v>
                </c:pt>
                <c:pt idx="15535">
                  <c:v>yHLDHa_Wf_Y</c:v>
                </c:pt>
                <c:pt idx="15536">
                  <c:v>YHmYop9Bc_Q</c:v>
                </c:pt>
                <c:pt idx="15537">
                  <c:v>yHqdA4E6Kh4</c:v>
                </c:pt>
                <c:pt idx="15538">
                  <c:v>yHRlVjx3tGk</c:v>
                </c:pt>
                <c:pt idx="15539">
                  <c:v>YHXIKYZR9HE</c:v>
                </c:pt>
                <c:pt idx="15540">
                  <c:v>yhXJLldSdkY</c:v>
                </c:pt>
                <c:pt idx="15541">
                  <c:v>yi23MMG7zKQ</c:v>
                </c:pt>
                <c:pt idx="15542">
                  <c:v>Yi3DvguCGtM</c:v>
                </c:pt>
                <c:pt idx="15543">
                  <c:v>yi5AKhU3LjE</c:v>
                </c:pt>
                <c:pt idx="15544">
                  <c:v>yi6Qul006Ac</c:v>
                </c:pt>
                <c:pt idx="15545">
                  <c:v>YI91rqT6I6I</c:v>
                </c:pt>
                <c:pt idx="15546">
                  <c:v>YIF8e0g7HH8</c:v>
                </c:pt>
                <c:pt idx="15547">
                  <c:v>yigaVJp10zQ</c:v>
                </c:pt>
                <c:pt idx="15548">
                  <c:v>yIIGQB6EMAM</c:v>
                </c:pt>
                <c:pt idx="15549">
                  <c:v>yi-iuoAoowo</c:v>
                </c:pt>
                <c:pt idx="15550">
                  <c:v>YiJb8b4F10U</c:v>
                </c:pt>
                <c:pt idx="15551">
                  <c:v>yIMw9SQAY0s</c:v>
                </c:pt>
                <c:pt idx="15552">
                  <c:v>YINoc51BbB0</c:v>
                </c:pt>
                <c:pt idx="15553">
                  <c:v>yIRmWgSeQjI</c:v>
                </c:pt>
                <c:pt idx="15554">
                  <c:v>yirqm4rmnT4</c:v>
                </c:pt>
                <c:pt idx="15555">
                  <c:v>yiu1CIBlymo</c:v>
                </c:pt>
                <c:pt idx="15556">
                  <c:v>YIudhbHB1nQ</c:v>
                </c:pt>
                <c:pt idx="15557">
                  <c:v>yj_8DAuWbLo</c:v>
                </c:pt>
                <c:pt idx="15558">
                  <c:v>Yj_TU3fJBk4</c:v>
                </c:pt>
                <c:pt idx="15559">
                  <c:v>YJ1-lczEaAo</c:v>
                </c:pt>
                <c:pt idx="15560">
                  <c:v>Yj7U4E8NUUE</c:v>
                </c:pt>
                <c:pt idx="15561">
                  <c:v>yJAnkOYNydo</c:v>
                </c:pt>
                <c:pt idx="15562">
                  <c:v>YJe8As0X_8w</c:v>
                </c:pt>
                <c:pt idx="15563">
                  <c:v>yJJ-7PS2ltM</c:v>
                </c:pt>
                <c:pt idx="15564">
                  <c:v>YjMSttRJrhA</c:v>
                </c:pt>
                <c:pt idx="15565">
                  <c:v>yjsMSBEKAhQ</c:v>
                </c:pt>
                <c:pt idx="15566">
                  <c:v>YJw3MrRSX2k</c:v>
                </c:pt>
                <c:pt idx="15567">
                  <c:v>yJX4fJ_xC9g</c:v>
                </c:pt>
                <c:pt idx="15568">
                  <c:v>yJxOLsgqOuc</c:v>
                </c:pt>
                <c:pt idx="15569">
                  <c:v>yJxUc838CLA</c:v>
                </c:pt>
                <c:pt idx="15570">
                  <c:v>yjyiK78LOPU</c:v>
                </c:pt>
                <c:pt idx="15571">
                  <c:v>YjYL5toRu6M</c:v>
                </c:pt>
                <c:pt idx="15572">
                  <c:v>YjZrN_KnMzs</c:v>
                </c:pt>
                <c:pt idx="15573">
                  <c:v>yJZrVBTYhvs</c:v>
                </c:pt>
                <c:pt idx="15574">
                  <c:v>yK5j04MDxMg</c:v>
                </c:pt>
                <c:pt idx="15575">
                  <c:v>YK60sUNoyVA</c:v>
                </c:pt>
                <c:pt idx="15576">
                  <c:v>Yk76oCLFRo0</c:v>
                </c:pt>
                <c:pt idx="15577">
                  <c:v>YKCXOeY5fQM</c:v>
                </c:pt>
                <c:pt idx="15578">
                  <c:v>YkEfbmacpww</c:v>
                </c:pt>
                <c:pt idx="15579">
                  <c:v>YkFGZikJS8c</c:v>
                </c:pt>
                <c:pt idx="15580">
                  <c:v>ykHeGtN4m94</c:v>
                </c:pt>
                <c:pt idx="15581">
                  <c:v>yKkheNpuOKU</c:v>
                </c:pt>
                <c:pt idx="15582">
                  <c:v>Ykp4eb17AKQ</c:v>
                </c:pt>
                <c:pt idx="15583">
                  <c:v>Ykqx3BYXKmQ</c:v>
                </c:pt>
                <c:pt idx="15584">
                  <c:v>YKSOC__UU2o</c:v>
                </c:pt>
                <c:pt idx="15585">
                  <c:v>YKSy3USMJ0Y</c:v>
                </c:pt>
                <c:pt idx="15586">
                  <c:v>Y-KwBXLrw-w</c:v>
                </c:pt>
                <c:pt idx="15587">
                  <c:v>yLaBw-2QxYM</c:v>
                </c:pt>
                <c:pt idx="15588">
                  <c:v>YlbMkULufhU</c:v>
                </c:pt>
                <c:pt idx="15589">
                  <c:v>ylC3Xt5gv7o</c:v>
                </c:pt>
                <c:pt idx="15590">
                  <c:v>yliO6jWsdS8</c:v>
                </c:pt>
                <c:pt idx="15591">
                  <c:v>YLls2sx9DWQ</c:v>
                </c:pt>
                <c:pt idx="15592">
                  <c:v>YLnEWO7JYBY</c:v>
                </c:pt>
                <c:pt idx="15593">
                  <c:v>YLOOdfifC3Q</c:v>
                </c:pt>
                <c:pt idx="15594">
                  <c:v>YLsqixEdspI</c:v>
                </c:pt>
                <c:pt idx="15595">
                  <c:v>ylt0fxC6GCs</c:v>
                </c:pt>
                <c:pt idx="15596">
                  <c:v>YlUxDKh89NQ</c:v>
                </c:pt>
                <c:pt idx="15597">
                  <c:v>YlvPvUkzdxU</c:v>
                </c:pt>
                <c:pt idx="15598">
                  <c:v>YLWXjD30SaI</c:v>
                </c:pt>
                <c:pt idx="15599">
                  <c:v>ylxsYs1PLVU</c:v>
                </c:pt>
                <c:pt idx="15600">
                  <c:v>ym38sQ455dc</c:v>
                </c:pt>
                <c:pt idx="15601">
                  <c:v>yMFZH8xT48Y</c:v>
                </c:pt>
                <c:pt idx="15602">
                  <c:v>yMLVswQtD2w</c:v>
                </c:pt>
                <c:pt idx="15603">
                  <c:v>ymQAkH7B43Q</c:v>
                </c:pt>
                <c:pt idx="15604">
                  <c:v>YmQc3lpqMuA</c:v>
                </c:pt>
                <c:pt idx="15605">
                  <c:v>YMSDQ_LpAuk</c:v>
                </c:pt>
                <c:pt idx="15606">
                  <c:v>YmV2kWjrUeI</c:v>
                </c:pt>
                <c:pt idx="15607">
                  <c:v>yMY7-0W9yD8</c:v>
                </c:pt>
                <c:pt idx="15608">
                  <c:v>YMZlGyaXE_U</c:v>
                </c:pt>
                <c:pt idx="15609">
                  <c:v>yN_fZEPtjWA</c:v>
                </c:pt>
                <c:pt idx="15610">
                  <c:v>yn_-uRhyijQ</c:v>
                </c:pt>
                <c:pt idx="15611">
                  <c:v>yN0O8UaTnRA</c:v>
                </c:pt>
                <c:pt idx="15612">
                  <c:v>yn5WYTXhlDE</c:v>
                </c:pt>
                <c:pt idx="15613">
                  <c:v>YN6Wk4lUMGo</c:v>
                </c:pt>
                <c:pt idx="15614">
                  <c:v>yNbeuH443FY</c:v>
                </c:pt>
                <c:pt idx="15615">
                  <c:v>YNBfxnHBrJs</c:v>
                </c:pt>
                <c:pt idx="15616">
                  <c:v>ynDbuweokwk</c:v>
                </c:pt>
                <c:pt idx="15617">
                  <c:v>YNDRPZpH_t8</c:v>
                </c:pt>
                <c:pt idx="15618">
                  <c:v>yNHtyP1DyE0</c:v>
                </c:pt>
                <c:pt idx="15619">
                  <c:v>yNIEkWQkPu4</c:v>
                </c:pt>
                <c:pt idx="15620">
                  <c:v>yn-KYHoH4nw</c:v>
                </c:pt>
                <c:pt idx="15621">
                  <c:v>ynNdF2L8rp4</c:v>
                </c:pt>
                <c:pt idx="15622">
                  <c:v>ynNKe3wPqVE</c:v>
                </c:pt>
                <c:pt idx="15623">
                  <c:v>yNOTyZkoppo</c:v>
                </c:pt>
                <c:pt idx="15624">
                  <c:v>YNPOyYRkJrg</c:v>
                </c:pt>
                <c:pt idx="15625">
                  <c:v>yNRBUx6_iA4</c:v>
                </c:pt>
                <c:pt idx="15626">
                  <c:v>yntfSNJGFQQ</c:v>
                </c:pt>
                <c:pt idx="15627">
                  <c:v>yNW5HMX_hC0</c:v>
                </c:pt>
                <c:pt idx="15628">
                  <c:v>yNXW6Yr0EeI</c:v>
                </c:pt>
                <c:pt idx="15629">
                  <c:v>YNY1Nhdk_E8</c:v>
                </c:pt>
                <c:pt idx="15630">
                  <c:v>yNyt-Anp06I</c:v>
                </c:pt>
                <c:pt idx="15631">
                  <c:v>YO0SJWfLPFo</c:v>
                </c:pt>
                <c:pt idx="15632">
                  <c:v>Yo2xGjYCYjU</c:v>
                </c:pt>
                <c:pt idx="15633">
                  <c:v>YO6ywR9Y4jA</c:v>
                </c:pt>
                <c:pt idx="15634">
                  <c:v>yoasJ5TXoCg</c:v>
                </c:pt>
                <c:pt idx="15635">
                  <c:v>YOcQwEmBOoI</c:v>
                </c:pt>
                <c:pt idx="15636">
                  <c:v>YoGfzrxCQoo</c:v>
                </c:pt>
                <c:pt idx="15637">
                  <c:v>yOHtg7u-sAc</c:v>
                </c:pt>
                <c:pt idx="15638">
                  <c:v>yoJBr4iOY3Q</c:v>
                </c:pt>
                <c:pt idx="15639">
                  <c:v>YomJwM64EOw</c:v>
                </c:pt>
                <c:pt idx="15640">
                  <c:v>YOPbPj36AWc</c:v>
                </c:pt>
                <c:pt idx="15641">
                  <c:v>yoraaGd5gvg</c:v>
                </c:pt>
                <c:pt idx="15642">
                  <c:v>YOs2X-xVwmY</c:v>
                </c:pt>
                <c:pt idx="15643">
                  <c:v>yot6kIhLdpQ</c:v>
                </c:pt>
                <c:pt idx="15644">
                  <c:v>yOwtZcu3KoY</c:v>
                </c:pt>
                <c:pt idx="15645">
                  <c:v>YOWzONi9Pmw</c:v>
                </c:pt>
                <c:pt idx="15646">
                  <c:v>yoxGIKh3OkY</c:v>
                </c:pt>
                <c:pt idx="15647">
                  <c:v>YoXH6cZYI_s</c:v>
                </c:pt>
                <c:pt idx="15648">
                  <c:v>yoYntdIlRS0</c:v>
                </c:pt>
                <c:pt idx="15649">
                  <c:v>yOZC2KH9-Ms</c:v>
                </c:pt>
                <c:pt idx="15650">
                  <c:v>Yp57o8nEw4A</c:v>
                </c:pt>
                <c:pt idx="15651">
                  <c:v>yp7y3lKtyco</c:v>
                </c:pt>
                <c:pt idx="15652">
                  <c:v>Yp9jxlF85lo</c:v>
                </c:pt>
                <c:pt idx="15653">
                  <c:v>ypaRHChKFik</c:v>
                </c:pt>
                <c:pt idx="15654">
                  <c:v>ypcGcPEMSOE</c:v>
                </c:pt>
                <c:pt idx="15655">
                  <c:v>Yph7RXTKvvc</c:v>
                </c:pt>
                <c:pt idx="15656">
                  <c:v>YpHS7vcKXF4</c:v>
                </c:pt>
                <c:pt idx="15657">
                  <c:v>yPJSR_s_v2Q</c:v>
                </c:pt>
                <c:pt idx="15658">
                  <c:v>YpkJO_GrCo0</c:v>
                </c:pt>
                <c:pt idx="15659">
                  <c:v>yPOnlqGGGGU</c:v>
                </c:pt>
                <c:pt idx="15660">
                  <c:v>YppqaBm8Fos</c:v>
                </c:pt>
                <c:pt idx="15661">
                  <c:v>Yp-Q-AdRt_Y</c:v>
                </c:pt>
                <c:pt idx="15662">
                  <c:v>y-PQiShdTKA</c:v>
                </c:pt>
                <c:pt idx="15663">
                  <c:v>Yptd5KSYJSw</c:v>
                </c:pt>
                <c:pt idx="15664">
                  <c:v>yPVerhSBC8c</c:v>
                </c:pt>
                <c:pt idx="15665">
                  <c:v>YQ2eP8qUYEo</c:v>
                </c:pt>
                <c:pt idx="15666">
                  <c:v>yQ7uhlwO8bA</c:v>
                </c:pt>
                <c:pt idx="15667">
                  <c:v>yqb3sBkpBJE</c:v>
                </c:pt>
                <c:pt idx="15668">
                  <c:v>YQbxaIpizf0</c:v>
                </c:pt>
                <c:pt idx="15669">
                  <c:v>YQCywLrgXH0</c:v>
                </c:pt>
                <c:pt idx="15670">
                  <c:v>yqGjQjSxM7Y</c:v>
                </c:pt>
                <c:pt idx="15671">
                  <c:v>YqiPaR4mjoE</c:v>
                </c:pt>
                <c:pt idx="15672">
                  <c:v>yQkA-fofEro</c:v>
                </c:pt>
                <c:pt idx="15673">
                  <c:v>YqKUOs4W7Pw</c:v>
                </c:pt>
                <c:pt idx="15674">
                  <c:v>YQL_jdWnRQg</c:v>
                </c:pt>
                <c:pt idx="15675">
                  <c:v>yqmRZnIZ3zE</c:v>
                </c:pt>
                <c:pt idx="15676">
                  <c:v>yqoSnfnFT3U</c:v>
                </c:pt>
                <c:pt idx="15677">
                  <c:v>YqqH7YUQUDY</c:v>
                </c:pt>
                <c:pt idx="15678">
                  <c:v>yQt3wNwYdvc</c:v>
                </c:pt>
                <c:pt idx="15679">
                  <c:v>yqV4godQ7Xk</c:v>
                </c:pt>
                <c:pt idx="15680">
                  <c:v>YqXpjgAKr3w</c:v>
                </c:pt>
                <c:pt idx="15681">
                  <c:v>YqZZys8s2z8</c:v>
                </c:pt>
                <c:pt idx="15682">
                  <c:v>yR0EaFyoUSI</c:v>
                </c:pt>
                <c:pt idx="15683">
                  <c:v>yR1OwH_gmiI</c:v>
                </c:pt>
                <c:pt idx="15684">
                  <c:v>Yr20KmBawg0</c:v>
                </c:pt>
                <c:pt idx="15685">
                  <c:v>yR61iiTRYdo</c:v>
                </c:pt>
                <c:pt idx="15686">
                  <c:v>yRBPI1O0gqI</c:v>
                </c:pt>
                <c:pt idx="15687">
                  <c:v>y-rGlJqhCwQ</c:v>
                </c:pt>
                <c:pt idx="15688">
                  <c:v>yRiySGx9Zxw</c:v>
                </c:pt>
                <c:pt idx="15689">
                  <c:v>yRj6lVZFMLo</c:v>
                </c:pt>
                <c:pt idx="15690">
                  <c:v>YrKJHI55HQU</c:v>
                </c:pt>
                <c:pt idx="15691">
                  <c:v>YrKt780sY98</c:v>
                </c:pt>
                <c:pt idx="15692">
                  <c:v>YRNurF82QGs</c:v>
                </c:pt>
                <c:pt idx="15693">
                  <c:v>yroA9ko7ktY</c:v>
                </c:pt>
                <c:pt idx="15694">
                  <c:v>yRQpVx5nsec</c:v>
                </c:pt>
                <c:pt idx="15695">
                  <c:v>YRqthCC918g</c:v>
                </c:pt>
                <c:pt idx="15696">
                  <c:v>YrTEQedTFtY</c:v>
                </c:pt>
                <c:pt idx="15697">
                  <c:v>yS0QXeFz7Uc</c:v>
                </c:pt>
                <c:pt idx="15698">
                  <c:v>ys2ktusi-4k</c:v>
                </c:pt>
                <c:pt idx="15699">
                  <c:v>YS5k2u4lhvc</c:v>
                </c:pt>
                <c:pt idx="15700">
                  <c:v>ySb9gzDrJI8</c:v>
                </c:pt>
                <c:pt idx="15701">
                  <c:v>yscQtS_Lay0</c:v>
                </c:pt>
                <c:pt idx="15702">
                  <c:v>yShi2bOLfrg</c:v>
                </c:pt>
                <c:pt idx="15703">
                  <c:v>ysik6z44B1E</c:v>
                </c:pt>
                <c:pt idx="15704">
                  <c:v>YsKbiYWfhxU</c:v>
                </c:pt>
                <c:pt idx="15705">
                  <c:v>YSMZtrTyVDg</c:v>
                </c:pt>
                <c:pt idx="15706">
                  <c:v>YSNzBAEQBpE</c:v>
                </c:pt>
                <c:pt idx="15707">
                  <c:v>ysOGmCHU6C4</c:v>
                </c:pt>
                <c:pt idx="15708">
                  <c:v>ySoiqO0U5BY</c:v>
                </c:pt>
                <c:pt idx="15709">
                  <c:v>ySPnqI605ek</c:v>
                </c:pt>
                <c:pt idx="15710">
                  <c:v>ySQbARx-X5o</c:v>
                </c:pt>
                <c:pt idx="15711">
                  <c:v>ySQw2COUNXA</c:v>
                </c:pt>
                <c:pt idx="15712">
                  <c:v>ysqYLk9kNtQ</c:v>
                </c:pt>
                <c:pt idx="15713">
                  <c:v>ySSwYCSfcAo</c:v>
                </c:pt>
                <c:pt idx="15714">
                  <c:v>ySy8mcceTno</c:v>
                </c:pt>
                <c:pt idx="15715">
                  <c:v>YSyn2VPEBgk</c:v>
                </c:pt>
                <c:pt idx="15716">
                  <c:v>YSZvpN14VL8</c:v>
                </c:pt>
                <c:pt idx="15717">
                  <c:v>Yt1VflEmhUo</c:v>
                </c:pt>
                <c:pt idx="15718">
                  <c:v>yt3WwZc637M</c:v>
                </c:pt>
                <c:pt idx="15719">
                  <c:v>Yt62Efjqm2I</c:v>
                </c:pt>
                <c:pt idx="15720">
                  <c:v>YTAlpMnc8HU</c:v>
                </c:pt>
                <c:pt idx="15721">
                  <c:v>YTFT4n1Dx0M</c:v>
                </c:pt>
                <c:pt idx="15722">
                  <c:v>YthOZAPrtsQ</c:v>
                </c:pt>
                <c:pt idx="15723">
                  <c:v>ytHurcXhxck</c:v>
                </c:pt>
                <c:pt idx="15724">
                  <c:v>ytI6c8OrSQU</c:v>
                </c:pt>
                <c:pt idx="15725">
                  <c:v>yTjmwsla5Vs</c:v>
                </c:pt>
                <c:pt idx="15726">
                  <c:v>Ytrg7kIwLhY</c:v>
                </c:pt>
                <c:pt idx="15727">
                  <c:v>YtROJvfLauA</c:v>
                </c:pt>
                <c:pt idx="15728">
                  <c:v>ytUuaLZHzps</c:v>
                </c:pt>
                <c:pt idx="15729">
                  <c:v>yu3S5iDUM4E</c:v>
                </c:pt>
                <c:pt idx="15730">
                  <c:v>yUAj7pQCwyE</c:v>
                </c:pt>
                <c:pt idx="15731">
                  <c:v>YuBvSgk7rmU</c:v>
                </c:pt>
                <c:pt idx="15732">
                  <c:v>YU-friXFu5U</c:v>
                </c:pt>
                <c:pt idx="15733">
                  <c:v>YUHr4T_60N0</c:v>
                </c:pt>
                <c:pt idx="15734">
                  <c:v>YumB-OP5cAY</c:v>
                </c:pt>
                <c:pt idx="15735">
                  <c:v>yUNMH9KaTjA</c:v>
                </c:pt>
                <c:pt idx="15736">
                  <c:v>YuNqvbM-wns</c:v>
                </c:pt>
                <c:pt idx="15737">
                  <c:v>yUOeOrW02eI</c:v>
                </c:pt>
                <c:pt idx="15738">
                  <c:v>YuousNckevI</c:v>
                </c:pt>
                <c:pt idx="15739">
                  <c:v>YUq4YX3me3U</c:v>
                </c:pt>
                <c:pt idx="15740">
                  <c:v>yUs1Y-6PWgU</c:v>
                </c:pt>
                <c:pt idx="15741">
                  <c:v>yuS8-9YvM_4</c:v>
                </c:pt>
                <c:pt idx="15742">
                  <c:v>yUZUmerqGbo</c:v>
                </c:pt>
                <c:pt idx="15743">
                  <c:v>yV1EgznI6x4</c:v>
                </c:pt>
                <c:pt idx="15744">
                  <c:v>YV1WcFtAebY</c:v>
                </c:pt>
                <c:pt idx="15745">
                  <c:v>yv2ZFlsQQAQ</c:v>
                </c:pt>
                <c:pt idx="15746">
                  <c:v>yv5i0oTHubc</c:v>
                </c:pt>
                <c:pt idx="15747">
                  <c:v>yvbteb4BDYY</c:v>
                </c:pt>
                <c:pt idx="15748">
                  <c:v>yvcgeIkomf8</c:v>
                </c:pt>
                <c:pt idx="15749">
                  <c:v>yvDUw2rdaeg</c:v>
                </c:pt>
                <c:pt idx="15750">
                  <c:v>YVGcKHALee8</c:v>
                </c:pt>
                <c:pt idx="15751">
                  <c:v>yvlECdM1rI8</c:v>
                </c:pt>
                <c:pt idx="15752">
                  <c:v>Yvp9jUJtMuY</c:v>
                </c:pt>
                <c:pt idx="15753">
                  <c:v>YVqBsBijp5o</c:v>
                </c:pt>
                <c:pt idx="15754">
                  <c:v>YV-qFJ0ICfw</c:v>
                </c:pt>
                <c:pt idx="15755">
                  <c:v>Yv-s4vbftuA</c:v>
                </c:pt>
                <c:pt idx="15756">
                  <c:v>YvTwcX5G8NU</c:v>
                </c:pt>
                <c:pt idx="15757">
                  <c:v>yVu_wJl0wgI</c:v>
                </c:pt>
                <c:pt idx="15758">
                  <c:v>YVuW2TwWnW4</c:v>
                </c:pt>
                <c:pt idx="15759">
                  <c:v>YvXfTYqCgVE</c:v>
                </c:pt>
                <c:pt idx="15760">
                  <c:v>yVY7yBl6UEA</c:v>
                </c:pt>
                <c:pt idx="15761">
                  <c:v>YW8nPnGgczc</c:v>
                </c:pt>
                <c:pt idx="15762">
                  <c:v>yW8Thgn2udY</c:v>
                </c:pt>
                <c:pt idx="15763">
                  <c:v>YW97rikiFqI</c:v>
                </c:pt>
                <c:pt idx="15764">
                  <c:v>yWbAROElraM</c:v>
                </c:pt>
                <c:pt idx="15765">
                  <c:v>Ywch6ZS5g5s</c:v>
                </c:pt>
                <c:pt idx="15766">
                  <c:v>YwE7Jlo-_iY</c:v>
                </c:pt>
                <c:pt idx="15767">
                  <c:v>ywf7sflhmTM</c:v>
                </c:pt>
                <c:pt idx="15768">
                  <c:v>yWiKFBLafJA</c:v>
                </c:pt>
                <c:pt idx="15769">
                  <c:v>yWPzdaf-BIw</c:v>
                </c:pt>
                <c:pt idx="15770">
                  <c:v>ywrCdTQqOu0</c:v>
                </c:pt>
                <c:pt idx="15771">
                  <c:v>ywruD49dUzE</c:v>
                </c:pt>
                <c:pt idx="15772">
                  <c:v>yW-YycIN8RY</c:v>
                </c:pt>
                <c:pt idx="15773">
                  <c:v>yWzITNHRCVU</c:v>
                </c:pt>
                <c:pt idx="15774">
                  <c:v>YWZXjZKhivg</c:v>
                </c:pt>
                <c:pt idx="15775">
                  <c:v>yX0H6cExeTQ</c:v>
                </c:pt>
                <c:pt idx="15776">
                  <c:v>YX1_2DPBO84</c:v>
                </c:pt>
                <c:pt idx="15777">
                  <c:v>Yx6FaFVw9NY</c:v>
                </c:pt>
                <c:pt idx="15778">
                  <c:v>Yx6rZ3M2nhk</c:v>
                </c:pt>
                <c:pt idx="15779">
                  <c:v>yx7WjN1mM3w</c:v>
                </c:pt>
                <c:pt idx="15780">
                  <c:v>YX9ed4bYR7E</c:v>
                </c:pt>
                <c:pt idx="15781">
                  <c:v>YxAFC-g3mOw</c:v>
                </c:pt>
                <c:pt idx="15782">
                  <c:v>yXaMd8pOGIY</c:v>
                </c:pt>
                <c:pt idx="15783">
                  <c:v>YXAzW6nSvjI</c:v>
                </c:pt>
                <c:pt idx="15784">
                  <c:v>YXC2C6o9EgI</c:v>
                </c:pt>
                <c:pt idx="15785">
                  <c:v>yXcHPvPT3II</c:v>
                </c:pt>
                <c:pt idx="15786">
                  <c:v>yxdRTaAp5Fw</c:v>
                </c:pt>
                <c:pt idx="15787">
                  <c:v>YXF_H3-dPoA</c:v>
                </c:pt>
                <c:pt idx="15788">
                  <c:v>YXIysbnKKJY</c:v>
                </c:pt>
                <c:pt idx="15789">
                  <c:v>YXKCx5B_fEE</c:v>
                </c:pt>
                <c:pt idx="15790">
                  <c:v>YxqdrCpLAYQ</c:v>
                </c:pt>
                <c:pt idx="15791">
                  <c:v>YXSbUKHg2to</c:v>
                </c:pt>
                <c:pt idx="15792">
                  <c:v>YXtWw7609T8</c:v>
                </c:pt>
                <c:pt idx="15793">
                  <c:v>Yxv6GJElUi4</c:v>
                </c:pt>
                <c:pt idx="15794">
                  <c:v>YXVhf1nFya0</c:v>
                </c:pt>
                <c:pt idx="15795">
                  <c:v>yxW-fNNjVrw</c:v>
                </c:pt>
                <c:pt idx="15796">
                  <c:v>yxyB2OvSzBs</c:v>
                </c:pt>
                <c:pt idx="15797">
                  <c:v>YXzkNbrWV14</c:v>
                </c:pt>
                <c:pt idx="15798">
                  <c:v>Yy2b1ePtnDo</c:v>
                </c:pt>
                <c:pt idx="15799">
                  <c:v>Yy5YOYdqYuQ</c:v>
                </c:pt>
                <c:pt idx="15800">
                  <c:v>yy6Saei1fpQ</c:v>
                </c:pt>
                <c:pt idx="15801">
                  <c:v>YYaaBGcWT68</c:v>
                </c:pt>
                <c:pt idx="15802">
                  <c:v>YYcruP_3C_k</c:v>
                </c:pt>
                <c:pt idx="15803">
                  <c:v>yyHk8eG0VHw</c:v>
                </c:pt>
                <c:pt idx="15804">
                  <c:v>yyHMHjSXJwk</c:v>
                </c:pt>
                <c:pt idx="15805">
                  <c:v>yYKo-vslNLw</c:v>
                </c:pt>
                <c:pt idx="15806">
                  <c:v>yylrThT1Vus</c:v>
                </c:pt>
                <c:pt idx="15807">
                  <c:v>yysY84XHMAk</c:v>
                </c:pt>
                <c:pt idx="15808">
                  <c:v>yYTMQ7GKQVA</c:v>
                </c:pt>
                <c:pt idx="15809">
                  <c:v>yyvm8-r-LXY</c:v>
                </c:pt>
                <c:pt idx="15810">
                  <c:v>YyWQyvGK32s</c:v>
                </c:pt>
                <c:pt idx="15811">
                  <c:v>yyXUkVGsljY</c:v>
                </c:pt>
                <c:pt idx="15812">
                  <c:v>YZ_V19RWjeI</c:v>
                </c:pt>
                <c:pt idx="15813">
                  <c:v>YZ1UN5gvLjQ</c:v>
                </c:pt>
                <c:pt idx="15814">
                  <c:v>YZ2HdmBCwG4</c:v>
                </c:pt>
                <c:pt idx="15815">
                  <c:v>YZ5L6docsiU</c:v>
                </c:pt>
                <c:pt idx="15816">
                  <c:v>yz5RuzHRwYw</c:v>
                </c:pt>
                <c:pt idx="15817">
                  <c:v>YZ5txqs-1mc</c:v>
                </c:pt>
                <c:pt idx="15818">
                  <c:v>YZHRR6mPor0</c:v>
                </c:pt>
                <c:pt idx="15819">
                  <c:v>YziLDTeZXoQ</c:v>
                </c:pt>
                <c:pt idx="15820">
                  <c:v>yZJXUeh-fv0</c:v>
                </c:pt>
                <c:pt idx="15821">
                  <c:v>yzq-xYRS5GY</c:v>
                </c:pt>
                <c:pt idx="15822">
                  <c:v>yzr0I4s2qDc</c:v>
                </c:pt>
                <c:pt idx="15823">
                  <c:v>yzshoDMBkqE</c:v>
                </c:pt>
                <c:pt idx="15824">
                  <c:v>yzTSqurg7FQ</c:v>
                </c:pt>
                <c:pt idx="15825">
                  <c:v>yzWkFrthVdI</c:v>
                </c:pt>
                <c:pt idx="15826">
                  <c:v>Z_8_Ik29Bmg</c:v>
                </c:pt>
                <c:pt idx="15827">
                  <c:v>Z_P4MXacU0s</c:v>
                </c:pt>
                <c:pt idx="15828">
                  <c:v>z_rHZI7AIUo</c:v>
                </c:pt>
                <c:pt idx="15829">
                  <c:v>Z_T5FAZjMEI</c:v>
                </c:pt>
                <c:pt idx="15830">
                  <c:v>z_wMrd3AGHQ</c:v>
                </c:pt>
                <c:pt idx="15831">
                  <c:v>z01qISmQo2M</c:v>
                </c:pt>
                <c:pt idx="15832">
                  <c:v>Z0bzJCvmgLg</c:v>
                </c:pt>
                <c:pt idx="15833">
                  <c:v>z0GUY4uimfw</c:v>
                </c:pt>
                <c:pt idx="15834">
                  <c:v>Z0rRym-8ANk</c:v>
                </c:pt>
                <c:pt idx="15835">
                  <c:v>Z10zTYK3snA</c:v>
                </c:pt>
                <c:pt idx="15836">
                  <c:v>z1CdlHl5dmM</c:v>
                </c:pt>
                <c:pt idx="15837">
                  <c:v>Z1cs1n4-pII</c:v>
                </c:pt>
                <c:pt idx="15838">
                  <c:v>z1J2DSARY3k</c:v>
                </c:pt>
                <c:pt idx="15839">
                  <c:v>z1KH2-2q_oE</c:v>
                </c:pt>
                <c:pt idx="15840">
                  <c:v>z1kLBFVk9HU</c:v>
                </c:pt>
                <c:pt idx="15841">
                  <c:v>z1o2kSSZEAk</c:v>
                </c:pt>
                <c:pt idx="15842">
                  <c:v>z1PAFCJfn5Y</c:v>
                </c:pt>
                <c:pt idx="15843">
                  <c:v>Z1qg3QTmeoU</c:v>
                </c:pt>
                <c:pt idx="15844">
                  <c:v>Z1SB7h8LZaQ</c:v>
                </c:pt>
                <c:pt idx="15845">
                  <c:v>Z1w-DTmPLIc</c:v>
                </c:pt>
                <c:pt idx="15846">
                  <c:v>z1ZnJzOzIaA</c:v>
                </c:pt>
                <c:pt idx="15847">
                  <c:v>Z27oKIqPQL8</c:v>
                </c:pt>
                <c:pt idx="15848">
                  <c:v>Z2DvKspUYXw</c:v>
                </c:pt>
                <c:pt idx="15849">
                  <c:v>z2fSkAcMNPA</c:v>
                </c:pt>
                <c:pt idx="15850">
                  <c:v>Z2gs24Xewxk</c:v>
                </c:pt>
                <c:pt idx="15851">
                  <c:v>z2oJluJpMuM</c:v>
                </c:pt>
                <c:pt idx="15852">
                  <c:v>Z2Uf4s7Up3A</c:v>
                </c:pt>
                <c:pt idx="15853">
                  <c:v>Z38xEp99ChU</c:v>
                </c:pt>
                <c:pt idx="15854">
                  <c:v>z3i9N0aTrM4</c:v>
                </c:pt>
                <c:pt idx="15855">
                  <c:v>Z3Lsbcv7XSs</c:v>
                </c:pt>
                <c:pt idx="15856">
                  <c:v>z3OGsyHClp4</c:v>
                </c:pt>
                <c:pt idx="15857">
                  <c:v>z3v1CYYKwdU</c:v>
                </c:pt>
                <c:pt idx="15858">
                  <c:v>z3V9LUA6VQM</c:v>
                </c:pt>
                <c:pt idx="15859">
                  <c:v>Z4669P5uVo8</c:v>
                </c:pt>
                <c:pt idx="15860">
                  <c:v>Z4-6VH04V40</c:v>
                </c:pt>
                <c:pt idx="15861">
                  <c:v>z4aeaw3BH8Y</c:v>
                </c:pt>
                <c:pt idx="15862">
                  <c:v>z4EIRvH5YfY</c:v>
                </c:pt>
                <c:pt idx="15863">
                  <c:v>z4HvAt5twTE</c:v>
                </c:pt>
                <c:pt idx="15864">
                  <c:v>z4hwv828ny4</c:v>
                </c:pt>
                <c:pt idx="15865">
                  <c:v>z4x9YLoc4JU</c:v>
                </c:pt>
                <c:pt idx="15866">
                  <c:v>z5_Bn44WJN4</c:v>
                </c:pt>
                <c:pt idx="15867">
                  <c:v>z5eGdan7MXU</c:v>
                </c:pt>
                <c:pt idx="15868">
                  <c:v>z5IwNVxE5VE</c:v>
                </c:pt>
                <c:pt idx="15869">
                  <c:v>z5m_noilQno</c:v>
                </c:pt>
                <c:pt idx="15870">
                  <c:v>z5PT_Zf23FI</c:v>
                </c:pt>
                <c:pt idx="15871">
                  <c:v>Z5Zcpa1Cgzs</c:v>
                </c:pt>
                <c:pt idx="15872">
                  <c:v>Z6dqZsJi0bc</c:v>
                </c:pt>
                <c:pt idx="15873">
                  <c:v>Z6I9D_ZA_zY</c:v>
                </c:pt>
                <c:pt idx="15874">
                  <c:v>Z6iSorrS1pM</c:v>
                </c:pt>
                <c:pt idx="15875">
                  <c:v>Z6JL5ofMfZM</c:v>
                </c:pt>
                <c:pt idx="15876">
                  <c:v>z6kma1ACdpw</c:v>
                </c:pt>
                <c:pt idx="15877">
                  <c:v>Z6L452Geb3Y</c:v>
                </c:pt>
                <c:pt idx="15878">
                  <c:v>Z6t2EpwtJxM</c:v>
                </c:pt>
                <c:pt idx="15879">
                  <c:v>Z79vbEnU6M8</c:v>
                </c:pt>
                <c:pt idx="15880">
                  <c:v>Z7Bf2oYjUyk</c:v>
                </c:pt>
                <c:pt idx="15881">
                  <c:v>z7D9QjAWo6c</c:v>
                </c:pt>
                <c:pt idx="15882">
                  <c:v>z7ddTuNukvQ</c:v>
                </c:pt>
                <c:pt idx="15883">
                  <c:v>Z7e5H7-_qbY</c:v>
                </c:pt>
                <c:pt idx="15884">
                  <c:v>Z7F_TOYf8No</c:v>
                </c:pt>
                <c:pt idx="15885">
                  <c:v>z7LBzuvxek4</c:v>
                </c:pt>
                <c:pt idx="15886">
                  <c:v>Z7vCdKWvliE</c:v>
                </c:pt>
                <c:pt idx="15887">
                  <c:v>Z7ZxIKEkPHo</c:v>
                </c:pt>
                <c:pt idx="15888">
                  <c:v>Z890d2wX910</c:v>
                </c:pt>
                <c:pt idx="15889">
                  <c:v>z8AD3V6bw4c</c:v>
                </c:pt>
                <c:pt idx="15890">
                  <c:v>z8f7cPHN0SA</c:v>
                </c:pt>
                <c:pt idx="15891">
                  <c:v>Z8fgikLjGnk</c:v>
                </c:pt>
                <c:pt idx="15892">
                  <c:v>z8GGQHCwpAI</c:v>
                </c:pt>
                <c:pt idx="15893">
                  <c:v>Z8hiH_NW69o</c:v>
                </c:pt>
                <c:pt idx="15894">
                  <c:v>Z8lEGmfPQZw</c:v>
                </c:pt>
                <c:pt idx="15895">
                  <c:v>z8QxXD-Cy1g</c:v>
                </c:pt>
                <c:pt idx="15896">
                  <c:v>z8ZKREfhFw8</c:v>
                </c:pt>
                <c:pt idx="15897">
                  <c:v>Z8zKtsEHwAs</c:v>
                </c:pt>
                <c:pt idx="15898">
                  <c:v>z8znufL0UZ4</c:v>
                </c:pt>
                <c:pt idx="15899">
                  <c:v>Z8zRo_AEd6M</c:v>
                </c:pt>
                <c:pt idx="15900">
                  <c:v>z9Av-KSAU7A</c:v>
                </c:pt>
                <c:pt idx="15901">
                  <c:v>Z9cB0TjfIkM</c:v>
                </c:pt>
                <c:pt idx="15902">
                  <c:v>Z9eegMRl2Gw</c:v>
                </c:pt>
                <c:pt idx="15903">
                  <c:v>Z9GAuRaiBL8</c:v>
                </c:pt>
                <c:pt idx="15904">
                  <c:v>Z-9iyiuNaq4</c:v>
                </c:pt>
                <c:pt idx="15905">
                  <c:v>Z9JBCorjl9A</c:v>
                </c:pt>
                <c:pt idx="15906">
                  <c:v>z9nlOnOE29U</c:v>
                </c:pt>
                <c:pt idx="15907">
                  <c:v>Z9-PzX_LBAU</c:v>
                </c:pt>
                <c:pt idx="15908">
                  <c:v>z9SZiYxAUxQ</c:v>
                </c:pt>
                <c:pt idx="15909">
                  <c:v>Z9twWYOt-XI</c:v>
                </c:pt>
                <c:pt idx="15910">
                  <c:v>ZA_fHHvrdJU</c:v>
                </c:pt>
                <c:pt idx="15911">
                  <c:v>Za02BS0an3U</c:v>
                </c:pt>
                <c:pt idx="15912">
                  <c:v>Za6uj9FSBdk</c:v>
                </c:pt>
                <c:pt idx="15913">
                  <c:v>ZA8aFkdZ7cs</c:v>
                </c:pt>
                <c:pt idx="15914">
                  <c:v>ZaaNOB8_Tjo</c:v>
                </c:pt>
                <c:pt idx="15915">
                  <c:v>zAeIaXqoMJo</c:v>
                </c:pt>
                <c:pt idx="15916">
                  <c:v>zaEWPfluaro</c:v>
                </c:pt>
                <c:pt idx="15917">
                  <c:v>ZaFdun8Liqo</c:v>
                </c:pt>
                <c:pt idx="15918">
                  <c:v>ZAfh6okEgUM</c:v>
                </c:pt>
                <c:pt idx="15919">
                  <c:v>zaI28Z4iaIY</c:v>
                </c:pt>
                <c:pt idx="15920">
                  <c:v>ZAIr5yIc1ng</c:v>
                </c:pt>
                <c:pt idx="15921">
                  <c:v>ZASCWH7oVPM</c:v>
                </c:pt>
                <c:pt idx="15922">
                  <c:v>ZAURQTdrDs4</c:v>
                </c:pt>
                <c:pt idx="15923">
                  <c:v>ZauwpAuNN2U</c:v>
                </c:pt>
                <c:pt idx="15924">
                  <c:v>zawzRXSPyjs</c:v>
                </c:pt>
                <c:pt idx="15925">
                  <c:v>ZAyRv_JTXsc</c:v>
                </c:pt>
                <c:pt idx="15926">
                  <c:v>zAZ2drPgf7s</c:v>
                </c:pt>
                <c:pt idx="15927">
                  <c:v>zbCrUyG5ny8</c:v>
                </c:pt>
                <c:pt idx="15928">
                  <c:v>Zbd2D6Tea4Q</c:v>
                </c:pt>
                <c:pt idx="15929">
                  <c:v>zBhP2lCMS7U</c:v>
                </c:pt>
                <c:pt idx="15930">
                  <c:v>ZBM4Ok26GfY</c:v>
                </c:pt>
                <c:pt idx="15931">
                  <c:v>zbMAja48bQo</c:v>
                </c:pt>
                <c:pt idx="15932">
                  <c:v>ZBSE-kS_PUM</c:v>
                </c:pt>
                <c:pt idx="15933">
                  <c:v>zc_L71kSNgI</c:v>
                </c:pt>
                <c:pt idx="15934">
                  <c:v>zC0_fvCSMFs</c:v>
                </c:pt>
                <c:pt idx="15935">
                  <c:v>ZcaJgbxkQig</c:v>
                </c:pt>
                <c:pt idx="15936">
                  <c:v>z-CaLb8k6jY</c:v>
                </c:pt>
                <c:pt idx="15937">
                  <c:v>ZCDfLtCOeEw</c:v>
                </c:pt>
                <c:pt idx="15938">
                  <c:v>zci8cB4sHjY</c:v>
                </c:pt>
                <c:pt idx="15939">
                  <c:v>ZCPwpcurYns</c:v>
                </c:pt>
                <c:pt idx="15940">
                  <c:v>zCuOihqQcZs</c:v>
                </c:pt>
                <c:pt idx="15941">
                  <c:v>ZCY7yhgmNG4</c:v>
                </c:pt>
                <c:pt idx="15942">
                  <c:v>zD_9co5hgMs</c:v>
                </c:pt>
                <c:pt idx="15943">
                  <c:v>Zd_wn9V81PQ</c:v>
                </c:pt>
                <c:pt idx="15944">
                  <c:v>zD43oam-e4A</c:v>
                </c:pt>
                <c:pt idx="15945">
                  <c:v>ZD8Lj8SfvAI</c:v>
                </c:pt>
                <c:pt idx="15946">
                  <c:v>ZDb-AOg52vM</c:v>
                </c:pt>
                <c:pt idx="15947">
                  <c:v>ZDc8ls9QtYA</c:v>
                </c:pt>
                <c:pt idx="15948">
                  <c:v>ZddIRXUIiFs</c:v>
                </c:pt>
                <c:pt idx="15949">
                  <c:v>ZDfEQ4jb0-g</c:v>
                </c:pt>
                <c:pt idx="15950">
                  <c:v>zDfXTcxhq9c</c:v>
                </c:pt>
                <c:pt idx="15951">
                  <c:v>ZdfzH_TS0uo</c:v>
                </c:pt>
                <c:pt idx="15952">
                  <c:v>zDGGMgUwOsk</c:v>
                </c:pt>
                <c:pt idx="15953">
                  <c:v>zDhb3m_nHEY</c:v>
                </c:pt>
                <c:pt idx="15954">
                  <c:v>zdiBM3qjIcI</c:v>
                </c:pt>
                <c:pt idx="15955">
                  <c:v>ZdIyv9l15jg</c:v>
                </c:pt>
                <c:pt idx="15956">
                  <c:v>zDKSr03AnHc</c:v>
                </c:pt>
                <c:pt idx="15957">
                  <c:v>zDM6QJ5SmWY</c:v>
                </c:pt>
                <c:pt idx="15958">
                  <c:v>ZDn0cGcR7cs</c:v>
                </c:pt>
                <c:pt idx="15959">
                  <c:v>ZdnJl80z400</c:v>
                </c:pt>
                <c:pt idx="15960">
                  <c:v>ZDQqwXZDk3c</c:v>
                </c:pt>
                <c:pt idx="15961">
                  <c:v>zdRj-FmLJ3o</c:v>
                </c:pt>
                <c:pt idx="15962">
                  <c:v>zDvwoOWZBog</c:v>
                </c:pt>
                <c:pt idx="15963">
                  <c:v>ZdWrZjxwl-k</c:v>
                </c:pt>
                <c:pt idx="15964">
                  <c:v>ZDz89bDGT0k</c:v>
                </c:pt>
                <c:pt idx="15965">
                  <c:v>zDz9s2AOTVE</c:v>
                </c:pt>
                <c:pt idx="15966">
                  <c:v>Ze79TNTf-Dk</c:v>
                </c:pt>
                <c:pt idx="15967">
                  <c:v>ZeCg9DrUx1U</c:v>
                </c:pt>
                <c:pt idx="15968">
                  <c:v>ZEDNXm-oGCg</c:v>
                </c:pt>
                <c:pt idx="15969">
                  <c:v>zeeZxSJXwIk</c:v>
                </c:pt>
                <c:pt idx="15970">
                  <c:v>zeMakqeWyDE</c:v>
                </c:pt>
                <c:pt idx="15971">
                  <c:v>zEnty1WWiFc</c:v>
                </c:pt>
                <c:pt idx="15972">
                  <c:v>ZEQrtkM77Rk</c:v>
                </c:pt>
                <c:pt idx="15973">
                  <c:v>ZEtFCmdd0RE</c:v>
                </c:pt>
                <c:pt idx="15974">
                  <c:v>ZF0R8nM8kmU</c:v>
                </c:pt>
                <c:pt idx="15975">
                  <c:v>Zf3sV_iM8Hw</c:v>
                </c:pt>
                <c:pt idx="15976">
                  <c:v>zf4eb8K-uNk</c:v>
                </c:pt>
                <c:pt idx="15977">
                  <c:v>Zf5OmHlKr-A</c:v>
                </c:pt>
                <c:pt idx="15978">
                  <c:v>zfcO8GYHPmE</c:v>
                </c:pt>
                <c:pt idx="15979">
                  <c:v>zFFV2Gr8LYo</c:v>
                </c:pt>
                <c:pt idx="15980">
                  <c:v>ZfHLIXRj8AI</c:v>
                </c:pt>
                <c:pt idx="15981">
                  <c:v>zFkUxEYHbXs</c:v>
                </c:pt>
                <c:pt idx="15982">
                  <c:v>zFrllD9D9HM</c:v>
                </c:pt>
                <c:pt idx="15983">
                  <c:v>zFUR86FIfFU</c:v>
                </c:pt>
                <c:pt idx="15984">
                  <c:v>ZfUyn42jeqk</c:v>
                </c:pt>
                <c:pt idx="15985">
                  <c:v>ZfW7hXIJWZI</c:v>
                </c:pt>
                <c:pt idx="15986">
                  <c:v>Zg_IUJwgvTE</c:v>
                </c:pt>
                <c:pt idx="15987">
                  <c:v>ZG1Su0QwPYs</c:v>
                </c:pt>
                <c:pt idx="15988">
                  <c:v>ZgcZZ0YxJMw</c:v>
                </c:pt>
                <c:pt idx="15989">
                  <c:v>zgGEEX16esE</c:v>
                </c:pt>
                <c:pt idx="15990">
                  <c:v>ZGgWlec-82s</c:v>
                </c:pt>
                <c:pt idx="15991">
                  <c:v>ZgH4A2lmzPk</c:v>
                </c:pt>
                <c:pt idx="15992">
                  <c:v>zglPz49uKtU</c:v>
                </c:pt>
                <c:pt idx="15993">
                  <c:v>zgRJBucGX-I</c:v>
                </c:pt>
                <c:pt idx="15994">
                  <c:v>ZgTKmRPWMq4</c:v>
                </c:pt>
                <c:pt idx="15995">
                  <c:v>ZGwFDFQEe6w</c:v>
                </c:pt>
                <c:pt idx="15996">
                  <c:v>zH2QWFmKqpQ</c:v>
                </c:pt>
                <c:pt idx="15997">
                  <c:v>zH5v0rJeAYY</c:v>
                </c:pt>
                <c:pt idx="15998">
                  <c:v>Zh77RR0Uo5Y</c:v>
                </c:pt>
                <c:pt idx="15999">
                  <c:v>zh9QNzmzPrQ</c:v>
                </c:pt>
                <c:pt idx="16000">
                  <c:v>Zh9yq1fgJvY</c:v>
                </c:pt>
                <c:pt idx="16001">
                  <c:v>ZhHe7tZkBMU</c:v>
                </c:pt>
                <c:pt idx="16002">
                  <c:v>zHI0ui0qx3I</c:v>
                </c:pt>
                <c:pt idx="16003">
                  <c:v>zhIg2ou0W_M</c:v>
                </c:pt>
                <c:pt idx="16004">
                  <c:v>zHKg_GY57M0</c:v>
                </c:pt>
                <c:pt idx="16005">
                  <c:v>ZhmG_2LIdk0</c:v>
                </c:pt>
                <c:pt idx="16006">
                  <c:v>ZhMtE_8wu2o</c:v>
                </c:pt>
                <c:pt idx="16007">
                  <c:v>zhpc4n5-QUc</c:v>
                </c:pt>
                <c:pt idx="16008">
                  <c:v>ZhqZCMdvKyg</c:v>
                </c:pt>
                <c:pt idx="16009">
                  <c:v>ZhTDbwc9Ve0</c:v>
                </c:pt>
                <c:pt idx="16010">
                  <c:v>zHu0SihTXOE</c:v>
                </c:pt>
                <c:pt idx="16011">
                  <c:v>ZhuW_iycPlY</c:v>
                </c:pt>
                <c:pt idx="16012">
                  <c:v>zHWeTgQgWrI</c:v>
                </c:pt>
                <c:pt idx="16013">
                  <c:v>ZI2H5mMCmhA</c:v>
                </c:pt>
                <c:pt idx="16014">
                  <c:v>ziA9AJ_avE8</c:v>
                </c:pt>
                <c:pt idx="16015">
                  <c:v>zIBjsnd9Ukc</c:v>
                </c:pt>
                <c:pt idx="16016">
                  <c:v>zibpYrl9N3w</c:v>
                </c:pt>
                <c:pt idx="16017">
                  <c:v>ZICW_IwK8mM</c:v>
                </c:pt>
                <c:pt idx="16018">
                  <c:v>ziDB5YzHDro</c:v>
                </c:pt>
                <c:pt idx="16019">
                  <c:v>ZIdqYB7Ij_A</c:v>
                </c:pt>
                <c:pt idx="16020">
                  <c:v>ZIHhuwvT7R0</c:v>
                </c:pt>
                <c:pt idx="16021">
                  <c:v>ZiJbRgD2jyI</c:v>
                </c:pt>
                <c:pt idx="16022">
                  <c:v>zIoK5ISYZFo</c:v>
                </c:pt>
                <c:pt idx="16023">
                  <c:v>ziOwvxFoLw0</c:v>
                </c:pt>
                <c:pt idx="16024">
                  <c:v>zIPTP3TKUSg</c:v>
                </c:pt>
                <c:pt idx="16025">
                  <c:v>ZIU2y0m4cug</c:v>
                </c:pt>
                <c:pt idx="16026">
                  <c:v>ziUgTTTpmrc</c:v>
                </c:pt>
                <c:pt idx="16027">
                  <c:v>zIvfX9vc0Nw</c:v>
                </c:pt>
                <c:pt idx="16028">
                  <c:v>zIxLtogxb98</c:v>
                </c:pt>
                <c:pt idx="16029">
                  <c:v>zIYju9E8bIg</c:v>
                </c:pt>
                <c:pt idx="16030">
                  <c:v>ZIZmudFa0Pk</c:v>
                </c:pt>
                <c:pt idx="16031">
                  <c:v>zj0AQTf3Zko</c:v>
                </c:pt>
                <c:pt idx="16032">
                  <c:v>Zj6jvZ5hCUc</c:v>
                </c:pt>
                <c:pt idx="16033">
                  <c:v>ZJaR1RPrvkA</c:v>
                </c:pt>
                <c:pt idx="16034">
                  <c:v>ZJbRvgrsvrY</c:v>
                </c:pt>
                <c:pt idx="16035">
                  <c:v>ZjD7DEGfvy4</c:v>
                </c:pt>
                <c:pt idx="16036">
                  <c:v>zJdh4CdpJGQ</c:v>
                </c:pt>
                <c:pt idx="16037">
                  <c:v>ZJDMWVZta3M</c:v>
                </c:pt>
                <c:pt idx="16038">
                  <c:v>zJH9GRYBxHQ</c:v>
                </c:pt>
                <c:pt idx="16039">
                  <c:v>ZjKqwFZT_w8</c:v>
                </c:pt>
                <c:pt idx="16040">
                  <c:v>ZJmu5PrJWuI</c:v>
                </c:pt>
                <c:pt idx="16041">
                  <c:v>zJNfPJDv4Ks</c:v>
                </c:pt>
                <c:pt idx="16042">
                  <c:v>zJOmS4teRRk</c:v>
                </c:pt>
                <c:pt idx="16043">
                  <c:v>ZjPGrYpgwa4</c:v>
                </c:pt>
                <c:pt idx="16044">
                  <c:v>zjQ6gmkkCBY</c:v>
                </c:pt>
                <c:pt idx="16045">
                  <c:v>zJqEa95Y1Bk</c:v>
                </c:pt>
                <c:pt idx="16046">
                  <c:v>ZjR0Iq_OAI8</c:v>
                </c:pt>
                <c:pt idx="16047">
                  <c:v>zJuzhcgl2-M</c:v>
                </c:pt>
                <c:pt idx="16048">
                  <c:v>zJyUHRG3jpI</c:v>
                </c:pt>
                <c:pt idx="16049">
                  <c:v>zK3A5SuTRMs</c:v>
                </c:pt>
                <c:pt idx="16050">
                  <c:v>zk7g86AGFDo</c:v>
                </c:pt>
                <c:pt idx="16051">
                  <c:v>zK8rF35b2lI</c:v>
                </c:pt>
                <c:pt idx="16052">
                  <c:v>zk9HAy2vlbc</c:v>
                </c:pt>
                <c:pt idx="16053">
                  <c:v>zKaJpFB4FFM</c:v>
                </c:pt>
                <c:pt idx="16054">
                  <c:v>ZkdGTGBXc-o</c:v>
                </c:pt>
                <c:pt idx="16055">
                  <c:v>ZkEyaJIQyU8</c:v>
                </c:pt>
                <c:pt idx="16056">
                  <c:v>zKIQdgJEHgU</c:v>
                </c:pt>
                <c:pt idx="16057">
                  <c:v>zKM_EqqJOYc</c:v>
                </c:pt>
                <c:pt idx="16058">
                  <c:v>Zkp74rlLc68</c:v>
                </c:pt>
                <c:pt idx="16059">
                  <c:v>zKS4Q5FobaQ</c:v>
                </c:pt>
                <c:pt idx="16060">
                  <c:v>ZktaGjw0kcU</c:v>
                </c:pt>
                <c:pt idx="16061">
                  <c:v>zKtBpSS5g0A</c:v>
                </c:pt>
                <c:pt idx="16062">
                  <c:v>zKUtYpUsjjg</c:v>
                </c:pt>
                <c:pt idx="16063">
                  <c:v>z-KUX-kpeqQ</c:v>
                </c:pt>
                <c:pt idx="16064">
                  <c:v>zkWiTLKE0mg</c:v>
                </c:pt>
                <c:pt idx="16065">
                  <c:v>ZL2vCpRz_X8</c:v>
                </c:pt>
                <c:pt idx="16066">
                  <c:v>zLdLjRJ-nJU</c:v>
                </c:pt>
                <c:pt idx="16067">
                  <c:v>ZLFwFwKZCGg</c:v>
                </c:pt>
                <c:pt idx="16068">
                  <c:v>ZLG2TV-I_Zk</c:v>
                </c:pt>
                <c:pt idx="16069">
                  <c:v>zLg3_0ipeAs</c:v>
                </c:pt>
                <c:pt idx="16070">
                  <c:v>ZLHWcpH6qx0</c:v>
                </c:pt>
                <c:pt idx="16071">
                  <c:v>zLkBfD456LY</c:v>
                </c:pt>
                <c:pt idx="16072">
                  <c:v>ZlkzOw79pqk</c:v>
                </c:pt>
                <c:pt idx="16073">
                  <c:v>ZlN9j8Ph4l4</c:v>
                </c:pt>
                <c:pt idx="16074">
                  <c:v>ZlNEn93PEeo</c:v>
                </c:pt>
                <c:pt idx="16075">
                  <c:v>ZlNJiZXrXg8</c:v>
                </c:pt>
                <c:pt idx="16076">
                  <c:v>zlnN_685S1Q</c:v>
                </c:pt>
                <c:pt idx="16077">
                  <c:v>zLnv5cuEnrg</c:v>
                </c:pt>
                <c:pt idx="16078">
                  <c:v>zlr13tlRoxw</c:v>
                </c:pt>
                <c:pt idx="16079">
                  <c:v>zlSkwzITbjQ</c:v>
                </c:pt>
                <c:pt idx="16080">
                  <c:v>ZM99HgGsyoo</c:v>
                </c:pt>
                <c:pt idx="16081">
                  <c:v>ZmcK0mjkeFU</c:v>
                </c:pt>
                <c:pt idx="16082">
                  <c:v>ZmefQMk_HCc</c:v>
                </c:pt>
                <c:pt idx="16083">
                  <c:v>zMi51K6Rkfw</c:v>
                </c:pt>
                <c:pt idx="16084">
                  <c:v>zMJLCPUliRo</c:v>
                </c:pt>
                <c:pt idx="16085">
                  <c:v>zmM89ZOe-iw</c:v>
                </c:pt>
                <c:pt idx="16086">
                  <c:v>zMN0JR0dF4I</c:v>
                </c:pt>
                <c:pt idx="16087">
                  <c:v>zMpjexMuKao</c:v>
                </c:pt>
                <c:pt idx="16088">
                  <c:v>zMSb2Jjcfxg</c:v>
                </c:pt>
                <c:pt idx="16089">
                  <c:v>zmtb9MoHNTU</c:v>
                </c:pt>
                <c:pt idx="16090">
                  <c:v>ZMtvs523gb4</c:v>
                </c:pt>
                <c:pt idx="16091">
                  <c:v>zMxIW7uwDGg</c:v>
                </c:pt>
                <c:pt idx="16092">
                  <c:v>Zmz7x7OXjtY</c:v>
                </c:pt>
                <c:pt idx="16093">
                  <c:v>zn04Eavv3Nw</c:v>
                </c:pt>
                <c:pt idx="16094">
                  <c:v>zN0r2Yn-UvQ</c:v>
                </c:pt>
                <c:pt idx="16095">
                  <c:v>zN23NjdOT14</c:v>
                </c:pt>
                <c:pt idx="16096">
                  <c:v>ZN4B7fqV_KI</c:v>
                </c:pt>
                <c:pt idx="16097">
                  <c:v>zN--8B42GGs</c:v>
                </c:pt>
                <c:pt idx="16098">
                  <c:v>ZN-99DI1-7A</c:v>
                </c:pt>
                <c:pt idx="16099">
                  <c:v>ZnaLe0NHGFg</c:v>
                </c:pt>
                <c:pt idx="16100">
                  <c:v>ZNaOjkbd76k</c:v>
                </c:pt>
                <c:pt idx="16101">
                  <c:v>Zncv5d5FSA4</c:v>
                </c:pt>
                <c:pt idx="16102">
                  <c:v>znEd2y5NvE8</c:v>
                </c:pt>
                <c:pt idx="16103">
                  <c:v>zNG-ePrteA8</c:v>
                </c:pt>
                <c:pt idx="16104">
                  <c:v>zN-M9aobnbE</c:v>
                </c:pt>
                <c:pt idx="16105">
                  <c:v>znOC3IU0dF8</c:v>
                </c:pt>
                <c:pt idx="16106">
                  <c:v>ZnQGzfrEpsc</c:v>
                </c:pt>
                <c:pt idx="16107">
                  <c:v>ZnVIUr_BQSs</c:v>
                </c:pt>
                <c:pt idx="16108">
                  <c:v>ZNwgCsDY0DY</c:v>
                </c:pt>
                <c:pt idx="16109">
                  <c:v>znYbKxZmIbw</c:v>
                </c:pt>
                <c:pt idx="16110">
                  <c:v>ZnZ0eNb6t2w</c:v>
                </c:pt>
                <c:pt idx="16111">
                  <c:v>zNZjeq1vDKU</c:v>
                </c:pt>
                <c:pt idx="16112">
                  <c:v>ZOBGvQu7ilY</c:v>
                </c:pt>
                <c:pt idx="16113">
                  <c:v>zOC2f9lYXBA</c:v>
                </c:pt>
                <c:pt idx="16114">
                  <c:v>zoFQhvnFCcI</c:v>
                </c:pt>
                <c:pt idx="16115">
                  <c:v>ZOh1iyHBTQw</c:v>
                </c:pt>
                <c:pt idx="16116">
                  <c:v>zOi6qrGZ5vE</c:v>
                </c:pt>
                <c:pt idx="16117">
                  <c:v>ZOIrcAaAlPo</c:v>
                </c:pt>
                <c:pt idx="16118">
                  <c:v>zOkEQMILZ3Q</c:v>
                </c:pt>
                <c:pt idx="16119">
                  <c:v>ZolP2aMLRp0</c:v>
                </c:pt>
                <c:pt idx="16120">
                  <c:v>zOOmEDwPJX0</c:v>
                </c:pt>
                <c:pt idx="16121">
                  <c:v>ZoRAKDLFbnY</c:v>
                </c:pt>
                <c:pt idx="16122">
                  <c:v>zoSbFxs56Q8</c:v>
                </c:pt>
                <c:pt idx="16123">
                  <c:v>ZOufWxx98Iw</c:v>
                </c:pt>
                <c:pt idx="16124">
                  <c:v>zOuXs8RuCOQ</c:v>
                </c:pt>
                <c:pt idx="16125">
                  <c:v>ZoV3kU9ZR9I</c:v>
                </c:pt>
                <c:pt idx="16126">
                  <c:v>ZOyo926dZYQ</c:v>
                </c:pt>
                <c:pt idx="16127">
                  <c:v>ZoztKtQT7DU</c:v>
                </c:pt>
                <c:pt idx="16128">
                  <c:v>zPBTpsnPdok</c:v>
                </c:pt>
                <c:pt idx="16129">
                  <c:v>ZPcKhaB9wHQ</c:v>
                </c:pt>
                <c:pt idx="16130">
                  <c:v>ZPhILKWNGxw</c:v>
                </c:pt>
                <c:pt idx="16131">
                  <c:v>zPj4YzRLKmo</c:v>
                </c:pt>
                <c:pt idx="16132">
                  <c:v>ZpRbvzwsvq8</c:v>
                </c:pt>
                <c:pt idx="16133">
                  <c:v>ZPSb34Ug3IQ</c:v>
                </c:pt>
                <c:pt idx="16134">
                  <c:v>ZpShLdgfNbY</c:v>
                </c:pt>
                <c:pt idx="16135">
                  <c:v>ZpV_akHfGLE</c:v>
                </c:pt>
                <c:pt idx="16136">
                  <c:v>ZpxJQNhEHW0</c:v>
                </c:pt>
                <c:pt idx="16137">
                  <c:v>ZpyXA_-nK0I</c:v>
                </c:pt>
                <c:pt idx="16138">
                  <c:v>zq0GM5kfOCc</c:v>
                </c:pt>
                <c:pt idx="16139">
                  <c:v>zQ4lFJetz0I</c:v>
                </c:pt>
                <c:pt idx="16140">
                  <c:v>ZQ4VHs4LwhI</c:v>
                </c:pt>
                <c:pt idx="16141">
                  <c:v>ZQBzCh_qz_A</c:v>
                </c:pt>
                <c:pt idx="16142">
                  <c:v>ZQc34LzQeZ8</c:v>
                </c:pt>
                <c:pt idx="16143">
                  <c:v>zQD5NLOQWoE</c:v>
                </c:pt>
                <c:pt idx="16144">
                  <c:v>zqDdVegzew0</c:v>
                </c:pt>
                <c:pt idx="16145">
                  <c:v>ZQEcxpYr918</c:v>
                </c:pt>
                <c:pt idx="16146">
                  <c:v>zQ-fgcVmav8</c:v>
                </c:pt>
                <c:pt idx="16147">
                  <c:v>ZqG90jzu2QE</c:v>
                </c:pt>
                <c:pt idx="16148">
                  <c:v>ZQj4C_ytDlM</c:v>
                </c:pt>
                <c:pt idx="16149">
                  <c:v>zqJl8u8yFmc</c:v>
                </c:pt>
                <c:pt idx="16150">
                  <c:v>ZQk6kHU03x8</c:v>
                </c:pt>
                <c:pt idx="16151">
                  <c:v>zqOvpmdI2t8</c:v>
                </c:pt>
                <c:pt idx="16152">
                  <c:v>zQpayXoHMeM</c:v>
                </c:pt>
                <c:pt idx="16153">
                  <c:v>Zqv5CBWt9yA</c:v>
                </c:pt>
                <c:pt idx="16154">
                  <c:v>ZQvGkF2lxhQ</c:v>
                </c:pt>
                <c:pt idx="16155">
                  <c:v>zqw4avoJ7sc</c:v>
                </c:pt>
                <c:pt idx="16156">
                  <c:v>ZQYX4QDEHZk</c:v>
                </c:pt>
                <c:pt idx="16157">
                  <c:v>zQzbWfAtBGM</c:v>
                </c:pt>
                <c:pt idx="16158">
                  <c:v>ZR1928D_M3A</c:v>
                </c:pt>
                <c:pt idx="16159">
                  <c:v>Zr6ZbXXCL3U</c:v>
                </c:pt>
                <c:pt idx="16160">
                  <c:v>ZRas5gKKIp0</c:v>
                </c:pt>
                <c:pt idx="16161">
                  <c:v>zrBgITpmBEo</c:v>
                </c:pt>
                <c:pt idx="16162">
                  <c:v>zRdxP3PbUVk</c:v>
                </c:pt>
                <c:pt idx="16163">
                  <c:v>ZrEP2EuSufc</c:v>
                </c:pt>
                <c:pt idx="16164">
                  <c:v>zRhe-5Q72PY</c:v>
                </c:pt>
                <c:pt idx="16165">
                  <c:v>ZrhP6rXaDKM</c:v>
                </c:pt>
                <c:pt idx="16166">
                  <c:v>zrJEfX-BRQk</c:v>
                </c:pt>
                <c:pt idx="16167">
                  <c:v>ZrpyTdNGXBE</c:v>
                </c:pt>
                <c:pt idx="16168">
                  <c:v>ZrqhD7hFQmQ</c:v>
                </c:pt>
                <c:pt idx="16169">
                  <c:v>zRqLuUUfH_o</c:v>
                </c:pt>
                <c:pt idx="16170">
                  <c:v>ZrQtPDuNZ1o</c:v>
                </c:pt>
                <c:pt idx="16171">
                  <c:v>ZrTN2sONAbE</c:v>
                </c:pt>
                <c:pt idx="16172">
                  <c:v>zrUl5WgyquY</c:v>
                </c:pt>
                <c:pt idx="16173">
                  <c:v>ZrVBEcZz4oM</c:v>
                </c:pt>
                <c:pt idx="16174">
                  <c:v>zRVjJknfEcI</c:v>
                </c:pt>
                <c:pt idx="16175">
                  <c:v>ZrwbiqZFhUY</c:v>
                </c:pt>
                <c:pt idx="16176">
                  <c:v>ZRwF5xz4cg4</c:v>
                </c:pt>
                <c:pt idx="16177">
                  <c:v>ZRX_c8uV6BU</c:v>
                </c:pt>
                <c:pt idx="16178">
                  <c:v>zRy0_PQ8QAM</c:v>
                </c:pt>
                <c:pt idx="16179">
                  <c:v>ZRYRF34topA</c:v>
                </c:pt>
                <c:pt idx="16180">
                  <c:v>ZRyXRhxtyb4</c:v>
                </c:pt>
                <c:pt idx="16181">
                  <c:v>Zs76f8pAt_E</c:v>
                </c:pt>
                <c:pt idx="16182">
                  <c:v>zs7WWBGmDIU</c:v>
                </c:pt>
                <c:pt idx="16183">
                  <c:v>zS9kqVDp_l0</c:v>
                </c:pt>
                <c:pt idx="16184">
                  <c:v>ZscgrAjqcYk</c:v>
                </c:pt>
                <c:pt idx="16185">
                  <c:v>ZSd1Ll2nnCw</c:v>
                </c:pt>
                <c:pt idx="16186">
                  <c:v>ZSFM5WPcWv4</c:v>
                </c:pt>
                <c:pt idx="16187">
                  <c:v>ZsGsHYct-vk</c:v>
                </c:pt>
                <c:pt idx="16188">
                  <c:v>ZslhJCeFTKk</c:v>
                </c:pt>
                <c:pt idx="16189">
                  <c:v>zsNA8EXeKpA</c:v>
                </c:pt>
                <c:pt idx="16190">
                  <c:v>zsNKD7Rb_d8</c:v>
                </c:pt>
                <c:pt idx="16191">
                  <c:v>ZSnVjIUqwSg</c:v>
                </c:pt>
                <c:pt idx="16192">
                  <c:v>ZsqeG1goXx4</c:v>
                </c:pt>
                <c:pt idx="16193">
                  <c:v>zsSm2xZinXo</c:v>
                </c:pt>
                <c:pt idx="16194">
                  <c:v>ZstXB3mR3WU</c:v>
                </c:pt>
                <c:pt idx="16195">
                  <c:v>zstYPD5v9QU</c:v>
                </c:pt>
                <c:pt idx="16196">
                  <c:v>zsuVy76rllw</c:v>
                </c:pt>
                <c:pt idx="16197">
                  <c:v>ZSuZ6DFThS8</c:v>
                </c:pt>
                <c:pt idx="16198">
                  <c:v>ZsvJX4h-LfM</c:v>
                </c:pt>
                <c:pt idx="16199">
                  <c:v>ZsVOcEy8Ewk</c:v>
                </c:pt>
                <c:pt idx="16200">
                  <c:v>zsWAkGgtd70</c:v>
                </c:pt>
                <c:pt idx="16201">
                  <c:v>ZsXGvCniLxc</c:v>
                </c:pt>
                <c:pt idx="16202">
                  <c:v>ZSZrF5qYUHw</c:v>
                </c:pt>
                <c:pt idx="16203">
                  <c:v>zt13UtanTas</c:v>
                </c:pt>
                <c:pt idx="16204">
                  <c:v>zt6fYEdcLsU</c:v>
                </c:pt>
                <c:pt idx="16205">
                  <c:v>Ztbm9G0EySU</c:v>
                </c:pt>
                <c:pt idx="16206">
                  <c:v>Ztbw3tz47JI</c:v>
                </c:pt>
                <c:pt idx="16207">
                  <c:v>Ztd12gJCGUw</c:v>
                </c:pt>
                <c:pt idx="16208">
                  <c:v>Ztel4Tuq_Gc</c:v>
                </c:pt>
                <c:pt idx="16209">
                  <c:v>ZtFjx3-gRkY</c:v>
                </c:pt>
                <c:pt idx="16210">
                  <c:v>ztGIsPDsA2A</c:v>
                </c:pt>
                <c:pt idx="16211">
                  <c:v>z-Tm08sJk7c</c:v>
                </c:pt>
                <c:pt idx="16212">
                  <c:v>ztNSxJfBH7M</c:v>
                </c:pt>
                <c:pt idx="16213">
                  <c:v>ztugCwW3HKo</c:v>
                </c:pt>
                <c:pt idx="16214">
                  <c:v>ZtZkAGmu5yw</c:v>
                </c:pt>
                <c:pt idx="16215">
                  <c:v>ZTZrWUQywyA</c:v>
                </c:pt>
                <c:pt idx="16216">
                  <c:v>ztZTEoy8TRU</c:v>
                </c:pt>
                <c:pt idx="16217">
                  <c:v>Zua6WUB6iV4</c:v>
                </c:pt>
                <c:pt idx="16218">
                  <c:v>ZugL2Rs8Hmo</c:v>
                </c:pt>
                <c:pt idx="16219">
                  <c:v>ZuKpjnf01O8</c:v>
                </c:pt>
                <c:pt idx="16220">
                  <c:v>zULo9vPB2S0</c:v>
                </c:pt>
                <c:pt idx="16221">
                  <c:v>ZUNnWL8bJFg</c:v>
                </c:pt>
                <c:pt idx="16222">
                  <c:v>ZUPx3FM63Pg</c:v>
                </c:pt>
                <c:pt idx="16223">
                  <c:v>ZutqQBGiEFU</c:v>
                </c:pt>
                <c:pt idx="16224">
                  <c:v>z-uUOFG59XA</c:v>
                </c:pt>
                <c:pt idx="16225">
                  <c:v>ZUVFK53Z22s</c:v>
                </c:pt>
                <c:pt idx="16226">
                  <c:v>zUWZtSSZfsc</c:v>
                </c:pt>
                <c:pt idx="16227">
                  <c:v>zUZ1z7FwLc8</c:v>
                </c:pt>
                <c:pt idx="16228">
                  <c:v>ZUzzlRudjGE</c:v>
                </c:pt>
                <c:pt idx="16229">
                  <c:v>zv2Zp3z_FAM</c:v>
                </c:pt>
                <c:pt idx="16230">
                  <c:v>zVbsJSTt8n8</c:v>
                </c:pt>
                <c:pt idx="16231">
                  <c:v>zVc-Oe1wZGc</c:v>
                </c:pt>
                <c:pt idx="16232">
                  <c:v>zvjNaSmQFLQ</c:v>
                </c:pt>
                <c:pt idx="16233">
                  <c:v>Z-vlkIrlNXw</c:v>
                </c:pt>
                <c:pt idx="16234">
                  <c:v>zvMUlNj6HLU</c:v>
                </c:pt>
                <c:pt idx="16235">
                  <c:v>ZvQ7PK2y3QU</c:v>
                </c:pt>
                <c:pt idx="16236">
                  <c:v>zvS2hxh3ZhU</c:v>
                </c:pt>
                <c:pt idx="16237">
                  <c:v>zVtDaUn6iYg</c:v>
                </c:pt>
                <c:pt idx="16238">
                  <c:v>ZVtZUylxfXI</c:v>
                </c:pt>
                <c:pt idx="16239">
                  <c:v>ZVu4CNth2WE</c:v>
                </c:pt>
                <c:pt idx="16240">
                  <c:v>zVUnaOE3hGk</c:v>
                </c:pt>
                <c:pt idx="16241">
                  <c:v>zvWmYsEvZJo</c:v>
                </c:pt>
                <c:pt idx="16242">
                  <c:v>ZW1xBGRzXfw</c:v>
                </c:pt>
                <c:pt idx="16243">
                  <c:v>zW2liGao7Z0</c:v>
                </c:pt>
                <c:pt idx="16244">
                  <c:v>zW9aLsVj25Y</c:v>
                </c:pt>
                <c:pt idx="16245">
                  <c:v>ZwaGPPSydFw</c:v>
                </c:pt>
                <c:pt idx="16246">
                  <c:v>zWAjEtFkMgY</c:v>
                </c:pt>
                <c:pt idx="16247">
                  <c:v>Zwav9h6rQQ4</c:v>
                </c:pt>
                <c:pt idx="16248">
                  <c:v>ZwciKVhBZfE</c:v>
                </c:pt>
                <c:pt idx="16249">
                  <c:v>ZwJfSw3IEDI</c:v>
                </c:pt>
                <c:pt idx="16250">
                  <c:v>ZWNYdAAm6lk</c:v>
                </c:pt>
                <c:pt idx="16251">
                  <c:v>ZwRy5ZmBSGw</c:v>
                </c:pt>
                <c:pt idx="16252">
                  <c:v>zwwfogoWVIA</c:v>
                </c:pt>
                <c:pt idx="16253">
                  <c:v>zWwnvD1mSI4</c:v>
                </c:pt>
                <c:pt idx="16254">
                  <c:v>ZWZ5Tr24DTo</c:v>
                </c:pt>
                <c:pt idx="16255">
                  <c:v>zwzEqZwdBdM</c:v>
                </c:pt>
                <c:pt idx="16256">
                  <c:v>zX2bsGceI6M</c:v>
                </c:pt>
                <c:pt idx="16257">
                  <c:v>zX65xRqH-S4</c:v>
                </c:pt>
                <c:pt idx="16258">
                  <c:v>Zx67ZfaeSaQ</c:v>
                </c:pt>
                <c:pt idx="16259">
                  <c:v>zX8qgp8DvfM</c:v>
                </c:pt>
                <c:pt idx="16260">
                  <c:v>zxDFOGiB-vo</c:v>
                </c:pt>
                <c:pt idx="16261">
                  <c:v>ZXfdLoTOpXc</c:v>
                </c:pt>
                <c:pt idx="16262">
                  <c:v>zXFNwaD11Vs</c:v>
                </c:pt>
                <c:pt idx="16263">
                  <c:v>ZXIovt2TJns</c:v>
                </c:pt>
                <c:pt idx="16264">
                  <c:v>ZXRSyVWQQ8o</c:v>
                </c:pt>
                <c:pt idx="16265">
                  <c:v>ZXSGHmgBkWM</c:v>
                </c:pt>
                <c:pt idx="16266">
                  <c:v>zxVWKXrmDRM</c:v>
                </c:pt>
                <c:pt idx="16267">
                  <c:v>ZXyEI5IvLFA</c:v>
                </c:pt>
                <c:pt idx="16268">
                  <c:v>Zy5YzW1-p14</c:v>
                </c:pt>
                <c:pt idx="16269">
                  <c:v>zy7Hm41h-As</c:v>
                </c:pt>
                <c:pt idx="16270">
                  <c:v>ZY7jL2KqwW4</c:v>
                </c:pt>
                <c:pt idx="16271">
                  <c:v>zYfd6jJ7apg</c:v>
                </c:pt>
                <c:pt idx="16272">
                  <c:v>Zyfhxlaeihg</c:v>
                </c:pt>
                <c:pt idx="16273">
                  <c:v>ZYfxqg8XoRU</c:v>
                </c:pt>
                <c:pt idx="16274">
                  <c:v>ZYin3ZPhFTI</c:v>
                </c:pt>
                <c:pt idx="16275">
                  <c:v>zykZhNk7BNQ</c:v>
                </c:pt>
                <c:pt idx="16276">
                  <c:v>ZYNQGQDp954</c:v>
                </c:pt>
                <c:pt idx="16277">
                  <c:v>zYoum2gQip8</c:v>
                </c:pt>
                <c:pt idx="16278">
                  <c:v>ZYpCVRdMcUk</c:v>
                </c:pt>
                <c:pt idx="16279">
                  <c:v>ZyqL4sMrEss</c:v>
                </c:pt>
                <c:pt idx="16280">
                  <c:v>ZyQxMQJJpjY</c:v>
                </c:pt>
                <c:pt idx="16281">
                  <c:v>ZYR02RgRc1g</c:v>
                </c:pt>
                <c:pt idx="16282">
                  <c:v>zyRoReSrF2I</c:v>
                </c:pt>
                <c:pt idx="16283">
                  <c:v>zys43i_RKHM</c:v>
                </c:pt>
                <c:pt idx="16284">
                  <c:v>ZYsYyvBC7lE</c:v>
                </c:pt>
                <c:pt idx="16285">
                  <c:v>ZyVJGL3fIWY</c:v>
                </c:pt>
                <c:pt idx="16286">
                  <c:v>zyvYkpoLeSU</c:v>
                </c:pt>
                <c:pt idx="16287">
                  <c:v>ZYw6XBwKK1o</c:v>
                </c:pt>
                <c:pt idx="16288">
                  <c:v>ZyWX6CjJCIU</c:v>
                </c:pt>
                <c:pt idx="16289">
                  <c:v>zyYe-22uPQk</c:v>
                </c:pt>
                <c:pt idx="16290">
                  <c:v>ZYZFmaQx7yU</c:v>
                </c:pt>
                <c:pt idx="16291">
                  <c:v>zYzlXFCLYEQ</c:v>
                </c:pt>
                <c:pt idx="16292">
                  <c:v>zz6Nqy4SM3E</c:v>
                </c:pt>
                <c:pt idx="16293">
                  <c:v>zZ9cPmJ_v4w</c:v>
                </c:pt>
                <c:pt idx="16294">
                  <c:v>Zza3whxhB3A</c:v>
                </c:pt>
                <c:pt idx="16295">
                  <c:v>ZZBCagwloo0</c:v>
                </c:pt>
                <c:pt idx="16296">
                  <c:v>zzcAq02ncAE</c:v>
                </c:pt>
                <c:pt idx="16297">
                  <c:v>z-ZEHL4Df-A</c:v>
                </c:pt>
                <c:pt idx="16298">
                  <c:v>ZzGidJNb4eI</c:v>
                </c:pt>
                <c:pt idx="16299">
                  <c:v>ZzH8tiTeEJc</c:v>
                </c:pt>
                <c:pt idx="16300">
                  <c:v>Zzs6wTGDD2A</c:v>
                </c:pt>
                <c:pt idx="16301">
                  <c:v>ZzSkpyJhOTA</c:v>
                </c:pt>
                <c:pt idx="16302">
                  <c:v>zZwI_7GZ5Js</c:v>
                </c:pt>
                <c:pt idx="16303">
                  <c:v>zZYIoa_fBhY</c:v>
                </c:pt>
                <c:pt idx="16304">
                  <c:v>z-ZZ4XhCbUg</c:v>
                </c:pt>
                <c:pt idx="16305">
                  <c:v>#NAME?</c:v>
                </c:pt>
                <c:pt idx="16306">
                  <c:v>#VALUE!</c:v>
                </c:pt>
              </c:strCache>
            </c:strRef>
          </c:cat>
          <c:val>
            <c:numRef>
              <c:f>'Q6'!$B$4:$B$16311</c:f>
              <c:numCache>
                <c:formatCode>General</c:formatCode>
                <c:ptCount val="16307"/>
                <c:pt idx="0">
                  <c:v>1630</c:v>
                </c:pt>
                <c:pt idx="1">
                  <c:v>230</c:v>
                </c:pt>
                <c:pt idx="2">
                  <c:v>1909</c:v>
                </c:pt>
                <c:pt idx="3">
                  <c:v>571</c:v>
                </c:pt>
                <c:pt idx="4">
                  <c:v>153</c:v>
                </c:pt>
                <c:pt idx="5">
                  <c:v>222</c:v>
                </c:pt>
                <c:pt idx="6">
                  <c:v>52</c:v>
                </c:pt>
                <c:pt idx="7">
                  <c:v>34</c:v>
                </c:pt>
                <c:pt idx="8">
                  <c:v>234</c:v>
                </c:pt>
                <c:pt idx="9">
                  <c:v>211</c:v>
                </c:pt>
                <c:pt idx="10">
                  <c:v>23</c:v>
                </c:pt>
                <c:pt idx="11">
                  <c:v>1794</c:v>
                </c:pt>
                <c:pt idx="12">
                  <c:v>88</c:v>
                </c:pt>
                <c:pt idx="13">
                  <c:v>1473</c:v>
                </c:pt>
                <c:pt idx="14">
                  <c:v>1241</c:v>
                </c:pt>
                <c:pt idx="15">
                  <c:v>436</c:v>
                </c:pt>
                <c:pt idx="16">
                  <c:v>2748</c:v>
                </c:pt>
                <c:pt idx="17">
                  <c:v>135</c:v>
                </c:pt>
                <c:pt idx="18">
                  <c:v>11</c:v>
                </c:pt>
                <c:pt idx="19">
                  <c:v>99</c:v>
                </c:pt>
                <c:pt idx="20">
                  <c:v>721</c:v>
                </c:pt>
                <c:pt idx="21">
                  <c:v>1789</c:v>
                </c:pt>
                <c:pt idx="22">
                  <c:v>10598</c:v>
                </c:pt>
                <c:pt idx="23">
                  <c:v>15</c:v>
                </c:pt>
                <c:pt idx="24">
                  <c:v>628</c:v>
                </c:pt>
                <c:pt idx="25">
                  <c:v>7</c:v>
                </c:pt>
                <c:pt idx="26">
                  <c:v>132</c:v>
                </c:pt>
                <c:pt idx="27">
                  <c:v>491</c:v>
                </c:pt>
                <c:pt idx="28">
                  <c:v>128</c:v>
                </c:pt>
                <c:pt idx="29">
                  <c:v>2116</c:v>
                </c:pt>
                <c:pt idx="30">
                  <c:v>171</c:v>
                </c:pt>
                <c:pt idx="31">
                  <c:v>64</c:v>
                </c:pt>
                <c:pt idx="32">
                  <c:v>4896</c:v>
                </c:pt>
                <c:pt idx="33">
                  <c:v>990</c:v>
                </c:pt>
                <c:pt idx="34">
                  <c:v>206</c:v>
                </c:pt>
                <c:pt idx="35">
                  <c:v>108</c:v>
                </c:pt>
                <c:pt idx="36">
                  <c:v>319</c:v>
                </c:pt>
                <c:pt idx="37">
                  <c:v>41</c:v>
                </c:pt>
                <c:pt idx="38">
                  <c:v>62</c:v>
                </c:pt>
                <c:pt idx="39">
                  <c:v>37655</c:v>
                </c:pt>
                <c:pt idx="40">
                  <c:v>240</c:v>
                </c:pt>
                <c:pt idx="41">
                  <c:v>58</c:v>
                </c:pt>
                <c:pt idx="42">
                  <c:v>568</c:v>
                </c:pt>
                <c:pt idx="43">
                  <c:v>338</c:v>
                </c:pt>
                <c:pt idx="44">
                  <c:v>41</c:v>
                </c:pt>
                <c:pt idx="45">
                  <c:v>770</c:v>
                </c:pt>
                <c:pt idx="46">
                  <c:v>1761</c:v>
                </c:pt>
                <c:pt idx="47">
                  <c:v>115</c:v>
                </c:pt>
                <c:pt idx="48">
                  <c:v>14</c:v>
                </c:pt>
                <c:pt idx="49">
                  <c:v>468</c:v>
                </c:pt>
                <c:pt idx="50">
                  <c:v>0</c:v>
                </c:pt>
                <c:pt idx="51">
                  <c:v>529</c:v>
                </c:pt>
                <c:pt idx="52">
                  <c:v>12</c:v>
                </c:pt>
                <c:pt idx="53">
                  <c:v>506</c:v>
                </c:pt>
                <c:pt idx="54">
                  <c:v>329</c:v>
                </c:pt>
                <c:pt idx="55">
                  <c:v>155</c:v>
                </c:pt>
                <c:pt idx="56">
                  <c:v>1433</c:v>
                </c:pt>
                <c:pt idx="57">
                  <c:v>297</c:v>
                </c:pt>
                <c:pt idx="58">
                  <c:v>2948</c:v>
                </c:pt>
                <c:pt idx="59">
                  <c:v>64</c:v>
                </c:pt>
                <c:pt idx="60">
                  <c:v>12</c:v>
                </c:pt>
                <c:pt idx="61">
                  <c:v>414</c:v>
                </c:pt>
                <c:pt idx="62">
                  <c:v>73</c:v>
                </c:pt>
                <c:pt idx="63">
                  <c:v>35</c:v>
                </c:pt>
                <c:pt idx="64">
                  <c:v>453</c:v>
                </c:pt>
                <c:pt idx="65">
                  <c:v>610</c:v>
                </c:pt>
                <c:pt idx="66">
                  <c:v>183</c:v>
                </c:pt>
                <c:pt idx="67">
                  <c:v>13</c:v>
                </c:pt>
                <c:pt idx="68">
                  <c:v>21</c:v>
                </c:pt>
                <c:pt idx="69">
                  <c:v>5701</c:v>
                </c:pt>
                <c:pt idx="70">
                  <c:v>1725</c:v>
                </c:pt>
                <c:pt idx="71">
                  <c:v>637</c:v>
                </c:pt>
                <c:pt idx="72">
                  <c:v>19</c:v>
                </c:pt>
                <c:pt idx="73">
                  <c:v>1007</c:v>
                </c:pt>
                <c:pt idx="74">
                  <c:v>23</c:v>
                </c:pt>
                <c:pt idx="75">
                  <c:v>540</c:v>
                </c:pt>
                <c:pt idx="76">
                  <c:v>375</c:v>
                </c:pt>
                <c:pt idx="77">
                  <c:v>240</c:v>
                </c:pt>
                <c:pt idx="78">
                  <c:v>56</c:v>
                </c:pt>
                <c:pt idx="79">
                  <c:v>21253</c:v>
                </c:pt>
                <c:pt idx="80">
                  <c:v>80</c:v>
                </c:pt>
                <c:pt idx="81">
                  <c:v>1127</c:v>
                </c:pt>
                <c:pt idx="82">
                  <c:v>15</c:v>
                </c:pt>
                <c:pt idx="83">
                  <c:v>83</c:v>
                </c:pt>
                <c:pt idx="84">
                  <c:v>378</c:v>
                </c:pt>
                <c:pt idx="85">
                  <c:v>800</c:v>
                </c:pt>
                <c:pt idx="86">
                  <c:v>0</c:v>
                </c:pt>
                <c:pt idx="87">
                  <c:v>183</c:v>
                </c:pt>
                <c:pt idx="88">
                  <c:v>43</c:v>
                </c:pt>
                <c:pt idx="89">
                  <c:v>2267</c:v>
                </c:pt>
                <c:pt idx="90">
                  <c:v>556</c:v>
                </c:pt>
                <c:pt idx="91">
                  <c:v>1013</c:v>
                </c:pt>
                <c:pt idx="92">
                  <c:v>3997</c:v>
                </c:pt>
                <c:pt idx="93">
                  <c:v>19</c:v>
                </c:pt>
                <c:pt idx="94">
                  <c:v>845</c:v>
                </c:pt>
                <c:pt idx="95">
                  <c:v>4475</c:v>
                </c:pt>
                <c:pt idx="96">
                  <c:v>18</c:v>
                </c:pt>
                <c:pt idx="97">
                  <c:v>27</c:v>
                </c:pt>
                <c:pt idx="98">
                  <c:v>95</c:v>
                </c:pt>
                <c:pt idx="99">
                  <c:v>209</c:v>
                </c:pt>
                <c:pt idx="100">
                  <c:v>238</c:v>
                </c:pt>
                <c:pt idx="101">
                  <c:v>347</c:v>
                </c:pt>
                <c:pt idx="102">
                  <c:v>0</c:v>
                </c:pt>
                <c:pt idx="103">
                  <c:v>52</c:v>
                </c:pt>
                <c:pt idx="104">
                  <c:v>622</c:v>
                </c:pt>
                <c:pt idx="105">
                  <c:v>949</c:v>
                </c:pt>
                <c:pt idx="106">
                  <c:v>200</c:v>
                </c:pt>
                <c:pt idx="107">
                  <c:v>207</c:v>
                </c:pt>
                <c:pt idx="108">
                  <c:v>7570</c:v>
                </c:pt>
                <c:pt idx="109">
                  <c:v>93</c:v>
                </c:pt>
                <c:pt idx="110">
                  <c:v>17</c:v>
                </c:pt>
                <c:pt idx="111">
                  <c:v>261</c:v>
                </c:pt>
                <c:pt idx="112">
                  <c:v>709</c:v>
                </c:pt>
                <c:pt idx="113">
                  <c:v>855</c:v>
                </c:pt>
                <c:pt idx="114">
                  <c:v>9</c:v>
                </c:pt>
                <c:pt idx="115">
                  <c:v>776</c:v>
                </c:pt>
                <c:pt idx="116">
                  <c:v>1437</c:v>
                </c:pt>
                <c:pt idx="117">
                  <c:v>588</c:v>
                </c:pt>
                <c:pt idx="118">
                  <c:v>45</c:v>
                </c:pt>
                <c:pt idx="119">
                  <c:v>488</c:v>
                </c:pt>
                <c:pt idx="120">
                  <c:v>171</c:v>
                </c:pt>
                <c:pt idx="121">
                  <c:v>310</c:v>
                </c:pt>
                <c:pt idx="122">
                  <c:v>3829</c:v>
                </c:pt>
                <c:pt idx="123">
                  <c:v>201</c:v>
                </c:pt>
                <c:pt idx="124">
                  <c:v>2612</c:v>
                </c:pt>
                <c:pt idx="125">
                  <c:v>10</c:v>
                </c:pt>
                <c:pt idx="126">
                  <c:v>2585</c:v>
                </c:pt>
                <c:pt idx="127">
                  <c:v>50</c:v>
                </c:pt>
                <c:pt idx="128">
                  <c:v>20</c:v>
                </c:pt>
                <c:pt idx="129">
                  <c:v>7025</c:v>
                </c:pt>
                <c:pt idx="130">
                  <c:v>847</c:v>
                </c:pt>
                <c:pt idx="131">
                  <c:v>376</c:v>
                </c:pt>
                <c:pt idx="132">
                  <c:v>5</c:v>
                </c:pt>
                <c:pt idx="133">
                  <c:v>6</c:v>
                </c:pt>
                <c:pt idx="134">
                  <c:v>87</c:v>
                </c:pt>
                <c:pt idx="135">
                  <c:v>540</c:v>
                </c:pt>
                <c:pt idx="136">
                  <c:v>15</c:v>
                </c:pt>
                <c:pt idx="137">
                  <c:v>21</c:v>
                </c:pt>
                <c:pt idx="138">
                  <c:v>187</c:v>
                </c:pt>
                <c:pt idx="139">
                  <c:v>20</c:v>
                </c:pt>
                <c:pt idx="140">
                  <c:v>0</c:v>
                </c:pt>
                <c:pt idx="141">
                  <c:v>33</c:v>
                </c:pt>
                <c:pt idx="142">
                  <c:v>51</c:v>
                </c:pt>
                <c:pt idx="143">
                  <c:v>1493</c:v>
                </c:pt>
                <c:pt idx="144">
                  <c:v>180</c:v>
                </c:pt>
                <c:pt idx="145">
                  <c:v>385</c:v>
                </c:pt>
                <c:pt idx="146">
                  <c:v>427</c:v>
                </c:pt>
                <c:pt idx="147">
                  <c:v>26</c:v>
                </c:pt>
                <c:pt idx="148">
                  <c:v>60</c:v>
                </c:pt>
                <c:pt idx="149">
                  <c:v>11</c:v>
                </c:pt>
                <c:pt idx="150">
                  <c:v>163</c:v>
                </c:pt>
                <c:pt idx="151">
                  <c:v>0</c:v>
                </c:pt>
                <c:pt idx="152">
                  <c:v>143</c:v>
                </c:pt>
                <c:pt idx="153">
                  <c:v>123</c:v>
                </c:pt>
                <c:pt idx="154">
                  <c:v>605</c:v>
                </c:pt>
                <c:pt idx="155">
                  <c:v>53</c:v>
                </c:pt>
                <c:pt idx="156">
                  <c:v>18</c:v>
                </c:pt>
                <c:pt idx="157">
                  <c:v>913</c:v>
                </c:pt>
                <c:pt idx="158">
                  <c:v>666</c:v>
                </c:pt>
                <c:pt idx="159">
                  <c:v>3336</c:v>
                </c:pt>
                <c:pt idx="160">
                  <c:v>2074</c:v>
                </c:pt>
                <c:pt idx="161">
                  <c:v>848</c:v>
                </c:pt>
                <c:pt idx="162">
                  <c:v>517</c:v>
                </c:pt>
                <c:pt idx="163">
                  <c:v>72</c:v>
                </c:pt>
                <c:pt idx="164">
                  <c:v>367</c:v>
                </c:pt>
                <c:pt idx="165">
                  <c:v>68</c:v>
                </c:pt>
                <c:pt idx="166">
                  <c:v>58</c:v>
                </c:pt>
                <c:pt idx="167">
                  <c:v>1344</c:v>
                </c:pt>
                <c:pt idx="168">
                  <c:v>190</c:v>
                </c:pt>
                <c:pt idx="169">
                  <c:v>34</c:v>
                </c:pt>
                <c:pt idx="170">
                  <c:v>175</c:v>
                </c:pt>
                <c:pt idx="171">
                  <c:v>33</c:v>
                </c:pt>
                <c:pt idx="172">
                  <c:v>33</c:v>
                </c:pt>
                <c:pt idx="173">
                  <c:v>38</c:v>
                </c:pt>
                <c:pt idx="174">
                  <c:v>118</c:v>
                </c:pt>
                <c:pt idx="175">
                  <c:v>93</c:v>
                </c:pt>
                <c:pt idx="176">
                  <c:v>2184</c:v>
                </c:pt>
                <c:pt idx="177">
                  <c:v>34</c:v>
                </c:pt>
                <c:pt idx="178">
                  <c:v>375</c:v>
                </c:pt>
                <c:pt idx="179">
                  <c:v>5308</c:v>
                </c:pt>
                <c:pt idx="180">
                  <c:v>1073</c:v>
                </c:pt>
                <c:pt idx="181">
                  <c:v>58</c:v>
                </c:pt>
                <c:pt idx="182">
                  <c:v>57</c:v>
                </c:pt>
                <c:pt idx="183">
                  <c:v>2</c:v>
                </c:pt>
                <c:pt idx="184">
                  <c:v>191</c:v>
                </c:pt>
                <c:pt idx="185">
                  <c:v>41</c:v>
                </c:pt>
                <c:pt idx="186">
                  <c:v>74</c:v>
                </c:pt>
                <c:pt idx="187">
                  <c:v>1117</c:v>
                </c:pt>
                <c:pt idx="188">
                  <c:v>10</c:v>
                </c:pt>
                <c:pt idx="189">
                  <c:v>203</c:v>
                </c:pt>
                <c:pt idx="190">
                  <c:v>77</c:v>
                </c:pt>
                <c:pt idx="191">
                  <c:v>5163</c:v>
                </c:pt>
                <c:pt idx="192">
                  <c:v>93</c:v>
                </c:pt>
                <c:pt idx="193">
                  <c:v>1955</c:v>
                </c:pt>
                <c:pt idx="194">
                  <c:v>3533</c:v>
                </c:pt>
                <c:pt idx="195">
                  <c:v>110</c:v>
                </c:pt>
                <c:pt idx="196">
                  <c:v>747</c:v>
                </c:pt>
                <c:pt idx="197">
                  <c:v>13</c:v>
                </c:pt>
                <c:pt idx="198">
                  <c:v>1605</c:v>
                </c:pt>
                <c:pt idx="199">
                  <c:v>54478</c:v>
                </c:pt>
                <c:pt idx="200">
                  <c:v>1035</c:v>
                </c:pt>
                <c:pt idx="201">
                  <c:v>1</c:v>
                </c:pt>
                <c:pt idx="202">
                  <c:v>28</c:v>
                </c:pt>
                <c:pt idx="203">
                  <c:v>13</c:v>
                </c:pt>
                <c:pt idx="204">
                  <c:v>7</c:v>
                </c:pt>
                <c:pt idx="205">
                  <c:v>193</c:v>
                </c:pt>
                <c:pt idx="206">
                  <c:v>776</c:v>
                </c:pt>
                <c:pt idx="207">
                  <c:v>0</c:v>
                </c:pt>
                <c:pt idx="208">
                  <c:v>4399</c:v>
                </c:pt>
                <c:pt idx="209">
                  <c:v>20</c:v>
                </c:pt>
                <c:pt idx="210">
                  <c:v>2004</c:v>
                </c:pt>
                <c:pt idx="211">
                  <c:v>42</c:v>
                </c:pt>
                <c:pt idx="212">
                  <c:v>336</c:v>
                </c:pt>
                <c:pt idx="213">
                  <c:v>0</c:v>
                </c:pt>
                <c:pt idx="214">
                  <c:v>2237</c:v>
                </c:pt>
                <c:pt idx="215">
                  <c:v>32</c:v>
                </c:pt>
                <c:pt idx="216">
                  <c:v>0</c:v>
                </c:pt>
                <c:pt idx="217">
                  <c:v>15</c:v>
                </c:pt>
                <c:pt idx="218">
                  <c:v>545</c:v>
                </c:pt>
                <c:pt idx="219">
                  <c:v>3444</c:v>
                </c:pt>
                <c:pt idx="220">
                  <c:v>232</c:v>
                </c:pt>
                <c:pt idx="221">
                  <c:v>781</c:v>
                </c:pt>
                <c:pt idx="222">
                  <c:v>1489</c:v>
                </c:pt>
                <c:pt idx="223">
                  <c:v>139</c:v>
                </c:pt>
                <c:pt idx="224">
                  <c:v>132</c:v>
                </c:pt>
                <c:pt idx="225">
                  <c:v>31</c:v>
                </c:pt>
                <c:pt idx="226">
                  <c:v>24</c:v>
                </c:pt>
                <c:pt idx="227">
                  <c:v>196</c:v>
                </c:pt>
                <c:pt idx="228">
                  <c:v>1522</c:v>
                </c:pt>
                <c:pt idx="229">
                  <c:v>46</c:v>
                </c:pt>
                <c:pt idx="230">
                  <c:v>304</c:v>
                </c:pt>
                <c:pt idx="231">
                  <c:v>109</c:v>
                </c:pt>
                <c:pt idx="232">
                  <c:v>128</c:v>
                </c:pt>
                <c:pt idx="233">
                  <c:v>403</c:v>
                </c:pt>
                <c:pt idx="234">
                  <c:v>556</c:v>
                </c:pt>
                <c:pt idx="235">
                  <c:v>136</c:v>
                </c:pt>
                <c:pt idx="236">
                  <c:v>0</c:v>
                </c:pt>
                <c:pt idx="237">
                  <c:v>3126</c:v>
                </c:pt>
                <c:pt idx="238">
                  <c:v>1816</c:v>
                </c:pt>
                <c:pt idx="239">
                  <c:v>957</c:v>
                </c:pt>
                <c:pt idx="240">
                  <c:v>4162</c:v>
                </c:pt>
                <c:pt idx="241">
                  <c:v>311</c:v>
                </c:pt>
                <c:pt idx="242">
                  <c:v>202</c:v>
                </c:pt>
                <c:pt idx="243">
                  <c:v>0</c:v>
                </c:pt>
                <c:pt idx="244">
                  <c:v>499</c:v>
                </c:pt>
                <c:pt idx="245">
                  <c:v>191</c:v>
                </c:pt>
                <c:pt idx="246">
                  <c:v>33</c:v>
                </c:pt>
                <c:pt idx="247">
                  <c:v>57</c:v>
                </c:pt>
                <c:pt idx="248">
                  <c:v>1551</c:v>
                </c:pt>
                <c:pt idx="249">
                  <c:v>80</c:v>
                </c:pt>
                <c:pt idx="250">
                  <c:v>587</c:v>
                </c:pt>
                <c:pt idx="251">
                  <c:v>2004</c:v>
                </c:pt>
                <c:pt idx="252">
                  <c:v>3704</c:v>
                </c:pt>
                <c:pt idx="253">
                  <c:v>72</c:v>
                </c:pt>
                <c:pt idx="254">
                  <c:v>31</c:v>
                </c:pt>
                <c:pt idx="255">
                  <c:v>447</c:v>
                </c:pt>
                <c:pt idx="256">
                  <c:v>999</c:v>
                </c:pt>
                <c:pt idx="257">
                  <c:v>40</c:v>
                </c:pt>
                <c:pt idx="258">
                  <c:v>27</c:v>
                </c:pt>
                <c:pt idx="259">
                  <c:v>179</c:v>
                </c:pt>
                <c:pt idx="260">
                  <c:v>21</c:v>
                </c:pt>
                <c:pt idx="261">
                  <c:v>1025</c:v>
                </c:pt>
                <c:pt idx="262">
                  <c:v>92</c:v>
                </c:pt>
                <c:pt idx="263">
                  <c:v>857</c:v>
                </c:pt>
                <c:pt idx="264">
                  <c:v>3892</c:v>
                </c:pt>
                <c:pt idx="265">
                  <c:v>2720</c:v>
                </c:pt>
                <c:pt idx="266">
                  <c:v>13123</c:v>
                </c:pt>
                <c:pt idx="267">
                  <c:v>485</c:v>
                </c:pt>
                <c:pt idx="268">
                  <c:v>77</c:v>
                </c:pt>
                <c:pt idx="269">
                  <c:v>6658</c:v>
                </c:pt>
                <c:pt idx="270">
                  <c:v>72</c:v>
                </c:pt>
                <c:pt idx="271">
                  <c:v>184</c:v>
                </c:pt>
                <c:pt idx="272">
                  <c:v>1185</c:v>
                </c:pt>
                <c:pt idx="273">
                  <c:v>1048</c:v>
                </c:pt>
                <c:pt idx="274">
                  <c:v>0</c:v>
                </c:pt>
                <c:pt idx="275">
                  <c:v>128</c:v>
                </c:pt>
                <c:pt idx="276">
                  <c:v>11</c:v>
                </c:pt>
                <c:pt idx="277">
                  <c:v>33</c:v>
                </c:pt>
                <c:pt idx="278">
                  <c:v>99</c:v>
                </c:pt>
                <c:pt idx="279">
                  <c:v>150</c:v>
                </c:pt>
                <c:pt idx="280">
                  <c:v>12967</c:v>
                </c:pt>
                <c:pt idx="281">
                  <c:v>569</c:v>
                </c:pt>
                <c:pt idx="282">
                  <c:v>1</c:v>
                </c:pt>
                <c:pt idx="283">
                  <c:v>641</c:v>
                </c:pt>
                <c:pt idx="284">
                  <c:v>526</c:v>
                </c:pt>
                <c:pt idx="285">
                  <c:v>0</c:v>
                </c:pt>
                <c:pt idx="286">
                  <c:v>347</c:v>
                </c:pt>
                <c:pt idx="287">
                  <c:v>127</c:v>
                </c:pt>
                <c:pt idx="288">
                  <c:v>508</c:v>
                </c:pt>
                <c:pt idx="289">
                  <c:v>177</c:v>
                </c:pt>
                <c:pt idx="290">
                  <c:v>2472</c:v>
                </c:pt>
                <c:pt idx="291">
                  <c:v>35</c:v>
                </c:pt>
                <c:pt idx="292">
                  <c:v>719</c:v>
                </c:pt>
                <c:pt idx="293">
                  <c:v>36</c:v>
                </c:pt>
                <c:pt idx="294">
                  <c:v>35</c:v>
                </c:pt>
                <c:pt idx="295">
                  <c:v>232</c:v>
                </c:pt>
                <c:pt idx="296">
                  <c:v>1316</c:v>
                </c:pt>
                <c:pt idx="297">
                  <c:v>2</c:v>
                </c:pt>
                <c:pt idx="298">
                  <c:v>194</c:v>
                </c:pt>
                <c:pt idx="299">
                  <c:v>0</c:v>
                </c:pt>
                <c:pt idx="300">
                  <c:v>414</c:v>
                </c:pt>
                <c:pt idx="301">
                  <c:v>0</c:v>
                </c:pt>
                <c:pt idx="302">
                  <c:v>684</c:v>
                </c:pt>
                <c:pt idx="303">
                  <c:v>40</c:v>
                </c:pt>
                <c:pt idx="304">
                  <c:v>35</c:v>
                </c:pt>
                <c:pt idx="305">
                  <c:v>998</c:v>
                </c:pt>
                <c:pt idx="306">
                  <c:v>2232</c:v>
                </c:pt>
                <c:pt idx="307">
                  <c:v>314</c:v>
                </c:pt>
                <c:pt idx="308">
                  <c:v>38</c:v>
                </c:pt>
                <c:pt idx="309">
                  <c:v>720</c:v>
                </c:pt>
                <c:pt idx="310">
                  <c:v>79</c:v>
                </c:pt>
                <c:pt idx="311">
                  <c:v>2685</c:v>
                </c:pt>
                <c:pt idx="312">
                  <c:v>28</c:v>
                </c:pt>
                <c:pt idx="313">
                  <c:v>1549</c:v>
                </c:pt>
                <c:pt idx="314">
                  <c:v>969</c:v>
                </c:pt>
                <c:pt idx="315">
                  <c:v>154</c:v>
                </c:pt>
                <c:pt idx="316">
                  <c:v>1145</c:v>
                </c:pt>
                <c:pt idx="317">
                  <c:v>1640</c:v>
                </c:pt>
                <c:pt idx="318">
                  <c:v>145</c:v>
                </c:pt>
                <c:pt idx="319">
                  <c:v>607</c:v>
                </c:pt>
                <c:pt idx="320">
                  <c:v>13</c:v>
                </c:pt>
                <c:pt idx="321">
                  <c:v>54</c:v>
                </c:pt>
                <c:pt idx="322">
                  <c:v>1398</c:v>
                </c:pt>
                <c:pt idx="323">
                  <c:v>85</c:v>
                </c:pt>
                <c:pt idx="324">
                  <c:v>126</c:v>
                </c:pt>
                <c:pt idx="325">
                  <c:v>582</c:v>
                </c:pt>
                <c:pt idx="326">
                  <c:v>14</c:v>
                </c:pt>
                <c:pt idx="327">
                  <c:v>2594</c:v>
                </c:pt>
                <c:pt idx="328">
                  <c:v>24</c:v>
                </c:pt>
                <c:pt idx="329">
                  <c:v>1014</c:v>
                </c:pt>
                <c:pt idx="330">
                  <c:v>34</c:v>
                </c:pt>
                <c:pt idx="331">
                  <c:v>0</c:v>
                </c:pt>
                <c:pt idx="332">
                  <c:v>646</c:v>
                </c:pt>
                <c:pt idx="333">
                  <c:v>46</c:v>
                </c:pt>
                <c:pt idx="334">
                  <c:v>300</c:v>
                </c:pt>
                <c:pt idx="335">
                  <c:v>55</c:v>
                </c:pt>
                <c:pt idx="336">
                  <c:v>17</c:v>
                </c:pt>
                <c:pt idx="337">
                  <c:v>96</c:v>
                </c:pt>
                <c:pt idx="338">
                  <c:v>88</c:v>
                </c:pt>
                <c:pt idx="339">
                  <c:v>369</c:v>
                </c:pt>
                <c:pt idx="340">
                  <c:v>920</c:v>
                </c:pt>
                <c:pt idx="341">
                  <c:v>24</c:v>
                </c:pt>
                <c:pt idx="342">
                  <c:v>28</c:v>
                </c:pt>
                <c:pt idx="343">
                  <c:v>2804</c:v>
                </c:pt>
                <c:pt idx="344">
                  <c:v>271</c:v>
                </c:pt>
                <c:pt idx="345">
                  <c:v>168</c:v>
                </c:pt>
                <c:pt idx="346">
                  <c:v>251</c:v>
                </c:pt>
                <c:pt idx="347">
                  <c:v>391</c:v>
                </c:pt>
                <c:pt idx="348">
                  <c:v>1875</c:v>
                </c:pt>
                <c:pt idx="349">
                  <c:v>73</c:v>
                </c:pt>
                <c:pt idx="350">
                  <c:v>86</c:v>
                </c:pt>
                <c:pt idx="351">
                  <c:v>112</c:v>
                </c:pt>
                <c:pt idx="352">
                  <c:v>273</c:v>
                </c:pt>
                <c:pt idx="353">
                  <c:v>8</c:v>
                </c:pt>
                <c:pt idx="354">
                  <c:v>383</c:v>
                </c:pt>
                <c:pt idx="355">
                  <c:v>8460</c:v>
                </c:pt>
                <c:pt idx="356">
                  <c:v>48943</c:v>
                </c:pt>
                <c:pt idx="357">
                  <c:v>10</c:v>
                </c:pt>
                <c:pt idx="358">
                  <c:v>39</c:v>
                </c:pt>
                <c:pt idx="359">
                  <c:v>120</c:v>
                </c:pt>
                <c:pt idx="360">
                  <c:v>1176</c:v>
                </c:pt>
                <c:pt idx="361">
                  <c:v>49</c:v>
                </c:pt>
                <c:pt idx="362">
                  <c:v>303</c:v>
                </c:pt>
                <c:pt idx="363">
                  <c:v>36</c:v>
                </c:pt>
                <c:pt idx="364">
                  <c:v>285</c:v>
                </c:pt>
                <c:pt idx="365">
                  <c:v>232</c:v>
                </c:pt>
                <c:pt idx="366">
                  <c:v>7386</c:v>
                </c:pt>
                <c:pt idx="367">
                  <c:v>79</c:v>
                </c:pt>
                <c:pt idx="368">
                  <c:v>36</c:v>
                </c:pt>
                <c:pt idx="369">
                  <c:v>849</c:v>
                </c:pt>
                <c:pt idx="370">
                  <c:v>136</c:v>
                </c:pt>
                <c:pt idx="371">
                  <c:v>654</c:v>
                </c:pt>
                <c:pt idx="372">
                  <c:v>11</c:v>
                </c:pt>
                <c:pt idx="373">
                  <c:v>2045</c:v>
                </c:pt>
                <c:pt idx="374">
                  <c:v>113</c:v>
                </c:pt>
                <c:pt idx="375">
                  <c:v>244</c:v>
                </c:pt>
                <c:pt idx="376">
                  <c:v>162</c:v>
                </c:pt>
                <c:pt idx="377">
                  <c:v>136</c:v>
                </c:pt>
                <c:pt idx="378">
                  <c:v>39</c:v>
                </c:pt>
                <c:pt idx="379">
                  <c:v>0</c:v>
                </c:pt>
                <c:pt idx="380">
                  <c:v>46</c:v>
                </c:pt>
                <c:pt idx="381">
                  <c:v>184</c:v>
                </c:pt>
                <c:pt idx="382">
                  <c:v>97</c:v>
                </c:pt>
                <c:pt idx="383">
                  <c:v>50</c:v>
                </c:pt>
                <c:pt idx="384">
                  <c:v>140</c:v>
                </c:pt>
                <c:pt idx="385">
                  <c:v>470</c:v>
                </c:pt>
                <c:pt idx="386">
                  <c:v>48</c:v>
                </c:pt>
                <c:pt idx="387">
                  <c:v>1103</c:v>
                </c:pt>
                <c:pt idx="388">
                  <c:v>749</c:v>
                </c:pt>
                <c:pt idx="389">
                  <c:v>369</c:v>
                </c:pt>
                <c:pt idx="390">
                  <c:v>633</c:v>
                </c:pt>
                <c:pt idx="391">
                  <c:v>437</c:v>
                </c:pt>
                <c:pt idx="392">
                  <c:v>6231</c:v>
                </c:pt>
                <c:pt idx="393">
                  <c:v>19</c:v>
                </c:pt>
                <c:pt idx="394">
                  <c:v>704</c:v>
                </c:pt>
                <c:pt idx="395">
                  <c:v>24</c:v>
                </c:pt>
                <c:pt idx="396">
                  <c:v>144</c:v>
                </c:pt>
                <c:pt idx="397">
                  <c:v>749</c:v>
                </c:pt>
                <c:pt idx="398">
                  <c:v>82</c:v>
                </c:pt>
                <c:pt idx="399">
                  <c:v>7</c:v>
                </c:pt>
                <c:pt idx="400">
                  <c:v>0</c:v>
                </c:pt>
                <c:pt idx="401">
                  <c:v>77</c:v>
                </c:pt>
                <c:pt idx="402">
                  <c:v>177</c:v>
                </c:pt>
                <c:pt idx="403">
                  <c:v>106</c:v>
                </c:pt>
                <c:pt idx="404">
                  <c:v>652</c:v>
                </c:pt>
                <c:pt idx="405">
                  <c:v>87</c:v>
                </c:pt>
                <c:pt idx="406">
                  <c:v>993</c:v>
                </c:pt>
                <c:pt idx="407">
                  <c:v>225</c:v>
                </c:pt>
                <c:pt idx="408">
                  <c:v>722</c:v>
                </c:pt>
                <c:pt idx="409">
                  <c:v>102</c:v>
                </c:pt>
                <c:pt idx="410">
                  <c:v>1480</c:v>
                </c:pt>
                <c:pt idx="411">
                  <c:v>1120</c:v>
                </c:pt>
                <c:pt idx="412">
                  <c:v>24</c:v>
                </c:pt>
                <c:pt idx="413">
                  <c:v>29</c:v>
                </c:pt>
                <c:pt idx="414">
                  <c:v>613</c:v>
                </c:pt>
                <c:pt idx="415">
                  <c:v>39</c:v>
                </c:pt>
                <c:pt idx="416">
                  <c:v>293</c:v>
                </c:pt>
                <c:pt idx="417">
                  <c:v>1739</c:v>
                </c:pt>
                <c:pt idx="418">
                  <c:v>16</c:v>
                </c:pt>
                <c:pt idx="419">
                  <c:v>813</c:v>
                </c:pt>
                <c:pt idx="420">
                  <c:v>6</c:v>
                </c:pt>
                <c:pt idx="421">
                  <c:v>5</c:v>
                </c:pt>
                <c:pt idx="422">
                  <c:v>197</c:v>
                </c:pt>
                <c:pt idx="423">
                  <c:v>56</c:v>
                </c:pt>
                <c:pt idx="424">
                  <c:v>255</c:v>
                </c:pt>
                <c:pt idx="425">
                  <c:v>2690</c:v>
                </c:pt>
                <c:pt idx="426">
                  <c:v>1248</c:v>
                </c:pt>
                <c:pt idx="427">
                  <c:v>0</c:v>
                </c:pt>
                <c:pt idx="428">
                  <c:v>0</c:v>
                </c:pt>
                <c:pt idx="429">
                  <c:v>20</c:v>
                </c:pt>
                <c:pt idx="430">
                  <c:v>139</c:v>
                </c:pt>
                <c:pt idx="431">
                  <c:v>1</c:v>
                </c:pt>
                <c:pt idx="432">
                  <c:v>207</c:v>
                </c:pt>
                <c:pt idx="433">
                  <c:v>16949</c:v>
                </c:pt>
                <c:pt idx="434">
                  <c:v>1084</c:v>
                </c:pt>
                <c:pt idx="435">
                  <c:v>26</c:v>
                </c:pt>
                <c:pt idx="436">
                  <c:v>513</c:v>
                </c:pt>
                <c:pt idx="437">
                  <c:v>772</c:v>
                </c:pt>
                <c:pt idx="438">
                  <c:v>229</c:v>
                </c:pt>
                <c:pt idx="439">
                  <c:v>96</c:v>
                </c:pt>
                <c:pt idx="440">
                  <c:v>91</c:v>
                </c:pt>
                <c:pt idx="441">
                  <c:v>482</c:v>
                </c:pt>
                <c:pt idx="442">
                  <c:v>18</c:v>
                </c:pt>
                <c:pt idx="443">
                  <c:v>1538</c:v>
                </c:pt>
                <c:pt idx="444">
                  <c:v>20</c:v>
                </c:pt>
                <c:pt idx="445">
                  <c:v>20196</c:v>
                </c:pt>
                <c:pt idx="446">
                  <c:v>851</c:v>
                </c:pt>
                <c:pt idx="447">
                  <c:v>1572</c:v>
                </c:pt>
                <c:pt idx="448">
                  <c:v>27</c:v>
                </c:pt>
                <c:pt idx="449">
                  <c:v>617</c:v>
                </c:pt>
                <c:pt idx="450">
                  <c:v>0</c:v>
                </c:pt>
                <c:pt idx="451">
                  <c:v>49</c:v>
                </c:pt>
                <c:pt idx="452">
                  <c:v>0</c:v>
                </c:pt>
                <c:pt idx="453">
                  <c:v>290</c:v>
                </c:pt>
                <c:pt idx="454">
                  <c:v>2789</c:v>
                </c:pt>
                <c:pt idx="455">
                  <c:v>10</c:v>
                </c:pt>
                <c:pt idx="456">
                  <c:v>19</c:v>
                </c:pt>
                <c:pt idx="457">
                  <c:v>67</c:v>
                </c:pt>
                <c:pt idx="458">
                  <c:v>61</c:v>
                </c:pt>
                <c:pt idx="459">
                  <c:v>1194</c:v>
                </c:pt>
                <c:pt idx="460">
                  <c:v>862</c:v>
                </c:pt>
                <c:pt idx="461">
                  <c:v>0</c:v>
                </c:pt>
                <c:pt idx="462">
                  <c:v>1</c:v>
                </c:pt>
                <c:pt idx="463">
                  <c:v>0</c:v>
                </c:pt>
                <c:pt idx="464">
                  <c:v>50</c:v>
                </c:pt>
                <c:pt idx="465">
                  <c:v>50</c:v>
                </c:pt>
                <c:pt idx="466">
                  <c:v>651</c:v>
                </c:pt>
                <c:pt idx="467">
                  <c:v>1168</c:v>
                </c:pt>
                <c:pt idx="468">
                  <c:v>69</c:v>
                </c:pt>
                <c:pt idx="469">
                  <c:v>274</c:v>
                </c:pt>
                <c:pt idx="470">
                  <c:v>238</c:v>
                </c:pt>
                <c:pt idx="471">
                  <c:v>7628</c:v>
                </c:pt>
                <c:pt idx="472">
                  <c:v>36</c:v>
                </c:pt>
                <c:pt idx="473">
                  <c:v>11417</c:v>
                </c:pt>
                <c:pt idx="474">
                  <c:v>1366</c:v>
                </c:pt>
                <c:pt idx="475">
                  <c:v>495</c:v>
                </c:pt>
                <c:pt idx="476">
                  <c:v>319</c:v>
                </c:pt>
                <c:pt idx="477">
                  <c:v>124</c:v>
                </c:pt>
                <c:pt idx="478">
                  <c:v>163</c:v>
                </c:pt>
                <c:pt idx="479">
                  <c:v>372</c:v>
                </c:pt>
                <c:pt idx="480">
                  <c:v>61</c:v>
                </c:pt>
                <c:pt idx="481">
                  <c:v>4535</c:v>
                </c:pt>
                <c:pt idx="482">
                  <c:v>120</c:v>
                </c:pt>
                <c:pt idx="483">
                  <c:v>3770</c:v>
                </c:pt>
                <c:pt idx="484">
                  <c:v>252</c:v>
                </c:pt>
                <c:pt idx="485">
                  <c:v>2927</c:v>
                </c:pt>
                <c:pt idx="486">
                  <c:v>91</c:v>
                </c:pt>
                <c:pt idx="487">
                  <c:v>85</c:v>
                </c:pt>
                <c:pt idx="488">
                  <c:v>3286</c:v>
                </c:pt>
                <c:pt idx="489">
                  <c:v>34</c:v>
                </c:pt>
                <c:pt idx="490">
                  <c:v>7</c:v>
                </c:pt>
                <c:pt idx="491">
                  <c:v>299</c:v>
                </c:pt>
                <c:pt idx="492">
                  <c:v>5</c:v>
                </c:pt>
                <c:pt idx="493">
                  <c:v>34</c:v>
                </c:pt>
                <c:pt idx="494">
                  <c:v>25</c:v>
                </c:pt>
                <c:pt idx="495">
                  <c:v>31</c:v>
                </c:pt>
                <c:pt idx="496">
                  <c:v>0</c:v>
                </c:pt>
                <c:pt idx="497">
                  <c:v>98</c:v>
                </c:pt>
                <c:pt idx="498">
                  <c:v>720</c:v>
                </c:pt>
                <c:pt idx="499">
                  <c:v>9</c:v>
                </c:pt>
                <c:pt idx="500">
                  <c:v>678</c:v>
                </c:pt>
                <c:pt idx="501">
                  <c:v>0</c:v>
                </c:pt>
                <c:pt idx="502">
                  <c:v>2517</c:v>
                </c:pt>
                <c:pt idx="503">
                  <c:v>0</c:v>
                </c:pt>
                <c:pt idx="504">
                  <c:v>487</c:v>
                </c:pt>
                <c:pt idx="505">
                  <c:v>58</c:v>
                </c:pt>
                <c:pt idx="506">
                  <c:v>465</c:v>
                </c:pt>
                <c:pt idx="507">
                  <c:v>500</c:v>
                </c:pt>
                <c:pt idx="508">
                  <c:v>199</c:v>
                </c:pt>
                <c:pt idx="509">
                  <c:v>97</c:v>
                </c:pt>
                <c:pt idx="510">
                  <c:v>8</c:v>
                </c:pt>
                <c:pt idx="511">
                  <c:v>3</c:v>
                </c:pt>
                <c:pt idx="512">
                  <c:v>190</c:v>
                </c:pt>
                <c:pt idx="513">
                  <c:v>155</c:v>
                </c:pt>
                <c:pt idx="514">
                  <c:v>424</c:v>
                </c:pt>
                <c:pt idx="515">
                  <c:v>413</c:v>
                </c:pt>
                <c:pt idx="516">
                  <c:v>9</c:v>
                </c:pt>
                <c:pt idx="517">
                  <c:v>84</c:v>
                </c:pt>
                <c:pt idx="518">
                  <c:v>1000</c:v>
                </c:pt>
                <c:pt idx="519">
                  <c:v>122</c:v>
                </c:pt>
                <c:pt idx="520">
                  <c:v>427</c:v>
                </c:pt>
                <c:pt idx="521">
                  <c:v>162</c:v>
                </c:pt>
                <c:pt idx="522">
                  <c:v>1250</c:v>
                </c:pt>
                <c:pt idx="523">
                  <c:v>23</c:v>
                </c:pt>
                <c:pt idx="524">
                  <c:v>345</c:v>
                </c:pt>
                <c:pt idx="525">
                  <c:v>136</c:v>
                </c:pt>
                <c:pt idx="526">
                  <c:v>69</c:v>
                </c:pt>
                <c:pt idx="527">
                  <c:v>71</c:v>
                </c:pt>
                <c:pt idx="528">
                  <c:v>1190</c:v>
                </c:pt>
                <c:pt idx="529">
                  <c:v>47</c:v>
                </c:pt>
                <c:pt idx="530">
                  <c:v>81</c:v>
                </c:pt>
                <c:pt idx="531">
                  <c:v>0</c:v>
                </c:pt>
                <c:pt idx="532">
                  <c:v>608</c:v>
                </c:pt>
                <c:pt idx="533">
                  <c:v>827</c:v>
                </c:pt>
                <c:pt idx="534">
                  <c:v>77</c:v>
                </c:pt>
                <c:pt idx="535">
                  <c:v>892</c:v>
                </c:pt>
                <c:pt idx="536">
                  <c:v>608</c:v>
                </c:pt>
                <c:pt idx="537">
                  <c:v>4002</c:v>
                </c:pt>
                <c:pt idx="538">
                  <c:v>582</c:v>
                </c:pt>
                <c:pt idx="539">
                  <c:v>1399</c:v>
                </c:pt>
                <c:pt idx="540">
                  <c:v>126</c:v>
                </c:pt>
                <c:pt idx="541">
                  <c:v>69</c:v>
                </c:pt>
                <c:pt idx="542">
                  <c:v>23</c:v>
                </c:pt>
                <c:pt idx="543">
                  <c:v>18811</c:v>
                </c:pt>
                <c:pt idx="544">
                  <c:v>400</c:v>
                </c:pt>
                <c:pt idx="545">
                  <c:v>11</c:v>
                </c:pt>
                <c:pt idx="546">
                  <c:v>20</c:v>
                </c:pt>
                <c:pt idx="547">
                  <c:v>105</c:v>
                </c:pt>
                <c:pt idx="548">
                  <c:v>4648</c:v>
                </c:pt>
                <c:pt idx="549">
                  <c:v>149</c:v>
                </c:pt>
                <c:pt idx="550">
                  <c:v>22</c:v>
                </c:pt>
                <c:pt idx="551">
                  <c:v>1060</c:v>
                </c:pt>
                <c:pt idx="552">
                  <c:v>356</c:v>
                </c:pt>
                <c:pt idx="553">
                  <c:v>175</c:v>
                </c:pt>
                <c:pt idx="554">
                  <c:v>553</c:v>
                </c:pt>
                <c:pt idx="555">
                  <c:v>56</c:v>
                </c:pt>
                <c:pt idx="556">
                  <c:v>16902</c:v>
                </c:pt>
                <c:pt idx="557">
                  <c:v>463</c:v>
                </c:pt>
                <c:pt idx="558">
                  <c:v>316</c:v>
                </c:pt>
                <c:pt idx="559">
                  <c:v>0</c:v>
                </c:pt>
                <c:pt idx="560">
                  <c:v>1160</c:v>
                </c:pt>
                <c:pt idx="561">
                  <c:v>387</c:v>
                </c:pt>
                <c:pt idx="562">
                  <c:v>690</c:v>
                </c:pt>
                <c:pt idx="563">
                  <c:v>356</c:v>
                </c:pt>
                <c:pt idx="564">
                  <c:v>77</c:v>
                </c:pt>
                <c:pt idx="565">
                  <c:v>535</c:v>
                </c:pt>
                <c:pt idx="566">
                  <c:v>349</c:v>
                </c:pt>
                <c:pt idx="567">
                  <c:v>455</c:v>
                </c:pt>
                <c:pt idx="568">
                  <c:v>3</c:v>
                </c:pt>
                <c:pt idx="569">
                  <c:v>148</c:v>
                </c:pt>
                <c:pt idx="570">
                  <c:v>1381</c:v>
                </c:pt>
                <c:pt idx="571">
                  <c:v>37</c:v>
                </c:pt>
                <c:pt idx="572">
                  <c:v>69</c:v>
                </c:pt>
                <c:pt idx="573">
                  <c:v>29</c:v>
                </c:pt>
                <c:pt idx="574">
                  <c:v>547</c:v>
                </c:pt>
                <c:pt idx="575">
                  <c:v>153049</c:v>
                </c:pt>
                <c:pt idx="576">
                  <c:v>413</c:v>
                </c:pt>
                <c:pt idx="577">
                  <c:v>92</c:v>
                </c:pt>
                <c:pt idx="578">
                  <c:v>15061</c:v>
                </c:pt>
                <c:pt idx="579">
                  <c:v>100</c:v>
                </c:pt>
                <c:pt idx="580">
                  <c:v>166</c:v>
                </c:pt>
                <c:pt idx="581">
                  <c:v>247</c:v>
                </c:pt>
                <c:pt idx="582">
                  <c:v>552</c:v>
                </c:pt>
                <c:pt idx="583">
                  <c:v>951</c:v>
                </c:pt>
                <c:pt idx="584">
                  <c:v>30</c:v>
                </c:pt>
                <c:pt idx="585">
                  <c:v>8</c:v>
                </c:pt>
                <c:pt idx="586">
                  <c:v>1044</c:v>
                </c:pt>
                <c:pt idx="587">
                  <c:v>3</c:v>
                </c:pt>
                <c:pt idx="588">
                  <c:v>108</c:v>
                </c:pt>
                <c:pt idx="589">
                  <c:v>119</c:v>
                </c:pt>
                <c:pt idx="590">
                  <c:v>75080</c:v>
                </c:pt>
                <c:pt idx="591">
                  <c:v>41</c:v>
                </c:pt>
                <c:pt idx="592">
                  <c:v>7325</c:v>
                </c:pt>
                <c:pt idx="593">
                  <c:v>2724</c:v>
                </c:pt>
                <c:pt idx="594">
                  <c:v>126</c:v>
                </c:pt>
                <c:pt idx="595">
                  <c:v>168</c:v>
                </c:pt>
                <c:pt idx="596">
                  <c:v>450</c:v>
                </c:pt>
                <c:pt idx="597">
                  <c:v>124</c:v>
                </c:pt>
                <c:pt idx="598">
                  <c:v>136</c:v>
                </c:pt>
                <c:pt idx="599">
                  <c:v>3</c:v>
                </c:pt>
                <c:pt idx="600">
                  <c:v>100</c:v>
                </c:pt>
                <c:pt idx="601">
                  <c:v>586</c:v>
                </c:pt>
                <c:pt idx="602">
                  <c:v>5193</c:v>
                </c:pt>
                <c:pt idx="603">
                  <c:v>770</c:v>
                </c:pt>
                <c:pt idx="604">
                  <c:v>602</c:v>
                </c:pt>
                <c:pt idx="605">
                  <c:v>9237</c:v>
                </c:pt>
                <c:pt idx="606">
                  <c:v>284</c:v>
                </c:pt>
                <c:pt idx="607">
                  <c:v>0</c:v>
                </c:pt>
                <c:pt idx="608">
                  <c:v>3869</c:v>
                </c:pt>
                <c:pt idx="609">
                  <c:v>711</c:v>
                </c:pt>
                <c:pt idx="610">
                  <c:v>231</c:v>
                </c:pt>
                <c:pt idx="611">
                  <c:v>18</c:v>
                </c:pt>
                <c:pt idx="612">
                  <c:v>1</c:v>
                </c:pt>
                <c:pt idx="613">
                  <c:v>113</c:v>
                </c:pt>
                <c:pt idx="614">
                  <c:v>87</c:v>
                </c:pt>
                <c:pt idx="615">
                  <c:v>311</c:v>
                </c:pt>
                <c:pt idx="616">
                  <c:v>39</c:v>
                </c:pt>
                <c:pt idx="617">
                  <c:v>633</c:v>
                </c:pt>
                <c:pt idx="618">
                  <c:v>10</c:v>
                </c:pt>
                <c:pt idx="619">
                  <c:v>17</c:v>
                </c:pt>
                <c:pt idx="620">
                  <c:v>4266</c:v>
                </c:pt>
                <c:pt idx="621">
                  <c:v>13</c:v>
                </c:pt>
                <c:pt idx="622">
                  <c:v>168</c:v>
                </c:pt>
                <c:pt idx="623">
                  <c:v>422</c:v>
                </c:pt>
                <c:pt idx="624">
                  <c:v>1507</c:v>
                </c:pt>
                <c:pt idx="625">
                  <c:v>152</c:v>
                </c:pt>
                <c:pt idx="626">
                  <c:v>12</c:v>
                </c:pt>
                <c:pt idx="627">
                  <c:v>2317</c:v>
                </c:pt>
                <c:pt idx="628">
                  <c:v>146</c:v>
                </c:pt>
                <c:pt idx="629">
                  <c:v>963</c:v>
                </c:pt>
                <c:pt idx="630">
                  <c:v>10</c:v>
                </c:pt>
                <c:pt idx="631">
                  <c:v>69</c:v>
                </c:pt>
                <c:pt idx="632">
                  <c:v>917</c:v>
                </c:pt>
                <c:pt idx="633">
                  <c:v>5</c:v>
                </c:pt>
                <c:pt idx="634">
                  <c:v>342</c:v>
                </c:pt>
                <c:pt idx="635">
                  <c:v>25</c:v>
                </c:pt>
                <c:pt idx="636">
                  <c:v>103</c:v>
                </c:pt>
                <c:pt idx="637">
                  <c:v>66</c:v>
                </c:pt>
                <c:pt idx="638">
                  <c:v>2445</c:v>
                </c:pt>
                <c:pt idx="639">
                  <c:v>32</c:v>
                </c:pt>
                <c:pt idx="640">
                  <c:v>193</c:v>
                </c:pt>
                <c:pt idx="641">
                  <c:v>1047</c:v>
                </c:pt>
                <c:pt idx="642">
                  <c:v>153</c:v>
                </c:pt>
                <c:pt idx="643">
                  <c:v>364</c:v>
                </c:pt>
                <c:pt idx="644">
                  <c:v>1628</c:v>
                </c:pt>
                <c:pt idx="645">
                  <c:v>68</c:v>
                </c:pt>
                <c:pt idx="646">
                  <c:v>2296</c:v>
                </c:pt>
                <c:pt idx="647">
                  <c:v>32</c:v>
                </c:pt>
                <c:pt idx="648">
                  <c:v>51</c:v>
                </c:pt>
                <c:pt idx="649">
                  <c:v>61</c:v>
                </c:pt>
                <c:pt idx="650">
                  <c:v>0</c:v>
                </c:pt>
                <c:pt idx="651">
                  <c:v>170</c:v>
                </c:pt>
                <c:pt idx="652">
                  <c:v>160</c:v>
                </c:pt>
                <c:pt idx="653">
                  <c:v>536</c:v>
                </c:pt>
                <c:pt idx="654">
                  <c:v>4</c:v>
                </c:pt>
                <c:pt idx="655">
                  <c:v>30</c:v>
                </c:pt>
                <c:pt idx="656">
                  <c:v>401</c:v>
                </c:pt>
                <c:pt idx="657">
                  <c:v>43</c:v>
                </c:pt>
                <c:pt idx="658">
                  <c:v>2</c:v>
                </c:pt>
                <c:pt idx="659">
                  <c:v>29</c:v>
                </c:pt>
                <c:pt idx="660">
                  <c:v>2210</c:v>
                </c:pt>
                <c:pt idx="661">
                  <c:v>21</c:v>
                </c:pt>
                <c:pt idx="662">
                  <c:v>293</c:v>
                </c:pt>
                <c:pt idx="663">
                  <c:v>416</c:v>
                </c:pt>
                <c:pt idx="664">
                  <c:v>565</c:v>
                </c:pt>
                <c:pt idx="665">
                  <c:v>691</c:v>
                </c:pt>
                <c:pt idx="666">
                  <c:v>45</c:v>
                </c:pt>
                <c:pt idx="667">
                  <c:v>60</c:v>
                </c:pt>
                <c:pt idx="668">
                  <c:v>319</c:v>
                </c:pt>
                <c:pt idx="669">
                  <c:v>59</c:v>
                </c:pt>
                <c:pt idx="670">
                  <c:v>0</c:v>
                </c:pt>
                <c:pt idx="671">
                  <c:v>81</c:v>
                </c:pt>
                <c:pt idx="672">
                  <c:v>622</c:v>
                </c:pt>
                <c:pt idx="673">
                  <c:v>1881</c:v>
                </c:pt>
                <c:pt idx="674">
                  <c:v>2538</c:v>
                </c:pt>
                <c:pt idx="675">
                  <c:v>0</c:v>
                </c:pt>
                <c:pt idx="676">
                  <c:v>86</c:v>
                </c:pt>
                <c:pt idx="677">
                  <c:v>346</c:v>
                </c:pt>
                <c:pt idx="678">
                  <c:v>8958</c:v>
                </c:pt>
                <c:pt idx="679">
                  <c:v>52</c:v>
                </c:pt>
                <c:pt idx="680">
                  <c:v>59</c:v>
                </c:pt>
                <c:pt idx="681">
                  <c:v>121</c:v>
                </c:pt>
                <c:pt idx="682">
                  <c:v>60</c:v>
                </c:pt>
                <c:pt idx="683">
                  <c:v>1146</c:v>
                </c:pt>
                <c:pt idx="684">
                  <c:v>139</c:v>
                </c:pt>
                <c:pt idx="685">
                  <c:v>27</c:v>
                </c:pt>
                <c:pt idx="686">
                  <c:v>405</c:v>
                </c:pt>
                <c:pt idx="687">
                  <c:v>206</c:v>
                </c:pt>
                <c:pt idx="688">
                  <c:v>0</c:v>
                </c:pt>
                <c:pt idx="689">
                  <c:v>291</c:v>
                </c:pt>
                <c:pt idx="690">
                  <c:v>1341</c:v>
                </c:pt>
                <c:pt idx="691">
                  <c:v>106</c:v>
                </c:pt>
                <c:pt idx="692">
                  <c:v>42</c:v>
                </c:pt>
                <c:pt idx="693">
                  <c:v>64</c:v>
                </c:pt>
                <c:pt idx="694">
                  <c:v>64</c:v>
                </c:pt>
                <c:pt idx="695">
                  <c:v>515</c:v>
                </c:pt>
                <c:pt idx="696">
                  <c:v>186</c:v>
                </c:pt>
                <c:pt idx="697">
                  <c:v>206</c:v>
                </c:pt>
                <c:pt idx="698">
                  <c:v>291</c:v>
                </c:pt>
                <c:pt idx="699">
                  <c:v>225</c:v>
                </c:pt>
                <c:pt idx="700">
                  <c:v>4367</c:v>
                </c:pt>
                <c:pt idx="701">
                  <c:v>0</c:v>
                </c:pt>
                <c:pt idx="702">
                  <c:v>700</c:v>
                </c:pt>
                <c:pt idx="703">
                  <c:v>2600</c:v>
                </c:pt>
                <c:pt idx="704">
                  <c:v>264</c:v>
                </c:pt>
                <c:pt idx="705">
                  <c:v>475</c:v>
                </c:pt>
                <c:pt idx="706">
                  <c:v>141</c:v>
                </c:pt>
                <c:pt idx="707">
                  <c:v>25</c:v>
                </c:pt>
                <c:pt idx="708">
                  <c:v>60</c:v>
                </c:pt>
                <c:pt idx="709">
                  <c:v>10601</c:v>
                </c:pt>
                <c:pt idx="710">
                  <c:v>0</c:v>
                </c:pt>
                <c:pt idx="711">
                  <c:v>44</c:v>
                </c:pt>
                <c:pt idx="712">
                  <c:v>740</c:v>
                </c:pt>
                <c:pt idx="713">
                  <c:v>462</c:v>
                </c:pt>
                <c:pt idx="714">
                  <c:v>740</c:v>
                </c:pt>
                <c:pt idx="715">
                  <c:v>3351</c:v>
                </c:pt>
                <c:pt idx="716">
                  <c:v>1023</c:v>
                </c:pt>
                <c:pt idx="717">
                  <c:v>2229</c:v>
                </c:pt>
                <c:pt idx="718">
                  <c:v>0</c:v>
                </c:pt>
                <c:pt idx="719">
                  <c:v>1978</c:v>
                </c:pt>
                <c:pt idx="720">
                  <c:v>416</c:v>
                </c:pt>
                <c:pt idx="721">
                  <c:v>17</c:v>
                </c:pt>
                <c:pt idx="722">
                  <c:v>204</c:v>
                </c:pt>
                <c:pt idx="723">
                  <c:v>291</c:v>
                </c:pt>
                <c:pt idx="724">
                  <c:v>0</c:v>
                </c:pt>
                <c:pt idx="725">
                  <c:v>7152</c:v>
                </c:pt>
                <c:pt idx="726">
                  <c:v>60</c:v>
                </c:pt>
                <c:pt idx="727">
                  <c:v>18930</c:v>
                </c:pt>
                <c:pt idx="728">
                  <c:v>46</c:v>
                </c:pt>
                <c:pt idx="729">
                  <c:v>81</c:v>
                </c:pt>
                <c:pt idx="730">
                  <c:v>36035</c:v>
                </c:pt>
                <c:pt idx="731">
                  <c:v>225</c:v>
                </c:pt>
                <c:pt idx="732">
                  <c:v>11</c:v>
                </c:pt>
                <c:pt idx="733">
                  <c:v>13</c:v>
                </c:pt>
                <c:pt idx="734">
                  <c:v>1117</c:v>
                </c:pt>
                <c:pt idx="735">
                  <c:v>619</c:v>
                </c:pt>
                <c:pt idx="736">
                  <c:v>32</c:v>
                </c:pt>
                <c:pt idx="737">
                  <c:v>26072</c:v>
                </c:pt>
                <c:pt idx="738">
                  <c:v>879</c:v>
                </c:pt>
                <c:pt idx="739">
                  <c:v>3315</c:v>
                </c:pt>
                <c:pt idx="740">
                  <c:v>145</c:v>
                </c:pt>
                <c:pt idx="741">
                  <c:v>122</c:v>
                </c:pt>
                <c:pt idx="742">
                  <c:v>68</c:v>
                </c:pt>
                <c:pt idx="743">
                  <c:v>15</c:v>
                </c:pt>
                <c:pt idx="744">
                  <c:v>12</c:v>
                </c:pt>
                <c:pt idx="745">
                  <c:v>1161</c:v>
                </c:pt>
                <c:pt idx="746">
                  <c:v>74</c:v>
                </c:pt>
                <c:pt idx="747">
                  <c:v>14</c:v>
                </c:pt>
                <c:pt idx="748">
                  <c:v>717</c:v>
                </c:pt>
                <c:pt idx="749">
                  <c:v>17</c:v>
                </c:pt>
                <c:pt idx="750">
                  <c:v>24</c:v>
                </c:pt>
                <c:pt idx="751">
                  <c:v>157</c:v>
                </c:pt>
                <c:pt idx="752">
                  <c:v>2063</c:v>
                </c:pt>
                <c:pt idx="753">
                  <c:v>734</c:v>
                </c:pt>
                <c:pt idx="754">
                  <c:v>157</c:v>
                </c:pt>
                <c:pt idx="755">
                  <c:v>7</c:v>
                </c:pt>
                <c:pt idx="756">
                  <c:v>103</c:v>
                </c:pt>
                <c:pt idx="757">
                  <c:v>4090</c:v>
                </c:pt>
                <c:pt idx="758">
                  <c:v>146</c:v>
                </c:pt>
                <c:pt idx="759">
                  <c:v>6</c:v>
                </c:pt>
                <c:pt idx="760">
                  <c:v>328</c:v>
                </c:pt>
                <c:pt idx="761">
                  <c:v>24</c:v>
                </c:pt>
                <c:pt idx="762">
                  <c:v>154</c:v>
                </c:pt>
                <c:pt idx="763">
                  <c:v>58</c:v>
                </c:pt>
                <c:pt idx="764">
                  <c:v>130</c:v>
                </c:pt>
                <c:pt idx="765">
                  <c:v>101</c:v>
                </c:pt>
                <c:pt idx="766">
                  <c:v>147</c:v>
                </c:pt>
                <c:pt idx="767">
                  <c:v>437</c:v>
                </c:pt>
                <c:pt idx="768">
                  <c:v>10668</c:v>
                </c:pt>
                <c:pt idx="769">
                  <c:v>46</c:v>
                </c:pt>
                <c:pt idx="770">
                  <c:v>201</c:v>
                </c:pt>
                <c:pt idx="771">
                  <c:v>163</c:v>
                </c:pt>
                <c:pt idx="772">
                  <c:v>162</c:v>
                </c:pt>
                <c:pt idx="773">
                  <c:v>20</c:v>
                </c:pt>
                <c:pt idx="774">
                  <c:v>27</c:v>
                </c:pt>
                <c:pt idx="775">
                  <c:v>2138</c:v>
                </c:pt>
                <c:pt idx="776">
                  <c:v>178</c:v>
                </c:pt>
                <c:pt idx="777">
                  <c:v>128</c:v>
                </c:pt>
                <c:pt idx="778">
                  <c:v>2038</c:v>
                </c:pt>
                <c:pt idx="779">
                  <c:v>401</c:v>
                </c:pt>
                <c:pt idx="780">
                  <c:v>161</c:v>
                </c:pt>
                <c:pt idx="781">
                  <c:v>627</c:v>
                </c:pt>
                <c:pt idx="782">
                  <c:v>1</c:v>
                </c:pt>
                <c:pt idx="783">
                  <c:v>264</c:v>
                </c:pt>
                <c:pt idx="784">
                  <c:v>1948</c:v>
                </c:pt>
                <c:pt idx="785">
                  <c:v>399</c:v>
                </c:pt>
                <c:pt idx="786">
                  <c:v>120</c:v>
                </c:pt>
                <c:pt idx="787">
                  <c:v>58</c:v>
                </c:pt>
                <c:pt idx="788">
                  <c:v>1053</c:v>
                </c:pt>
                <c:pt idx="789">
                  <c:v>240</c:v>
                </c:pt>
                <c:pt idx="790">
                  <c:v>317</c:v>
                </c:pt>
                <c:pt idx="791">
                  <c:v>119</c:v>
                </c:pt>
                <c:pt idx="792">
                  <c:v>157</c:v>
                </c:pt>
                <c:pt idx="793">
                  <c:v>108</c:v>
                </c:pt>
                <c:pt idx="794">
                  <c:v>2733</c:v>
                </c:pt>
                <c:pt idx="795">
                  <c:v>53</c:v>
                </c:pt>
                <c:pt idx="796">
                  <c:v>1139</c:v>
                </c:pt>
                <c:pt idx="797">
                  <c:v>16</c:v>
                </c:pt>
                <c:pt idx="798">
                  <c:v>40</c:v>
                </c:pt>
                <c:pt idx="799">
                  <c:v>73</c:v>
                </c:pt>
                <c:pt idx="800">
                  <c:v>52</c:v>
                </c:pt>
                <c:pt idx="801">
                  <c:v>139</c:v>
                </c:pt>
                <c:pt idx="802">
                  <c:v>1227</c:v>
                </c:pt>
                <c:pt idx="803">
                  <c:v>126</c:v>
                </c:pt>
                <c:pt idx="804">
                  <c:v>8059</c:v>
                </c:pt>
                <c:pt idx="805">
                  <c:v>1209</c:v>
                </c:pt>
                <c:pt idx="806">
                  <c:v>203</c:v>
                </c:pt>
                <c:pt idx="807">
                  <c:v>156</c:v>
                </c:pt>
                <c:pt idx="808">
                  <c:v>1254</c:v>
                </c:pt>
                <c:pt idx="809">
                  <c:v>146</c:v>
                </c:pt>
                <c:pt idx="810">
                  <c:v>470</c:v>
                </c:pt>
                <c:pt idx="811">
                  <c:v>378</c:v>
                </c:pt>
                <c:pt idx="812">
                  <c:v>357</c:v>
                </c:pt>
                <c:pt idx="813">
                  <c:v>264</c:v>
                </c:pt>
                <c:pt idx="814">
                  <c:v>1402</c:v>
                </c:pt>
                <c:pt idx="815">
                  <c:v>338</c:v>
                </c:pt>
                <c:pt idx="816">
                  <c:v>36</c:v>
                </c:pt>
                <c:pt idx="817">
                  <c:v>13</c:v>
                </c:pt>
                <c:pt idx="818">
                  <c:v>45</c:v>
                </c:pt>
                <c:pt idx="819">
                  <c:v>32</c:v>
                </c:pt>
                <c:pt idx="820">
                  <c:v>57</c:v>
                </c:pt>
                <c:pt idx="821">
                  <c:v>1415</c:v>
                </c:pt>
                <c:pt idx="822">
                  <c:v>18</c:v>
                </c:pt>
                <c:pt idx="823">
                  <c:v>37</c:v>
                </c:pt>
                <c:pt idx="824">
                  <c:v>63</c:v>
                </c:pt>
                <c:pt idx="825">
                  <c:v>38</c:v>
                </c:pt>
                <c:pt idx="826">
                  <c:v>0</c:v>
                </c:pt>
                <c:pt idx="827">
                  <c:v>227</c:v>
                </c:pt>
                <c:pt idx="828">
                  <c:v>13614</c:v>
                </c:pt>
                <c:pt idx="829">
                  <c:v>67</c:v>
                </c:pt>
                <c:pt idx="830">
                  <c:v>111</c:v>
                </c:pt>
                <c:pt idx="831">
                  <c:v>1247</c:v>
                </c:pt>
                <c:pt idx="832">
                  <c:v>3</c:v>
                </c:pt>
                <c:pt idx="833">
                  <c:v>232</c:v>
                </c:pt>
                <c:pt idx="834">
                  <c:v>3608</c:v>
                </c:pt>
                <c:pt idx="835">
                  <c:v>294</c:v>
                </c:pt>
                <c:pt idx="836">
                  <c:v>918</c:v>
                </c:pt>
                <c:pt idx="837">
                  <c:v>331</c:v>
                </c:pt>
                <c:pt idx="838">
                  <c:v>2592</c:v>
                </c:pt>
                <c:pt idx="839">
                  <c:v>80</c:v>
                </c:pt>
                <c:pt idx="840">
                  <c:v>56</c:v>
                </c:pt>
                <c:pt idx="841">
                  <c:v>511</c:v>
                </c:pt>
                <c:pt idx="842">
                  <c:v>656</c:v>
                </c:pt>
                <c:pt idx="843">
                  <c:v>25</c:v>
                </c:pt>
                <c:pt idx="844">
                  <c:v>111</c:v>
                </c:pt>
                <c:pt idx="845">
                  <c:v>338</c:v>
                </c:pt>
                <c:pt idx="846">
                  <c:v>10</c:v>
                </c:pt>
                <c:pt idx="847">
                  <c:v>3084</c:v>
                </c:pt>
                <c:pt idx="848">
                  <c:v>130</c:v>
                </c:pt>
                <c:pt idx="849">
                  <c:v>31</c:v>
                </c:pt>
                <c:pt idx="850">
                  <c:v>3303</c:v>
                </c:pt>
                <c:pt idx="851">
                  <c:v>46</c:v>
                </c:pt>
                <c:pt idx="852">
                  <c:v>240</c:v>
                </c:pt>
                <c:pt idx="853">
                  <c:v>832</c:v>
                </c:pt>
                <c:pt idx="854">
                  <c:v>225</c:v>
                </c:pt>
                <c:pt idx="855">
                  <c:v>118</c:v>
                </c:pt>
                <c:pt idx="856">
                  <c:v>134</c:v>
                </c:pt>
                <c:pt idx="857">
                  <c:v>0</c:v>
                </c:pt>
                <c:pt idx="858">
                  <c:v>569</c:v>
                </c:pt>
                <c:pt idx="859">
                  <c:v>8610</c:v>
                </c:pt>
                <c:pt idx="860">
                  <c:v>33</c:v>
                </c:pt>
                <c:pt idx="861">
                  <c:v>29</c:v>
                </c:pt>
                <c:pt idx="862">
                  <c:v>1844</c:v>
                </c:pt>
                <c:pt idx="863">
                  <c:v>956</c:v>
                </c:pt>
                <c:pt idx="864">
                  <c:v>79</c:v>
                </c:pt>
                <c:pt idx="865">
                  <c:v>14</c:v>
                </c:pt>
                <c:pt idx="866">
                  <c:v>138</c:v>
                </c:pt>
                <c:pt idx="867">
                  <c:v>601</c:v>
                </c:pt>
                <c:pt idx="868">
                  <c:v>26</c:v>
                </c:pt>
                <c:pt idx="869">
                  <c:v>59</c:v>
                </c:pt>
                <c:pt idx="870">
                  <c:v>188</c:v>
                </c:pt>
                <c:pt idx="871">
                  <c:v>926</c:v>
                </c:pt>
                <c:pt idx="872">
                  <c:v>0</c:v>
                </c:pt>
                <c:pt idx="873">
                  <c:v>433</c:v>
                </c:pt>
                <c:pt idx="874">
                  <c:v>50</c:v>
                </c:pt>
                <c:pt idx="875">
                  <c:v>272</c:v>
                </c:pt>
                <c:pt idx="876">
                  <c:v>29</c:v>
                </c:pt>
                <c:pt idx="877">
                  <c:v>438</c:v>
                </c:pt>
                <c:pt idx="878">
                  <c:v>76</c:v>
                </c:pt>
                <c:pt idx="879">
                  <c:v>404</c:v>
                </c:pt>
                <c:pt idx="880">
                  <c:v>201</c:v>
                </c:pt>
                <c:pt idx="881">
                  <c:v>366</c:v>
                </c:pt>
                <c:pt idx="882">
                  <c:v>224</c:v>
                </c:pt>
                <c:pt idx="883">
                  <c:v>399</c:v>
                </c:pt>
                <c:pt idx="884">
                  <c:v>25</c:v>
                </c:pt>
                <c:pt idx="885">
                  <c:v>3840</c:v>
                </c:pt>
                <c:pt idx="886">
                  <c:v>2962</c:v>
                </c:pt>
                <c:pt idx="887">
                  <c:v>272</c:v>
                </c:pt>
                <c:pt idx="888">
                  <c:v>21450</c:v>
                </c:pt>
                <c:pt idx="889">
                  <c:v>299</c:v>
                </c:pt>
                <c:pt idx="890">
                  <c:v>91</c:v>
                </c:pt>
                <c:pt idx="891">
                  <c:v>17</c:v>
                </c:pt>
                <c:pt idx="892">
                  <c:v>516</c:v>
                </c:pt>
                <c:pt idx="893">
                  <c:v>82</c:v>
                </c:pt>
                <c:pt idx="894">
                  <c:v>80</c:v>
                </c:pt>
                <c:pt idx="895">
                  <c:v>1489</c:v>
                </c:pt>
                <c:pt idx="896">
                  <c:v>126</c:v>
                </c:pt>
                <c:pt idx="897">
                  <c:v>1044</c:v>
                </c:pt>
                <c:pt idx="898">
                  <c:v>15</c:v>
                </c:pt>
                <c:pt idx="899">
                  <c:v>3060</c:v>
                </c:pt>
                <c:pt idx="900">
                  <c:v>16</c:v>
                </c:pt>
                <c:pt idx="901">
                  <c:v>45</c:v>
                </c:pt>
                <c:pt idx="902">
                  <c:v>185</c:v>
                </c:pt>
                <c:pt idx="903">
                  <c:v>71</c:v>
                </c:pt>
                <c:pt idx="904">
                  <c:v>10124</c:v>
                </c:pt>
                <c:pt idx="905">
                  <c:v>299</c:v>
                </c:pt>
                <c:pt idx="906">
                  <c:v>11</c:v>
                </c:pt>
                <c:pt idx="907">
                  <c:v>20</c:v>
                </c:pt>
                <c:pt idx="908">
                  <c:v>2</c:v>
                </c:pt>
                <c:pt idx="909">
                  <c:v>80</c:v>
                </c:pt>
                <c:pt idx="910">
                  <c:v>723</c:v>
                </c:pt>
                <c:pt idx="911">
                  <c:v>294</c:v>
                </c:pt>
                <c:pt idx="912">
                  <c:v>23</c:v>
                </c:pt>
                <c:pt idx="913">
                  <c:v>39</c:v>
                </c:pt>
                <c:pt idx="914">
                  <c:v>925</c:v>
                </c:pt>
                <c:pt idx="915">
                  <c:v>113</c:v>
                </c:pt>
                <c:pt idx="916">
                  <c:v>342</c:v>
                </c:pt>
                <c:pt idx="917">
                  <c:v>18</c:v>
                </c:pt>
                <c:pt idx="918">
                  <c:v>401</c:v>
                </c:pt>
                <c:pt idx="919">
                  <c:v>197</c:v>
                </c:pt>
                <c:pt idx="920">
                  <c:v>838</c:v>
                </c:pt>
                <c:pt idx="921">
                  <c:v>24</c:v>
                </c:pt>
                <c:pt idx="922">
                  <c:v>253</c:v>
                </c:pt>
                <c:pt idx="923">
                  <c:v>778</c:v>
                </c:pt>
                <c:pt idx="924">
                  <c:v>42</c:v>
                </c:pt>
                <c:pt idx="925">
                  <c:v>104</c:v>
                </c:pt>
                <c:pt idx="926">
                  <c:v>15</c:v>
                </c:pt>
                <c:pt idx="927">
                  <c:v>1425</c:v>
                </c:pt>
                <c:pt idx="928">
                  <c:v>0</c:v>
                </c:pt>
                <c:pt idx="929">
                  <c:v>232</c:v>
                </c:pt>
                <c:pt idx="930">
                  <c:v>130</c:v>
                </c:pt>
                <c:pt idx="931">
                  <c:v>652</c:v>
                </c:pt>
                <c:pt idx="932">
                  <c:v>417</c:v>
                </c:pt>
                <c:pt idx="933">
                  <c:v>787</c:v>
                </c:pt>
                <c:pt idx="934">
                  <c:v>585</c:v>
                </c:pt>
                <c:pt idx="935">
                  <c:v>24</c:v>
                </c:pt>
                <c:pt idx="936">
                  <c:v>44389</c:v>
                </c:pt>
                <c:pt idx="937">
                  <c:v>305</c:v>
                </c:pt>
                <c:pt idx="938">
                  <c:v>209</c:v>
                </c:pt>
                <c:pt idx="939">
                  <c:v>36972</c:v>
                </c:pt>
                <c:pt idx="940">
                  <c:v>57</c:v>
                </c:pt>
                <c:pt idx="941">
                  <c:v>88</c:v>
                </c:pt>
                <c:pt idx="942">
                  <c:v>9696</c:v>
                </c:pt>
                <c:pt idx="943">
                  <c:v>1060</c:v>
                </c:pt>
                <c:pt idx="944">
                  <c:v>574</c:v>
                </c:pt>
                <c:pt idx="945">
                  <c:v>862</c:v>
                </c:pt>
                <c:pt idx="946">
                  <c:v>146</c:v>
                </c:pt>
                <c:pt idx="947">
                  <c:v>45</c:v>
                </c:pt>
                <c:pt idx="948">
                  <c:v>67</c:v>
                </c:pt>
                <c:pt idx="949">
                  <c:v>1630</c:v>
                </c:pt>
                <c:pt idx="950">
                  <c:v>2632</c:v>
                </c:pt>
                <c:pt idx="951">
                  <c:v>0</c:v>
                </c:pt>
                <c:pt idx="952">
                  <c:v>259</c:v>
                </c:pt>
                <c:pt idx="953">
                  <c:v>72</c:v>
                </c:pt>
                <c:pt idx="954">
                  <c:v>51</c:v>
                </c:pt>
                <c:pt idx="955">
                  <c:v>438</c:v>
                </c:pt>
                <c:pt idx="956">
                  <c:v>14</c:v>
                </c:pt>
                <c:pt idx="957">
                  <c:v>10</c:v>
                </c:pt>
                <c:pt idx="958">
                  <c:v>95</c:v>
                </c:pt>
                <c:pt idx="959">
                  <c:v>697</c:v>
                </c:pt>
                <c:pt idx="960">
                  <c:v>59</c:v>
                </c:pt>
                <c:pt idx="961">
                  <c:v>90352</c:v>
                </c:pt>
                <c:pt idx="962">
                  <c:v>414</c:v>
                </c:pt>
                <c:pt idx="963">
                  <c:v>56</c:v>
                </c:pt>
                <c:pt idx="964">
                  <c:v>44</c:v>
                </c:pt>
                <c:pt idx="965">
                  <c:v>232</c:v>
                </c:pt>
                <c:pt idx="966">
                  <c:v>19447</c:v>
                </c:pt>
                <c:pt idx="967">
                  <c:v>3416</c:v>
                </c:pt>
                <c:pt idx="968">
                  <c:v>32</c:v>
                </c:pt>
                <c:pt idx="969">
                  <c:v>133</c:v>
                </c:pt>
                <c:pt idx="970">
                  <c:v>165</c:v>
                </c:pt>
                <c:pt idx="971">
                  <c:v>62</c:v>
                </c:pt>
                <c:pt idx="972">
                  <c:v>778</c:v>
                </c:pt>
                <c:pt idx="973">
                  <c:v>98</c:v>
                </c:pt>
                <c:pt idx="974">
                  <c:v>2</c:v>
                </c:pt>
                <c:pt idx="975">
                  <c:v>0</c:v>
                </c:pt>
                <c:pt idx="976">
                  <c:v>14</c:v>
                </c:pt>
                <c:pt idx="977">
                  <c:v>258</c:v>
                </c:pt>
                <c:pt idx="978">
                  <c:v>99</c:v>
                </c:pt>
                <c:pt idx="979">
                  <c:v>587</c:v>
                </c:pt>
                <c:pt idx="980">
                  <c:v>28</c:v>
                </c:pt>
                <c:pt idx="981">
                  <c:v>1774</c:v>
                </c:pt>
                <c:pt idx="982">
                  <c:v>161</c:v>
                </c:pt>
                <c:pt idx="983">
                  <c:v>2166</c:v>
                </c:pt>
                <c:pt idx="984">
                  <c:v>491</c:v>
                </c:pt>
                <c:pt idx="985">
                  <c:v>488</c:v>
                </c:pt>
                <c:pt idx="986">
                  <c:v>147</c:v>
                </c:pt>
                <c:pt idx="987">
                  <c:v>0</c:v>
                </c:pt>
                <c:pt idx="988">
                  <c:v>208</c:v>
                </c:pt>
                <c:pt idx="989">
                  <c:v>2626</c:v>
                </c:pt>
                <c:pt idx="990">
                  <c:v>333</c:v>
                </c:pt>
                <c:pt idx="991">
                  <c:v>304</c:v>
                </c:pt>
                <c:pt idx="992">
                  <c:v>451</c:v>
                </c:pt>
                <c:pt idx="993">
                  <c:v>12126</c:v>
                </c:pt>
                <c:pt idx="994">
                  <c:v>23</c:v>
                </c:pt>
                <c:pt idx="995">
                  <c:v>504</c:v>
                </c:pt>
                <c:pt idx="996">
                  <c:v>4034</c:v>
                </c:pt>
                <c:pt idx="997">
                  <c:v>407</c:v>
                </c:pt>
                <c:pt idx="998">
                  <c:v>26</c:v>
                </c:pt>
                <c:pt idx="999">
                  <c:v>728</c:v>
                </c:pt>
                <c:pt idx="1000">
                  <c:v>14</c:v>
                </c:pt>
                <c:pt idx="1001">
                  <c:v>1889</c:v>
                </c:pt>
                <c:pt idx="1002">
                  <c:v>23</c:v>
                </c:pt>
                <c:pt idx="1003">
                  <c:v>70</c:v>
                </c:pt>
                <c:pt idx="1004">
                  <c:v>484</c:v>
                </c:pt>
                <c:pt idx="1005">
                  <c:v>72</c:v>
                </c:pt>
                <c:pt idx="1006">
                  <c:v>24</c:v>
                </c:pt>
                <c:pt idx="1007">
                  <c:v>214</c:v>
                </c:pt>
                <c:pt idx="1008">
                  <c:v>57</c:v>
                </c:pt>
                <c:pt idx="1009">
                  <c:v>1503</c:v>
                </c:pt>
                <c:pt idx="1010">
                  <c:v>222</c:v>
                </c:pt>
                <c:pt idx="1011">
                  <c:v>333</c:v>
                </c:pt>
                <c:pt idx="1012">
                  <c:v>40</c:v>
                </c:pt>
                <c:pt idx="1013">
                  <c:v>150</c:v>
                </c:pt>
                <c:pt idx="1014">
                  <c:v>105</c:v>
                </c:pt>
                <c:pt idx="1015">
                  <c:v>174</c:v>
                </c:pt>
                <c:pt idx="1016">
                  <c:v>572</c:v>
                </c:pt>
                <c:pt idx="1017">
                  <c:v>34</c:v>
                </c:pt>
                <c:pt idx="1018">
                  <c:v>165</c:v>
                </c:pt>
                <c:pt idx="1019">
                  <c:v>147</c:v>
                </c:pt>
                <c:pt idx="1020">
                  <c:v>217</c:v>
                </c:pt>
                <c:pt idx="1021">
                  <c:v>43</c:v>
                </c:pt>
                <c:pt idx="1022">
                  <c:v>457</c:v>
                </c:pt>
                <c:pt idx="1023">
                  <c:v>0</c:v>
                </c:pt>
                <c:pt idx="1024">
                  <c:v>2383</c:v>
                </c:pt>
                <c:pt idx="1025">
                  <c:v>200</c:v>
                </c:pt>
                <c:pt idx="1026">
                  <c:v>101</c:v>
                </c:pt>
                <c:pt idx="1027">
                  <c:v>43</c:v>
                </c:pt>
                <c:pt idx="1028">
                  <c:v>88</c:v>
                </c:pt>
                <c:pt idx="1029">
                  <c:v>166</c:v>
                </c:pt>
                <c:pt idx="1030">
                  <c:v>1056</c:v>
                </c:pt>
                <c:pt idx="1031">
                  <c:v>116</c:v>
                </c:pt>
                <c:pt idx="1032">
                  <c:v>200</c:v>
                </c:pt>
                <c:pt idx="1033">
                  <c:v>50</c:v>
                </c:pt>
                <c:pt idx="1034">
                  <c:v>64</c:v>
                </c:pt>
                <c:pt idx="1035">
                  <c:v>10</c:v>
                </c:pt>
                <c:pt idx="1036">
                  <c:v>28</c:v>
                </c:pt>
                <c:pt idx="1037">
                  <c:v>371</c:v>
                </c:pt>
                <c:pt idx="1038">
                  <c:v>56</c:v>
                </c:pt>
                <c:pt idx="1039">
                  <c:v>730</c:v>
                </c:pt>
                <c:pt idx="1040">
                  <c:v>889</c:v>
                </c:pt>
                <c:pt idx="1041">
                  <c:v>163</c:v>
                </c:pt>
                <c:pt idx="1042">
                  <c:v>0</c:v>
                </c:pt>
                <c:pt idx="1043">
                  <c:v>35</c:v>
                </c:pt>
                <c:pt idx="1044">
                  <c:v>636</c:v>
                </c:pt>
                <c:pt idx="1045">
                  <c:v>0</c:v>
                </c:pt>
                <c:pt idx="1046">
                  <c:v>1151</c:v>
                </c:pt>
                <c:pt idx="1047">
                  <c:v>3580</c:v>
                </c:pt>
                <c:pt idx="1048">
                  <c:v>28</c:v>
                </c:pt>
                <c:pt idx="1049">
                  <c:v>1191</c:v>
                </c:pt>
                <c:pt idx="1050">
                  <c:v>571</c:v>
                </c:pt>
                <c:pt idx="1051">
                  <c:v>970</c:v>
                </c:pt>
                <c:pt idx="1052">
                  <c:v>252</c:v>
                </c:pt>
                <c:pt idx="1053">
                  <c:v>66</c:v>
                </c:pt>
                <c:pt idx="1054">
                  <c:v>458</c:v>
                </c:pt>
                <c:pt idx="1055">
                  <c:v>1387</c:v>
                </c:pt>
                <c:pt idx="1056">
                  <c:v>7641</c:v>
                </c:pt>
                <c:pt idx="1057">
                  <c:v>69</c:v>
                </c:pt>
                <c:pt idx="1058">
                  <c:v>120</c:v>
                </c:pt>
                <c:pt idx="1059">
                  <c:v>174</c:v>
                </c:pt>
                <c:pt idx="1060">
                  <c:v>155</c:v>
                </c:pt>
                <c:pt idx="1061">
                  <c:v>0</c:v>
                </c:pt>
                <c:pt idx="1062">
                  <c:v>571</c:v>
                </c:pt>
                <c:pt idx="1063">
                  <c:v>5</c:v>
                </c:pt>
                <c:pt idx="1064">
                  <c:v>1752</c:v>
                </c:pt>
                <c:pt idx="1065">
                  <c:v>49</c:v>
                </c:pt>
                <c:pt idx="1066">
                  <c:v>41</c:v>
                </c:pt>
                <c:pt idx="1067">
                  <c:v>132</c:v>
                </c:pt>
                <c:pt idx="1068">
                  <c:v>398</c:v>
                </c:pt>
                <c:pt idx="1069">
                  <c:v>48</c:v>
                </c:pt>
                <c:pt idx="1070">
                  <c:v>30</c:v>
                </c:pt>
                <c:pt idx="1071">
                  <c:v>0</c:v>
                </c:pt>
                <c:pt idx="1072">
                  <c:v>224</c:v>
                </c:pt>
                <c:pt idx="1073">
                  <c:v>279</c:v>
                </c:pt>
                <c:pt idx="1074">
                  <c:v>6</c:v>
                </c:pt>
                <c:pt idx="1075">
                  <c:v>0</c:v>
                </c:pt>
                <c:pt idx="1076">
                  <c:v>370</c:v>
                </c:pt>
                <c:pt idx="1077">
                  <c:v>288</c:v>
                </c:pt>
                <c:pt idx="1078">
                  <c:v>346</c:v>
                </c:pt>
                <c:pt idx="1079">
                  <c:v>1027</c:v>
                </c:pt>
                <c:pt idx="1080">
                  <c:v>103</c:v>
                </c:pt>
                <c:pt idx="1081">
                  <c:v>333</c:v>
                </c:pt>
                <c:pt idx="1082">
                  <c:v>43</c:v>
                </c:pt>
                <c:pt idx="1083">
                  <c:v>167</c:v>
                </c:pt>
                <c:pt idx="1084">
                  <c:v>2354</c:v>
                </c:pt>
                <c:pt idx="1085">
                  <c:v>4255</c:v>
                </c:pt>
                <c:pt idx="1086">
                  <c:v>54</c:v>
                </c:pt>
                <c:pt idx="1087">
                  <c:v>200</c:v>
                </c:pt>
                <c:pt idx="1088">
                  <c:v>663</c:v>
                </c:pt>
                <c:pt idx="1089">
                  <c:v>8</c:v>
                </c:pt>
                <c:pt idx="1090">
                  <c:v>129</c:v>
                </c:pt>
                <c:pt idx="1091">
                  <c:v>35</c:v>
                </c:pt>
                <c:pt idx="1092">
                  <c:v>2</c:v>
                </c:pt>
                <c:pt idx="1093">
                  <c:v>631</c:v>
                </c:pt>
                <c:pt idx="1094">
                  <c:v>49</c:v>
                </c:pt>
                <c:pt idx="1095">
                  <c:v>3234</c:v>
                </c:pt>
                <c:pt idx="1096">
                  <c:v>118</c:v>
                </c:pt>
                <c:pt idx="1097">
                  <c:v>25</c:v>
                </c:pt>
                <c:pt idx="1098">
                  <c:v>48</c:v>
                </c:pt>
                <c:pt idx="1099">
                  <c:v>75</c:v>
                </c:pt>
                <c:pt idx="1100">
                  <c:v>855</c:v>
                </c:pt>
                <c:pt idx="1101">
                  <c:v>0</c:v>
                </c:pt>
                <c:pt idx="1102">
                  <c:v>1944</c:v>
                </c:pt>
                <c:pt idx="1103">
                  <c:v>202</c:v>
                </c:pt>
                <c:pt idx="1104">
                  <c:v>10</c:v>
                </c:pt>
                <c:pt idx="1105">
                  <c:v>508</c:v>
                </c:pt>
                <c:pt idx="1106">
                  <c:v>2820</c:v>
                </c:pt>
                <c:pt idx="1107">
                  <c:v>55</c:v>
                </c:pt>
                <c:pt idx="1108">
                  <c:v>19</c:v>
                </c:pt>
                <c:pt idx="1109">
                  <c:v>11485</c:v>
                </c:pt>
                <c:pt idx="1110">
                  <c:v>1174</c:v>
                </c:pt>
                <c:pt idx="1111">
                  <c:v>168</c:v>
                </c:pt>
                <c:pt idx="1112">
                  <c:v>2</c:v>
                </c:pt>
                <c:pt idx="1113">
                  <c:v>895</c:v>
                </c:pt>
                <c:pt idx="1114">
                  <c:v>61</c:v>
                </c:pt>
                <c:pt idx="1115">
                  <c:v>208</c:v>
                </c:pt>
                <c:pt idx="1116">
                  <c:v>850</c:v>
                </c:pt>
                <c:pt idx="1117">
                  <c:v>1688</c:v>
                </c:pt>
                <c:pt idx="1118">
                  <c:v>108</c:v>
                </c:pt>
                <c:pt idx="1119">
                  <c:v>637</c:v>
                </c:pt>
                <c:pt idx="1120">
                  <c:v>4015</c:v>
                </c:pt>
                <c:pt idx="1121">
                  <c:v>3322</c:v>
                </c:pt>
                <c:pt idx="1122">
                  <c:v>1452</c:v>
                </c:pt>
                <c:pt idx="1123">
                  <c:v>424</c:v>
                </c:pt>
                <c:pt idx="1124">
                  <c:v>19</c:v>
                </c:pt>
                <c:pt idx="1125">
                  <c:v>840</c:v>
                </c:pt>
                <c:pt idx="1126">
                  <c:v>322</c:v>
                </c:pt>
                <c:pt idx="1127">
                  <c:v>64</c:v>
                </c:pt>
                <c:pt idx="1128">
                  <c:v>1145</c:v>
                </c:pt>
                <c:pt idx="1129">
                  <c:v>279</c:v>
                </c:pt>
                <c:pt idx="1130">
                  <c:v>461</c:v>
                </c:pt>
                <c:pt idx="1131">
                  <c:v>86</c:v>
                </c:pt>
                <c:pt idx="1132">
                  <c:v>302</c:v>
                </c:pt>
                <c:pt idx="1133">
                  <c:v>37</c:v>
                </c:pt>
                <c:pt idx="1134">
                  <c:v>38</c:v>
                </c:pt>
                <c:pt idx="1135">
                  <c:v>176</c:v>
                </c:pt>
                <c:pt idx="1136">
                  <c:v>182</c:v>
                </c:pt>
                <c:pt idx="1137">
                  <c:v>1073</c:v>
                </c:pt>
                <c:pt idx="1138">
                  <c:v>0</c:v>
                </c:pt>
                <c:pt idx="1139">
                  <c:v>32</c:v>
                </c:pt>
                <c:pt idx="1140">
                  <c:v>181</c:v>
                </c:pt>
                <c:pt idx="1141">
                  <c:v>720</c:v>
                </c:pt>
                <c:pt idx="1142">
                  <c:v>373</c:v>
                </c:pt>
                <c:pt idx="1143">
                  <c:v>3532</c:v>
                </c:pt>
                <c:pt idx="1144">
                  <c:v>339</c:v>
                </c:pt>
                <c:pt idx="1145">
                  <c:v>34</c:v>
                </c:pt>
                <c:pt idx="1146">
                  <c:v>2599</c:v>
                </c:pt>
                <c:pt idx="1147">
                  <c:v>1093</c:v>
                </c:pt>
                <c:pt idx="1148">
                  <c:v>440</c:v>
                </c:pt>
                <c:pt idx="1149">
                  <c:v>261</c:v>
                </c:pt>
                <c:pt idx="1150">
                  <c:v>306</c:v>
                </c:pt>
                <c:pt idx="1151">
                  <c:v>108</c:v>
                </c:pt>
                <c:pt idx="1152">
                  <c:v>771</c:v>
                </c:pt>
                <c:pt idx="1153">
                  <c:v>84</c:v>
                </c:pt>
                <c:pt idx="1154">
                  <c:v>26144</c:v>
                </c:pt>
                <c:pt idx="1155">
                  <c:v>319</c:v>
                </c:pt>
                <c:pt idx="1156">
                  <c:v>96</c:v>
                </c:pt>
                <c:pt idx="1157">
                  <c:v>790</c:v>
                </c:pt>
                <c:pt idx="1158">
                  <c:v>1175</c:v>
                </c:pt>
                <c:pt idx="1159">
                  <c:v>104</c:v>
                </c:pt>
                <c:pt idx="1160">
                  <c:v>272</c:v>
                </c:pt>
                <c:pt idx="1161">
                  <c:v>17933</c:v>
                </c:pt>
                <c:pt idx="1162">
                  <c:v>2433</c:v>
                </c:pt>
                <c:pt idx="1163">
                  <c:v>149</c:v>
                </c:pt>
                <c:pt idx="1164">
                  <c:v>1667</c:v>
                </c:pt>
                <c:pt idx="1165">
                  <c:v>37</c:v>
                </c:pt>
                <c:pt idx="1166">
                  <c:v>6037</c:v>
                </c:pt>
                <c:pt idx="1167">
                  <c:v>6836</c:v>
                </c:pt>
                <c:pt idx="1168">
                  <c:v>9</c:v>
                </c:pt>
                <c:pt idx="1169">
                  <c:v>497</c:v>
                </c:pt>
                <c:pt idx="1170">
                  <c:v>534</c:v>
                </c:pt>
                <c:pt idx="1171">
                  <c:v>2514</c:v>
                </c:pt>
                <c:pt idx="1172">
                  <c:v>293</c:v>
                </c:pt>
                <c:pt idx="1173">
                  <c:v>9</c:v>
                </c:pt>
                <c:pt idx="1174">
                  <c:v>2246</c:v>
                </c:pt>
                <c:pt idx="1175">
                  <c:v>561</c:v>
                </c:pt>
                <c:pt idx="1176">
                  <c:v>106</c:v>
                </c:pt>
                <c:pt idx="1177">
                  <c:v>345</c:v>
                </c:pt>
                <c:pt idx="1178">
                  <c:v>91</c:v>
                </c:pt>
                <c:pt idx="1179">
                  <c:v>464</c:v>
                </c:pt>
                <c:pt idx="1180">
                  <c:v>1332</c:v>
                </c:pt>
                <c:pt idx="1181">
                  <c:v>581</c:v>
                </c:pt>
                <c:pt idx="1182">
                  <c:v>12</c:v>
                </c:pt>
                <c:pt idx="1183">
                  <c:v>3571</c:v>
                </c:pt>
                <c:pt idx="1184">
                  <c:v>19</c:v>
                </c:pt>
                <c:pt idx="1185">
                  <c:v>22</c:v>
                </c:pt>
                <c:pt idx="1186">
                  <c:v>114</c:v>
                </c:pt>
                <c:pt idx="1187">
                  <c:v>5075</c:v>
                </c:pt>
                <c:pt idx="1188">
                  <c:v>0</c:v>
                </c:pt>
                <c:pt idx="1189">
                  <c:v>463</c:v>
                </c:pt>
                <c:pt idx="1190">
                  <c:v>148</c:v>
                </c:pt>
                <c:pt idx="1191">
                  <c:v>316</c:v>
                </c:pt>
                <c:pt idx="1192">
                  <c:v>125</c:v>
                </c:pt>
                <c:pt idx="1193">
                  <c:v>63</c:v>
                </c:pt>
                <c:pt idx="1194">
                  <c:v>0</c:v>
                </c:pt>
                <c:pt idx="1195">
                  <c:v>315</c:v>
                </c:pt>
                <c:pt idx="1196">
                  <c:v>18</c:v>
                </c:pt>
                <c:pt idx="1197">
                  <c:v>443</c:v>
                </c:pt>
                <c:pt idx="1198">
                  <c:v>782</c:v>
                </c:pt>
                <c:pt idx="1199">
                  <c:v>42</c:v>
                </c:pt>
                <c:pt idx="1200">
                  <c:v>58</c:v>
                </c:pt>
                <c:pt idx="1201">
                  <c:v>33</c:v>
                </c:pt>
                <c:pt idx="1202">
                  <c:v>75</c:v>
                </c:pt>
                <c:pt idx="1203">
                  <c:v>42</c:v>
                </c:pt>
                <c:pt idx="1204">
                  <c:v>4604</c:v>
                </c:pt>
                <c:pt idx="1205">
                  <c:v>664</c:v>
                </c:pt>
                <c:pt idx="1206">
                  <c:v>341</c:v>
                </c:pt>
                <c:pt idx="1207">
                  <c:v>276</c:v>
                </c:pt>
                <c:pt idx="1208">
                  <c:v>5331</c:v>
                </c:pt>
                <c:pt idx="1209">
                  <c:v>47</c:v>
                </c:pt>
                <c:pt idx="1210">
                  <c:v>57</c:v>
                </c:pt>
                <c:pt idx="1211">
                  <c:v>723</c:v>
                </c:pt>
                <c:pt idx="1212">
                  <c:v>150</c:v>
                </c:pt>
                <c:pt idx="1213">
                  <c:v>81</c:v>
                </c:pt>
                <c:pt idx="1214">
                  <c:v>10</c:v>
                </c:pt>
                <c:pt idx="1215">
                  <c:v>9</c:v>
                </c:pt>
                <c:pt idx="1216">
                  <c:v>117</c:v>
                </c:pt>
                <c:pt idx="1217">
                  <c:v>29</c:v>
                </c:pt>
                <c:pt idx="1218">
                  <c:v>716</c:v>
                </c:pt>
                <c:pt idx="1219">
                  <c:v>53</c:v>
                </c:pt>
                <c:pt idx="1220">
                  <c:v>112</c:v>
                </c:pt>
                <c:pt idx="1221">
                  <c:v>34</c:v>
                </c:pt>
                <c:pt idx="1222">
                  <c:v>961</c:v>
                </c:pt>
                <c:pt idx="1223">
                  <c:v>0</c:v>
                </c:pt>
                <c:pt idx="1224">
                  <c:v>44</c:v>
                </c:pt>
                <c:pt idx="1225">
                  <c:v>3598</c:v>
                </c:pt>
                <c:pt idx="1226">
                  <c:v>521</c:v>
                </c:pt>
                <c:pt idx="1227">
                  <c:v>16635</c:v>
                </c:pt>
                <c:pt idx="1228">
                  <c:v>14</c:v>
                </c:pt>
                <c:pt idx="1229">
                  <c:v>182</c:v>
                </c:pt>
                <c:pt idx="1230">
                  <c:v>125</c:v>
                </c:pt>
                <c:pt idx="1231">
                  <c:v>4528</c:v>
                </c:pt>
                <c:pt idx="1232">
                  <c:v>71</c:v>
                </c:pt>
                <c:pt idx="1233">
                  <c:v>109</c:v>
                </c:pt>
                <c:pt idx="1234">
                  <c:v>9</c:v>
                </c:pt>
                <c:pt idx="1235">
                  <c:v>43</c:v>
                </c:pt>
                <c:pt idx="1236">
                  <c:v>9511</c:v>
                </c:pt>
                <c:pt idx="1237">
                  <c:v>5383</c:v>
                </c:pt>
                <c:pt idx="1238">
                  <c:v>1274</c:v>
                </c:pt>
                <c:pt idx="1239">
                  <c:v>157</c:v>
                </c:pt>
                <c:pt idx="1240">
                  <c:v>21</c:v>
                </c:pt>
                <c:pt idx="1241">
                  <c:v>95</c:v>
                </c:pt>
                <c:pt idx="1242">
                  <c:v>1028</c:v>
                </c:pt>
                <c:pt idx="1243">
                  <c:v>836</c:v>
                </c:pt>
                <c:pt idx="1244">
                  <c:v>347</c:v>
                </c:pt>
                <c:pt idx="1245">
                  <c:v>61</c:v>
                </c:pt>
                <c:pt idx="1246">
                  <c:v>382</c:v>
                </c:pt>
                <c:pt idx="1247">
                  <c:v>226</c:v>
                </c:pt>
                <c:pt idx="1248">
                  <c:v>162</c:v>
                </c:pt>
                <c:pt idx="1249">
                  <c:v>57</c:v>
                </c:pt>
                <c:pt idx="1250">
                  <c:v>89</c:v>
                </c:pt>
                <c:pt idx="1251">
                  <c:v>18233</c:v>
                </c:pt>
                <c:pt idx="1252">
                  <c:v>73</c:v>
                </c:pt>
                <c:pt idx="1253">
                  <c:v>1168</c:v>
                </c:pt>
                <c:pt idx="1254">
                  <c:v>376</c:v>
                </c:pt>
                <c:pt idx="1255">
                  <c:v>781</c:v>
                </c:pt>
                <c:pt idx="1256">
                  <c:v>496</c:v>
                </c:pt>
                <c:pt idx="1257">
                  <c:v>1125</c:v>
                </c:pt>
                <c:pt idx="1258">
                  <c:v>520</c:v>
                </c:pt>
                <c:pt idx="1259">
                  <c:v>1445</c:v>
                </c:pt>
                <c:pt idx="1260">
                  <c:v>670</c:v>
                </c:pt>
                <c:pt idx="1261">
                  <c:v>39</c:v>
                </c:pt>
                <c:pt idx="1262">
                  <c:v>19</c:v>
                </c:pt>
                <c:pt idx="1263">
                  <c:v>15</c:v>
                </c:pt>
                <c:pt idx="1264">
                  <c:v>438</c:v>
                </c:pt>
                <c:pt idx="1265">
                  <c:v>465</c:v>
                </c:pt>
                <c:pt idx="1266">
                  <c:v>236</c:v>
                </c:pt>
                <c:pt idx="1267">
                  <c:v>11</c:v>
                </c:pt>
                <c:pt idx="1268">
                  <c:v>10</c:v>
                </c:pt>
                <c:pt idx="1269">
                  <c:v>448</c:v>
                </c:pt>
                <c:pt idx="1270">
                  <c:v>73</c:v>
                </c:pt>
                <c:pt idx="1271">
                  <c:v>1</c:v>
                </c:pt>
                <c:pt idx="1272">
                  <c:v>197</c:v>
                </c:pt>
                <c:pt idx="1273">
                  <c:v>144</c:v>
                </c:pt>
                <c:pt idx="1274">
                  <c:v>119</c:v>
                </c:pt>
                <c:pt idx="1275">
                  <c:v>102</c:v>
                </c:pt>
                <c:pt idx="1276">
                  <c:v>12</c:v>
                </c:pt>
                <c:pt idx="1277">
                  <c:v>47</c:v>
                </c:pt>
                <c:pt idx="1278">
                  <c:v>69</c:v>
                </c:pt>
                <c:pt idx="1279">
                  <c:v>15</c:v>
                </c:pt>
                <c:pt idx="1280">
                  <c:v>131</c:v>
                </c:pt>
                <c:pt idx="1281">
                  <c:v>43</c:v>
                </c:pt>
                <c:pt idx="1282">
                  <c:v>2</c:v>
                </c:pt>
                <c:pt idx="1283">
                  <c:v>113</c:v>
                </c:pt>
                <c:pt idx="1284">
                  <c:v>454</c:v>
                </c:pt>
                <c:pt idx="1285">
                  <c:v>16</c:v>
                </c:pt>
                <c:pt idx="1286">
                  <c:v>1570</c:v>
                </c:pt>
                <c:pt idx="1287">
                  <c:v>43</c:v>
                </c:pt>
                <c:pt idx="1288">
                  <c:v>228</c:v>
                </c:pt>
                <c:pt idx="1289">
                  <c:v>292</c:v>
                </c:pt>
                <c:pt idx="1290">
                  <c:v>374</c:v>
                </c:pt>
                <c:pt idx="1291">
                  <c:v>232</c:v>
                </c:pt>
                <c:pt idx="1292">
                  <c:v>379</c:v>
                </c:pt>
                <c:pt idx="1293">
                  <c:v>11296</c:v>
                </c:pt>
                <c:pt idx="1294">
                  <c:v>8</c:v>
                </c:pt>
                <c:pt idx="1295">
                  <c:v>206</c:v>
                </c:pt>
                <c:pt idx="1296">
                  <c:v>295</c:v>
                </c:pt>
                <c:pt idx="1297">
                  <c:v>100</c:v>
                </c:pt>
                <c:pt idx="1298">
                  <c:v>4</c:v>
                </c:pt>
                <c:pt idx="1299">
                  <c:v>87</c:v>
                </c:pt>
                <c:pt idx="1300">
                  <c:v>289</c:v>
                </c:pt>
                <c:pt idx="1301">
                  <c:v>494</c:v>
                </c:pt>
                <c:pt idx="1302">
                  <c:v>93</c:v>
                </c:pt>
                <c:pt idx="1303">
                  <c:v>377</c:v>
                </c:pt>
                <c:pt idx="1304">
                  <c:v>3010</c:v>
                </c:pt>
                <c:pt idx="1305">
                  <c:v>77</c:v>
                </c:pt>
                <c:pt idx="1306">
                  <c:v>1689</c:v>
                </c:pt>
                <c:pt idx="1307">
                  <c:v>43</c:v>
                </c:pt>
                <c:pt idx="1308">
                  <c:v>70</c:v>
                </c:pt>
                <c:pt idx="1309">
                  <c:v>13454</c:v>
                </c:pt>
                <c:pt idx="1310">
                  <c:v>94</c:v>
                </c:pt>
                <c:pt idx="1311">
                  <c:v>1171</c:v>
                </c:pt>
                <c:pt idx="1312">
                  <c:v>19</c:v>
                </c:pt>
                <c:pt idx="1313">
                  <c:v>46</c:v>
                </c:pt>
                <c:pt idx="1314">
                  <c:v>72</c:v>
                </c:pt>
                <c:pt idx="1315">
                  <c:v>143</c:v>
                </c:pt>
                <c:pt idx="1316">
                  <c:v>61</c:v>
                </c:pt>
                <c:pt idx="1317">
                  <c:v>84</c:v>
                </c:pt>
                <c:pt idx="1318">
                  <c:v>422</c:v>
                </c:pt>
                <c:pt idx="1319">
                  <c:v>0</c:v>
                </c:pt>
                <c:pt idx="1320">
                  <c:v>367</c:v>
                </c:pt>
                <c:pt idx="1321">
                  <c:v>192</c:v>
                </c:pt>
                <c:pt idx="1322">
                  <c:v>855</c:v>
                </c:pt>
                <c:pt idx="1323">
                  <c:v>109</c:v>
                </c:pt>
                <c:pt idx="1324">
                  <c:v>11</c:v>
                </c:pt>
                <c:pt idx="1325">
                  <c:v>298</c:v>
                </c:pt>
                <c:pt idx="1326">
                  <c:v>0</c:v>
                </c:pt>
                <c:pt idx="1327">
                  <c:v>1910</c:v>
                </c:pt>
                <c:pt idx="1328">
                  <c:v>99</c:v>
                </c:pt>
                <c:pt idx="1329">
                  <c:v>229</c:v>
                </c:pt>
                <c:pt idx="1330">
                  <c:v>13</c:v>
                </c:pt>
                <c:pt idx="1331">
                  <c:v>162</c:v>
                </c:pt>
                <c:pt idx="1332">
                  <c:v>783</c:v>
                </c:pt>
                <c:pt idx="1333">
                  <c:v>0</c:v>
                </c:pt>
                <c:pt idx="1334">
                  <c:v>25</c:v>
                </c:pt>
                <c:pt idx="1335">
                  <c:v>15</c:v>
                </c:pt>
                <c:pt idx="1336">
                  <c:v>131</c:v>
                </c:pt>
                <c:pt idx="1337">
                  <c:v>4729</c:v>
                </c:pt>
                <c:pt idx="1338">
                  <c:v>1</c:v>
                </c:pt>
                <c:pt idx="1339">
                  <c:v>82</c:v>
                </c:pt>
                <c:pt idx="1340">
                  <c:v>8</c:v>
                </c:pt>
                <c:pt idx="1341">
                  <c:v>3168</c:v>
                </c:pt>
                <c:pt idx="1342">
                  <c:v>387</c:v>
                </c:pt>
                <c:pt idx="1343">
                  <c:v>212</c:v>
                </c:pt>
                <c:pt idx="1344">
                  <c:v>104</c:v>
                </c:pt>
                <c:pt idx="1345">
                  <c:v>0</c:v>
                </c:pt>
                <c:pt idx="1346">
                  <c:v>18</c:v>
                </c:pt>
                <c:pt idx="1347">
                  <c:v>125</c:v>
                </c:pt>
                <c:pt idx="1348">
                  <c:v>300</c:v>
                </c:pt>
                <c:pt idx="1349">
                  <c:v>572</c:v>
                </c:pt>
                <c:pt idx="1350">
                  <c:v>1931</c:v>
                </c:pt>
                <c:pt idx="1351">
                  <c:v>201</c:v>
                </c:pt>
                <c:pt idx="1352">
                  <c:v>856</c:v>
                </c:pt>
                <c:pt idx="1353">
                  <c:v>278</c:v>
                </c:pt>
                <c:pt idx="1354">
                  <c:v>3889</c:v>
                </c:pt>
                <c:pt idx="1355">
                  <c:v>250</c:v>
                </c:pt>
                <c:pt idx="1356">
                  <c:v>7</c:v>
                </c:pt>
                <c:pt idx="1357">
                  <c:v>570</c:v>
                </c:pt>
                <c:pt idx="1358">
                  <c:v>93</c:v>
                </c:pt>
                <c:pt idx="1359">
                  <c:v>493</c:v>
                </c:pt>
                <c:pt idx="1360">
                  <c:v>14</c:v>
                </c:pt>
                <c:pt idx="1361">
                  <c:v>246</c:v>
                </c:pt>
                <c:pt idx="1362">
                  <c:v>2465</c:v>
                </c:pt>
                <c:pt idx="1363">
                  <c:v>0</c:v>
                </c:pt>
                <c:pt idx="1364">
                  <c:v>14</c:v>
                </c:pt>
                <c:pt idx="1365">
                  <c:v>28</c:v>
                </c:pt>
                <c:pt idx="1366">
                  <c:v>93</c:v>
                </c:pt>
                <c:pt idx="1367">
                  <c:v>964</c:v>
                </c:pt>
                <c:pt idx="1368">
                  <c:v>2171</c:v>
                </c:pt>
                <c:pt idx="1369">
                  <c:v>0</c:v>
                </c:pt>
                <c:pt idx="1370">
                  <c:v>98</c:v>
                </c:pt>
                <c:pt idx="1371">
                  <c:v>596</c:v>
                </c:pt>
                <c:pt idx="1372">
                  <c:v>18</c:v>
                </c:pt>
                <c:pt idx="1373">
                  <c:v>4</c:v>
                </c:pt>
                <c:pt idx="1374">
                  <c:v>701</c:v>
                </c:pt>
                <c:pt idx="1375">
                  <c:v>220</c:v>
                </c:pt>
                <c:pt idx="1376">
                  <c:v>97</c:v>
                </c:pt>
                <c:pt idx="1377">
                  <c:v>360</c:v>
                </c:pt>
                <c:pt idx="1378">
                  <c:v>49</c:v>
                </c:pt>
                <c:pt idx="1379">
                  <c:v>136</c:v>
                </c:pt>
                <c:pt idx="1380">
                  <c:v>3775</c:v>
                </c:pt>
                <c:pt idx="1381">
                  <c:v>473</c:v>
                </c:pt>
                <c:pt idx="1382">
                  <c:v>4</c:v>
                </c:pt>
                <c:pt idx="1383">
                  <c:v>601</c:v>
                </c:pt>
                <c:pt idx="1384">
                  <c:v>660</c:v>
                </c:pt>
                <c:pt idx="1385">
                  <c:v>513</c:v>
                </c:pt>
                <c:pt idx="1386">
                  <c:v>34</c:v>
                </c:pt>
                <c:pt idx="1387">
                  <c:v>304</c:v>
                </c:pt>
                <c:pt idx="1388">
                  <c:v>87</c:v>
                </c:pt>
                <c:pt idx="1389">
                  <c:v>6</c:v>
                </c:pt>
                <c:pt idx="1390">
                  <c:v>9</c:v>
                </c:pt>
                <c:pt idx="1391">
                  <c:v>1055</c:v>
                </c:pt>
                <c:pt idx="1392">
                  <c:v>94</c:v>
                </c:pt>
                <c:pt idx="1393">
                  <c:v>386</c:v>
                </c:pt>
                <c:pt idx="1394">
                  <c:v>1</c:v>
                </c:pt>
                <c:pt idx="1395">
                  <c:v>29</c:v>
                </c:pt>
                <c:pt idx="1396">
                  <c:v>1157</c:v>
                </c:pt>
                <c:pt idx="1397">
                  <c:v>102</c:v>
                </c:pt>
                <c:pt idx="1398">
                  <c:v>6</c:v>
                </c:pt>
                <c:pt idx="1399">
                  <c:v>184</c:v>
                </c:pt>
                <c:pt idx="1400">
                  <c:v>355</c:v>
                </c:pt>
                <c:pt idx="1401">
                  <c:v>20</c:v>
                </c:pt>
                <c:pt idx="1402">
                  <c:v>139</c:v>
                </c:pt>
                <c:pt idx="1403">
                  <c:v>390</c:v>
                </c:pt>
                <c:pt idx="1404">
                  <c:v>190</c:v>
                </c:pt>
                <c:pt idx="1405">
                  <c:v>17</c:v>
                </c:pt>
                <c:pt idx="1406">
                  <c:v>280</c:v>
                </c:pt>
                <c:pt idx="1407">
                  <c:v>19</c:v>
                </c:pt>
                <c:pt idx="1408">
                  <c:v>359</c:v>
                </c:pt>
                <c:pt idx="1409">
                  <c:v>538</c:v>
                </c:pt>
                <c:pt idx="1410">
                  <c:v>31</c:v>
                </c:pt>
                <c:pt idx="1411">
                  <c:v>0</c:v>
                </c:pt>
                <c:pt idx="1412">
                  <c:v>13</c:v>
                </c:pt>
                <c:pt idx="1413">
                  <c:v>72</c:v>
                </c:pt>
                <c:pt idx="1414">
                  <c:v>65</c:v>
                </c:pt>
                <c:pt idx="1415">
                  <c:v>31</c:v>
                </c:pt>
                <c:pt idx="1416">
                  <c:v>729</c:v>
                </c:pt>
                <c:pt idx="1417">
                  <c:v>343</c:v>
                </c:pt>
                <c:pt idx="1418">
                  <c:v>61</c:v>
                </c:pt>
                <c:pt idx="1419">
                  <c:v>62</c:v>
                </c:pt>
                <c:pt idx="1420">
                  <c:v>7612</c:v>
                </c:pt>
                <c:pt idx="1421">
                  <c:v>629</c:v>
                </c:pt>
                <c:pt idx="1422">
                  <c:v>1583</c:v>
                </c:pt>
                <c:pt idx="1423">
                  <c:v>31</c:v>
                </c:pt>
                <c:pt idx="1424">
                  <c:v>704</c:v>
                </c:pt>
                <c:pt idx="1425">
                  <c:v>347</c:v>
                </c:pt>
                <c:pt idx="1426">
                  <c:v>172</c:v>
                </c:pt>
                <c:pt idx="1427">
                  <c:v>594</c:v>
                </c:pt>
                <c:pt idx="1428">
                  <c:v>332</c:v>
                </c:pt>
                <c:pt idx="1429">
                  <c:v>38184</c:v>
                </c:pt>
                <c:pt idx="1430">
                  <c:v>14</c:v>
                </c:pt>
                <c:pt idx="1431">
                  <c:v>37</c:v>
                </c:pt>
                <c:pt idx="1432">
                  <c:v>98</c:v>
                </c:pt>
                <c:pt idx="1433">
                  <c:v>17</c:v>
                </c:pt>
                <c:pt idx="1434">
                  <c:v>29</c:v>
                </c:pt>
                <c:pt idx="1435">
                  <c:v>1371</c:v>
                </c:pt>
                <c:pt idx="1436">
                  <c:v>538</c:v>
                </c:pt>
                <c:pt idx="1437">
                  <c:v>557</c:v>
                </c:pt>
                <c:pt idx="1438">
                  <c:v>20</c:v>
                </c:pt>
                <c:pt idx="1439">
                  <c:v>5796</c:v>
                </c:pt>
                <c:pt idx="1440">
                  <c:v>313</c:v>
                </c:pt>
                <c:pt idx="1441">
                  <c:v>842</c:v>
                </c:pt>
                <c:pt idx="1442">
                  <c:v>57</c:v>
                </c:pt>
                <c:pt idx="1443">
                  <c:v>1232</c:v>
                </c:pt>
                <c:pt idx="1444">
                  <c:v>1319</c:v>
                </c:pt>
                <c:pt idx="1445">
                  <c:v>1367</c:v>
                </c:pt>
                <c:pt idx="1446">
                  <c:v>861</c:v>
                </c:pt>
                <c:pt idx="1447">
                  <c:v>3088</c:v>
                </c:pt>
                <c:pt idx="1448">
                  <c:v>46</c:v>
                </c:pt>
                <c:pt idx="1449">
                  <c:v>2436</c:v>
                </c:pt>
                <c:pt idx="1450">
                  <c:v>4284</c:v>
                </c:pt>
                <c:pt idx="1451">
                  <c:v>112</c:v>
                </c:pt>
                <c:pt idx="1452">
                  <c:v>0</c:v>
                </c:pt>
                <c:pt idx="1453">
                  <c:v>521</c:v>
                </c:pt>
                <c:pt idx="1454">
                  <c:v>1477</c:v>
                </c:pt>
                <c:pt idx="1455">
                  <c:v>1244</c:v>
                </c:pt>
                <c:pt idx="1456">
                  <c:v>30</c:v>
                </c:pt>
                <c:pt idx="1457">
                  <c:v>1295</c:v>
                </c:pt>
                <c:pt idx="1458">
                  <c:v>1</c:v>
                </c:pt>
                <c:pt idx="1459">
                  <c:v>311</c:v>
                </c:pt>
                <c:pt idx="1460">
                  <c:v>1539</c:v>
                </c:pt>
                <c:pt idx="1461">
                  <c:v>63</c:v>
                </c:pt>
                <c:pt idx="1462">
                  <c:v>39</c:v>
                </c:pt>
                <c:pt idx="1463">
                  <c:v>149</c:v>
                </c:pt>
                <c:pt idx="1464">
                  <c:v>6</c:v>
                </c:pt>
                <c:pt idx="1465">
                  <c:v>310</c:v>
                </c:pt>
                <c:pt idx="1466">
                  <c:v>1011</c:v>
                </c:pt>
                <c:pt idx="1467">
                  <c:v>33</c:v>
                </c:pt>
                <c:pt idx="1468">
                  <c:v>14</c:v>
                </c:pt>
                <c:pt idx="1469">
                  <c:v>356</c:v>
                </c:pt>
                <c:pt idx="1470">
                  <c:v>49</c:v>
                </c:pt>
                <c:pt idx="1471">
                  <c:v>472</c:v>
                </c:pt>
                <c:pt idx="1472">
                  <c:v>44</c:v>
                </c:pt>
                <c:pt idx="1473">
                  <c:v>510</c:v>
                </c:pt>
                <c:pt idx="1474">
                  <c:v>1661</c:v>
                </c:pt>
                <c:pt idx="1475">
                  <c:v>19</c:v>
                </c:pt>
                <c:pt idx="1476">
                  <c:v>0</c:v>
                </c:pt>
                <c:pt idx="1477">
                  <c:v>166</c:v>
                </c:pt>
                <c:pt idx="1478">
                  <c:v>80</c:v>
                </c:pt>
                <c:pt idx="1479">
                  <c:v>1807</c:v>
                </c:pt>
                <c:pt idx="1480">
                  <c:v>60</c:v>
                </c:pt>
                <c:pt idx="1481">
                  <c:v>287</c:v>
                </c:pt>
                <c:pt idx="1482">
                  <c:v>17</c:v>
                </c:pt>
                <c:pt idx="1483">
                  <c:v>65</c:v>
                </c:pt>
                <c:pt idx="1484">
                  <c:v>6</c:v>
                </c:pt>
                <c:pt idx="1485">
                  <c:v>1392</c:v>
                </c:pt>
                <c:pt idx="1486">
                  <c:v>3</c:v>
                </c:pt>
                <c:pt idx="1487">
                  <c:v>647</c:v>
                </c:pt>
                <c:pt idx="1488">
                  <c:v>1656</c:v>
                </c:pt>
                <c:pt idx="1489">
                  <c:v>768</c:v>
                </c:pt>
                <c:pt idx="1490">
                  <c:v>53</c:v>
                </c:pt>
                <c:pt idx="1491">
                  <c:v>44</c:v>
                </c:pt>
                <c:pt idx="1492">
                  <c:v>34</c:v>
                </c:pt>
                <c:pt idx="1493">
                  <c:v>125</c:v>
                </c:pt>
                <c:pt idx="1494">
                  <c:v>0</c:v>
                </c:pt>
                <c:pt idx="1495">
                  <c:v>92</c:v>
                </c:pt>
                <c:pt idx="1496">
                  <c:v>17112</c:v>
                </c:pt>
                <c:pt idx="1497">
                  <c:v>1659</c:v>
                </c:pt>
                <c:pt idx="1498">
                  <c:v>5874</c:v>
                </c:pt>
                <c:pt idx="1499">
                  <c:v>2</c:v>
                </c:pt>
                <c:pt idx="1500">
                  <c:v>2</c:v>
                </c:pt>
                <c:pt idx="1501">
                  <c:v>13</c:v>
                </c:pt>
                <c:pt idx="1502">
                  <c:v>429</c:v>
                </c:pt>
                <c:pt idx="1503">
                  <c:v>1145</c:v>
                </c:pt>
                <c:pt idx="1504">
                  <c:v>10</c:v>
                </c:pt>
                <c:pt idx="1505">
                  <c:v>405</c:v>
                </c:pt>
                <c:pt idx="1506">
                  <c:v>768</c:v>
                </c:pt>
                <c:pt idx="1507">
                  <c:v>146</c:v>
                </c:pt>
                <c:pt idx="1508">
                  <c:v>247</c:v>
                </c:pt>
                <c:pt idx="1509">
                  <c:v>3895</c:v>
                </c:pt>
                <c:pt idx="1510">
                  <c:v>741</c:v>
                </c:pt>
                <c:pt idx="1511">
                  <c:v>94</c:v>
                </c:pt>
                <c:pt idx="1512">
                  <c:v>716</c:v>
                </c:pt>
                <c:pt idx="1513">
                  <c:v>132</c:v>
                </c:pt>
                <c:pt idx="1514">
                  <c:v>169</c:v>
                </c:pt>
                <c:pt idx="1515">
                  <c:v>385</c:v>
                </c:pt>
                <c:pt idx="1516">
                  <c:v>209</c:v>
                </c:pt>
                <c:pt idx="1517">
                  <c:v>199</c:v>
                </c:pt>
                <c:pt idx="1518">
                  <c:v>1085</c:v>
                </c:pt>
                <c:pt idx="1519">
                  <c:v>995</c:v>
                </c:pt>
                <c:pt idx="1520">
                  <c:v>548</c:v>
                </c:pt>
                <c:pt idx="1521">
                  <c:v>684</c:v>
                </c:pt>
                <c:pt idx="1522">
                  <c:v>75</c:v>
                </c:pt>
                <c:pt idx="1523">
                  <c:v>261</c:v>
                </c:pt>
                <c:pt idx="1524">
                  <c:v>270</c:v>
                </c:pt>
                <c:pt idx="1525">
                  <c:v>123</c:v>
                </c:pt>
                <c:pt idx="1526">
                  <c:v>131</c:v>
                </c:pt>
                <c:pt idx="1527">
                  <c:v>6</c:v>
                </c:pt>
                <c:pt idx="1528">
                  <c:v>360</c:v>
                </c:pt>
                <c:pt idx="1529">
                  <c:v>50</c:v>
                </c:pt>
                <c:pt idx="1530">
                  <c:v>33</c:v>
                </c:pt>
                <c:pt idx="1531">
                  <c:v>220</c:v>
                </c:pt>
                <c:pt idx="1532">
                  <c:v>578</c:v>
                </c:pt>
                <c:pt idx="1533">
                  <c:v>57</c:v>
                </c:pt>
                <c:pt idx="1534">
                  <c:v>791</c:v>
                </c:pt>
                <c:pt idx="1535">
                  <c:v>0</c:v>
                </c:pt>
                <c:pt idx="1536">
                  <c:v>46339</c:v>
                </c:pt>
                <c:pt idx="1537">
                  <c:v>27</c:v>
                </c:pt>
                <c:pt idx="1538">
                  <c:v>2596</c:v>
                </c:pt>
                <c:pt idx="1539">
                  <c:v>100</c:v>
                </c:pt>
                <c:pt idx="1540">
                  <c:v>1403</c:v>
                </c:pt>
                <c:pt idx="1541">
                  <c:v>1126</c:v>
                </c:pt>
                <c:pt idx="1542">
                  <c:v>346</c:v>
                </c:pt>
                <c:pt idx="1543">
                  <c:v>440</c:v>
                </c:pt>
                <c:pt idx="1544">
                  <c:v>108</c:v>
                </c:pt>
                <c:pt idx="1545">
                  <c:v>1466</c:v>
                </c:pt>
                <c:pt idx="1546">
                  <c:v>29</c:v>
                </c:pt>
                <c:pt idx="1547">
                  <c:v>770</c:v>
                </c:pt>
                <c:pt idx="1548">
                  <c:v>354</c:v>
                </c:pt>
                <c:pt idx="1549">
                  <c:v>161</c:v>
                </c:pt>
                <c:pt idx="1550">
                  <c:v>106</c:v>
                </c:pt>
                <c:pt idx="1551">
                  <c:v>125</c:v>
                </c:pt>
                <c:pt idx="1552">
                  <c:v>32</c:v>
                </c:pt>
                <c:pt idx="1553">
                  <c:v>474</c:v>
                </c:pt>
                <c:pt idx="1554">
                  <c:v>694</c:v>
                </c:pt>
                <c:pt idx="1555">
                  <c:v>120</c:v>
                </c:pt>
                <c:pt idx="1556">
                  <c:v>33</c:v>
                </c:pt>
                <c:pt idx="1557">
                  <c:v>112</c:v>
                </c:pt>
                <c:pt idx="1558">
                  <c:v>101</c:v>
                </c:pt>
                <c:pt idx="1559">
                  <c:v>13</c:v>
                </c:pt>
                <c:pt idx="1560">
                  <c:v>2426</c:v>
                </c:pt>
                <c:pt idx="1561">
                  <c:v>991</c:v>
                </c:pt>
                <c:pt idx="1562">
                  <c:v>104</c:v>
                </c:pt>
                <c:pt idx="1563">
                  <c:v>518</c:v>
                </c:pt>
                <c:pt idx="1564">
                  <c:v>4973</c:v>
                </c:pt>
                <c:pt idx="1565">
                  <c:v>106</c:v>
                </c:pt>
                <c:pt idx="1566">
                  <c:v>34</c:v>
                </c:pt>
                <c:pt idx="1567">
                  <c:v>8</c:v>
                </c:pt>
                <c:pt idx="1568">
                  <c:v>4843</c:v>
                </c:pt>
                <c:pt idx="1569">
                  <c:v>1888</c:v>
                </c:pt>
                <c:pt idx="1570">
                  <c:v>20</c:v>
                </c:pt>
                <c:pt idx="1571">
                  <c:v>89</c:v>
                </c:pt>
                <c:pt idx="1572">
                  <c:v>179</c:v>
                </c:pt>
                <c:pt idx="1573">
                  <c:v>329</c:v>
                </c:pt>
                <c:pt idx="1574">
                  <c:v>179</c:v>
                </c:pt>
                <c:pt idx="1575">
                  <c:v>682</c:v>
                </c:pt>
                <c:pt idx="1576">
                  <c:v>1496</c:v>
                </c:pt>
                <c:pt idx="1577">
                  <c:v>1017</c:v>
                </c:pt>
                <c:pt idx="1578">
                  <c:v>142</c:v>
                </c:pt>
                <c:pt idx="1579">
                  <c:v>216</c:v>
                </c:pt>
                <c:pt idx="1580">
                  <c:v>1119</c:v>
                </c:pt>
                <c:pt idx="1581">
                  <c:v>144</c:v>
                </c:pt>
                <c:pt idx="1582">
                  <c:v>1859</c:v>
                </c:pt>
                <c:pt idx="1583">
                  <c:v>666</c:v>
                </c:pt>
                <c:pt idx="1584">
                  <c:v>141</c:v>
                </c:pt>
                <c:pt idx="1585">
                  <c:v>15</c:v>
                </c:pt>
                <c:pt idx="1586">
                  <c:v>145</c:v>
                </c:pt>
                <c:pt idx="1587">
                  <c:v>155</c:v>
                </c:pt>
                <c:pt idx="1588">
                  <c:v>41</c:v>
                </c:pt>
                <c:pt idx="1589">
                  <c:v>179</c:v>
                </c:pt>
                <c:pt idx="1590">
                  <c:v>456</c:v>
                </c:pt>
                <c:pt idx="1591">
                  <c:v>1580</c:v>
                </c:pt>
                <c:pt idx="1592">
                  <c:v>170</c:v>
                </c:pt>
                <c:pt idx="1593">
                  <c:v>682</c:v>
                </c:pt>
                <c:pt idx="1594">
                  <c:v>360</c:v>
                </c:pt>
                <c:pt idx="1595">
                  <c:v>190</c:v>
                </c:pt>
                <c:pt idx="1596">
                  <c:v>128</c:v>
                </c:pt>
                <c:pt idx="1597">
                  <c:v>48</c:v>
                </c:pt>
                <c:pt idx="1598">
                  <c:v>0</c:v>
                </c:pt>
                <c:pt idx="1599">
                  <c:v>393</c:v>
                </c:pt>
                <c:pt idx="1600">
                  <c:v>220</c:v>
                </c:pt>
                <c:pt idx="1601">
                  <c:v>138</c:v>
                </c:pt>
                <c:pt idx="1602">
                  <c:v>890</c:v>
                </c:pt>
                <c:pt idx="1603">
                  <c:v>269</c:v>
                </c:pt>
                <c:pt idx="1604">
                  <c:v>18</c:v>
                </c:pt>
                <c:pt idx="1605">
                  <c:v>2358</c:v>
                </c:pt>
                <c:pt idx="1606">
                  <c:v>20</c:v>
                </c:pt>
                <c:pt idx="1607">
                  <c:v>2020</c:v>
                </c:pt>
                <c:pt idx="1608">
                  <c:v>163</c:v>
                </c:pt>
                <c:pt idx="1609">
                  <c:v>131</c:v>
                </c:pt>
                <c:pt idx="1610">
                  <c:v>610</c:v>
                </c:pt>
                <c:pt idx="1611">
                  <c:v>68</c:v>
                </c:pt>
                <c:pt idx="1612">
                  <c:v>2897</c:v>
                </c:pt>
                <c:pt idx="1613">
                  <c:v>26962</c:v>
                </c:pt>
                <c:pt idx="1614">
                  <c:v>225</c:v>
                </c:pt>
                <c:pt idx="1615">
                  <c:v>103</c:v>
                </c:pt>
                <c:pt idx="1616">
                  <c:v>788</c:v>
                </c:pt>
                <c:pt idx="1617">
                  <c:v>22</c:v>
                </c:pt>
                <c:pt idx="1618">
                  <c:v>9125</c:v>
                </c:pt>
                <c:pt idx="1619">
                  <c:v>388</c:v>
                </c:pt>
                <c:pt idx="1620">
                  <c:v>109</c:v>
                </c:pt>
                <c:pt idx="1621">
                  <c:v>145</c:v>
                </c:pt>
                <c:pt idx="1622">
                  <c:v>227</c:v>
                </c:pt>
                <c:pt idx="1623">
                  <c:v>2</c:v>
                </c:pt>
                <c:pt idx="1624">
                  <c:v>80</c:v>
                </c:pt>
                <c:pt idx="1625">
                  <c:v>7313</c:v>
                </c:pt>
                <c:pt idx="1626">
                  <c:v>823</c:v>
                </c:pt>
                <c:pt idx="1627">
                  <c:v>7</c:v>
                </c:pt>
                <c:pt idx="1628">
                  <c:v>1496</c:v>
                </c:pt>
                <c:pt idx="1629">
                  <c:v>18</c:v>
                </c:pt>
                <c:pt idx="1630">
                  <c:v>95</c:v>
                </c:pt>
                <c:pt idx="1631">
                  <c:v>21</c:v>
                </c:pt>
                <c:pt idx="1632">
                  <c:v>1962</c:v>
                </c:pt>
                <c:pt idx="1633">
                  <c:v>13</c:v>
                </c:pt>
                <c:pt idx="1634">
                  <c:v>60</c:v>
                </c:pt>
                <c:pt idx="1635">
                  <c:v>572</c:v>
                </c:pt>
                <c:pt idx="1636">
                  <c:v>509</c:v>
                </c:pt>
                <c:pt idx="1637">
                  <c:v>20</c:v>
                </c:pt>
                <c:pt idx="1638">
                  <c:v>219</c:v>
                </c:pt>
                <c:pt idx="1639">
                  <c:v>887</c:v>
                </c:pt>
                <c:pt idx="1640">
                  <c:v>12</c:v>
                </c:pt>
                <c:pt idx="1641">
                  <c:v>316</c:v>
                </c:pt>
                <c:pt idx="1642">
                  <c:v>219</c:v>
                </c:pt>
                <c:pt idx="1643">
                  <c:v>3826</c:v>
                </c:pt>
                <c:pt idx="1644">
                  <c:v>1267</c:v>
                </c:pt>
                <c:pt idx="1645">
                  <c:v>886</c:v>
                </c:pt>
                <c:pt idx="1646">
                  <c:v>42</c:v>
                </c:pt>
                <c:pt idx="1647">
                  <c:v>764</c:v>
                </c:pt>
                <c:pt idx="1648">
                  <c:v>687</c:v>
                </c:pt>
                <c:pt idx="1649">
                  <c:v>159</c:v>
                </c:pt>
                <c:pt idx="1650">
                  <c:v>100</c:v>
                </c:pt>
                <c:pt idx="1651">
                  <c:v>393</c:v>
                </c:pt>
                <c:pt idx="1652">
                  <c:v>208</c:v>
                </c:pt>
                <c:pt idx="1653">
                  <c:v>1805</c:v>
                </c:pt>
                <c:pt idx="1654">
                  <c:v>556</c:v>
                </c:pt>
                <c:pt idx="1655">
                  <c:v>347</c:v>
                </c:pt>
                <c:pt idx="1656">
                  <c:v>0</c:v>
                </c:pt>
                <c:pt idx="1657">
                  <c:v>82</c:v>
                </c:pt>
                <c:pt idx="1658">
                  <c:v>124</c:v>
                </c:pt>
                <c:pt idx="1659">
                  <c:v>12</c:v>
                </c:pt>
                <c:pt idx="1660">
                  <c:v>284</c:v>
                </c:pt>
                <c:pt idx="1661">
                  <c:v>496</c:v>
                </c:pt>
                <c:pt idx="1662">
                  <c:v>21</c:v>
                </c:pt>
                <c:pt idx="1663">
                  <c:v>3540</c:v>
                </c:pt>
                <c:pt idx="1664">
                  <c:v>358</c:v>
                </c:pt>
                <c:pt idx="1665">
                  <c:v>261</c:v>
                </c:pt>
                <c:pt idx="1666">
                  <c:v>53876</c:v>
                </c:pt>
                <c:pt idx="1667">
                  <c:v>1365</c:v>
                </c:pt>
                <c:pt idx="1668">
                  <c:v>0</c:v>
                </c:pt>
                <c:pt idx="1669">
                  <c:v>115</c:v>
                </c:pt>
                <c:pt idx="1670">
                  <c:v>181</c:v>
                </c:pt>
                <c:pt idx="1671">
                  <c:v>357</c:v>
                </c:pt>
                <c:pt idx="1672">
                  <c:v>297</c:v>
                </c:pt>
                <c:pt idx="1673">
                  <c:v>61</c:v>
                </c:pt>
                <c:pt idx="1674">
                  <c:v>232</c:v>
                </c:pt>
                <c:pt idx="1675">
                  <c:v>4232</c:v>
                </c:pt>
                <c:pt idx="1676">
                  <c:v>3</c:v>
                </c:pt>
                <c:pt idx="1677">
                  <c:v>101</c:v>
                </c:pt>
                <c:pt idx="1678">
                  <c:v>570</c:v>
                </c:pt>
                <c:pt idx="1679">
                  <c:v>0</c:v>
                </c:pt>
                <c:pt idx="1680">
                  <c:v>206</c:v>
                </c:pt>
                <c:pt idx="1681">
                  <c:v>74</c:v>
                </c:pt>
                <c:pt idx="1682">
                  <c:v>110</c:v>
                </c:pt>
                <c:pt idx="1683">
                  <c:v>206</c:v>
                </c:pt>
                <c:pt idx="1684">
                  <c:v>1529</c:v>
                </c:pt>
                <c:pt idx="1685">
                  <c:v>133</c:v>
                </c:pt>
                <c:pt idx="1686">
                  <c:v>5812</c:v>
                </c:pt>
                <c:pt idx="1687">
                  <c:v>212</c:v>
                </c:pt>
                <c:pt idx="1688">
                  <c:v>67</c:v>
                </c:pt>
                <c:pt idx="1689">
                  <c:v>1992</c:v>
                </c:pt>
                <c:pt idx="1690">
                  <c:v>268</c:v>
                </c:pt>
                <c:pt idx="1691">
                  <c:v>624</c:v>
                </c:pt>
                <c:pt idx="1692">
                  <c:v>63</c:v>
                </c:pt>
                <c:pt idx="1693">
                  <c:v>487</c:v>
                </c:pt>
                <c:pt idx="1694">
                  <c:v>29</c:v>
                </c:pt>
                <c:pt idx="1695">
                  <c:v>191</c:v>
                </c:pt>
                <c:pt idx="1696">
                  <c:v>159</c:v>
                </c:pt>
                <c:pt idx="1697">
                  <c:v>3595</c:v>
                </c:pt>
                <c:pt idx="1698">
                  <c:v>1377</c:v>
                </c:pt>
                <c:pt idx="1699">
                  <c:v>125</c:v>
                </c:pt>
                <c:pt idx="1700">
                  <c:v>263</c:v>
                </c:pt>
                <c:pt idx="1701">
                  <c:v>1175</c:v>
                </c:pt>
                <c:pt idx="1702">
                  <c:v>15</c:v>
                </c:pt>
                <c:pt idx="1703">
                  <c:v>2305</c:v>
                </c:pt>
                <c:pt idx="1704">
                  <c:v>86</c:v>
                </c:pt>
                <c:pt idx="1705">
                  <c:v>905</c:v>
                </c:pt>
                <c:pt idx="1706">
                  <c:v>302</c:v>
                </c:pt>
                <c:pt idx="1707">
                  <c:v>3483</c:v>
                </c:pt>
                <c:pt idx="1708">
                  <c:v>1759</c:v>
                </c:pt>
                <c:pt idx="1709">
                  <c:v>394</c:v>
                </c:pt>
                <c:pt idx="1710">
                  <c:v>26</c:v>
                </c:pt>
                <c:pt idx="1711">
                  <c:v>16</c:v>
                </c:pt>
                <c:pt idx="1712">
                  <c:v>530</c:v>
                </c:pt>
                <c:pt idx="1713">
                  <c:v>0</c:v>
                </c:pt>
                <c:pt idx="1714">
                  <c:v>1369</c:v>
                </c:pt>
                <c:pt idx="1715">
                  <c:v>1751</c:v>
                </c:pt>
                <c:pt idx="1716">
                  <c:v>2795</c:v>
                </c:pt>
                <c:pt idx="1717">
                  <c:v>26</c:v>
                </c:pt>
                <c:pt idx="1718">
                  <c:v>220</c:v>
                </c:pt>
                <c:pt idx="1719">
                  <c:v>471</c:v>
                </c:pt>
                <c:pt idx="1720">
                  <c:v>3013</c:v>
                </c:pt>
                <c:pt idx="1721">
                  <c:v>7842</c:v>
                </c:pt>
                <c:pt idx="1722">
                  <c:v>808</c:v>
                </c:pt>
                <c:pt idx="1723">
                  <c:v>222</c:v>
                </c:pt>
                <c:pt idx="1724">
                  <c:v>102</c:v>
                </c:pt>
                <c:pt idx="1725">
                  <c:v>4331</c:v>
                </c:pt>
                <c:pt idx="1726">
                  <c:v>250</c:v>
                </c:pt>
                <c:pt idx="1727">
                  <c:v>390</c:v>
                </c:pt>
                <c:pt idx="1728">
                  <c:v>369</c:v>
                </c:pt>
                <c:pt idx="1729">
                  <c:v>127</c:v>
                </c:pt>
                <c:pt idx="1730">
                  <c:v>574</c:v>
                </c:pt>
                <c:pt idx="1731">
                  <c:v>657</c:v>
                </c:pt>
                <c:pt idx="1732">
                  <c:v>1009</c:v>
                </c:pt>
                <c:pt idx="1733">
                  <c:v>44</c:v>
                </c:pt>
                <c:pt idx="1734">
                  <c:v>53</c:v>
                </c:pt>
                <c:pt idx="1735">
                  <c:v>15</c:v>
                </c:pt>
                <c:pt idx="1736">
                  <c:v>48</c:v>
                </c:pt>
                <c:pt idx="1737">
                  <c:v>1190</c:v>
                </c:pt>
                <c:pt idx="1738">
                  <c:v>18</c:v>
                </c:pt>
                <c:pt idx="1739">
                  <c:v>530</c:v>
                </c:pt>
                <c:pt idx="1740">
                  <c:v>0</c:v>
                </c:pt>
                <c:pt idx="1741">
                  <c:v>0</c:v>
                </c:pt>
                <c:pt idx="1742">
                  <c:v>161</c:v>
                </c:pt>
                <c:pt idx="1743">
                  <c:v>82</c:v>
                </c:pt>
                <c:pt idx="1744">
                  <c:v>222</c:v>
                </c:pt>
                <c:pt idx="1745">
                  <c:v>45</c:v>
                </c:pt>
                <c:pt idx="1746">
                  <c:v>123</c:v>
                </c:pt>
                <c:pt idx="1747">
                  <c:v>60</c:v>
                </c:pt>
                <c:pt idx="1748">
                  <c:v>499</c:v>
                </c:pt>
                <c:pt idx="1749">
                  <c:v>2433</c:v>
                </c:pt>
                <c:pt idx="1750">
                  <c:v>100</c:v>
                </c:pt>
                <c:pt idx="1751">
                  <c:v>161</c:v>
                </c:pt>
                <c:pt idx="1752">
                  <c:v>281</c:v>
                </c:pt>
                <c:pt idx="1753">
                  <c:v>368</c:v>
                </c:pt>
                <c:pt idx="1754">
                  <c:v>121</c:v>
                </c:pt>
                <c:pt idx="1755">
                  <c:v>21198</c:v>
                </c:pt>
                <c:pt idx="1756">
                  <c:v>162</c:v>
                </c:pt>
                <c:pt idx="1757">
                  <c:v>90</c:v>
                </c:pt>
                <c:pt idx="1758">
                  <c:v>6</c:v>
                </c:pt>
                <c:pt idx="1759">
                  <c:v>100</c:v>
                </c:pt>
                <c:pt idx="1760">
                  <c:v>22</c:v>
                </c:pt>
                <c:pt idx="1761">
                  <c:v>294</c:v>
                </c:pt>
                <c:pt idx="1762">
                  <c:v>974</c:v>
                </c:pt>
                <c:pt idx="1763">
                  <c:v>11</c:v>
                </c:pt>
                <c:pt idx="1764">
                  <c:v>9350</c:v>
                </c:pt>
                <c:pt idx="1765">
                  <c:v>17</c:v>
                </c:pt>
                <c:pt idx="1766">
                  <c:v>172</c:v>
                </c:pt>
                <c:pt idx="1767">
                  <c:v>30</c:v>
                </c:pt>
                <c:pt idx="1768">
                  <c:v>378</c:v>
                </c:pt>
                <c:pt idx="1769">
                  <c:v>327</c:v>
                </c:pt>
                <c:pt idx="1770">
                  <c:v>164</c:v>
                </c:pt>
                <c:pt idx="1771">
                  <c:v>71</c:v>
                </c:pt>
                <c:pt idx="1772">
                  <c:v>380</c:v>
                </c:pt>
                <c:pt idx="1773">
                  <c:v>593</c:v>
                </c:pt>
                <c:pt idx="1774">
                  <c:v>87</c:v>
                </c:pt>
                <c:pt idx="1775">
                  <c:v>237</c:v>
                </c:pt>
                <c:pt idx="1776">
                  <c:v>368</c:v>
                </c:pt>
                <c:pt idx="1777">
                  <c:v>444</c:v>
                </c:pt>
                <c:pt idx="1778">
                  <c:v>339</c:v>
                </c:pt>
                <c:pt idx="1779">
                  <c:v>0</c:v>
                </c:pt>
                <c:pt idx="1780">
                  <c:v>151</c:v>
                </c:pt>
                <c:pt idx="1781">
                  <c:v>163</c:v>
                </c:pt>
                <c:pt idx="1782">
                  <c:v>1417</c:v>
                </c:pt>
                <c:pt idx="1783">
                  <c:v>939</c:v>
                </c:pt>
                <c:pt idx="1784">
                  <c:v>69</c:v>
                </c:pt>
                <c:pt idx="1785">
                  <c:v>140</c:v>
                </c:pt>
                <c:pt idx="1786">
                  <c:v>803</c:v>
                </c:pt>
                <c:pt idx="1787">
                  <c:v>1117</c:v>
                </c:pt>
                <c:pt idx="1788">
                  <c:v>2178</c:v>
                </c:pt>
                <c:pt idx="1789">
                  <c:v>367</c:v>
                </c:pt>
                <c:pt idx="1790">
                  <c:v>70</c:v>
                </c:pt>
                <c:pt idx="1791">
                  <c:v>33</c:v>
                </c:pt>
                <c:pt idx="1792">
                  <c:v>2465</c:v>
                </c:pt>
                <c:pt idx="1793">
                  <c:v>1184</c:v>
                </c:pt>
                <c:pt idx="1794">
                  <c:v>308</c:v>
                </c:pt>
                <c:pt idx="1795">
                  <c:v>80</c:v>
                </c:pt>
                <c:pt idx="1796">
                  <c:v>241</c:v>
                </c:pt>
                <c:pt idx="1797">
                  <c:v>60</c:v>
                </c:pt>
                <c:pt idx="1798">
                  <c:v>95</c:v>
                </c:pt>
                <c:pt idx="1799">
                  <c:v>209</c:v>
                </c:pt>
                <c:pt idx="1800">
                  <c:v>1103</c:v>
                </c:pt>
                <c:pt idx="1801">
                  <c:v>28</c:v>
                </c:pt>
                <c:pt idx="1802">
                  <c:v>17</c:v>
                </c:pt>
                <c:pt idx="1803">
                  <c:v>154</c:v>
                </c:pt>
                <c:pt idx="1804">
                  <c:v>286</c:v>
                </c:pt>
                <c:pt idx="1805">
                  <c:v>7629</c:v>
                </c:pt>
                <c:pt idx="1806">
                  <c:v>463</c:v>
                </c:pt>
                <c:pt idx="1807">
                  <c:v>255</c:v>
                </c:pt>
                <c:pt idx="1808">
                  <c:v>217</c:v>
                </c:pt>
                <c:pt idx="1809">
                  <c:v>1010</c:v>
                </c:pt>
                <c:pt idx="1810">
                  <c:v>7</c:v>
                </c:pt>
                <c:pt idx="1811">
                  <c:v>7430</c:v>
                </c:pt>
                <c:pt idx="1812">
                  <c:v>26</c:v>
                </c:pt>
                <c:pt idx="1813">
                  <c:v>201</c:v>
                </c:pt>
                <c:pt idx="1814">
                  <c:v>247</c:v>
                </c:pt>
                <c:pt idx="1815">
                  <c:v>18</c:v>
                </c:pt>
                <c:pt idx="1816">
                  <c:v>986</c:v>
                </c:pt>
                <c:pt idx="1817">
                  <c:v>4704</c:v>
                </c:pt>
                <c:pt idx="1818">
                  <c:v>106</c:v>
                </c:pt>
                <c:pt idx="1819">
                  <c:v>358</c:v>
                </c:pt>
                <c:pt idx="1820">
                  <c:v>1787</c:v>
                </c:pt>
                <c:pt idx="1821">
                  <c:v>307</c:v>
                </c:pt>
                <c:pt idx="1822">
                  <c:v>526</c:v>
                </c:pt>
                <c:pt idx="1823">
                  <c:v>176</c:v>
                </c:pt>
                <c:pt idx="1824">
                  <c:v>536</c:v>
                </c:pt>
                <c:pt idx="1825">
                  <c:v>48</c:v>
                </c:pt>
                <c:pt idx="1826">
                  <c:v>92</c:v>
                </c:pt>
                <c:pt idx="1827">
                  <c:v>41</c:v>
                </c:pt>
                <c:pt idx="1828">
                  <c:v>310</c:v>
                </c:pt>
                <c:pt idx="1829">
                  <c:v>232</c:v>
                </c:pt>
                <c:pt idx="1830">
                  <c:v>0</c:v>
                </c:pt>
                <c:pt idx="1831">
                  <c:v>3</c:v>
                </c:pt>
                <c:pt idx="1832">
                  <c:v>72</c:v>
                </c:pt>
                <c:pt idx="1833">
                  <c:v>19</c:v>
                </c:pt>
                <c:pt idx="1834">
                  <c:v>1208</c:v>
                </c:pt>
                <c:pt idx="1835">
                  <c:v>262</c:v>
                </c:pt>
                <c:pt idx="1836">
                  <c:v>32</c:v>
                </c:pt>
                <c:pt idx="1837">
                  <c:v>167</c:v>
                </c:pt>
                <c:pt idx="1838">
                  <c:v>14</c:v>
                </c:pt>
                <c:pt idx="1839">
                  <c:v>66</c:v>
                </c:pt>
                <c:pt idx="1840">
                  <c:v>44068</c:v>
                </c:pt>
                <c:pt idx="1841">
                  <c:v>1991</c:v>
                </c:pt>
                <c:pt idx="1842">
                  <c:v>4587</c:v>
                </c:pt>
                <c:pt idx="1843">
                  <c:v>543</c:v>
                </c:pt>
                <c:pt idx="1844">
                  <c:v>82</c:v>
                </c:pt>
                <c:pt idx="1845">
                  <c:v>21731</c:v>
                </c:pt>
                <c:pt idx="1846">
                  <c:v>7</c:v>
                </c:pt>
                <c:pt idx="1847">
                  <c:v>84</c:v>
                </c:pt>
                <c:pt idx="1848">
                  <c:v>703</c:v>
                </c:pt>
                <c:pt idx="1849">
                  <c:v>172</c:v>
                </c:pt>
                <c:pt idx="1850">
                  <c:v>6219</c:v>
                </c:pt>
                <c:pt idx="1851">
                  <c:v>334</c:v>
                </c:pt>
                <c:pt idx="1852">
                  <c:v>174</c:v>
                </c:pt>
                <c:pt idx="1853">
                  <c:v>181</c:v>
                </c:pt>
                <c:pt idx="1854">
                  <c:v>620</c:v>
                </c:pt>
                <c:pt idx="1855">
                  <c:v>21</c:v>
                </c:pt>
                <c:pt idx="1856">
                  <c:v>6</c:v>
                </c:pt>
                <c:pt idx="1857">
                  <c:v>219</c:v>
                </c:pt>
                <c:pt idx="1858">
                  <c:v>290</c:v>
                </c:pt>
                <c:pt idx="1859">
                  <c:v>285</c:v>
                </c:pt>
                <c:pt idx="1860">
                  <c:v>54</c:v>
                </c:pt>
                <c:pt idx="1861">
                  <c:v>197</c:v>
                </c:pt>
                <c:pt idx="1862">
                  <c:v>0</c:v>
                </c:pt>
                <c:pt idx="1863">
                  <c:v>184</c:v>
                </c:pt>
                <c:pt idx="1864">
                  <c:v>313</c:v>
                </c:pt>
                <c:pt idx="1865">
                  <c:v>136</c:v>
                </c:pt>
                <c:pt idx="1866">
                  <c:v>59</c:v>
                </c:pt>
                <c:pt idx="1867">
                  <c:v>0</c:v>
                </c:pt>
                <c:pt idx="1868">
                  <c:v>5035</c:v>
                </c:pt>
                <c:pt idx="1869">
                  <c:v>35</c:v>
                </c:pt>
                <c:pt idx="1870">
                  <c:v>91</c:v>
                </c:pt>
                <c:pt idx="1871">
                  <c:v>227</c:v>
                </c:pt>
                <c:pt idx="1872">
                  <c:v>113</c:v>
                </c:pt>
                <c:pt idx="1873">
                  <c:v>1863</c:v>
                </c:pt>
                <c:pt idx="1874">
                  <c:v>43</c:v>
                </c:pt>
                <c:pt idx="1875">
                  <c:v>842</c:v>
                </c:pt>
                <c:pt idx="1876">
                  <c:v>499</c:v>
                </c:pt>
                <c:pt idx="1877">
                  <c:v>237</c:v>
                </c:pt>
                <c:pt idx="1878">
                  <c:v>4205</c:v>
                </c:pt>
                <c:pt idx="1879">
                  <c:v>58</c:v>
                </c:pt>
                <c:pt idx="1880">
                  <c:v>815</c:v>
                </c:pt>
                <c:pt idx="1881">
                  <c:v>507</c:v>
                </c:pt>
                <c:pt idx="1882">
                  <c:v>249</c:v>
                </c:pt>
                <c:pt idx="1883">
                  <c:v>1254</c:v>
                </c:pt>
                <c:pt idx="1884">
                  <c:v>1157</c:v>
                </c:pt>
                <c:pt idx="1885">
                  <c:v>52</c:v>
                </c:pt>
                <c:pt idx="1886">
                  <c:v>287</c:v>
                </c:pt>
                <c:pt idx="1887">
                  <c:v>0</c:v>
                </c:pt>
                <c:pt idx="1888">
                  <c:v>0</c:v>
                </c:pt>
                <c:pt idx="1889">
                  <c:v>30</c:v>
                </c:pt>
                <c:pt idx="1890">
                  <c:v>1862</c:v>
                </c:pt>
                <c:pt idx="1891">
                  <c:v>3212</c:v>
                </c:pt>
                <c:pt idx="1892">
                  <c:v>85</c:v>
                </c:pt>
                <c:pt idx="1893">
                  <c:v>8</c:v>
                </c:pt>
                <c:pt idx="1894">
                  <c:v>625</c:v>
                </c:pt>
                <c:pt idx="1895">
                  <c:v>1718</c:v>
                </c:pt>
                <c:pt idx="1896">
                  <c:v>0</c:v>
                </c:pt>
                <c:pt idx="1897">
                  <c:v>772</c:v>
                </c:pt>
                <c:pt idx="1898">
                  <c:v>727</c:v>
                </c:pt>
                <c:pt idx="1899">
                  <c:v>2016</c:v>
                </c:pt>
                <c:pt idx="1900">
                  <c:v>22</c:v>
                </c:pt>
                <c:pt idx="1901">
                  <c:v>249</c:v>
                </c:pt>
                <c:pt idx="1902">
                  <c:v>14</c:v>
                </c:pt>
                <c:pt idx="1903">
                  <c:v>10</c:v>
                </c:pt>
                <c:pt idx="1904">
                  <c:v>336</c:v>
                </c:pt>
                <c:pt idx="1905">
                  <c:v>1519</c:v>
                </c:pt>
                <c:pt idx="1906">
                  <c:v>337</c:v>
                </c:pt>
                <c:pt idx="1907">
                  <c:v>28</c:v>
                </c:pt>
                <c:pt idx="1908">
                  <c:v>123</c:v>
                </c:pt>
                <c:pt idx="1909">
                  <c:v>480</c:v>
                </c:pt>
                <c:pt idx="1910">
                  <c:v>108</c:v>
                </c:pt>
                <c:pt idx="1911">
                  <c:v>9</c:v>
                </c:pt>
                <c:pt idx="1912">
                  <c:v>2464</c:v>
                </c:pt>
                <c:pt idx="1913">
                  <c:v>4</c:v>
                </c:pt>
                <c:pt idx="1914">
                  <c:v>22</c:v>
                </c:pt>
                <c:pt idx="1915">
                  <c:v>98</c:v>
                </c:pt>
                <c:pt idx="1916">
                  <c:v>353</c:v>
                </c:pt>
                <c:pt idx="1917">
                  <c:v>1240</c:v>
                </c:pt>
                <c:pt idx="1918">
                  <c:v>7191</c:v>
                </c:pt>
                <c:pt idx="1919">
                  <c:v>714</c:v>
                </c:pt>
                <c:pt idx="1920">
                  <c:v>982</c:v>
                </c:pt>
                <c:pt idx="1921">
                  <c:v>963</c:v>
                </c:pt>
                <c:pt idx="1922">
                  <c:v>13</c:v>
                </c:pt>
                <c:pt idx="1923">
                  <c:v>38</c:v>
                </c:pt>
                <c:pt idx="1924">
                  <c:v>15</c:v>
                </c:pt>
                <c:pt idx="1925">
                  <c:v>569</c:v>
                </c:pt>
                <c:pt idx="1926">
                  <c:v>517</c:v>
                </c:pt>
                <c:pt idx="1927">
                  <c:v>38</c:v>
                </c:pt>
                <c:pt idx="1928">
                  <c:v>61</c:v>
                </c:pt>
                <c:pt idx="1929">
                  <c:v>18</c:v>
                </c:pt>
                <c:pt idx="1930">
                  <c:v>25</c:v>
                </c:pt>
                <c:pt idx="1931">
                  <c:v>194</c:v>
                </c:pt>
                <c:pt idx="1932">
                  <c:v>100</c:v>
                </c:pt>
                <c:pt idx="1933">
                  <c:v>10</c:v>
                </c:pt>
                <c:pt idx="1934">
                  <c:v>428</c:v>
                </c:pt>
                <c:pt idx="1935">
                  <c:v>1410</c:v>
                </c:pt>
                <c:pt idx="1936">
                  <c:v>968</c:v>
                </c:pt>
                <c:pt idx="1937">
                  <c:v>0</c:v>
                </c:pt>
                <c:pt idx="1938">
                  <c:v>2748</c:v>
                </c:pt>
                <c:pt idx="1939">
                  <c:v>565</c:v>
                </c:pt>
                <c:pt idx="1940">
                  <c:v>594</c:v>
                </c:pt>
                <c:pt idx="1941">
                  <c:v>238</c:v>
                </c:pt>
                <c:pt idx="1942">
                  <c:v>52</c:v>
                </c:pt>
                <c:pt idx="1943">
                  <c:v>613</c:v>
                </c:pt>
                <c:pt idx="1944">
                  <c:v>180</c:v>
                </c:pt>
                <c:pt idx="1945">
                  <c:v>1183</c:v>
                </c:pt>
                <c:pt idx="1946">
                  <c:v>134</c:v>
                </c:pt>
                <c:pt idx="1947">
                  <c:v>275</c:v>
                </c:pt>
                <c:pt idx="1948">
                  <c:v>27</c:v>
                </c:pt>
                <c:pt idx="1949">
                  <c:v>0</c:v>
                </c:pt>
                <c:pt idx="1950">
                  <c:v>2702</c:v>
                </c:pt>
                <c:pt idx="1951">
                  <c:v>1318</c:v>
                </c:pt>
                <c:pt idx="1952">
                  <c:v>670</c:v>
                </c:pt>
                <c:pt idx="1953">
                  <c:v>465</c:v>
                </c:pt>
                <c:pt idx="1954">
                  <c:v>1</c:v>
                </c:pt>
                <c:pt idx="1955">
                  <c:v>812</c:v>
                </c:pt>
                <c:pt idx="1956">
                  <c:v>3651</c:v>
                </c:pt>
                <c:pt idx="1957">
                  <c:v>201</c:v>
                </c:pt>
                <c:pt idx="1958">
                  <c:v>45</c:v>
                </c:pt>
                <c:pt idx="1959">
                  <c:v>209</c:v>
                </c:pt>
                <c:pt idx="1960">
                  <c:v>11</c:v>
                </c:pt>
                <c:pt idx="1961">
                  <c:v>19</c:v>
                </c:pt>
                <c:pt idx="1962">
                  <c:v>491</c:v>
                </c:pt>
                <c:pt idx="1963">
                  <c:v>141</c:v>
                </c:pt>
                <c:pt idx="1964">
                  <c:v>33</c:v>
                </c:pt>
                <c:pt idx="1965">
                  <c:v>31</c:v>
                </c:pt>
                <c:pt idx="1966">
                  <c:v>899</c:v>
                </c:pt>
                <c:pt idx="1967">
                  <c:v>201</c:v>
                </c:pt>
                <c:pt idx="1968">
                  <c:v>1107</c:v>
                </c:pt>
                <c:pt idx="1969">
                  <c:v>90</c:v>
                </c:pt>
                <c:pt idx="1970">
                  <c:v>522</c:v>
                </c:pt>
                <c:pt idx="1971">
                  <c:v>72</c:v>
                </c:pt>
                <c:pt idx="1972">
                  <c:v>1754</c:v>
                </c:pt>
                <c:pt idx="1973">
                  <c:v>114</c:v>
                </c:pt>
                <c:pt idx="1974">
                  <c:v>15</c:v>
                </c:pt>
                <c:pt idx="1975">
                  <c:v>326</c:v>
                </c:pt>
                <c:pt idx="1976">
                  <c:v>2126</c:v>
                </c:pt>
                <c:pt idx="1977">
                  <c:v>33</c:v>
                </c:pt>
                <c:pt idx="1978">
                  <c:v>2663</c:v>
                </c:pt>
                <c:pt idx="1979">
                  <c:v>827</c:v>
                </c:pt>
                <c:pt idx="1980">
                  <c:v>320</c:v>
                </c:pt>
                <c:pt idx="1981">
                  <c:v>262</c:v>
                </c:pt>
                <c:pt idx="1982">
                  <c:v>262</c:v>
                </c:pt>
                <c:pt idx="1983">
                  <c:v>40</c:v>
                </c:pt>
                <c:pt idx="1984">
                  <c:v>265</c:v>
                </c:pt>
                <c:pt idx="1985">
                  <c:v>78</c:v>
                </c:pt>
                <c:pt idx="1986">
                  <c:v>171</c:v>
                </c:pt>
                <c:pt idx="1987">
                  <c:v>2367</c:v>
                </c:pt>
                <c:pt idx="1988">
                  <c:v>0</c:v>
                </c:pt>
                <c:pt idx="1989">
                  <c:v>12</c:v>
                </c:pt>
                <c:pt idx="1990">
                  <c:v>84</c:v>
                </c:pt>
                <c:pt idx="1991">
                  <c:v>383</c:v>
                </c:pt>
                <c:pt idx="1992">
                  <c:v>543</c:v>
                </c:pt>
                <c:pt idx="1993">
                  <c:v>153</c:v>
                </c:pt>
                <c:pt idx="1994">
                  <c:v>122</c:v>
                </c:pt>
                <c:pt idx="1995">
                  <c:v>355</c:v>
                </c:pt>
                <c:pt idx="1996">
                  <c:v>124</c:v>
                </c:pt>
                <c:pt idx="1997">
                  <c:v>518</c:v>
                </c:pt>
                <c:pt idx="1998">
                  <c:v>490</c:v>
                </c:pt>
                <c:pt idx="1999">
                  <c:v>13</c:v>
                </c:pt>
                <c:pt idx="2000">
                  <c:v>191</c:v>
                </c:pt>
                <c:pt idx="2001">
                  <c:v>0</c:v>
                </c:pt>
                <c:pt idx="2002">
                  <c:v>603</c:v>
                </c:pt>
                <c:pt idx="2003">
                  <c:v>158</c:v>
                </c:pt>
                <c:pt idx="2004">
                  <c:v>130</c:v>
                </c:pt>
                <c:pt idx="2005">
                  <c:v>7898</c:v>
                </c:pt>
                <c:pt idx="2006">
                  <c:v>780</c:v>
                </c:pt>
                <c:pt idx="2007">
                  <c:v>152</c:v>
                </c:pt>
                <c:pt idx="2008">
                  <c:v>36</c:v>
                </c:pt>
                <c:pt idx="2009">
                  <c:v>17796</c:v>
                </c:pt>
                <c:pt idx="2010">
                  <c:v>210</c:v>
                </c:pt>
                <c:pt idx="2011">
                  <c:v>166</c:v>
                </c:pt>
                <c:pt idx="2012">
                  <c:v>453</c:v>
                </c:pt>
                <c:pt idx="2013">
                  <c:v>5766</c:v>
                </c:pt>
                <c:pt idx="2014">
                  <c:v>369</c:v>
                </c:pt>
                <c:pt idx="2015">
                  <c:v>523</c:v>
                </c:pt>
                <c:pt idx="2016">
                  <c:v>164</c:v>
                </c:pt>
                <c:pt idx="2017">
                  <c:v>2518</c:v>
                </c:pt>
                <c:pt idx="2018">
                  <c:v>113</c:v>
                </c:pt>
                <c:pt idx="2019">
                  <c:v>9089</c:v>
                </c:pt>
                <c:pt idx="2020">
                  <c:v>96</c:v>
                </c:pt>
                <c:pt idx="2021">
                  <c:v>370</c:v>
                </c:pt>
                <c:pt idx="2022">
                  <c:v>506</c:v>
                </c:pt>
                <c:pt idx="2023">
                  <c:v>2104</c:v>
                </c:pt>
                <c:pt idx="2024">
                  <c:v>55</c:v>
                </c:pt>
                <c:pt idx="2025">
                  <c:v>0</c:v>
                </c:pt>
                <c:pt idx="2026">
                  <c:v>1208</c:v>
                </c:pt>
                <c:pt idx="2027">
                  <c:v>546</c:v>
                </c:pt>
                <c:pt idx="2028">
                  <c:v>1948</c:v>
                </c:pt>
                <c:pt idx="2029">
                  <c:v>4</c:v>
                </c:pt>
                <c:pt idx="2030">
                  <c:v>143</c:v>
                </c:pt>
                <c:pt idx="2031">
                  <c:v>2797</c:v>
                </c:pt>
                <c:pt idx="2032">
                  <c:v>328</c:v>
                </c:pt>
                <c:pt idx="2033">
                  <c:v>354</c:v>
                </c:pt>
                <c:pt idx="2034">
                  <c:v>61</c:v>
                </c:pt>
                <c:pt idx="2035">
                  <c:v>1424</c:v>
                </c:pt>
                <c:pt idx="2036">
                  <c:v>354</c:v>
                </c:pt>
                <c:pt idx="2037">
                  <c:v>8</c:v>
                </c:pt>
                <c:pt idx="2038">
                  <c:v>66</c:v>
                </c:pt>
                <c:pt idx="2039">
                  <c:v>191</c:v>
                </c:pt>
                <c:pt idx="2040">
                  <c:v>4735</c:v>
                </c:pt>
                <c:pt idx="2041">
                  <c:v>0</c:v>
                </c:pt>
                <c:pt idx="2042">
                  <c:v>3847</c:v>
                </c:pt>
                <c:pt idx="2043">
                  <c:v>129</c:v>
                </c:pt>
                <c:pt idx="2044">
                  <c:v>62</c:v>
                </c:pt>
                <c:pt idx="2045">
                  <c:v>1702</c:v>
                </c:pt>
                <c:pt idx="2046">
                  <c:v>647</c:v>
                </c:pt>
                <c:pt idx="2047">
                  <c:v>284</c:v>
                </c:pt>
                <c:pt idx="2048">
                  <c:v>0</c:v>
                </c:pt>
                <c:pt idx="2049">
                  <c:v>136</c:v>
                </c:pt>
                <c:pt idx="2050">
                  <c:v>3</c:v>
                </c:pt>
                <c:pt idx="2051">
                  <c:v>17</c:v>
                </c:pt>
                <c:pt idx="2052">
                  <c:v>909</c:v>
                </c:pt>
                <c:pt idx="2053">
                  <c:v>34</c:v>
                </c:pt>
                <c:pt idx="2054">
                  <c:v>1078</c:v>
                </c:pt>
                <c:pt idx="2055">
                  <c:v>548</c:v>
                </c:pt>
                <c:pt idx="2056">
                  <c:v>269</c:v>
                </c:pt>
                <c:pt idx="2057">
                  <c:v>12480</c:v>
                </c:pt>
                <c:pt idx="2058">
                  <c:v>46</c:v>
                </c:pt>
                <c:pt idx="2059">
                  <c:v>629</c:v>
                </c:pt>
                <c:pt idx="2060">
                  <c:v>2630</c:v>
                </c:pt>
                <c:pt idx="2061">
                  <c:v>158</c:v>
                </c:pt>
                <c:pt idx="2062">
                  <c:v>57</c:v>
                </c:pt>
                <c:pt idx="2063">
                  <c:v>74</c:v>
                </c:pt>
                <c:pt idx="2064">
                  <c:v>207</c:v>
                </c:pt>
                <c:pt idx="2065">
                  <c:v>25317</c:v>
                </c:pt>
                <c:pt idx="2066">
                  <c:v>779</c:v>
                </c:pt>
                <c:pt idx="2067">
                  <c:v>347982</c:v>
                </c:pt>
                <c:pt idx="2068">
                  <c:v>1480</c:v>
                </c:pt>
                <c:pt idx="2069">
                  <c:v>9875</c:v>
                </c:pt>
                <c:pt idx="2070">
                  <c:v>109</c:v>
                </c:pt>
                <c:pt idx="2071">
                  <c:v>20</c:v>
                </c:pt>
                <c:pt idx="2072">
                  <c:v>1226</c:v>
                </c:pt>
                <c:pt idx="2073">
                  <c:v>1101</c:v>
                </c:pt>
                <c:pt idx="2074">
                  <c:v>17</c:v>
                </c:pt>
                <c:pt idx="2075">
                  <c:v>259</c:v>
                </c:pt>
                <c:pt idx="2076">
                  <c:v>7</c:v>
                </c:pt>
                <c:pt idx="2077">
                  <c:v>568</c:v>
                </c:pt>
                <c:pt idx="2078">
                  <c:v>0</c:v>
                </c:pt>
                <c:pt idx="2079">
                  <c:v>8</c:v>
                </c:pt>
                <c:pt idx="2080">
                  <c:v>35</c:v>
                </c:pt>
                <c:pt idx="2081">
                  <c:v>35</c:v>
                </c:pt>
                <c:pt idx="2082">
                  <c:v>45</c:v>
                </c:pt>
                <c:pt idx="2083">
                  <c:v>1054</c:v>
                </c:pt>
                <c:pt idx="2084">
                  <c:v>425</c:v>
                </c:pt>
                <c:pt idx="2085">
                  <c:v>1085</c:v>
                </c:pt>
                <c:pt idx="2086">
                  <c:v>66</c:v>
                </c:pt>
                <c:pt idx="2087">
                  <c:v>3261</c:v>
                </c:pt>
                <c:pt idx="2088">
                  <c:v>14</c:v>
                </c:pt>
                <c:pt idx="2089">
                  <c:v>170</c:v>
                </c:pt>
                <c:pt idx="2090">
                  <c:v>186</c:v>
                </c:pt>
                <c:pt idx="2091">
                  <c:v>86</c:v>
                </c:pt>
                <c:pt idx="2092">
                  <c:v>12</c:v>
                </c:pt>
                <c:pt idx="2093">
                  <c:v>106</c:v>
                </c:pt>
                <c:pt idx="2094">
                  <c:v>266</c:v>
                </c:pt>
                <c:pt idx="2095">
                  <c:v>1</c:v>
                </c:pt>
                <c:pt idx="2096">
                  <c:v>401</c:v>
                </c:pt>
                <c:pt idx="2097">
                  <c:v>99</c:v>
                </c:pt>
                <c:pt idx="2098">
                  <c:v>528</c:v>
                </c:pt>
                <c:pt idx="2099">
                  <c:v>1980</c:v>
                </c:pt>
                <c:pt idx="2100">
                  <c:v>791</c:v>
                </c:pt>
                <c:pt idx="2101">
                  <c:v>1951</c:v>
                </c:pt>
                <c:pt idx="2102">
                  <c:v>3</c:v>
                </c:pt>
                <c:pt idx="2103">
                  <c:v>2880</c:v>
                </c:pt>
                <c:pt idx="2104">
                  <c:v>62</c:v>
                </c:pt>
                <c:pt idx="2105">
                  <c:v>11</c:v>
                </c:pt>
                <c:pt idx="2106">
                  <c:v>60</c:v>
                </c:pt>
                <c:pt idx="2107">
                  <c:v>24</c:v>
                </c:pt>
                <c:pt idx="2108">
                  <c:v>572</c:v>
                </c:pt>
                <c:pt idx="2109">
                  <c:v>1719</c:v>
                </c:pt>
                <c:pt idx="2110">
                  <c:v>251</c:v>
                </c:pt>
                <c:pt idx="2111">
                  <c:v>8</c:v>
                </c:pt>
                <c:pt idx="2112">
                  <c:v>10279</c:v>
                </c:pt>
                <c:pt idx="2113">
                  <c:v>276</c:v>
                </c:pt>
                <c:pt idx="2114">
                  <c:v>72</c:v>
                </c:pt>
                <c:pt idx="2115">
                  <c:v>393</c:v>
                </c:pt>
                <c:pt idx="2116">
                  <c:v>2918</c:v>
                </c:pt>
                <c:pt idx="2117">
                  <c:v>182</c:v>
                </c:pt>
                <c:pt idx="2118">
                  <c:v>482</c:v>
                </c:pt>
                <c:pt idx="2119">
                  <c:v>96</c:v>
                </c:pt>
                <c:pt idx="2120">
                  <c:v>623</c:v>
                </c:pt>
                <c:pt idx="2121">
                  <c:v>0</c:v>
                </c:pt>
                <c:pt idx="2122">
                  <c:v>42</c:v>
                </c:pt>
                <c:pt idx="2123">
                  <c:v>392</c:v>
                </c:pt>
                <c:pt idx="2124">
                  <c:v>79</c:v>
                </c:pt>
                <c:pt idx="2125">
                  <c:v>2257</c:v>
                </c:pt>
                <c:pt idx="2126">
                  <c:v>43</c:v>
                </c:pt>
                <c:pt idx="2127">
                  <c:v>12</c:v>
                </c:pt>
                <c:pt idx="2128">
                  <c:v>367</c:v>
                </c:pt>
                <c:pt idx="2129">
                  <c:v>3354</c:v>
                </c:pt>
                <c:pt idx="2130">
                  <c:v>102</c:v>
                </c:pt>
                <c:pt idx="2131">
                  <c:v>2184</c:v>
                </c:pt>
                <c:pt idx="2132">
                  <c:v>22</c:v>
                </c:pt>
                <c:pt idx="2133">
                  <c:v>722</c:v>
                </c:pt>
                <c:pt idx="2134">
                  <c:v>398</c:v>
                </c:pt>
                <c:pt idx="2135">
                  <c:v>254</c:v>
                </c:pt>
                <c:pt idx="2136">
                  <c:v>0</c:v>
                </c:pt>
                <c:pt idx="2137">
                  <c:v>263</c:v>
                </c:pt>
                <c:pt idx="2138">
                  <c:v>2428</c:v>
                </c:pt>
                <c:pt idx="2139">
                  <c:v>49</c:v>
                </c:pt>
                <c:pt idx="2140">
                  <c:v>272</c:v>
                </c:pt>
                <c:pt idx="2141">
                  <c:v>49</c:v>
                </c:pt>
                <c:pt idx="2142">
                  <c:v>232</c:v>
                </c:pt>
                <c:pt idx="2143">
                  <c:v>714</c:v>
                </c:pt>
                <c:pt idx="2144">
                  <c:v>226</c:v>
                </c:pt>
                <c:pt idx="2145">
                  <c:v>4</c:v>
                </c:pt>
                <c:pt idx="2146">
                  <c:v>3817</c:v>
                </c:pt>
                <c:pt idx="2147">
                  <c:v>274</c:v>
                </c:pt>
                <c:pt idx="2148">
                  <c:v>894</c:v>
                </c:pt>
                <c:pt idx="2149">
                  <c:v>247</c:v>
                </c:pt>
                <c:pt idx="2150">
                  <c:v>145</c:v>
                </c:pt>
                <c:pt idx="2151">
                  <c:v>71</c:v>
                </c:pt>
                <c:pt idx="2152">
                  <c:v>1410</c:v>
                </c:pt>
                <c:pt idx="2153">
                  <c:v>30</c:v>
                </c:pt>
                <c:pt idx="2154">
                  <c:v>12063</c:v>
                </c:pt>
                <c:pt idx="2155">
                  <c:v>55</c:v>
                </c:pt>
                <c:pt idx="2156">
                  <c:v>7</c:v>
                </c:pt>
                <c:pt idx="2157">
                  <c:v>2858</c:v>
                </c:pt>
                <c:pt idx="2158">
                  <c:v>0</c:v>
                </c:pt>
                <c:pt idx="2159">
                  <c:v>270</c:v>
                </c:pt>
                <c:pt idx="2160">
                  <c:v>993</c:v>
                </c:pt>
                <c:pt idx="2161">
                  <c:v>7</c:v>
                </c:pt>
                <c:pt idx="2162">
                  <c:v>283</c:v>
                </c:pt>
                <c:pt idx="2163">
                  <c:v>133</c:v>
                </c:pt>
                <c:pt idx="2164">
                  <c:v>9807</c:v>
                </c:pt>
                <c:pt idx="2165">
                  <c:v>69</c:v>
                </c:pt>
                <c:pt idx="2166">
                  <c:v>6</c:v>
                </c:pt>
                <c:pt idx="2167">
                  <c:v>276</c:v>
                </c:pt>
                <c:pt idx="2168">
                  <c:v>128</c:v>
                </c:pt>
                <c:pt idx="2169">
                  <c:v>455</c:v>
                </c:pt>
                <c:pt idx="2170">
                  <c:v>226</c:v>
                </c:pt>
                <c:pt idx="2171">
                  <c:v>12</c:v>
                </c:pt>
                <c:pt idx="2172">
                  <c:v>4456</c:v>
                </c:pt>
                <c:pt idx="2173">
                  <c:v>25290</c:v>
                </c:pt>
                <c:pt idx="2174">
                  <c:v>76</c:v>
                </c:pt>
                <c:pt idx="2175">
                  <c:v>105</c:v>
                </c:pt>
                <c:pt idx="2176">
                  <c:v>883</c:v>
                </c:pt>
                <c:pt idx="2177">
                  <c:v>1265</c:v>
                </c:pt>
                <c:pt idx="2178">
                  <c:v>781</c:v>
                </c:pt>
                <c:pt idx="2179">
                  <c:v>207</c:v>
                </c:pt>
                <c:pt idx="2180">
                  <c:v>18</c:v>
                </c:pt>
                <c:pt idx="2181">
                  <c:v>127</c:v>
                </c:pt>
                <c:pt idx="2182">
                  <c:v>35</c:v>
                </c:pt>
                <c:pt idx="2183">
                  <c:v>420</c:v>
                </c:pt>
                <c:pt idx="2184">
                  <c:v>43</c:v>
                </c:pt>
                <c:pt idx="2185">
                  <c:v>14</c:v>
                </c:pt>
                <c:pt idx="2186">
                  <c:v>2878</c:v>
                </c:pt>
                <c:pt idx="2187">
                  <c:v>18</c:v>
                </c:pt>
                <c:pt idx="2188">
                  <c:v>37</c:v>
                </c:pt>
                <c:pt idx="2189">
                  <c:v>10</c:v>
                </c:pt>
                <c:pt idx="2190">
                  <c:v>829</c:v>
                </c:pt>
                <c:pt idx="2191">
                  <c:v>652</c:v>
                </c:pt>
                <c:pt idx="2192">
                  <c:v>40</c:v>
                </c:pt>
                <c:pt idx="2193">
                  <c:v>256</c:v>
                </c:pt>
                <c:pt idx="2194">
                  <c:v>20</c:v>
                </c:pt>
                <c:pt idx="2195">
                  <c:v>3055</c:v>
                </c:pt>
                <c:pt idx="2196">
                  <c:v>37</c:v>
                </c:pt>
                <c:pt idx="2197">
                  <c:v>76</c:v>
                </c:pt>
                <c:pt idx="2198">
                  <c:v>4900</c:v>
                </c:pt>
                <c:pt idx="2199">
                  <c:v>343</c:v>
                </c:pt>
                <c:pt idx="2200">
                  <c:v>4034</c:v>
                </c:pt>
                <c:pt idx="2201">
                  <c:v>58</c:v>
                </c:pt>
                <c:pt idx="2202">
                  <c:v>97</c:v>
                </c:pt>
                <c:pt idx="2203">
                  <c:v>20</c:v>
                </c:pt>
                <c:pt idx="2204">
                  <c:v>58</c:v>
                </c:pt>
                <c:pt idx="2205">
                  <c:v>7</c:v>
                </c:pt>
                <c:pt idx="2206">
                  <c:v>258</c:v>
                </c:pt>
                <c:pt idx="2207">
                  <c:v>8988</c:v>
                </c:pt>
                <c:pt idx="2208">
                  <c:v>238</c:v>
                </c:pt>
                <c:pt idx="2209">
                  <c:v>1769</c:v>
                </c:pt>
                <c:pt idx="2210">
                  <c:v>34</c:v>
                </c:pt>
                <c:pt idx="2211">
                  <c:v>4250</c:v>
                </c:pt>
                <c:pt idx="2212">
                  <c:v>55</c:v>
                </c:pt>
                <c:pt idx="2213">
                  <c:v>344</c:v>
                </c:pt>
                <c:pt idx="2214">
                  <c:v>1696</c:v>
                </c:pt>
                <c:pt idx="2215">
                  <c:v>10</c:v>
                </c:pt>
                <c:pt idx="2216">
                  <c:v>18874</c:v>
                </c:pt>
                <c:pt idx="2217">
                  <c:v>4</c:v>
                </c:pt>
                <c:pt idx="2218">
                  <c:v>7877</c:v>
                </c:pt>
                <c:pt idx="2219">
                  <c:v>312</c:v>
                </c:pt>
                <c:pt idx="2220">
                  <c:v>56</c:v>
                </c:pt>
                <c:pt idx="2221">
                  <c:v>550</c:v>
                </c:pt>
                <c:pt idx="2222">
                  <c:v>1</c:v>
                </c:pt>
                <c:pt idx="2223">
                  <c:v>201</c:v>
                </c:pt>
                <c:pt idx="2224">
                  <c:v>218</c:v>
                </c:pt>
                <c:pt idx="2225">
                  <c:v>816</c:v>
                </c:pt>
                <c:pt idx="2226">
                  <c:v>2234</c:v>
                </c:pt>
                <c:pt idx="2227">
                  <c:v>187</c:v>
                </c:pt>
                <c:pt idx="2228">
                  <c:v>3128</c:v>
                </c:pt>
                <c:pt idx="2229">
                  <c:v>398</c:v>
                </c:pt>
                <c:pt idx="2230">
                  <c:v>97</c:v>
                </c:pt>
                <c:pt idx="2231">
                  <c:v>172</c:v>
                </c:pt>
                <c:pt idx="2232">
                  <c:v>90</c:v>
                </c:pt>
                <c:pt idx="2233">
                  <c:v>220</c:v>
                </c:pt>
                <c:pt idx="2234">
                  <c:v>177</c:v>
                </c:pt>
                <c:pt idx="2235">
                  <c:v>849</c:v>
                </c:pt>
                <c:pt idx="2236">
                  <c:v>335</c:v>
                </c:pt>
                <c:pt idx="2237">
                  <c:v>163</c:v>
                </c:pt>
                <c:pt idx="2238">
                  <c:v>109</c:v>
                </c:pt>
                <c:pt idx="2239">
                  <c:v>436</c:v>
                </c:pt>
                <c:pt idx="2240">
                  <c:v>8170</c:v>
                </c:pt>
                <c:pt idx="2241">
                  <c:v>10770</c:v>
                </c:pt>
                <c:pt idx="2242">
                  <c:v>418</c:v>
                </c:pt>
                <c:pt idx="2243">
                  <c:v>49</c:v>
                </c:pt>
                <c:pt idx="2244">
                  <c:v>0</c:v>
                </c:pt>
                <c:pt idx="2245">
                  <c:v>35</c:v>
                </c:pt>
                <c:pt idx="2246">
                  <c:v>27</c:v>
                </c:pt>
                <c:pt idx="2247">
                  <c:v>2960</c:v>
                </c:pt>
                <c:pt idx="2248">
                  <c:v>1820</c:v>
                </c:pt>
                <c:pt idx="2249">
                  <c:v>49</c:v>
                </c:pt>
                <c:pt idx="2250">
                  <c:v>944</c:v>
                </c:pt>
                <c:pt idx="2251">
                  <c:v>0</c:v>
                </c:pt>
                <c:pt idx="2252">
                  <c:v>112</c:v>
                </c:pt>
                <c:pt idx="2253">
                  <c:v>193</c:v>
                </c:pt>
                <c:pt idx="2254">
                  <c:v>234</c:v>
                </c:pt>
                <c:pt idx="2255">
                  <c:v>911</c:v>
                </c:pt>
                <c:pt idx="2256">
                  <c:v>161</c:v>
                </c:pt>
                <c:pt idx="2257">
                  <c:v>426</c:v>
                </c:pt>
                <c:pt idx="2258">
                  <c:v>960</c:v>
                </c:pt>
                <c:pt idx="2259">
                  <c:v>9548</c:v>
                </c:pt>
                <c:pt idx="2260">
                  <c:v>42</c:v>
                </c:pt>
                <c:pt idx="2261">
                  <c:v>36</c:v>
                </c:pt>
                <c:pt idx="2262">
                  <c:v>35</c:v>
                </c:pt>
                <c:pt idx="2263">
                  <c:v>4632</c:v>
                </c:pt>
                <c:pt idx="2264">
                  <c:v>259</c:v>
                </c:pt>
                <c:pt idx="2265">
                  <c:v>9</c:v>
                </c:pt>
                <c:pt idx="2266">
                  <c:v>412</c:v>
                </c:pt>
                <c:pt idx="2267">
                  <c:v>103</c:v>
                </c:pt>
                <c:pt idx="2268">
                  <c:v>275</c:v>
                </c:pt>
                <c:pt idx="2269">
                  <c:v>44</c:v>
                </c:pt>
                <c:pt idx="2270">
                  <c:v>22</c:v>
                </c:pt>
                <c:pt idx="2271">
                  <c:v>283</c:v>
                </c:pt>
                <c:pt idx="2272">
                  <c:v>5598</c:v>
                </c:pt>
                <c:pt idx="2273">
                  <c:v>46</c:v>
                </c:pt>
                <c:pt idx="2274">
                  <c:v>2149</c:v>
                </c:pt>
                <c:pt idx="2275">
                  <c:v>2045</c:v>
                </c:pt>
                <c:pt idx="2276">
                  <c:v>1</c:v>
                </c:pt>
                <c:pt idx="2277">
                  <c:v>196</c:v>
                </c:pt>
                <c:pt idx="2278">
                  <c:v>135</c:v>
                </c:pt>
                <c:pt idx="2279">
                  <c:v>506</c:v>
                </c:pt>
                <c:pt idx="2280">
                  <c:v>16</c:v>
                </c:pt>
                <c:pt idx="2281">
                  <c:v>662</c:v>
                </c:pt>
                <c:pt idx="2282">
                  <c:v>154</c:v>
                </c:pt>
                <c:pt idx="2283">
                  <c:v>413</c:v>
                </c:pt>
                <c:pt idx="2284">
                  <c:v>168</c:v>
                </c:pt>
                <c:pt idx="2285">
                  <c:v>8</c:v>
                </c:pt>
                <c:pt idx="2286">
                  <c:v>80</c:v>
                </c:pt>
                <c:pt idx="2287">
                  <c:v>46</c:v>
                </c:pt>
                <c:pt idx="2288">
                  <c:v>2030</c:v>
                </c:pt>
                <c:pt idx="2289">
                  <c:v>422</c:v>
                </c:pt>
                <c:pt idx="2290">
                  <c:v>1148</c:v>
                </c:pt>
                <c:pt idx="2291">
                  <c:v>186</c:v>
                </c:pt>
                <c:pt idx="2292">
                  <c:v>250</c:v>
                </c:pt>
                <c:pt idx="2293">
                  <c:v>972</c:v>
                </c:pt>
                <c:pt idx="2294">
                  <c:v>175</c:v>
                </c:pt>
                <c:pt idx="2295">
                  <c:v>1662</c:v>
                </c:pt>
                <c:pt idx="2296">
                  <c:v>6</c:v>
                </c:pt>
                <c:pt idx="2297">
                  <c:v>0</c:v>
                </c:pt>
                <c:pt idx="2298">
                  <c:v>269</c:v>
                </c:pt>
                <c:pt idx="2299">
                  <c:v>479</c:v>
                </c:pt>
                <c:pt idx="2300">
                  <c:v>16</c:v>
                </c:pt>
                <c:pt idx="2301">
                  <c:v>131</c:v>
                </c:pt>
                <c:pt idx="2302">
                  <c:v>792</c:v>
                </c:pt>
                <c:pt idx="2303">
                  <c:v>58</c:v>
                </c:pt>
                <c:pt idx="2304">
                  <c:v>500</c:v>
                </c:pt>
                <c:pt idx="2305">
                  <c:v>984</c:v>
                </c:pt>
                <c:pt idx="2306">
                  <c:v>62</c:v>
                </c:pt>
                <c:pt idx="2307">
                  <c:v>178</c:v>
                </c:pt>
                <c:pt idx="2308">
                  <c:v>1572</c:v>
                </c:pt>
                <c:pt idx="2309">
                  <c:v>26</c:v>
                </c:pt>
                <c:pt idx="2310">
                  <c:v>247</c:v>
                </c:pt>
                <c:pt idx="2311">
                  <c:v>513</c:v>
                </c:pt>
                <c:pt idx="2312">
                  <c:v>21</c:v>
                </c:pt>
                <c:pt idx="2313">
                  <c:v>911</c:v>
                </c:pt>
                <c:pt idx="2314">
                  <c:v>0</c:v>
                </c:pt>
                <c:pt idx="2315">
                  <c:v>508</c:v>
                </c:pt>
                <c:pt idx="2316">
                  <c:v>200</c:v>
                </c:pt>
                <c:pt idx="2317">
                  <c:v>38</c:v>
                </c:pt>
                <c:pt idx="2318">
                  <c:v>1642</c:v>
                </c:pt>
                <c:pt idx="2319">
                  <c:v>49</c:v>
                </c:pt>
                <c:pt idx="2320">
                  <c:v>0</c:v>
                </c:pt>
                <c:pt idx="2321">
                  <c:v>53</c:v>
                </c:pt>
                <c:pt idx="2322">
                  <c:v>444</c:v>
                </c:pt>
                <c:pt idx="2323">
                  <c:v>0</c:v>
                </c:pt>
                <c:pt idx="2324">
                  <c:v>240</c:v>
                </c:pt>
                <c:pt idx="2325">
                  <c:v>100</c:v>
                </c:pt>
                <c:pt idx="2326">
                  <c:v>390</c:v>
                </c:pt>
                <c:pt idx="2327">
                  <c:v>463</c:v>
                </c:pt>
                <c:pt idx="2328">
                  <c:v>2845</c:v>
                </c:pt>
                <c:pt idx="2329">
                  <c:v>32</c:v>
                </c:pt>
                <c:pt idx="2330">
                  <c:v>373</c:v>
                </c:pt>
                <c:pt idx="2331">
                  <c:v>21</c:v>
                </c:pt>
                <c:pt idx="2332">
                  <c:v>1022</c:v>
                </c:pt>
                <c:pt idx="2333">
                  <c:v>199</c:v>
                </c:pt>
                <c:pt idx="2334">
                  <c:v>26</c:v>
                </c:pt>
                <c:pt idx="2335">
                  <c:v>111</c:v>
                </c:pt>
                <c:pt idx="2336">
                  <c:v>8</c:v>
                </c:pt>
                <c:pt idx="2337">
                  <c:v>179</c:v>
                </c:pt>
                <c:pt idx="2338">
                  <c:v>577</c:v>
                </c:pt>
                <c:pt idx="2339">
                  <c:v>14</c:v>
                </c:pt>
                <c:pt idx="2340">
                  <c:v>374</c:v>
                </c:pt>
                <c:pt idx="2341">
                  <c:v>1500</c:v>
                </c:pt>
                <c:pt idx="2342">
                  <c:v>845</c:v>
                </c:pt>
                <c:pt idx="2343">
                  <c:v>902</c:v>
                </c:pt>
                <c:pt idx="2344">
                  <c:v>587</c:v>
                </c:pt>
                <c:pt idx="2345">
                  <c:v>234</c:v>
                </c:pt>
                <c:pt idx="2346">
                  <c:v>58</c:v>
                </c:pt>
                <c:pt idx="2347">
                  <c:v>8</c:v>
                </c:pt>
                <c:pt idx="2348">
                  <c:v>16</c:v>
                </c:pt>
                <c:pt idx="2349">
                  <c:v>16</c:v>
                </c:pt>
                <c:pt idx="2350">
                  <c:v>618</c:v>
                </c:pt>
                <c:pt idx="2351">
                  <c:v>744</c:v>
                </c:pt>
                <c:pt idx="2352">
                  <c:v>67</c:v>
                </c:pt>
                <c:pt idx="2353">
                  <c:v>878</c:v>
                </c:pt>
                <c:pt idx="2354">
                  <c:v>2130</c:v>
                </c:pt>
                <c:pt idx="2355">
                  <c:v>42</c:v>
                </c:pt>
                <c:pt idx="2356">
                  <c:v>50</c:v>
                </c:pt>
                <c:pt idx="2357">
                  <c:v>104</c:v>
                </c:pt>
                <c:pt idx="2358">
                  <c:v>146</c:v>
                </c:pt>
                <c:pt idx="2359">
                  <c:v>580</c:v>
                </c:pt>
                <c:pt idx="2360">
                  <c:v>702</c:v>
                </c:pt>
                <c:pt idx="2361">
                  <c:v>53</c:v>
                </c:pt>
                <c:pt idx="2362">
                  <c:v>89</c:v>
                </c:pt>
                <c:pt idx="2363">
                  <c:v>10</c:v>
                </c:pt>
                <c:pt idx="2364">
                  <c:v>229</c:v>
                </c:pt>
                <c:pt idx="2365">
                  <c:v>127</c:v>
                </c:pt>
                <c:pt idx="2366">
                  <c:v>24305</c:v>
                </c:pt>
                <c:pt idx="2367">
                  <c:v>457</c:v>
                </c:pt>
                <c:pt idx="2368">
                  <c:v>422</c:v>
                </c:pt>
                <c:pt idx="2369">
                  <c:v>35</c:v>
                </c:pt>
                <c:pt idx="2370">
                  <c:v>6631</c:v>
                </c:pt>
                <c:pt idx="2371">
                  <c:v>670</c:v>
                </c:pt>
                <c:pt idx="2372">
                  <c:v>70</c:v>
                </c:pt>
                <c:pt idx="2373">
                  <c:v>133</c:v>
                </c:pt>
                <c:pt idx="2374">
                  <c:v>169</c:v>
                </c:pt>
                <c:pt idx="2375">
                  <c:v>5381</c:v>
                </c:pt>
                <c:pt idx="2376">
                  <c:v>10650</c:v>
                </c:pt>
                <c:pt idx="2377">
                  <c:v>30</c:v>
                </c:pt>
                <c:pt idx="2378">
                  <c:v>0</c:v>
                </c:pt>
                <c:pt idx="2379">
                  <c:v>32</c:v>
                </c:pt>
                <c:pt idx="2380">
                  <c:v>115</c:v>
                </c:pt>
                <c:pt idx="2381">
                  <c:v>9</c:v>
                </c:pt>
                <c:pt idx="2382">
                  <c:v>231</c:v>
                </c:pt>
                <c:pt idx="2383">
                  <c:v>416</c:v>
                </c:pt>
                <c:pt idx="2384">
                  <c:v>456</c:v>
                </c:pt>
                <c:pt idx="2385">
                  <c:v>228</c:v>
                </c:pt>
                <c:pt idx="2386">
                  <c:v>280</c:v>
                </c:pt>
                <c:pt idx="2387">
                  <c:v>69</c:v>
                </c:pt>
                <c:pt idx="2388">
                  <c:v>5</c:v>
                </c:pt>
                <c:pt idx="2389">
                  <c:v>12</c:v>
                </c:pt>
                <c:pt idx="2390">
                  <c:v>15</c:v>
                </c:pt>
                <c:pt idx="2391">
                  <c:v>268</c:v>
                </c:pt>
                <c:pt idx="2392">
                  <c:v>17</c:v>
                </c:pt>
                <c:pt idx="2393">
                  <c:v>202</c:v>
                </c:pt>
                <c:pt idx="2394">
                  <c:v>3529</c:v>
                </c:pt>
                <c:pt idx="2395">
                  <c:v>29</c:v>
                </c:pt>
                <c:pt idx="2396">
                  <c:v>19</c:v>
                </c:pt>
                <c:pt idx="2397">
                  <c:v>17</c:v>
                </c:pt>
                <c:pt idx="2398">
                  <c:v>689</c:v>
                </c:pt>
                <c:pt idx="2399">
                  <c:v>1660</c:v>
                </c:pt>
                <c:pt idx="2400">
                  <c:v>64</c:v>
                </c:pt>
                <c:pt idx="2401">
                  <c:v>99</c:v>
                </c:pt>
                <c:pt idx="2402">
                  <c:v>98</c:v>
                </c:pt>
                <c:pt idx="2403">
                  <c:v>2499</c:v>
                </c:pt>
                <c:pt idx="2404">
                  <c:v>33</c:v>
                </c:pt>
                <c:pt idx="2405">
                  <c:v>75</c:v>
                </c:pt>
                <c:pt idx="2406">
                  <c:v>50</c:v>
                </c:pt>
                <c:pt idx="2407">
                  <c:v>178</c:v>
                </c:pt>
                <c:pt idx="2408">
                  <c:v>339</c:v>
                </c:pt>
                <c:pt idx="2409">
                  <c:v>403</c:v>
                </c:pt>
                <c:pt idx="2410">
                  <c:v>3310</c:v>
                </c:pt>
                <c:pt idx="2411">
                  <c:v>336</c:v>
                </c:pt>
                <c:pt idx="2412">
                  <c:v>946</c:v>
                </c:pt>
                <c:pt idx="2413">
                  <c:v>1348</c:v>
                </c:pt>
                <c:pt idx="2414">
                  <c:v>834</c:v>
                </c:pt>
                <c:pt idx="2415">
                  <c:v>630</c:v>
                </c:pt>
                <c:pt idx="2416">
                  <c:v>192</c:v>
                </c:pt>
                <c:pt idx="2417">
                  <c:v>210</c:v>
                </c:pt>
                <c:pt idx="2418">
                  <c:v>428</c:v>
                </c:pt>
                <c:pt idx="2419">
                  <c:v>307</c:v>
                </c:pt>
                <c:pt idx="2420">
                  <c:v>10</c:v>
                </c:pt>
                <c:pt idx="2421">
                  <c:v>44</c:v>
                </c:pt>
                <c:pt idx="2422">
                  <c:v>167</c:v>
                </c:pt>
                <c:pt idx="2423">
                  <c:v>3032</c:v>
                </c:pt>
                <c:pt idx="2424">
                  <c:v>269</c:v>
                </c:pt>
                <c:pt idx="2425">
                  <c:v>75</c:v>
                </c:pt>
                <c:pt idx="2426">
                  <c:v>653</c:v>
                </c:pt>
                <c:pt idx="2427">
                  <c:v>1460</c:v>
                </c:pt>
                <c:pt idx="2428">
                  <c:v>849</c:v>
                </c:pt>
                <c:pt idx="2429">
                  <c:v>758</c:v>
                </c:pt>
                <c:pt idx="2430">
                  <c:v>13116</c:v>
                </c:pt>
                <c:pt idx="2431">
                  <c:v>107</c:v>
                </c:pt>
                <c:pt idx="2432">
                  <c:v>18</c:v>
                </c:pt>
                <c:pt idx="2433">
                  <c:v>68</c:v>
                </c:pt>
                <c:pt idx="2434">
                  <c:v>45</c:v>
                </c:pt>
                <c:pt idx="2435">
                  <c:v>45</c:v>
                </c:pt>
                <c:pt idx="2436">
                  <c:v>487</c:v>
                </c:pt>
                <c:pt idx="2437">
                  <c:v>932</c:v>
                </c:pt>
                <c:pt idx="2438">
                  <c:v>41</c:v>
                </c:pt>
                <c:pt idx="2439">
                  <c:v>0</c:v>
                </c:pt>
                <c:pt idx="2440">
                  <c:v>119</c:v>
                </c:pt>
                <c:pt idx="2441">
                  <c:v>19856</c:v>
                </c:pt>
                <c:pt idx="2442">
                  <c:v>0</c:v>
                </c:pt>
                <c:pt idx="2443">
                  <c:v>2468</c:v>
                </c:pt>
                <c:pt idx="2444">
                  <c:v>332</c:v>
                </c:pt>
                <c:pt idx="2445">
                  <c:v>167</c:v>
                </c:pt>
                <c:pt idx="2446">
                  <c:v>276</c:v>
                </c:pt>
                <c:pt idx="2447">
                  <c:v>64</c:v>
                </c:pt>
                <c:pt idx="2448">
                  <c:v>180</c:v>
                </c:pt>
                <c:pt idx="2449">
                  <c:v>139</c:v>
                </c:pt>
                <c:pt idx="2450">
                  <c:v>106</c:v>
                </c:pt>
                <c:pt idx="2451">
                  <c:v>345</c:v>
                </c:pt>
                <c:pt idx="2452">
                  <c:v>2216</c:v>
                </c:pt>
                <c:pt idx="2453">
                  <c:v>579</c:v>
                </c:pt>
                <c:pt idx="2454">
                  <c:v>231</c:v>
                </c:pt>
                <c:pt idx="2455">
                  <c:v>26</c:v>
                </c:pt>
                <c:pt idx="2456">
                  <c:v>5</c:v>
                </c:pt>
                <c:pt idx="2457">
                  <c:v>162</c:v>
                </c:pt>
                <c:pt idx="2458">
                  <c:v>73</c:v>
                </c:pt>
                <c:pt idx="2459">
                  <c:v>165</c:v>
                </c:pt>
                <c:pt idx="2460">
                  <c:v>21</c:v>
                </c:pt>
                <c:pt idx="2461">
                  <c:v>31</c:v>
                </c:pt>
                <c:pt idx="2462">
                  <c:v>820</c:v>
                </c:pt>
                <c:pt idx="2463">
                  <c:v>94</c:v>
                </c:pt>
                <c:pt idx="2464">
                  <c:v>2609</c:v>
                </c:pt>
                <c:pt idx="2465">
                  <c:v>10267</c:v>
                </c:pt>
                <c:pt idx="2466">
                  <c:v>27</c:v>
                </c:pt>
                <c:pt idx="2467">
                  <c:v>255</c:v>
                </c:pt>
                <c:pt idx="2468">
                  <c:v>19</c:v>
                </c:pt>
                <c:pt idx="2469">
                  <c:v>5079</c:v>
                </c:pt>
                <c:pt idx="2470">
                  <c:v>7205</c:v>
                </c:pt>
                <c:pt idx="2471">
                  <c:v>1644</c:v>
                </c:pt>
                <c:pt idx="2472">
                  <c:v>19</c:v>
                </c:pt>
                <c:pt idx="2473">
                  <c:v>1333</c:v>
                </c:pt>
                <c:pt idx="2474">
                  <c:v>541</c:v>
                </c:pt>
                <c:pt idx="2475">
                  <c:v>1838</c:v>
                </c:pt>
                <c:pt idx="2476">
                  <c:v>220</c:v>
                </c:pt>
                <c:pt idx="2477">
                  <c:v>16</c:v>
                </c:pt>
                <c:pt idx="2478">
                  <c:v>32</c:v>
                </c:pt>
                <c:pt idx="2479">
                  <c:v>138</c:v>
                </c:pt>
                <c:pt idx="2480">
                  <c:v>2959</c:v>
                </c:pt>
                <c:pt idx="2481">
                  <c:v>66</c:v>
                </c:pt>
                <c:pt idx="2482">
                  <c:v>3</c:v>
                </c:pt>
                <c:pt idx="2483">
                  <c:v>48</c:v>
                </c:pt>
                <c:pt idx="2484">
                  <c:v>0</c:v>
                </c:pt>
                <c:pt idx="2485">
                  <c:v>285</c:v>
                </c:pt>
                <c:pt idx="2486">
                  <c:v>82</c:v>
                </c:pt>
                <c:pt idx="2487">
                  <c:v>169</c:v>
                </c:pt>
                <c:pt idx="2488">
                  <c:v>57</c:v>
                </c:pt>
                <c:pt idx="2489">
                  <c:v>56</c:v>
                </c:pt>
                <c:pt idx="2490">
                  <c:v>156</c:v>
                </c:pt>
                <c:pt idx="2491">
                  <c:v>83</c:v>
                </c:pt>
                <c:pt idx="2492">
                  <c:v>166</c:v>
                </c:pt>
                <c:pt idx="2493">
                  <c:v>182</c:v>
                </c:pt>
                <c:pt idx="2494">
                  <c:v>501</c:v>
                </c:pt>
                <c:pt idx="2495">
                  <c:v>162</c:v>
                </c:pt>
                <c:pt idx="2496">
                  <c:v>1185</c:v>
                </c:pt>
                <c:pt idx="2497">
                  <c:v>1927</c:v>
                </c:pt>
                <c:pt idx="2498">
                  <c:v>272</c:v>
                </c:pt>
                <c:pt idx="2499">
                  <c:v>96</c:v>
                </c:pt>
                <c:pt idx="2500">
                  <c:v>1045</c:v>
                </c:pt>
                <c:pt idx="2501">
                  <c:v>80</c:v>
                </c:pt>
                <c:pt idx="2502">
                  <c:v>10</c:v>
                </c:pt>
                <c:pt idx="2503">
                  <c:v>549</c:v>
                </c:pt>
                <c:pt idx="2504">
                  <c:v>157</c:v>
                </c:pt>
                <c:pt idx="2505">
                  <c:v>1930</c:v>
                </c:pt>
                <c:pt idx="2506">
                  <c:v>614</c:v>
                </c:pt>
                <c:pt idx="2507">
                  <c:v>121</c:v>
                </c:pt>
                <c:pt idx="2508">
                  <c:v>117</c:v>
                </c:pt>
                <c:pt idx="2509">
                  <c:v>284</c:v>
                </c:pt>
                <c:pt idx="2510">
                  <c:v>134</c:v>
                </c:pt>
                <c:pt idx="2511">
                  <c:v>1149</c:v>
                </c:pt>
                <c:pt idx="2512">
                  <c:v>251</c:v>
                </c:pt>
                <c:pt idx="2513">
                  <c:v>548</c:v>
                </c:pt>
                <c:pt idx="2514">
                  <c:v>282</c:v>
                </c:pt>
                <c:pt idx="2515">
                  <c:v>13379</c:v>
                </c:pt>
                <c:pt idx="2516">
                  <c:v>109</c:v>
                </c:pt>
                <c:pt idx="2517">
                  <c:v>5</c:v>
                </c:pt>
                <c:pt idx="2518">
                  <c:v>104</c:v>
                </c:pt>
                <c:pt idx="2519">
                  <c:v>26</c:v>
                </c:pt>
                <c:pt idx="2520">
                  <c:v>118</c:v>
                </c:pt>
                <c:pt idx="2521">
                  <c:v>322</c:v>
                </c:pt>
                <c:pt idx="2522">
                  <c:v>14</c:v>
                </c:pt>
                <c:pt idx="2523">
                  <c:v>127</c:v>
                </c:pt>
                <c:pt idx="2524">
                  <c:v>1682</c:v>
                </c:pt>
                <c:pt idx="2525">
                  <c:v>23</c:v>
                </c:pt>
                <c:pt idx="2526">
                  <c:v>37</c:v>
                </c:pt>
                <c:pt idx="2527">
                  <c:v>898</c:v>
                </c:pt>
                <c:pt idx="2528">
                  <c:v>6936</c:v>
                </c:pt>
                <c:pt idx="2529">
                  <c:v>132</c:v>
                </c:pt>
                <c:pt idx="2530">
                  <c:v>103</c:v>
                </c:pt>
                <c:pt idx="2531">
                  <c:v>263</c:v>
                </c:pt>
                <c:pt idx="2532">
                  <c:v>299</c:v>
                </c:pt>
                <c:pt idx="2533">
                  <c:v>1337</c:v>
                </c:pt>
                <c:pt idx="2534">
                  <c:v>49</c:v>
                </c:pt>
                <c:pt idx="2535">
                  <c:v>905</c:v>
                </c:pt>
                <c:pt idx="2536">
                  <c:v>36</c:v>
                </c:pt>
                <c:pt idx="2537">
                  <c:v>20</c:v>
                </c:pt>
                <c:pt idx="2538">
                  <c:v>68</c:v>
                </c:pt>
                <c:pt idx="2539">
                  <c:v>49</c:v>
                </c:pt>
                <c:pt idx="2540">
                  <c:v>45</c:v>
                </c:pt>
                <c:pt idx="2541">
                  <c:v>1137</c:v>
                </c:pt>
                <c:pt idx="2542">
                  <c:v>29</c:v>
                </c:pt>
                <c:pt idx="2543">
                  <c:v>102</c:v>
                </c:pt>
                <c:pt idx="2544">
                  <c:v>8</c:v>
                </c:pt>
                <c:pt idx="2545">
                  <c:v>313</c:v>
                </c:pt>
                <c:pt idx="2546">
                  <c:v>6</c:v>
                </c:pt>
                <c:pt idx="2547">
                  <c:v>96</c:v>
                </c:pt>
                <c:pt idx="2548">
                  <c:v>34</c:v>
                </c:pt>
                <c:pt idx="2549">
                  <c:v>319</c:v>
                </c:pt>
                <c:pt idx="2550">
                  <c:v>83</c:v>
                </c:pt>
                <c:pt idx="2551">
                  <c:v>1079</c:v>
                </c:pt>
                <c:pt idx="2552">
                  <c:v>107</c:v>
                </c:pt>
                <c:pt idx="2553">
                  <c:v>91</c:v>
                </c:pt>
                <c:pt idx="2554">
                  <c:v>938</c:v>
                </c:pt>
                <c:pt idx="2555">
                  <c:v>821</c:v>
                </c:pt>
                <c:pt idx="2556">
                  <c:v>48</c:v>
                </c:pt>
                <c:pt idx="2557">
                  <c:v>430</c:v>
                </c:pt>
                <c:pt idx="2558">
                  <c:v>19</c:v>
                </c:pt>
                <c:pt idx="2559">
                  <c:v>201</c:v>
                </c:pt>
                <c:pt idx="2560">
                  <c:v>33</c:v>
                </c:pt>
                <c:pt idx="2561">
                  <c:v>422</c:v>
                </c:pt>
                <c:pt idx="2562">
                  <c:v>8</c:v>
                </c:pt>
                <c:pt idx="2563">
                  <c:v>1</c:v>
                </c:pt>
                <c:pt idx="2564">
                  <c:v>93</c:v>
                </c:pt>
                <c:pt idx="2565">
                  <c:v>26</c:v>
                </c:pt>
                <c:pt idx="2566">
                  <c:v>335</c:v>
                </c:pt>
                <c:pt idx="2567">
                  <c:v>107</c:v>
                </c:pt>
                <c:pt idx="2568">
                  <c:v>248</c:v>
                </c:pt>
                <c:pt idx="2569">
                  <c:v>26</c:v>
                </c:pt>
                <c:pt idx="2570">
                  <c:v>161</c:v>
                </c:pt>
                <c:pt idx="2571">
                  <c:v>407</c:v>
                </c:pt>
                <c:pt idx="2572">
                  <c:v>1018</c:v>
                </c:pt>
                <c:pt idx="2573">
                  <c:v>2118</c:v>
                </c:pt>
                <c:pt idx="2574">
                  <c:v>0</c:v>
                </c:pt>
                <c:pt idx="2575">
                  <c:v>71</c:v>
                </c:pt>
                <c:pt idx="2576">
                  <c:v>1220</c:v>
                </c:pt>
                <c:pt idx="2577">
                  <c:v>425</c:v>
                </c:pt>
                <c:pt idx="2578">
                  <c:v>454</c:v>
                </c:pt>
                <c:pt idx="2579">
                  <c:v>924</c:v>
                </c:pt>
                <c:pt idx="2580">
                  <c:v>57</c:v>
                </c:pt>
                <c:pt idx="2581">
                  <c:v>26</c:v>
                </c:pt>
                <c:pt idx="2582">
                  <c:v>109</c:v>
                </c:pt>
                <c:pt idx="2583">
                  <c:v>1686</c:v>
                </c:pt>
                <c:pt idx="2584">
                  <c:v>43</c:v>
                </c:pt>
                <c:pt idx="2585">
                  <c:v>2069</c:v>
                </c:pt>
                <c:pt idx="2586">
                  <c:v>1054</c:v>
                </c:pt>
                <c:pt idx="2587">
                  <c:v>4680</c:v>
                </c:pt>
                <c:pt idx="2588">
                  <c:v>489</c:v>
                </c:pt>
                <c:pt idx="2589">
                  <c:v>634</c:v>
                </c:pt>
                <c:pt idx="2590">
                  <c:v>585</c:v>
                </c:pt>
                <c:pt idx="2591">
                  <c:v>50</c:v>
                </c:pt>
                <c:pt idx="2592">
                  <c:v>214</c:v>
                </c:pt>
                <c:pt idx="2593">
                  <c:v>4030</c:v>
                </c:pt>
                <c:pt idx="2594">
                  <c:v>123</c:v>
                </c:pt>
                <c:pt idx="2595">
                  <c:v>1173</c:v>
                </c:pt>
                <c:pt idx="2596">
                  <c:v>15</c:v>
                </c:pt>
                <c:pt idx="2597">
                  <c:v>14</c:v>
                </c:pt>
                <c:pt idx="2598">
                  <c:v>712</c:v>
                </c:pt>
                <c:pt idx="2599">
                  <c:v>11</c:v>
                </c:pt>
                <c:pt idx="2600">
                  <c:v>117</c:v>
                </c:pt>
                <c:pt idx="2601">
                  <c:v>1495</c:v>
                </c:pt>
                <c:pt idx="2602">
                  <c:v>109</c:v>
                </c:pt>
                <c:pt idx="2603">
                  <c:v>330</c:v>
                </c:pt>
                <c:pt idx="2604">
                  <c:v>236</c:v>
                </c:pt>
                <c:pt idx="2605">
                  <c:v>549</c:v>
                </c:pt>
                <c:pt idx="2606">
                  <c:v>796</c:v>
                </c:pt>
                <c:pt idx="2607">
                  <c:v>203</c:v>
                </c:pt>
                <c:pt idx="2608">
                  <c:v>913</c:v>
                </c:pt>
                <c:pt idx="2609">
                  <c:v>1287</c:v>
                </c:pt>
                <c:pt idx="2610">
                  <c:v>9</c:v>
                </c:pt>
                <c:pt idx="2611">
                  <c:v>145</c:v>
                </c:pt>
                <c:pt idx="2612">
                  <c:v>38</c:v>
                </c:pt>
                <c:pt idx="2613">
                  <c:v>721</c:v>
                </c:pt>
                <c:pt idx="2614">
                  <c:v>13300</c:v>
                </c:pt>
                <c:pt idx="2615">
                  <c:v>130</c:v>
                </c:pt>
                <c:pt idx="2616">
                  <c:v>45</c:v>
                </c:pt>
                <c:pt idx="2617">
                  <c:v>34</c:v>
                </c:pt>
                <c:pt idx="2618">
                  <c:v>51</c:v>
                </c:pt>
                <c:pt idx="2619">
                  <c:v>81</c:v>
                </c:pt>
                <c:pt idx="2620">
                  <c:v>610</c:v>
                </c:pt>
                <c:pt idx="2621">
                  <c:v>162</c:v>
                </c:pt>
                <c:pt idx="2622">
                  <c:v>185</c:v>
                </c:pt>
                <c:pt idx="2623">
                  <c:v>174</c:v>
                </c:pt>
                <c:pt idx="2624">
                  <c:v>3224</c:v>
                </c:pt>
                <c:pt idx="2625">
                  <c:v>563</c:v>
                </c:pt>
                <c:pt idx="2626">
                  <c:v>290</c:v>
                </c:pt>
                <c:pt idx="2627">
                  <c:v>18160</c:v>
                </c:pt>
                <c:pt idx="2628">
                  <c:v>950</c:v>
                </c:pt>
                <c:pt idx="2629">
                  <c:v>366</c:v>
                </c:pt>
                <c:pt idx="2630">
                  <c:v>335</c:v>
                </c:pt>
                <c:pt idx="2631">
                  <c:v>113</c:v>
                </c:pt>
                <c:pt idx="2632">
                  <c:v>599</c:v>
                </c:pt>
                <c:pt idx="2633">
                  <c:v>97</c:v>
                </c:pt>
                <c:pt idx="2634">
                  <c:v>505</c:v>
                </c:pt>
                <c:pt idx="2635">
                  <c:v>499</c:v>
                </c:pt>
                <c:pt idx="2636">
                  <c:v>214</c:v>
                </c:pt>
                <c:pt idx="2637">
                  <c:v>221</c:v>
                </c:pt>
                <c:pt idx="2638">
                  <c:v>72</c:v>
                </c:pt>
                <c:pt idx="2639">
                  <c:v>33</c:v>
                </c:pt>
                <c:pt idx="2640">
                  <c:v>175</c:v>
                </c:pt>
                <c:pt idx="2641">
                  <c:v>341</c:v>
                </c:pt>
                <c:pt idx="2642">
                  <c:v>82</c:v>
                </c:pt>
                <c:pt idx="2643">
                  <c:v>894</c:v>
                </c:pt>
                <c:pt idx="2644">
                  <c:v>201</c:v>
                </c:pt>
                <c:pt idx="2645">
                  <c:v>3</c:v>
                </c:pt>
                <c:pt idx="2646">
                  <c:v>228</c:v>
                </c:pt>
                <c:pt idx="2647">
                  <c:v>59</c:v>
                </c:pt>
                <c:pt idx="2648">
                  <c:v>1622</c:v>
                </c:pt>
                <c:pt idx="2649">
                  <c:v>1902</c:v>
                </c:pt>
                <c:pt idx="2650">
                  <c:v>394</c:v>
                </c:pt>
                <c:pt idx="2651">
                  <c:v>52</c:v>
                </c:pt>
                <c:pt idx="2652">
                  <c:v>45</c:v>
                </c:pt>
                <c:pt idx="2653">
                  <c:v>24</c:v>
                </c:pt>
                <c:pt idx="2654">
                  <c:v>187</c:v>
                </c:pt>
                <c:pt idx="2655">
                  <c:v>2189</c:v>
                </c:pt>
                <c:pt idx="2656">
                  <c:v>72</c:v>
                </c:pt>
                <c:pt idx="2657">
                  <c:v>1</c:v>
                </c:pt>
                <c:pt idx="2658">
                  <c:v>424</c:v>
                </c:pt>
                <c:pt idx="2659">
                  <c:v>870</c:v>
                </c:pt>
                <c:pt idx="2660">
                  <c:v>7</c:v>
                </c:pt>
                <c:pt idx="2661">
                  <c:v>1669</c:v>
                </c:pt>
                <c:pt idx="2662">
                  <c:v>3478</c:v>
                </c:pt>
                <c:pt idx="2663">
                  <c:v>259</c:v>
                </c:pt>
                <c:pt idx="2664">
                  <c:v>3</c:v>
                </c:pt>
                <c:pt idx="2665">
                  <c:v>343</c:v>
                </c:pt>
                <c:pt idx="2666">
                  <c:v>59</c:v>
                </c:pt>
                <c:pt idx="2667">
                  <c:v>107</c:v>
                </c:pt>
                <c:pt idx="2668">
                  <c:v>44</c:v>
                </c:pt>
                <c:pt idx="2669">
                  <c:v>1294</c:v>
                </c:pt>
                <c:pt idx="2670">
                  <c:v>75</c:v>
                </c:pt>
                <c:pt idx="2671">
                  <c:v>38</c:v>
                </c:pt>
                <c:pt idx="2672">
                  <c:v>388</c:v>
                </c:pt>
                <c:pt idx="2673">
                  <c:v>144</c:v>
                </c:pt>
                <c:pt idx="2674">
                  <c:v>2303</c:v>
                </c:pt>
                <c:pt idx="2675">
                  <c:v>18102</c:v>
                </c:pt>
                <c:pt idx="2676">
                  <c:v>154</c:v>
                </c:pt>
                <c:pt idx="2677">
                  <c:v>14</c:v>
                </c:pt>
                <c:pt idx="2678">
                  <c:v>134</c:v>
                </c:pt>
                <c:pt idx="2679">
                  <c:v>83</c:v>
                </c:pt>
                <c:pt idx="2680">
                  <c:v>19</c:v>
                </c:pt>
                <c:pt idx="2681">
                  <c:v>61</c:v>
                </c:pt>
                <c:pt idx="2682">
                  <c:v>132</c:v>
                </c:pt>
                <c:pt idx="2683">
                  <c:v>491</c:v>
                </c:pt>
                <c:pt idx="2684">
                  <c:v>51</c:v>
                </c:pt>
                <c:pt idx="2685">
                  <c:v>440</c:v>
                </c:pt>
                <c:pt idx="2686">
                  <c:v>571</c:v>
                </c:pt>
                <c:pt idx="2687">
                  <c:v>42964</c:v>
                </c:pt>
                <c:pt idx="2688">
                  <c:v>221</c:v>
                </c:pt>
                <c:pt idx="2689">
                  <c:v>10</c:v>
                </c:pt>
                <c:pt idx="2690">
                  <c:v>415</c:v>
                </c:pt>
                <c:pt idx="2691">
                  <c:v>8836</c:v>
                </c:pt>
                <c:pt idx="2692">
                  <c:v>71</c:v>
                </c:pt>
                <c:pt idx="2693">
                  <c:v>58</c:v>
                </c:pt>
                <c:pt idx="2694">
                  <c:v>741</c:v>
                </c:pt>
                <c:pt idx="2695">
                  <c:v>1053</c:v>
                </c:pt>
                <c:pt idx="2696">
                  <c:v>28</c:v>
                </c:pt>
                <c:pt idx="2697">
                  <c:v>3975</c:v>
                </c:pt>
                <c:pt idx="2698">
                  <c:v>354</c:v>
                </c:pt>
                <c:pt idx="2699">
                  <c:v>426</c:v>
                </c:pt>
                <c:pt idx="2700">
                  <c:v>5779</c:v>
                </c:pt>
                <c:pt idx="2701">
                  <c:v>62</c:v>
                </c:pt>
                <c:pt idx="2702">
                  <c:v>1324</c:v>
                </c:pt>
                <c:pt idx="2703">
                  <c:v>0</c:v>
                </c:pt>
                <c:pt idx="2704">
                  <c:v>64</c:v>
                </c:pt>
                <c:pt idx="2705">
                  <c:v>12025</c:v>
                </c:pt>
                <c:pt idx="2706">
                  <c:v>1045</c:v>
                </c:pt>
                <c:pt idx="2707">
                  <c:v>179</c:v>
                </c:pt>
                <c:pt idx="2708">
                  <c:v>2844</c:v>
                </c:pt>
                <c:pt idx="2709">
                  <c:v>270</c:v>
                </c:pt>
                <c:pt idx="2710">
                  <c:v>1</c:v>
                </c:pt>
                <c:pt idx="2711">
                  <c:v>536</c:v>
                </c:pt>
                <c:pt idx="2712">
                  <c:v>77</c:v>
                </c:pt>
                <c:pt idx="2713">
                  <c:v>719</c:v>
                </c:pt>
                <c:pt idx="2714">
                  <c:v>5328</c:v>
                </c:pt>
                <c:pt idx="2715">
                  <c:v>1208</c:v>
                </c:pt>
                <c:pt idx="2716">
                  <c:v>4246</c:v>
                </c:pt>
                <c:pt idx="2717">
                  <c:v>372</c:v>
                </c:pt>
                <c:pt idx="2718">
                  <c:v>32</c:v>
                </c:pt>
                <c:pt idx="2719">
                  <c:v>329</c:v>
                </c:pt>
                <c:pt idx="2720">
                  <c:v>68</c:v>
                </c:pt>
                <c:pt idx="2721">
                  <c:v>3873</c:v>
                </c:pt>
                <c:pt idx="2722">
                  <c:v>625</c:v>
                </c:pt>
                <c:pt idx="2723">
                  <c:v>530</c:v>
                </c:pt>
                <c:pt idx="2724">
                  <c:v>410</c:v>
                </c:pt>
                <c:pt idx="2725">
                  <c:v>422</c:v>
                </c:pt>
                <c:pt idx="2726">
                  <c:v>850</c:v>
                </c:pt>
                <c:pt idx="2727">
                  <c:v>40</c:v>
                </c:pt>
                <c:pt idx="2728">
                  <c:v>678</c:v>
                </c:pt>
                <c:pt idx="2729">
                  <c:v>362</c:v>
                </c:pt>
                <c:pt idx="2730">
                  <c:v>10301</c:v>
                </c:pt>
                <c:pt idx="2731">
                  <c:v>97</c:v>
                </c:pt>
                <c:pt idx="2732">
                  <c:v>160</c:v>
                </c:pt>
                <c:pt idx="2733">
                  <c:v>138</c:v>
                </c:pt>
                <c:pt idx="2734">
                  <c:v>7026</c:v>
                </c:pt>
                <c:pt idx="2735">
                  <c:v>3249</c:v>
                </c:pt>
                <c:pt idx="2736">
                  <c:v>578</c:v>
                </c:pt>
                <c:pt idx="2737">
                  <c:v>208</c:v>
                </c:pt>
                <c:pt idx="2738">
                  <c:v>167</c:v>
                </c:pt>
                <c:pt idx="2739">
                  <c:v>1618</c:v>
                </c:pt>
                <c:pt idx="2740">
                  <c:v>2779</c:v>
                </c:pt>
                <c:pt idx="2741">
                  <c:v>399</c:v>
                </c:pt>
                <c:pt idx="2742">
                  <c:v>420</c:v>
                </c:pt>
                <c:pt idx="2743">
                  <c:v>42</c:v>
                </c:pt>
                <c:pt idx="2744">
                  <c:v>2459</c:v>
                </c:pt>
                <c:pt idx="2745">
                  <c:v>35</c:v>
                </c:pt>
                <c:pt idx="2746">
                  <c:v>499</c:v>
                </c:pt>
                <c:pt idx="2747">
                  <c:v>2295</c:v>
                </c:pt>
                <c:pt idx="2748">
                  <c:v>525</c:v>
                </c:pt>
                <c:pt idx="2749">
                  <c:v>34</c:v>
                </c:pt>
                <c:pt idx="2750">
                  <c:v>30</c:v>
                </c:pt>
                <c:pt idx="2751">
                  <c:v>36</c:v>
                </c:pt>
                <c:pt idx="2752">
                  <c:v>1097</c:v>
                </c:pt>
                <c:pt idx="2753">
                  <c:v>111</c:v>
                </c:pt>
                <c:pt idx="2754">
                  <c:v>93</c:v>
                </c:pt>
                <c:pt idx="2755">
                  <c:v>3</c:v>
                </c:pt>
                <c:pt idx="2756">
                  <c:v>2727</c:v>
                </c:pt>
                <c:pt idx="2757">
                  <c:v>74</c:v>
                </c:pt>
                <c:pt idx="2758">
                  <c:v>260</c:v>
                </c:pt>
                <c:pt idx="2759">
                  <c:v>6</c:v>
                </c:pt>
                <c:pt idx="2760">
                  <c:v>0</c:v>
                </c:pt>
                <c:pt idx="2761">
                  <c:v>24</c:v>
                </c:pt>
                <c:pt idx="2762">
                  <c:v>58</c:v>
                </c:pt>
                <c:pt idx="2763">
                  <c:v>610</c:v>
                </c:pt>
                <c:pt idx="2764">
                  <c:v>0</c:v>
                </c:pt>
                <c:pt idx="2765">
                  <c:v>63</c:v>
                </c:pt>
                <c:pt idx="2766">
                  <c:v>1231</c:v>
                </c:pt>
                <c:pt idx="2767">
                  <c:v>1</c:v>
                </c:pt>
                <c:pt idx="2768">
                  <c:v>138</c:v>
                </c:pt>
                <c:pt idx="2769">
                  <c:v>39</c:v>
                </c:pt>
                <c:pt idx="2770">
                  <c:v>1583</c:v>
                </c:pt>
                <c:pt idx="2771">
                  <c:v>96</c:v>
                </c:pt>
                <c:pt idx="2772">
                  <c:v>25199</c:v>
                </c:pt>
                <c:pt idx="2773">
                  <c:v>14</c:v>
                </c:pt>
                <c:pt idx="2774">
                  <c:v>136</c:v>
                </c:pt>
                <c:pt idx="2775">
                  <c:v>449</c:v>
                </c:pt>
                <c:pt idx="2776">
                  <c:v>742</c:v>
                </c:pt>
                <c:pt idx="2777">
                  <c:v>3398</c:v>
                </c:pt>
                <c:pt idx="2778">
                  <c:v>50</c:v>
                </c:pt>
                <c:pt idx="2779">
                  <c:v>333</c:v>
                </c:pt>
                <c:pt idx="2780">
                  <c:v>1625</c:v>
                </c:pt>
                <c:pt idx="2781">
                  <c:v>230</c:v>
                </c:pt>
                <c:pt idx="2782">
                  <c:v>1495</c:v>
                </c:pt>
                <c:pt idx="2783">
                  <c:v>262</c:v>
                </c:pt>
                <c:pt idx="2784">
                  <c:v>528</c:v>
                </c:pt>
                <c:pt idx="2785">
                  <c:v>64</c:v>
                </c:pt>
                <c:pt idx="2786">
                  <c:v>0</c:v>
                </c:pt>
                <c:pt idx="2787">
                  <c:v>22</c:v>
                </c:pt>
                <c:pt idx="2788">
                  <c:v>429</c:v>
                </c:pt>
                <c:pt idx="2789">
                  <c:v>183</c:v>
                </c:pt>
                <c:pt idx="2790">
                  <c:v>171</c:v>
                </c:pt>
                <c:pt idx="2791">
                  <c:v>16270</c:v>
                </c:pt>
                <c:pt idx="2792">
                  <c:v>143</c:v>
                </c:pt>
                <c:pt idx="2793">
                  <c:v>341</c:v>
                </c:pt>
                <c:pt idx="2794">
                  <c:v>451</c:v>
                </c:pt>
                <c:pt idx="2795">
                  <c:v>464</c:v>
                </c:pt>
                <c:pt idx="2796">
                  <c:v>69</c:v>
                </c:pt>
                <c:pt idx="2797">
                  <c:v>22</c:v>
                </c:pt>
                <c:pt idx="2798">
                  <c:v>316</c:v>
                </c:pt>
                <c:pt idx="2799">
                  <c:v>59</c:v>
                </c:pt>
                <c:pt idx="2800">
                  <c:v>867</c:v>
                </c:pt>
                <c:pt idx="2801">
                  <c:v>6</c:v>
                </c:pt>
                <c:pt idx="2802">
                  <c:v>23</c:v>
                </c:pt>
                <c:pt idx="2803">
                  <c:v>1983</c:v>
                </c:pt>
                <c:pt idx="2804">
                  <c:v>46</c:v>
                </c:pt>
                <c:pt idx="2805">
                  <c:v>116</c:v>
                </c:pt>
                <c:pt idx="2806">
                  <c:v>282</c:v>
                </c:pt>
                <c:pt idx="2807">
                  <c:v>118</c:v>
                </c:pt>
                <c:pt idx="2808">
                  <c:v>159</c:v>
                </c:pt>
                <c:pt idx="2809">
                  <c:v>242</c:v>
                </c:pt>
                <c:pt idx="2810">
                  <c:v>1378</c:v>
                </c:pt>
                <c:pt idx="2811">
                  <c:v>489</c:v>
                </c:pt>
                <c:pt idx="2812">
                  <c:v>116</c:v>
                </c:pt>
                <c:pt idx="2813">
                  <c:v>347</c:v>
                </c:pt>
                <c:pt idx="2814">
                  <c:v>111</c:v>
                </c:pt>
                <c:pt idx="2815">
                  <c:v>0</c:v>
                </c:pt>
                <c:pt idx="2816">
                  <c:v>10407</c:v>
                </c:pt>
                <c:pt idx="2817">
                  <c:v>22</c:v>
                </c:pt>
                <c:pt idx="2818">
                  <c:v>18</c:v>
                </c:pt>
                <c:pt idx="2819">
                  <c:v>90</c:v>
                </c:pt>
                <c:pt idx="2820">
                  <c:v>595</c:v>
                </c:pt>
                <c:pt idx="2821">
                  <c:v>13</c:v>
                </c:pt>
                <c:pt idx="2822">
                  <c:v>1818</c:v>
                </c:pt>
                <c:pt idx="2823">
                  <c:v>147</c:v>
                </c:pt>
                <c:pt idx="2824">
                  <c:v>85</c:v>
                </c:pt>
                <c:pt idx="2825">
                  <c:v>585</c:v>
                </c:pt>
                <c:pt idx="2826">
                  <c:v>22</c:v>
                </c:pt>
                <c:pt idx="2827">
                  <c:v>6</c:v>
                </c:pt>
                <c:pt idx="2828">
                  <c:v>88</c:v>
                </c:pt>
                <c:pt idx="2829">
                  <c:v>400</c:v>
                </c:pt>
                <c:pt idx="2830">
                  <c:v>44</c:v>
                </c:pt>
                <c:pt idx="2831">
                  <c:v>26</c:v>
                </c:pt>
                <c:pt idx="2832">
                  <c:v>0</c:v>
                </c:pt>
                <c:pt idx="2833">
                  <c:v>578</c:v>
                </c:pt>
                <c:pt idx="2834">
                  <c:v>333</c:v>
                </c:pt>
                <c:pt idx="2835">
                  <c:v>475</c:v>
                </c:pt>
                <c:pt idx="2836">
                  <c:v>466</c:v>
                </c:pt>
                <c:pt idx="2837">
                  <c:v>723</c:v>
                </c:pt>
                <c:pt idx="2838">
                  <c:v>125</c:v>
                </c:pt>
                <c:pt idx="2839">
                  <c:v>983</c:v>
                </c:pt>
                <c:pt idx="2840">
                  <c:v>3449</c:v>
                </c:pt>
                <c:pt idx="2841">
                  <c:v>4637</c:v>
                </c:pt>
                <c:pt idx="2842">
                  <c:v>1783</c:v>
                </c:pt>
                <c:pt idx="2843">
                  <c:v>1066</c:v>
                </c:pt>
                <c:pt idx="2844">
                  <c:v>4580</c:v>
                </c:pt>
                <c:pt idx="2845">
                  <c:v>126</c:v>
                </c:pt>
                <c:pt idx="2846">
                  <c:v>158</c:v>
                </c:pt>
                <c:pt idx="2847">
                  <c:v>4</c:v>
                </c:pt>
                <c:pt idx="2848">
                  <c:v>3391</c:v>
                </c:pt>
                <c:pt idx="2849">
                  <c:v>1519</c:v>
                </c:pt>
                <c:pt idx="2850">
                  <c:v>1529</c:v>
                </c:pt>
                <c:pt idx="2851">
                  <c:v>138</c:v>
                </c:pt>
                <c:pt idx="2852">
                  <c:v>3719</c:v>
                </c:pt>
                <c:pt idx="2853">
                  <c:v>304</c:v>
                </c:pt>
                <c:pt idx="2854">
                  <c:v>0</c:v>
                </c:pt>
                <c:pt idx="2855">
                  <c:v>25</c:v>
                </c:pt>
                <c:pt idx="2856">
                  <c:v>408</c:v>
                </c:pt>
                <c:pt idx="2857">
                  <c:v>99</c:v>
                </c:pt>
                <c:pt idx="2858">
                  <c:v>382</c:v>
                </c:pt>
                <c:pt idx="2859">
                  <c:v>43</c:v>
                </c:pt>
                <c:pt idx="2860">
                  <c:v>16719</c:v>
                </c:pt>
                <c:pt idx="2861">
                  <c:v>113</c:v>
                </c:pt>
                <c:pt idx="2862">
                  <c:v>64</c:v>
                </c:pt>
                <c:pt idx="2863">
                  <c:v>462</c:v>
                </c:pt>
                <c:pt idx="2864">
                  <c:v>0</c:v>
                </c:pt>
                <c:pt idx="2865">
                  <c:v>1090</c:v>
                </c:pt>
                <c:pt idx="2866">
                  <c:v>77</c:v>
                </c:pt>
                <c:pt idx="2867">
                  <c:v>1078</c:v>
                </c:pt>
                <c:pt idx="2868">
                  <c:v>256</c:v>
                </c:pt>
                <c:pt idx="2869">
                  <c:v>75</c:v>
                </c:pt>
                <c:pt idx="2870">
                  <c:v>12</c:v>
                </c:pt>
                <c:pt idx="2871">
                  <c:v>20</c:v>
                </c:pt>
                <c:pt idx="2872">
                  <c:v>0</c:v>
                </c:pt>
                <c:pt idx="2873">
                  <c:v>1358</c:v>
                </c:pt>
                <c:pt idx="2874">
                  <c:v>2483</c:v>
                </c:pt>
                <c:pt idx="2875">
                  <c:v>85</c:v>
                </c:pt>
                <c:pt idx="2876">
                  <c:v>159</c:v>
                </c:pt>
                <c:pt idx="2877">
                  <c:v>3324</c:v>
                </c:pt>
                <c:pt idx="2878">
                  <c:v>2566</c:v>
                </c:pt>
                <c:pt idx="2879">
                  <c:v>43</c:v>
                </c:pt>
                <c:pt idx="2880">
                  <c:v>2507</c:v>
                </c:pt>
                <c:pt idx="2881">
                  <c:v>4110</c:v>
                </c:pt>
                <c:pt idx="2882">
                  <c:v>25</c:v>
                </c:pt>
                <c:pt idx="2883">
                  <c:v>2111</c:v>
                </c:pt>
                <c:pt idx="2884">
                  <c:v>810</c:v>
                </c:pt>
                <c:pt idx="2885">
                  <c:v>363</c:v>
                </c:pt>
                <c:pt idx="2886">
                  <c:v>29</c:v>
                </c:pt>
                <c:pt idx="2887">
                  <c:v>9420</c:v>
                </c:pt>
                <c:pt idx="2888">
                  <c:v>14</c:v>
                </c:pt>
                <c:pt idx="2889">
                  <c:v>0</c:v>
                </c:pt>
                <c:pt idx="2890">
                  <c:v>70</c:v>
                </c:pt>
                <c:pt idx="2891">
                  <c:v>179</c:v>
                </c:pt>
                <c:pt idx="2892">
                  <c:v>441</c:v>
                </c:pt>
                <c:pt idx="2893">
                  <c:v>27</c:v>
                </c:pt>
                <c:pt idx="2894">
                  <c:v>152</c:v>
                </c:pt>
                <c:pt idx="2895">
                  <c:v>385</c:v>
                </c:pt>
                <c:pt idx="2896">
                  <c:v>873</c:v>
                </c:pt>
                <c:pt idx="2897">
                  <c:v>507</c:v>
                </c:pt>
                <c:pt idx="2898">
                  <c:v>2464</c:v>
                </c:pt>
                <c:pt idx="2899">
                  <c:v>878</c:v>
                </c:pt>
                <c:pt idx="2900">
                  <c:v>101</c:v>
                </c:pt>
                <c:pt idx="2901">
                  <c:v>16</c:v>
                </c:pt>
                <c:pt idx="2902">
                  <c:v>236</c:v>
                </c:pt>
                <c:pt idx="2903">
                  <c:v>16</c:v>
                </c:pt>
                <c:pt idx="2904">
                  <c:v>463</c:v>
                </c:pt>
                <c:pt idx="2905">
                  <c:v>129</c:v>
                </c:pt>
                <c:pt idx="2906">
                  <c:v>432</c:v>
                </c:pt>
                <c:pt idx="2907">
                  <c:v>231</c:v>
                </c:pt>
                <c:pt idx="2908">
                  <c:v>43</c:v>
                </c:pt>
                <c:pt idx="2909">
                  <c:v>323</c:v>
                </c:pt>
                <c:pt idx="2910">
                  <c:v>24</c:v>
                </c:pt>
                <c:pt idx="2911">
                  <c:v>49</c:v>
                </c:pt>
                <c:pt idx="2912">
                  <c:v>46</c:v>
                </c:pt>
                <c:pt idx="2913">
                  <c:v>2467</c:v>
                </c:pt>
                <c:pt idx="2914">
                  <c:v>56</c:v>
                </c:pt>
                <c:pt idx="2915">
                  <c:v>69</c:v>
                </c:pt>
                <c:pt idx="2916">
                  <c:v>7</c:v>
                </c:pt>
                <c:pt idx="2917">
                  <c:v>3</c:v>
                </c:pt>
                <c:pt idx="2918">
                  <c:v>207</c:v>
                </c:pt>
                <c:pt idx="2919">
                  <c:v>2000</c:v>
                </c:pt>
                <c:pt idx="2920">
                  <c:v>3715</c:v>
                </c:pt>
                <c:pt idx="2921">
                  <c:v>410</c:v>
                </c:pt>
                <c:pt idx="2922">
                  <c:v>8409</c:v>
                </c:pt>
                <c:pt idx="2923">
                  <c:v>350</c:v>
                </c:pt>
                <c:pt idx="2924">
                  <c:v>841</c:v>
                </c:pt>
                <c:pt idx="2925">
                  <c:v>185</c:v>
                </c:pt>
                <c:pt idx="2926">
                  <c:v>1786</c:v>
                </c:pt>
                <c:pt idx="2927">
                  <c:v>20</c:v>
                </c:pt>
                <c:pt idx="2928">
                  <c:v>6</c:v>
                </c:pt>
                <c:pt idx="2929">
                  <c:v>43</c:v>
                </c:pt>
                <c:pt idx="2930">
                  <c:v>845</c:v>
                </c:pt>
                <c:pt idx="2931">
                  <c:v>12</c:v>
                </c:pt>
                <c:pt idx="2932">
                  <c:v>233</c:v>
                </c:pt>
                <c:pt idx="2933">
                  <c:v>775</c:v>
                </c:pt>
                <c:pt idx="2934">
                  <c:v>76</c:v>
                </c:pt>
                <c:pt idx="2935">
                  <c:v>114</c:v>
                </c:pt>
                <c:pt idx="2936">
                  <c:v>746</c:v>
                </c:pt>
                <c:pt idx="2937">
                  <c:v>209</c:v>
                </c:pt>
                <c:pt idx="2938">
                  <c:v>391</c:v>
                </c:pt>
                <c:pt idx="2939">
                  <c:v>288</c:v>
                </c:pt>
                <c:pt idx="2940">
                  <c:v>157</c:v>
                </c:pt>
                <c:pt idx="2941">
                  <c:v>1863</c:v>
                </c:pt>
                <c:pt idx="2942">
                  <c:v>368</c:v>
                </c:pt>
                <c:pt idx="2943">
                  <c:v>48</c:v>
                </c:pt>
                <c:pt idx="2944">
                  <c:v>3639</c:v>
                </c:pt>
                <c:pt idx="2945">
                  <c:v>0</c:v>
                </c:pt>
                <c:pt idx="2946">
                  <c:v>814</c:v>
                </c:pt>
                <c:pt idx="2947">
                  <c:v>270</c:v>
                </c:pt>
                <c:pt idx="2948">
                  <c:v>0</c:v>
                </c:pt>
                <c:pt idx="2949">
                  <c:v>15</c:v>
                </c:pt>
                <c:pt idx="2950">
                  <c:v>424</c:v>
                </c:pt>
                <c:pt idx="2951">
                  <c:v>2926</c:v>
                </c:pt>
                <c:pt idx="2952">
                  <c:v>86</c:v>
                </c:pt>
                <c:pt idx="2953">
                  <c:v>12821</c:v>
                </c:pt>
                <c:pt idx="2954">
                  <c:v>1301</c:v>
                </c:pt>
                <c:pt idx="2955">
                  <c:v>121</c:v>
                </c:pt>
                <c:pt idx="2956">
                  <c:v>18</c:v>
                </c:pt>
                <c:pt idx="2957">
                  <c:v>7</c:v>
                </c:pt>
                <c:pt idx="2958">
                  <c:v>475</c:v>
                </c:pt>
                <c:pt idx="2959">
                  <c:v>0</c:v>
                </c:pt>
                <c:pt idx="2960">
                  <c:v>201</c:v>
                </c:pt>
                <c:pt idx="2961">
                  <c:v>3</c:v>
                </c:pt>
                <c:pt idx="2962">
                  <c:v>671</c:v>
                </c:pt>
                <c:pt idx="2963">
                  <c:v>19</c:v>
                </c:pt>
                <c:pt idx="2964">
                  <c:v>12</c:v>
                </c:pt>
                <c:pt idx="2965">
                  <c:v>228</c:v>
                </c:pt>
                <c:pt idx="2966">
                  <c:v>137</c:v>
                </c:pt>
                <c:pt idx="2967">
                  <c:v>1217</c:v>
                </c:pt>
                <c:pt idx="2968">
                  <c:v>269</c:v>
                </c:pt>
                <c:pt idx="2969">
                  <c:v>31</c:v>
                </c:pt>
                <c:pt idx="2970">
                  <c:v>12</c:v>
                </c:pt>
                <c:pt idx="2971">
                  <c:v>129</c:v>
                </c:pt>
                <c:pt idx="2972">
                  <c:v>9</c:v>
                </c:pt>
                <c:pt idx="2973">
                  <c:v>8</c:v>
                </c:pt>
                <c:pt idx="2974">
                  <c:v>786</c:v>
                </c:pt>
                <c:pt idx="2975">
                  <c:v>504</c:v>
                </c:pt>
                <c:pt idx="2976">
                  <c:v>437</c:v>
                </c:pt>
                <c:pt idx="2977">
                  <c:v>69</c:v>
                </c:pt>
                <c:pt idx="2978">
                  <c:v>1177</c:v>
                </c:pt>
                <c:pt idx="2979">
                  <c:v>7</c:v>
                </c:pt>
                <c:pt idx="2980">
                  <c:v>1257</c:v>
                </c:pt>
                <c:pt idx="2981">
                  <c:v>0</c:v>
                </c:pt>
                <c:pt idx="2982">
                  <c:v>6407</c:v>
                </c:pt>
                <c:pt idx="2983">
                  <c:v>148</c:v>
                </c:pt>
                <c:pt idx="2984">
                  <c:v>740</c:v>
                </c:pt>
                <c:pt idx="2985">
                  <c:v>107</c:v>
                </c:pt>
                <c:pt idx="2986">
                  <c:v>7</c:v>
                </c:pt>
                <c:pt idx="2987">
                  <c:v>349</c:v>
                </c:pt>
                <c:pt idx="2988">
                  <c:v>79</c:v>
                </c:pt>
                <c:pt idx="2989">
                  <c:v>47</c:v>
                </c:pt>
                <c:pt idx="2990">
                  <c:v>3609</c:v>
                </c:pt>
                <c:pt idx="2991">
                  <c:v>1442</c:v>
                </c:pt>
                <c:pt idx="2992">
                  <c:v>66</c:v>
                </c:pt>
                <c:pt idx="2993">
                  <c:v>2105</c:v>
                </c:pt>
                <c:pt idx="2994">
                  <c:v>41</c:v>
                </c:pt>
                <c:pt idx="2995">
                  <c:v>50</c:v>
                </c:pt>
                <c:pt idx="2996">
                  <c:v>485</c:v>
                </c:pt>
                <c:pt idx="2997">
                  <c:v>796</c:v>
                </c:pt>
                <c:pt idx="2998">
                  <c:v>579</c:v>
                </c:pt>
                <c:pt idx="2999">
                  <c:v>218</c:v>
                </c:pt>
                <c:pt idx="3000">
                  <c:v>5328</c:v>
                </c:pt>
                <c:pt idx="3001">
                  <c:v>17</c:v>
                </c:pt>
                <c:pt idx="3002">
                  <c:v>123</c:v>
                </c:pt>
                <c:pt idx="3003">
                  <c:v>19</c:v>
                </c:pt>
                <c:pt idx="3004">
                  <c:v>376</c:v>
                </c:pt>
                <c:pt idx="3005">
                  <c:v>520</c:v>
                </c:pt>
                <c:pt idx="3006">
                  <c:v>838</c:v>
                </c:pt>
                <c:pt idx="3007">
                  <c:v>3006</c:v>
                </c:pt>
                <c:pt idx="3008">
                  <c:v>81</c:v>
                </c:pt>
                <c:pt idx="3009">
                  <c:v>114</c:v>
                </c:pt>
                <c:pt idx="3010">
                  <c:v>363</c:v>
                </c:pt>
                <c:pt idx="3011">
                  <c:v>138</c:v>
                </c:pt>
                <c:pt idx="3012">
                  <c:v>209</c:v>
                </c:pt>
                <c:pt idx="3013">
                  <c:v>0</c:v>
                </c:pt>
                <c:pt idx="3014">
                  <c:v>719</c:v>
                </c:pt>
                <c:pt idx="3015">
                  <c:v>860</c:v>
                </c:pt>
                <c:pt idx="3016">
                  <c:v>31</c:v>
                </c:pt>
                <c:pt idx="3017">
                  <c:v>1937</c:v>
                </c:pt>
                <c:pt idx="3018">
                  <c:v>383</c:v>
                </c:pt>
                <c:pt idx="3019">
                  <c:v>0</c:v>
                </c:pt>
                <c:pt idx="3020">
                  <c:v>4969</c:v>
                </c:pt>
                <c:pt idx="3021">
                  <c:v>66</c:v>
                </c:pt>
                <c:pt idx="3022">
                  <c:v>61</c:v>
                </c:pt>
                <c:pt idx="3023">
                  <c:v>20</c:v>
                </c:pt>
                <c:pt idx="3024">
                  <c:v>303</c:v>
                </c:pt>
                <c:pt idx="3025">
                  <c:v>185</c:v>
                </c:pt>
                <c:pt idx="3026">
                  <c:v>215</c:v>
                </c:pt>
                <c:pt idx="3027">
                  <c:v>2119</c:v>
                </c:pt>
                <c:pt idx="3028">
                  <c:v>28</c:v>
                </c:pt>
                <c:pt idx="3029">
                  <c:v>0</c:v>
                </c:pt>
                <c:pt idx="3030">
                  <c:v>10642</c:v>
                </c:pt>
                <c:pt idx="3031">
                  <c:v>182</c:v>
                </c:pt>
                <c:pt idx="3032">
                  <c:v>344</c:v>
                </c:pt>
                <c:pt idx="3033">
                  <c:v>14</c:v>
                </c:pt>
                <c:pt idx="3034">
                  <c:v>371</c:v>
                </c:pt>
                <c:pt idx="3035">
                  <c:v>3019</c:v>
                </c:pt>
                <c:pt idx="3036">
                  <c:v>396</c:v>
                </c:pt>
                <c:pt idx="3037">
                  <c:v>282</c:v>
                </c:pt>
                <c:pt idx="3038">
                  <c:v>1485</c:v>
                </c:pt>
                <c:pt idx="3039">
                  <c:v>17</c:v>
                </c:pt>
                <c:pt idx="3040">
                  <c:v>31</c:v>
                </c:pt>
                <c:pt idx="3041">
                  <c:v>0</c:v>
                </c:pt>
                <c:pt idx="3042">
                  <c:v>1702</c:v>
                </c:pt>
                <c:pt idx="3043">
                  <c:v>826</c:v>
                </c:pt>
                <c:pt idx="3044">
                  <c:v>796</c:v>
                </c:pt>
                <c:pt idx="3045">
                  <c:v>36</c:v>
                </c:pt>
                <c:pt idx="3046">
                  <c:v>1661</c:v>
                </c:pt>
                <c:pt idx="3047">
                  <c:v>2721</c:v>
                </c:pt>
                <c:pt idx="3048">
                  <c:v>22</c:v>
                </c:pt>
                <c:pt idx="3049">
                  <c:v>7</c:v>
                </c:pt>
                <c:pt idx="3050">
                  <c:v>60</c:v>
                </c:pt>
                <c:pt idx="3051">
                  <c:v>7</c:v>
                </c:pt>
                <c:pt idx="3052">
                  <c:v>144</c:v>
                </c:pt>
                <c:pt idx="3053">
                  <c:v>61</c:v>
                </c:pt>
                <c:pt idx="3054">
                  <c:v>2019</c:v>
                </c:pt>
                <c:pt idx="3055">
                  <c:v>5</c:v>
                </c:pt>
                <c:pt idx="3056">
                  <c:v>170</c:v>
                </c:pt>
                <c:pt idx="3057">
                  <c:v>730</c:v>
                </c:pt>
                <c:pt idx="3058">
                  <c:v>63</c:v>
                </c:pt>
                <c:pt idx="3059">
                  <c:v>53</c:v>
                </c:pt>
                <c:pt idx="3060">
                  <c:v>3748</c:v>
                </c:pt>
                <c:pt idx="3061">
                  <c:v>8</c:v>
                </c:pt>
                <c:pt idx="3062">
                  <c:v>19</c:v>
                </c:pt>
                <c:pt idx="3063">
                  <c:v>90</c:v>
                </c:pt>
                <c:pt idx="3064">
                  <c:v>2552</c:v>
                </c:pt>
                <c:pt idx="3065">
                  <c:v>191</c:v>
                </c:pt>
                <c:pt idx="3066">
                  <c:v>4363</c:v>
                </c:pt>
                <c:pt idx="3067">
                  <c:v>1363</c:v>
                </c:pt>
                <c:pt idx="3068">
                  <c:v>718</c:v>
                </c:pt>
                <c:pt idx="3069">
                  <c:v>24</c:v>
                </c:pt>
                <c:pt idx="3070">
                  <c:v>55</c:v>
                </c:pt>
                <c:pt idx="3071">
                  <c:v>2008</c:v>
                </c:pt>
                <c:pt idx="3072">
                  <c:v>16</c:v>
                </c:pt>
                <c:pt idx="3073">
                  <c:v>168</c:v>
                </c:pt>
                <c:pt idx="3074">
                  <c:v>39</c:v>
                </c:pt>
                <c:pt idx="3075">
                  <c:v>663</c:v>
                </c:pt>
                <c:pt idx="3076">
                  <c:v>12</c:v>
                </c:pt>
                <c:pt idx="3077">
                  <c:v>5</c:v>
                </c:pt>
                <c:pt idx="3078">
                  <c:v>62</c:v>
                </c:pt>
                <c:pt idx="3079">
                  <c:v>0</c:v>
                </c:pt>
                <c:pt idx="3080">
                  <c:v>79</c:v>
                </c:pt>
                <c:pt idx="3081">
                  <c:v>0</c:v>
                </c:pt>
                <c:pt idx="3082">
                  <c:v>15</c:v>
                </c:pt>
                <c:pt idx="3083">
                  <c:v>94</c:v>
                </c:pt>
                <c:pt idx="3084">
                  <c:v>223</c:v>
                </c:pt>
                <c:pt idx="3085">
                  <c:v>119</c:v>
                </c:pt>
                <c:pt idx="3086">
                  <c:v>697</c:v>
                </c:pt>
                <c:pt idx="3087">
                  <c:v>84</c:v>
                </c:pt>
                <c:pt idx="3088">
                  <c:v>176</c:v>
                </c:pt>
                <c:pt idx="3089">
                  <c:v>51</c:v>
                </c:pt>
                <c:pt idx="3090">
                  <c:v>96</c:v>
                </c:pt>
                <c:pt idx="3091">
                  <c:v>57</c:v>
                </c:pt>
                <c:pt idx="3092">
                  <c:v>63</c:v>
                </c:pt>
                <c:pt idx="3093">
                  <c:v>240</c:v>
                </c:pt>
                <c:pt idx="3094">
                  <c:v>118</c:v>
                </c:pt>
                <c:pt idx="3095">
                  <c:v>320</c:v>
                </c:pt>
                <c:pt idx="3096">
                  <c:v>3</c:v>
                </c:pt>
                <c:pt idx="3097">
                  <c:v>356</c:v>
                </c:pt>
                <c:pt idx="3098">
                  <c:v>3045</c:v>
                </c:pt>
                <c:pt idx="3099">
                  <c:v>470</c:v>
                </c:pt>
                <c:pt idx="3100">
                  <c:v>386</c:v>
                </c:pt>
                <c:pt idx="3101">
                  <c:v>68</c:v>
                </c:pt>
                <c:pt idx="3102">
                  <c:v>1229</c:v>
                </c:pt>
                <c:pt idx="3103">
                  <c:v>936</c:v>
                </c:pt>
                <c:pt idx="3104">
                  <c:v>536</c:v>
                </c:pt>
                <c:pt idx="3105">
                  <c:v>449</c:v>
                </c:pt>
                <c:pt idx="3106">
                  <c:v>295</c:v>
                </c:pt>
                <c:pt idx="3107">
                  <c:v>11047</c:v>
                </c:pt>
                <c:pt idx="3108">
                  <c:v>355</c:v>
                </c:pt>
                <c:pt idx="3109">
                  <c:v>144</c:v>
                </c:pt>
                <c:pt idx="3110">
                  <c:v>108</c:v>
                </c:pt>
                <c:pt idx="3111">
                  <c:v>275</c:v>
                </c:pt>
                <c:pt idx="3112">
                  <c:v>44</c:v>
                </c:pt>
                <c:pt idx="3113">
                  <c:v>4</c:v>
                </c:pt>
                <c:pt idx="3114">
                  <c:v>57</c:v>
                </c:pt>
                <c:pt idx="3115">
                  <c:v>27807</c:v>
                </c:pt>
                <c:pt idx="3116">
                  <c:v>1351</c:v>
                </c:pt>
                <c:pt idx="3117">
                  <c:v>1023</c:v>
                </c:pt>
                <c:pt idx="3118">
                  <c:v>156</c:v>
                </c:pt>
                <c:pt idx="3119">
                  <c:v>26</c:v>
                </c:pt>
                <c:pt idx="3120">
                  <c:v>64</c:v>
                </c:pt>
                <c:pt idx="3121">
                  <c:v>321</c:v>
                </c:pt>
                <c:pt idx="3122">
                  <c:v>46</c:v>
                </c:pt>
                <c:pt idx="3123">
                  <c:v>941</c:v>
                </c:pt>
                <c:pt idx="3124">
                  <c:v>604</c:v>
                </c:pt>
                <c:pt idx="3125">
                  <c:v>134</c:v>
                </c:pt>
                <c:pt idx="3126">
                  <c:v>4328</c:v>
                </c:pt>
                <c:pt idx="3127">
                  <c:v>1413</c:v>
                </c:pt>
                <c:pt idx="3128">
                  <c:v>153</c:v>
                </c:pt>
                <c:pt idx="3129">
                  <c:v>271</c:v>
                </c:pt>
                <c:pt idx="3130">
                  <c:v>533</c:v>
                </c:pt>
                <c:pt idx="3131">
                  <c:v>6</c:v>
                </c:pt>
                <c:pt idx="3132">
                  <c:v>248</c:v>
                </c:pt>
                <c:pt idx="3133">
                  <c:v>657</c:v>
                </c:pt>
                <c:pt idx="3134">
                  <c:v>11780</c:v>
                </c:pt>
                <c:pt idx="3135">
                  <c:v>639</c:v>
                </c:pt>
                <c:pt idx="3136">
                  <c:v>321</c:v>
                </c:pt>
                <c:pt idx="3137">
                  <c:v>0</c:v>
                </c:pt>
                <c:pt idx="3138">
                  <c:v>1598</c:v>
                </c:pt>
                <c:pt idx="3139">
                  <c:v>40</c:v>
                </c:pt>
                <c:pt idx="3140">
                  <c:v>0</c:v>
                </c:pt>
                <c:pt idx="3141">
                  <c:v>1084</c:v>
                </c:pt>
                <c:pt idx="3142">
                  <c:v>157</c:v>
                </c:pt>
                <c:pt idx="3143">
                  <c:v>2187</c:v>
                </c:pt>
                <c:pt idx="3144">
                  <c:v>44</c:v>
                </c:pt>
                <c:pt idx="3145">
                  <c:v>25</c:v>
                </c:pt>
                <c:pt idx="3146">
                  <c:v>5201</c:v>
                </c:pt>
                <c:pt idx="3147">
                  <c:v>22</c:v>
                </c:pt>
                <c:pt idx="3148">
                  <c:v>340</c:v>
                </c:pt>
                <c:pt idx="3149">
                  <c:v>359</c:v>
                </c:pt>
                <c:pt idx="3150">
                  <c:v>1451</c:v>
                </c:pt>
                <c:pt idx="3151">
                  <c:v>4</c:v>
                </c:pt>
                <c:pt idx="3152">
                  <c:v>104</c:v>
                </c:pt>
                <c:pt idx="3153">
                  <c:v>53</c:v>
                </c:pt>
                <c:pt idx="3154">
                  <c:v>461</c:v>
                </c:pt>
                <c:pt idx="3155">
                  <c:v>124</c:v>
                </c:pt>
                <c:pt idx="3156">
                  <c:v>309</c:v>
                </c:pt>
                <c:pt idx="3157">
                  <c:v>4155</c:v>
                </c:pt>
                <c:pt idx="3158">
                  <c:v>10</c:v>
                </c:pt>
                <c:pt idx="3159">
                  <c:v>875</c:v>
                </c:pt>
                <c:pt idx="3160">
                  <c:v>33</c:v>
                </c:pt>
                <c:pt idx="3161">
                  <c:v>603</c:v>
                </c:pt>
                <c:pt idx="3162">
                  <c:v>4168</c:v>
                </c:pt>
                <c:pt idx="3163">
                  <c:v>901</c:v>
                </c:pt>
                <c:pt idx="3164">
                  <c:v>435</c:v>
                </c:pt>
                <c:pt idx="3165">
                  <c:v>411</c:v>
                </c:pt>
                <c:pt idx="3166">
                  <c:v>2008</c:v>
                </c:pt>
                <c:pt idx="3167">
                  <c:v>1331</c:v>
                </c:pt>
                <c:pt idx="3168">
                  <c:v>143</c:v>
                </c:pt>
                <c:pt idx="3169">
                  <c:v>20</c:v>
                </c:pt>
                <c:pt idx="3170">
                  <c:v>519</c:v>
                </c:pt>
                <c:pt idx="3171">
                  <c:v>4</c:v>
                </c:pt>
                <c:pt idx="3172">
                  <c:v>52</c:v>
                </c:pt>
                <c:pt idx="3173">
                  <c:v>1030</c:v>
                </c:pt>
                <c:pt idx="3174">
                  <c:v>51</c:v>
                </c:pt>
                <c:pt idx="3175">
                  <c:v>87</c:v>
                </c:pt>
                <c:pt idx="3176">
                  <c:v>28</c:v>
                </c:pt>
                <c:pt idx="3177">
                  <c:v>1951</c:v>
                </c:pt>
                <c:pt idx="3178">
                  <c:v>253</c:v>
                </c:pt>
                <c:pt idx="3179">
                  <c:v>39</c:v>
                </c:pt>
                <c:pt idx="3180">
                  <c:v>232</c:v>
                </c:pt>
                <c:pt idx="3181">
                  <c:v>433</c:v>
                </c:pt>
                <c:pt idx="3182">
                  <c:v>15395</c:v>
                </c:pt>
                <c:pt idx="3183">
                  <c:v>137</c:v>
                </c:pt>
                <c:pt idx="3184">
                  <c:v>43</c:v>
                </c:pt>
                <c:pt idx="3185">
                  <c:v>635</c:v>
                </c:pt>
                <c:pt idx="3186">
                  <c:v>261</c:v>
                </c:pt>
                <c:pt idx="3187">
                  <c:v>5</c:v>
                </c:pt>
                <c:pt idx="3188">
                  <c:v>30</c:v>
                </c:pt>
                <c:pt idx="3189">
                  <c:v>12</c:v>
                </c:pt>
                <c:pt idx="3190">
                  <c:v>60</c:v>
                </c:pt>
                <c:pt idx="3191">
                  <c:v>407</c:v>
                </c:pt>
                <c:pt idx="3192">
                  <c:v>1030</c:v>
                </c:pt>
                <c:pt idx="3193">
                  <c:v>359</c:v>
                </c:pt>
                <c:pt idx="3194">
                  <c:v>193</c:v>
                </c:pt>
                <c:pt idx="3195">
                  <c:v>286</c:v>
                </c:pt>
                <c:pt idx="3196">
                  <c:v>27596</c:v>
                </c:pt>
                <c:pt idx="3197">
                  <c:v>18</c:v>
                </c:pt>
                <c:pt idx="3198">
                  <c:v>4863</c:v>
                </c:pt>
                <c:pt idx="3199">
                  <c:v>167</c:v>
                </c:pt>
                <c:pt idx="3200">
                  <c:v>2783</c:v>
                </c:pt>
                <c:pt idx="3201">
                  <c:v>493</c:v>
                </c:pt>
                <c:pt idx="3202">
                  <c:v>1183</c:v>
                </c:pt>
                <c:pt idx="3203">
                  <c:v>2417</c:v>
                </c:pt>
                <c:pt idx="3204">
                  <c:v>335</c:v>
                </c:pt>
                <c:pt idx="3205">
                  <c:v>920</c:v>
                </c:pt>
                <c:pt idx="3206">
                  <c:v>7</c:v>
                </c:pt>
                <c:pt idx="3207">
                  <c:v>162</c:v>
                </c:pt>
                <c:pt idx="3208">
                  <c:v>8</c:v>
                </c:pt>
                <c:pt idx="3209">
                  <c:v>324</c:v>
                </c:pt>
                <c:pt idx="3210">
                  <c:v>12</c:v>
                </c:pt>
                <c:pt idx="3211">
                  <c:v>198</c:v>
                </c:pt>
                <c:pt idx="3212">
                  <c:v>212</c:v>
                </c:pt>
                <c:pt idx="3213">
                  <c:v>20849</c:v>
                </c:pt>
                <c:pt idx="3214">
                  <c:v>210</c:v>
                </c:pt>
                <c:pt idx="3215">
                  <c:v>43</c:v>
                </c:pt>
                <c:pt idx="3216">
                  <c:v>288</c:v>
                </c:pt>
                <c:pt idx="3217">
                  <c:v>4104</c:v>
                </c:pt>
                <c:pt idx="3218">
                  <c:v>120</c:v>
                </c:pt>
                <c:pt idx="3219">
                  <c:v>448</c:v>
                </c:pt>
                <c:pt idx="3220">
                  <c:v>770</c:v>
                </c:pt>
                <c:pt idx="3221">
                  <c:v>28</c:v>
                </c:pt>
                <c:pt idx="3222">
                  <c:v>157</c:v>
                </c:pt>
                <c:pt idx="3223">
                  <c:v>56</c:v>
                </c:pt>
                <c:pt idx="3224">
                  <c:v>173</c:v>
                </c:pt>
                <c:pt idx="3225">
                  <c:v>94</c:v>
                </c:pt>
                <c:pt idx="3226">
                  <c:v>111</c:v>
                </c:pt>
                <c:pt idx="3227">
                  <c:v>2670</c:v>
                </c:pt>
                <c:pt idx="3228">
                  <c:v>61</c:v>
                </c:pt>
                <c:pt idx="3229">
                  <c:v>239</c:v>
                </c:pt>
                <c:pt idx="3230">
                  <c:v>3706</c:v>
                </c:pt>
                <c:pt idx="3231">
                  <c:v>7228</c:v>
                </c:pt>
                <c:pt idx="3232">
                  <c:v>0</c:v>
                </c:pt>
                <c:pt idx="3233">
                  <c:v>83</c:v>
                </c:pt>
                <c:pt idx="3234">
                  <c:v>47</c:v>
                </c:pt>
                <c:pt idx="3235">
                  <c:v>1495</c:v>
                </c:pt>
                <c:pt idx="3236">
                  <c:v>112</c:v>
                </c:pt>
                <c:pt idx="3237">
                  <c:v>3909</c:v>
                </c:pt>
                <c:pt idx="3238">
                  <c:v>63</c:v>
                </c:pt>
                <c:pt idx="3239">
                  <c:v>108</c:v>
                </c:pt>
                <c:pt idx="3240">
                  <c:v>9</c:v>
                </c:pt>
                <c:pt idx="3241">
                  <c:v>3</c:v>
                </c:pt>
                <c:pt idx="3242">
                  <c:v>20</c:v>
                </c:pt>
                <c:pt idx="3243">
                  <c:v>135</c:v>
                </c:pt>
                <c:pt idx="3244">
                  <c:v>889</c:v>
                </c:pt>
                <c:pt idx="3245">
                  <c:v>104</c:v>
                </c:pt>
                <c:pt idx="3246">
                  <c:v>256</c:v>
                </c:pt>
                <c:pt idx="3247">
                  <c:v>17</c:v>
                </c:pt>
                <c:pt idx="3248">
                  <c:v>1648</c:v>
                </c:pt>
                <c:pt idx="3249">
                  <c:v>29</c:v>
                </c:pt>
                <c:pt idx="3250">
                  <c:v>90</c:v>
                </c:pt>
                <c:pt idx="3251">
                  <c:v>419</c:v>
                </c:pt>
                <c:pt idx="3252">
                  <c:v>228</c:v>
                </c:pt>
                <c:pt idx="3253">
                  <c:v>146</c:v>
                </c:pt>
                <c:pt idx="3254">
                  <c:v>215</c:v>
                </c:pt>
                <c:pt idx="3255">
                  <c:v>81</c:v>
                </c:pt>
                <c:pt idx="3256">
                  <c:v>2204</c:v>
                </c:pt>
                <c:pt idx="3257">
                  <c:v>10257</c:v>
                </c:pt>
                <c:pt idx="3258">
                  <c:v>15</c:v>
                </c:pt>
                <c:pt idx="3259">
                  <c:v>343</c:v>
                </c:pt>
                <c:pt idx="3260">
                  <c:v>196</c:v>
                </c:pt>
                <c:pt idx="3261">
                  <c:v>416</c:v>
                </c:pt>
                <c:pt idx="3262">
                  <c:v>2184</c:v>
                </c:pt>
                <c:pt idx="3263">
                  <c:v>409</c:v>
                </c:pt>
                <c:pt idx="3264">
                  <c:v>135</c:v>
                </c:pt>
                <c:pt idx="3265">
                  <c:v>119</c:v>
                </c:pt>
                <c:pt idx="3266">
                  <c:v>2946</c:v>
                </c:pt>
                <c:pt idx="3267">
                  <c:v>56</c:v>
                </c:pt>
                <c:pt idx="3268">
                  <c:v>2511</c:v>
                </c:pt>
                <c:pt idx="3269">
                  <c:v>1250</c:v>
                </c:pt>
                <c:pt idx="3270">
                  <c:v>8193</c:v>
                </c:pt>
                <c:pt idx="3271">
                  <c:v>49</c:v>
                </c:pt>
                <c:pt idx="3272">
                  <c:v>1</c:v>
                </c:pt>
                <c:pt idx="3273">
                  <c:v>54</c:v>
                </c:pt>
                <c:pt idx="3274">
                  <c:v>3244</c:v>
                </c:pt>
                <c:pt idx="3275">
                  <c:v>47</c:v>
                </c:pt>
                <c:pt idx="3276">
                  <c:v>42</c:v>
                </c:pt>
                <c:pt idx="3277">
                  <c:v>0</c:v>
                </c:pt>
                <c:pt idx="3278">
                  <c:v>147</c:v>
                </c:pt>
                <c:pt idx="3279">
                  <c:v>133</c:v>
                </c:pt>
                <c:pt idx="3280">
                  <c:v>2168</c:v>
                </c:pt>
                <c:pt idx="3281">
                  <c:v>73</c:v>
                </c:pt>
                <c:pt idx="3282">
                  <c:v>263</c:v>
                </c:pt>
                <c:pt idx="3283">
                  <c:v>1217</c:v>
                </c:pt>
                <c:pt idx="3284">
                  <c:v>95</c:v>
                </c:pt>
                <c:pt idx="3285">
                  <c:v>2074</c:v>
                </c:pt>
                <c:pt idx="3286">
                  <c:v>3949</c:v>
                </c:pt>
                <c:pt idx="3287">
                  <c:v>29</c:v>
                </c:pt>
                <c:pt idx="3288">
                  <c:v>6230</c:v>
                </c:pt>
                <c:pt idx="3289">
                  <c:v>231</c:v>
                </c:pt>
                <c:pt idx="3290">
                  <c:v>66</c:v>
                </c:pt>
                <c:pt idx="3291">
                  <c:v>491</c:v>
                </c:pt>
                <c:pt idx="3292">
                  <c:v>107</c:v>
                </c:pt>
                <c:pt idx="3293">
                  <c:v>462</c:v>
                </c:pt>
                <c:pt idx="3294">
                  <c:v>1</c:v>
                </c:pt>
                <c:pt idx="3295">
                  <c:v>66</c:v>
                </c:pt>
                <c:pt idx="3296">
                  <c:v>20</c:v>
                </c:pt>
                <c:pt idx="3297">
                  <c:v>18</c:v>
                </c:pt>
                <c:pt idx="3298">
                  <c:v>216</c:v>
                </c:pt>
                <c:pt idx="3299">
                  <c:v>256</c:v>
                </c:pt>
                <c:pt idx="3300">
                  <c:v>37</c:v>
                </c:pt>
                <c:pt idx="3301">
                  <c:v>778</c:v>
                </c:pt>
                <c:pt idx="3302">
                  <c:v>2783</c:v>
                </c:pt>
                <c:pt idx="3303">
                  <c:v>73</c:v>
                </c:pt>
                <c:pt idx="3304">
                  <c:v>121</c:v>
                </c:pt>
                <c:pt idx="3305">
                  <c:v>0</c:v>
                </c:pt>
                <c:pt idx="3306">
                  <c:v>145</c:v>
                </c:pt>
                <c:pt idx="3307">
                  <c:v>101</c:v>
                </c:pt>
                <c:pt idx="3308">
                  <c:v>0</c:v>
                </c:pt>
                <c:pt idx="3309">
                  <c:v>7</c:v>
                </c:pt>
                <c:pt idx="3310">
                  <c:v>31</c:v>
                </c:pt>
                <c:pt idx="3311">
                  <c:v>147</c:v>
                </c:pt>
                <c:pt idx="3312">
                  <c:v>704</c:v>
                </c:pt>
                <c:pt idx="3313">
                  <c:v>471</c:v>
                </c:pt>
                <c:pt idx="3314">
                  <c:v>42</c:v>
                </c:pt>
                <c:pt idx="3315">
                  <c:v>3</c:v>
                </c:pt>
                <c:pt idx="3316">
                  <c:v>599</c:v>
                </c:pt>
                <c:pt idx="3317">
                  <c:v>578</c:v>
                </c:pt>
                <c:pt idx="3318">
                  <c:v>113</c:v>
                </c:pt>
                <c:pt idx="3319">
                  <c:v>27</c:v>
                </c:pt>
                <c:pt idx="3320">
                  <c:v>40</c:v>
                </c:pt>
                <c:pt idx="3321">
                  <c:v>204</c:v>
                </c:pt>
                <c:pt idx="3322">
                  <c:v>4431</c:v>
                </c:pt>
                <c:pt idx="3323">
                  <c:v>97</c:v>
                </c:pt>
                <c:pt idx="3324">
                  <c:v>48</c:v>
                </c:pt>
                <c:pt idx="3325">
                  <c:v>49</c:v>
                </c:pt>
                <c:pt idx="3326">
                  <c:v>317</c:v>
                </c:pt>
                <c:pt idx="3327">
                  <c:v>530</c:v>
                </c:pt>
                <c:pt idx="3328">
                  <c:v>2238</c:v>
                </c:pt>
                <c:pt idx="3329">
                  <c:v>90</c:v>
                </c:pt>
                <c:pt idx="3330">
                  <c:v>41</c:v>
                </c:pt>
                <c:pt idx="3331">
                  <c:v>474</c:v>
                </c:pt>
                <c:pt idx="3332">
                  <c:v>43</c:v>
                </c:pt>
                <c:pt idx="3333">
                  <c:v>1260</c:v>
                </c:pt>
                <c:pt idx="3334">
                  <c:v>888</c:v>
                </c:pt>
                <c:pt idx="3335">
                  <c:v>1053</c:v>
                </c:pt>
                <c:pt idx="3336">
                  <c:v>453</c:v>
                </c:pt>
                <c:pt idx="3337">
                  <c:v>146</c:v>
                </c:pt>
                <c:pt idx="3338">
                  <c:v>83</c:v>
                </c:pt>
                <c:pt idx="3339">
                  <c:v>282</c:v>
                </c:pt>
                <c:pt idx="3340">
                  <c:v>86</c:v>
                </c:pt>
                <c:pt idx="3341">
                  <c:v>0</c:v>
                </c:pt>
                <c:pt idx="3342">
                  <c:v>16</c:v>
                </c:pt>
                <c:pt idx="3343">
                  <c:v>10</c:v>
                </c:pt>
                <c:pt idx="3344">
                  <c:v>24</c:v>
                </c:pt>
                <c:pt idx="3345">
                  <c:v>6</c:v>
                </c:pt>
                <c:pt idx="3346">
                  <c:v>20</c:v>
                </c:pt>
                <c:pt idx="3347">
                  <c:v>715</c:v>
                </c:pt>
                <c:pt idx="3348">
                  <c:v>28</c:v>
                </c:pt>
                <c:pt idx="3349">
                  <c:v>111</c:v>
                </c:pt>
                <c:pt idx="3350">
                  <c:v>1009</c:v>
                </c:pt>
                <c:pt idx="3351">
                  <c:v>7</c:v>
                </c:pt>
                <c:pt idx="3352">
                  <c:v>2</c:v>
                </c:pt>
                <c:pt idx="3353">
                  <c:v>3927</c:v>
                </c:pt>
                <c:pt idx="3354">
                  <c:v>4573</c:v>
                </c:pt>
                <c:pt idx="3355">
                  <c:v>194</c:v>
                </c:pt>
                <c:pt idx="3356">
                  <c:v>176</c:v>
                </c:pt>
                <c:pt idx="3357">
                  <c:v>714</c:v>
                </c:pt>
                <c:pt idx="3358">
                  <c:v>17</c:v>
                </c:pt>
                <c:pt idx="3359">
                  <c:v>23</c:v>
                </c:pt>
                <c:pt idx="3360">
                  <c:v>1674</c:v>
                </c:pt>
                <c:pt idx="3361">
                  <c:v>77</c:v>
                </c:pt>
                <c:pt idx="3362">
                  <c:v>1559</c:v>
                </c:pt>
                <c:pt idx="3363">
                  <c:v>31</c:v>
                </c:pt>
                <c:pt idx="3364">
                  <c:v>694</c:v>
                </c:pt>
                <c:pt idx="3365">
                  <c:v>4348</c:v>
                </c:pt>
                <c:pt idx="3366">
                  <c:v>927</c:v>
                </c:pt>
                <c:pt idx="3367">
                  <c:v>8</c:v>
                </c:pt>
                <c:pt idx="3368">
                  <c:v>34</c:v>
                </c:pt>
                <c:pt idx="3369">
                  <c:v>129</c:v>
                </c:pt>
                <c:pt idx="3370">
                  <c:v>31</c:v>
                </c:pt>
                <c:pt idx="3371">
                  <c:v>205</c:v>
                </c:pt>
                <c:pt idx="3372">
                  <c:v>495</c:v>
                </c:pt>
                <c:pt idx="3373">
                  <c:v>28</c:v>
                </c:pt>
                <c:pt idx="3374">
                  <c:v>2238</c:v>
                </c:pt>
                <c:pt idx="3375">
                  <c:v>265</c:v>
                </c:pt>
                <c:pt idx="3376">
                  <c:v>100</c:v>
                </c:pt>
                <c:pt idx="3377">
                  <c:v>1357</c:v>
                </c:pt>
                <c:pt idx="3378">
                  <c:v>40</c:v>
                </c:pt>
                <c:pt idx="3379">
                  <c:v>148</c:v>
                </c:pt>
                <c:pt idx="3380">
                  <c:v>4597</c:v>
                </c:pt>
                <c:pt idx="3381">
                  <c:v>98</c:v>
                </c:pt>
                <c:pt idx="3382">
                  <c:v>48</c:v>
                </c:pt>
                <c:pt idx="3383">
                  <c:v>476</c:v>
                </c:pt>
                <c:pt idx="3384">
                  <c:v>0</c:v>
                </c:pt>
                <c:pt idx="3385">
                  <c:v>2710</c:v>
                </c:pt>
                <c:pt idx="3386">
                  <c:v>235</c:v>
                </c:pt>
                <c:pt idx="3387">
                  <c:v>0</c:v>
                </c:pt>
                <c:pt idx="3388">
                  <c:v>1109</c:v>
                </c:pt>
                <c:pt idx="3389">
                  <c:v>25</c:v>
                </c:pt>
                <c:pt idx="3390">
                  <c:v>2025</c:v>
                </c:pt>
                <c:pt idx="3391">
                  <c:v>400</c:v>
                </c:pt>
                <c:pt idx="3392">
                  <c:v>33</c:v>
                </c:pt>
                <c:pt idx="3393">
                  <c:v>24</c:v>
                </c:pt>
                <c:pt idx="3394">
                  <c:v>172</c:v>
                </c:pt>
                <c:pt idx="3395">
                  <c:v>60</c:v>
                </c:pt>
                <c:pt idx="3396">
                  <c:v>1270</c:v>
                </c:pt>
                <c:pt idx="3397">
                  <c:v>44</c:v>
                </c:pt>
                <c:pt idx="3398">
                  <c:v>28</c:v>
                </c:pt>
                <c:pt idx="3399">
                  <c:v>708</c:v>
                </c:pt>
                <c:pt idx="3400">
                  <c:v>292</c:v>
                </c:pt>
                <c:pt idx="3401">
                  <c:v>2875</c:v>
                </c:pt>
                <c:pt idx="3402">
                  <c:v>148</c:v>
                </c:pt>
                <c:pt idx="3403">
                  <c:v>77</c:v>
                </c:pt>
                <c:pt idx="3404">
                  <c:v>324</c:v>
                </c:pt>
                <c:pt idx="3405">
                  <c:v>375</c:v>
                </c:pt>
                <c:pt idx="3406">
                  <c:v>125</c:v>
                </c:pt>
                <c:pt idx="3407">
                  <c:v>89</c:v>
                </c:pt>
                <c:pt idx="3408">
                  <c:v>998</c:v>
                </c:pt>
                <c:pt idx="3409">
                  <c:v>463</c:v>
                </c:pt>
                <c:pt idx="3410">
                  <c:v>262</c:v>
                </c:pt>
                <c:pt idx="3411">
                  <c:v>8</c:v>
                </c:pt>
                <c:pt idx="3412">
                  <c:v>328</c:v>
                </c:pt>
                <c:pt idx="3413">
                  <c:v>358</c:v>
                </c:pt>
                <c:pt idx="3414">
                  <c:v>523</c:v>
                </c:pt>
                <c:pt idx="3415">
                  <c:v>165</c:v>
                </c:pt>
                <c:pt idx="3416">
                  <c:v>20394</c:v>
                </c:pt>
                <c:pt idx="3417">
                  <c:v>551</c:v>
                </c:pt>
                <c:pt idx="3418">
                  <c:v>71</c:v>
                </c:pt>
                <c:pt idx="3419">
                  <c:v>173</c:v>
                </c:pt>
                <c:pt idx="3420">
                  <c:v>396</c:v>
                </c:pt>
                <c:pt idx="3421">
                  <c:v>360</c:v>
                </c:pt>
                <c:pt idx="3422">
                  <c:v>1867</c:v>
                </c:pt>
                <c:pt idx="3423">
                  <c:v>260</c:v>
                </c:pt>
                <c:pt idx="3424">
                  <c:v>0</c:v>
                </c:pt>
                <c:pt idx="3425">
                  <c:v>745</c:v>
                </c:pt>
                <c:pt idx="3426">
                  <c:v>19677</c:v>
                </c:pt>
                <c:pt idx="3427">
                  <c:v>265</c:v>
                </c:pt>
                <c:pt idx="3428">
                  <c:v>143</c:v>
                </c:pt>
                <c:pt idx="3429">
                  <c:v>77</c:v>
                </c:pt>
                <c:pt idx="3430">
                  <c:v>53</c:v>
                </c:pt>
                <c:pt idx="3431">
                  <c:v>478</c:v>
                </c:pt>
                <c:pt idx="3432">
                  <c:v>962</c:v>
                </c:pt>
                <c:pt idx="3433">
                  <c:v>85</c:v>
                </c:pt>
                <c:pt idx="3434">
                  <c:v>302</c:v>
                </c:pt>
                <c:pt idx="3435">
                  <c:v>15</c:v>
                </c:pt>
                <c:pt idx="3436">
                  <c:v>6</c:v>
                </c:pt>
                <c:pt idx="3437">
                  <c:v>91</c:v>
                </c:pt>
                <c:pt idx="3438">
                  <c:v>5233</c:v>
                </c:pt>
                <c:pt idx="3439">
                  <c:v>818</c:v>
                </c:pt>
                <c:pt idx="3440">
                  <c:v>207</c:v>
                </c:pt>
                <c:pt idx="3441">
                  <c:v>330</c:v>
                </c:pt>
                <c:pt idx="3442">
                  <c:v>0</c:v>
                </c:pt>
                <c:pt idx="3443">
                  <c:v>125</c:v>
                </c:pt>
                <c:pt idx="3444">
                  <c:v>0</c:v>
                </c:pt>
                <c:pt idx="3445">
                  <c:v>48</c:v>
                </c:pt>
                <c:pt idx="3446">
                  <c:v>354</c:v>
                </c:pt>
                <c:pt idx="3447">
                  <c:v>606</c:v>
                </c:pt>
                <c:pt idx="3448">
                  <c:v>63</c:v>
                </c:pt>
                <c:pt idx="3449">
                  <c:v>1700</c:v>
                </c:pt>
                <c:pt idx="3450">
                  <c:v>597</c:v>
                </c:pt>
                <c:pt idx="3451">
                  <c:v>296</c:v>
                </c:pt>
                <c:pt idx="3452">
                  <c:v>86</c:v>
                </c:pt>
                <c:pt idx="3453">
                  <c:v>156</c:v>
                </c:pt>
                <c:pt idx="3454">
                  <c:v>477</c:v>
                </c:pt>
                <c:pt idx="3455">
                  <c:v>107</c:v>
                </c:pt>
                <c:pt idx="3456">
                  <c:v>12</c:v>
                </c:pt>
                <c:pt idx="3457">
                  <c:v>250</c:v>
                </c:pt>
                <c:pt idx="3458">
                  <c:v>67</c:v>
                </c:pt>
                <c:pt idx="3459">
                  <c:v>769</c:v>
                </c:pt>
                <c:pt idx="3460">
                  <c:v>293</c:v>
                </c:pt>
                <c:pt idx="3461">
                  <c:v>18</c:v>
                </c:pt>
                <c:pt idx="3462">
                  <c:v>784</c:v>
                </c:pt>
                <c:pt idx="3463">
                  <c:v>41</c:v>
                </c:pt>
                <c:pt idx="3464">
                  <c:v>36</c:v>
                </c:pt>
                <c:pt idx="3465">
                  <c:v>20</c:v>
                </c:pt>
                <c:pt idx="3466">
                  <c:v>107</c:v>
                </c:pt>
                <c:pt idx="3467">
                  <c:v>14</c:v>
                </c:pt>
                <c:pt idx="3468">
                  <c:v>662</c:v>
                </c:pt>
                <c:pt idx="3469">
                  <c:v>71</c:v>
                </c:pt>
                <c:pt idx="3470">
                  <c:v>72</c:v>
                </c:pt>
                <c:pt idx="3471">
                  <c:v>142</c:v>
                </c:pt>
                <c:pt idx="3472">
                  <c:v>348</c:v>
                </c:pt>
                <c:pt idx="3473">
                  <c:v>374</c:v>
                </c:pt>
                <c:pt idx="3474">
                  <c:v>9</c:v>
                </c:pt>
                <c:pt idx="3475">
                  <c:v>0</c:v>
                </c:pt>
                <c:pt idx="3476">
                  <c:v>397</c:v>
                </c:pt>
                <c:pt idx="3477">
                  <c:v>160</c:v>
                </c:pt>
                <c:pt idx="3478">
                  <c:v>201</c:v>
                </c:pt>
                <c:pt idx="3479">
                  <c:v>70</c:v>
                </c:pt>
                <c:pt idx="3480">
                  <c:v>110</c:v>
                </c:pt>
                <c:pt idx="3481">
                  <c:v>18</c:v>
                </c:pt>
                <c:pt idx="3482">
                  <c:v>28008</c:v>
                </c:pt>
                <c:pt idx="3483">
                  <c:v>85</c:v>
                </c:pt>
                <c:pt idx="3484">
                  <c:v>1926</c:v>
                </c:pt>
                <c:pt idx="3485">
                  <c:v>531</c:v>
                </c:pt>
                <c:pt idx="3486">
                  <c:v>594</c:v>
                </c:pt>
                <c:pt idx="3487">
                  <c:v>280</c:v>
                </c:pt>
                <c:pt idx="3488">
                  <c:v>2684</c:v>
                </c:pt>
                <c:pt idx="3489">
                  <c:v>44</c:v>
                </c:pt>
                <c:pt idx="3490">
                  <c:v>1840</c:v>
                </c:pt>
                <c:pt idx="3491">
                  <c:v>1296</c:v>
                </c:pt>
                <c:pt idx="3492">
                  <c:v>38</c:v>
                </c:pt>
                <c:pt idx="3493">
                  <c:v>962</c:v>
                </c:pt>
                <c:pt idx="3494">
                  <c:v>23</c:v>
                </c:pt>
                <c:pt idx="3495">
                  <c:v>81</c:v>
                </c:pt>
                <c:pt idx="3496">
                  <c:v>7758</c:v>
                </c:pt>
                <c:pt idx="3497">
                  <c:v>123</c:v>
                </c:pt>
                <c:pt idx="3498">
                  <c:v>433</c:v>
                </c:pt>
                <c:pt idx="3499">
                  <c:v>44</c:v>
                </c:pt>
                <c:pt idx="3500">
                  <c:v>450</c:v>
                </c:pt>
                <c:pt idx="3501">
                  <c:v>876</c:v>
                </c:pt>
                <c:pt idx="3502">
                  <c:v>72</c:v>
                </c:pt>
                <c:pt idx="3503">
                  <c:v>197</c:v>
                </c:pt>
                <c:pt idx="3504">
                  <c:v>2</c:v>
                </c:pt>
                <c:pt idx="3505">
                  <c:v>114</c:v>
                </c:pt>
                <c:pt idx="3506">
                  <c:v>8</c:v>
                </c:pt>
                <c:pt idx="3507">
                  <c:v>13</c:v>
                </c:pt>
                <c:pt idx="3508">
                  <c:v>14</c:v>
                </c:pt>
                <c:pt idx="3509">
                  <c:v>260</c:v>
                </c:pt>
                <c:pt idx="3510">
                  <c:v>36</c:v>
                </c:pt>
                <c:pt idx="3511">
                  <c:v>1082</c:v>
                </c:pt>
                <c:pt idx="3512">
                  <c:v>13743</c:v>
                </c:pt>
                <c:pt idx="3513">
                  <c:v>1139</c:v>
                </c:pt>
                <c:pt idx="3514">
                  <c:v>256</c:v>
                </c:pt>
                <c:pt idx="3515">
                  <c:v>4977</c:v>
                </c:pt>
                <c:pt idx="3516">
                  <c:v>70</c:v>
                </c:pt>
                <c:pt idx="3517">
                  <c:v>247</c:v>
                </c:pt>
                <c:pt idx="3518">
                  <c:v>66</c:v>
                </c:pt>
                <c:pt idx="3519">
                  <c:v>335</c:v>
                </c:pt>
                <c:pt idx="3520">
                  <c:v>15</c:v>
                </c:pt>
                <c:pt idx="3521">
                  <c:v>13</c:v>
                </c:pt>
                <c:pt idx="3522">
                  <c:v>0</c:v>
                </c:pt>
                <c:pt idx="3523">
                  <c:v>20</c:v>
                </c:pt>
                <c:pt idx="3524">
                  <c:v>172</c:v>
                </c:pt>
                <c:pt idx="3525">
                  <c:v>146</c:v>
                </c:pt>
                <c:pt idx="3526">
                  <c:v>101</c:v>
                </c:pt>
                <c:pt idx="3527">
                  <c:v>0</c:v>
                </c:pt>
                <c:pt idx="3528">
                  <c:v>60</c:v>
                </c:pt>
                <c:pt idx="3529">
                  <c:v>1257</c:v>
                </c:pt>
                <c:pt idx="3530">
                  <c:v>86</c:v>
                </c:pt>
                <c:pt idx="3531">
                  <c:v>0</c:v>
                </c:pt>
                <c:pt idx="3532">
                  <c:v>0</c:v>
                </c:pt>
                <c:pt idx="3533">
                  <c:v>476</c:v>
                </c:pt>
                <c:pt idx="3534">
                  <c:v>102</c:v>
                </c:pt>
                <c:pt idx="3535">
                  <c:v>49</c:v>
                </c:pt>
                <c:pt idx="3536">
                  <c:v>114</c:v>
                </c:pt>
                <c:pt idx="3537">
                  <c:v>29</c:v>
                </c:pt>
                <c:pt idx="3538">
                  <c:v>408</c:v>
                </c:pt>
                <c:pt idx="3539">
                  <c:v>193</c:v>
                </c:pt>
                <c:pt idx="3540">
                  <c:v>285</c:v>
                </c:pt>
                <c:pt idx="3541">
                  <c:v>1114</c:v>
                </c:pt>
                <c:pt idx="3542">
                  <c:v>107</c:v>
                </c:pt>
                <c:pt idx="3543">
                  <c:v>207</c:v>
                </c:pt>
                <c:pt idx="3544">
                  <c:v>459</c:v>
                </c:pt>
                <c:pt idx="3545">
                  <c:v>27</c:v>
                </c:pt>
                <c:pt idx="3546">
                  <c:v>0</c:v>
                </c:pt>
                <c:pt idx="3547">
                  <c:v>1465</c:v>
                </c:pt>
                <c:pt idx="3548">
                  <c:v>253</c:v>
                </c:pt>
                <c:pt idx="3549">
                  <c:v>848</c:v>
                </c:pt>
                <c:pt idx="3550">
                  <c:v>66</c:v>
                </c:pt>
                <c:pt idx="3551">
                  <c:v>13</c:v>
                </c:pt>
                <c:pt idx="3552">
                  <c:v>197</c:v>
                </c:pt>
                <c:pt idx="3553">
                  <c:v>4795</c:v>
                </c:pt>
                <c:pt idx="3554">
                  <c:v>233</c:v>
                </c:pt>
                <c:pt idx="3555">
                  <c:v>214</c:v>
                </c:pt>
                <c:pt idx="3556">
                  <c:v>185</c:v>
                </c:pt>
                <c:pt idx="3557">
                  <c:v>372</c:v>
                </c:pt>
                <c:pt idx="3558">
                  <c:v>24</c:v>
                </c:pt>
                <c:pt idx="3559">
                  <c:v>12</c:v>
                </c:pt>
                <c:pt idx="3560">
                  <c:v>1076</c:v>
                </c:pt>
                <c:pt idx="3561">
                  <c:v>226</c:v>
                </c:pt>
                <c:pt idx="3562">
                  <c:v>17</c:v>
                </c:pt>
                <c:pt idx="3563">
                  <c:v>391</c:v>
                </c:pt>
                <c:pt idx="3564">
                  <c:v>102</c:v>
                </c:pt>
                <c:pt idx="3565">
                  <c:v>25</c:v>
                </c:pt>
                <c:pt idx="3566">
                  <c:v>231</c:v>
                </c:pt>
                <c:pt idx="3567">
                  <c:v>59</c:v>
                </c:pt>
                <c:pt idx="3568">
                  <c:v>341</c:v>
                </c:pt>
                <c:pt idx="3569">
                  <c:v>37</c:v>
                </c:pt>
                <c:pt idx="3570">
                  <c:v>57007</c:v>
                </c:pt>
                <c:pt idx="3571">
                  <c:v>132</c:v>
                </c:pt>
                <c:pt idx="3572">
                  <c:v>2201</c:v>
                </c:pt>
                <c:pt idx="3573">
                  <c:v>0</c:v>
                </c:pt>
                <c:pt idx="3574">
                  <c:v>130</c:v>
                </c:pt>
                <c:pt idx="3575">
                  <c:v>495</c:v>
                </c:pt>
                <c:pt idx="3576">
                  <c:v>206</c:v>
                </c:pt>
                <c:pt idx="3577">
                  <c:v>4977</c:v>
                </c:pt>
                <c:pt idx="3578">
                  <c:v>309</c:v>
                </c:pt>
                <c:pt idx="3579">
                  <c:v>128</c:v>
                </c:pt>
                <c:pt idx="3580">
                  <c:v>47</c:v>
                </c:pt>
                <c:pt idx="3581">
                  <c:v>7</c:v>
                </c:pt>
                <c:pt idx="3582">
                  <c:v>33</c:v>
                </c:pt>
                <c:pt idx="3583">
                  <c:v>578</c:v>
                </c:pt>
                <c:pt idx="3584">
                  <c:v>146</c:v>
                </c:pt>
                <c:pt idx="3585">
                  <c:v>926</c:v>
                </c:pt>
                <c:pt idx="3586">
                  <c:v>48</c:v>
                </c:pt>
                <c:pt idx="3587">
                  <c:v>464</c:v>
                </c:pt>
                <c:pt idx="3588">
                  <c:v>316</c:v>
                </c:pt>
                <c:pt idx="3589">
                  <c:v>52</c:v>
                </c:pt>
                <c:pt idx="3590">
                  <c:v>90</c:v>
                </c:pt>
                <c:pt idx="3591">
                  <c:v>92</c:v>
                </c:pt>
                <c:pt idx="3592">
                  <c:v>0</c:v>
                </c:pt>
                <c:pt idx="3593">
                  <c:v>1899</c:v>
                </c:pt>
                <c:pt idx="3594">
                  <c:v>4</c:v>
                </c:pt>
                <c:pt idx="3595">
                  <c:v>7</c:v>
                </c:pt>
                <c:pt idx="3596">
                  <c:v>2230</c:v>
                </c:pt>
                <c:pt idx="3597">
                  <c:v>70</c:v>
                </c:pt>
                <c:pt idx="3598">
                  <c:v>201</c:v>
                </c:pt>
                <c:pt idx="3599">
                  <c:v>209</c:v>
                </c:pt>
                <c:pt idx="3600">
                  <c:v>293</c:v>
                </c:pt>
                <c:pt idx="3601">
                  <c:v>94</c:v>
                </c:pt>
                <c:pt idx="3602">
                  <c:v>127</c:v>
                </c:pt>
                <c:pt idx="3603">
                  <c:v>712</c:v>
                </c:pt>
                <c:pt idx="3604">
                  <c:v>0</c:v>
                </c:pt>
                <c:pt idx="3605">
                  <c:v>800</c:v>
                </c:pt>
                <c:pt idx="3606">
                  <c:v>418</c:v>
                </c:pt>
                <c:pt idx="3607">
                  <c:v>172</c:v>
                </c:pt>
                <c:pt idx="3608">
                  <c:v>45</c:v>
                </c:pt>
                <c:pt idx="3609">
                  <c:v>20</c:v>
                </c:pt>
                <c:pt idx="3610">
                  <c:v>253</c:v>
                </c:pt>
                <c:pt idx="3611">
                  <c:v>23126</c:v>
                </c:pt>
                <c:pt idx="3612">
                  <c:v>5233</c:v>
                </c:pt>
                <c:pt idx="3613">
                  <c:v>26</c:v>
                </c:pt>
                <c:pt idx="3614">
                  <c:v>0</c:v>
                </c:pt>
                <c:pt idx="3615">
                  <c:v>119</c:v>
                </c:pt>
                <c:pt idx="3616">
                  <c:v>73</c:v>
                </c:pt>
                <c:pt idx="3617">
                  <c:v>169</c:v>
                </c:pt>
                <c:pt idx="3618">
                  <c:v>17</c:v>
                </c:pt>
                <c:pt idx="3619">
                  <c:v>565</c:v>
                </c:pt>
                <c:pt idx="3620">
                  <c:v>9</c:v>
                </c:pt>
                <c:pt idx="3621">
                  <c:v>18</c:v>
                </c:pt>
                <c:pt idx="3622">
                  <c:v>67</c:v>
                </c:pt>
                <c:pt idx="3623">
                  <c:v>8</c:v>
                </c:pt>
                <c:pt idx="3624">
                  <c:v>9</c:v>
                </c:pt>
                <c:pt idx="3625">
                  <c:v>737</c:v>
                </c:pt>
                <c:pt idx="3626">
                  <c:v>7771</c:v>
                </c:pt>
                <c:pt idx="3627">
                  <c:v>3</c:v>
                </c:pt>
                <c:pt idx="3628">
                  <c:v>1195</c:v>
                </c:pt>
                <c:pt idx="3629">
                  <c:v>134</c:v>
                </c:pt>
                <c:pt idx="3630">
                  <c:v>2715</c:v>
                </c:pt>
                <c:pt idx="3631">
                  <c:v>2633</c:v>
                </c:pt>
                <c:pt idx="3632">
                  <c:v>2365</c:v>
                </c:pt>
                <c:pt idx="3633">
                  <c:v>21</c:v>
                </c:pt>
                <c:pt idx="3634">
                  <c:v>1223</c:v>
                </c:pt>
                <c:pt idx="3635">
                  <c:v>319</c:v>
                </c:pt>
                <c:pt idx="3636">
                  <c:v>0</c:v>
                </c:pt>
                <c:pt idx="3637">
                  <c:v>853</c:v>
                </c:pt>
                <c:pt idx="3638">
                  <c:v>18</c:v>
                </c:pt>
                <c:pt idx="3639">
                  <c:v>1103</c:v>
                </c:pt>
                <c:pt idx="3640">
                  <c:v>32</c:v>
                </c:pt>
                <c:pt idx="3641">
                  <c:v>628</c:v>
                </c:pt>
                <c:pt idx="3642">
                  <c:v>34</c:v>
                </c:pt>
                <c:pt idx="3643">
                  <c:v>8</c:v>
                </c:pt>
                <c:pt idx="3644">
                  <c:v>576</c:v>
                </c:pt>
                <c:pt idx="3645">
                  <c:v>117</c:v>
                </c:pt>
                <c:pt idx="3646">
                  <c:v>156</c:v>
                </c:pt>
                <c:pt idx="3647">
                  <c:v>158</c:v>
                </c:pt>
                <c:pt idx="3648">
                  <c:v>105</c:v>
                </c:pt>
                <c:pt idx="3649">
                  <c:v>52</c:v>
                </c:pt>
                <c:pt idx="3650">
                  <c:v>44</c:v>
                </c:pt>
                <c:pt idx="3651">
                  <c:v>170</c:v>
                </c:pt>
                <c:pt idx="3652">
                  <c:v>49</c:v>
                </c:pt>
                <c:pt idx="3653">
                  <c:v>130</c:v>
                </c:pt>
                <c:pt idx="3654">
                  <c:v>447</c:v>
                </c:pt>
                <c:pt idx="3655">
                  <c:v>719</c:v>
                </c:pt>
                <c:pt idx="3656">
                  <c:v>6000</c:v>
                </c:pt>
                <c:pt idx="3657">
                  <c:v>1174</c:v>
                </c:pt>
                <c:pt idx="3658">
                  <c:v>203</c:v>
                </c:pt>
                <c:pt idx="3659">
                  <c:v>407</c:v>
                </c:pt>
                <c:pt idx="3660">
                  <c:v>240</c:v>
                </c:pt>
                <c:pt idx="3661">
                  <c:v>94</c:v>
                </c:pt>
                <c:pt idx="3662">
                  <c:v>1219</c:v>
                </c:pt>
                <c:pt idx="3663">
                  <c:v>74</c:v>
                </c:pt>
                <c:pt idx="3664">
                  <c:v>242</c:v>
                </c:pt>
                <c:pt idx="3665">
                  <c:v>225</c:v>
                </c:pt>
                <c:pt idx="3666">
                  <c:v>1546</c:v>
                </c:pt>
                <c:pt idx="3667">
                  <c:v>568</c:v>
                </c:pt>
                <c:pt idx="3668">
                  <c:v>18</c:v>
                </c:pt>
                <c:pt idx="3669">
                  <c:v>13</c:v>
                </c:pt>
                <c:pt idx="3670">
                  <c:v>1620</c:v>
                </c:pt>
                <c:pt idx="3671">
                  <c:v>40</c:v>
                </c:pt>
                <c:pt idx="3672">
                  <c:v>558</c:v>
                </c:pt>
                <c:pt idx="3673">
                  <c:v>236</c:v>
                </c:pt>
                <c:pt idx="3674">
                  <c:v>7</c:v>
                </c:pt>
                <c:pt idx="3675">
                  <c:v>164</c:v>
                </c:pt>
                <c:pt idx="3676">
                  <c:v>1065</c:v>
                </c:pt>
                <c:pt idx="3677">
                  <c:v>346</c:v>
                </c:pt>
                <c:pt idx="3678">
                  <c:v>143</c:v>
                </c:pt>
                <c:pt idx="3679">
                  <c:v>187</c:v>
                </c:pt>
                <c:pt idx="3680">
                  <c:v>11</c:v>
                </c:pt>
                <c:pt idx="3681">
                  <c:v>24</c:v>
                </c:pt>
                <c:pt idx="3682">
                  <c:v>149</c:v>
                </c:pt>
                <c:pt idx="3683">
                  <c:v>24</c:v>
                </c:pt>
                <c:pt idx="3684">
                  <c:v>1031</c:v>
                </c:pt>
                <c:pt idx="3685">
                  <c:v>28</c:v>
                </c:pt>
                <c:pt idx="3686">
                  <c:v>52</c:v>
                </c:pt>
                <c:pt idx="3687">
                  <c:v>63</c:v>
                </c:pt>
                <c:pt idx="3688">
                  <c:v>6</c:v>
                </c:pt>
                <c:pt idx="3689">
                  <c:v>53</c:v>
                </c:pt>
                <c:pt idx="3690">
                  <c:v>6</c:v>
                </c:pt>
                <c:pt idx="3691">
                  <c:v>348</c:v>
                </c:pt>
                <c:pt idx="3692">
                  <c:v>123</c:v>
                </c:pt>
                <c:pt idx="3693">
                  <c:v>777</c:v>
                </c:pt>
                <c:pt idx="3694">
                  <c:v>36</c:v>
                </c:pt>
                <c:pt idx="3695">
                  <c:v>15</c:v>
                </c:pt>
                <c:pt idx="3696">
                  <c:v>247</c:v>
                </c:pt>
                <c:pt idx="3697">
                  <c:v>2273</c:v>
                </c:pt>
                <c:pt idx="3698">
                  <c:v>26</c:v>
                </c:pt>
                <c:pt idx="3699">
                  <c:v>263</c:v>
                </c:pt>
                <c:pt idx="3700">
                  <c:v>16</c:v>
                </c:pt>
                <c:pt idx="3701">
                  <c:v>1118</c:v>
                </c:pt>
                <c:pt idx="3702">
                  <c:v>55</c:v>
                </c:pt>
                <c:pt idx="3703">
                  <c:v>20</c:v>
                </c:pt>
                <c:pt idx="3704">
                  <c:v>54</c:v>
                </c:pt>
                <c:pt idx="3705">
                  <c:v>33</c:v>
                </c:pt>
                <c:pt idx="3706">
                  <c:v>228</c:v>
                </c:pt>
                <c:pt idx="3707">
                  <c:v>441</c:v>
                </c:pt>
                <c:pt idx="3708">
                  <c:v>214</c:v>
                </c:pt>
                <c:pt idx="3709">
                  <c:v>285</c:v>
                </c:pt>
                <c:pt idx="3710">
                  <c:v>519</c:v>
                </c:pt>
                <c:pt idx="3711">
                  <c:v>0</c:v>
                </c:pt>
                <c:pt idx="3712">
                  <c:v>1078</c:v>
                </c:pt>
                <c:pt idx="3713">
                  <c:v>1799</c:v>
                </c:pt>
                <c:pt idx="3714">
                  <c:v>262</c:v>
                </c:pt>
                <c:pt idx="3715">
                  <c:v>1154</c:v>
                </c:pt>
                <c:pt idx="3716">
                  <c:v>18</c:v>
                </c:pt>
                <c:pt idx="3717">
                  <c:v>72</c:v>
                </c:pt>
                <c:pt idx="3718">
                  <c:v>131</c:v>
                </c:pt>
                <c:pt idx="3719">
                  <c:v>239</c:v>
                </c:pt>
                <c:pt idx="3720">
                  <c:v>5</c:v>
                </c:pt>
                <c:pt idx="3721">
                  <c:v>66</c:v>
                </c:pt>
                <c:pt idx="3722">
                  <c:v>0</c:v>
                </c:pt>
                <c:pt idx="3723">
                  <c:v>40</c:v>
                </c:pt>
                <c:pt idx="3724">
                  <c:v>208</c:v>
                </c:pt>
                <c:pt idx="3725">
                  <c:v>26</c:v>
                </c:pt>
                <c:pt idx="3726">
                  <c:v>763</c:v>
                </c:pt>
                <c:pt idx="3727">
                  <c:v>357</c:v>
                </c:pt>
                <c:pt idx="3728">
                  <c:v>67</c:v>
                </c:pt>
                <c:pt idx="3729">
                  <c:v>207</c:v>
                </c:pt>
                <c:pt idx="3730">
                  <c:v>61</c:v>
                </c:pt>
                <c:pt idx="3731">
                  <c:v>866</c:v>
                </c:pt>
                <c:pt idx="3732">
                  <c:v>79</c:v>
                </c:pt>
                <c:pt idx="3733">
                  <c:v>104</c:v>
                </c:pt>
                <c:pt idx="3734">
                  <c:v>102</c:v>
                </c:pt>
                <c:pt idx="3735">
                  <c:v>1156</c:v>
                </c:pt>
                <c:pt idx="3736">
                  <c:v>141</c:v>
                </c:pt>
                <c:pt idx="3737">
                  <c:v>117</c:v>
                </c:pt>
                <c:pt idx="3738">
                  <c:v>666</c:v>
                </c:pt>
                <c:pt idx="3739">
                  <c:v>148</c:v>
                </c:pt>
                <c:pt idx="3740">
                  <c:v>57</c:v>
                </c:pt>
                <c:pt idx="3741">
                  <c:v>777</c:v>
                </c:pt>
                <c:pt idx="3742">
                  <c:v>181</c:v>
                </c:pt>
                <c:pt idx="3743">
                  <c:v>3520</c:v>
                </c:pt>
                <c:pt idx="3744">
                  <c:v>0</c:v>
                </c:pt>
                <c:pt idx="3745">
                  <c:v>554</c:v>
                </c:pt>
                <c:pt idx="3746">
                  <c:v>594</c:v>
                </c:pt>
                <c:pt idx="3747">
                  <c:v>921</c:v>
                </c:pt>
                <c:pt idx="3748">
                  <c:v>64</c:v>
                </c:pt>
                <c:pt idx="3749">
                  <c:v>201</c:v>
                </c:pt>
                <c:pt idx="3750">
                  <c:v>223</c:v>
                </c:pt>
                <c:pt idx="3751">
                  <c:v>435</c:v>
                </c:pt>
                <c:pt idx="3752">
                  <c:v>61</c:v>
                </c:pt>
                <c:pt idx="3753">
                  <c:v>801</c:v>
                </c:pt>
                <c:pt idx="3754">
                  <c:v>2</c:v>
                </c:pt>
                <c:pt idx="3755">
                  <c:v>108</c:v>
                </c:pt>
                <c:pt idx="3756">
                  <c:v>176</c:v>
                </c:pt>
                <c:pt idx="3757">
                  <c:v>885</c:v>
                </c:pt>
                <c:pt idx="3758">
                  <c:v>523</c:v>
                </c:pt>
                <c:pt idx="3759">
                  <c:v>25</c:v>
                </c:pt>
                <c:pt idx="3760">
                  <c:v>10</c:v>
                </c:pt>
                <c:pt idx="3761">
                  <c:v>86</c:v>
                </c:pt>
                <c:pt idx="3762">
                  <c:v>1826</c:v>
                </c:pt>
                <c:pt idx="3763">
                  <c:v>98</c:v>
                </c:pt>
                <c:pt idx="3764">
                  <c:v>4156</c:v>
                </c:pt>
                <c:pt idx="3765">
                  <c:v>832</c:v>
                </c:pt>
                <c:pt idx="3766">
                  <c:v>451</c:v>
                </c:pt>
                <c:pt idx="3767">
                  <c:v>571</c:v>
                </c:pt>
                <c:pt idx="3768">
                  <c:v>82</c:v>
                </c:pt>
                <c:pt idx="3769">
                  <c:v>1165</c:v>
                </c:pt>
                <c:pt idx="3770">
                  <c:v>1679</c:v>
                </c:pt>
                <c:pt idx="3771">
                  <c:v>3</c:v>
                </c:pt>
                <c:pt idx="3772">
                  <c:v>105</c:v>
                </c:pt>
                <c:pt idx="3773">
                  <c:v>95</c:v>
                </c:pt>
                <c:pt idx="3774">
                  <c:v>46</c:v>
                </c:pt>
                <c:pt idx="3775">
                  <c:v>1354</c:v>
                </c:pt>
                <c:pt idx="3776">
                  <c:v>35</c:v>
                </c:pt>
                <c:pt idx="3777">
                  <c:v>106</c:v>
                </c:pt>
                <c:pt idx="3778">
                  <c:v>90</c:v>
                </c:pt>
                <c:pt idx="3779">
                  <c:v>6738</c:v>
                </c:pt>
                <c:pt idx="3780">
                  <c:v>79</c:v>
                </c:pt>
                <c:pt idx="3781">
                  <c:v>466</c:v>
                </c:pt>
                <c:pt idx="3782">
                  <c:v>564</c:v>
                </c:pt>
                <c:pt idx="3783">
                  <c:v>3</c:v>
                </c:pt>
                <c:pt idx="3784">
                  <c:v>697</c:v>
                </c:pt>
                <c:pt idx="3785">
                  <c:v>12467</c:v>
                </c:pt>
                <c:pt idx="3786">
                  <c:v>0</c:v>
                </c:pt>
                <c:pt idx="3787">
                  <c:v>3485</c:v>
                </c:pt>
                <c:pt idx="3788">
                  <c:v>44</c:v>
                </c:pt>
                <c:pt idx="3789">
                  <c:v>28</c:v>
                </c:pt>
                <c:pt idx="3790">
                  <c:v>270</c:v>
                </c:pt>
                <c:pt idx="3791">
                  <c:v>567</c:v>
                </c:pt>
                <c:pt idx="3792">
                  <c:v>104</c:v>
                </c:pt>
                <c:pt idx="3793">
                  <c:v>1459</c:v>
                </c:pt>
                <c:pt idx="3794">
                  <c:v>108</c:v>
                </c:pt>
                <c:pt idx="3795">
                  <c:v>460</c:v>
                </c:pt>
                <c:pt idx="3796">
                  <c:v>19</c:v>
                </c:pt>
                <c:pt idx="3797">
                  <c:v>3077</c:v>
                </c:pt>
                <c:pt idx="3798">
                  <c:v>127</c:v>
                </c:pt>
                <c:pt idx="3799">
                  <c:v>30</c:v>
                </c:pt>
                <c:pt idx="3800">
                  <c:v>337</c:v>
                </c:pt>
                <c:pt idx="3801">
                  <c:v>206</c:v>
                </c:pt>
                <c:pt idx="3802">
                  <c:v>1065</c:v>
                </c:pt>
                <c:pt idx="3803">
                  <c:v>2120</c:v>
                </c:pt>
                <c:pt idx="3804">
                  <c:v>545</c:v>
                </c:pt>
                <c:pt idx="3805">
                  <c:v>495</c:v>
                </c:pt>
                <c:pt idx="3806">
                  <c:v>17</c:v>
                </c:pt>
                <c:pt idx="3807">
                  <c:v>24</c:v>
                </c:pt>
                <c:pt idx="3808">
                  <c:v>1825</c:v>
                </c:pt>
                <c:pt idx="3809">
                  <c:v>6015</c:v>
                </c:pt>
                <c:pt idx="3810">
                  <c:v>0</c:v>
                </c:pt>
                <c:pt idx="3811">
                  <c:v>3</c:v>
                </c:pt>
                <c:pt idx="3812">
                  <c:v>302</c:v>
                </c:pt>
                <c:pt idx="3813">
                  <c:v>97</c:v>
                </c:pt>
                <c:pt idx="3814">
                  <c:v>385</c:v>
                </c:pt>
                <c:pt idx="3815">
                  <c:v>617</c:v>
                </c:pt>
                <c:pt idx="3816">
                  <c:v>108</c:v>
                </c:pt>
                <c:pt idx="3817">
                  <c:v>278</c:v>
                </c:pt>
                <c:pt idx="3818">
                  <c:v>11</c:v>
                </c:pt>
                <c:pt idx="3819">
                  <c:v>65</c:v>
                </c:pt>
                <c:pt idx="3820">
                  <c:v>299</c:v>
                </c:pt>
                <c:pt idx="3821">
                  <c:v>1414</c:v>
                </c:pt>
                <c:pt idx="3822">
                  <c:v>484</c:v>
                </c:pt>
                <c:pt idx="3823">
                  <c:v>397</c:v>
                </c:pt>
                <c:pt idx="3824">
                  <c:v>329</c:v>
                </c:pt>
                <c:pt idx="3825">
                  <c:v>185</c:v>
                </c:pt>
                <c:pt idx="3826">
                  <c:v>0</c:v>
                </c:pt>
                <c:pt idx="3827">
                  <c:v>1862</c:v>
                </c:pt>
                <c:pt idx="3828">
                  <c:v>494</c:v>
                </c:pt>
                <c:pt idx="3829">
                  <c:v>597</c:v>
                </c:pt>
                <c:pt idx="3830">
                  <c:v>50</c:v>
                </c:pt>
                <c:pt idx="3831">
                  <c:v>73</c:v>
                </c:pt>
                <c:pt idx="3832">
                  <c:v>0</c:v>
                </c:pt>
                <c:pt idx="3833">
                  <c:v>632</c:v>
                </c:pt>
                <c:pt idx="3834">
                  <c:v>123</c:v>
                </c:pt>
                <c:pt idx="3835">
                  <c:v>97</c:v>
                </c:pt>
                <c:pt idx="3836">
                  <c:v>79</c:v>
                </c:pt>
                <c:pt idx="3837">
                  <c:v>953</c:v>
                </c:pt>
                <c:pt idx="3838">
                  <c:v>18588</c:v>
                </c:pt>
                <c:pt idx="3839">
                  <c:v>486</c:v>
                </c:pt>
                <c:pt idx="3840">
                  <c:v>92</c:v>
                </c:pt>
                <c:pt idx="3841">
                  <c:v>22</c:v>
                </c:pt>
                <c:pt idx="3842">
                  <c:v>68</c:v>
                </c:pt>
                <c:pt idx="3843">
                  <c:v>347</c:v>
                </c:pt>
                <c:pt idx="3844">
                  <c:v>5515</c:v>
                </c:pt>
                <c:pt idx="3845">
                  <c:v>537</c:v>
                </c:pt>
                <c:pt idx="3846">
                  <c:v>115</c:v>
                </c:pt>
                <c:pt idx="3847">
                  <c:v>28</c:v>
                </c:pt>
                <c:pt idx="3848">
                  <c:v>137</c:v>
                </c:pt>
                <c:pt idx="3849">
                  <c:v>405</c:v>
                </c:pt>
                <c:pt idx="3850">
                  <c:v>575</c:v>
                </c:pt>
                <c:pt idx="3851">
                  <c:v>1348</c:v>
                </c:pt>
                <c:pt idx="3852">
                  <c:v>1624</c:v>
                </c:pt>
                <c:pt idx="3853">
                  <c:v>6510</c:v>
                </c:pt>
                <c:pt idx="3854">
                  <c:v>164</c:v>
                </c:pt>
                <c:pt idx="3855">
                  <c:v>144</c:v>
                </c:pt>
                <c:pt idx="3856">
                  <c:v>202</c:v>
                </c:pt>
                <c:pt idx="3857">
                  <c:v>537</c:v>
                </c:pt>
                <c:pt idx="3858">
                  <c:v>79</c:v>
                </c:pt>
                <c:pt idx="3859">
                  <c:v>0</c:v>
                </c:pt>
                <c:pt idx="3860">
                  <c:v>10826</c:v>
                </c:pt>
                <c:pt idx="3861">
                  <c:v>26</c:v>
                </c:pt>
                <c:pt idx="3862">
                  <c:v>0</c:v>
                </c:pt>
                <c:pt idx="3863">
                  <c:v>19</c:v>
                </c:pt>
                <c:pt idx="3864">
                  <c:v>923</c:v>
                </c:pt>
                <c:pt idx="3865">
                  <c:v>95</c:v>
                </c:pt>
                <c:pt idx="3866">
                  <c:v>42</c:v>
                </c:pt>
                <c:pt idx="3867">
                  <c:v>296</c:v>
                </c:pt>
                <c:pt idx="3868">
                  <c:v>27</c:v>
                </c:pt>
                <c:pt idx="3869">
                  <c:v>2674</c:v>
                </c:pt>
                <c:pt idx="3870">
                  <c:v>974</c:v>
                </c:pt>
                <c:pt idx="3871">
                  <c:v>87</c:v>
                </c:pt>
                <c:pt idx="3872">
                  <c:v>47</c:v>
                </c:pt>
                <c:pt idx="3873">
                  <c:v>3336</c:v>
                </c:pt>
                <c:pt idx="3874">
                  <c:v>575</c:v>
                </c:pt>
                <c:pt idx="3875">
                  <c:v>157</c:v>
                </c:pt>
                <c:pt idx="3876">
                  <c:v>1686</c:v>
                </c:pt>
                <c:pt idx="3877">
                  <c:v>144493</c:v>
                </c:pt>
                <c:pt idx="3878">
                  <c:v>260</c:v>
                </c:pt>
                <c:pt idx="3879">
                  <c:v>24</c:v>
                </c:pt>
                <c:pt idx="3880">
                  <c:v>7</c:v>
                </c:pt>
                <c:pt idx="3881">
                  <c:v>54</c:v>
                </c:pt>
                <c:pt idx="3882">
                  <c:v>18</c:v>
                </c:pt>
                <c:pt idx="3883">
                  <c:v>324</c:v>
                </c:pt>
                <c:pt idx="3884">
                  <c:v>131</c:v>
                </c:pt>
                <c:pt idx="3885">
                  <c:v>3284</c:v>
                </c:pt>
                <c:pt idx="3886">
                  <c:v>227</c:v>
                </c:pt>
                <c:pt idx="3887">
                  <c:v>1934</c:v>
                </c:pt>
                <c:pt idx="3888">
                  <c:v>180</c:v>
                </c:pt>
                <c:pt idx="3889">
                  <c:v>0</c:v>
                </c:pt>
                <c:pt idx="3890">
                  <c:v>1687</c:v>
                </c:pt>
                <c:pt idx="3891">
                  <c:v>353</c:v>
                </c:pt>
                <c:pt idx="3892">
                  <c:v>0</c:v>
                </c:pt>
                <c:pt idx="3893">
                  <c:v>1046</c:v>
                </c:pt>
                <c:pt idx="3894">
                  <c:v>266</c:v>
                </c:pt>
                <c:pt idx="3895">
                  <c:v>149</c:v>
                </c:pt>
                <c:pt idx="3896">
                  <c:v>37</c:v>
                </c:pt>
                <c:pt idx="3897">
                  <c:v>118</c:v>
                </c:pt>
                <c:pt idx="3898">
                  <c:v>979</c:v>
                </c:pt>
                <c:pt idx="3899">
                  <c:v>587</c:v>
                </c:pt>
                <c:pt idx="3900">
                  <c:v>80</c:v>
                </c:pt>
                <c:pt idx="3901">
                  <c:v>1560</c:v>
                </c:pt>
                <c:pt idx="3902">
                  <c:v>8567</c:v>
                </c:pt>
                <c:pt idx="3903">
                  <c:v>1104</c:v>
                </c:pt>
                <c:pt idx="3904">
                  <c:v>4</c:v>
                </c:pt>
                <c:pt idx="3905">
                  <c:v>110</c:v>
                </c:pt>
                <c:pt idx="3906">
                  <c:v>3026</c:v>
                </c:pt>
                <c:pt idx="3907">
                  <c:v>560</c:v>
                </c:pt>
                <c:pt idx="3908">
                  <c:v>33764</c:v>
                </c:pt>
                <c:pt idx="3909">
                  <c:v>499</c:v>
                </c:pt>
                <c:pt idx="3910">
                  <c:v>587</c:v>
                </c:pt>
                <c:pt idx="3911">
                  <c:v>37</c:v>
                </c:pt>
                <c:pt idx="3912">
                  <c:v>144</c:v>
                </c:pt>
                <c:pt idx="3913">
                  <c:v>752</c:v>
                </c:pt>
                <c:pt idx="3914">
                  <c:v>90</c:v>
                </c:pt>
                <c:pt idx="3915">
                  <c:v>47</c:v>
                </c:pt>
                <c:pt idx="3916">
                  <c:v>160</c:v>
                </c:pt>
                <c:pt idx="3917">
                  <c:v>260</c:v>
                </c:pt>
                <c:pt idx="3918">
                  <c:v>1154</c:v>
                </c:pt>
                <c:pt idx="3919">
                  <c:v>21</c:v>
                </c:pt>
                <c:pt idx="3920">
                  <c:v>232</c:v>
                </c:pt>
                <c:pt idx="3921">
                  <c:v>6</c:v>
                </c:pt>
                <c:pt idx="3922">
                  <c:v>4663</c:v>
                </c:pt>
                <c:pt idx="3923">
                  <c:v>1602</c:v>
                </c:pt>
                <c:pt idx="3924">
                  <c:v>91</c:v>
                </c:pt>
                <c:pt idx="3925">
                  <c:v>4</c:v>
                </c:pt>
                <c:pt idx="3926">
                  <c:v>0</c:v>
                </c:pt>
                <c:pt idx="3927">
                  <c:v>250</c:v>
                </c:pt>
                <c:pt idx="3928">
                  <c:v>18</c:v>
                </c:pt>
                <c:pt idx="3929">
                  <c:v>1491</c:v>
                </c:pt>
                <c:pt idx="3930">
                  <c:v>90</c:v>
                </c:pt>
                <c:pt idx="3931">
                  <c:v>311</c:v>
                </c:pt>
                <c:pt idx="3932">
                  <c:v>0</c:v>
                </c:pt>
                <c:pt idx="3933">
                  <c:v>84</c:v>
                </c:pt>
                <c:pt idx="3934">
                  <c:v>249</c:v>
                </c:pt>
                <c:pt idx="3935">
                  <c:v>11</c:v>
                </c:pt>
                <c:pt idx="3936">
                  <c:v>135</c:v>
                </c:pt>
                <c:pt idx="3937">
                  <c:v>124</c:v>
                </c:pt>
                <c:pt idx="3938">
                  <c:v>7</c:v>
                </c:pt>
                <c:pt idx="3939">
                  <c:v>45</c:v>
                </c:pt>
                <c:pt idx="3940">
                  <c:v>71</c:v>
                </c:pt>
                <c:pt idx="3941">
                  <c:v>25</c:v>
                </c:pt>
                <c:pt idx="3942">
                  <c:v>357</c:v>
                </c:pt>
                <c:pt idx="3943">
                  <c:v>186</c:v>
                </c:pt>
                <c:pt idx="3944">
                  <c:v>1439</c:v>
                </c:pt>
                <c:pt idx="3945">
                  <c:v>20</c:v>
                </c:pt>
                <c:pt idx="3946">
                  <c:v>134</c:v>
                </c:pt>
                <c:pt idx="3947">
                  <c:v>212</c:v>
                </c:pt>
                <c:pt idx="3948">
                  <c:v>41</c:v>
                </c:pt>
                <c:pt idx="3949">
                  <c:v>150</c:v>
                </c:pt>
                <c:pt idx="3950">
                  <c:v>2379</c:v>
                </c:pt>
                <c:pt idx="3951">
                  <c:v>326</c:v>
                </c:pt>
                <c:pt idx="3952">
                  <c:v>18</c:v>
                </c:pt>
                <c:pt idx="3953">
                  <c:v>1057</c:v>
                </c:pt>
                <c:pt idx="3954">
                  <c:v>5</c:v>
                </c:pt>
                <c:pt idx="3955">
                  <c:v>353</c:v>
                </c:pt>
                <c:pt idx="3956">
                  <c:v>59</c:v>
                </c:pt>
                <c:pt idx="3957">
                  <c:v>310</c:v>
                </c:pt>
                <c:pt idx="3958">
                  <c:v>522</c:v>
                </c:pt>
                <c:pt idx="3959">
                  <c:v>201</c:v>
                </c:pt>
                <c:pt idx="3960">
                  <c:v>815</c:v>
                </c:pt>
                <c:pt idx="3961">
                  <c:v>327</c:v>
                </c:pt>
                <c:pt idx="3962">
                  <c:v>118</c:v>
                </c:pt>
                <c:pt idx="3963">
                  <c:v>0</c:v>
                </c:pt>
                <c:pt idx="3964">
                  <c:v>821</c:v>
                </c:pt>
                <c:pt idx="3965">
                  <c:v>305</c:v>
                </c:pt>
                <c:pt idx="3966">
                  <c:v>206</c:v>
                </c:pt>
                <c:pt idx="3967">
                  <c:v>23</c:v>
                </c:pt>
                <c:pt idx="3968">
                  <c:v>333</c:v>
                </c:pt>
                <c:pt idx="3969">
                  <c:v>311</c:v>
                </c:pt>
                <c:pt idx="3970">
                  <c:v>25</c:v>
                </c:pt>
                <c:pt idx="3971">
                  <c:v>52</c:v>
                </c:pt>
                <c:pt idx="3972">
                  <c:v>34</c:v>
                </c:pt>
                <c:pt idx="3973">
                  <c:v>1572</c:v>
                </c:pt>
                <c:pt idx="3974">
                  <c:v>717</c:v>
                </c:pt>
                <c:pt idx="3975">
                  <c:v>112</c:v>
                </c:pt>
                <c:pt idx="3976">
                  <c:v>1516</c:v>
                </c:pt>
                <c:pt idx="3977">
                  <c:v>210</c:v>
                </c:pt>
                <c:pt idx="3978">
                  <c:v>324</c:v>
                </c:pt>
                <c:pt idx="3979">
                  <c:v>298</c:v>
                </c:pt>
                <c:pt idx="3980">
                  <c:v>148</c:v>
                </c:pt>
                <c:pt idx="3981">
                  <c:v>4466</c:v>
                </c:pt>
                <c:pt idx="3982">
                  <c:v>267</c:v>
                </c:pt>
                <c:pt idx="3983">
                  <c:v>194</c:v>
                </c:pt>
                <c:pt idx="3984">
                  <c:v>12397</c:v>
                </c:pt>
                <c:pt idx="3985">
                  <c:v>120</c:v>
                </c:pt>
                <c:pt idx="3986">
                  <c:v>435</c:v>
                </c:pt>
                <c:pt idx="3987">
                  <c:v>473</c:v>
                </c:pt>
                <c:pt idx="3988">
                  <c:v>0</c:v>
                </c:pt>
                <c:pt idx="3989">
                  <c:v>456</c:v>
                </c:pt>
                <c:pt idx="3990">
                  <c:v>15</c:v>
                </c:pt>
                <c:pt idx="3991">
                  <c:v>240</c:v>
                </c:pt>
                <c:pt idx="3992">
                  <c:v>480</c:v>
                </c:pt>
                <c:pt idx="3993">
                  <c:v>353</c:v>
                </c:pt>
                <c:pt idx="3994">
                  <c:v>158</c:v>
                </c:pt>
                <c:pt idx="3995">
                  <c:v>640</c:v>
                </c:pt>
                <c:pt idx="3996">
                  <c:v>133</c:v>
                </c:pt>
                <c:pt idx="3997">
                  <c:v>14606</c:v>
                </c:pt>
                <c:pt idx="3998">
                  <c:v>134</c:v>
                </c:pt>
                <c:pt idx="3999">
                  <c:v>2693</c:v>
                </c:pt>
                <c:pt idx="4000">
                  <c:v>180</c:v>
                </c:pt>
                <c:pt idx="4001">
                  <c:v>1305</c:v>
                </c:pt>
                <c:pt idx="4002">
                  <c:v>81</c:v>
                </c:pt>
                <c:pt idx="4003">
                  <c:v>0</c:v>
                </c:pt>
                <c:pt idx="4004">
                  <c:v>139</c:v>
                </c:pt>
                <c:pt idx="4005">
                  <c:v>3706</c:v>
                </c:pt>
                <c:pt idx="4006">
                  <c:v>983</c:v>
                </c:pt>
                <c:pt idx="4007">
                  <c:v>19</c:v>
                </c:pt>
                <c:pt idx="4008">
                  <c:v>86</c:v>
                </c:pt>
                <c:pt idx="4009">
                  <c:v>460</c:v>
                </c:pt>
                <c:pt idx="4010">
                  <c:v>365</c:v>
                </c:pt>
                <c:pt idx="4011">
                  <c:v>512</c:v>
                </c:pt>
                <c:pt idx="4012">
                  <c:v>2950</c:v>
                </c:pt>
                <c:pt idx="4013">
                  <c:v>613</c:v>
                </c:pt>
                <c:pt idx="4014">
                  <c:v>43</c:v>
                </c:pt>
                <c:pt idx="4015">
                  <c:v>968</c:v>
                </c:pt>
                <c:pt idx="4016">
                  <c:v>190</c:v>
                </c:pt>
                <c:pt idx="4017">
                  <c:v>519</c:v>
                </c:pt>
                <c:pt idx="4018">
                  <c:v>2410</c:v>
                </c:pt>
                <c:pt idx="4019">
                  <c:v>0</c:v>
                </c:pt>
                <c:pt idx="4020">
                  <c:v>1123</c:v>
                </c:pt>
                <c:pt idx="4021">
                  <c:v>988</c:v>
                </c:pt>
                <c:pt idx="4022">
                  <c:v>100</c:v>
                </c:pt>
                <c:pt idx="4023">
                  <c:v>2269</c:v>
                </c:pt>
                <c:pt idx="4024">
                  <c:v>89</c:v>
                </c:pt>
                <c:pt idx="4025">
                  <c:v>16</c:v>
                </c:pt>
                <c:pt idx="4026">
                  <c:v>222</c:v>
                </c:pt>
                <c:pt idx="4027">
                  <c:v>4</c:v>
                </c:pt>
                <c:pt idx="4028">
                  <c:v>11</c:v>
                </c:pt>
                <c:pt idx="4029">
                  <c:v>55</c:v>
                </c:pt>
                <c:pt idx="4030">
                  <c:v>14</c:v>
                </c:pt>
                <c:pt idx="4031">
                  <c:v>375</c:v>
                </c:pt>
                <c:pt idx="4032">
                  <c:v>6</c:v>
                </c:pt>
                <c:pt idx="4033">
                  <c:v>76</c:v>
                </c:pt>
                <c:pt idx="4034">
                  <c:v>6113</c:v>
                </c:pt>
                <c:pt idx="4035">
                  <c:v>172</c:v>
                </c:pt>
                <c:pt idx="4036">
                  <c:v>291</c:v>
                </c:pt>
                <c:pt idx="4037">
                  <c:v>140</c:v>
                </c:pt>
                <c:pt idx="4038">
                  <c:v>1339</c:v>
                </c:pt>
                <c:pt idx="4039">
                  <c:v>17183</c:v>
                </c:pt>
                <c:pt idx="4040">
                  <c:v>279</c:v>
                </c:pt>
                <c:pt idx="4041">
                  <c:v>2331</c:v>
                </c:pt>
                <c:pt idx="4042">
                  <c:v>506</c:v>
                </c:pt>
                <c:pt idx="4043">
                  <c:v>2</c:v>
                </c:pt>
                <c:pt idx="4044">
                  <c:v>20</c:v>
                </c:pt>
                <c:pt idx="4045">
                  <c:v>354</c:v>
                </c:pt>
                <c:pt idx="4046">
                  <c:v>470</c:v>
                </c:pt>
                <c:pt idx="4047">
                  <c:v>212</c:v>
                </c:pt>
                <c:pt idx="4048">
                  <c:v>18</c:v>
                </c:pt>
                <c:pt idx="4049">
                  <c:v>14</c:v>
                </c:pt>
                <c:pt idx="4050">
                  <c:v>4</c:v>
                </c:pt>
                <c:pt idx="4051">
                  <c:v>0</c:v>
                </c:pt>
                <c:pt idx="4052">
                  <c:v>372</c:v>
                </c:pt>
                <c:pt idx="4053">
                  <c:v>9</c:v>
                </c:pt>
                <c:pt idx="4054">
                  <c:v>314</c:v>
                </c:pt>
                <c:pt idx="4055">
                  <c:v>471</c:v>
                </c:pt>
                <c:pt idx="4056">
                  <c:v>17</c:v>
                </c:pt>
                <c:pt idx="4057">
                  <c:v>3331</c:v>
                </c:pt>
                <c:pt idx="4058">
                  <c:v>131</c:v>
                </c:pt>
                <c:pt idx="4059">
                  <c:v>16</c:v>
                </c:pt>
                <c:pt idx="4060">
                  <c:v>75</c:v>
                </c:pt>
                <c:pt idx="4061">
                  <c:v>55</c:v>
                </c:pt>
                <c:pt idx="4062">
                  <c:v>1357</c:v>
                </c:pt>
                <c:pt idx="4063">
                  <c:v>7534</c:v>
                </c:pt>
                <c:pt idx="4064">
                  <c:v>270</c:v>
                </c:pt>
                <c:pt idx="4065">
                  <c:v>91</c:v>
                </c:pt>
                <c:pt idx="4066">
                  <c:v>240</c:v>
                </c:pt>
                <c:pt idx="4067">
                  <c:v>0</c:v>
                </c:pt>
                <c:pt idx="4068">
                  <c:v>759</c:v>
                </c:pt>
                <c:pt idx="4069">
                  <c:v>9</c:v>
                </c:pt>
                <c:pt idx="4070">
                  <c:v>56</c:v>
                </c:pt>
                <c:pt idx="4071">
                  <c:v>445</c:v>
                </c:pt>
                <c:pt idx="4072">
                  <c:v>2958</c:v>
                </c:pt>
                <c:pt idx="4073">
                  <c:v>3297</c:v>
                </c:pt>
                <c:pt idx="4074">
                  <c:v>3434</c:v>
                </c:pt>
                <c:pt idx="4075">
                  <c:v>78</c:v>
                </c:pt>
                <c:pt idx="4076">
                  <c:v>11</c:v>
                </c:pt>
                <c:pt idx="4077">
                  <c:v>288</c:v>
                </c:pt>
                <c:pt idx="4078">
                  <c:v>64</c:v>
                </c:pt>
                <c:pt idx="4079">
                  <c:v>252</c:v>
                </c:pt>
                <c:pt idx="4080">
                  <c:v>2439</c:v>
                </c:pt>
                <c:pt idx="4081">
                  <c:v>2181</c:v>
                </c:pt>
                <c:pt idx="4082">
                  <c:v>56</c:v>
                </c:pt>
                <c:pt idx="4083">
                  <c:v>364</c:v>
                </c:pt>
                <c:pt idx="4084">
                  <c:v>539</c:v>
                </c:pt>
                <c:pt idx="4085">
                  <c:v>0</c:v>
                </c:pt>
                <c:pt idx="4086">
                  <c:v>198</c:v>
                </c:pt>
                <c:pt idx="4087">
                  <c:v>33</c:v>
                </c:pt>
                <c:pt idx="4088">
                  <c:v>70</c:v>
                </c:pt>
                <c:pt idx="4089">
                  <c:v>103</c:v>
                </c:pt>
                <c:pt idx="4090">
                  <c:v>87</c:v>
                </c:pt>
                <c:pt idx="4091">
                  <c:v>234</c:v>
                </c:pt>
                <c:pt idx="4092">
                  <c:v>798</c:v>
                </c:pt>
                <c:pt idx="4093">
                  <c:v>19</c:v>
                </c:pt>
                <c:pt idx="4094">
                  <c:v>16</c:v>
                </c:pt>
                <c:pt idx="4095">
                  <c:v>1967</c:v>
                </c:pt>
                <c:pt idx="4096">
                  <c:v>106</c:v>
                </c:pt>
                <c:pt idx="4097">
                  <c:v>174</c:v>
                </c:pt>
                <c:pt idx="4098">
                  <c:v>134</c:v>
                </c:pt>
                <c:pt idx="4099">
                  <c:v>153</c:v>
                </c:pt>
                <c:pt idx="4100">
                  <c:v>83</c:v>
                </c:pt>
                <c:pt idx="4101">
                  <c:v>689</c:v>
                </c:pt>
                <c:pt idx="4102">
                  <c:v>118</c:v>
                </c:pt>
                <c:pt idx="4103">
                  <c:v>152</c:v>
                </c:pt>
                <c:pt idx="4104">
                  <c:v>166</c:v>
                </c:pt>
                <c:pt idx="4105">
                  <c:v>257</c:v>
                </c:pt>
                <c:pt idx="4106">
                  <c:v>176</c:v>
                </c:pt>
                <c:pt idx="4107">
                  <c:v>125</c:v>
                </c:pt>
                <c:pt idx="4108">
                  <c:v>986</c:v>
                </c:pt>
                <c:pt idx="4109">
                  <c:v>52</c:v>
                </c:pt>
                <c:pt idx="4110">
                  <c:v>1</c:v>
                </c:pt>
                <c:pt idx="4111">
                  <c:v>9</c:v>
                </c:pt>
                <c:pt idx="4112">
                  <c:v>1581</c:v>
                </c:pt>
                <c:pt idx="4113">
                  <c:v>168</c:v>
                </c:pt>
                <c:pt idx="4114">
                  <c:v>4944</c:v>
                </c:pt>
                <c:pt idx="4115">
                  <c:v>112</c:v>
                </c:pt>
                <c:pt idx="4116">
                  <c:v>3708</c:v>
                </c:pt>
                <c:pt idx="4117">
                  <c:v>1001</c:v>
                </c:pt>
                <c:pt idx="4118">
                  <c:v>8</c:v>
                </c:pt>
                <c:pt idx="4119">
                  <c:v>1944</c:v>
                </c:pt>
                <c:pt idx="4120">
                  <c:v>281</c:v>
                </c:pt>
                <c:pt idx="4121">
                  <c:v>48</c:v>
                </c:pt>
                <c:pt idx="4122">
                  <c:v>114</c:v>
                </c:pt>
                <c:pt idx="4123">
                  <c:v>71</c:v>
                </c:pt>
                <c:pt idx="4124">
                  <c:v>274</c:v>
                </c:pt>
                <c:pt idx="4125">
                  <c:v>678</c:v>
                </c:pt>
                <c:pt idx="4126">
                  <c:v>855</c:v>
                </c:pt>
                <c:pt idx="4127">
                  <c:v>23</c:v>
                </c:pt>
                <c:pt idx="4128">
                  <c:v>46</c:v>
                </c:pt>
                <c:pt idx="4129">
                  <c:v>166</c:v>
                </c:pt>
                <c:pt idx="4130">
                  <c:v>29</c:v>
                </c:pt>
                <c:pt idx="4131">
                  <c:v>8</c:v>
                </c:pt>
                <c:pt idx="4132">
                  <c:v>11</c:v>
                </c:pt>
                <c:pt idx="4133">
                  <c:v>5115</c:v>
                </c:pt>
                <c:pt idx="4134">
                  <c:v>391</c:v>
                </c:pt>
                <c:pt idx="4135">
                  <c:v>18</c:v>
                </c:pt>
                <c:pt idx="4136">
                  <c:v>423</c:v>
                </c:pt>
                <c:pt idx="4137">
                  <c:v>11</c:v>
                </c:pt>
                <c:pt idx="4138">
                  <c:v>48</c:v>
                </c:pt>
                <c:pt idx="4139">
                  <c:v>3</c:v>
                </c:pt>
                <c:pt idx="4140">
                  <c:v>457</c:v>
                </c:pt>
                <c:pt idx="4141">
                  <c:v>111</c:v>
                </c:pt>
                <c:pt idx="4142">
                  <c:v>269</c:v>
                </c:pt>
                <c:pt idx="4143">
                  <c:v>994</c:v>
                </c:pt>
                <c:pt idx="4144">
                  <c:v>279</c:v>
                </c:pt>
                <c:pt idx="4145">
                  <c:v>44</c:v>
                </c:pt>
                <c:pt idx="4146">
                  <c:v>45</c:v>
                </c:pt>
                <c:pt idx="4147">
                  <c:v>47</c:v>
                </c:pt>
                <c:pt idx="4148">
                  <c:v>21</c:v>
                </c:pt>
                <c:pt idx="4149">
                  <c:v>164</c:v>
                </c:pt>
                <c:pt idx="4150">
                  <c:v>4</c:v>
                </c:pt>
                <c:pt idx="4151">
                  <c:v>2512</c:v>
                </c:pt>
                <c:pt idx="4152">
                  <c:v>349</c:v>
                </c:pt>
                <c:pt idx="4153">
                  <c:v>148</c:v>
                </c:pt>
                <c:pt idx="4154">
                  <c:v>9</c:v>
                </c:pt>
                <c:pt idx="4155">
                  <c:v>57</c:v>
                </c:pt>
                <c:pt idx="4156">
                  <c:v>4612</c:v>
                </c:pt>
                <c:pt idx="4157">
                  <c:v>13</c:v>
                </c:pt>
                <c:pt idx="4158">
                  <c:v>171</c:v>
                </c:pt>
                <c:pt idx="4159">
                  <c:v>689</c:v>
                </c:pt>
                <c:pt idx="4160">
                  <c:v>30</c:v>
                </c:pt>
                <c:pt idx="4161">
                  <c:v>154</c:v>
                </c:pt>
                <c:pt idx="4162">
                  <c:v>19</c:v>
                </c:pt>
                <c:pt idx="4163">
                  <c:v>439</c:v>
                </c:pt>
                <c:pt idx="4164">
                  <c:v>566</c:v>
                </c:pt>
                <c:pt idx="4165">
                  <c:v>1105</c:v>
                </c:pt>
                <c:pt idx="4166">
                  <c:v>377</c:v>
                </c:pt>
                <c:pt idx="4167">
                  <c:v>6</c:v>
                </c:pt>
                <c:pt idx="4168">
                  <c:v>711</c:v>
                </c:pt>
                <c:pt idx="4169">
                  <c:v>1168</c:v>
                </c:pt>
                <c:pt idx="4170">
                  <c:v>154</c:v>
                </c:pt>
                <c:pt idx="4171">
                  <c:v>144</c:v>
                </c:pt>
                <c:pt idx="4172">
                  <c:v>33</c:v>
                </c:pt>
                <c:pt idx="4173">
                  <c:v>13</c:v>
                </c:pt>
                <c:pt idx="4174">
                  <c:v>365</c:v>
                </c:pt>
                <c:pt idx="4175">
                  <c:v>1603</c:v>
                </c:pt>
                <c:pt idx="4176">
                  <c:v>114</c:v>
                </c:pt>
                <c:pt idx="4177">
                  <c:v>824</c:v>
                </c:pt>
                <c:pt idx="4178">
                  <c:v>4468</c:v>
                </c:pt>
                <c:pt idx="4179">
                  <c:v>444</c:v>
                </c:pt>
                <c:pt idx="4180">
                  <c:v>385</c:v>
                </c:pt>
                <c:pt idx="4181">
                  <c:v>126</c:v>
                </c:pt>
                <c:pt idx="4182">
                  <c:v>161</c:v>
                </c:pt>
                <c:pt idx="4183">
                  <c:v>228</c:v>
                </c:pt>
                <c:pt idx="4184">
                  <c:v>126</c:v>
                </c:pt>
                <c:pt idx="4185">
                  <c:v>1358</c:v>
                </c:pt>
                <c:pt idx="4186">
                  <c:v>45</c:v>
                </c:pt>
                <c:pt idx="4187">
                  <c:v>1381</c:v>
                </c:pt>
                <c:pt idx="4188">
                  <c:v>1221</c:v>
                </c:pt>
                <c:pt idx="4189">
                  <c:v>10039</c:v>
                </c:pt>
                <c:pt idx="4190">
                  <c:v>1501</c:v>
                </c:pt>
                <c:pt idx="4191">
                  <c:v>1275</c:v>
                </c:pt>
                <c:pt idx="4192">
                  <c:v>216</c:v>
                </c:pt>
                <c:pt idx="4193">
                  <c:v>258</c:v>
                </c:pt>
                <c:pt idx="4194">
                  <c:v>220</c:v>
                </c:pt>
                <c:pt idx="4195">
                  <c:v>216</c:v>
                </c:pt>
                <c:pt idx="4196">
                  <c:v>113</c:v>
                </c:pt>
                <c:pt idx="4197">
                  <c:v>32</c:v>
                </c:pt>
                <c:pt idx="4198">
                  <c:v>70</c:v>
                </c:pt>
                <c:pt idx="4199">
                  <c:v>2</c:v>
                </c:pt>
                <c:pt idx="4200">
                  <c:v>33</c:v>
                </c:pt>
                <c:pt idx="4201">
                  <c:v>1108</c:v>
                </c:pt>
                <c:pt idx="4202">
                  <c:v>38</c:v>
                </c:pt>
                <c:pt idx="4203">
                  <c:v>282</c:v>
                </c:pt>
                <c:pt idx="4204">
                  <c:v>589</c:v>
                </c:pt>
                <c:pt idx="4205">
                  <c:v>337</c:v>
                </c:pt>
                <c:pt idx="4206">
                  <c:v>272</c:v>
                </c:pt>
                <c:pt idx="4207">
                  <c:v>25</c:v>
                </c:pt>
                <c:pt idx="4208">
                  <c:v>2455</c:v>
                </c:pt>
                <c:pt idx="4209">
                  <c:v>67</c:v>
                </c:pt>
                <c:pt idx="4210">
                  <c:v>145</c:v>
                </c:pt>
                <c:pt idx="4211">
                  <c:v>2480</c:v>
                </c:pt>
                <c:pt idx="4212">
                  <c:v>46</c:v>
                </c:pt>
                <c:pt idx="4213">
                  <c:v>39</c:v>
                </c:pt>
                <c:pt idx="4214">
                  <c:v>77</c:v>
                </c:pt>
                <c:pt idx="4215">
                  <c:v>1313</c:v>
                </c:pt>
                <c:pt idx="4216">
                  <c:v>309</c:v>
                </c:pt>
                <c:pt idx="4217">
                  <c:v>83</c:v>
                </c:pt>
                <c:pt idx="4218">
                  <c:v>124</c:v>
                </c:pt>
                <c:pt idx="4219">
                  <c:v>338</c:v>
                </c:pt>
                <c:pt idx="4220">
                  <c:v>664</c:v>
                </c:pt>
                <c:pt idx="4221">
                  <c:v>0</c:v>
                </c:pt>
                <c:pt idx="4222">
                  <c:v>575</c:v>
                </c:pt>
                <c:pt idx="4223">
                  <c:v>99</c:v>
                </c:pt>
                <c:pt idx="4224">
                  <c:v>292</c:v>
                </c:pt>
                <c:pt idx="4225">
                  <c:v>584</c:v>
                </c:pt>
                <c:pt idx="4226">
                  <c:v>4</c:v>
                </c:pt>
                <c:pt idx="4227">
                  <c:v>8</c:v>
                </c:pt>
                <c:pt idx="4228">
                  <c:v>116</c:v>
                </c:pt>
                <c:pt idx="4229">
                  <c:v>16</c:v>
                </c:pt>
                <c:pt idx="4230">
                  <c:v>7</c:v>
                </c:pt>
                <c:pt idx="4231">
                  <c:v>5</c:v>
                </c:pt>
                <c:pt idx="4232">
                  <c:v>74</c:v>
                </c:pt>
                <c:pt idx="4233">
                  <c:v>418</c:v>
                </c:pt>
                <c:pt idx="4234">
                  <c:v>285</c:v>
                </c:pt>
                <c:pt idx="4235">
                  <c:v>37</c:v>
                </c:pt>
                <c:pt idx="4236">
                  <c:v>26336</c:v>
                </c:pt>
                <c:pt idx="4237">
                  <c:v>41</c:v>
                </c:pt>
                <c:pt idx="4238">
                  <c:v>8</c:v>
                </c:pt>
                <c:pt idx="4239">
                  <c:v>139</c:v>
                </c:pt>
                <c:pt idx="4240">
                  <c:v>284</c:v>
                </c:pt>
                <c:pt idx="4241">
                  <c:v>0</c:v>
                </c:pt>
                <c:pt idx="4242">
                  <c:v>1494</c:v>
                </c:pt>
                <c:pt idx="4243">
                  <c:v>444</c:v>
                </c:pt>
                <c:pt idx="4244">
                  <c:v>61</c:v>
                </c:pt>
                <c:pt idx="4245">
                  <c:v>153</c:v>
                </c:pt>
                <c:pt idx="4246">
                  <c:v>90</c:v>
                </c:pt>
                <c:pt idx="4247">
                  <c:v>428</c:v>
                </c:pt>
                <c:pt idx="4248">
                  <c:v>2322</c:v>
                </c:pt>
                <c:pt idx="4249">
                  <c:v>77</c:v>
                </c:pt>
                <c:pt idx="4250">
                  <c:v>237</c:v>
                </c:pt>
                <c:pt idx="4251">
                  <c:v>126</c:v>
                </c:pt>
                <c:pt idx="4252">
                  <c:v>0</c:v>
                </c:pt>
                <c:pt idx="4253">
                  <c:v>810</c:v>
                </c:pt>
                <c:pt idx="4254">
                  <c:v>407</c:v>
                </c:pt>
                <c:pt idx="4255">
                  <c:v>55</c:v>
                </c:pt>
                <c:pt idx="4256">
                  <c:v>1554</c:v>
                </c:pt>
                <c:pt idx="4257">
                  <c:v>42</c:v>
                </c:pt>
                <c:pt idx="4258">
                  <c:v>0</c:v>
                </c:pt>
                <c:pt idx="4259">
                  <c:v>357</c:v>
                </c:pt>
                <c:pt idx="4260">
                  <c:v>266</c:v>
                </c:pt>
                <c:pt idx="4261">
                  <c:v>58</c:v>
                </c:pt>
                <c:pt idx="4262">
                  <c:v>13</c:v>
                </c:pt>
                <c:pt idx="4263">
                  <c:v>71</c:v>
                </c:pt>
                <c:pt idx="4264">
                  <c:v>796</c:v>
                </c:pt>
                <c:pt idx="4265">
                  <c:v>2861</c:v>
                </c:pt>
                <c:pt idx="4266">
                  <c:v>2063</c:v>
                </c:pt>
                <c:pt idx="4267">
                  <c:v>12</c:v>
                </c:pt>
                <c:pt idx="4268">
                  <c:v>141</c:v>
                </c:pt>
                <c:pt idx="4269">
                  <c:v>189</c:v>
                </c:pt>
                <c:pt idx="4270">
                  <c:v>11</c:v>
                </c:pt>
                <c:pt idx="4271">
                  <c:v>1683</c:v>
                </c:pt>
                <c:pt idx="4272">
                  <c:v>0</c:v>
                </c:pt>
                <c:pt idx="4273">
                  <c:v>4723</c:v>
                </c:pt>
                <c:pt idx="4274">
                  <c:v>241</c:v>
                </c:pt>
                <c:pt idx="4275">
                  <c:v>1683</c:v>
                </c:pt>
                <c:pt idx="4276">
                  <c:v>172</c:v>
                </c:pt>
                <c:pt idx="4277">
                  <c:v>81</c:v>
                </c:pt>
                <c:pt idx="4278">
                  <c:v>60</c:v>
                </c:pt>
                <c:pt idx="4279">
                  <c:v>28</c:v>
                </c:pt>
                <c:pt idx="4280">
                  <c:v>35</c:v>
                </c:pt>
                <c:pt idx="4281">
                  <c:v>741</c:v>
                </c:pt>
                <c:pt idx="4282">
                  <c:v>109</c:v>
                </c:pt>
                <c:pt idx="4283">
                  <c:v>36</c:v>
                </c:pt>
                <c:pt idx="4284">
                  <c:v>16</c:v>
                </c:pt>
                <c:pt idx="4285">
                  <c:v>1421</c:v>
                </c:pt>
                <c:pt idx="4286">
                  <c:v>8738</c:v>
                </c:pt>
                <c:pt idx="4287">
                  <c:v>159</c:v>
                </c:pt>
                <c:pt idx="4288">
                  <c:v>601</c:v>
                </c:pt>
                <c:pt idx="4289">
                  <c:v>1267</c:v>
                </c:pt>
                <c:pt idx="4290">
                  <c:v>11</c:v>
                </c:pt>
                <c:pt idx="4291">
                  <c:v>98</c:v>
                </c:pt>
                <c:pt idx="4292">
                  <c:v>32391</c:v>
                </c:pt>
                <c:pt idx="4293">
                  <c:v>424</c:v>
                </c:pt>
                <c:pt idx="4294">
                  <c:v>773</c:v>
                </c:pt>
                <c:pt idx="4295">
                  <c:v>53176</c:v>
                </c:pt>
                <c:pt idx="4296">
                  <c:v>440</c:v>
                </c:pt>
                <c:pt idx="4297">
                  <c:v>100</c:v>
                </c:pt>
                <c:pt idx="4298">
                  <c:v>4166</c:v>
                </c:pt>
                <c:pt idx="4299">
                  <c:v>23</c:v>
                </c:pt>
                <c:pt idx="4300">
                  <c:v>118</c:v>
                </c:pt>
                <c:pt idx="4301">
                  <c:v>0</c:v>
                </c:pt>
                <c:pt idx="4302">
                  <c:v>167</c:v>
                </c:pt>
                <c:pt idx="4303">
                  <c:v>508</c:v>
                </c:pt>
                <c:pt idx="4304">
                  <c:v>1102</c:v>
                </c:pt>
                <c:pt idx="4305">
                  <c:v>663</c:v>
                </c:pt>
                <c:pt idx="4306">
                  <c:v>235</c:v>
                </c:pt>
                <c:pt idx="4307">
                  <c:v>241</c:v>
                </c:pt>
                <c:pt idx="4308">
                  <c:v>833</c:v>
                </c:pt>
                <c:pt idx="4309">
                  <c:v>272</c:v>
                </c:pt>
                <c:pt idx="4310">
                  <c:v>47</c:v>
                </c:pt>
                <c:pt idx="4311">
                  <c:v>46</c:v>
                </c:pt>
                <c:pt idx="4312">
                  <c:v>441</c:v>
                </c:pt>
                <c:pt idx="4313">
                  <c:v>582</c:v>
                </c:pt>
                <c:pt idx="4314">
                  <c:v>141</c:v>
                </c:pt>
                <c:pt idx="4315">
                  <c:v>14</c:v>
                </c:pt>
                <c:pt idx="4316">
                  <c:v>325</c:v>
                </c:pt>
                <c:pt idx="4317">
                  <c:v>8</c:v>
                </c:pt>
                <c:pt idx="4318">
                  <c:v>4267</c:v>
                </c:pt>
                <c:pt idx="4319">
                  <c:v>289</c:v>
                </c:pt>
                <c:pt idx="4320">
                  <c:v>3838</c:v>
                </c:pt>
                <c:pt idx="4321">
                  <c:v>153</c:v>
                </c:pt>
                <c:pt idx="4322">
                  <c:v>1883</c:v>
                </c:pt>
                <c:pt idx="4323">
                  <c:v>1288</c:v>
                </c:pt>
                <c:pt idx="4324">
                  <c:v>639</c:v>
                </c:pt>
                <c:pt idx="4325">
                  <c:v>51</c:v>
                </c:pt>
                <c:pt idx="4326">
                  <c:v>161</c:v>
                </c:pt>
                <c:pt idx="4327">
                  <c:v>0</c:v>
                </c:pt>
                <c:pt idx="4328">
                  <c:v>109</c:v>
                </c:pt>
                <c:pt idx="4329">
                  <c:v>180</c:v>
                </c:pt>
                <c:pt idx="4330">
                  <c:v>338</c:v>
                </c:pt>
                <c:pt idx="4331">
                  <c:v>524</c:v>
                </c:pt>
                <c:pt idx="4332">
                  <c:v>1595</c:v>
                </c:pt>
                <c:pt idx="4333">
                  <c:v>839</c:v>
                </c:pt>
                <c:pt idx="4334">
                  <c:v>74</c:v>
                </c:pt>
                <c:pt idx="4335">
                  <c:v>11</c:v>
                </c:pt>
                <c:pt idx="4336">
                  <c:v>24</c:v>
                </c:pt>
                <c:pt idx="4337">
                  <c:v>16155</c:v>
                </c:pt>
                <c:pt idx="4338">
                  <c:v>861</c:v>
                </c:pt>
                <c:pt idx="4339">
                  <c:v>43</c:v>
                </c:pt>
                <c:pt idx="4340">
                  <c:v>90</c:v>
                </c:pt>
                <c:pt idx="4341">
                  <c:v>119</c:v>
                </c:pt>
                <c:pt idx="4342">
                  <c:v>17</c:v>
                </c:pt>
                <c:pt idx="4343">
                  <c:v>218</c:v>
                </c:pt>
                <c:pt idx="4344">
                  <c:v>178</c:v>
                </c:pt>
                <c:pt idx="4345">
                  <c:v>3138</c:v>
                </c:pt>
                <c:pt idx="4346">
                  <c:v>1195</c:v>
                </c:pt>
                <c:pt idx="4347">
                  <c:v>28</c:v>
                </c:pt>
                <c:pt idx="4348">
                  <c:v>12201</c:v>
                </c:pt>
                <c:pt idx="4349">
                  <c:v>333</c:v>
                </c:pt>
                <c:pt idx="4350">
                  <c:v>171</c:v>
                </c:pt>
                <c:pt idx="4351">
                  <c:v>1679</c:v>
                </c:pt>
                <c:pt idx="4352">
                  <c:v>21</c:v>
                </c:pt>
                <c:pt idx="4353">
                  <c:v>198</c:v>
                </c:pt>
                <c:pt idx="4354">
                  <c:v>105</c:v>
                </c:pt>
                <c:pt idx="4355">
                  <c:v>97</c:v>
                </c:pt>
                <c:pt idx="4356">
                  <c:v>10</c:v>
                </c:pt>
                <c:pt idx="4357">
                  <c:v>1350</c:v>
                </c:pt>
                <c:pt idx="4358">
                  <c:v>120</c:v>
                </c:pt>
                <c:pt idx="4359">
                  <c:v>1690</c:v>
                </c:pt>
                <c:pt idx="4360">
                  <c:v>7</c:v>
                </c:pt>
                <c:pt idx="4361">
                  <c:v>33</c:v>
                </c:pt>
                <c:pt idx="4362">
                  <c:v>45</c:v>
                </c:pt>
                <c:pt idx="4363">
                  <c:v>14</c:v>
                </c:pt>
                <c:pt idx="4364">
                  <c:v>64</c:v>
                </c:pt>
                <c:pt idx="4365">
                  <c:v>158</c:v>
                </c:pt>
                <c:pt idx="4366">
                  <c:v>14</c:v>
                </c:pt>
                <c:pt idx="4367">
                  <c:v>0</c:v>
                </c:pt>
                <c:pt idx="4368">
                  <c:v>62</c:v>
                </c:pt>
                <c:pt idx="4369">
                  <c:v>458</c:v>
                </c:pt>
                <c:pt idx="4370">
                  <c:v>2787</c:v>
                </c:pt>
                <c:pt idx="4371">
                  <c:v>364</c:v>
                </c:pt>
                <c:pt idx="4372">
                  <c:v>34</c:v>
                </c:pt>
                <c:pt idx="4373">
                  <c:v>93</c:v>
                </c:pt>
                <c:pt idx="4374">
                  <c:v>607</c:v>
                </c:pt>
                <c:pt idx="4375">
                  <c:v>479</c:v>
                </c:pt>
                <c:pt idx="4376">
                  <c:v>0</c:v>
                </c:pt>
                <c:pt idx="4377">
                  <c:v>775</c:v>
                </c:pt>
                <c:pt idx="4378">
                  <c:v>103</c:v>
                </c:pt>
                <c:pt idx="4379">
                  <c:v>4955</c:v>
                </c:pt>
                <c:pt idx="4380">
                  <c:v>3466</c:v>
                </c:pt>
                <c:pt idx="4381">
                  <c:v>1464</c:v>
                </c:pt>
                <c:pt idx="4382">
                  <c:v>2</c:v>
                </c:pt>
                <c:pt idx="4383">
                  <c:v>23</c:v>
                </c:pt>
                <c:pt idx="4384">
                  <c:v>118</c:v>
                </c:pt>
                <c:pt idx="4385">
                  <c:v>4459</c:v>
                </c:pt>
                <c:pt idx="4386">
                  <c:v>332</c:v>
                </c:pt>
                <c:pt idx="4387">
                  <c:v>5472</c:v>
                </c:pt>
                <c:pt idx="4388">
                  <c:v>5700</c:v>
                </c:pt>
                <c:pt idx="4389">
                  <c:v>33</c:v>
                </c:pt>
                <c:pt idx="4390">
                  <c:v>29</c:v>
                </c:pt>
                <c:pt idx="4391">
                  <c:v>480</c:v>
                </c:pt>
                <c:pt idx="4392">
                  <c:v>236</c:v>
                </c:pt>
                <c:pt idx="4393">
                  <c:v>466</c:v>
                </c:pt>
                <c:pt idx="4394">
                  <c:v>694</c:v>
                </c:pt>
                <c:pt idx="4395">
                  <c:v>3023</c:v>
                </c:pt>
                <c:pt idx="4396">
                  <c:v>504</c:v>
                </c:pt>
                <c:pt idx="4397">
                  <c:v>68</c:v>
                </c:pt>
                <c:pt idx="4398">
                  <c:v>557</c:v>
                </c:pt>
                <c:pt idx="4399">
                  <c:v>589</c:v>
                </c:pt>
                <c:pt idx="4400">
                  <c:v>691</c:v>
                </c:pt>
                <c:pt idx="4401">
                  <c:v>7</c:v>
                </c:pt>
                <c:pt idx="4402">
                  <c:v>1249</c:v>
                </c:pt>
                <c:pt idx="4403">
                  <c:v>267</c:v>
                </c:pt>
                <c:pt idx="4404">
                  <c:v>28</c:v>
                </c:pt>
                <c:pt idx="4405">
                  <c:v>3809</c:v>
                </c:pt>
                <c:pt idx="4406">
                  <c:v>16</c:v>
                </c:pt>
                <c:pt idx="4407">
                  <c:v>0</c:v>
                </c:pt>
                <c:pt idx="4408">
                  <c:v>34</c:v>
                </c:pt>
                <c:pt idx="4409">
                  <c:v>12</c:v>
                </c:pt>
                <c:pt idx="4410">
                  <c:v>700</c:v>
                </c:pt>
                <c:pt idx="4411">
                  <c:v>564</c:v>
                </c:pt>
                <c:pt idx="4412">
                  <c:v>4131</c:v>
                </c:pt>
                <c:pt idx="4413">
                  <c:v>14</c:v>
                </c:pt>
                <c:pt idx="4414">
                  <c:v>16</c:v>
                </c:pt>
                <c:pt idx="4415">
                  <c:v>1742</c:v>
                </c:pt>
                <c:pt idx="4416">
                  <c:v>733</c:v>
                </c:pt>
                <c:pt idx="4417">
                  <c:v>154</c:v>
                </c:pt>
                <c:pt idx="4418">
                  <c:v>567</c:v>
                </c:pt>
                <c:pt idx="4419">
                  <c:v>179</c:v>
                </c:pt>
                <c:pt idx="4420">
                  <c:v>1094</c:v>
                </c:pt>
                <c:pt idx="4421">
                  <c:v>1226</c:v>
                </c:pt>
                <c:pt idx="4422">
                  <c:v>91</c:v>
                </c:pt>
                <c:pt idx="4423">
                  <c:v>146</c:v>
                </c:pt>
                <c:pt idx="4424">
                  <c:v>10</c:v>
                </c:pt>
                <c:pt idx="4425">
                  <c:v>22</c:v>
                </c:pt>
                <c:pt idx="4426">
                  <c:v>35</c:v>
                </c:pt>
                <c:pt idx="4427">
                  <c:v>3327</c:v>
                </c:pt>
                <c:pt idx="4428">
                  <c:v>377</c:v>
                </c:pt>
                <c:pt idx="4429">
                  <c:v>248</c:v>
                </c:pt>
                <c:pt idx="4430">
                  <c:v>38</c:v>
                </c:pt>
                <c:pt idx="4431">
                  <c:v>50</c:v>
                </c:pt>
                <c:pt idx="4432">
                  <c:v>1</c:v>
                </c:pt>
                <c:pt idx="4433">
                  <c:v>9</c:v>
                </c:pt>
                <c:pt idx="4434">
                  <c:v>18893</c:v>
                </c:pt>
                <c:pt idx="4435">
                  <c:v>28</c:v>
                </c:pt>
                <c:pt idx="4436">
                  <c:v>92</c:v>
                </c:pt>
                <c:pt idx="4437">
                  <c:v>0</c:v>
                </c:pt>
                <c:pt idx="4438">
                  <c:v>109</c:v>
                </c:pt>
                <c:pt idx="4439">
                  <c:v>58</c:v>
                </c:pt>
                <c:pt idx="4440">
                  <c:v>103</c:v>
                </c:pt>
                <c:pt idx="4441">
                  <c:v>621</c:v>
                </c:pt>
                <c:pt idx="4442">
                  <c:v>10</c:v>
                </c:pt>
                <c:pt idx="4443">
                  <c:v>6831</c:v>
                </c:pt>
                <c:pt idx="4444">
                  <c:v>219</c:v>
                </c:pt>
                <c:pt idx="4445">
                  <c:v>7</c:v>
                </c:pt>
                <c:pt idx="4446">
                  <c:v>11130</c:v>
                </c:pt>
                <c:pt idx="4447">
                  <c:v>3178</c:v>
                </c:pt>
                <c:pt idx="4448">
                  <c:v>34</c:v>
                </c:pt>
                <c:pt idx="4449">
                  <c:v>335</c:v>
                </c:pt>
                <c:pt idx="4450">
                  <c:v>20</c:v>
                </c:pt>
                <c:pt idx="4451">
                  <c:v>514</c:v>
                </c:pt>
                <c:pt idx="4452">
                  <c:v>1391</c:v>
                </c:pt>
                <c:pt idx="4453">
                  <c:v>3710</c:v>
                </c:pt>
                <c:pt idx="4454">
                  <c:v>30</c:v>
                </c:pt>
                <c:pt idx="4455">
                  <c:v>27</c:v>
                </c:pt>
                <c:pt idx="4456">
                  <c:v>196</c:v>
                </c:pt>
                <c:pt idx="4457">
                  <c:v>221</c:v>
                </c:pt>
                <c:pt idx="4458">
                  <c:v>117</c:v>
                </c:pt>
                <c:pt idx="4459">
                  <c:v>121</c:v>
                </c:pt>
                <c:pt idx="4460">
                  <c:v>32</c:v>
                </c:pt>
                <c:pt idx="4461">
                  <c:v>49</c:v>
                </c:pt>
                <c:pt idx="4462">
                  <c:v>217</c:v>
                </c:pt>
                <c:pt idx="4463">
                  <c:v>93</c:v>
                </c:pt>
                <c:pt idx="4464">
                  <c:v>82</c:v>
                </c:pt>
                <c:pt idx="4465">
                  <c:v>844</c:v>
                </c:pt>
                <c:pt idx="4466">
                  <c:v>30</c:v>
                </c:pt>
                <c:pt idx="4467">
                  <c:v>641</c:v>
                </c:pt>
                <c:pt idx="4468">
                  <c:v>200</c:v>
                </c:pt>
                <c:pt idx="4469">
                  <c:v>1167</c:v>
                </c:pt>
                <c:pt idx="4470">
                  <c:v>994</c:v>
                </c:pt>
                <c:pt idx="4471">
                  <c:v>24</c:v>
                </c:pt>
                <c:pt idx="4472">
                  <c:v>2676</c:v>
                </c:pt>
                <c:pt idx="4473">
                  <c:v>31</c:v>
                </c:pt>
                <c:pt idx="4474">
                  <c:v>72</c:v>
                </c:pt>
                <c:pt idx="4475">
                  <c:v>85</c:v>
                </c:pt>
                <c:pt idx="4476">
                  <c:v>548</c:v>
                </c:pt>
                <c:pt idx="4477">
                  <c:v>208</c:v>
                </c:pt>
                <c:pt idx="4478">
                  <c:v>29277</c:v>
                </c:pt>
                <c:pt idx="4479">
                  <c:v>228</c:v>
                </c:pt>
                <c:pt idx="4480">
                  <c:v>157</c:v>
                </c:pt>
                <c:pt idx="4481">
                  <c:v>20</c:v>
                </c:pt>
                <c:pt idx="4482">
                  <c:v>47404</c:v>
                </c:pt>
                <c:pt idx="4483">
                  <c:v>165</c:v>
                </c:pt>
                <c:pt idx="4484">
                  <c:v>0</c:v>
                </c:pt>
                <c:pt idx="4485">
                  <c:v>115</c:v>
                </c:pt>
                <c:pt idx="4486">
                  <c:v>643</c:v>
                </c:pt>
                <c:pt idx="4487">
                  <c:v>45</c:v>
                </c:pt>
                <c:pt idx="4488">
                  <c:v>6143</c:v>
                </c:pt>
                <c:pt idx="4489">
                  <c:v>29</c:v>
                </c:pt>
                <c:pt idx="4490">
                  <c:v>46332</c:v>
                </c:pt>
                <c:pt idx="4491">
                  <c:v>370</c:v>
                </c:pt>
                <c:pt idx="4492">
                  <c:v>10</c:v>
                </c:pt>
                <c:pt idx="4493">
                  <c:v>174</c:v>
                </c:pt>
                <c:pt idx="4494">
                  <c:v>5626</c:v>
                </c:pt>
                <c:pt idx="4495">
                  <c:v>994</c:v>
                </c:pt>
                <c:pt idx="4496">
                  <c:v>3</c:v>
                </c:pt>
                <c:pt idx="4497">
                  <c:v>11</c:v>
                </c:pt>
                <c:pt idx="4498">
                  <c:v>53</c:v>
                </c:pt>
                <c:pt idx="4499">
                  <c:v>2749</c:v>
                </c:pt>
                <c:pt idx="4500">
                  <c:v>19</c:v>
                </c:pt>
                <c:pt idx="4501">
                  <c:v>11</c:v>
                </c:pt>
                <c:pt idx="4502">
                  <c:v>6277</c:v>
                </c:pt>
                <c:pt idx="4503">
                  <c:v>193</c:v>
                </c:pt>
                <c:pt idx="4504">
                  <c:v>72</c:v>
                </c:pt>
                <c:pt idx="4505">
                  <c:v>684</c:v>
                </c:pt>
                <c:pt idx="4506">
                  <c:v>348</c:v>
                </c:pt>
                <c:pt idx="4507">
                  <c:v>247</c:v>
                </c:pt>
                <c:pt idx="4508">
                  <c:v>6</c:v>
                </c:pt>
                <c:pt idx="4509">
                  <c:v>0</c:v>
                </c:pt>
                <c:pt idx="4510">
                  <c:v>2</c:v>
                </c:pt>
                <c:pt idx="4511">
                  <c:v>579</c:v>
                </c:pt>
                <c:pt idx="4512">
                  <c:v>3503</c:v>
                </c:pt>
                <c:pt idx="4513">
                  <c:v>1181</c:v>
                </c:pt>
                <c:pt idx="4514">
                  <c:v>334</c:v>
                </c:pt>
                <c:pt idx="4515">
                  <c:v>3</c:v>
                </c:pt>
                <c:pt idx="4516">
                  <c:v>1176</c:v>
                </c:pt>
                <c:pt idx="4517">
                  <c:v>3668</c:v>
                </c:pt>
                <c:pt idx="4518">
                  <c:v>141</c:v>
                </c:pt>
                <c:pt idx="4519">
                  <c:v>1627</c:v>
                </c:pt>
                <c:pt idx="4520">
                  <c:v>19</c:v>
                </c:pt>
                <c:pt idx="4521">
                  <c:v>48</c:v>
                </c:pt>
                <c:pt idx="4522">
                  <c:v>11093</c:v>
                </c:pt>
                <c:pt idx="4523">
                  <c:v>27</c:v>
                </c:pt>
                <c:pt idx="4524">
                  <c:v>30</c:v>
                </c:pt>
                <c:pt idx="4525">
                  <c:v>39</c:v>
                </c:pt>
                <c:pt idx="4526">
                  <c:v>19</c:v>
                </c:pt>
                <c:pt idx="4527">
                  <c:v>813</c:v>
                </c:pt>
                <c:pt idx="4528">
                  <c:v>35</c:v>
                </c:pt>
                <c:pt idx="4529">
                  <c:v>608</c:v>
                </c:pt>
                <c:pt idx="4530">
                  <c:v>96</c:v>
                </c:pt>
                <c:pt idx="4531">
                  <c:v>178</c:v>
                </c:pt>
                <c:pt idx="4532">
                  <c:v>2386</c:v>
                </c:pt>
                <c:pt idx="4533">
                  <c:v>11</c:v>
                </c:pt>
                <c:pt idx="4534">
                  <c:v>15</c:v>
                </c:pt>
                <c:pt idx="4535">
                  <c:v>106</c:v>
                </c:pt>
                <c:pt idx="4536">
                  <c:v>298</c:v>
                </c:pt>
                <c:pt idx="4537">
                  <c:v>570</c:v>
                </c:pt>
                <c:pt idx="4538">
                  <c:v>516</c:v>
                </c:pt>
                <c:pt idx="4539">
                  <c:v>18</c:v>
                </c:pt>
                <c:pt idx="4540">
                  <c:v>167</c:v>
                </c:pt>
                <c:pt idx="4541">
                  <c:v>778</c:v>
                </c:pt>
                <c:pt idx="4542">
                  <c:v>350</c:v>
                </c:pt>
                <c:pt idx="4543">
                  <c:v>541</c:v>
                </c:pt>
                <c:pt idx="4544">
                  <c:v>40124</c:v>
                </c:pt>
                <c:pt idx="4545">
                  <c:v>4082</c:v>
                </c:pt>
                <c:pt idx="4546">
                  <c:v>985</c:v>
                </c:pt>
                <c:pt idx="4547">
                  <c:v>96</c:v>
                </c:pt>
                <c:pt idx="4548">
                  <c:v>22</c:v>
                </c:pt>
                <c:pt idx="4549">
                  <c:v>63</c:v>
                </c:pt>
                <c:pt idx="4550">
                  <c:v>525</c:v>
                </c:pt>
                <c:pt idx="4551">
                  <c:v>56</c:v>
                </c:pt>
                <c:pt idx="4552">
                  <c:v>196</c:v>
                </c:pt>
                <c:pt idx="4553">
                  <c:v>453</c:v>
                </c:pt>
                <c:pt idx="4554">
                  <c:v>1876</c:v>
                </c:pt>
                <c:pt idx="4555">
                  <c:v>160</c:v>
                </c:pt>
                <c:pt idx="4556">
                  <c:v>1847</c:v>
                </c:pt>
                <c:pt idx="4557">
                  <c:v>15</c:v>
                </c:pt>
                <c:pt idx="4558">
                  <c:v>174</c:v>
                </c:pt>
                <c:pt idx="4559">
                  <c:v>3514</c:v>
                </c:pt>
                <c:pt idx="4560">
                  <c:v>272</c:v>
                </c:pt>
                <c:pt idx="4561">
                  <c:v>368</c:v>
                </c:pt>
                <c:pt idx="4562">
                  <c:v>217</c:v>
                </c:pt>
                <c:pt idx="4563">
                  <c:v>2042</c:v>
                </c:pt>
                <c:pt idx="4564">
                  <c:v>260</c:v>
                </c:pt>
                <c:pt idx="4565">
                  <c:v>4494</c:v>
                </c:pt>
                <c:pt idx="4566">
                  <c:v>573</c:v>
                </c:pt>
                <c:pt idx="4567">
                  <c:v>939</c:v>
                </c:pt>
                <c:pt idx="4568">
                  <c:v>232</c:v>
                </c:pt>
                <c:pt idx="4569">
                  <c:v>2711</c:v>
                </c:pt>
                <c:pt idx="4570">
                  <c:v>442</c:v>
                </c:pt>
                <c:pt idx="4571">
                  <c:v>11</c:v>
                </c:pt>
                <c:pt idx="4572">
                  <c:v>661</c:v>
                </c:pt>
                <c:pt idx="4573">
                  <c:v>447</c:v>
                </c:pt>
                <c:pt idx="4574">
                  <c:v>73</c:v>
                </c:pt>
                <c:pt idx="4575">
                  <c:v>4</c:v>
                </c:pt>
                <c:pt idx="4576">
                  <c:v>401</c:v>
                </c:pt>
                <c:pt idx="4577">
                  <c:v>28</c:v>
                </c:pt>
                <c:pt idx="4578">
                  <c:v>1436</c:v>
                </c:pt>
                <c:pt idx="4579">
                  <c:v>18</c:v>
                </c:pt>
                <c:pt idx="4580">
                  <c:v>1970</c:v>
                </c:pt>
                <c:pt idx="4581">
                  <c:v>991</c:v>
                </c:pt>
                <c:pt idx="4582">
                  <c:v>1825</c:v>
                </c:pt>
                <c:pt idx="4583">
                  <c:v>141</c:v>
                </c:pt>
                <c:pt idx="4584">
                  <c:v>81</c:v>
                </c:pt>
                <c:pt idx="4585">
                  <c:v>364</c:v>
                </c:pt>
                <c:pt idx="4586">
                  <c:v>135</c:v>
                </c:pt>
                <c:pt idx="4587">
                  <c:v>104</c:v>
                </c:pt>
                <c:pt idx="4588">
                  <c:v>59</c:v>
                </c:pt>
                <c:pt idx="4589">
                  <c:v>257</c:v>
                </c:pt>
                <c:pt idx="4590">
                  <c:v>25</c:v>
                </c:pt>
                <c:pt idx="4591">
                  <c:v>333</c:v>
                </c:pt>
                <c:pt idx="4592">
                  <c:v>41</c:v>
                </c:pt>
                <c:pt idx="4593">
                  <c:v>52</c:v>
                </c:pt>
                <c:pt idx="4594">
                  <c:v>284</c:v>
                </c:pt>
                <c:pt idx="4595">
                  <c:v>4</c:v>
                </c:pt>
                <c:pt idx="4596">
                  <c:v>10409</c:v>
                </c:pt>
                <c:pt idx="4597">
                  <c:v>46</c:v>
                </c:pt>
                <c:pt idx="4598">
                  <c:v>127</c:v>
                </c:pt>
                <c:pt idx="4599">
                  <c:v>46</c:v>
                </c:pt>
                <c:pt idx="4600">
                  <c:v>0</c:v>
                </c:pt>
                <c:pt idx="4601">
                  <c:v>68</c:v>
                </c:pt>
                <c:pt idx="4602">
                  <c:v>146917</c:v>
                </c:pt>
                <c:pt idx="4603">
                  <c:v>87</c:v>
                </c:pt>
                <c:pt idx="4604">
                  <c:v>1893</c:v>
                </c:pt>
                <c:pt idx="4605">
                  <c:v>8</c:v>
                </c:pt>
                <c:pt idx="4606">
                  <c:v>34</c:v>
                </c:pt>
                <c:pt idx="4607">
                  <c:v>38</c:v>
                </c:pt>
                <c:pt idx="4608">
                  <c:v>185</c:v>
                </c:pt>
                <c:pt idx="4609">
                  <c:v>18</c:v>
                </c:pt>
                <c:pt idx="4610">
                  <c:v>71</c:v>
                </c:pt>
                <c:pt idx="4611">
                  <c:v>171</c:v>
                </c:pt>
                <c:pt idx="4612">
                  <c:v>62</c:v>
                </c:pt>
                <c:pt idx="4613">
                  <c:v>735</c:v>
                </c:pt>
                <c:pt idx="4614">
                  <c:v>0</c:v>
                </c:pt>
                <c:pt idx="4615">
                  <c:v>105</c:v>
                </c:pt>
                <c:pt idx="4616">
                  <c:v>75</c:v>
                </c:pt>
                <c:pt idx="4617">
                  <c:v>134</c:v>
                </c:pt>
                <c:pt idx="4618">
                  <c:v>3093</c:v>
                </c:pt>
                <c:pt idx="4619">
                  <c:v>146</c:v>
                </c:pt>
                <c:pt idx="4620">
                  <c:v>208</c:v>
                </c:pt>
                <c:pt idx="4621">
                  <c:v>463</c:v>
                </c:pt>
                <c:pt idx="4622">
                  <c:v>12</c:v>
                </c:pt>
                <c:pt idx="4623">
                  <c:v>100</c:v>
                </c:pt>
                <c:pt idx="4624">
                  <c:v>212</c:v>
                </c:pt>
                <c:pt idx="4625">
                  <c:v>194</c:v>
                </c:pt>
                <c:pt idx="4626">
                  <c:v>743</c:v>
                </c:pt>
                <c:pt idx="4627">
                  <c:v>110</c:v>
                </c:pt>
                <c:pt idx="4628">
                  <c:v>125</c:v>
                </c:pt>
                <c:pt idx="4629">
                  <c:v>305</c:v>
                </c:pt>
                <c:pt idx="4630">
                  <c:v>40</c:v>
                </c:pt>
                <c:pt idx="4631">
                  <c:v>335</c:v>
                </c:pt>
                <c:pt idx="4632">
                  <c:v>24</c:v>
                </c:pt>
                <c:pt idx="4633">
                  <c:v>33</c:v>
                </c:pt>
                <c:pt idx="4634">
                  <c:v>85</c:v>
                </c:pt>
                <c:pt idx="4635">
                  <c:v>724</c:v>
                </c:pt>
                <c:pt idx="4636">
                  <c:v>157</c:v>
                </c:pt>
                <c:pt idx="4637">
                  <c:v>13</c:v>
                </c:pt>
                <c:pt idx="4638">
                  <c:v>47</c:v>
                </c:pt>
                <c:pt idx="4639">
                  <c:v>2722</c:v>
                </c:pt>
                <c:pt idx="4640">
                  <c:v>272</c:v>
                </c:pt>
                <c:pt idx="4641">
                  <c:v>3462</c:v>
                </c:pt>
                <c:pt idx="4642">
                  <c:v>46855</c:v>
                </c:pt>
                <c:pt idx="4643">
                  <c:v>269</c:v>
                </c:pt>
                <c:pt idx="4644">
                  <c:v>84</c:v>
                </c:pt>
                <c:pt idx="4645">
                  <c:v>5</c:v>
                </c:pt>
                <c:pt idx="4646">
                  <c:v>45</c:v>
                </c:pt>
                <c:pt idx="4647">
                  <c:v>6</c:v>
                </c:pt>
                <c:pt idx="4648">
                  <c:v>531</c:v>
                </c:pt>
                <c:pt idx="4649">
                  <c:v>1249</c:v>
                </c:pt>
                <c:pt idx="4650">
                  <c:v>0</c:v>
                </c:pt>
                <c:pt idx="4651">
                  <c:v>521</c:v>
                </c:pt>
                <c:pt idx="4652">
                  <c:v>101</c:v>
                </c:pt>
                <c:pt idx="4653">
                  <c:v>316</c:v>
                </c:pt>
                <c:pt idx="4654">
                  <c:v>1076</c:v>
                </c:pt>
                <c:pt idx="4655">
                  <c:v>53</c:v>
                </c:pt>
                <c:pt idx="4656">
                  <c:v>77</c:v>
                </c:pt>
                <c:pt idx="4657">
                  <c:v>1659</c:v>
                </c:pt>
                <c:pt idx="4658">
                  <c:v>5</c:v>
                </c:pt>
                <c:pt idx="4659">
                  <c:v>4482</c:v>
                </c:pt>
                <c:pt idx="4660">
                  <c:v>37</c:v>
                </c:pt>
                <c:pt idx="4661">
                  <c:v>124</c:v>
                </c:pt>
                <c:pt idx="4662">
                  <c:v>35</c:v>
                </c:pt>
                <c:pt idx="4663">
                  <c:v>15</c:v>
                </c:pt>
                <c:pt idx="4664">
                  <c:v>421</c:v>
                </c:pt>
                <c:pt idx="4665">
                  <c:v>5243</c:v>
                </c:pt>
                <c:pt idx="4666">
                  <c:v>158</c:v>
                </c:pt>
                <c:pt idx="4667">
                  <c:v>193</c:v>
                </c:pt>
                <c:pt idx="4668">
                  <c:v>256</c:v>
                </c:pt>
                <c:pt idx="4669">
                  <c:v>524</c:v>
                </c:pt>
                <c:pt idx="4670">
                  <c:v>3683</c:v>
                </c:pt>
                <c:pt idx="4671">
                  <c:v>25</c:v>
                </c:pt>
                <c:pt idx="4672">
                  <c:v>372</c:v>
                </c:pt>
                <c:pt idx="4673">
                  <c:v>0</c:v>
                </c:pt>
                <c:pt idx="4674">
                  <c:v>87</c:v>
                </c:pt>
                <c:pt idx="4675">
                  <c:v>348</c:v>
                </c:pt>
                <c:pt idx="4676">
                  <c:v>0</c:v>
                </c:pt>
                <c:pt idx="4677">
                  <c:v>283</c:v>
                </c:pt>
                <c:pt idx="4678">
                  <c:v>14791</c:v>
                </c:pt>
                <c:pt idx="4679">
                  <c:v>66</c:v>
                </c:pt>
                <c:pt idx="4680">
                  <c:v>642</c:v>
                </c:pt>
                <c:pt idx="4681">
                  <c:v>0</c:v>
                </c:pt>
                <c:pt idx="4682">
                  <c:v>34</c:v>
                </c:pt>
                <c:pt idx="4683">
                  <c:v>14388</c:v>
                </c:pt>
                <c:pt idx="4684">
                  <c:v>263</c:v>
                </c:pt>
                <c:pt idx="4685">
                  <c:v>148</c:v>
                </c:pt>
                <c:pt idx="4686">
                  <c:v>28</c:v>
                </c:pt>
                <c:pt idx="4687">
                  <c:v>51</c:v>
                </c:pt>
                <c:pt idx="4688">
                  <c:v>273</c:v>
                </c:pt>
                <c:pt idx="4689">
                  <c:v>279</c:v>
                </c:pt>
                <c:pt idx="4690">
                  <c:v>1358</c:v>
                </c:pt>
                <c:pt idx="4691">
                  <c:v>4</c:v>
                </c:pt>
                <c:pt idx="4692">
                  <c:v>214</c:v>
                </c:pt>
                <c:pt idx="4693">
                  <c:v>381</c:v>
                </c:pt>
                <c:pt idx="4694">
                  <c:v>30</c:v>
                </c:pt>
                <c:pt idx="4695">
                  <c:v>34</c:v>
                </c:pt>
                <c:pt idx="4696">
                  <c:v>557</c:v>
                </c:pt>
                <c:pt idx="4697">
                  <c:v>3869</c:v>
                </c:pt>
                <c:pt idx="4698">
                  <c:v>0</c:v>
                </c:pt>
                <c:pt idx="4699">
                  <c:v>1133</c:v>
                </c:pt>
                <c:pt idx="4700">
                  <c:v>12</c:v>
                </c:pt>
                <c:pt idx="4701">
                  <c:v>88</c:v>
                </c:pt>
                <c:pt idx="4702">
                  <c:v>3528</c:v>
                </c:pt>
                <c:pt idx="4703">
                  <c:v>305</c:v>
                </c:pt>
                <c:pt idx="4704">
                  <c:v>211</c:v>
                </c:pt>
                <c:pt idx="4705">
                  <c:v>2629</c:v>
                </c:pt>
                <c:pt idx="4706">
                  <c:v>740</c:v>
                </c:pt>
                <c:pt idx="4707">
                  <c:v>430</c:v>
                </c:pt>
                <c:pt idx="4708">
                  <c:v>83</c:v>
                </c:pt>
                <c:pt idx="4709">
                  <c:v>27</c:v>
                </c:pt>
                <c:pt idx="4710">
                  <c:v>5</c:v>
                </c:pt>
                <c:pt idx="4711">
                  <c:v>246</c:v>
                </c:pt>
                <c:pt idx="4712">
                  <c:v>118</c:v>
                </c:pt>
                <c:pt idx="4713">
                  <c:v>35726</c:v>
                </c:pt>
                <c:pt idx="4714">
                  <c:v>1504</c:v>
                </c:pt>
                <c:pt idx="4715">
                  <c:v>2297</c:v>
                </c:pt>
                <c:pt idx="4716">
                  <c:v>25</c:v>
                </c:pt>
                <c:pt idx="4717">
                  <c:v>34</c:v>
                </c:pt>
                <c:pt idx="4718">
                  <c:v>19</c:v>
                </c:pt>
                <c:pt idx="4719">
                  <c:v>83</c:v>
                </c:pt>
                <c:pt idx="4720">
                  <c:v>201</c:v>
                </c:pt>
                <c:pt idx="4721">
                  <c:v>24</c:v>
                </c:pt>
                <c:pt idx="4722">
                  <c:v>404</c:v>
                </c:pt>
                <c:pt idx="4723">
                  <c:v>2151</c:v>
                </c:pt>
                <c:pt idx="4724">
                  <c:v>8927</c:v>
                </c:pt>
                <c:pt idx="4725">
                  <c:v>2</c:v>
                </c:pt>
                <c:pt idx="4726">
                  <c:v>162</c:v>
                </c:pt>
                <c:pt idx="4727">
                  <c:v>2291</c:v>
                </c:pt>
                <c:pt idx="4728">
                  <c:v>969</c:v>
                </c:pt>
                <c:pt idx="4729">
                  <c:v>343</c:v>
                </c:pt>
                <c:pt idx="4730">
                  <c:v>218</c:v>
                </c:pt>
                <c:pt idx="4731">
                  <c:v>75</c:v>
                </c:pt>
                <c:pt idx="4732">
                  <c:v>7</c:v>
                </c:pt>
                <c:pt idx="4733">
                  <c:v>1130</c:v>
                </c:pt>
                <c:pt idx="4734">
                  <c:v>1367</c:v>
                </c:pt>
                <c:pt idx="4735">
                  <c:v>357</c:v>
                </c:pt>
                <c:pt idx="4736">
                  <c:v>0</c:v>
                </c:pt>
                <c:pt idx="4737">
                  <c:v>250</c:v>
                </c:pt>
                <c:pt idx="4738">
                  <c:v>187</c:v>
                </c:pt>
                <c:pt idx="4739">
                  <c:v>3633</c:v>
                </c:pt>
                <c:pt idx="4740">
                  <c:v>749</c:v>
                </c:pt>
                <c:pt idx="4741">
                  <c:v>87</c:v>
                </c:pt>
                <c:pt idx="4742">
                  <c:v>22</c:v>
                </c:pt>
                <c:pt idx="4743">
                  <c:v>0</c:v>
                </c:pt>
                <c:pt idx="4744">
                  <c:v>124</c:v>
                </c:pt>
                <c:pt idx="4745">
                  <c:v>752</c:v>
                </c:pt>
                <c:pt idx="4746">
                  <c:v>624</c:v>
                </c:pt>
                <c:pt idx="4747">
                  <c:v>1273</c:v>
                </c:pt>
                <c:pt idx="4748">
                  <c:v>15203</c:v>
                </c:pt>
                <c:pt idx="4749">
                  <c:v>563</c:v>
                </c:pt>
                <c:pt idx="4750">
                  <c:v>1692</c:v>
                </c:pt>
                <c:pt idx="4751">
                  <c:v>1255</c:v>
                </c:pt>
                <c:pt idx="4752">
                  <c:v>588</c:v>
                </c:pt>
                <c:pt idx="4753">
                  <c:v>641</c:v>
                </c:pt>
                <c:pt idx="4754">
                  <c:v>881</c:v>
                </c:pt>
                <c:pt idx="4755">
                  <c:v>31</c:v>
                </c:pt>
                <c:pt idx="4756">
                  <c:v>485</c:v>
                </c:pt>
                <c:pt idx="4757">
                  <c:v>463</c:v>
                </c:pt>
                <c:pt idx="4758">
                  <c:v>1803</c:v>
                </c:pt>
                <c:pt idx="4759">
                  <c:v>248</c:v>
                </c:pt>
                <c:pt idx="4760">
                  <c:v>613</c:v>
                </c:pt>
                <c:pt idx="4761">
                  <c:v>1322</c:v>
                </c:pt>
                <c:pt idx="4762">
                  <c:v>17</c:v>
                </c:pt>
                <c:pt idx="4763">
                  <c:v>69</c:v>
                </c:pt>
                <c:pt idx="4764">
                  <c:v>2097</c:v>
                </c:pt>
                <c:pt idx="4765">
                  <c:v>1428</c:v>
                </c:pt>
                <c:pt idx="4766">
                  <c:v>114</c:v>
                </c:pt>
                <c:pt idx="4767">
                  <c:v>77</c:v>
                </c:pt>
                <c:pt idx="4768">
                  <c:v>93</c:v>
                </c:pt>
                <c:pt idx="4769">
                  <c:v>97</c:v>
                </c:pt>
                <c:pt idx="4770">
                  <c:v>543</c:v>
                </c:pt>
                <c:pt idx="4771">
                  <c:v>1776</c:v>
                </c:pt>
                <c:pt idx="4772">
                  <c:v>113</c:v>
                </c:pt>
                <c:pt idx="4773">
                  <c:v>7</c:v>
                </c:pt>
                <c:pt idx="4774">
                  <c:v>70</c:v>
                </c:pt>
                <c:pt idx="4775">
                  <c:v>65</c:v>
                </c:pt>
                <c:pt idx="4776">
                  <c:v>28</c:v>
                </c:pt>
                <c:pt idx="4777">
                  <c:v>888</c:v>
                </c:pt>
                <c:pt idx="4778">
                  <c:v>63</c:v>
                </c:pt>
                <c:pt idx="4779">
                  <c:v>117</c:v>
                </c:pt>
                <c:pt idx="4780">
                  <c:v>243</c:v>
                </c:pt>
                <c:pt idx="4781">
                  <c:v>110</c:v>
                </c:pt>
                <c:pt idx="4782">
                  <c:v>79</c:v>
                </c:pt>
                <c:pt idx="4783">
                  <c:v>148</c:v>
                </c:pt>
                <c:pt idx="4784">
                  <c:v>1805</c:v>
                </c:pt>
                <c:pt idx="4785">
                  <c:v>1178</c:v>
                </c:pt>
                <c:pt idx="4786">
                  <c:v>60</c:v>
                </c:pt>
                <c:pt idx="4787">
                  <c:v>74</c:v>
                </c:pt>
                <c:pt idx="4788">
                  <c:v>1445</c:v>
                </c:pt>
                <c:pt idx="4789">
                  <c:v>5</c:v>
                </c:pt>
                <c:pt idx="4790">
                  <c:v>78</c:v>
                </c:pt>
                <c:pt idx="4791">
                  <c:v>482</c:v>
                </c:pt>
                <c:pt idx="4792">
                  <c:v>0</c:v>
                </c:pt>
                <c:pt idx="4793">
                  <c:v>514</c:v>
                </c:pt>
                <c:pt idx="4794">
                  <c:v>5</c:v>
                </c:pt>
                <c:pt idx="4795">
                  <c:v>38</c:v>
                </c:pt>
                <c:pt idx="4796">
                  <c:v>27</c:v>
                </c:pt>
                <c:pt idx="4797">
                  <c:v>41</c:v>
                </c:pt>
                <c:pt idx="4798">
                  <c:v>201</c:v>
                </c:pt>
                <c:pt idx="4799">
                  <c:v>13</c:v>
                </c:pt>
                <c:pt idx="4800">
                  <c:v>20</c:v>
                </c:pt>
                <c:pt idx="4801">
                  <c:v>0</c:v>
                </c:pt>
                <c:pt idx="4802">
                  <c:v>237</c:v>
                </c:pt>
                <c:pt idx="4803">
                  <c:v>1227</c:v>
                </c:pt>
                <c:pt idx="4804">
                  <c:v>22</c:v>
                </c:pt>
                <c:pt idx="4805">
                  <c:v>6869</c:v>
                </c:pt>
                <c:pt idx="4806">
                  <c:v>5930</c:v>
                </c:pt>
                <c:pt idx="4807">
                  <c:v>54</c:v>
                </c:pt>
                <c:pt idx="4808">
                  <c:v>4114</c:v>
                </c:pt>
                <c:pt idx="4809">
                  <c:v>9</c:v>
                </c:pt>
                <c:pt idx="4810">
                  <c:v>49</c:v>
                </c:pt>
                <c:pt idx="4811">
                  <c:v>863</c:v>
                </c:pt>
                <c:pt idx="4812">
                  <c:v>146</c:v>
                </c:pt>
                <c:pt idx="4813">
                  <c:v>87</c:v>
                </c:pt>
                <c:pt idx="4814">
                  <c:v>1753</c:v>
                </c:pt>
                <c:pt idx="4815">
                  <c:v>3150</c:v>
                </c:pt>
                <c:pt idx="4816">
                  <c:v>26</c:v>
                </c:pt>
                <c:pt idx="4817">
                  <c:v>0</c:v>
                </c:pt>
                <c:pt idx="4818">
                  <c:v>3614</c:v>
                </c:pt>
                <c:pt idx="4819">
                  <c:v>55</c:v>
                </c:pt>
                <c:pt idx="4820">
                  <c:v>278</c:v>
                </c:pt>
                <c:pt idx="4821">
                  <c:v>5</c:v>
                </c:pt>
                <c:pt idx="4822">
                  <c:v>109</c:v>
                </c:pt>
                <c:pt idx="4823">
                  <c:v>267</c:v>
                </c:pt>
                <c:pt idx="4824">
                  <c:v>504</c:v>
                </c:pt>
                <c:pt idx="4825">
                  <c:v>676</c:v>
                </c:pt>
                <c:pt idx="4826">
                  <c:v>0</c:v>
                </c:pt>
                <c:pt idx="4827">
                  <c:v>137</c:v>
                </c:pt>
                <c:pt idx="4828">
                  <c:v>108</c:v>
                </c:pt>
                <c:pt idx="4829">
                  <c:v>244</c:v>
                </c:pt>
                <c:pt idx="4830">
                  <c:v>86</c:v>
                </c:pt>
                <c:pt idx="4831">
                  <c:v>63</c:v>
                </c:pt>
                <c:pt idx="4832">
                  <c:v>3</c:v>
                </c:pt>
                <c:pt idx="4833">
                  <c:v>965</c:v>
                </c:pt>
                <c:pt idx="4834">
                  <c:v>141</c:v>
                </c:pt>
                <c:pt idx="4835">
                  <c:v>11521</c:v>
                </c:pt>
                <c:pt idx="4836">
                  <c:v>910</c:v>
                </c:pt>
                <c:pt idx="4837">
                  <c:v>187</c:v>
                </c:pt>
                <c:pt idx="4838">
                  <c:v>487</c:v>
                </c:pt>
                <c:pt idx="4839">
                  <c:v>0</c:v>
                </c:pt>
                <c:pt idx="4840">
                  <c:v>189</c:v>
                </c:pt>
                <c:pt idx="4841">
                  <c:v>51</c:v>
                </c:pt>
                <c:pt idx="4842">
                  <c:v>16</c:v>
                </c:pt>
                <c:pt idx="4843">
                  <c:v>119</c:v>
                </c:pt>
                <c:pt idx="4844">
                  <c:v>6</c:v>
                </c:pt>
                <c:pt idx="4845">
                  <c:v>4253</c:v>
                </c:pt>
                <c:pt idx="4846">
                  <c:v>750</c:v>
                </c:pt>
                <c:pt idx="4847">
                  <c:v>1152</c:v>
                </c:pt>
                <c:pt idx="4848">
                  <c:v>272</c:v>
                </c:pt>
                <c:pt idx="4849">
                  <c:v>15</c:v>
                </c:pt>
                <c:pt idx="4850">
                  <c:v>35</c:v>
                </c:pt>
                <c:pt idx="4851">
                  <c:v>435</c:v>
                </c:pt>
                <c:pt idx="4852">
                  <c:v>38</c:v>
                </c:pt>
                <c:pt idx="4853">
                  <c:v>1760</c:v>
                </c:pt>
                <c:pt idx="4854">
                  <c:v>141</c:v>
                </c:pt>
                <c:pt idx="4855">
                  <c:v>2864</c:v>
                </c:pt>
                <c:pt idx="4856">
                  <c:v>617</c:v>
                </c:pt>
                <c:pt idx="4857">
                  <c:v>433</c:v>
                </c:pt>
                <c:pt idx="4858">
                  <c:v>142</c:v>
                </c:pt>
                <c:pt idx="4859">
                  <c:v>37</c:v>
                </c:pt>
                <c:pt idx="4860">
                  <c:v>381</c:v>
                </c:pt>
                <c:pt idx="4861">
                  <c:v>1</c:v>
                </c:pt>
                <c:pt idx="4862">
                  <c:v>20964</c:v>
                </c:pt>
                <c:pt idx="4863">
                  <c:v>526</c:v>
                </c:pt>
                <c:pt idx="4864">
                  <c:v>1025</c:v>
                </c:pt>
                <c:pt idx="4865">
                  <c:v>0</c:v>
                </c:pt>
                <c:pt idx="4866">
                  <c:v>395</c:v>
                </c:pt>
                <c:pt idx="4867">
                  <c:v>54</c:v>
                </c:pt>
                <c:pt idx="4868">
                  <c:v>423</c:v>
                </c:pt>
                <c:pt idx="4869">
                  <c:v>303</c:v>
                </c:pt>
                <c:pt idx="4870">
                  <c:v>218</c:v>
                </c:pt>
                <c:pt idx="4871">
                  <c:v>38</c:v>
                </c:pt>
                <c:pt idx="4872">
                  <c:v>2233</c:v>
                </c:pt>
                <c:pt idx="4873">
                  <c:v>280</c:v>
                </c:pt>
                <c:pt idx="4874">
                  <c:v>2390</c:v>
                </c:pt>
                <c:pt idx="4875">
                  <c:v>7903</c:v>
                </c:pt>
                <c:pt idx="4876">
                  <c:v>8977</c:v>
                </c:pt>
                <c:pt idx="4877">
                  <c:v>596</c:v>
                </c:pt>
                <c:pt idx="4878">
                  <c:v>628</c:v>
                </c:pt>
                <c:pt idx="4879">
                  <c:v>6302</c:v>
                </c:pt>
                <c:pt idx="4880">
                  <c:v>118</c:v>
                </c:pt>
                <c:pt idx="4881">
                  <c:v>201</c:v>
                </c:pt>
                <c:pt idx="4882">
                  <c:v>313</c:v>
                </c:pt>
                <c:pt idx="4883">
                  <c:v>312</c:v>
                </c:pt>
                <c:pt idx="4884">
                  <c:v>0</c:v>
                </c:pt>
                <c:pt idx="4885">
                  <c:v>215</c:v>
                </c:pt>
                <c:pt idx="4886">
                  <c:v>0</c:v>
                </c:pt>
                <c:pt idx="4887">
                  <c:v>1607</c:v>
                </c:pt>
                <c:pt idx="4888">
                  <c:v>192</c:v>
                </c:pt>
                <c:pt idx="4889">
                  <c:v>864</c:v>
                </c:pt>
                <c:pt idx="4890">
                  <c:v>39</c:v>
                </c:pt>
                <c:pt idx="4891">
                  <c:v>78</c:v>
                </c:pt>
                <c:pt idx="4892">
                  <c:v>99</c:v>
                </c:pt>
                <c:pt idx="4893">
                  <c:v>68</c:v>
                </c:pt>
                <c:pt idx="4894">
                  <c:v>336</c:v>
                </c:pt>
                <c:pt idx="4895">
                  <c:v>41</c:v>
                </c:pt>
                <c:pt idx="4896">
                  <c:v>73</c:v>
                </c:pt>
                <c:pt idx="4897">
                  <c:v>207</c:v>
                </c:pt>
                <c:pt idx="4898">
                  <c:v>86</c:v>
                </c:pt>
                <c:pt idx="4899">
                  <c:v>2</c:v>
                </c:pt>
                <c:pt idx="4900">
                  <c:v>89</c:v>
                </c:pt>
                <c:pt idx="4901">
                  <c:v>412</c:v>
                </c:pt>
                <c:pt idx="4902">
                  <c:v>5</c:v>
                </c:pt>
                <c:pt idx="4903">
                  <c:v>2662</c:v>
                </c:pt>
                <c:pt idx="4904">
                  <c:v>0</c:v>
                </c:pt>
                <c:pt idx="4905">
                  <c:v>271</c:v>
                </c:pt>
                <c:pt idx="4906">
                  <c:v>23</c:v>
                </c:pt>
                <c:pt idx="4907">
                  <c:v>369</c:v>
                </c:pt>
                <c:pt idx="4908">
                  <c:v>1297</c:v>
                </c:pt>
                <c:pt idx="4909">
                  <c:v>121</c:v>
                </c:pt>
                <c:pt idx="4910">
                  <c:v>847</c:v>
                </c:pt>
                <c:pt idx="4911">
                  <c:v>377</c:v>
                </c:pt>
                <c:pt idx="4912">
                  <c:v>350</c:v>
                </c:pt>
                <c:pt idx="4913">
                  <c:v>317</c:v>
                </c:pt>
                <c:pt idx="4914">
                  <c:v>24</c:v>
                </c:pt>
                <c:pt idx="4915">
                  <c:v>159</c:v>
                </c:pt>
                <c:pt idx="4916">
                  <c:v>449</c:v>
                </c:pt>
                <c:pt idx="4917">
                  <c:v>53</c:v>
                </c:pt>
                <c:pt idx="4918">
                  <c:v>2903</c:v>
                </c:pt>
                <c:pt idx="4919">
                  <c:v>20</c:v>
                </c:pt>
                <c:pt idx="4920">
                  <c:v>179</c:v>
                </c:pt>
                <c:pt idx="4921">
                  <c:v>18</c:v>
                </c:pt>
                <c:pt idx="4922">
                  <c:v>1604</c:v>
                </c:pt>
                <c:pt idx="4923">
                  <c:v>5550</c:v>
                </c:pt>
                <c:pt idx="4924">
                  <c:v>9</c:v>
                </c:pt>
                <c:pt idx="4925">
                  <c:v>169</c:v>
                </c:pt>
                <c:pt idx="4926">
                  <c:v>468</c:v>
                </c:pt>
                <c:pt idx="4927">
                  <c:v>103</c:v>
                </c:pt>
                <c:pt idx="4928">
                  <c:v>61</c:v>
                </c:pt>
                <c:pt idx="4929">
                  <c:v>275</c:v>
                </c:pt>
                <c:pt idx="4930">
                  <c:v>39</c:v>
                </c:pt>
                <c:pt idx="4931">
                  <c:v>364</c:v>
                </c:pt>
                <c:pt idx="4932">
                  <c:v>155</c:v>
                </c:pt>
                <c:pt idx="4933">
                  <c:v>1119</c:v>
                </c:pt>
                <c:pt idx="4934">
                  <c:v>0</c:v>
                </c:pt>
                <c:pt idx="4935">
                  <c:v>2684</c:v>
                </c:pt>
                <c:pt idx="4936">
                  <c:v>343</c:v>
                </c:pt>
                <c:pt idx="4937">
                  <c:v>138</c:v>
                </c:pt>
                <c:pt idx="4938">
                  <c:v>27454</c:v>
                </c:pt>
                <c:pt idx="4939">
                  <c:v>571</c:v>
                </c:pt>
                <c:pt idx="4940">
                  <c:v>153</c:v>
                </c:pt>
                <c:pt idx="4941">
                  <c:v>1617</c:v>
                </c:pt>
                <c:pt idx="4942">
                  <c:v>0</c:v>
                </c:pt>
                <c:pt idx="4943">
                  <c:v>1037</c:v>
                </c:pt>
                <c:pt idx="4944">
                  <c:v>104</c:v>
                </c:pt>
                <c:pt idx="4945">
                  <c:v>6</c:v>
                </c:pt>
                <c:pt idx="4946">
                  <c:v>395</c:v>
                </c:pt>
                <c:pt idx="4947">
                  <c:v>752</c:v>
                </c:pt>
                <c:pt idx="4948">
                  <c:v>62</c:v>
                </c:pt>
                <c:pt idx="4949">
                  <c:v>389</c:v>
                </c:pt>
                <c:pt idx="4950">
                  <c:v>198</c:v>
                </c:pt>
                <c:pt idx="4951">
                  <c:v>2570</c:v>
                </c:pt>
                <c:pt idx="4952">
                  <c:v>125</c:v>
                </c:pt>
                <c:pt idx="4953">
                  <c:v>116</c:v>
                </c:pt>
                <c:pt idx="4954">
                  <c:v>389</c:v>
                </c:pt>
                <c:pt idx="4955">
                  <c:v>31402</c:v>
                </c:pt>
                <c:pt idx="4956">
                  <c:v>40</c:v>
                </c:pt>
                <c:pt idx="4957">
                  <c:v>2535</c:v>
                </c:pt>
                <c:pt idx="4958">
                  <c:v>310</c:v>
                </c:pt>
                <c:pt idx="4959">
                  <c:v>75</c:v>
                </c:pt>
                <c:pt idx="4960">
                  <c:v>85</c:v>
                </c:pt>
                <c:pt idx="4961">
                  <c:v>279</c:v>
                </c:pt>
                <c:pt idx="4962">
                  <c:v>42</c:v>
                </c:pt>
                <c:pt idx="4963">
                  <c:v>10</c:v>
                </c:pt>
                <c:pt idx="4964">
                  <c:v>545</c:v>
                </c:pt>
                <c:pt idx="4965">
                  <c:v>1450</c:v>
                </c:pt>
                <c:pt idx="4966">
                  <c:v>329</c:v>
                </c:pt>
                <c:pt idx="4967">
                  <c:v>1317</c:v>
                </c:pt>
                <c:pt idx="4968">
                  <c:v>7519</c:v>
                </c:pt>
                <c:pt idx="4969">
                  <c:v>207</c:v>
                </c:pt>
                <c:pt idx="4970">
                  <c:v>556</c:v>
                </c:pt>
                <c:pt idx="4971">
                  <c:v>5527</c:v>
                </c:pt>
                <c:pt idx="4972">
                  <c:v>74</c:v>
                </c:pt>
                <c:pt idx="4973">
                  <c:v>1962</c:v>
                </c:pt>
                <c:pt idx="4974">
                  <c:v>6</c:v>
                </c:pt>
                <c:pt idx="4975">
                  <c:v>1272</c:v>
                </c:pt>
                <c:pt idx="4976">
                  <c:v>413</c:v>
                </c:pt>
                <c:pt idx="4977">
                  <c:v>41</c:v>
                </c:pt>
                <c:pt idx="4978">
                  <c:v>497</c:v>
                </c:pt>
                <c:pt idx="4979">
                  <c:v>77</c:v>
                </c:pt>
                <c:pt idx="4980">
                  <c:v>57</c:v>
                </c:pt>
                <c:pt idx="4981">
                  <c:v>51</c:v>
                </c:pt>
                <c:pt idx="4982">
                  <c:v>54</c:v>
                </c:pt>
                <c:pt idx="4983">
                  <c:v>251</c:v>
                </c:pt>
                <c:pt idx="4984">
                  <c:v>227</c:v>
                </c:pt>
                <c:pt idx="4985">
                  <c:v>124</c:v>
                </c:pt>
                <c:pt idx="4986">
                  <c:v>11</c:v>
                </c:pt>
                <c:pt idx="4987">
                  <c:v>788</c:v>
                </c:pt>
                <c:pt idx="4988">
                  <c:v>319</c:v>
                </c:pt>
                <c:pt idx="4989">
                  <c:v>142</c:v>
                </c:pt>
                <c:pt idx="4990">
                  <c:v>1161</c:v>
                </c:pt>
                <c:pt idx="4991">
                  <c:v>103</c:v>
                </c:pt>
                <c:pt idx="4992">
                  <c:v>1046</c:v>
                </c:pt>
                <c:pt idx="4993">
                  <c:v>1818</c:v>
                </c:pt>
                <c:pt idx="4994">
                  <c:v>88</c:v>
                </c:pt>
                <c:pt idx="4995">
                  <c:v>206</c:v>
                </c:pt>
                <c:pt idx="4996">
                  <c:v>4731</c:v>
                </c:pt>
                <c:pt idx="4997">
                  <c:v>23</c:v>
                </c:pt>
                <c:pt idx="4998">
                  <c:v>1481</c:v>
                </c:pt>
                <c:pt idx="4999">
                  <c:v>265</c:v>
                </c:pt>
                <c:pt idx="5000">
                  <c:v>504</c:v>
                </c:pt>
                <c:pt idx="5001">
                  <c:v>14</c:v>
                </c:pt>
                <c:pt idx="5002">
                  <c:v>98</c:v>
                </c:pt>
                <c:pt idx="5003">
                  <c:v>1815</c:v>
                </c:pt>
                <c:pt idx="5004">
                  <c:v>201</c:v>
                </c:pt>
                <c:pt idx="5005">
                  <c:v>1998</c:v>
                </c:pt>
                <c:pt idx="5006">
                  <c:v>545</c:v>
                </c:pt>
                <c:pt idx="5007">
                  <c:v>184</c:v>
                </c:pt>
                <c:pt idx="5008">
                  <c:v>39</c:v>
                </c:pt>
                <c:pt idx="5009">
                  <c:v>838</c:v>
                </c:pt>
                <c:pt idx="5010">
                  <c:v>16</c:v>
                </c:pt>
                <c:pt idx="5011">
                  <c:v>711</c:v>
                </c:pt>
                <c:pt idx="5012">
                  <c:v>201</c:v>
                </c:pt>
                <c:pt idx="5013">
                  <c:v>241</c:v>
                </c:pt>
                <c:pt idx="5014">
                  <c:v>0</c:v>
                </c:pt>
                <c:pt idx="5015">
                  <c:v>106</c:v>
                </c:pt>
                <c:pt idx="5016">
                  <c:v>5410</c:v>
                </c:pt>
                <c:pt idx="5017">
                  <c:v>97</c:v>
                </c:pt>
                <c:pt idx="5018">
                  <c:v>0</c:v>
                </c:pt>
                <c:pt idx="5019">
                  <c:v>17511</c:v>
                </c:pt>
                <c:pt idx="5020">
                  <c:v>325</c:v>
                </c:pt>
                <c:pt idx="5021">
                  <c:v>16</c:v>
                </c:pt>
                <c:pt idx="5022">
                  <c:v>408</c:v>
                </c:pt>
                <c:pt idx="5023">
                  <c:v>254</c:v>
                </c:pt>
                <c:pt idx="5024">
                  <c:v>35</c:v>
                </c:pt>
                <c:pt idx="5025">
                  <c:v>512</c:v>
                </c:pt>
                <c:pt idx="5026">
                  <c:v>5</c:v>
                </c:pt>
                <c:pt idx="5027">
                  <c:v>746</c:v>
                </c:pt>
                <c:pt idx="5028">
                  <c:v>1606</c:v>
                </c:pt>
                <c:pt idx="5029">
                  <c:v>396</c:v>
                </c:pt>
                <c:pt idx="5030">
                  <c:v>2548</c:v>
                </c:pt>
                <c:pt idx="5031">
                  <c:v>0</c:v>
                </c:pt>
                <c:pt idx="5032">
                  <c:v>1060</c:v>
                </c:pt>
                <c:pt idx="5033">
                  <c:v>81</c:v>
                </c:pt>
                <c:pt idx="5034">
                  <c:v>1513</c:v>
                </c:pt>
                <c:pt idx="5035">
                  <c:v>25895</c:v>
                </c:pt>
                <c:pt idx="5036">
                  <c:v>124</c:v>
                </c:pt>
                <c:pt idx="5037">
                  <c:v>5</c:v>
                </c:pt>
                <c:pt idx="5038">
                  <c:v>1199</c:v>
                </c:pt>
                <c:pt idx="5039">
                  <c:v>6513</c:v>
                </c:pt>
                <c:pt idx="5040">
                  <c:v>256</c:v>
                </c:pt>
                <c:pt idx="5041">
                  <c:v>474</c:v>
                </c:pt>
                <c:pt idx="5042">
                  <c:v>17</c:v>
                </c:pt>
                <c:pt idx="5043">
                  <c:v>505</c:v>
                </c:pt>
                <c:pt idx="5044">
                  <c:v>2</c:v>
                </c:pt>
                <c:pt idx="5045">
                  <c:v>161</c:v>
                </c:pt>
                <c:pt idx="5046">
                  <c:v>2767</c:v>
                </c:pt>
                <c:pt idx="5047">
                  <c:v>87</c:v>
                </c:pt>
                <c:pt idx="5048">
                  <c:v>1711</c:v>
                </c:pt>
                <c:pt idx="5049">
                  <c:v>1891</c:v>
                </c:pt>
                <c:pt idx="5050">
                  <c:v>20</c:v>
                </c:pt>
                <c:pt idx="5051">
                  <c:v>759</c:v>
                </c:pt>
                <c:pt idx="5052">
                  <c:v>615</c:v>
                </c:pt>
                <c:pt idx="5053">
                  <c:v>110</c:v>
                </c:pt>
                <c:pt idx="5054">
                  <c:v>162</c:v>
                </c:pt>
                <c:pt idx="5055">
                  <c:v>14</c:v>
                </c:pt>
                <c:pt idx="5056">
                  <c:v>6024</c:v>
                </c:pt>
                <c:pt idx="5057">
                  <c:v>482</c:v>
                </c:pt>
                <c:pt idx="5058">
                  <c:v>1467</c:v>
                </c:pt>
                <c:pt idx="5059">
                  <c:v>189</c:v>
                </c:pt>
                <c:pt idx="5060">
                  <c:v>101</c:v>
                </c:pt>
                <c:pt idx="5061">
                  <c:v>30</c:v>
                </c:pt>
                <c:pt idx="5062">
                  <c:v>482</c:v>
                </c:pt>
                <c:pt idx="5063">
                  <c:v>31</c:v>
                </c:pt>
                <c:pt idx="5064">
                  <c:v>152</c:v>
                </c:pt>
                <c:pt idx="5065">
                  <c:v>2084</c:v>
                </c:pt>
                <c:pt idx="5066">
                  <c:v>1</c:v>
                </c:pt>
                <c:pt idx="5067">
                  <c:v>827</c:v>
                </c:pt>
                <c:pt idx="5068">
                  <c:v>335</c:v>
                </c:pt>
                <c:pt idx="5069">
                  <c:v>579</c:v>
                </c:pt>
                <c:pt idx="5070">
                  <c:v>176</c:v>
                </c:pt>
                <c:pt idx="5071">
                  <c:v>2936</c:v>
                </c:pt>
                <c:pt idx="5072">
                  <c:v>30</c:v>
                </c:pt>
                <c:pt idx="5073">
                  <c:v>26</c:v>
                </c:pt>
                <c:pt idx="5074">
                  <c:v>186</c:v>
                </c:pt>
                <c:pt idx="5075">
                  <c:v>132</c:v>
                </c:pt>
                <c:pt idx="5076">
                  <c:v>27311</c:v>
                </c:pt>
                <c:pt idx="5077">
                  <c:v>676</c:v>
                </c:pt>
                <c:pt idx="5078">
                  <c:v>19</c:v>
                </c:pt>
                <c:pt idx="5079">
                  <c:v>0</c:v>
                </c:pt>
                <c:pt idx="5080">
                  <c:v>41</c:v>
                </c:pt>
                <c:pt idx="5081">
                  <c:v>90</c:v>
                </c:pt>
                <c:pt idx="5082">
                  <c:v>18</c:v>
                </c:pt>
                <c:pt idx="5083">
                  <c:v>6290</c:v>
                </c:pt>
                <c:pt idx="5084">
                  <c:v>169</c:v>
                </c:pt>
                <c:pt idx="5085">
                  <c:v>2301</c:v>
                </c:pt>
                <c:pt idx="5086">
                  <c:v>748</c:v>
                </c:pt>
                <c:pt idx="5087">
                  <c:v>166</c:v>
                </c:pt>
                <c:pt idx="5088">
                  <c:v>36</c:v>
                </c:pt>
                <c:pt idx="5089">
                  <c:v>1550</c:v>
                </c:pt>
                <c:pt idx="5090">
                  <c:v>18</c:v>
                </c:pt>
                <c:pt idx="5091">
                  <c:v>62</c:v>
                </c:pt>
                <c:pt idx="5092">
                  <c:v>1424</c:v>
                </c:pt>
                <c:pt idx="5093">
                  <c:v>32</c:v>
                </c:pt>
                <c:pt idx="5094">
                  <c:v>231</c:v>
                </c:pt>
                <c:pt idx="5095">
                  <c:v>12</c:v>
                </c:pt>
                <c:pt idx="5096">
                  <c:v>53</c:v>
                </c:pt>
                <c:pt idx="5097">
                  <c:v>103</c:v>
                </c:pt>
                <c:pt idx="5098">
                  <c:v>121</c:v>
                </c:pt>
                <c:pt idx="5099">
                  <c:v>267</c:v>
                </c:pt>
                <c:pt idx="5100">
                  <c:v>167</c:v>
                </c:pt>
                <c:pt idx="5101">
                  <c:v>1</c:v>
                </c:pt>
                <c:pt idx="5102">
                  <c:v>0</c:v>
                </c:pt>
                <c:pt idx="5103">
                  <c:v>61</c:v>
                </c:pt>
                <c:pt idx="5104">
                  <c:v>690</c:v>
                </c:pt>
                <c:pt idx="5105">
                  <c:v>72</c:v>
                </c:pt>
                <c:pt idx="5106">
                  <c:v>152</c:v>
                </c:pt>
                <c:pt idx="5107">
                  <c:v>269</c:v>
                </c:pt>
                <c:pt idx="5108">
                  <c:v>840</c:v>
                </c:pt>
                <c:pt idx="5109">
                  <c:v>39</c:v>
                </c:pt>
                <c:pt idx="5110">
                  <c:v>71</c:v>
                </c:pt>
                <c:pt idx="5111">
                  <c:v>369</c:v>
                </c:pt>
                <c:pt idx="5112">
                  <c:v>52</c:v>
                </c:pt>
                <c:pt idx="5113">
                  <c:v>623</c:v>
                </c:pt>
                <c:pt idx="5114">
                  <c:v>5</c:v>
                </c:pt>
                <c:pt idx="5115">
                  <c:v>16</c:v>
                </c:pt>
                <c:pt idx="5116">
                  <c:v>396</c:v>
                </c:pt>
                <c:pt idx="5117">
                  <c:v>667</c:v>
                </c:pt>
                <c:pt idx="5118">
                  <c:v>1082</c:v>
                </c:pt>
                <c:pt idx="5119">
                  <c:v>0</c:v>
                </c:pt>
                <c:pt idx="5120">
                  <c:v>302</c:v>
                </c:pt>
                <c:pt idx="5121">
                  <c:v>359</c:v>
                </c:pt>
                <c:pt idx="5122">
                  <c:v>3</c:v>
                </c:pt>
                <c:pt idx="5123">
                  <c:v>202</c:v>
                </c:pt>
                <c:pt idx="5124">
                  <c:v>591</c:v>
                </c:pt>
                <c:pt idx="5125">
                  <c:v>343</c:v>
                </c:pt>
                <c:pt idx="5126">
                  <c:v>73</c:v>
                </c:pt>
                <c:pt idx="5127">
                  <c:v>386</c:v>
                </c:pt>
                <c:pt idx="5128">
                  <c:v>22</c:v>
                </c:pt>
                <c:pt idx="5129">
                  <c:v>258</c:v>
                </c:pt>
                <c:pt idx="5130">
                  <c:v>3723</c:v>
                </c:pt>
                <c:pt idx="5131">
                  <c:v>6</c:v>
                </c:pt>
                <c:pt idx="5132">
                  <c:v>493</c:v>
                </c:pt>
                <c:pt idx="5133">
                  <c:v>4</c:v>
                </c:pt>
                <c:pt idx="5134">
                  <c:v>0</c:v>
                </c:pt>
                <c:pt idx="5135">
                  <c:v>23</c:v>
                </c:pt>
                <c:pt idx="5136">
                  <c:v>16</c:v>
                </c:pt>
                <c:pt idx="5137">
                  <c:v>673</c:v>
                </c:pt>
                <c:pt idx="5138">
                  <c:v>12</c:v>
                </c:pt>
                <c:pt idx="5139">
                  <c:v>98</c:v>
                </c:pt>
                <c:pt idx="5140">
                  <c:v>0</c:v>
                </c:pt>
                <c:pt idx="5141">
                  <c:v>71</c:v>
                </c:pt>
                <c:pt idx="5142">
                  <c:v>142</c:v>
                </c:pt>
                <c:pt idx="5143">
                  <c:v>668</c:v>
                </c:pt>
                <c:pt idx="5144">
                  <c:v>68</c:v>
                </c:pt>
                <c:pt idx="5145">
                  <c:v>53</c:v>
                </c:pt>
                <c:pt idx="5146">
                  <c:v>105</c:v>
                </c:pt>
                <c:pt idx="5147">
                  <c:v>33</c:v>
                </c:pt>
                <c:pt idx="5148">
                  <c:v>60</c:v>
                </c:pt>
                <c:pt idx="5149">
                  <c:v>1296</c:v>
                </c:pt>
                <c:pt idx="5150">
                  <c:v>181</c:v>
                </c:pt>
                <c:pt idx="5151">
                  <c:v>1586</c:v>
                </c:pt>
                <c:pt idx="5152">
                  <c:v>2203</c:v>
                </c:pt>
                <c:pt idx="5153">
                  <c:v>10</c:v>
                </c:pt>
                <c:pt idx="5154">
                  <c:v>2091</c:v>
                </c:pt>
                <c:pt idx="5155">
                  <c:v>132</c:v>
                </c:pt>
                <c:pt idx="5156">
                  <c:v>52</c:v>
                </c:pt>
                <c:pt idx="5157">
                  <c:v>447</c:v>
                </c:pt>
                <c:pt idx="5158">
                  <c:v>44</c:v>
                </c:pt>
                <c:pt idx="5159">
                  <c:v>2359</c:v>
                </c:pt>
                <c:pt idx="5160">
                  <c:v>141</c:v>
                </c:pt>
                <c:pt idx="5161">
                  <c:v>793</c:v>
                </c:pt>
                <c:pt idx="5162">
                  <c:v>1290</c:v>
                </c:pt>
                <c:pt idx="5163">
                  <c:v>36</c:v>
                </c:pt>
                <c:pt idx="5164">
                  <c:v>144</c:v>
                </c:pt>
                <c:pt idx="5165">
                  <c:v>226</c:v>
                </c:pt>
                <c:pt idx="5166">
                  <c:v>2022</c:v>
                </c:pt>
                <c:pt idx="5167">
                  <c:v>67</c:v>
                </c:pt>
                <c:pt idx="5168">
                  <c:v>108</c:v>
                </c:pt>
                <c:pt idx="5169">
                  <c:v>6</c:v>
                </c:pt>
                <c:pt idx="5170">
                  <c:v>257</c:v>
                </c:pt>
                <c:pt idx="5171">
                  <c:v>242</c:v>
                </c:pt>
                <c:pt idx="5172">
                  <c:v>2712</c:v>
                </c:pt>
                <c:pt idx="5173">
                  <c:v>36931</c:v>
                </c:pt>
                <c:pt idx="5174">
                  <c:v>663</c:v>
                </c:pt>
                <c:pt idx="5175">
                  <c:v>891</c:v>
                </c:pt>
                <c:pt idx="5176">
                  <c:v>879</c:v>
                </c:pt>
                <c:pt idx="5177">
                  <c:v>1430</c:v>
                </c:pt>
                <c:pt idx="5178">
                  <c:v>2050</c:v>
                </c:pt>
                <c:pt idx="5179">
                  <c:v>21</c:v>
                </c:pt>
                <c:pt idx="5180">
                  <c:v>90</c:v>
                </c:pt>
                <c:pt idx="5181">
                  <c:v>1459</c:v>
                </c:pt>
                <c:pt idx="5182">
                  <c:v>10</c:v>
                </c:pt>
                <c:pt idx="5183">
                  <c:v>207</c:v>
                </c:pt>
                <c:pt idx="5184">
                  <c:v>30</c:v>
                </c:pt>
                <c:pt idx="5185">
                  <c:v>21</c:v>
                </c:pt>
                <c:pt idx="5186">
                  <c:v>950</c:v>
                </c:pt>
                <c:pt idx="5187">
                  <c:v>354</c:v>
                </c:pt>
                <c:pt idx="5188">
                  <c:v>313</c:v>
                </c:pt>
                <c:pt idx="5189">
                  <c:v>34</c:v>
                </c:pt>
                <c:pt idx="5190">
                  <c:v>430</c:v>
                </c:pt>
                <c:pt idx="5191">
                  <c:v>149</c:v>
                </c:pt>
                <c:pt idx="5192">
                  <c:v>1141</c:v>
                </c:pt>
                <c:pt idx="5193">
                  <c:v>859</c:v>
                </c:pt>
                <c:pt idx="5194">
                  <c:v>46</c:v>
                </c:pt>
                <c:pt idx="5195">
                  <c:v>77</c:v>
                </c:pt>
                <c:pt idx="5196">
                  <c:v>6</c:v>
                </c:pt>
                <c:pt idx="5197">
                  <c:v>136</c:v>
                </c:pt>
                <c:pt idx="5198">
                  <c:v>196</c:v>
                </c:pt>
                <c:pt idx="5199">
                  <c:v>0</c:v>
                </c:pt>
                <c:pt idx="5200">
                  <c:v>6211</c:v>
                </c:pt>
                <c:pt idx="5201">
                  <c:v>34111</c:v>
                </c:pt>
                <c:pt idx="5202">
                  <c:v>97</c:v>
                </c:pt>
                <c:pt idx="5203">
                  <c:v>1063</c:v>
                </c:pt>
                <c:pt idx="5204">
                  <c:v>11690</c:v>
                </c:pt>
                <c:pt idx="5205">
                  <c:v>407</c:v>
                </c:pt>
                <c:pt idx="5206">
                  <c:v>59</c:v>
                </c:pt>
                <c:pt idx="5207">
                  <c:v>92</c:v>
                </c:pt>
                <c:pt idx="5208">
                  <c:v>63</c:v>
                </c:pt>
                <c:pt idx="5209">
                  <c:v>1436</c:v>
                </c:pt>
                <c:pt idx="5210">
                  <c:v>11</c:v>
                </c:pt>
                <c:pt idx="5211">
                  <c:v>203</c:v>
                </c:pt>
                <c:pt idx="5212">
                  <c:v>1017</c:v>
                </c:pt>
                <c:pt idx="5213">
                  <c:v>190</c:v>
                </c:pt>
                <c:pt idx="5214">
                  <c:v>93</c:v>
                </c:pt>
                <c:pt idx="5215">
                  <c:v>10327</c:v>
                </c:pt>
                <c:pt idx="5216">
                  <c:v>1445</c:v>
                </c:pt>
                <c:pt idx="5217">
                  <c:v>23</c:v>
                </c:pt>
                <c:pt idx="5218">
                  <c:v>147</c:v>
                </c:pt>
                <c:pt idx="5219">
                  <c:v>48</c:v>
                </c:pt>
                <c:pt idx="5220">
                  <c:v>887</c:v>
                </c:pt>
                <c:pt idx="5221">
                  <c:v>2727</c:v>
                </c:pt>
                <c:pt idx="5222">
                  <c:v>10</c:v>
                </c:pt>
                <c:pt idx="5223">
                  <c:v>17</c:v>
                </c:pt>
                <c:pt idx="5224">
                  <c:v>304</c:v>
                </c:pt>
                <c:pt idx="5225">
                  <c:v>151</c:v>
                </c:pt>
                <c:pt idx="5226">
                  <c:v>454</c:v>
                </c:pt>
                <c:pt idx="5227">
                  <c:v>3432</c:v>
                </c:pt>
                <c:pt idx="5228">
                  <c:v>27</c:v>
                </c:pt>
                <c:pt idx="5229">
                  <c:v>1362</c:v>
                </c:pt>
                <c:pt idx="5230">
                  <c:v>70</c:v>
                </c:pt>
                <c:pt idx="5231">
                  <c:v>201</c:v>
                </c:pt>
                <c:pt idx="5232">
                  <c:v>68</c:v>
                </c:pt>
                <c:pt idx="5233">
                  <c:v>1269</c:v>
                </c:pt>
                <c:pt idx="5234">
                  <c:v>118</c:v>
                </c:pt>
                <c:pt idx="5235">
                  <c:v>1172</c:v>
                </c:pt>
                <c:pt idx="5236">
                  <c:v>2276</c:v>
                </c:pt>
                <c:pt idx="5237">
                  <c:v>906</c:v>
                </c:pt>
                <c:pt idx="5238">
                  <c:v>37</c:v>
                </c:pt>
                <c:pt idx="5239">
                  <c:v>0</c:v>
                </c:pt>
                <c:pt idx="5240">
                  <c:v>137</c:v>
                </c:pt>
                <c:pt idx="5241">
                  <c:v>18</c:v>
                </c:pt>
                <c:pt idx="5242">
                  <c:v>366</c:v>
                </c:pt>
                <c:pt idx="5243">
                  <c:v>524</c:v>
                </c:pt>
                <c:pt idx="5244">
                  <c:v>75</c:v>
                </c:pt>
                <c:pt idx="5245">
                  <c:v>898</c:v>
                </c:pt>
                <c:pt idx="5246">
                  <c:v>15</c:v>
                </c:pt>
                <c:pt idx="5247">
                  <c:v>73</c:v>
                </c:pt>
                <c:pt idx="5248">
                  <c:v>0</c:v>
                </c:pt>
                <c:pt idx="5249">
                  <c:v>66</c:v>
                </c:pt>
                <c:pt idx="5250">
                  <c:v>89</c:v>
                </c:pt>
                <c:pt idx="5251">
                  <c:v>4574</c:v>
                </c:pt>
                <c:pt idx="5252">
                  <c:v>143</c:v>
                </c:pt>
                <c:pt idx="5253">
                  <c:v>123</c:v>
                </c:pt>
                <c:pt idx="5254">
                  <c:v>1750</c:v>
                </c:pt>
                <c:pt idx="5255">
                  <c:v>496</c:v>
                </c:pt>
                <c:pt idx="5256">
                  <c:v>799</c:v>
                </c:pt>
                <c:pt idx="5257">
                  <c:v>3818</c:v>
                </c:pt>
                <c:pt idx="5258">
                  <c:v>1175</c:v>
                </c:pt>
                <c:pt idx="5259">
                  <c:v>2879</c:v>
                </c:pt>
                <c:pt idx="5260">
                  <c:v>16178</c:v>
                </c:pt>
                <c:pt idx="5261">
                  <c:v>3</c:v>
                </c:pt>
                <c:pt idx="5262">
                  <c:v>12</c:v>
                </c:pt>
                <c:pt idx="5263">
                  <c:v>57</c:v>
                </c:pt>
                <c:pt idx="5264">
                  <c:v>43</c:v>
                </c:pt>
                <c:pt idx="5265">
                  <c:v>0</c:v>
                </c:pt>
                <c:pt idx="5266">
                  <c:v>27</c:v>
                </c:pt>
                <c:pt idx="5267">
                  <c:v>459</c:v>
                </c:pt>
                <c:pt idx="5268">
                  <c:v>83</c:v>
                </c:pt>
                <c:pt idx="5269">
                  <c:v>1601</c:v>
                </c:pt>
                <c:pt idx="5270">
                  <c:v>0</c:v>
                </c:pt>
                <c:pt idx="5271">
                  <c:v>6</c:v>
                </c:pt>
                <c:pt idx="5272">
                  <c:v>513</c:v>
                </c:pt>
                <c:pt idx="5273">
                  <c:v>201</c:v>
                </c:pt>
                <c:pt idx="5274">
                  <c:v>94</c:v>
                </c:pt>
                <c:pt idx="5275">
                  <c:v>5</c:v>
                </c:pt>
                <c:pt idx="5276">
                  <c:v>257</c:v>
                </c:pt>
                <c:pt idx="5277">
                  <c:v>9</c:v>
                </c:pt>
                <c:pt idx="5278">
                  <c:v>2877</c:v>
                </c:pt>
                <c:pt idx="5279">
                  <c:v>74</c:v>
                </c:pt>
                <c:pt idx="5280">
                  <c:v>26</c:v>
                </c:pt>
                <c:pt idx="5281">
                  <c:v>4055</c:v>
                </c:pt>
                <c:pt idx="5282">
                  <c:v>336</c:v>
                </c:pt>
                <c:pt idx="5283">
                  <c:v>45</c:v>
                </c:pt>
                <c:pt idx="5284">
                  <c:v>1076</c:v>
                </c:pt>
                <c:pt idx="5285">
                  <c:v>2177</c:v>
                </c:pt>
                <c:pt idx="5286">
                  <c:v>120</c:v>
                </c:pt>
                <c:pt idx="5287">
                  <c:v>40</c:v>
                </c:pt>
                <c:pt idx="5288">
                  <c:v>103907</c:v>
                </c:pt>
                <c:pt idx="5289">
                  <c:v>44</c:v>
                </c:pt>
                <c:pt idx="5290">
                  <c:v>28</c:v>
                </c:pt>
                <c:pt idx="5291">
                  <c:v>94</c:v>
                </c:pt>
                <c:pt idx="5292">
                  <c:v>9197</c:v>
                </c:pt>
                <c:pt idx="5293">
                  <c:v>113</c:v>
                </c:pt>
                <c:pt idx="5294">
                  <c:v>0</c:v>
                </c:pt>
                <c:pt idx="5295">
                  <c:v>62</c:v>
                </c:pt>
                <c:pt idx="5296">
                  <c:v>2097</c:v>
                </c:pt>
                <c:pt idx="5297">
                  <c:v>237</c:v>
                </c:pt>
                <c:pt idx="5298">
                  <c:v>65</c:v>
                </c:pt>
                <c:pt idx="5299">
                  <c:v>49</c:v>
                </c:pt>
                <c:pt idx="5300">
                  <c:v>16369</c:v>
                </c:pt>
                <c:pt idx="5301">
                  <c:v>403</c:v>
                </c:pt>
                <c:pt idx="5302">
                  <c:v>0</c:v>
                </c:pt>
                <c:pt idx="5303">
                  <c:v>596</c:v>
                </c:pt>
                <c:pt idx="5304">
                  <c:v>772</c:v>
                </c:pt>
                <c:pt idx="5305">
                  <c:v>502</c:v>
                </c:pt>
                <c:pt idx="5306">
                  <c:v>140</c:v>
                </c:pt>
                <c:pt idx="5307">
                  <c:v>336</c:v>
                </c:pt>
                <c:pt idx="5308">
                  <c:v>253</c:v>
                </c:pt>
                <c:pt idx="5309">
                  <c:v>944</c:v>
                </c:pt>
                <c:pt idx="5310">
                  <c:v>184</c:v>
                </c:pt>
                <c:pt idx="5311">
                  <c:v>420</c:v>
                </c:pt>
                <c:pt idx="5312">
                  <c:v>1136</c:v>
                </c:pt>
                <c:pt idx="5313">
                  <c:v>38</c:v>
                </c:pt>
                <c:pt idx="5314">
                  <c:v>12</c:v>
                </c:pt>
                <c:pt idx="5315">
                  <c:v>10</c:v>
                </c:pt>
                <c:pt idx="5316">
                  <c:v>132</c:v>
                </c:pt>
                <c:pt idx="5317">
                  <c:v>1606</c:v>
                </c:pt>
                <c:pt idx="5318">
                  <c:v>16</c:v>
                </c:pt>
                <c:pt idx="5319">
                  <c:v>210</c:v>
                </c:pt>
                <c:pt idx="5320">
                  <c:v>810</c:v>
                </c:pt>
                <c:pt idx="5321">
                  <c:v>58</c:v>
                </c:pt>
                <c:pt idx="5322">
                  <c:v>4</c:v>
                </c:pt>
                <c:pt idx="5323">
                  <c:v>762</c:v>
                </c:pt>
                <c:pt idx="5324">
                  <c:v>141</c:v>
                </c:pt>
                <c:pt idx="5325">
                  <c:v>258</c:v>
                </c:pt>
                <c:pt idx="5326">
                  <c:v>714</c:v>
                </c:pt>
                <c:pt idx="5327">
                  <c:v>197</c:v>
                </c:pt>
                <c:pt idx="5328">
                  <c:v>31392</c:v>
                </c:pt>
                <c:pt idx="5329">
                  <c:v>1990</c:v>
                </c:pt>
                <c:pt idx="5330">
                  <c:v>142</c:v>
                </c:pt>
                <c:pt idx="5331">
                  <c:v>562</c:v>
                </c:pt>
                <c:pt idx="5332">
                  <c:v>245</c:v>
                </c:pt>
                <c:pt idx="5333">
                  <c:v>626</c:v>
                </c:pt>
                <c:pt idx="5334">
                  <c:v>627</c:v>
                </c:pt>
                <c:pt idx="5335">
                  <c:v>865</c:v>
                </c:pt>
                <c:pt idx="5336">
                  <c:v>0</c:v>
                </c:pt>
                <c:pt idx="5337">
                  <c:v>24</c:v>
                </c:pt>
                <c:pt idx="5338">
                  <c:v>1199</c:v>
                </c:pt>
                <c:pt idx="5339">
                  <c:v>202</c:v>
                </c:pt>
                <c:pt idx="5340">
                  <c:v>741</c:v>
                </c:pt>
                <c:pt idx="5341">
                  <c:v>563</c:v>
                </c:pt>
                <c:pt idx="5342">
                  <c:v>1595</c:v>
                </c:pt>
                <c:pt idx="5343">
                  <c:v>11830</c:v>
                </c:pt>
                <c:pt idx="5344">
                  <c:v>75</c:v>
                </c:pt>
                <c:pt idx="5345">
                  <c:v>97</c:v>
                </c:pt>
                <c:pt idx="5346">
                  <c:v>601</c:v>
                </c:pt>
                <c:pt idx="5347">
                  <c:v>197</c:v>
                </c:pt>
                <c:pt idx="5348">
                  <c:v>2206</c:v>
                </c:pt>
                <c:pt idx="5349">
                  <c:v>48</c:v>
                </c:pt>
                <c:pt idx="5350">
                  <c:v>76</c:v>
                </c:pt>
                <c:pt idx="5351">
                  <c:v>2172</c:v>
                </c:pt>
                <c:pt idx="5352">
                  <c:v>84</c:v>
                </c:pt>
                <c:pt idx="5353">
                  <c:v>171</c:v>
                </c:pt>
                <c:pt idx="5354">
                  <c:v>165</c:v>
                </c:pt>
                <c:pt idx="5355">
                  <c:v>353</c:v>
                </c:pt>
                <c:pt idx="5356">
                  <c:v>3430</c:v>
                </c:pt>
                <c:pt idx="5357">
                  <c:v>125</c:v>
                </c:pt>
                <c:pt idx="5358">
                  <c:v>1086</c:v>
                </c:pt>
                <c:pt idx="5359">
                  <c:v>4</c:v>
                </c:pt>
                <c:pt idx="5360">
                  <c:v>151</c:v>
                </c:pt>
                <c:pt idx="5361">
                  <c:v>847</c:v>
                </c:pt>
                <c:pt idx="5362">
                  <c:v>2314</c:v>
                </c:pt>
                <c:pt idx="5363">
                  <c:v>1543</c:v>
                </c:pt>
                <c:pt idx="5364">
                  <c:v>8849</c:v>
                </c:pt>
                <c:pt idx="5365">
                  <c:v>115</c:v>
                </c:pt>
                <c:pt idx="5366">
                  <c:v>0</c:v>
                </c:pt>
                <c:pt idx="5367">
                  <c:v>32</c:v>
                </c:pt>
                <c:pt idx="5368">
                  <c:v>443</c:v>
                </c:pt>
                <c:pt idx="5369">
                  <c:v>0</c:v>
                </c:pt>
                <c:pt idx="5370">
                  <c:v>326</c:v>
                </c:pt>
                <c:pt idx="5371">
                  <c:v>421</c:v>
                </c:pt>
                <c:pt idx="5372">
                  <c:v>117</c:v>
                </c:pt>
                <c:pt idx="5373">
                  <c:v>71</c:v>
                </c:pt>
                <c:pt idx="5374">
                  <c:v>109</c:v>
                </c:pt>
                <c:pt idx="5375">
                  <c:v>816</c:v>
                </c:pt>
                <c:pt idx="5376">
                  <c:v>194</c:v>
                </c:pt>
                <c:pt idx="5377">
                  <c:v>949</c:v>
                </c:pt>
                <c:pt idx="5378">
                  <c:v>282</c:v>
                </c:pt>
                <c:pt idx="5379">
                  <c:v>97</c:v>
                </c:pt>
                <c:pt idx="5380">
                  <c:v>104</c:v>
                </c:pt>
                <c:pt idx="5381">
                  <c:v>50</c:v>
                </c:pt>
                <c:pt idx="5382">
                  <c:v>217</c:v>
                </c:pt>
                <c:pt idx="5383">
                  <c:v>8</c:v>
                </c:pt>
                <c:pt idx="5384">
                  <c:v>46</c:v>
                </c:pt>
                <c:pt idx="5385">
                  <c:v>1147</c:v>
                </c:pt>
                <c:pt idx="5386">
                  <c:v>208</c:v>
                </c:pt>
                <c:pt idx="5387">
                  <c:v>115</c:v>
                </c:pt>
                <c:pt idx="5388">
                  <c:v>58</c:v>
                </c:pt>
                <c:pt idx="5389">
                  <c:v>2546</c:v>
                </c:pt>
                <c:pt idx="5390">
                  <c:v>767</c:v>
                </c:pt>
                <c:pt idx="5391">
                  <c:v>46</c:v>
                </c:pt>
                <c:pt idx="5392">
                  <c:v>19</c:v>
                </c:pt>
                <c:pt idx="5393">
                  <c:v>95</c:v>
                </c:pt>
                <c:pt idx="5394">
                  <c:v>188</c:v>
                </c:pt>
                <c:pt idx="5395">
                  <c:v>61</c:v>
                </c:pt>
                <c:pt idx="5396">
                  <c:v>69</c:v>
                </c:pt>
                <c:pt idx="5397">
                  <c:v>223</c:v>
                </c:pt>
                <c:pt idx="5398">
                  <c:v>10</c:v>
                </c:pt>
                <c:pt idx="5399">
                  <c:v>26</c:v>
                </c:pt>
                <c:pt idx="5400">
                  <c:v>168</c:v>
                </c:pt>
                <c:pt idx="5401">
                  <c:v>245</c:v>
                </c:pt>
                <c:pt idx="5402">
                  <c:v>107</c:v>
                </c:pt>
                <c:pt idx="5403">
                  <c:v>14</c:v>
                </c:pt>
                <c:pt idx="5404">
                  <c:v>356</c:v>
                </c:pt>
                <c:pt idx="5405">
                  <c:v>339</c:v>
                </c:pt>
                <c:pt idx="5406">
                  <c:v>2355</c:v>
                </c:pt>
                <c:pt idx="5407">
                  <c:v>283</c:v>
                </c:pt>
                <c:pt idx="5408">
                  <c:v>371</c:v>
                </c:pt>
                <c:pt idx="5409">
                  <c:v>727</c:v>
                </c:pt>
                <c:pt idx="5410">
                  <c:v>513</c:v>
                </c:pt>
                <c:pt idx="5411">
                  <c:v>190</c:v>
                </c:pt>
                <c:pt idx="5412">
                  <c:v>4025</c:v>
                </c:pt>
                <c:pt idx="5413">
                  <c:v>61</c:v>
                </c:pt>
                <c:pt idx="5414">
                  <c:v>32</c:v>
                </c:pt>
                <c:pt idx="5415">
                  <c:v>54</c:v>
                </c:pt>
                <c:pt idx="5416">
                  <c:v>201</c:v>
                </c:pt>
                <c:pt idx="5417">
                  <c:v>488</c:v>
                </c:pt>
                <c:pt idx="5418">
                  <c:v>34</c:v>
                </c:pt>
                <c:pt idx="5419">
                  <c:v>723</c:v>
                </c:pt>
                <c:pt idx="5420">
                  <c:v>15</c:v>
                </c:pt>
                <c:pt idx="5421">
                  <c:v>811</c:v>
                </c:pt>
                <c:pt idx="5422">
                  <c:v>248</c:v>
                </c:pt>
                <c:pt idx="5423">
                  <c:v>178</c:v>
                </c:pt>
                <c:pt idx="5424">
                  <c:v>940</c:v>
                </c:pt>
                <c:pt idx="5425">
                  <c:v>370</c:v>
                </c:pt>
                <c:pt idx="5426">
                  <c:v>14421</c:v>
                </c:pt>
                <c:pt idx="5427">
                  <c:v>104</c:v>
                </c:pt>
                <c:pt idx="5428">
                  <c:v>1578</c:v>
                </c:pt>
                <c:pt idx="5429">
                  <c:v>113</c:v>
                </c:pt>
                <c:pt idx="5430">
                  <c:v>337</c:v>
                </c:pt>
                <c:pt idx="5431">
                  <c:v>207</c:v>
                </c:pt>
                <c:pt idx="5432">
                  <c:v>75</c:v>
                </c:pt>
                <c:pt idx="5433">
                  <c:v>3302</c:v>
                </c:pt>
                <c:pt idx="5434">
                  <c:v>37</c:v>
                </c:pt>
                <c:pt idx="5435">
                  <c:v>13</c:v>
                </c:pt>
                <c:pt idx="5436">
                  <c:v>97036</c:v>
                </c:pt>
                <c:pt idx="5437">
                  <c:v>327</c:v>
                </c:pt>
                <c:pt idx="5438">
                  <c:v>20</c:v>
                </c:pt>
                <c:pt idx="5439">
                  <c:v>224</c:v>
                </c:pt>
                <c:pt idx="5440">
                  <c:v>452</c:v>
                </c:pt>
                <c:pt idx="5441">
                  <c:v>377</c:v>
                </c:pt>
                <c:pt idx="5442">
                  <c:v>1608</c:v>
                </c:pt>
                <c:pt idx="5443">
                  <c:v>2577</c:v>
                </c:pt>
                <c:pt idx="5444">
                  <c:v>141</c:v>
                </c:pt>
                <c:pt idx="5445">
                  <c:v>31</c:v>
                </c:pt>
                <c:pt idx="5446">
                  <c:v>46</c:v>
                </c:pt>
                <c:pt idx="5447">
                  <c:v>6</c:v>
                </c:pt>
                <c:pt idx="5448">
                  <c:v>46</c:v>
                </c:pt>
                <c:pt idx="5449">
                  <c:v>196</c:v>
                </c:pt>
                <c:pt idx="5450">
                  <c:v>94</c:v>
                </c:pt>
                <c:pt idx="5451">
                  <c:v>0</c:v>
                </c:pt>
                <c:pt idx="5452">
                  <c:v>1827</c:v>
                </c:pt>
                <c:pt idx="5453">
                  <c:v>154</c:v>
                </c:pt>
                <c:pt idx="5454">
                  <c:v>131</c:v>
                </c:pt>
                <c:pt idx="5455">
                  <c:v>5</c:v>
                </c:pt>
                <c:pt idx="5456">
                  <c:v>368</c:v>
                </c:pt>
                <c:pt idx="5457">
                  <c:v>88</c:v>
                </c:pt>
                <c:pt idx="5458">
                  <c:v>22</c:v>
                </c:pt>
                <c:pt idx="5459">
                  <c:v>638</c:v>
                </c:pt>
                <c:pt idx="5460">
                  <c:v>121</c:v>
                </c:pt>
                <c:pt idx="5461">
                  <c:v>27083</c:v>
                </c:pt>
                <c:pt idx="5462">
                  <c:v>1253</c:v>
                </c:pt>
                <c:pt idx="5463">
                  <c:v>503</c:v>
                </c:pt>
                <c:pt idx="5464">
                  <c:v>30</c:v>
                </c:pt>
                <c:pt idx="5465">
                  <c:v>295</c:v>
                </c:pt>
                <c:pt idx="5466">
                  <c:v>17</c:v>
                </c:pt>
                <c:pt idx="5467">
                  <c:v>1283</c:v>
                </c:pt>
                <c:pt idx="5468">
                  <c:v>2116</c:v>
                </c:pt>
                <c:pt idx="5469">
                  <c:v>575</c:v>
                </c:pt>
                <c:pt idx="5470">
                  <c:v>6003</c:v>
                </c:pt>
                <c:pt idx="5471">
                  <c:v>0</c:v>
                </c:pt>
                <c:pt idx="5472">
                  <c:v>246</c:v>
                </c:pt>
                <c:pt idx="5473">
                  <c:v>385</c:v>
                </c:pt>
                <c:pt idx="5474">
                  <c:v>2257</c:v>
                </c:pt>
                <c:pt idx="5475">
                  <c:v>139</c:v>
                </c:pt>
                <c:pt idx="5476">
                  <c:v>613</c:v>
                </c:pt>
                <c:pt idx="5477">
                  <c:v>7962</c:v>
                </c:pt>
                <c:pt idx="5478">
                  <c:v>8</c:v>
                </c:pt>
                <c:pt idx="5479">
                  <c:v>264</c:v>
                </c:pt>
                <c:pt idx="5480">
                  <c:v>58</c:v>
                </c:pt>
                <c:pt idx="5481">
                  <c:v>31</c:v>
                </c:pt>
                <c:pt idx="5482">
                  <c:v>18</c:v>
                </c:pt>
                <c:pt idx="5483">
                  <c:v>1103</c:v>
                </c:pt>
                <c:pt idx="5484">
                  <c:v>577</c:v>
                </c:pt>
                <c:pt idx="5485">
                  <c:v>12982</c:v>
                </c:pt>
                <c:pt idx="5486">
                  <c:v>64</c:v>
                </c:pt>
                <c:pt idx="5487">
                  <c:v>427</c:v>
                </c:pt>
                <c:pt idx="5488">
                  <c:v>729</c:v>
                </c:pt>
                <c:pt idx="5489">
                  <c:v>42087</c:v>
                </c:pt>
                <c:pt idx="5490">
                  <c:v>2119</c:v>
                </c:pt>
                <c:pt idx="5491">
                  <c:v>25</c:v>
                </c:pt>
                <c:pt idx="5492">
                  <c:v>1553</c:v>
                </c:pt>
                <c:pt idx="5493">
                  <c:v>166</c:v>
                </c:pt>
                <c:pt idx="5494">
                  <c:v>283</c:v>
                </c:pt>
                <c:pt idx="5495">
                  <c:v>299</c:v>
                </c:pt>
                <c:pt idx="5496">
                  <c:v>30</c:v>
                </c:pt>
                <c:pt idx="5497">
                  <c:v>1372</c:v>
                </c:pt>
                <c:pt idx="5498">
                  <c:v>238</c:v>
                </c:pt>
                <c:pt idx="5499">
                  <c:v>181</c:v>
                </c:pt>
                <c:pt idx="5500">
                  <c:v>171</c:v>
                </c:pt>
                <c:pt idx="5501">
                  <c:v>679</c:v>
                </c:pt>
                <c:pt idx="5502">
                  <c:v>320</c:v>
                </c:pt>
                <c:pt idx="5503">
                  <c:v>112</c:v>
                </c:pt>
                <c:pt idx="5504">
                  <c:v>217</c:v>
                </c:pt>
                <c:pt idx="5505">
                  <c:v>2000</c:v>
                </c:pt>
                <c:pt idx="5506">
                  <c:v>79</c:v>
                </c:pt>
                <c:pt idx="5507">
                  <c:v>209</c:v>
                </c:pt>
                <c:pt idx="5508">
                  <c:v>429</c:v>
                </c:pt>
                <c:pt idx="5509">
                  <c:v>814</c:v>
                </c:pt>
                <c:pt idx="5510">
                  <c:v>263</c:v>
                </c:pt>
                <c:pt idx="5511">
                  <c:v>340</c:v>
                </c:pt>
                <c:pt idx="5512">
                  <c:v>413</c:v>
                </c:pt>
                <c:pt idx="5513">
                  <c:v>104</c:v>
                </c:pt>
                <c:pt idx="5514">
                  <c:v>731</c:v>
                </c:pt>
                <c:pt idx="5515">
                  <c:v>50704</c:v>
                </c:pt>
                <c:pt idx="5516">
                  <c:v>192</c:v>
                </c:pt>
                <c:pt idx="5517">
                  <c:v>80940</c:v>
                </c:pt>
                <c:pt idx="5518">
                  <c:v>465</c:v>
                </c:pt>
                <c:pt idx="5519">
                  <c:v>120</c:v>
                </c:pt>
                <c:pt idx="5520">
                  <c:v>557</c:v>
                </c:pt>
                <c:pt idx="5521">
                  <c:v>54</c:v>
                </c:pt>
                <c:pt idx="5522">
                  <c:v>110</c:v>
                </c:pt>
                <c:pt idx="5523">
                  <c:v>18</c:v>
                </c:pt>
                <c:pt idx="5524">
                  <c:v>113</c:v>
                </c:pt>
                <c:pt idx="5525">
                  <c:v>71</c:v>
                </c:pt>
                <c:pt idx="5526">
                  <c:v>1021</c:v>
                </c:pt>
                <c:pt idx="5527">
                  <c:v>5</c:v>
                </c:pt>
                <c:pt idx="5528">
                  <c:v>17</c:v>
                </c:pt>
                <c:pt idx="5529">
                  <c:v>73</c:v>
                </c:pt>
                <c:pt idx="5530">
                  <c:v>63</c:v>
                </c:pt>
                <c:pt idx="5531">
                  <c:v>613</c:v>
                </c:pt>
                <c:pt idx="5532">
                  <c:v>46</c:v>
                </c:pt>
                <c:pt idx="5533">
                  <c:v>1327</c:v>
                </c:pt>
                <c:pt idx="5534">
                  <c:v>33</c:v>
                </c:pt>
                <c:pt idx="5535">
                  <c:v>253</c:v>
                </c:pt>
                <c:pt idx="5536">
                  <c:v>27</c:v>
                </c:pt>
                <c:pt idx="5537">
                  <c:v>268</c:v>
                </c:pt>
                <c:pt idx="5538">
                  <c:v>760</c:v>
                </c:pt>
                <c:pt idx="5539">
                  <c:v>38</c:v>
                </c:pt>
                <c:pt idx="5540">
                  <c:v>1341</c:v>
                </c:pt>
                <c:pt idx="5541">
                  <c:v>36</c:v>
                </c:pt>
                <c:pt idx="5542">
                  <c:v>8</c:v>
                </c:pt>
                <c:pt idx="5543">
                  <c:v>0</c:v>
                </c:pt>
                <c:pt idx="5544">
                  <c:v>1496</c:v>
                </c:pt>
                <c:pt idx="5545">
                  <c:v>53</c:v>
                </c:pt>
                <c:pt idx="5546">
                  <c:v>2</c:v>
                </c:pt>
                <c:pt idx="5547">
                  <c:v>1014</c:v>
                </c:pt>
                <c:pt idx="5548">
                  <c:v>2</c:v>
                </c:pt>
                <c:pt idx="5549">
                  <c:v>43359</c:v>
                </c:pt>
                <c:pt idx="5550">
                  <c:v>551</c:v>
                </c:pt>
                <c:pt idx="5551">
                  <c:v>132</c:v>
                </c:pt>
                <c:pt idx="5552">
                  <c:v>99</c:v>
                </c:pt>
                <c:pt idx="5553">
                  <c:v>327</c:v>
                </c:pt>
                <c:pt idx="5554">
                  <c:v>79</c:v>
                </c:pt>
                <c:pt idx="5555">
                  <c:v>30</c:v>
                </c:pt>
                <c:pt idx="5556">
                  <c:v>3545</c:v>
                </c:pt>
                <c:pt idx="5557">
                  <c:v>25</c:v>
                </c:pt>
                <c:pt idx="5558">
                  <c:v>94</c:v>
                </c:pt>
                <c:pt idx="5559">
                  <c:v>18</c:v>
                </c:pt>
                <c:pt idx="5560">
                  <c:v>329</c:v>
                </c:pt>
                <c:pt idx="5561">
                  <c:v>65</c:v>
                </c:pt>
                <c:pt idx="5562">
                  <c:v>433</c:v>
                </c:pt>
                <c:pt idx="5563">
                  <c:v>28</c:v>
                </c:pt>
                <c:pt idx="5564">
                  <c:v>685</c:v>
                </c:pt>
                <c:pt idx="5565">
                  <c:v>2176</c:v>
                </c:pt>
                <c:pt idx="5566">
                  <c:v>1200</c:v>
                </c:pt>
                <c:pt idx="5567">
                  <c:v>2</c:v>
                </c:pt>
                <c:pt idx="5568">
                  <c:v>189</c:v>
                </c:pt>
                <c:pt idx="5569">
                  <c:v>891</c:v>
                </c:pt>
                <c:pt idx="5570">
                  <c:v>132</c:v>
                </c:pt>
                <c:pt idx="5571">
                  <c:v>607</c:v>
                </c:pt>
                <c:pt idx="5572">
                  <c:v>796</c:v>
                </c:pt>
                <c:pt idx="5573">
                  <c:v>561</c:v>
                </c:pt>
                <c:pt idx="5574">
                  <c:v>2957</c:v>
                </c:pt>
                <c:pt idx="5575">
                  <c:v>76</c:v>
                </c:pt>
                <c:pt idx="5576">
                  <c:v>612</c:v>
                </c:pt>
                <c:pt idx="5577">
                  <c:v>1435</c:v>
                </c:pt>
                <c:pt idx="5578">
                  <c:v>2078</c:v>
                </c:pt>
                <c:pt idx="5579">
                  <c:v>23</c:v>
                </c:pt>
                <c:pt idx="5580">
                  <c:v>69</c:v>
                </c:pt>
                <c:pt idx="5581">
                  <c:v>219</c:v>
                </c:pt>
                <c:pt idx="5582">
                  <c:v>124</c:v>
                </c:pt>
                <c:pt idx="5583">
                  <c:v>0</c:v>
                </c:pt>
                <c:pt idx="5584">
                  <c:v>353</c:v>
                </c:pt>
                <c:pt idx="5585">
                  <c:v>55</c:v>
                </c:pt>
                <c:pt idx="5586">
                  <c:v>163</c:v>
                </c:pt>
                <c:pt idx="5587">
                  <c:v>358</c:v>
                </c:pt>
                <c:pt idx="5588">
                  <c:v>2</c:v>
                </c:pt>
                <c:pt idx="5589">
                  <c:v>23</c:v>
                </c:pt>
                <c:pt idx="5590">
                  <c:v>592</c:v>
                </c:pt>
                <c:pt idx="5591">
                  <c:v>90</c:v>
                </c:pt>
                <c:pt idx="5592">
                  <c:v>3774</c:v>
                </c:pt>
                <c:pt idx="5593">
                  <c:v>411</c:v>
                </c:pt>
                <c:pt idx="5594">
                  <c:v>1</c:v>
                </c:pt>
                <c:pt idx="5595">
                  <c:v>42</c:v>
                </c:pt>
                <c:pt idx="5596">
                  <c:v>189</c:v>
                </c:pt>
                <c:pt idx="5597">
                  <c:v>25</c:v>
                </c:pt>
                <c:pt idx="5598">
                  <c:v>1057</c:v>
                </c:pt>
                <c:pt idx="5599">
                  <c:v>22</c:v>
                </c:pt>
                <c:pt idx="5600">
                  <c:v>580</c:v>
                </c:pt>
                <c:pt idx="5601">
                  <c:v>40</c:v>
                </c:pt>
                <c:pt idx="5602">
                  <c:v>243</c:v>
                </c:pt>
                <c:pt idx="5603">
                  <c:v>3902</c:v>
                </c:pt>
                <c:pt idx="5604">
                  <c:v>243</c:v>
                </c:pt>
                <c:pt idx="5605">
                  <c:v>101</c:v>
                </c:pt>
                <c:pt idx="5606">
                  <c:v>247</c:v>
                </c:pt>
                <c:pt idx="5607">
                  <c:v>16442</c:v>
                </c:pt>
                <c:pt idx="5608">
                  <c:v>62</c:v>
                </c:pt>
                <c:pt idx="5609">
                  <c:v>149</c:v>
                </c:pt>
                <c:pt idx="5610">
                  <c:v>2</c:v>
                </c:pt>
                <c:pt idx="5611">
                  <c:v>215</c:v>
                </c:pt>
                <c:pt idx="5612">
                  <c:v>101</c:v>
                </c:pt>
                <c:pt idx="5613">
                  <c:v>60</c:v>
                </c:pt>
                <c:pt idx="5614">
                  <c:v>411</c:v>
                </c:pt>
                <c:pt idx="5615">
                  <c:v>56</c:v>
                </c:pt>
                <c:pt idx="5616">
                  <c:v>31</c:v>
                </c:pt>
                <c:pt idx="5617">
                  <c:v>34</c:v>
                </c:pt>
                <c:pt idx="5618">
                  <c:v>41</c:v>
                </c:pt>
                <c:pt idx="5619">
                  <c:v>328</c:v>
                </c:pt>
                <c:pt idx="5620">
                  <c:v>61</c:v>
                </c:pt>
                <c:pt idx="5621">
                  <c:v>8</c:v>
                </c:pt>
                <c:pt idx="5622">
                  <c:v>16</c:v>
                </c:pt>
                <c:pt idx="5623">
                  <c:v>45</c:v>
                </c:pt>
                <c:pt idx="5624">
                  <c:v>64</c:v>
                </c:pt>
                <c:pt idx="5625">
                  <c:v>30932</c:v>
                </c:pt>
                <c:pt idx="5626">
                  <c:v>384</c:v>
                </c:pt>
                <c:pt idx="5627">
                  <c:v>253</c:v>
                </c:pt>
                <c:pt idx="5628">
                  <c:v>11</c:v>
                </c:pt>
                <c:pt idx="5629">
                  <c:v>30</c:v>
                </c:pt>
                <c:pt idx="5630">
                  <c:v>2943</c:v>
                </c:pt>
                <c:pt idx="5631">
                  <c:v>0</c:v>
                </c:pt>
                <c:pt idx="5632">
                  <c:v>62</c:v>
                </c:pt>
                <c:pt idx="5633">
                  <c:v>17</c:v>
                </c:pt>
                <c:pt idx="5634">
                  <c:v>183</c:v>
                </c:pt>
                <c:pt idx="5635">
                  <c:v>479</c:v>
                </c:pt>
                <c:pt idx="5636">
                  <c:v>785</c:v>
                </c:pt>
                <c:pt idx="5637">
                  <c:v>185</c:v>
                </c:pt>
                <c:pt idx="5638">
                  <c:v>272</c:v>
                </c:pt>
                <c:pt idx="5639">
                  <c:v>333</c:v>
                </c:pt>
                <c:pt idx="5640">
                  <c:v>753</c:v>
                </c:pt>
                <c:pt idx="5641">
                  <c:v>18</c:v>
                </c:pt>
                <c:pt idx="5642">
                  <c:v>3513</c:v>
                </c:pt>
                <c:pt idx="5643">
                  <c:v>4010</c:v>
                </c:pt>
                <c:pt idx="5644">
                  <c:v>384</c:v>
                </c:pt>
                <c:pt idx="5645">
                  <c:v>183</c:v>
                </c:pt>
                <c:pt idx="5646">
                  <c:v>7</c:v>
                </c:pt>
                <c:pt idx="5647">
                  <c:v>73</c:v>
                </c:pt>
                <c:pt idx="5648">
                  <c:v>21050</c:v>
                </c:pt>
                <c:pt idx="5649">
                  <c:v>23</c:v>
                </c:pt>
                <c:pt idx="5650">
                  <c:v>178</c:v>
                </c:pt>
                <c:pt idx="5651">
                  <c:v>336</c:v>
                </c:pt>
                <c:pt idx="5652">
                  <c:v>1245</c:v>
                </c:pt>
                <c:pt idx="5653">
                  <c:v>324</c:v>
                </c:pt>
                <c:pt idx="5654">
                  <c:v>888</c:v>
                </c:pt>
                <c:pt idx="5655">
                  <c:v>231</c:v>
                </c:pt>
                <c:pt idx="5656">
                  <c:v>1046</c:v>
                </c:pt>
                <c:pt idx="5657">
                  <c:v>1433</c:v>
                </c:pt>
                <c:pt idx="5658">
                  <c:v>0</c:v>
                </c:pt>
                <c:pt idx="5659">
                  <c:v>35</c:v>
                </c:pt>
                <c:pt idx="5660">
                  <c:v>446</c:v>
                </c:pt>
                <c:pt idx="5661">
                  <c:v>564</c:v>
                </c:pt>
                <c:pt idx="5662">
                  <c:v>2038</c:v>
                </c:pt>
                <c:pt idx="5663">
                  <c:v>2</c:v>
                </c:pt>
                <c:pt idx="5664">
                  <c:v>2912</c:v>
                </c:pt>
                <c:pt idx="5665">
                  <c:v>2821</c:v>
                </c:pt>
                <c:pt idx="5666">
                  <c:v>10</c:v>
                </c:pt>
                <c:pt idx="5667">
                  <c:v>136</c:v>
                </c:pt>
                <c:pt idx="5668">
                  <c:v>534</c:v>
                </c:pt>
                <c:pt idx="5669">
                  <c:v>356</c:v>
                </c:pt>
                <c:pt idx="5670">
                  <c:v>30</c:v>
                </c:pt>
                <c:pt idx="5671">
                  <c:v>323</c:v>
                </c:pt>
                <c:pt idx="5672">
                  <c:v>293</c:v>
                </c:pt>
                <c:pt idx="5673">
                  <c:v>266</c:v>
                </c:pt>
                <c:pt idx="5674">
                  <c:v>1165</c:v>
                </c:pt>
                <c:pt idx="5675">
                  <c:v>24</c:v>
                </c:pt>
                <c:pt idx="5676">
                  <c:v>65</c:v>
                </c:pt>
                <c:pt idx="5677">
                  <c:v>65</c:v>
                </c:pt>
                <c:pt idx="5678">
                  <c:v>329</c:v>
                </c:pt>
                <c:pt idx="5679">
                  <c:v>552</c:v>
                </c:pt>
                <c:pt idx="5680">
                  <c:v>529</c:v>
                </c:pt>
                <c:pt idx="5681">
                  <c:v>1170</c:v>
                </c:pt>
                <c:pt idx="5682">
                  <c:v>3672</c:v>
                </c:pt>
                <c:pt idx="5683">
                  <c:v>149</c:v>
                </c:pt>
                <c:pt idx="5684">
                  <c:v>3037</c:v>
                </c:pt>
                <c:pt idx="5685">
                  <c:v>1359</c:v>
                </c:pt>
                <c:pt idx="5686">
                  <c:v>815</c:v>
                </c:pt>
                <c:pt idx="5687">
                  <c:v>1065</c:v>
                </c:pt>
                <c:pt idx="5688">
                  <c:v>17</c:v>
                </c:pt>
                <c:pt idx="5689">
                  <c:v>1629</c:v>
                </c:pt>
                <c:pt idx="5690">
                  <c:v>3</c:v>
                </c:pt>
                <c:pt idx="5691">
                  <c:v>408</c:v>
                </c:pt>
                <c:pt idx="5692">
                  <c:v>348</c:v>
                </c:pt>
                <c:pt idx="5693">
                  <c:v>488</c:v>
                </c:pt>
                <c:pt idx="5694">
                  <c:v>532</c:v>
                </c:pt>
                <c:pt idx="5695">
                  <c:v>55</c:v>
                </c:pt>
                <c:pt idx="5696">
                  <c:v>153</c:v>
                </c:pt>
                <c:pt idx="5697">
                  <c:v>870</c:v>
                </c:pt>
                <c:pt idx="5698">
                  <c:v>3</c:v>
                </c:pt>
                <c:pt idx="5699">
                  <c:v>241</c:v>
                </c:pt>
                <c:pt idx="5700">
                  <c:v>117</c:v>
                </c:pt>
                <c:pt idx="5701">
                  <c:v>5152</c:v>
                </c:pt>
                <c:pt idx="5702">
                  <c:v>501</c:v>
                </c:pt>
                <c:pt idx="5703">
                  <c:v>172</c:v>
                </c:pt>
                <c:pt idx="5704">
                  <c:v>53</c:v>
                </c:pt>
                <c:pt idx="5705">
                  <c:v>696</c:v>
                </c:pt>
                <c:pt idx="5706">
                  <c:v>21</c:v>
                </c:pt>
                <c:pt idx="5707">
                  <c:v>2175</c:v>
                </c:pt>
                <c:pt idx="5708">
                  <c:v>9946</c:v>
                </c:pt>
                <c:pt idx="5709">
                  <c:v>58</c:v>
                </c:pt>
                <c:pt idx="5710">
                  <c:v>740</c:v>
                </c:pt>
                <c:pt idx="5711">
                  <c:v>24</c:v>
                </c:pt>
                <c:pt idx="5712">
                  <c:v>45</c:v>
                </c:pt>
                <c:pt idx="5713">
                  <c:v>263</c:v>
                </c:pt>
                <c:pt idx="5714">
                  <c:v>581</c:v>
                </c:pt>
                <c:pt idx="5715">
                  <c:v>102</c:v>
                </c:pt>
                <c:pt idx="5716">
                  <c:v>5025</c:v>
                </c:pt>
                <c:pt idx="5717">
                  <c:v>60749</c:v>
                </c:pt>
                <c:pt idx="5718">
                  <c:v>75</c:v>
                </c:pt>
                <c:pt idx="5719">
                  <c:v>38</c:v>
                </c:pt>
                <c:pt idx="5720">
                  <c:v>616</c:v>
                </c:pt>
                <c:pt idx="5721">
                  <c:v>344</c:v>
                </c:pt>
                <c:pt idx="5722">
                  <c:v>26</c:v>
                </c:pt>
                <c:pt idx="5723">
                  <c:v>1981</c:v>
                </c:pt>
                <c:pt idx="5724">
                  <c:v>39</c:v>
                </c:pt>
                <c:pt idx="5725">
                  <c:v>73</c:v>
                </c:pt>
                <c:pt idx="5726">
                  <c:v>194</c:v>
                </c:pt>
                <c:pt idx="5727">
                  <c:v>239</c:v>
                </c:pt>
                <c:pt idx="5728">
                  <c:v>113</c:v>
                </c:pt>
                <c:pt idx="5729">
                  <c:v>71</c:v>
                </c:pt>
                <c:pt idx="5730">
                  <c:v>1603</c:v>
                </c:pt>
                <c:pt idx="5731">
                  <c:v>7048</c:v>
                </c:pt>
                <c:pt idx="5732">
                  <c:v>1115</c:v>
                </c:pt>
                <c:pt idx="5733">
                  <c:v>199</c:v>
                </c:pt>
                <c:pt idx="5734">
                  <c:v>417</c:v>
                </c:pt>
                <c:pt idx="5735">
                  <c:v>155</c:v>
                </c:pt>
                <c:pt idx="5736">
                  <c:v>1298</c:v>
                </c:pt>
                <c:pt idx="5737">
                  <c:v>722</c:v>
                </c:pt>
                <c:pt idx="5738">
                  <c:v>255</c:v>
                </c:pt>
                <c:pt idx="5739">
                  <c:v>8</c:v>
                </c:pt>
                <c:pt idx="5740">
                  <c:v>160</c:v>
                </c:pt>
                <c:pt idx="5741">
                  <c:v>49</c:v>
                </c:pt>
                <c:pt idx="5742">
                  <c:v>732</c:v>
                </c:pt>
                <c:pt idx="5743">
                  <c:v>18</c:v>
                </c:pt>
                <c:pt idx="5744">
                  <c:v>807558</c:v>
                </c:pt>
                <c:pt idx="5745">
                  <c:v>66</c:v>
                </c:pt>
                <c:pt idx="5746">
                  <c:v>133</c:v>
                </c:pt>
                <c:pt idx="5747">
                  <c:v>68</c:v>
                </c:pt>
                <c:pt idx="5748">
                  <c:v>137</c:v>
                </c:pt>
                <c:pt idx="5749">
                  <c:v>141</c:v>
                </c:pt>
                <c:pt idx="5750">
                  <c:v>98</c:v>
                </c:pt>
                <c:pt idx="5751">
                  <c:v>56</c:v>
                </c:pt>
                <c:pt idx="5752">
                  <c:v>16</c:v>
                </c:pt>
                <c:pt idx="5753">
                  <c:v>6</c:v>
                </c:pt>
                <c:pt idx="5754">
                  <c:v>1409</c:v>
                </c:pt>
                <c:pt idx="5755">
                  <c:v>1721</c:v>
                </c:pt>
                <c:pt idx="5756">
                  <c:v>712</c:v>
                </c:pt>
                <c:pt idx="5757">
                  <c:v>0</c:v>
                </c:pt>
                <c:pt idx="5758">
                  <c:v>530</c:v>
                </c:pt>
                <c:pt idx="5759">
                  <c:v>146</c:v>
                </c:pt>
                <c:pt idx="5760">
                  <c:v>401</c:v>
                </c:pt>
                <c:pt idx="5761">
                  <c:v>1176</c:v>
                </c:pt>
                <c:pt idx="5762">
                  <c:v>305</c:v>
                </c:pt>
                <c:pt idx="5763">
                  <c:v>92</c:v>
                </c:pt>
                <c:pt idx="5764">
                  <c:v>139</c:v>
                </c:pt>
                <c:pt idx="5765">
                  <c:v>339</c:v>
                </c:pt>
                <c:pt idx="5766">
                  <c:v>677</c:v>
                </c:pt>
                <c:pt idx="5767">
                  <c:v>63</c:v>
                </c:pt>
                <c:pt idx="5768">
                  <c:v>575</c:v>
                </c:pt>
                <c:pt idx="5769">
                  <c:v>5</c:v>
                </c:pt>
                <c:pt idx="5770">
                  <c:v>0</c:v>
                </c:pt>
                <c:pt idx="5771">
                  <c:v>1513</c:v>
                </c:pt>
                <c:pt idx="5772">
                  <c:v>162</c:v>
                </c:pt>
                <c:pt idx="5773">
                  <c:v>42</c:v>
                </c:pt>
                <c:pt idx="5774">
                  <c:v>41</c:v>
                </c:pt>
                <c:pt idx="5775">
                  <c:v>36</c:v>
                </c:pt>
                <c:pt idx="5776">
                  <c:v>525</c:v>
                </c:pt>
                <c:pt idx="5777">
                  <c:v>9288</c:v>
                </c:pt>
                <c:pt idx="5778">
                  <c:v>274</c:v>
                </c:pt>
                <c:pt idx="5779">
                  <c:v>63</c:v>
                </c:pt>
                <c:pt idx="5780">
                  <c:v>29</c:v>
                </c:pt>
                <c:pt idx="5781">
                  <c:v>192</c:v>
                </c:pt>
                <c:pt idx="5782">
                  <c:v>147</c:v>
                </c:pt>
                <c:pt idx="5783">
                  <c:v>348</c:v>
                </c:pt>
                <c:pt idx="5784">
                  <c:v>88</c:v>
                </c:pt>
                <c:pt idx="5785">
                  <c:v>1384</c:v>
                </c:pt>
                <c:pt idx="5786">
                  <c:v>14</c:v>
                </c:pt>
                <c:pt idx="5787">
                  <c:v>2434</c:v>
                </c:pt>
                <c:pt idx="5788">
                  <c:v>48</c:v>
                </c:pt>
                <c:pt idx="5789">
                  <c:v>1290</c:v>
                </c:pt>
                <c:pt idx="5790">
                  <c:v>115</c:v>
                </c:pt>
                <c:pt idx="5791">
                  <c:v>1015</c:v>
                </c:pt>
                <c:pt idx="5792">
                  <c:v>110</c:v>
                </c:pt>
                <c:pt idx="5793">
                  <c:v>37</c:v>
                </c:pt>
                <c:pt idx="5794">
                  <c:v>189</c:v>
                </c:pt>
                <c:pt idx="5795">
                  <c:v>23</c:v>
                </c:pt>
                <c:pt idx="5796">
                  <c:v>255</c:v>
                </c:pt>
                <c:pt idx="5797">
                  <c:v>4440</c:v>
                </c:pt>
                <c:pt idx="5798">
                  <c:v>189</c:v>
                </c:pt>
                <c:pt idx="5799">
                  <c:v>64</c:v>
                </c:pt>
                <c:pt idx="5800">
                  <c:v>16</c:v>
                </c:pt>
                <c:pt idx="5801">
                  <c:v>163</c:v>
                </c:pt>
                <c:pt idx="5802">
                  <c:v>40230</c:v>
                </c:pt>
                <c:pt idx="5803">
                  <c:v>73</c:v>
                </c:pt>
                <c:pt idx="5804">
                  <c:v>530</c:v>
                </c:pt>
                <c:pt idx="5805">
                  <c:v>0</c:v>
                </c:pt>
                <c:pt idx="5806">
                  <c:v>454</c:v>
                </c:pt>
                <c:pt idx="5807">
                  <c:v>6031</c:v>
                </c:pt>
                <c:pt idx="5808">
                  <c:v>124</c:v>
                </c:pt>
                <c:pt idx="5809">
                  <c:v>312</c:v>
                </c:pt>
                <c:pt idx="5810">
                  <c:v>428</c:v>
                </c:pt>
                <c:pt idx="5811">
                  <c:v>143</c:v>
                </c:pt>
                <c:pt idx="5812">
                  <c:v>143</c:v>
                </c:pt>
                <c:pt idx="5813">
                  <c:v>590</c:v>
                </c:pt>
                <c:pt idx="5814">
                  <c:v>26</c:v>
                </c:pt>
                <c:pt idx="5815">
                  <c:v>3</c:v>
                </c:pt>
                <c:pt idx="5816">
                  <c:v>179</c:v>
                </c:pt>
                <c:pt idx="5817">
                  <c:v>394</c:v>
                </c:pt>
                <c:pt idx="5818">
                  <c:v>80</c:v>
                </c:pt>
                <c:pt idx="5819">
                  <c:v>8</c:v>
                </c:pt>
                <c:pt idx="5820">
                  <c:v>1249</c:v>
                </c:pt>
                <c:pt idx="5821">
                  <c:v>341</c:v>
                </c:pt>
                <c:pt idx="5822">
                  <c:v>0</c:v>
                </c:pt>
                <c:pt idx="5823">
                  <c:v>380</c:v>
                </c:pt>
                <c:pt idx="5824">
                  <c:v>20</c:v>
                </c:pt>
                <c:pt idx="5825">
                  <c:v>79</c:v>
                </c:pt>
                <c:pt idx="5826">
                  <c:v>46</c:v>
                </c:pt>
                <c:pt idx="5827">
                  <c:v>2316</c:v>
                </c:pt>
                <c:pt idx="5828">
                  <c:v>48</c:v>
                </c:pt>
                <c:pt idx="5829">
                  <c:v>992</c:v>
                </c:pt>
                <c:pt idx="5830">
                  <c:v>507</c:v>
                </c:pt>
                <c:pt idx="5831">
                  <c:v>154</c:v>
                </c:pt>
                <c:pt idx="5832">
                  <c:v>269</c:v>
                </c:pt>
                <c:pt idx="5833">
                  <c:v>651</c:v>
                </c:pt>
                <c:pt idx="5834">
                  <c:v>195</c:v>
                </c:pt>
                <c:pt idx="5835">
                  <c:v>371</c:v>
                </c:pt>
                <c:pt idx="5836">
                  <c:v>1565</c:v>
                </c:pt>
                <c:pt idx="5837">
                  <c:v>43</c:v>
                </c:pt>
                <c:pt idx="5838">
                  <c:v>17</c:v>
                </c:pt>
                <c:pt idx="5839">
                  <c:v>8</c:v>
                </c:pt>
                <c:pt idx="5840">
                  <c:v>1607</c:v>
                </c:pt>
                <c:pt idx="5841">
                  <c:v>21</c:v>
                </c:pt>
                <c:pt idx="5842">
                  <c:v>140</c:v>
                </c:pt>
                <c:pt idx="5843">
                  <c:v>29</c:v>
                </c:pt>
                <c:pt idx="5844">
                  <c:v>366</c:v>
                </c:pt>
                <c:pt idx="5845">
                  <c:v>1466</c:v>
                </c:pt>
                <c:pt idx="5846">
                  <c:v>102</c:v>
                </c:pt>
                <c:pt idx="5847">
                  <c:v>249</c:v>
                </c:pt>
                <c:pt idx="5848">
                  <c:v>679</c:v>
                </c:pt>
                <c:pt idx="5849">
                  <c:v>87</c:v>
                </c:pt>
                <c:pt idx="5850">
                  <c:v>1280</c:v>
                </c:pt>
                <c:pt idx="5851">
                  <c:v>6389</c:v>
                </c:pt>
                <c:pt idx="5852">
                  <c:v>0</c:v>
                </c:pt>
                <c:pt idx="5853">
                  <c:v>20</c:v>
                </c:pt>
                <c:pt idx="5854">
                  <c:v>298</c:v>
                </c:pt>
                <c:pt idx="5855">
                  <c:v>38</c:v>
                </c:pt>
                <c:pt idx="5856">
                  <c:v>142</c:v>
                </c:pt>
                <c:pt idx="5857">
                  <c:v>1680</c:v>
                </c:pt>
                <c:pt idx="5858">
                  <c:v>131</c:v>
                </c:pt>
                <c:pt idx="5859">
                  <c:v>946</c:v>
                </c:pt>
                <c:pt idx="5860">
                  <c:v>21</c:v>
                </c:pt>
                <c:pt idx="5861">
                  <c:v>17</c:v>
                </c:pt>
                <c:pt idx="5862">
                  <c:v>76</c:v>
                </c:pt>
                <c:pt idx="5863">
                  <c:v>481</c:v>
                </c:pt>
                <c:pt idx="5864">
                  <c:v>21</c:v>
                </c:pt>
                <c:pt idx="5865">
                  <c:v>3</c:v>
                </c:pt>
                <c:pt idx="5866">
                  <c:v>682</c:v>
                </c:pt>
                <c:pt idx="5867">
                  <c:v>80</c:v>
                </c:pt>
                <c:pt idx="5868">
                  <c:v>23</c:v>
                </c:pt>
                <c:pt idx="5869">
                  <c:v>355</c:v>
                </c:pt>
                <c:pt idx="5870">
                  <c:v>2786</c:v>
                </c:pt>
                <c:pt idx="5871">
                  <c:v>2173</c:v>
                </c:pt>
                <c:pt idx="5872">
                  <c:v>7285</c:v>
                </c:pt>
                <c:pt idx="5873">
                  <c:v>107</c:v>
                </c:pt>
                <c:pt idx="5874">
                  <c:v>381</c:v>
                </c:pt>
                <c:pt idx="5875">
                  <c:v>36</c:v>
                </c:pt>
                <c:pt idx="5876">
                  <c:v>3839</c:v>
                </c:pt>
                <c:pt idx="5877">
                  <c:v>121</c:v>
                </c:pt>
                <c:pt idx="5878">
                  <c:v>219</c:v>
                </c:pt>
                <c:pt idx="5879">
                  <c:v>248</c:v>
                </c:pt>
                <c:pt idx="5880">
                  <c:v>785</c:v>
                </c:pt>
                <c:pt idx="5881">
                  <c:v>3574</c:v>
                </c:pt>
                <c:pt idx="5882">
                  <c:v>42</c:v>
                </c:pt>
                <c:pt idx="5883">
                  <c:v>33</c:v>
                </c:pt>
                <c:pt idx="5884">
                  <c:v>0</c:v>
                </c:pt>
                <c:pt idx="5885">
                  <c:v>48</c:v>
                </c:pt>
                <c:pt idx="5886">
                  <c:v>25</c:v>
                </c:pt>
                <c:pt idx="5887">
                  <c:v>625</c:v>
                </c:pt>
                <c:pt idx="5888">
                  <c:v>2884</c:v>
                </c:pt>
                <c:pt idx="5889">
                  <c:v>0</c:v>
                </c:pt>
                <c:pt idx="5890">
                  <c:v>28269</c:v>
                </c:pt>
                <c:pt idx="5891">
                  <c:v>1184</c:v>
                </c:pt>
                <c:pt idx="5892">
                  <c:v>1383</c:v>
                </c:pt>
                <c:pt idx="5893">
                  <c:v>175</c:v>
                </c:pt>
                <c:pt idx="5894">
                  <c:v>46</c:v>
                </c:pt>
                <c:pt idx="5895">
                  <c:v>256</c:v>
                </c:pt>
                <c:pt idx="5896">
                  <c:v>23</c:v>
                </c:pt>
                <c:pt idx="5897">
                  <c:v>266</c:v>
                </c:pt>
                <c:pt idx="5898">
                  <c:v>1179</c:v>
                </c:pt>
                <c:pt idx="5899">
                  <c:v>49</c:v>
                </c:pt>
                <c:pt idx="5900">
                  <c:v>106</c:v>
                </c:pt>
                <c:pt idx="5901">
                  <c:v>1116</c:v>
                </c:pt>
                <c:pt idx="5902">
                  <c:v>47</c:v>
                </c:pt>
                <c:pt idx="5903">
                  <c:v>48</c:v>
                </c:pt>
                <c:pt idx="5904">
                  <c:v>0</c:v>
                </c:pt>
                <c:pt idx="5905">
                  <c:v>74</c:v>
                </c:pt>
                <c:pt idx="5906">
                  <c:v>17</c:v>
                </c:pt>
                <c:pt idx="5907">
                  <c:v>140</c:v>
                </c:pt>
                <c:pt idx="5908">
                  <c:v>127</c:v>
                </c:pt>
                <c:pt idx="5909">
                  <c:v>118</c:v>
                </c:pt>
                <c:pt idx="5910">
                  <c:v>1295</c:v>
                </c:pt>
                <c:pt idx="5911">
                  <c:v>1351</c:v>
                </c:pt>
                <c:pt idx="5912">
                  <c:v>105</c:v>
                </c:pt>
                <c:pt idx="5913">
                  <c:v>43</c:v>
                </c:pt>
                <c:pt idx="5914">
                  <c:v>31</c:v>
                </c:pt>
                <c:pt idx="5915">
                  <c:v>1380</c:v>
                </c:pt>
                <c:pt idx="5916">
                  <c:v>2564</c:v>
                </c:pt>
                <c:pt idx="5917">
                  <c:v>2043</c:v>
                </c:pt>
                <c:pt idx="5918">
                  <c:v>57</c:v>
                </c:pt>
                <c:pt idx="5919">
                  <c:v>338</c:v>
                </c:pt>
                <c:pt idx="5920">
                  <c:v>120</c:v>
                </c:pt>
                <c:pt idx="5921">
                  <c:v>44</c:v>
                </c:pt>
                <c:pt idx="5922">
                  <c:v>126</c:v>
                </c:pt>
                <c:pt idx="5923">
                  <c:v>36</c:v>
                </c:pt>
                <c:pt idx="5924">
                  <c:v>22</c:v>
                </c:pt>
                <c:pt idx="5925">
                  <c:v>14</c:v>
                </c:pt>
                <c:pt idx="5926">
                  <c:v>266</c:v>
                </c:pt>
                <c:pt idx="5927">
                  <c:v>10</c:v>
                </c:pt>
                <c:pt idx="5928">
                  <c:v>0</c:v>
                </c:pt>
                <c:pt idx="5929">
                  <c:v>105</c:v>
                </c:pt>
                <c:pt idx="5930">
                  <c:v>4735</c:v>
                </c:pt>
                <c:pt idx="5931">
                  <c:v>577</c:v>
                </c:pt>
                <c:pt idx="5932">
                  <c:v>1770</c:v>
                </c:pt>
                <c:pt idx="5933">
                  <c:v>214</c:v>
                </c:pt>
                <c:pt idx="5934">
                  <c:v>1833</c:v>
                </c:pt>
                <c:pt idx="5935">
                  <c:v>27</c:v>
                </c:pt>
                <c:pt idx="5936">
                  <c:v>115</c:v>
                </c:pt>
                <c:pt idx="5937">
                  <c:v>1</c:v>
                </c:pt>
                <c:pt idx="5938">
                  <c:v>63</c:v>
                </c:pt>
                <c:pt idx="5939">
                  <c:v>52</c:v>
                </c:pt>
                <c:pt idx="5940">
                  <c:v>285</c:v>
                </c:pt>
                <c:pt idx="5941">
                  <c:v>95</c:v>
                </c:pt>
                <c:pt idx="5942">
                  <c:v>380</c:v>
                </c:pt>
                <c:pt idx="5943">
                  <c:v>146</c:v>
                </c:pt>
                <c:pt idx="5944">
                  <c:v>39</c:v>
                </c:pt>
                <c:pt idx="5945">
                  <c:v>580</c:v>
                </c:pt>
                <c:pt idx="5946">
                  <c:v>32</c:v>
                </c:pt>
                <c:pt idx="5947">
                  <c:v>1007</c:v>
                </c:pt>
                <c:pt idx="5948">
                  <c:v>2575</c:v>
                </c:pt>
                <c:pt idx="5949">
                  <c:v>45</c:v>
                </c:pt>
                <c:pt idx="5950">
                  <c:v>39</c:v>
                </c:pt>
                <c:pt idx="5951">
                  <c:v>25</c:v>
                </c:pt>
                <c:pt idx="5952">
                  <c:v>448</c:v>
                </c:pt>
                <c:pt idx="5953">
                  <c:v>14</c:v>
                </c:pt>
                <c:pt idx="5954">
                  <c:v>4569</c:v>
                </c:pt>
                <c:pt idx="5955">
                  <c:v>123</c:v>
                </c:pt>
                <c:pt idx="5956">
                  <c:v>15</c:v>
                </c:pt>
                <c:pt idx="5957">
                  <c:v>29</c:v>
                </c:pt>
                <c:pt idx="5958">
                  <c:v>1983</c:v>
                </c:pt>
                <c:pt idx="5959">
                  <c:v>2723</c:v>
                </c:pt>
                <c:pt idx="5960">
                  <c:v>127</c:v>
                </c:pt>
                <c:pt idx="5961">
                  <c:v>86</c:v>
                </c:pt>
                <c:pt idx="5962">
                  <c:v>2648</c:v>
                </c:pt>
                <c:pt idx="5963">
                  <c:v>280</c:v>
                </c:pt>
                <c:pt idx="5964">
                  <c:v>103</c:v>
                </c:pt>
                <c:pt idx="5965">
                  <c:v>2073</c:v>
                </c:pt>
                <c:pt idx="5966">
                  <c:v>990</c:v>
                </c:pt>
                <c:pt idx="5967">
                  <c:v>665</c:v>
                </c:pt>
                <c:pt idx="5968">
                  <c:v>56</c:v>
                </c:pt>
                <c:pt idx="5969">
                  <c:v>1458</c:v>
                </c:pt>
                <c:pt idx="5970">
                  <c:v>1219</c:v>
                </c:pt>
                <c:pt idx="5971">
                  <c:v>0</c:v>
                </c:pt>
                <c:pt idx="5972">
                  <c:v>19</c:v>
                </c:pt>
                <c:pt idx="5973">
                  <c:v>33</c:v>
                </c:pt>
                <c:pt idx="5974">
                  <c:v>0</c:v>
                </c:pt>
                <c:pt idx="5975">
                  <c:v>381</c:v>
                </c:pt>
                <c:pt idx="5976">
                  <c:v>9776</c:v>
                </c:pt>
                <c:pt idx="5977">
                  <c:v>1002</c:v>
                </c:pt>
                <c:pt idx="5978">
                  <c:v>152</c:v>
                </c:pt>
                <c:pt idx="5979">
                  <c:v>717</c:v>
                </c:pt>
                <c:pt idx="5980">
                  <c:v>1001</c:v>
                </c:pt>
                <c:pt idx="5981">
                  <c:v>425</c:v>
                </c:pt>
                <c:pt idx="5982">
                  <c:v>220</c:v>
                </c:pt>
                <c:pt idx="5983">
                  <c:v>981</c:v>
                </c:pt>
                <c:pt idx="5984">
                  <c:v>0</c:v>
                </c:pt>
                <c:pt idx="5985">
                  <c:v>155</c:v>
                </c:pt>
                <c:pt idx="5986">
                  <c:v>52</c:v>
                </c:pt>
                <c:pt idx="5987">
                  <c:v>96</c:v>
                </c:pt>
                <c:pt idx="5988">
                  <c:v>125</c:v>
                </c:pt>
                <c:pt idx="5989">
                  <c:v>1062</c:v>
                </c:pt>
                <c:pt idx="5990">
                  <c:v>35</c:v>
                </c:pt>
                <c:pt idx="5991">
                  <c:v>206</c:v>
                </c:pt>
                <c:pt idx="5992">
                  <c:v>185</c:v>
                </c:pt>
                <c:pt idx="5993">
                  <c:v>1104</c:v>
                </c:pt>
                <c:pt idx="5994">
                  <c:v>19</c:v>
                </c:pt>
                <c:pt idx="5995">
                  <c:v>164</c:v>
                </c:pt>
                <c:pt idx="5996">
                  <c:v>120</c:v>
                </c:pt>
                <c:pt idx="5997">
                  <c:v>570</c:v>
                </c:pt>
                <c:pt idx="5998">
                  <c:v>1366</c:v>
                </c:pt>
                <c:pt idx="5999">
                  <c:v>36</c:v>
                </c:pt>
                <c:pt idx="6000">
                  <c:v>68078</c:v>
                </c:pt>
                <c:pt idx="6001">
                  <c:v>113</c:v>
                </c:pt>
                <c:pt idx="6002">
                  <c:v>513</c:v>
                </c:pt>
                <c:pt idx="6003">
                  <c:v>272</c:v>
                </c:pt>
                <c:pt idx="6004">
                  <c:v>5</c:v>
                </c:pt>
                <c:pt idx="6005">
                  <c:v>244</c:v>
                </c:pt>
                <c:pt idx="6006">
                  <c:v>284</c:v>
                </c:pt>
                <c:pt idx="6007">
                  <c:v>275</c:v>
                </c:pt>
                <c:pt idx="6008">
                  <c:v>3794</c:v>
                </c:pt>
                <c:pt idx="6009">
                  <c:v>43</c:v>
                </c:pt>
                <c:pt idx="6010">
                  <c:v>14</c:v>
                </c:pt>
                <c:pt idx="6011">
                  <c:v>7</c:v>
                </c:pt>
                <c:pt idx="6012">
                  <c:v>1224</c:v>
                </c:pt>
                <c:pt idx="6013">
                  <c:v>88</c:v>
                </c:pt>
                <c:pt idx="6014">
                  <c:v>50</c:v>
                </c:pt>
                <c:pt idx="6015">
                  <c:v>3636</c:v>
                </c:pt>
                <c:pt idx="6016">
                  <c:v>7</c:v>
                </c:pt>
                <c:pt idx="6017">
                  <c:v>44778</c:v>
                </c:pt>
                <c:pt idx="6018">
                  <c:v>16546</c:v>
                </c:pt>
                <c:pt idx="6019">
                  <c:v>3</c:v>
                </c:pt>
                <c:pt idx="6020">
                  <c:v>0</c:v>
                </c:pt>
                <c:pt idx="6021">
                  <c:v>37</c:v>
                </c:pt>
                <c:pt idx="6022">
                  <c:v>8</c:v>
                </c:pt>
                <c:pt idx="6023">
                  <c:v>634</c:v>
                </c:pt>
                <c:pt idx="6024">
                  <c:v>0</c:v>
                </c:pt>
                <c:pt idx="6025">
                  <c:v>665</c:v>
                </c:pt>
                <c:pt idx="6026">
                  <c:v>9</c:v>
                </c:pt>
                <c:pt idx="6027">
                  <c:v>54</c:v>
                </c:pt>
                <c:pt idx="6028">
                  <c:v>8</c:v>
                </c:pt>
                <c:pt idx="6029">
                  <c:v>452</c:v>
                </c:pt>
                <c:pt idx="6030">
                  <c:v>518</c:v>
                </c:pt>
                <c:pt idx="6031">
                  <c:v>112</c:v>
                </c:pt>
                <c:pt idx="6032">
                  <c:v>0</c:v>
                </c:pt>
                <c:pt idx="6033">
                  <c:v>55</c:v>
                </c:pt>
                <c:pt idx="6034">
                  <c:v>0</c:v>
                </c:pt>
                <c:pt idx="6035">
                  <c:v>89</c:v>
                </c:pt>
                <c:pt idx="6036">
                  <c:v>323</c:v>
                </c:pt>
                <c:pt idx="6037">
                  <c:v>10240</c:v>
                </c:pt>
                <c:pt idx="6038">
                  <c:v>73</c:v>
                </c:pt>
                <c:pt idx="6039">
                  <c:v>1439</c:v>
                </c:pt>
                <c:pt idx="6040">
                  <c:v>9</c:v>
                </c:pt>
                <c:pt idx="6041">
                  <c:v>856</c:v>
                </c:pt>
                <c:pt idx="6042">
                  <c:v>860</c:v>
                </c:pt>
                <c:pt idx="6043">
                  <c:v>1357</c:v>
                </c:pt>
                <c:pt idx="6044">
                  <c:v>721</c:v>
                </c:pt>
                <c:pt idx="6045">
                  <c:v>123</c:v>
                </c:pt>
                <c:pt idx="6046">
                  <c:v>4286</c:v>
                </c:pt>
                <c:pt idx="6047">
                  <c:v>75</c:v>
                </c:pt>
                <c:pt idx="6048">
                  <c:v>0</c:v>
                </c:pt>
                <c:pt idx="6049">
                  <c:v>8</c:v>
                </c:pt>
                <c:pt idx="6050">
                  <c:v>3898</c:v>
                </c:pt>
                <c:pt idx="6051">
                  <c:v>131</c:v>
                </c:pt>
                <c:pt idx="6052">
                  <c:v>108</c:v>
                </c:pt>
                <c:pt idx="6053">
                  <c:v>2747</c:v>
                </c:pt>
                <c:pt idx="6054">
                  <c:v>1</c:v>
                </c:pt>
                <c:pt idx="6055">
                  <c:v>2778</c:v>
                </c:pt>
                <c:pt idx="6056">
                  <c:v>3182</c:v>
                </c:pt>
                <c:pt idx="6057">
                  <c:v>2900</c:v>
                </c:pt>
                <c:pt idx="6058">
                  <c:v>201</c:v>
                </c:pt>
                <c:pt idx="6059">
                  <c:v>574</c:v>
                </c:pt>
                <c:pt idx="6060">
                  <c:v>17</c:v>
                </c:pt>
                <c:pt idx="6061">
                  <c:v>977</c:v>
                </c:pt>
                <c:pt idx="6062">
                  <c:v>23</c:v>
                </c:pt>
                <c:pt idx="6063">
                  <c:v>163</c:v>
                </c:pt>
                <c:pt idx="6064">
                  <c:v>2230</c:v>
                </c:pt>
                <c:pt idx="6065">
                  <c:v>62</c:v>
                </c:pt>
                <c:pt idx="6066">
                  <c:v>2</c:v>
                </c:pt>
                <c:pt idx="6067">
                  <c:v>0</c:v>
                </c:pt>
                <c:pt idx="6068">
                  <c:v>609</c:v>
                </c:pt>
                <c:pt idx="6069">
                  <c:v>340</c:v>
                </c:pt>
                <c:pt idx="6070">
                  <c:v>301</c:v>
                </c:pt>
                <c:pt idx="6071">
                  <c:v>10950</c:v>
                </c:pt>
                <c:pt idx="6072">
                  <c:v>52</c:v>
                </c:pt>
                <c:pt idx="6073">
                  <c:v>83</c:v>
                </c:pt>
                <c:pt idx="6074">
                  <c:v>57</c:v>
                </c:pt>
                <c:pt idx="6075">
                  <c:v>292</c:v>
                </c:pt>
                <c:pt idx="6076">
                  <c:v>48</c:v>
                </c:pt>
                <c:pt idx="6077">
                  <c:v>20</c:v>
                </c:pt>
                <c:pt idx="6078">
                  <c:v>2912</c:v>
                </c:pt>
                <c:pt idx="6079">
                  <c:v>21</c:v>
                </c:pt>
                <c:pt idx="6080">
                  <c:v>1584</c:v>
                </c:pt>
                <c:pt idx="6081">
                  <c:v>0</c:v>
                </c:pt>
                <c:pt idx="6082">
                  <c:v>209</c:v>
                </c:pt>
                <c:pt idx="6083">
                  <c:v>197</c:v>
                </c:pt>
                <c:pt idx="6084">
                  <c:v>6</c:v>
                </c:pt>
                <c:pt idx="6085">
                  <c:v>291</c:v>
                </c:pt>
                <c:pt idx="6086">
                  <c:v>308</c:v>
                </c:pt>
                <c:pt idx="6087">
                  <c:v>2</c:v>
                </c:pt>
                <c:pt idx="6088">
                  <c:v>20</c:v>
                </c:pt>
                <c:pt idx="6089">
                  <c:v>1201</c:v>
                </c:pt>
                <c:pt idx="6090">
                  <c:v>576</c:v>
                </c:pt>
                <c:pt idx="6091">
                  <c:v>230</c:v>
                </c:pt>
                <c:pt idx="6092">
                  <c:v>135</c:v>
                </c:pt>
                <c:pt idx="6093">
                  <c:v>13</c:v>
                </c:pt>
                <c:pt idx="6094">
                  <c:v>29</c:v>
                </c:pt>
                <c:pt idx="6095">
                  <c:v>61</c:v>
                </c:pt>
                <c:pt idx="6096">
                  <c:v>262</c:v>
                </c:pt>
                <c:pt idx="6097">
                  <c:v>0</c:v>
                </c:pt>
                <c:pt idx="6098">
                  <c:v>2</c:v>
                </c:pt>
                <c:pt idx="6099">
                  <c:v>9815</c:v>
                </c:pt>
                <c:pt idx="6100">
                  <c:v>58</c:v>
                </c:pt>
                <c:pt idx="6101">
                  <c:v>3658</c:v>
                </c:pt>
                <c:pt idx="6102">
                  <c:v>1896</c:v>
                </c:pt>
                <c:pt idx="6103">
                  <c:v>472</c:v>
                </c:pt>
                <c:pt idx="6104">
                  <c:v>5</c:v>
                </c:pt>
                <c:pt idx="6105">
                  <c:v>76</c:v>
                </c:pt>
                <c:pt idx="6106">
                  <c:v>0</c:v>
                </c:pt>
                <c:pt idx="6107">
                  <c:v>0</c:v>
                </c:pt>
                <c:pt idx="6108">
                  <c:v>4594</c:v>
                </c:pt>
                <c:pt idx="6109">
                  <c:v>272</c:v>
                </c:pt>
                <c:pt idx="6110">
                  <c:v>334</c:v>
                </c:pt>
                <c:pt idx="6111">
                  <c:v>7886</c:v>
                </c:pt>
                <c:pt idx="6112">
                  <c:v>55</c:v>
                </c:pt>
                <c:pt idx="6113">
                  <c:v>3034</c:v>
                </c:pt>
                <c:pt idx="6114">
                  <c:v>146</c:v>
                </c:pt>
                <c:pt idx="6115">
                  <c:v>363</c:v>
                </c:pt>
                <c:pt idx="6116">
                  <c:v>76</c:v>
                </c:pt>
                <c:pt idx="6117">
                  <c:v>116</c:v>
                </c:pt>
                <c:pt idx="6118">
                  <c:v>0</c:v>
                </c:pt>
                <c:pt idx="6119">
                  <c:v>730</c:v>
                </c:pt>
                <c:pt idx="6120">
                  <c:v>162</c:v>
                </c:pt>
                <c:pt idx="6121">
                  <c:v>9</c:v>
                </c:pt>
                <c:pt idx="6122">
                  <c:v>2045</c:v>
                </c:pt>
                <c:pt idx="6123">
                  <c:v>465</c:v>
                </c:pt>
                <c:pt idx="6124">
                  <c:v>1039</c:v>
                </c:pt>
                <c:pt idx="6125">
                  <c:v>1230</c:v>
                </c:pt>
                <c:pt idx="6126">
                  <c:v>56</c:v>
                </c:pt>
                <c:pt idx="6127">
                  <c:v>3</c:v>
                </c:pt>
                <c:pt idx="6128">
                  <c:v>1759</c:v>
                </c:pt>
                <c:pt idx="6129">
                  <c:v>34</c:v>
                </c:pt>
                <c:pt idx="6130">
                  <c:v>382</c:v>
                </c:pt>
                <c:pt idx="6131">
                  <c:v>25</c:v>
                </c:pt>
                <c:pt idx="6132">
                  <c:v>2</c:v>
                </c:pt>
                <c:pt idx="6133">
                  <c:v>497</c:v>
                </c:pt>
                <c:pt idx="6134">
                  <c:v>107</c:v>
                </c:pt>
                <c:pt idx="6135">
                  <c:v>105</c:v>
                </c:pt>
                <c:pt idx="6136">
                  <c:v>431</c:v>
                </c:pt>
                <c:pt idx="6137">
                  <c:v>138</c:v>
                </c:pt>
                <c:pt idx="6138">
                  <c:v>74</c:v>
                </c:pt>
                <c:pt idx="6139">
                  <c:v>250</c:v>
                </c:pt>
                <c:pt idx="6140">
                  <c:v>0</c:v>
                </c:pt>
                <c:pt idx="6141">
                  <c:v>41</c:v>
                </c:pt>
                <c:pt idx="6142">
                  <c:v>685</c:v>
                </c:pt>
                <c:pt idx="6143">
                  <c:v>106</c:v>
                </c:pt>
                <c:pt idx="6144">
                  <c:v>526</c:v>
                </c:pt>
                <c:pt idx="6145">
                  <c:v>1100</c:v>
                </c:pt>
                <c:pt idx="6146">
                  <c:v>3</c:v>
                </c:pt>
                <c:pt idx="6147">
                  <c:v>37</c:v>
                </c:pt>
                <c:pt idx="6148">
                  <c:v>53</c:v>
                </c:pt>
                <c:pt idx="6149">
                  <c:v>761</c:v>
                </c:pt>
                <c:pt idx="6150">
                  <c:v>1360</c:v>
                </c:pt>
                <c:pt idx="6151">
                  <c:v>269</c:v>
                </c:pt>
                <c:pt idx="6152">
                  <c:v>94</c:v>
                </c:pt>
                <c:pt idx="6153">
                  <c:v>2676</c:v>
                </c:pt>
                <c:pt idx="6154">
                  <c:v>1131</c:v>
                </c:pt>
                <c:pt idx="6155">
                  <c:v>25</c:v>
                </c:pt>
                <c:pt idx="6156">
                  <c:v>20</c:v>
                </c:pt>
                <c:pt idx="6157">
                  <c:v>32</c:v>
                </c:pt>
                <c:pt idx="6158">
                  <c:v>348</c:v>
                </c:pt>
                <c:pt idx="6159">
                  <c:v>340</c:v>
                </c:pt>
                <c:pt idx="6160">
                  <c:v>1867</c:v>
                </c:pt>
                <c:pt idx="6161">
                  <c:v>17</c:v>
                </c:pt>
                <c:pt idx="6162">
                  <c:v>47</c:v>
                </c:pt>
                <c:pt idx="6163">
                  <c:v>115</c:v>
                </c:pt>
                <c:pt idx="6164">
                  <c:v>270</c:v>
                </c:pt>
                <c:pt idx="6165">
                  <c:v>370</c:v>
                </c:pt>
                <c:pt idx="6166">
                  <c:v>802</c:v>
                </c:pt>
                <c:pt idx="6167">
                  <c:v>254</c:v>
                </c:pt>
                <c:pt idx="6168">
                  <c:v>579</c:v>
                </c:pt>
                <c:pt idx="6169">
                  <c:v>288</c:v>
                </c:pt>
                <c:pt idx="6170">
                  <c:v>116</c:v>
                </c:pt>
                <c:pt idx="6171">
                  <c:v>552</c:v>
                </c:pt>
                <c:pt idx="6172">
                  <c:v>183</c:v>
                </c:pt>
                <c:pt idx="6173">
                  <c:v>274</c:v>
                </c:pt>
                <c:pt idx="6174">
                  <c:v>4984</c:v>
                </c:pt>
                <c:pt idx="6175">
                  <c:v>402</c:v>
                </c:pt>
                <c:pt idx="6176">
                  <c:v>128</c:v>
                </c:pt>
                <c:pt idx="6177">
                  <c:v>1092</c:v>
                </c:pt>
                <c:pt idx="6178">
                  <c:v>355</c:v>
                </c:pt>
                <c:pt idx="6179">
                  <c:v>81</c:v>
                </c:pt>
                <c:pt idx="6180">
                  <c:v>398</c:v>
                </c:pt>
                <c:pt idx="6181">
                  <c:v>404</c:v>
                </c:pt>
                <c:pt idx="6182">
                  <c:v>36</c:v>
                </c:pt>
                <c:pt idx="6183">
                  <c:v>192</c:v>
                </c:pt>
                <c:pt idx="6184">
                  <c:v>1185</c:v>
                </c:pt>
                <c:pt idx="6185">
                  <c:v>115</c:v>
                </c:pt>
                <c:pt idx="6186">
                  <c:v>34</c:v>
                </c:pt>
                <c:pt idx="6187">
                  <c:v>368</c:v>
                </c:pt>
                <c:pt idx="6188">
                  <c:v>0</c:v>
                </c:pt>
                <c:pt idx="6189">
                  <c:v>277</c:v>
                </c:pt>
                <c:pt idx="6190">
                  <c:v>1999</c:v>
                </c:pt>
                <c:pt idx="6191">
                  <c:v>284</c:v>
                </c:pt>
                <c:pt idx="6192">
                  <c:v>4869</c:v>
                </c:pt>
                <c:pt idx="6193">
                  <c:v>13</c:v>
                </c:pt>
                <c:pt idx="6194">
                  <c:v>1653</c:v>
                </c:pt>
                <c:pt idx="6195">
                  <c:v>11497</c:v>
                </c:pt>
                <c:pt idx="6196">
                  <c:v>476</c:v>
                </c:pt>
                <c:pt idx="6197">
                  <c:v>25</c:v>
                </c:pt>
                <c:pt idx="6198">
                  <c:v>189</c:v>
                </c:pt>
                <c:pt idx="6199">
                  <c:v>1178</c:v>
                </c:pt>
                <c:pt idx="6200">
                  <c:v>86</c:v>
                </c:pt>
                <c:pt idx="6201">
                  <c:v>48</c:v>
                </c:pt>
                <c:pt idx="6202">
                  <c:v>3134</c:v>
                </c:pt>
                <c:pt idx="6203">
                  <c:v>28</c:v>
                </c:pt>
                <c:pt idx="6204">
                  <c:v>131</c:v>
                </c:pt>
                <c:pt idx="6205">
                  <c:v>59</c:v>
                </c:pt>
                <c:pt idx="6206">
                  <c:v>508</c:v>
                </c:pt>
                <c:pt idx="6207">
                  <c:v>527</c:v>
                </c:pt>
                <c:pt idx="6208">
                  <c:v>1422</c:v>
                </c:pt>
                <c:pt idx="6209">
                  <c:v>2316</c:v>
                </c:pt>
                <c:pt idx="6210">
                  <c:v>280</c:v>
                </c:pt>
                <c:pt idx="6211">
                  <c:v>192</c:v>
                </c:pt>
                <c:pt idx="6212">
                  <c:v>159</c:v>
                </c:pt>
                <c:pt idx="6213">
                  <c:v>1322</c:v>
                </c:pt>
                <c:pt idx="6214">
                  <c:v>247</c:v>
                </c:pt>
                <c:pt idx="6215">
                  <c:v>296</c:v>
                </c:pt>
                <c:pt idx="6216">
                  <c:v>372</c:v>
                </c:pt>
                <c:pt idx="6217">
                  <c:v>2174</c:v>
                </c:pt>
                <c:pt idx="6218">
                  <c:v>4176</c:v>
                </c:pt>
                <c:pt idx="6219">
                  <c:v>97</c:v>
                </c:pt>
                <c:pt idx="6220">
                  <c:v>700</c:v>
                </c:pt>
                <c:pt idx="6221">
                  <c:v>115</c:v>
                </c:pt>
                <c:pt idx="6222">
                  <c:v>0</c:v>
                </c:pt>
                <c:pt idx="6223">
                  <c:v>252</c:v>
                </c:pt>
                <c:pt idx="6224">
                  <c:v>893</c:v>
                </c:pt>
                <c:pt idx="6225">
                  <c:v>63</c:v>
                </c:pt>
                <c:pt idx="6226">
                  <c:v>170</c:v>
                </c:pt>
                <c:pt idx="6227">
                  <c:v>154</c:v>
                </c:pt>
                <c:pt idx="6228">
                  <c:v>21365</c:v>
                </c:pt>
                <c:pt idx="6229">
                  <c:v>22</c:v>
                </c:pt>
                <c:pt idx="6230">
                  <c:v>3</c:v>
                </c:pt>
                <c:pt idx="6231">
                  <c:v>84</c:v>
                </c:pt>
                <c:pt idx="6232">
                  <c:v>73</c:v>
                </c:pt>
                <c:pt idx="6233">
                  <c:v>2377</c:v>
                </c:pt>
                <c:pt idx="6234">
                  <c:v>47</c:v>
                </c:pt>
                <c:pt idx="6235">
                  <c:v>856</c:v>
                </c:pt>
                <c:pt idx="6236">
                  <c:v>57</c:v>
                </c:pt>
                <c:pt idx="6237">
                  <c:v>20</c:v>
                </c:pt>
                <c:pt idx="6238">
                  <c:v>220</c:v>
                </c:pt>
                <c:pt idx="6239">
                  <c:v>85</c:v>
                </c:pt>
                <c:pt idx="6240">
                  <c:v>27</c:v>
                </c:pt>
                <c:pt idx="6241">
                  <c:v>130</c:v>
                </c:pt>
                <c:pt idx="6242">
                  <c:v>14</c:v>
                </c:pt>
                <c:pt idx="6243">
                  <c:v>293</c:v>
                </c:pt>
                <c:pt idx="6244">
                  <c:v>752</c:v>
                </c:pt>
                <c:pt idx="6245">
                  <c:v>20</c:v>
                </c:pt>
                <c:pt idx="6246">
                  <c:v>63</c:v>
                </c:pt>
                <c:pt idx="6247">
                  <c:v>744</c:v>
                </c:pt>
                <c:pt idx="6248">
                  <c:v>1960</c:v>
                </c:pt>
                <c:pt idx="6249">
                  <c:v>12562</c:v>
                </c:pt>
                <c:pt idx="6250">
                  <c:v>33</c:v>
                </c:pt>
                <c:pt idx="6251">
                  <c:v>1776</c:v>
                </c:pt>
                <c:pt idx="6252">
                  <c:v>619</c:v>
                </c:pt>
                <c:pt idx="6253">
                  <c:v>615</c:v>
                </c:pt>
                <c:pt idx="6254">
                  <c:v>870</c:v>
                </c:pt>
                <c:pt idx="6255">
                  <c:v>33070</c:v>
                </c:pt>
                <c:pt idx="6256">
                  <c:v>0</c:v>
                </c:pt>
                <c:pt idx="6257">
                  <c:v>49</c:v>
                </c:pt>
                <c:pt idx="6258">
                  <c:v>228</c:v>
                </c:pt>
                <c:pt idx="6259">
                  <c:v>4455</c:v>
                </c:pt>
                <c:pt idx="6260">
                  <c:v>293</c:v>
                </c:pt>
                <c:pt idx="6261">
                  <c:v>500</c:v>
                </c:pt>
                <c:pt idx="6262">
                  <c:v>5</c:v>
                </c:pt>
                <c:pt idx="6263">
                  <c:v>1628</c:v>
                </c:pt>
                <c:pt idx="6264">
                  <c:v>105</c:v>
                </c:pt>
                <c:pt idx="6265">
                  <c:v>125</c:v>
                </c:pt>
                <c:pt idx="6266">
                  <c:v>92</c:v>
                </c:pt>
                <c:pt idx="6267">
                  <c:v>29</c:v>
                </c:pt>
                <c:pt idx="6268">
                  <c:v>251</c:v>
                </c:pt>
                <c:pt idx="6269">
                  <c:v>80</c:v>
                </c:pt>
                <c:pt idx="6270">
                  <c:v>282</c:v>
                </c:pt>
                <c:pt idx="6271">
                  <c:v>290</c:v>
                </c:pt>
                <c:pt idx="6272">
                  <c:v>125</c:v>
                </c:pt>
                <c:pt idx="6273">
                  <c:v>186</c:v>
                </c:pt>
                <c:pt idx="6274">
                  <c:v>2277</c:v>
                </c:pt>
                <c:pt idx="6275">
                  <c:v>245</c:v>
                </c:pt>
                <c:pt idx="6276">
                  <c:v>74</c:v>
                </c:pt>
                <c:pt idx="6277">
                  <c:v>277</c:v>
                </c:pt>
                <c:pt idx="6278">
                  <c:v>9256</c:v>
                </c:pt>
                <c:pt idx="6279">
                  <c:v>0</c:v>
                </c:pt>
                <c:pt idx="6280">
                  <c:v>728</c:v>
                </c:pt>
                <c:pt idx="6281">
                  <c:v>127</c:v>
                </c:pt>
                <c:pt idx="6282">
                  <c:v>60</c:v>
                </c:pt>
                <c:pt idx="6283">
                  <c:v>4</c:v>
                </c:pt>
                <c:pt idx="6284">
                  <c:v>103</c:v>
                </c:pt>
                <c:pt idx="6285">
                  <c:v>3774</c:v>
                </c:pt>
                <c:pt idx="6286">
                  <c:v>237</c:v>
                </c:pt>
                <c:pt idx="6287">
                  <c:v>1499</c:v>
                </c:pt>
                <c:pt idx="6288">
                  <c:v>219</c:v>
                </c:pt>
                <c:pt idx="6289">
                  <c:v>0</c:v>
                </c:pt>
                <c:pt idx="6290">
                  <c:v>587</c:v>
                </c:pt>
                <c:pt idx="6291">
                  <c:v>276</c:v>
                </c:pt>
                <c:pt idx="6292">
                  <c:v>762</c:v>
                </c:pt>
                <c:pt idx="6293">
                  <c:v>1727</c:v>
                </c:pt>
                <c:pt idx="6294">
                  <c:v>543</c:v>
                </c:pt>
                <c:pt idx="6295">
                  <c:v>199</c:v>
                </c:pt>
                <c:pt idx="6296">
                  <c:v>341</c:v>
                </c:pt>
                <c:pt idx="6297">
                  <c:v>96</c:v>
                </c:pt>
                <c:pt idx="6298">
                  <c:v>70</c:v>
                </c:pt>
                <c:pt idx="6299">
                  <c:v>814</c:v>
                </c:pt>
                <c:pt idx="6300">
                  <c:v>8</c:v>
                </c:pt>
                <c:pt idx="6301">
                  <c:v>6845</c:v>
                </c:pt>
                <c:pt idx="6302">
                  <c:v>237</c:v>
                </c:pt>
                <c:pt idx="6303">
                  <c:v>2335</c:v>
                </c:pt>
                <c:pt idx="6304">
                  <c:v>10</c:v>
                </c:pt>
                <c:pt idx="6305">
                  <c:v>378</c:v>
                </c:pt>
                <c:pt idx="6306">
                  <c:v>40</c:v>
                </c:pt>
                <c:pt idx="6307">
                  <c:v>370</c:v>
                </c:pt>
                <c:pt idx="6308">
                  <c:v>2007</c:v>
                </c:pt>
                <c:pt idx="6309">
                  <c:v>137</c:v>
                </c:pt>
                <c:pt idx="6310">
                  <c:v>388</c:v>
                </c:pt>
                <c:pt idx="6311">
                  <c:v>19</c:v>
                </c:pt>
                <c:pt idx="6312">
                  <c:v>17218</c:v>
                </c:pt>
                <c:pt idx="6313">
                  <c:v>0</c:v>
                </c:pt>
                <c:pt idx="6314">
                  <c:v>201</c:v>
                </c:pt>
                <c:pt idx="6315">
                  <c:v>606</c:v>
                </c:pt>
                <c:pt idx="6316">
                  <c:v>42</c:v>
                </c:pt>
                <c:pt idx="6317">
                  <c:v>2353</c:v>
                </c:pt>
                <c:pt idx="6318">
                  <c:v>402</c:v>
                </c:pt>
                <c:pt idx="6319">
                  <c:v>295139</c:v>
                </c:pt>
                <c:pt idx="6320">
                  <c:v>19</c:v>
                </c:pt>
                <c:pt idx="6321">
                  <c:v>426</c:v>
                </c:pt>
                <c:pt idx="6322">
                  <c:v>69</c:v>
                </c:pt>
                <c:pt idx="6323">
                  <c:v>296</c:v>
                </c:pt>
                <c:pt idx="6324">
                  <c:v>435</c:v>
                </c:pt>
                <c:pt idx="6325">
                  <c:v>267</c:v>
                </c:pt>
                <c:pt idx="6326">
                  <c:v>83</c:v>
                </c:pt>
                <c:pt idx="6327">
                  <c:v>99</c:v>
                </c:pt>
                <c:pt idx="6328">
                  <c:v>99</c:v>
                </c:pt>
                <c:pt idx="6329">
                  <c:v>282</c:v>
                </c:pt>
                <c:pt idx="6330">
                  <c:v>5</c:v>
                </c:pt>
                <c:pt idx="6331">
                  <c:v>200</c:v>
                </c:pt>
                <c:pt idx="6332">
                  <c:v>25</c:v>
                </c:pt>
                <c:pt idx="6333">
                  <c:v>31</c:v>
                </c:pt>
                <c:pt idx="6334">
                  <c:v>1681</c:v>
                </c:pt>
                <c:pt idx="6335">
                  <c:v>6</c:v>
                </c:pt>
                <c:pt idx="6336">
                  <c:v>5498</c:v>
                </c:pt>
                <c:pt idx="6337">
                  <c:v>0</c:v>
                </c:pt>
                <c:pt idx="6338">
                  <c:v>118</c:v>
                </c:pt>
                <c:pt idx="6339">
                  <c:v>165</c:v>
                </c:pt>
                <c:pt idx="6340">
                  <c:v>572</c:v>
                </c:pt>
                <c:pt idx="6341">
                  <c:v>609</c:v>
                </c:pt>
                <c:pt idx="6342">
                  <c:v>131</c:v>
                </c:pt>
                <c:pt idx="6343">
                  <c:v>3</c:v>
                </c:pt>
                <c:pt idx="6344">
                  <c:v>18</c:v>
                </c:pt>
                <c:pt idx="6345">
                  <c:v>544</c:v>
                </c:pt>
                <c:pt idx="6346">
                  <c:v>1403</c:v>
                </c:pt>
                <c:pt idx="6347">
                  <c:v>216</c:v>
                </c:pt>
                <c:pt idx="6348">
                  <c:v>790</c:v>
                </c:pt>
                <c:pt idx="6349">
                  <c:v>1173</c:v>
                </c:pt>
                <c:pt idx="6350">
                  <c:v>55</c:v>
                </c:pt>
                <c:pt idx="6351">
                  <c:v>5</c:v>
                </c:pt>
                <c:pt idx="6352">
                  <c:v>807</c:v>
                </c:pt>
                <c:pt idx="6353">
                  <c:v>181</c:v>
                </c:pt>
                <c:pt idx="6354">
                  <c:v>144</c:v>
                </c:pt>
                <c:pt idx="6355">
                  <c:v>3113</c:v>
                </c:pt>
                <c:pt idx="6356">
                  <c:v>41</c:v>
                </c:pt>
                <c:pt idx="6357">
                  <c:v>104</c:v>
                </c:pt>
                <c:pt idx="6358">
                  <c:v>279</c:v>
                </c:pt>
                <c:pt idx="6359">
                  <c:v>710</c:v>
                </c:pt>
                <c:pt idx="6360">
                  <c:v>19</c:v>
                </c:pt>
                <c:pt idx="6361">
                  <c:v>574</c:v>
                </c:pt>
                <c:pt idx="6362">
                  <c:v>79</c:v>
                </c:pt>
                <c:pt idx="6363">
                  <c:v>313</c:v>
                </c:pt>
                <c:pt idx="6364">
                  <c:v>346</c:v>
                </c:pt>
                <c:pt idx="6365">
                  <c:v>3294</c:v>
                </c:pt>
                <c:pt idx="6366">
                  <c:v>103</c:v>
                </c:pt>
                <c:pt idx="6367">
                  <c:v>262</c:v>
                </c:pt>
                <c:pt idx="6368">
                  <c:v>53</c:v>
                </c:pt>
                <c:pt idx="6369">
                  <c:v>8622</c:v>
                </c:pt>
                <c:pt idx="6370">
                  <c:v>305</c:v>
                </c:pt>
                <c:pt idx="6371">
                  <c:v>140</c:v>
                </c:pt>
                <c:pt idx="6372">
                  <c:v>193</c:v>
                </c:pt>
                <c:pt idx="6373">
                  <c:v>523</c:v>
                </c:pt>
                <c:pt idx="6374">
                  <c:v>641</c:v>
                </c:pt>
                <c:pt idx="6375">
                  <c:v>1</c:v>
                </c:pt>
                <c:pt idx="6376">
                  <c:v>1575</c:v>
                </c:pt>
                <c:pt idx="6377">
                  <c:v>1701</c:v>
                </c:pt>
                <c:pt idx="6378">
                  <c:v>108</c:v>
                </c:pt>
                <c:pt idx="6379">
                  <c:v>156</c:v>
                </c:pt>
                <c:pt idx="6380">
                  <c:v>17</c:v>
                </c:pt>
                <c:pt idx="6381">
                  <c:v>2600</c:v>
                </c:pt>
                <c:pt idx="6382">
                  <c:v>152</c:v>
                </c:pt>
                <c:pt idx="6383">
                  <c:v>4</c:v>
                </c:pt>
                <c:pt idx="6384">
                  <c:v>805</c:v>
                </c:pt>
                <c:pt idx="6385">
                  <c:v>1027</c:v>
                </c:pt>
                <c:pt idx="6386">
                  <c:v>70</c:v>
                </c:pt>
                <c:pt idx="6387">
                  <c:v>374</c:v>
                </c:pt>
                <c:pt idx="6388">
                  <c:v>722</c:v>
                </c:pt>
                <c:pt idx="6389">
                  <c:v>8701</c:v>
                </c:pt>
                <c:pt idx="6390">
                  <c:v>897</c:v>
                </c:pt>
                <c:pt idx="6391">
                  <c:v>1241</c:v>
                </c:pt>
                <c:pt idx="6392">
                  <c:v>362</c:v>
                </c:pt>
                <c:pt idx="6393">
                  <c:v>2757</c:v>
                </c:pt>
                <c:pt idx="6394">
                  <c:v>334</c:v>
                </c:pt>
                <c:pt idx="6395">
                  <c:v>53</c:v>
                </c:pt>
                <c:pt idx="6396">
                  <c:v>1527</c:v>
                </c:pt>
                <c:pt idx="6397">
                  <c:v>883</c:v>
                </c:pt>
                <c:pt idx="6398">
                  <c:v>5</c:v>
                </c:pt>
                <c:pt idx="6399">
                  <c:v>263</c:v>
                </c:pt>
                <c:pt idx="6400">
                  <c:v>788</c:v>
                </c:pt>
                <c:pt idx="6401">
                  <c:v>55</c:v>
                </c:pt>
                <c:pt idx="6402">
                  <c:v>4760</c:v>
                </c:pt>
                <c:pt idx="6403">
                  <c:v>150</c:v>
                </c:pt>
                <c:pt idx="6404">
                  <c:v>380</c:v>
                </c:pt>
                <c:pt idx="6405">
                  <c:v>551</c:v>
                </c:pt>
                <c:pt idx="6406">
                  <c:v>43</c:v>
                </c:pt>
                <c:pt idx="6407">
                  <c:v>250</c:v>
                </c:pt>
                <c:pt idx="6408">
                  <c:v>296</c:v>
                </c:pt>
                <c:pt idx="6409">
                  <c:v>50</c:v>
                </c:pt>
                <c:pt idx="6410">
                  <c:v>664</c:v>
                </c:pt>
                <c:pt idx="6411">
                  <c:v>34</c:v>
                </c:pt>
                <c:pt idx="6412">
                  <c:v>41</c:v>
                </c:pt>
                <c:pt idx="6413">
                  <c:v>145</c:v>
                </c:pt>
                <c:pt idx="6414">
                  <c:v>1245</c:v>
                </c:pt>
                <c:pt idx="6415">
                  <c:v>97</c:v>
                </c:pt>
                <c:pt idx="6416">
                  <c:v>2346</c:v>
                </c:pt>
                <c:pt idx="6417">
                  <c:v>2082</c:v>
                </c:pt>
                <c:pt idx="6418">
                  <c:v>619</c:v>
                </c:pt>
                <c:pt idx="6419">
                  <c:v>53</c:v>
                </c:pt>
                <c:pt idx="6420">
                  <c:v>201</c:v>
                </c:pt>
                <c:pt idx="6421">
                  <c:v>192</c:v>
                </c:pt>
                <c:pt idx="6422">
                  <c:v>145</c:v>
                </c:pt>
                <c:pt idx="6423">
                  <c:v>2436</c:v>
                </c:pt>
                <c:pt idx="6424">
                  <c:v>1609</c:v>
                </c:pt>
                <c:pt idx="6425">
                  <c:v>27</c:v>
                </c:pt>
                <c:pt idx="6426">
                  <c:v>960</c:v>
                </c:pt>
                <c:pt idx="6427">
                  <c:v>34</c:v>
                </c:pt>
                <c:pt idx="6428">
                  <c:v>1352</c:v>
                </c:pt>
                <c:pt idx="6429">
                  <c:v>90</c:v>
                </c:pt>
                <c:pt idx="6430">
                  <c:v>22</c:v>
                </c:pt>
                <c:pt idx="6431">
                  <c:v>146</c:v>
                </c:pt>
                <c:pt idx="6432">
                  <c:v>20</c:v>
                </c:pt>
                <c:pt idx="6433">
                  <c:v>1243</c:v>
                </c:pt>
                <c:pt idx="6434">
                  <c:v>46</c:v>
                </c:pt>
                <c:pt idx="6435">
                  <c:v>181</c:v>
                </c:pt>
                <c:pt idx="6436">
                  <c:v>474</c:v>
                </c:pt>
                <c:pt idx="6437">
                  <c:v>257</c:v>
                </c:pt>
                <c:pt idx="6438">
                  <c:v>1187</c:v>
                </c:pt>
                <c:pt idx="6439">
                  <c:v>2348</c:v>
                </c:pt>
                <c:pt idx="6440">
                  <c:v>0</c:v>
                </c:pt>
                <c:pt idx="6441">
                  <c:v>232</c:v>
                </c:pt>
                <c:pt idx="6442">
                  <c:v>55</c:v>
                </c:pt>
                <c:pt idx="6443">
                  <c:v>269</c:v>
                </c:pt>
                <c:pt idx="6444">
                  <c:v>3840</c:v>
                </c:pt>
                <c:pt idx="6445">
                  <c:v>147</c:v>
                </c:pt>
                <c:pt idx="6446">
                  <c:v>503</c:v>
                </c:pt>
                <c:pt idx="6447">
                  <c:v>63</c:v>
                </c:pt>
                <c:pt idx="6448">
                  <c:v>0</c:v>
                </c:pt>
                <c:pt idx="6449">
                  <c:v>220</c:v>
                </c:pt>
                <c:pt idx="6450">
                  <c:v>77</c:v>
                </c:pt>
                <c:pt idx="6451">
                  <c:v>14</c:v>
                </c:pt>
                <c:pt idx="6452">
                  <c:v>621</c:v>
                </c:pt>
                <c:pt idx="6453">
                  <c:v>21</c:v>
                </c:pt>
                <c:pt idx="6454">
                  <c:v>236</c:v>
                </c:pt>
                <c:pt idx="6455">
                  <c:v>480</c:v>
                </c:pt>
                <c:pt idx="6456">
                  <c:v>141</c:v>
                </c:pt>
                <c:pt idx="6457">
                  <c:v>57</c:v>
                </c:pt>
                <c:pt idx="6458">
                  <c:v>1215</c:v>
                </c:pt>
                <c:pt idx="6459">
                  <c:v>574</c:v>
                </c:pt>
                <c:pt idx="6460">
                  <c:v>1334</c:v>
                </c:pt>
                <c:pt idx="6461">
                  <c:v>432</c:v>
                </c:pt>
                <c:pt idx="6462">
                  <c:v>427</c:v>
                </c:pt>
                <c:pt idx="6463">
                  <c:v>588</c:v>
                </c:pt>
                <c:pt idx="6464">
                  <c:v>498</c:v>
                </c:pt>
                <c:pt idx="6465">
                  <c:v>56</c:v>
                </c:pt>
                <c:pt idx="6466">
                  <c:v>1</c:v>
                </c:pt>
                <c:pt idx="6467">
                  <c:v>53</c:v>
                </c:pt>
                <c:pt idx="6468">
                  <c:v>9</c:v>
                </c:pt>
                <c:pt idx="6469">
                  <c:v>13</c:v>
                </c:pt>
                <c:pt idx="6470">
                  <c:v>80</c:v>
                </c:pt>
                <c:pt idx="6471">
                  <c:v>12</c:v>
                </c:pt>
                <c:pt idx="6472">
                  <c:v>224</c:v>
                </c:pt>
                <c:pt idx="6473">
                  <c:v>120</c:v>
                </c:pt>
                <c:pt idx="6474">
                  <c:v>333</c:v>
                </c:pt>
                <c:pt idx="6475">
                  <c:v>371</c:v>
                </c:pt>
                <c:pt idx="6476">
                  <c:v>805</c:v>
                </c:pt>
                <c:pt idx="6477">
                  <c:v>1291</c:v>
                </c:pt>
                <c:pt idx="6478">
                  <c:v>1</c:v>
                </c:pt>
                <c:pt idx="6479">
                  <c:v>3</c:v>
                </c:pt>
                <c:pt idx="6480">
                  <c:v>123</c:v>
                </c:pt>
                <c:pt idx="6481">
                  <c:v>24</c:v>
                </c:pt>
                <c:pt idx="6482">
                  <c:v>1712</c:v>
                </c:pt>
                <c:pt idx="6483">
                  <c:v>2325</c:v>
                </c:pt>
                <c:pt idx="6484">
                  <c:v>129</c:v>
                </c:pt>
                <c:pt idx="6485">
                  <c:v>504</c:v>
                </c:pt>
                <c:pt idx="6486">
                  <c:v>779</c:v>
                </c:pt>
                <c:pt idx="6487">
                  <c:v>323</c:v>
                </c:pt>
                <c:pt idx="6488">
                  <c:v>526</c:v>
                </c:pt>
                <c:pt idx="6489">
                  <c:v>2006</c:v>
                </c:pt>
                <c:pt idx="6490">
                  <c:v>162</c:v>
                </c:pt>
                <c:pt idx="6491">
                  <c:v>226</c:v>
                </c:pt>
                <c:pt idx="6492">
                  <c:v>2286</c:v>
                </c:pt>
                <c:pt idx="6493">
                  <c:v>169</c:v>
                </c:pt>
                <c:pt idx="6494">
                  <c:v>699</c:v>
                </c:pt>
                <c:pt idx="6495">
                  <c:v>366</c:v>
                </c:pt>
                <c:pt idx="6496">
                  <c:v>7861</c:v>
                </c:pt>
                <c:pt idx="6497">
                  <c:v>346</c:v>
                </c:pt>
                <c:pt idx="6498">
                  <c:v>150</c:v>
                </c:pt>
                <c:pt idx="6499">
                  <c:v>652</c:v>
                </c:pt>
                <c:pt idx="6500">
                  <c:v>1141</c:v>
                </c:pt>
                <c:pt idx="6501">
                  <c:v>173</c:v>
                </c:pt>
                <c:pt idx="6502">
                  <c:v>261</c:v>
                </c:pt>
                <c:pt idx="6503">
                  <c:v>40</c:v>
                </c:pt>
                <c:pt idx="6504">
                  <c:v>102</c:v>
                </c:pt>
                <c:pt idx="6505">
                  <c:v>24</c:v>
                </c:pt>
                <c:pt idx="6506">
                  <c:v>5</c:v>
                </c:pt>
                <c:pt idx="6507">
                  <c:v>25</c:v>
                </c:pt>
                <c:pt idx="6508">
                  <c:v>1809</c:v>
                </c:pt>
                <c:pt idx="6509">
                  <c:v>18</c:v>
                </c:pt>
                <c:pt idx="6510">
                  <c:v>53</c:v>
                </c:pt>
                <c:pt idx="6511">
                  <c:v>240</c:v>
                </c:pt>
                <c:pt idx="6512">
                  <c:v>223</c:v>
                </c:pt>
                <c:pt idx="6513">
                  <c:v>0</c:v>
                </c:pt>
                <c:pt idx="6514">
                  <c:v>7</c:v>
                </c:pt>
                <c:pt idx="6515">
                  <c:v>131</c:v>
                </c:pt>
                <c:pt idx="6516">
                  <c:v>1859</c:v>
                </c:pt>
                <c:pt idx="6517">
                  <c:v>5602</c:v>
                </c:pt>
                <c:pt idx="6518">
                  <c:v>37</c:v>
                </c:pt>
                <c:pt idx="6519">
                  <c:v>400</c:v>
                </c:pt>
                <c:pt idx="6520">
                  <c:v>0</c:v>
                </c:pt>
                <c:pt idx="6521">
                  <c:v>271</c:v>
                </c:pt>
                <c:pt idx="6522">
                  <c:v>79</c:v>
                </c:pt>
                <c:pt idx="6523">
                  <c:v>44</c:v>
                </c:pt>
                <c:pt idx="6524">
                  <c:v>1691</c:v>
                </c:pt>
                <c:pt idx="6525">
                  <c:v>106</c:v>
                </c:pt>
                <c:pt idx="6526">
                  <c:v>0</c:v>
                </c:pt>
                <c:pt idx="6527">
                  <c:v>120</c:v>
                </c:pt>
                <c:pt idx="6528">
                  <c:v>117</c:v>
                </c:pt>
                <c:pt idx="6529">
                  <c:v>564</c:v>
                </c:pt>
                <c:pt idx="6530">
                  <c:v>103</c:v>
                </c:pt>
                <c:pt idx="6531">
                  <c:v>1208</c:v>
                </c:pt>
                <c:pt idx="6532">
                  <c:v>35998</c:v>
                </c:pt>
                <c:pt idx="6533">
                  <c:v>2239</c:v>
                </c:pt>
                <c:pt idx="6534">
                  <c:v>6541</c:v>
                </c:pt>
                <c:pt idx="6535">
                  <c:v>19</c:v>
                </c:pt>
                <c:pt idx="6536">
                  <c:v>3</c:v>
                </c:pt>
                <c:pt idx="6537">
                  <c:v>596</c:v>
                </c:pt>
                <c:pt idx="6538">
                  <c:v>837</c:v>
                </c:pt>
                <c:pt idx="6539">
                  <c:v>133</c:v>
                </c:pt>
                <c:pt idx="6540">
                  <c:v>1</c:v>
                </c:pt>
                <c:pt idx="6541">
                  <c:v>34</c:v>
                </c:pt>
                <c:pt idx="6542">
                  <c:v>66</c:v>
                </c:pt>
                <c:pt idx="6543">
                  <c:v>96</c:v>
                </c:pt>
                <c:pt idx="6544">
                  <c:v>1391</c:v>
                </c:pt>
                <c:pt idx="6545">
                  <c:v>3993</c:v>
                </c:pt>
                <c:pt idx="6546">
                  <c:v>0</c:v>
                </c:pt>
                <c:pt idx="6547">
                  <c:v>123</c:v>
                </c:pt>
                <c:pt idx="6548">
                  <c:v>27</c:v>
                </c:pt>
                <c:pt idx="6549">
                  <c:v>36</c:v>
                </c:pt>
                <c:pt idx="6550">
                  <c:v>215</c:v>
                </c:pt>
                <c:pt idx="6551">
                  <c:v>474</c:v>
                </c:pt>
                <c:pt idx="6552">
                  <c:v>87</c:v>
                </c:pt>
                <c:pt idx="6553">
                  <c:v>739</c:v>
                </c:pt>
                <c:pt idx="6554">
                  <c:v>8</c:v>
                </c:pt>
                <c:pt idx="6555">
                  <c:v>563</c:v>
                </c:pt>
                <c:pt idx="6556">
                  <c:v>260</c:v>
                </c:pt>
                <c:pt idx="6557">
                  <c:v>368</c:v>
                </c:pt>
                <c:pt idx="6558">
                  <c:v>2010</c:v>
                </c:pt>
                <c:pt idx="6559">
                  <c:v>159</c:v>
                </c:pt>
                <c:pt idx="6560">
                  <c:v>29</c:v>
                </c:pt>
                <c:pt idx="6561">
                  <c:v>18</c:v>
                </c:pt>
                <c:pt idx="6562">
                  <c:v>38</c:v>
                </c:pt>
                <c:pt idx="6563">
                  <c:v>6</c:v>
                </c:pt>
                <c:pt idx="6564">
                  <c:v>121</c:v>
                </c:pt>
                <c:pt idx="6565">
                  <c:v>0</c:v>
                </c:pt>
                <c:pt idx="6566">
                  <c:v>57</c:v>
                </c:pt>
                <c:pt idx="6567">
                  <c:v>179</c:v>
                </c:pt>
                <c:pt idx="6568">
                  <c:v>100</c:v>
                </c:pt>
                <c:pt idx="6569">
                  <c:v>36</c:v>
                </c:pt>
                <c:pt idx="6570">
                  <c:v>292</c:v>
                </c:pt>
                <c:pt idx="6571">
                  <c:v>0</c:v>
                </c:pt>
                <c:pt idx="6572">
                  <c:v>7</c:v>
                </c:pt>
                <c:pt idx="6573">
                  <c:v>100</c:v>
                </c:pt>
                <c:pt idx="6574">
                  <c:v>504</c:v>
                </c:pt>
                <c:pt idx="6575">
                  <c:v>430</c:v>
                </c:pt>
                <c:pt idx="6576">
                  <c:v>36</c:v>
                </c:pt>
                <c:pt idx="6577">
                  <c:v>2032</c:v>
                </c:pt>
                <c:pt idx="6578">
                  <c:v>89</c:v>
                </c:pt>
                <c:pt idx="6579">
                  <c:v>4217</c:v>
                </c:pt>
                <c:pt idx="6580">
                  <c:v>21</c:v>
                </c:pt>
                <c:pt idx="6581">
                  <c:v>191</c:v>
                </c:pt>
                <c:pt idx="6582">
                  <c:v>2060</c:v>
                </c:pt>
                <c:pt idx="6583">
                  <c:v>39</c:v>
                </c:pt>
                <c:pt idx="6584">
                  <c:v>36</c:v>
                </c:pt>
                <c:pt idx="6585">
                  <c:v>70</c:v>
                </c:pt>
                <c:pt idx="6586">
                  <c:v>777</c:v>
                </c:pt>
                <c:pt idx="6587">
                  <c:v>43</c:v>
                </c:pt>
                <c:pt idx="6588">
                  <c:v>15</c:v>
                </c:pt>
                <c:pt idx="6589">
                  <c:v>88</c:v>
                </c:pt>
                <c:pt idx="6590">
                  <c:v>0</c:v>
                </c:pt>
                <c:pt idx="6591">
                  <c:v>1109</c:v>
                </c:pt>
                <c:pt idx="6592">
                  <c:v>126</c:v>
                </c:pt>
                <c:pt idx="6593">
                  <c:v>4368</c:v>
                </c:pt>
                <c:pt idx="6594">
                  <c:v>6</c:v>
                </c:pt>
                <c:pt idx="6595">
                  <c:v>42</c:v>
                </c:pt>
                <c:pt idx="6596">
                  <c:v>839</c:v>
                </c:pt>
                <c:pt idx="6597">
                  <c:v>453</c:v>
                </c:pt>
                <c:pt idx="6598">
                  <c:v>108</c:v>
                </c:pt>
                <c:pt idx="6599">
                  <c:v>1581</c:v>
                </c:pt>
                <c:pt idx="6600">
                  <c:v>91</c:v>
                </c:pt>
                <c:pt idx="6601">
                  <c:v>130</c:v>
                </c:pt>
                <c:pt idx="6602">
                  <c:v>118</c:v>
                </c:pt>
                <c:pt idx="6603">
                  <c:v>1588</c:v>
                </c:pt>
                <c:pt idx="6604">
                  <c:v>55</c:v>
                </c:pt>
                <c:pt idx="6605">
                  <c:v>0</c:v>
                </c:pt>
                <c:pt idx="6606">
                  <c:v>30</c:v>
                </c:pt>
                <c:pt idx="6607">
                  <c:v>374</c:v>
                </c:pt>
                <c:pt idx="6608">
                  <c:v>394</c:v>
                </c:pt>
                <c:pt idx="6609">
                  <c:v>2913</c:v>
                </c:pt>
                <c:pt idx="6610">
                  <c:v>4096</c:v>
                </c:pt>
                <c:pt idx="6611">
                  <c:v>308</c:v>
                </c:pt>
                <c:pt idx="6612">
                  <c:v>299</c:v>
                </c:pt>
                <c:pt idx="6613">
                  <c:v>481</c:v>
                </c:pt>
                <c:pt idx="6614">
                  <c:v>62</c:v>
                </c:pt>
                <c:pt idx="6615">
                  <c:v>452</c:v>
                </c:pt>
                <c:pt idx="6616">
                  <c:v>2593</c:v>
                </c:pt>
                <c:pt idx="6617">
                  <c:v>367</c:v>
                </c:pt>
                <c:pt idx="6618">
                  <c:v>35</c:v>
                </c:pt>
                <c:pt idx="6619">
                  <c:v>259</c:v>
                </c:pt>
                <c:pt idx="6620">
                  <c:v>145</c:v>
                </c:pt>
                <c:pt idx="6621">
                  <c:v>896</c:v>
                </c:pt>
                <c:pt idx="6622">
                  <c:v>5</c:v>
                </c:pt>
                <c:pt idx="6623">
                  <c:v>88</c:v>
                </c:pt>
                <c:pt idx="6624">
                  <c:v>471</c:v>
                </c:pt>
                <c:pt idx="6625">
                  <c:v>571</c:v>
                </c:pt>
                <c:pt idx="6626">
                  <c:v>2155</c:v>
                </c:pt>
                <c:pt idx="6627">
                  <c:v>0</c:v>
                </c:pt>
                <c:pt idx="6628">
                  <c:v>355</c:v>
                </c:pt>
                <c:pt idx="6629">
                  <c:v>4</c:v>
                </c:pt>
                <c:pt idx="6630">
                  <c:v>0</c:v>
                </c:pt>
                <c:pt idx="6631">
                  <c:v>2870</c:v>
                </c:pt>
                <c:pt idx="6632">
                  <c:v>716</c:v>
                </c:pt>
                <c:pt idx="6633">
                  <c:v>619</c:v>
                </c:pt>
                <c:pt idx="6634">
                  <c:v>1109</c:v>
                </c:pt>
                <c:pt idx="6635">
                  <c:v>486</c:v>
                </c:pt>
                <c:pt idx="6636">
                  <c:v>0</c:v>
                </c:pt>
                <c:pt idx="6637">
                  <c:v>228</c:v>
                </c:pt>
                <c:pt idx="6638">
                  <c:v>6</c:v>
                </c:pt>
                <c:pt idx="6639">
                  <c:v>212</c:v>
                </c:pt>
                <c:pt idx="6640">
                  <c:v>102</c:v>
                </c:pt>
                <c:pt idx="6641">
                  <c:v>43</c:v>
                </c:pt>
                <c:pt idx="6642">
                  <c:v>67</c:v>
                </c:pt>
                <c:pt idx="6643">
                  <c:v>466</c:v>
                </c:pt>
                <c:pt idx="6644">
                  <c:v>10</c:v>
                </c:pt>
                <c:pt idx="6645">
                  <c:v>0</c:v>
                </c:pt>
                <c:pt idx="6646">
                  <c:v>230</c:v>
                </c:pt>
                <c:pt idx="6647">
                  <c:v>2970</c:v>
                </c:pt>
                <c:pt idx="6648">
                  <c:v>543</c:v>
                </c:pt>
                <c:pt idx="6649">
                  <c:v>572</c:v>
                </c:pt>
                <c:pt idx="6650">
                  <c:v>1095</c:v>
                </c:pt>
                <c:pt idx="6651">
                  <c:v>0</c:v>
                </c:pt>
                <c:pt idx="6652">
                  <c:v>25</c:v>
                </c:pt>
                <c:pt idx="6653">
                  <c:v>1277</c:v>
                </c:pt>
                <c:pt idx="6654">
                  <c:v>568</c:v>
                </c:pt>
                <c:pt idx="6655">
                  <c:v>112</c:v>
                </c:pt>
                <c:pt idx="6656">
                  <c:v>3075</c:v>
                </c:pt>
                <c:pt idx="6657">
                  <c:v>8517</c:v>
                </c:pt>
                <c:pt idx="6658">
                  <c:v>1545</c:v>
                </c:pt>
                <c:pt idx="6659">
                  <c:v>218</c:v>
                </c:pt>
                <c:pt idx="6660">
                  <c:v>3042</c:v>
                </c:pt>
                <c:pt idx="6661">
                  <c:v>485</c:v>
                </c:pt>
                <c:pt idx="6662">
                  <c:v>150</c:v>
                </c:pt>
                <c:pt idx="6663">
                  <c:v>35</c:v>
                </c:pt>
                <c:pt idx="6664">
                  <c:v>27437</c:v>
                </c:pt>
                <c:pt idx="6665">
                  <c:v>536</c:v>
                </c:pt>
                <c:pt idx="6666">
                  <c:v>250</c:v>
                </c:pt>
                <c:pt idx="6667">
                  <c:v>67</c:v>
                </c:pt>
                <c:pt idx="6668">
                  <c:v>6</c:v>
                </c:pt>
                <c:pt idx="6669">
                  <c:v>282</c:v>
                </c:pt>
                <c:pt idx="6670">
                  <c:v>3197</c:v>
                </c:pt>
                <c:pt idx="6671">
                  <c:v>732</c:v>
                </c:pt>
                <c:pt idx="6672">
                  <c:v>1316</c:v>
                </c:pt>
                <c:pt idx="6673">
                  <c:v>23</c:v>
                </c:pt>
                <c:pt idx="6674">
                  <c:v>607</c:v>
                </c:pt>
                <c:pt idx="6675">
                  <c:v>382</c:v>
                </c:pt>
                <c:pt idx="6676">
                  <c:v>254</c:v>
                </c:pt>
                <c:pt idx="6677">
                  <c:v>0</c:v>
                </c:pt>
                <c:pt idx="6678">
                  <c:v>381</c:v>
                </c:pt>
                <c:pt idx="6679">
                  <c:v>57</c:v>
                </c:pt>
                <c:pt idx="6680">
                  <c:v>682</c:v>
                </c:pt>
                <c:pt idx="6681">
                  <c:v>560</c:v>
                </c:pt>
                <c:pt idx="6682">
                  <c:v>1257</c:v>
                </c:pt>
                <c:pt idx="6683">
                  <c:v>555</c:v>
                </c:pt>
                <c:pt idx="6684">
                  <c:v>158</c:v>
                </c:pt>
                <c:pt idx="6685">
                  <c:v>723</c:v>
                </c:pt>
                <c:pt idx="6686">
                  <c:v>98</c:v>
                </c:pt>
                <c:pt idx="6687">
                  <c:v>6406</c:v>
                </c:pt>
                <c:pt idx="6688">
                  <c:v>2328</c:v>
                </c:pt>
                <c:pt idx="6689">
                  <c:v>74</c:v>
                </c:pt>
                <c:pt idx="6690">
                  <c:v>66</c:v>
                </c:pt>
                <c:pt idx="6691">
                  <c:v>4243</c:v>
                </c:pt>
                <c:pt idx="6692">
                  <c:v>16</c:v>
                </c:pt>
                <c:pt idx="6693">
                  <c:v>431</c:v>
                </c:pt>
                <c:pt idx="6694">
                  <c:v>1</c:v>
                </c:pt>
                <c:pt idx="6695">
                  <c:v>91</c:v>
                </c:pt>
                <c:pt idx="6696">
                  <c:v>146</c:v>
                </c:pt>
                <c:pt idx="6697">
                  <c:v>2882</c:v>
                </c:pt>
                <c:pt idx="6698">
                  <c:v>95</c:v>
                </c:pt>
                <c:pt idx="6699">
                  <c:v>58</c:v>
                </c:pt>
                <c:pt idx="6700">
                  <c:v>3</c:v>
                </c:pt>
                <c:pt idx="6701">
                  <c:v>201</c:v>
                </c:pt>
                <c:pt idx="6702">
                  <c:v>236</c:v>
                </c:pt>
                <c:pt idx="6703">
                  <c:v>45</c:v>
                </c:pt>
                <c:pt idx="6704">
                  <c:v>571</c:v>
                </c:pt>
                <c:pt idx="6705">
                  <c:v>105</c:v>
                </c:pt>
                <c:pt idx="6706">
                  <c:v>201</c:v>
                </c:pt>
                <c:pt idx="6707">
                  <c:v>11</c:v>
                </c:pt>
                <c:pt idx="6708">
                  <c:v>26</c:v>
                </c:pt>
                <c:pt idx="6709">
                  <c:v>16</c:v>
                </c:pt>
                <c:pt idx="6710">
                  <c:v>562</c:v>
                </c:pt>
                <c:pt idx="6711">
                  <c:v>201</c:v>
                </c:pt>
                <c:pt idx="6712">
                  <c:v>1139</c:v>
                </c:pt>
                <c:pt idx="6713">
                  <c:v>16851</c:v>
                </c:pt>
                <c:pt idx="6714">
                  <c:v>23</c:v>
                </c:pt>
                <c:pt idx="6715">
                  <c:v>22</c:v>
                </c:pt>
                <c:pt idx="6716">
                  <c:v>3</c:v>
                </c:pt>
                <c:pt idx="6717">
                  <c:v>320</c:v>
                </c:pt>
                <c:pt idx="6718">
                  <c:v>635</c:v>
                </c:pt>
                <c:pt idx="6719">
                  <c:v>4543</c:v>
                </c:pt>
                <c:pt idx="6720">
                  <c:v>4</c:v>
                </c:pt>
                <c:pt idx="6721">
                  <c:v>1157</c:v>
                </c:pt>
                <c:pt idx="6722">
                  <c:v>4</c:v>
                </c:pt>
                <c:pt idx="6723">
                  <c:v>20</c:v>
                </c:pt>
                <c:pt idx="6724">
                  <c:v>113</c:v>
                </c:pt>
                <c:pt idx="6725">
                  <c:v>226</c:v>
                </c:pt>
                <c:pt idx="6726">
                  <c:v>13</c:v>
                </c:pt>
                <c:pt idx="6727">
                  <c:v>43</c:v>
                </c:pt>
                <c:pt idx="6728">
                  <c:v>114</c:v>
                </c:pt>
                <c:pt idx="6729">
                  <c:v>22</c:v>
                </c:pt>
                <c:pt idx="6730">
                  <c:v>347</c:v>
                </c:pt>
                <c:pt idx="6731">
                  <c:v>33</c:v>
                </c:pt>
                <c:pt idx="6732">
                  <c:v>67</c:v>
                </c:pt>
                <c:pt idx="6733">
                  <c:v>1542</c:v>
                </c:pt>
                <c:pt idx="6734">
                  <c:v>82</c:v>
                </c:pt>
                <c:pt idx="6735">
                  <c:v>70</c:v>
                </c:pt>
                <c:pt idx="6736">
                  <c:v>340</c:v>
                </c:pt>
                <c:pt idx="6737">
                  <c:v>588</c:v>
                </c:pt>
                <c:pt idx="6738">
                  <c:v>277</c:v>
                </c:pt>
                <c:pt idx="6739">
                  <c:v>91</c:v>
                </c:pt>
                <c:pt idx="6740">
                  <c:v>68</c:v>
                </c:pt>
                <c:pt idx="6741">
                  <c:v>156</c:v>
                </c:pt>
                <c:pt idx="6742">
                  <c:v>312</c:v>
                </c:pt>
                <c:pt idx="6743">
                  <c:v>103</c:v>
                </c:pt>
                <c:pt idx="6744">
                  <c:v>28643</c:v>
                </c:pt>
                <c:pt idx="6745">
                  <c:v>263</c:v>
                </c:pt>
                <c:pt idx="6746">
                  <c:v>300</c:v>
                </c:pt>
                <c:pt idx="6747">
                  <c:v>657</c:v>
                </c:pt>
                <c:pt idx="6748">
                  <c:v>1541</c:v>
                </c:pt>
                <c:pt idx="6749">
                  <c:v>512</c:v>
                </c:pt>
                <c:pt idx="6750">
                  <c:v>1363</c:v>
                </c:pt>
                <c:pt idx="6751">
                  <c:v>0</c:v>
                </c:pt>
                <c:pt idx="6752">
                  <c:v>0</c:v>
                </c:pt>
                <c:pt idx="6753">
                  <c:v>7849</c:v>
                </c:pt>
                <c:pt idx="6754">
                  <c:v>5757</c:v>
                </c:pt>
                <c:pt idx="6755">
                  <c:v>478</c:v>
                </c:pt>
                <c:pt idx="6756">
                  <c:v>227</c:v>
                </c:pt>
                <c:pt idx="6757">
                  <c:v>3745</c:v>
                </c:pt>
                <c:pt idx="6758">
                  <c:v>94</c:v>
                </c:pt>
                <c:pt idx="6759">
                  <c:v>3054</c:v>
                </c:pt>
                <c:pt idx="6760">
                  <c:v>201</c:v>
                </c:pt>
                <c:pt idx="6761">
                  <c:v>331</c:v>
                </c:pt>
                <c:pt idx="6762">
                  <c:v>0</c:v>
                </c:pt>
                <c:pt idx="6763">
                  <c:v>282</c:v>
                </c:pt>
                <c:pt idx="6764">
                  <c:v>49</c:v>
                </c:pt>
                <c:pt idx="6765">
                  <c:v>55</c:v>
                </c:pt>
                <c:pt idx="6766">
                  <c:v>1838</c:v>
                </c:pt>
                <c:pt idx="6767">
                  <c:v>521</c:v>
                </c:pt>
                <c:pt idx="6768">
                  <c:v>649</c:v>
                </c:pt>
                <c:pt idx="6769">
                  <c:v>34883</c:v>
                </c:pt>
                <c:pt idx="6770">
                  <c:v>0</c:v>
                </c:pt>
                <c:pt idx="6771">
                  <c:v>24</c:v>
                </c:pt>
                <c:pt idx="6772">
                  <c:v>58</c:v>
                </c:pt>
                <c:pt idx="6773">
                  <c:v>10</c:v>
                </c:pt>
                <c:pt idx="6774">
                  <c:v>29</c:v>
                </c:pt>
                <c:pt idx="6775">
                  <c:v>67</c:v>
                </c:pt>
                <c:pt idx="6776">
                  <c:v>11</c:v>
                </c:pt>
                <c:pt idx="6777">
                  <c:v>39</c:v>
                </c:pt>
                <c:pt idx="6778">
                  <c:v>38802</c:v>
                </c:pt>
                <c:pt idx="6779">
                  <c:v>33</c:v>
                </c:pt>
                <c:pt idx="6780">
                  <c:v>76</c:v>
                </c:pt>
                <c:pt idx="6781">
                  <c:v>221</c:v>
                </c:pt>
                <c:pt idx="6782">
                  <c:v>871</c:v>
                </c:pt>
                <c:pt idx="6783">
                  <c:v>0</c:v>
                </c:pt>
                <c:pt idx="6784">
                  <c:v>96</c:v>
                </c:pt>
                <c:pt idx="6785">
                  <c:v>98</c:v>
                </c:pt>
                <c:pt idx="6786">
                  <c:v>9459</c:v>
                </c:pt>
                <c:pt idx="6787">
                  <c:v>52</c:v>
                </c:pt>
                <c:pt idx="6788">
                  <c:v>16</c:v>
                </c:pt>
                <c:pt idx="6789">
                  <c:v>841</c:v>
                </c:pt>
                <c:pt idx="6790">
                  <c:v>48</c:v>
                </c:pt>
                <c:pt idx="6791">
                  <c:v>1227</c:v>
                </c:pt>
                <c:pt idx="6792">
                  <c:v>98</c:v>
                </c:pt>
                <c:pt idx="6793">
                  <c:v>139</c:v>
                </c:pt>
                <c:pt idx="6794">
                  <c:v>216</c:v>
                </c:pt>
                <c:pt idx="6795">
                  <c:v>15</c:v>
                </c:pt>
                <c:pt idx="6796">
                  <c:v>801</c:v>
                </c:pt>
                <c:pt idx="6797">
                  <c:v>286</c:v>
                </c:pt>
                <c:pt idx="6798">
                  <c:v>976</c:v>
                </c:pt>
                <c:pt idx="6799">
                  <c:v>980</c:v>
                </c:pt>
                <c:pt idx="6800">
                  <c:v>4490</c:v>
                </c:pt>
                <c:pt idx="6801">
                  <c:v>2508</c:v>
                </c:pt>
                <c:pt idx="6802">
                  <c:v>207</c:v>
                </c:pt>
                <c:pt idx="6803">
                  <c:v>139</c:v>
                </c:pt>
                <c:pt idx="6804">
                  <c:v>1229</c:v>
                </c:pt>
                <c:pt idx="6805">
                  <c:v>434</c:v>
                </c:pt>
                <c:pt idx="6806">
                  <c:v>146</c:v>
                </c:pt>
                <c:pt idx="6807">
                  <c:v>349</c:v>
                </c:pt>
                <c:pt idx="6808">
                  <c:v>106</c:v>
                </c:pt>
                <c:pt idx="6809">
                  <c:v>281</c:v>
                </c:pt>
                <c:pt idx="6810">
                  <c:v>291</c:v>
                </c:pt>
                <c:pt idx="6811">
                  <c:v>37</c:v>
                </c:pt>
                <c:pt idx="6812">
                  <c:v>64</c:v>
                </c:pt>
                <c:pt idx="6813">
                  <c:v>3222</c:v>
                </c:pt>
                <c:pt idx="6814">
                  <c:v>14</c:v>
                </c:pt>
                <c:pt idx="6815">
                  <c:v>1206</c:v>
                </c:pt>
                <c:pt idx="6816">
                  <c:v>78</c:v>
                </c:pt>
                <c:pt idx="6817">
                  <c:v>518</c:v>
                </c:pt>
                <c:pt idx="6818">
                  <c:v>320</c:v>
                </c:pt>
                <c:pt idx="6819">
                  <c:v>290</c:v>
                </c:pt>
                <c:pt idx="6820">
                  <c:v>26</c:v>
                </c:pt>
                <c:pt idx="6821">
                  <c:v>92</c:v>
                </c:pt>
                <c:pt idx="6822">
                  <c:v>4012</c:v>
                </c:pt>
                <c:pt idx="6823">
                  <c:v>122</c:v>
                </c:pt>
                <c:pt idx="6824">
                  <c:v>0</c:v>
                </c:pt>
                <c:pt idx="6825">
                  <c:v>17</c:v>
                </c:pt>
                <c:pt idx="6826">
                  <c:v>830</c:v>
                </c:pt>
                <c:pt idx="6827">
                  <c:v>181</c:v>
                </c:pt>
                <c:pt idx="6828">
                  <c:v>22</c:v>
                </c:pt>
                <c:pt idx="6829">
                  <c:v>33</c:v>
                </c:pt>
                <c:pt idx="6830">
                  <c:v>85</c:v>
                </c:pt>
                <c:pt idx="6831">
                  <c:v>32</c:v>
                </c:pt>
                <c:pt idx="6832">
                  <c:v>502</c:v>
                </c:pt>
                <c:pt idx="6833">
                  <c:v>1008</c:v>
                </c:pt>
                <c:pt idx="6834">
                  <c:v>602</c:v>
                </c:pt>
                <c:pt idx="6835">
                  <c:v>267</c:v>
                </c:pt>
                <c:pt idx="6836">
                  <c:v>107</c:v>
                </c:pt>
                <c:pt idx="6837">
                  <c:v>5</c:v>
                </c:pt>
                <c:pt idx="6838">
                  <c:v>114</c:v>
                </c:pt>
                <c:pt idx="6839">
                  <c:v>133</c:v>
                </c:pt>
                <c:pt idx="6840">
                  <c:v>1040</c:v>
                </c:pt>
                <c:pt idx="6841">
                  <c:v>7</c:v>
                </c:pt>
                <c:pt idx="6842">
                  <c:v>338</c:v>
                </c:pt>
                <c:pt idx="6843">
                  <c:v>462</c:v>
                </c:pt>
                <c:pt idx="6844">
                  <c:v>38</c:v>
                </c:pt>
                <c:pt idx="6845">
                  <c:v>32572</c:v>
                </c:pt>
                <c:pt idx="6846">
                  <c:v>0</c:v>
                </c:pt>
                <c:pt idx="6847">
                  <c:v>5</c:v>
                </c:pt>
                <c:pt idx="6848">
                  <c:v>698</c:v>
                </c:pt>
                <c:pt idx="6849">
                  <c:v>122</c:v>
                </c:pt>
                <c:pt idx="6850">
                  <c:v>1074</c:v>
                </c:pt>
                <c:pt idx="6851">
                  <c:v>929</c:v>
                </c:pt>
                <c:pt idx="6852">
                  <c:v>1266</c:v>
                </c:pt>
                <c:pt idx="6853">
                  <c:v>949</c:v>
                </c:pt>
                <c:pt idx="6854">
                  <c:v>4</c:v>
                </c:pt>
                <c:pt idx="6855">
                  <c:v>493</c:v>
                </c:pt>
                <c:pt idx="6856">
                  <c:v>1231</c:v>
                </c:pt>
                <c:pt idx="6857">
                  <c:v>23</c:v>
                </c:pt>
                <c:pt idx="6858">
                  <c:v>1294</c:v>
                </c:pt>
                <c:pt idx="6859">
                  <c:v>8</c:v>
                </c:pt>
                <c:pt idx="6860">
                  <c:v>0</c:v>
                </c:pt>
                <c:pt idx="6861">
                  <c:v>61</c:v>
                </c:pt>
                <c:pt idx="6862">
                  <c:v>5257</c:v>
                </c:pt>
                <c:pt idx="6863">
                  <c:v>1480</c:v>
                </c:pt>
                <c:pt idx="6864">
                  <c:v>0</c:v>
                </c:pt>
                <c:pt idx="6865">
                  <c:v>23</c:v>
                </c:pt>
                <c:pt idx="6866">
                  <c:v>0</c:v>
                </c:pt>
                <c:pt idx="6867">
                  <c:v>39</c:v>
                </c:pt>
                <c:pt idx="6868">
                  <c:v>0</c:v>
                </c:pt>
                <c:pt idx="6869">
                  <c:v>601</c:v>
                </c:pt>
                <c:pt idx="6870">
                  <c:v>173</c:v>
                </c:pt>
                <c:pt idx="6871">
                  <c:v>165</c:v>
                </c:pt>
                <c:pt idx="6872">
                  <c:v>58</c:v>
                </c:pt>
                <c:pt idx="6873">
                  <c:v>118</c:v>
                </c:pt>
                <c:pt idx="6874">
                  <c:v>2840</c:v>
                </c:pt>
                <c:pt idx="6875">
                  <c:v>135</c:v>
                </c:pt>
                <c:pt idx="6876">
                  <c:v>18245</c:v>
                </c:pt>
                <c:pt idx="6877">
                  <c:v>1096</c:v>
                </c:pt>
                <c:pt idx="6878">
                  <c:v>14</c:v>
                </c:pt>
                <c:pt idx="6879">
                  <c:v>271</c:v>
                </c:pt>
                <c:pt idx="6880">
                  <c:v>87</c:v>
                </c:pt>
                <c:pt idx="6881">
                  <c:v>18</c:v>
                </c:pt>
                <c:pt idx="6882">
                  <c:v>193</c:v>
                </c:pt>
                <c:pt idx="6883">
                  <c:v>2555</c:v>
                </c:pt>
                <c:pt idx="6884">
                  <c:v>553</c:v>
                </c:pt>
                <c:pt idx="6885">
                  <c:v>118</c:v>
                </c:pt>
                <c:pt idx="6886">
                  <c:v>158</c:v>
                </c:pt>
                <c:pt idx="6887">
                  <c:v>20</c:v>
                </c:pt>
                <c:pt idx="6888">
                  <c:v>53</c:v>
                </c:pt>
                <c:pt idx="6889">
                  <c:v>6</c:v>
                </c:pt>
                <c:pt idx="6890">
                  <c:v>983</c:v>
                </c:pt>
                <c:pt idx="6891">
                  <c:v>3370</c:v>
                </c:pt>
                <c:pt idx="6892">
                  <c:v>988</c:v>
                </c:pt>
                <c:pt idx="6893">
                  <c:v>26</c:v>
                </c:pt>
                <c:pt idx="6894">
                  <c:v>316</c:v>
                </c:pt>
                <c:pt idx="6895">
                  <c:v>189</c:v>
                </c:pt>
                <c:pt idx="6896">
                  <c:v>2410</c:v>
                </c:pt>
                <c:pt idx="6897">
                  <c:v>272</c:v>
                </c:pt>
                <c:pt idx="6898">
                  <c:v>177</c:v>
                </c:pt>
                <c:pt idx="6899">
                  <c:v>157</c:v>
                </c:pt>
                <c:pt idx="6900">
                  <c:v>1688</c:v>
                </c:pt>
                <c:pt idx="6901">
                  <c:v>1685</c:v>
                </c:pt>
                <c:pt idx="6902">
                  <c:v>125</c:v>
                </c:pt>
                <c:pt idx="6903">
                  <c:v>3590</c:v>
                </c:pt>
                <c:pt idx="6904">
                  <c:v>501</c:v>
                </c:pt>
                <c:pt idx="6905">
                  <c:v>0</c:v>
                </c:pt>
                <c:pt idx="6906">
                  <c:v>161</c:v>
                </c:pt>
                <c:pt idx="6907">
                  <c:v>680</c:v>
                </c:pt>
                <c:pt idx="6908">
                  <c:v>55</c:v>
                </c:pt>
                <c:pt idx="6909">
                  <c:v>96</c:v>
                </c:pt>
                <c:pt idx="6910">
                  <c:v>570</c:v>
                </c:pt>
                <c:pt idx="6911">
                  <c:v>1683</c:v>
                </c:pt>
                <c:pt idx="6912">
                  <c:v>230</c:v>
                </c:pt>
                <c:pt idx="6913">
                  <c:v>1461</c:v>
                </c:pt>
                <c:pt idx="6914">
                  <c:v>1307</c:v>
                </c:pt>
                <c:pt idx="6915">
                  <c:v>377</c:v>
                </c:pt>
                <c:pt idx="6916">
                  <c:v>72</c:v>
                </c:pt>
                <c:pt idx="6917">
                  <c:v>2</c:v>
                </c:pt>
                <c:pt idx="6918">
                  <c:v>20</c:v>
                </c:pt>
                <c:pt idx="6919">
                  <c:v>223</c:v>
                </c:pt>
                <c:pt idx="6920">
                  <c:v>36</c:v>
                </c:pt>
                <c:pt idx="6921">
                  <c:v>202</c:v>
                </c:pt>
                <c:pt idx="6922">
                  <c:v>193</c:v>
                </c:pt>
                <c:pt idx="6923">
                  <c:v>38</c:v>
                </c:pt>
                <c:pt idx="6924">
                  <c:v>4</c:v>
                </c:pt>
                <c:pt idx="6925">
                  <c:v>56</c:v>
                </c:pt>
                <c:pt idx="6926">
                  <c:v>1964</c:v>
                </c:pt>
                <c:pt idx="6927">
                  <c:v>673</c:v>
                </c:pt>
                <c:pt idx="6928">
                  <c:v>16</c:v>
                </c:pt>
                <c:pt idx="6929">
                  <c:v>248</c:v>
                </c:pt>
                <c:pt idx="6930">
                  <c:v>94</c:v>
                </c:pt>
                <c:pt idx="6931">
                  <c:v>4095</c:v>
                </c:pt>
                <c:pt idx="6932">
                  <c:v>20</c:v>
                </c:pt>
                <c:pt idx="6933">
                  <c:v>5399</c:v>
                </c:pt>
                <c:pt idx="6934">
                  <c:v>32</c:v>
                </c:pt>
                <c:pt idx="6935">
                  <c:v>50</c:v>
                </c:pt>
                <c:pt idx="6936">
                  <c:v>641</c:v>
                </c:pt>
                <c:pt idx="6937">
                  <c:v>1123</c:v>
                </c:pt>
                <c:pt idx="6938">
                  <c:v>23</c:v>
                </c:pt>
                <c:pt idx="6939">
                  <c:v>67</c:v>
                </c:pt>
                <c:pt idx="6940">
                  <c:v>566</c:v>
                </c:pt>
                <c:pt idx="6941">
                  <c:v>663</c:v>
                </c:pt>
                <c:pt idx="6942">
                  <c:v>15</c:v>
                </c:pt>
                <c:pt idx="6943">
                  <c:v>749</c:v>
                </c:pt>
                <c:pt idx="6944">
                  <c:v>424</c:v>
                </c:pt>
                <c:pt idx="6945">
                  <c:v>510</c:v>
                </c:pt>
                <c:pt idx="6946">
                  <c:v>335</c:v>
                </c:pt>
                <c:pt idx="6947">
                  <c:v>839</c:v>
                </c:pt>
                <c:pt idx="6948">
                  <c:v>181</c:v>
                </c:pt>
                <c:pt idx="6949">
                  <c:v>665</c:v>
                </c:pt>
                <c:pt idx="6950">
                  <c:v>1022</c:v>
                </c:pt>
                <c:pt idx="6951">
                  <c:v>31</c:v>
                </c:pt>
                <c:pt idx="6952">
                  <c:v>446</c:v>
                </c:pt>
                <c:pt idx="6953">
                  <c:v>624</c:v>
                </c:pt>
                <c:pt idx="6954">
                  <c:v>0</c:v>
                </c:pt>
                <c:pt idx="6955">
                  <c:v>38</c:v>
                </c:pt>
                <c:pt idx="6956">
                  <c:v>39</c:v>
                </c:pt>
                <c:pt idx="6957">
                  <c:v>118</c:v>
                </c:pt>
                <c:pt idx="6958">
                  <c:v>5787</c:v>
                </c:pt>
                <c:pt idx="6959">
                  <c:v>537</c:v>
                </c:pt>
                <c:pt idx="6960">
                  <c:v>523</c:v>
                </c:pt>
                <c:pt idx="6961">
                  <c:v>116</c:v>
                </c:pt>
                <c:pt idx="6962">
                  <c:v>1374</c:v>
                </c:pt>
                <c:pt idx="6963">
                  <c:v>96</c:v>
                </c:pt>
                <c:pt idx="6964">
                  <c:v>5</c:v>
                </c:pt>
                <c:pt idx="6965">
                  <c:v>34</c:v>
                </c:pt>
                <c:pt idx="6966">
                  <c:v>90</c:v>
                </c:pt>
                <c:pt idx="6967">
                  <c:v>57</c:v>
                </c:pt>
                <c:pt idx="6968">
                  <c:v>1271</c:v>
                </c:pt>
                <c:pt idx="6969">
                  <c:v>867</c:v>
                </c:pt>
                <c:pt idx="6970">
                  <c:v>2209</c:v>
                </c:pt>
                <c:pt idx="6971">
                  <c:v>14</c:v>
                </c:pt>
                <c:pt idx="6972">
                  <c:v>299</c:v>
                </c:pt>
                <c:pt idx="6973">
                  <c:v>47</c:v>
                </c:pt>
                <c:pt idx="6974">
                  <c:v>3668</c:v>
                </c:pt>
                <c:pt idx="6975">
                  <c:v>473</c:v>
                </c:pt>
                <c:pt idx="6976">
                  <c:v>74</c:v>
                </c:pt>
                <c:pt idx="6977">
                  <c:v>334</c:v>
                </c:pt>
                <c:pt idx="6978">
                  <c:v>0</c:v>
                </c:pt>
                <c:pt idx="6979">
                  <c:v>103</c:v>
                </c:pt>
                <c:pt idx="6980">
                  <c:v>234</c:v>
                </c:pt>
                <c:pt idx="6981">
                  <c:v>371</c:v>
                </c:pt>
                <c:pt idx="6982">
                  <c:v>316</c:v>
                </c:pt>
                <c:pt idx="6983">
                  <c:v>1983</c:v>
                </c:pt>
                <c:pt idx="6984">
                  <c:v>154</c:v>
                </c:pt>
                <c:pt idx="6985">
                  <c:v>75</c:v>
                </c:pt>
                <c:pt idx="6986">
                  <c:v>27619</c:v>
                </c:pt>
                <c:pt idx="6987">
                  <c:v>8</c:v>
                </c:pt>
                <c:pt idx="6988">
                  <c:v>0</c:v>
                </c:pt>
                <c:pt idx="6989">
                  <c:v>138</c:v>
                </c:pt>
                <c:pt idx="6990">
                  <c:v>95</c:v>
                </c:pt>
                <c:pt idx="6991">
                  <c:v>118</c:v>
                </c:pt>
                <c:pt idx="6992">
                  <c:v>60</c:v>
                </c:pt>
                <c:pt idx="6993">
                  <c:v>589</c:v>
                </c:pt>
                <c:pt idx="6994">
                  <c:v>800</c:v>
                </c:pt>
                <c:pt idx="6995">
                  <c:v>324</c:v>
                </c:pt>
                <c:pt idx="6996">
                  <c:v>1267</c:v>
                </c:pt>
                <c:pt idx="6997">
                  <c:v>196</c:v>
                </c:pt>
                <c:pt idx="6998">
                  <c:v>7671</c:v>
                </c:pt>
                <c:pt idx="6999">
                  <c:v>2027</c:v>
                </c:pt>
                <c:pt idx="7000">
                  <c:v>1236</c:v>
                </c:pt>
                <c:pt idx="7001">
                  <c:v>13</c:v>
                </c:pt>
                <c:pt idx="7002">
                  <c:v>71</c:v>
                </c:pt>
                <c:pt idx="7003">
                  <c:v>43</c:v>
                </c:pt>
                <c:pt idx="7004">
                  <c:v>445</c:v>
                </c:pt>
                <c:pt idx="7005">
                  <c:v>864</c:v>
                </c:pt>
                <c:pt idx="7006">
                  <c:v>0</c:v>
                </c:pt>
                <c:pt idx="7007">
                  <c:v>17</c:v>
                </c:pt>
                <c:pt idx="7008">
                  <c:v>1706</c:v>
                </c:pt>
                <c:pt idx="7009">
                  <c:v>70</c:v>
                </c:pt>
                <c:pt idx="7010">
                  <c:v>15</c:v>
                </c:pt>
                <c:pt idx="7011">
                  <c:v>7042</c:v>
                </c:pt>
                <c:pt idx="7012">
                  <c:v>32</c:v>
                </c:pt>
                <c:pt idx="7013">
                  <c:v>237</c:v>
                </c:pt>
                <c:pt idx="7014">
                  <c:v>973</c:v>
                </c:pt>
                <c:pt idx="7015">
                  <c:v>190</c:v>
                </c:pt>
                <c:pt idx="7016">
                  <c:v>384</c:v>
                </c:pt>
                <c:pt idx="7017">
                  <c:v>216</c:v>
                </c:pt>
                <c:pt idx="7018">
                  <c:v>0</c:v>
                </c:pt>
                <c:pt idx="7019">
                  <c:v>221</c:v>
                </c:pt>
                <c:pt idx="7020">
                  <c:v>127</c:v>
                </c:pt>
                <c:pt idx="7021">
                  <c:v>3</c:v>
                </c:pt>
                <c:pt idx="7022">
                  <c:v>1188</c:v>
                </c:pt>
                <c:pt idx="7023">
                  <c:v>1171</c:v>
                </c:pt>
                <c:pt idx="7024">
                  <c:v>208</c:v>
                </c:pt>
                <c:pt idx="7025">
                  <c:v>277</c:v>
                </c:pt>
                <c:pt idx="7026">
                  <c:v>359</c:v>
                </c:pt>
                <c:pt idx="7027">
                  <c:v>2034</c:v>
                </c:pt>
                <c:pt idx="7028">
                  <c:v>0</c:v>
                </c:pt>
                <c:pt idx="7029">
                  <c:v>1772</c:v>
                </c:pt>
                <c:pt idx="7030">
                  <c:v>93</c:v>
                </c:pt>
                <c:pt idx="7031">
                  <c:v>0</c:v>
                </c:pt>
                <c:pt idx="7032">
                  <c:v>609</c:v>
                </c:pt>
                <c:pt idx="7033">
                  <c:v>4441</c:v>
                </c:pt>
                <c:pt idx="7034">
                  <c:v>2606</c:v>
                </c:pt>
                <c:pt idx="7035">
                  <c:v>677</c:v>
                </c:pt>
                <c:pt idx="7036">
                  <c:v>1584</c:v>
                </c:pt>
                <c:pt idx="7037">
                  <c:v>253</c:v>
                </c:pt>
                <c:pt idx="7038">
                  <c:v>40</c:v>
                </c:pt>
                <c:pt idx="7039">
                  <c:v>41</c:v>
                </c:pt>
                <c:pt idx="7040">
                  <c:v>20</c:v>
                </c:pt>
                <c:pt idx="7041">
                  <c:v>60</c:v>
                </c:pt>
                <c:pt idx="7042">
                  <c:v>468</c:v>
                </c:pt>
                <c:pt idx="7043">
                  <c:v>186</c:v>
                </c:pt>
                <c:pt idx="7044">
                  <c:v>654</c:v>
                </c:pt>
                <c:pt idx="7045">
                  <c:v>12</c:v>
                </c:pt>
                <c:pt idx="7046">
                  <c:v>957</c:v>
                </c:pt>
                <c:pt idx="7047">
                  <c:v>258</c:v>
                </c:pt>
                <c:pt idx="7048">
                  <c:v>169</c:v>
                </c:pt>
                <c:pt idx="7049">
                  <c:v>628</c:v>
                </c:pt>
                <c:pt idx="7050">
                  <c:v>118</c:v>
                </c:pt>
                <c:pt idx="7051">
                  <c:v>4</c:v>
                </c:pt>
                <c:pt idx="7052">
                  <c:v>8767</c:v>
                </c:pt>
                <c:pt idx="7053">
                  <c:v>27080</c:v>
                </c:pt>
                <c:pt idx="7054">
                  <c:v>292</c:v>
                </c:pt>
                <c:pt idx="7055">
                  <c:v>780</c:v>
                </c:pt>
                <c:pt idx="7056">
                  <c:v>16</c:v>
                </c:pt>
                <c:pt idx="7057">
                  <c:v>503</c:v>
                </c:pt>
                <c:pt idx="7058">
                  <c:v>138</c:v>
                </c:pt>
                <c:pt idx="7059">
                  <c:v>244</c:v>
                </c:pt>
                <c:pt idx="7060">
                  <c:v>0</c:v>
                </c:pt>
                <c:pt idx="7061">
                  <c:v>624</c:v>
                </c:pt>
                <c:pt idx="7062">
                  <c:v>594</c:v>
                </c:pt>
                <c:pt idx="7063">
                  <c:v>117</c:v>
                </c:pt>
                <c:pt idx="7064">
                  <c:v>264</c:v>
                </c:pt>
                <c:pt idx="7065">
                  <c:v>23</c:v>
                </c:pt>
                <c:pt idx="7066">
                  <c:v>149</c:v>
                </c:pt>
                <c:pt idx="7067">
                  <c:v>250</c:v>
                </c:pt>
                <c:pt idx="7068">
                  <c:v>959</c:v>
                </c:pt>
                <c:pt idx="7069">
                  <c:v>30</c:v>
                </c:pt>
                <c:pt idx="7070">
                  <c:v>323</c:v>
                </c:pt>
                <c:pt idx="7071">
                  <c:v>130</c:v>
                </c:pt>
                <c:pt idx="7072">
                  <c:v>13</c:v>
                </c:pt>
                <c:pt idx="7073">
                  <c:v>0</c:v>
                </c:pt>
                <c:pt idx="7074">
                  <c:v>6223</c:v>
                </c:pt>
                <c:pt idx="7075">
                  <c:v>1083</c:v>
                </c:pt>
                <c:pt idx="7076">
                  <c:v>135</c:v>
                </c:pt>
                <c:pt idx="7077">
                  <c:v>207</c:v>
                </c:pt>
                <c:pt idx="7078">
                  <c:v>0</c:v>
                </c:pt>
                <c:pt idx="7079">
                  <c:v>176</c:v>
                </c:pt>
                <c:pt idx="7080">
                  <c:v>225</c:v>
                </c:pt>
                <c:pt idx="7081">
                  <c:v>25</c:v>
                </c:pt>
                <c:pt idx="7082">
                  <c:v>96</c:v>
                </c:pt>
                <c:pt idx="7083">
                  <c:v>41</c:v>
                </c:pt>
                <c:pt idx="7084">
                  <c:v>94</c:v>
                </c:pt>
                <c:pt idx="7085">
                  <c:v>1550</c:v>
                </c:pt>
                <c:pt idx="7086">
                  <c:v>3110</c:v>
                </c:pt>
                <c:pt idx="7087">
                  <c:v>192</c:v>
                </c:pt>
                <c:pt idx="7088">
                  <c:v>21</c:v>
                </c:pt>
                <c:pt idx="7089">
                  <c:v>201</c:v>
                </c:pt>
                <c:pt idx="7090">
                  <c:v>328</c:v>
                </c:pt>
                <c:pt idx="7091">
                  <c:v>7137</c:v>
                </c:pt>
                <c:pt idx="7092">
                  <c:v>247</c:v>
                </c:pt>
                <c:pt idx="7093">
                  <c:v>1826</c:v>
                </c:pt>
                <c:pt idx="7094">
                  <c:v>129</c:v>
                </c:pt>
                <c:pt idx="7095">
                  <c:v>42</c:v>
                </c:pt>
                <c:pt idx="7096">
                  <c:v>41</c:v>
                </c:pt>
                <c:pt idx="7097">
                  <c:v>580</c:v>
                </c:pt>
                <c:pt idx="7098">
                  <c:v>417</c:v>
                </c:pt>
                <c:pt idx="7099">
                  <c:v>212</c:v>
                </c:pt>
                <c:pt idx="7100">
                  <c:v>14</c:v>
                </c:pt>
                <c:pt idx="7101">
                  <c:v>27</c:v>
                </c:pt>
                <c:pt idx="7102">
                  <c:v>48</c:v>
                </c:pt>
                <c:pt idx="7103">
                  <c:v>612</c:v>
                </c:pt>
                <c:pt idx="7104">
                  <c:v>61</c:v>
                </c:pt>
                <c:pt idx="7105">
                  <c:v>809</c:v>
                </c:pt>
                <c:pt idx="7106">
                  <c:v>485</c:v>
                </c:pt>
                <c:pt idx="7107">
                  <c:v>72</c:v>
                </c:pt>
                <c:pt idx="7108">
                  <c:v>25</c:v>
                </c:pt>
                <c:pt idx="7109">
                  <c:v>12</c:v>
                </c:pt>
                <c:pt idx="7110">
                  <c:v>415</c:v>
                </c:pt>
                <c:pt idx="7111">
                  <c:v>0</c:v>
                </c:pt>
                <c:pt idx="7112">
                  <c:v>81</c:v>
                </c:pt>
                <c:pt idx="7113">
                  <c:v>190</c:v>
                </c:pt>
                <c:pt idx="7114">
                  <c:v>2107</c:v>
                </c:pt>
                <c:pt idx="7115">
                  <c:v>156</c:v>
                </c:pt>
                <c:pt idx="7116">
                  <c:v>53</c:v>
                </c:pt>
                <c:pt idx="7117">
                  <c:v>34</c:v>
                </c:pt>
                <c:pt idx="7118">
                  <c:v>216</c:v>
                </c:pt>
                <c:pt idx="7119">
                  <c:v>23</c:v>
                </c:pt>
                <c:pt idx="7120">
                  <c:v>877</c:v>
                </c:pt>
                <c:pt idx="7121">
                  <c:v>12</c:v>
                </c:pt>
                <c:pt idx="7122">
                  <c:v>186</c:v>
                </c:pt>
                <c:pt idx="7123">
                  <c:v>1039</c:v>
                </c:pt>
                <c:pt idx="7124">
                  <c:v>478</c:v>
                </c:pt>
                <c:pt idx="7125">
                  <c:v>533</c:v>
                </c:pt>
                <c:pt idx="7126">
                  <c:v>104</c:v>
                </c:pt>
                <c:pt idx="7127">
                  <c:v>12</c:v>
                </c:pt>
                <c:pt idx="7128">
                  <c:v>49</c:v>
                </c:pt>
                <c:pt idx="7129">
                  <c:v>464</c:v>
                </c:pt>
                <c:pt idx="7130">
                  <c:v>9</c:v>
                </c:pt>
                <c:pt idx="7131">
                  <c:v>74</c:v>
                </c:pt>
                <c:pt idx="7132">
                  <c:v>492</c:v>
                </c:pt>
                <c:pt idx="7133">
                  <c:v>67</c:v>
                </c:pt>
                <c:pt idx="7134">
                  <c:v>0</c:v>
                </c:pt>
                <c:pt idx="7135">
                  <c:v>274</c:v>
                </c:pt>
                <c:pt idx="7136">
                  <c:v>253</c:v>
                </c:pt>
                <c:pt idx="7137">
                  <c:v>172</c:v>
                </c:pt>
                <c:pt idx="7138">
                  <c:v>18134</c:v>
                </c:pt>
                <c:pt idx="7139">
                  <c:v>323</c:v>
                </c:pt>
                <c:pt idx="7140">
                  <c:v>479</c:v>
                </c:pt>
                <c:pt idx="7141">
                  <c:v>202</c:v>
                </c:pt>
                <c:pt idx="7142">
                  <c:v>5923</c:v>
                </c:pt>
                <c:pt idx="7143">
                  <c:v>114</c:v>
                </c:pt>
                <c:pt idx="7144">
                  <c:v>186</c:v>
                </c:pt>
                <c:pt idx="7145">
                  <c:v>445</c:v>
                </c:pt>
                <c:pt idx="7146">
                  <c:v>65</c:v>
                </c:pt>
                <c:pt idx="7147">
                  <c:v>2269</c:v>
                </c:pt>
                <c:pt idx="7148">
                  <c:v>2371</c:v>
                </c:pt>
                <c:pt idx="7149">
                  <c:v>865</c:v>
                </c:pt>
                <c:pt idx="7150">
                  <c:v>3</c:v>
                </c:pt>
                <c:pt idx="7151">
                  <c:v>81</c:v>
                </c:pt>
                <c:pt idx="7152">
                  <c:v>559</c:v>
                </c:pt>
                <c:pt idx="7153">
                  <c:v>71</c:v>
                </c:pt>
                <c:pt idx="7154">
                  <c:v>167</c:v>
                </c:pt>
                <c:pt idx="7155">
                  <c:v>287</c:v>
                </c:pt>
                <c:pt idx="7156">
                  <c:v>900</c:v>
                </c:pt>
                <c:pt idx="7157">
                  <c:v>2</c:v>
                </c:pt>
                <c:pt idx="7158">
                  <c:v>1803</c:v>
                </c:pt>
                <c:pt idx="7159">
                  <c:v>4</c:v>
                </c:pt>
                <c:pt idx="7160">
                  <c:v>112</c:v>
                </c:pt>
                <c:pt idx="7161">
                  <c:v>31</c:v>
                </c:pt>
                <c:pt idx="7162">
                  <c:v>343</c:v>
                </c:pt>
                <c:pt idx="7163">
                  <c:v>199</c:v>
                </c:pt>
                <c:pt idx="7164">
                  <c:v>47</c:v>
                </c:pt>
                <c:pt idx="7165">
                  <c:v>1478</c:v>
                </c:pt>
                <c:pt idx="7166">
                  <c:v>72</c:v>
                </c:pt>
                <c:pt idx="7167">
                  <c:v>2776</c:v>
                </c:pt>
                <c:pt idx="7168">
                  <c:v>432</c:v>
                </c:pt>
                <c:pt idx="7169">
                  <c:v>147</c:v>
                </c:pt>
                <c:pt idx="7170">
                  <c:v>29</c:v>
                </c:pt>
                <c:pt idx="7171">
                  <c:v>6078</c:v>
                </c:pt>
                <c:pt idx="7172">
                  <c:v>6</c:v>
                </c:pt>
                <c:pt idx="7173">
                  <c:v>1142</c:v>
                </c:pt>
                <c:pt idx="7174">
                  <c:v>153</c:v>
                </c:pt>
                <c:pt idx="7175">
                  <c:v>800</c:v>
                </c:pt>
                <c:pt idx="7176">
                  <c:v>31</c:v>
                </c:pt>
                <c:pt idx="7177">
                  <c:v>0</c:v>
                </c:pt>
                <c:pt idx="7178">
                  <c:v>38</c:v>
                </c:pt>
                <c:pt idx="7179">
                  <c:v>46</c:v>
                </c:pt>
                <c:pt idx="7180">
                  <c:v>538</c:v>
                </c:pt>
                <c:pt idx="7181">
                  <c:v>140</c:v>
                </c:pt>
                <c:pt idx="7182">
                  <c:v>16</c:v>
                </c:pt>
                <c:pt idx="7183">
                  <c:v>309</c:v>
                </c:pt>
                <c:pt idx="7184">
                  <c:v>200</c:v>
                </c:pt>
                <c:pt idx="7185">
                  <c:v>18</c:v>
                </c:pt>
                <c:pt idx="7186">
                  <c:v>935</c:v>
                </c:pt>
                <c:pt idx="7187">
                  <c:v>158</c:v>
                </c:pt>
                <c:pt idx="7188">
                  <c:v>2635</c:v>
                </c:pt>
                <c:pt idx="7189">
                  <c:v>0</c:v>
                </c:pt>
                <c:pt idx="7190">
                  <c:v>12</c:v>
                </c:pt>
                <c:pt idx="7191">
                  <c:v>908</c:v>
                </c:pt>
                <c:pt idx="7192">
                  <c:v>78</c:v>
                </c:pt>
                <c:pt idx="7193">
                  <c:v>2</c:v>
                </c:pt>
                <c:pt idx="7194">
                  <c:v>98</c:v>
                </c:pt>
                <c:pt idx="7195">
                  <c:v>935</c:v>
                </c:pt>
                <c:pt idx="7196">
                  <c:v>115</c:v>
                </c:pt>
                <c:pt idx="7197">
                  <c:v>0</c:v>
                </c:pt>
                <c:pt idx="7198">
                  <c:v>2639</c:v>
                </c:pt>
                <c:pt idx="7199">
                  <c:v>185</c:v>
                </c:pt>
                <c:pt idx="7200">
                  <c:v>698</c:v>
                </c:pt>
                <c:pt idx="7201">
                  <c:v>220</c:v>
                </c:pt>
                <c:pt idx="7202">
                  <c:v>995</c:v>
                </c:pt>
                <c:pt idx="7203">
                  <c:v>20</c:v>
                </c:pt>
                <c:pt idx="7204">
                  <c:v>291</c:v>
                </c:pt>
                <c:pt idx="7205">
                  <c:v>1382</c:v>
                </c:pt>
                <c:pt idx="7206">
                  <c:v>98</c:v>
                </c:pt>
                <c:pt idx="7207">
                  <c:v>40</c:v>
                </c:pt>
                <c:pt idx="7208">
                  <c:v>53</c:v>
                </c:pt>
                <c:pt idx="7209">
                  <c:v>641</c:v>
                </c:pt>
                <c:pt idx="7210">
                  <c:v>14287</c:v>
                </c:pt>
                <c:pt idx="7211">
                  <c:v>86</c:v>
                </c:pt>
                <c:pt idx="7212">
                  <c:v>38</c:v>
                </c:pt>
                <c:pt idx="7213">
                  <c:v>39</c:v>
                </c:pt>
                <c:pt idx="7214">
                  <c:v>91</c:v>
                </c:pt>
                <c:pt idx="7215">
                  <c:v>596</c:v>
                </c:pt>
                <c:pt idx="7216">
                  <c:v>41</c:v>
                </c:pt>
                <c:pt idx="7217">
                  <c:v>120</c:v>
                </c:pt>
                <c:pt idx="7218">
                  <c:v>0</c:v>
                </c:pt>
                <c:pt idx="7219">
                  <c:v>74</c:v>
                </c:pt>
                <c:pt idx="7220">
                  <c:v>311</c:v>
                </c:pt>
                <c:pt idx="7221">
                  <c:v>0</c:v>
                </c:pt>
                <c:pt idx="7222">
                  <c:v>1075</c:v>
                </c:pt>
                <c:pt idx="7223">
                  <c:v>54</c:v>
                </c:pt>
                <c:pt idx="7224">
                  <c:v>489</c:v>
                </c:pt>
                <c:pt idx="7225">
                  <c:v>61</c:v>
                </c:pt>
                <c:pt idx="7226">
                  <c:v>2</c:v>
                </c:pt>
                <c:pt idx="7227">
                  <c:v>4</c:v>
                </c:pt>
                <c:pt idx="7228">
                  <c:v>256</c:v>
                </c:pt>
                <c:pt idx="7229">
                  <c:v>52</c:v>
                </c:pt>
                <c:pt idx="7230">
                  <c:v>173</c:v>
                </c:pt>
                <c:pt idx="7231">
                  <c:v>20</c:v>
                </c:pt>
                <c:pt idx="7232">
                  <c:v>76</c:v>
                </c:pt>
                <c:pt idx="7233">
                  <c:v>14</c:v>
                </c:pt>
                <c:pt idx="7234">
                  <c:v>626</c:v>
                </c:pt>
                <c:pt idx="7235">
                  <c:v>1216</c:v>
                </c:pt>
                <c:pt idx="7236">
                  <c:v>859</c:v>
                </c:pt>
                <c:pt idx="7237">
                  <c:v>0</c:v>
                </c:pt>
                <c:pt idx="7238">
                  <c:v>77</c:v>
                </c:pt>
                <c:pt idx="7239">
                  <c:v>111</c:v>
                </c:pt>
                <c:pt idx="7240">
                  <c:v>105</c:v>
                </c:pt>
                <c:pt idx="7241">
                  <c:v>33</c:v>
                </c:pt>
                <c:pt idx="7242">
                  <c:v>815</c:v>
                </c:pt>
                <c:pt idx="7243">
                  <c:v>457</c:v>
                </c:pt>
                <c:pt idx="7244">
                  <c:v>183</c:v>
                </c:pt>
                <c:pt idx="7245">
                  <c:v>710</c:v>
                </c:pt>
                <c:pt idx="7246">
                  <c:v>31</c:v>
                </c:pt>
                <c:pt idx="7247">
                  <c:v>294</c:v>
                </c:pt>
                <c:pt idx="7248">
                  <c:v>67</c:v>
                </c:pt>
                <c:pt idx="7249">
                  <c:v>701</c:v>
                </c:pt>
                <c:pt idx="7250">
                  <c:v>103</c:v>
                </c:pt>
                <c:pt idx="7251">
                  <c:v>3</c:v>
                </c:pt>
                <c:pt idx="7252">
                  <c:v>2042</c:v>
                </c:pt>
                <c:pt idx="7253">
                  <c:v>46</c:v>
                </c:pt>
                <c:pt idx="7254">
                  <c:v>1361</c:v>
                </c:pt>
                <c:pt idx="7255">
                  <c:v>50</c:v>
                </c:pt>
                <c:pt idx="7256">
                  <c:v>416</c:v>
                </c:pt>
                <c:pt idx="7257">
                  <c:v>165</c:v>
                </c:pt>
                <c:pt idx="7258">
                  <c:v>5582</c:v>
                </c:pt>
                <c:pt idx="7259">
                  <c:v>12</c:v>
                </c:pt>
                <c:pt idx="7260">
                  <c:v>17</c:v>
                </c:pt>
                <c:pt idx="7261">
                  <c:v>8</c:v>
                </c:pt>
                <c:pt idx="7262">
                  <c:v>9</c:v>
                </c:pt>
                <c:pt idx="7263">
                  <c:v>4</c:v>
                </c:pt>
                <c:pt idx="7264">
                  <c:v>518</c:v>
                </c:pt>
                <c:pt idx="7265">
                  <c:v>2856</c:v>
                </c:pt>
                <c:pt idx="7266">
                  <c:v>134</c:v>
                </c:pt>
                <c:pt idx="7267">
                  <c:v>71</c:v>
                </c:pt>
                <c:pt idx="7268">
                  <c:v>354</c:v>
                </c:pt>
                <c:pt idx="7269">
                  <c:v>26</c:v>
                </c:pt>
                <c:pt idx="7270">
                  <c:v>57</c:v>
                </c:pt>
                <c:pt idx="7271">
                  <c:v>8</c:v>
                </c:pt>
                <c:pt idx="7272">
                  <c:v>679</c:v>
                </c:pt>
                <c:pt idx="7273">
                  <c:v>108</c:v>
                </c:pt>
                <c:pt idx="7274">
                  <c:v>35</c:v>
                </c:pt>
                <c:pt idx="7275">
                  <c:v>27</c:v>
                </c:pt>
                <c:pt idx="7276">
                  <c:v>241</c:v>
                </c:pt>
                <c:pt idx="7277">
                  <c:v>53</c:v>
                </c:pt>
                <c:pt idx="7278">
                  <c:v>38</c:v>
                </c:pt>
                <c:pt idx="7279">
                  <c:v>5653</c:v>
                </c:pt>
                <c:pt idx="7280">
                  <c:v>46</c:v>
                </c:pt>
                <c:pt idx="7281">
                  <c:v>470</c:v>
                </c:pt>
                <c:pt idx="7282">
                  <c:v>552</c:v>
                </c:pt>
                <c:pt idx="7283">
                  <c:v>26</c:v>
                </c:pt>
                <c:pt idx="7284">
                  <c:v>511</c:v>
                </c:pt>
                <c:pt idx="7285">
                  <c:v>23420</c:v>
                </c:pt>
                <c:pt idx="7286">
                  <c:v>4027</c:v>
                </c:pt>
                <c:pt idx="7287">
                  <c:v>230</c:v>
                </c:pt>
                <c:pt idx="7288">
                  <c:v>582</c:v>
                </c:pt>
                <c:pt idx="7289">
                  <c:v>150</c:v>
                </c:pt>
                <c:pt idx="7290">
                  <c:v>212</c:v>
                </c:pt>
                <c:pt idx="7291">
                  <c:v>221</c:v>
                </c:pt>
                <c:pt idx="7292">
                  <c:v>670</c:v>
                </c:pt>
                <c:pt idx="7293">
                  <c:v>442</c:v>
                </c:pt>
                <c:pt idx="7294">
                  <c:v>1031</c:v>
                </c:pt>
                <c:pt idx="7295">
                  <c:v>2592</c:v>
                </c:pt>
                <c:pt idx="7296">
                  <c:v>596</c:v>
                </c:pt>
                <c:pt idx="7297">
                  <c:v>37</c:v>
                </c:pt>
                <c:pt idx="7298">
                  <c:v>4884</c:v>
                </c:pt>
                <c:pt idx="7299">
                  <c:v>1375</c:v>
                </c:pt>
                <c:pt idx="7300">
                  <c:v>0</c:v>
                </c:pt>
                <c:pt idx="7301">
                  <c:v>25</c:v>
                </c:pt>
                <c:pt idx="7302">
                  <c:v>33</c:v>
                </c:pt>
                <c:pt idx="7303">
                  <c:v>834</c:v>
                </c:pt>
                <c:pt idx="7304">
                  <c:v>36</c:v>
                </c:pt>
                <c:pt idx="7305">
                  <c:v>2157</c:v>
                </c:pt>
                <c:pt idx="7306">
                  <c:v>124</c:v>
                </c:pt>
                <c:pt idx="7307">
                  <c:v>76</c:v>
                </c:pt>
                <c:pt idx="7308">
                  <c:v>1444</c:v>
                </c:pt>
                <c:pt idx="7309">
                  <c:v>114</c:v>
                </c:pt>
                <c:pt idx="7310">
                  <c:v>109</c:v>
                </c:pt>
                <c:pt idx="7311">
                  <c:v>635</c:v>
                </c:pt>
                <c:pt idx="7312">
                  <c:v>1556</c:v>
                </c:pt>
                <c:pt idx="7313">
                  <c:v>218</c:v>
                </c:pt>
                <c:pt idx="7314">
                  <c:v>91</c:v>
                </c:pt>
                <c:pt idx="7315">
                  <c:v>67</c:v>
                </c:pt>
                <c:pt idx="7316">
                  <c:v>3398</c:v>
                </c:pt>
                <c:pt idx="7317">
                  <c:v>915</c:v>
                </c:pt>
                <c:pt idx="7318">
                  <c:v>757</c:v>
                </c:pt>
                <c:pt idx="7319">
                  <c:v>1467</c:v>
                </c:pt>
                <c:pt idx="7320">
                  <c:v>1275</c:v>
                </c:pt>
                <c:pt idx="7321">
                  <c:v>1654</c:v>
                </c:pt>
                <c:pt idx="7322">
                  <c:v>988</c:v>
                </c:pt>
                <c:pt idx="7323">
                  <c:v>116</c:v>
                </c:pt>
                <c:pt idx="7324">
                  <c:v>37</c:v>
                </c:pt>
                <c:pt idx="7325">
                  <c:v>22</c:v>
                </c:pt>
                <c:pt idx="7326">
                  <c:v>2932</c:v>
                </c:pt>
                <c:pt idx="7327">
                  <c:v>154</c:v>
                </c:pt>
                <c:pt idx="7328">
                  <c:v>14</c:v>
                </c:pt>
                <c:pt idx="7329">
                  <c:v>967</c:v>
                </c:pt>
                <c:pt idx="7330">
                  <c:v>382</c:v>
                </c:pt>
                <c:pt idx="7331">
                  <c:v>449</c:v>
                </c:pt>
                <c:pt idx="7332">
                  <c:v>242</c:v>
                </c:pt>
                <c:pt idx="7333">
                  <c:v>66</c:v>
                </c:pt>
                <c:pt idx="7334">
                  <c:v>40</c:v>
                </c:pt>
                <c:pt idx="7335">
                  <c:v>68</c:v>
                </c:pt>
                <c:pt idx="7336">
                  <c:v>2090</c:v>
                </c:pt>
                <c:pt idx="7337">
                  <c:v>480</c:v>
                </c:pt>
                <c:pt idx="7338">
                  <c:v>396</c:v>
                </c:pt>
                <c:pt idx="7339">
                  <c:v>19230</c:v>
                </c:pt>
                <c:pt idx="7340">
                  <c:v>0</c:v>
                </c:pt>
                <c:pt idx="7341">
                  <c:v>43</c:v>
                </c:pt>
                <c:pt idx="7342">
                  <c:v>3343</c:v>
                </c:pt>
                <c:pt idx="7343">
                  <c:v>17</c:v>
                </c:pt>
                <c:pt idx="7344">
                  <c:v>0</c:v>
                </c:pt>
                <c:pt idx="7345">
                  <c:v>196</c:v>
                </c:pt>
                <c:pt idx="7346">
                  <c:v>61</c:v>
                </c:pt>
                <c:pt idx="7347">
                  <c:v>859</c:v>
                </c:pt>
                <c:pt idx="7348">
                  <c:v>1406</c:v>
                </c:pt>
                <c:pt idx="7349">
                  <c:v>1207</c:v>
                </c:pt>
                <c:pt idx="7350">
                  <c:v>64</c:v>
                </c:pt>
                <c:pt idx="7351">
                  <c:v>79</c:v>
                </c:pt>
                <c:pt idx="7352">
                  <c:v>2237</c:v>
                </c:pt>
                <c:pt idx="7353">
                  <c:v>224</c:v>
                </c:pt>
                <c:pt idx="7354">
                  <c:v>138</c:v>
                </c:pt>
                <c:pt idx="7355">
                  <c:v>863</c:v>
                </c:pt>
                <c:pt idx="7356">
                  <c:v>216</c:v>
                </c:pt>
                <c:pt idx="7357">
                  <c:v>558</c:v>
                </c:pt>
                <c:pt idx="7358">
                  <c:v>535</c:v>
                </c:pt>
                <c:pt idx="7359">
                  <c:v>253</c:v>
                </c:pt>
                <c:pt idx="7360">
                  <c:v>325</c:v>
                </c:pt>
                <c:pt idx="7361">
                  <c:v>82</c:v>
                </c:pt>
                <c:pt idx="7362">
                  <c:v>258</c:v>
                </c:pt>
                <c:pt idx="7363">
                  <c:v>41</c:v>
                </c:pt>
                <c:pt idx="7364">
                  <c:v>1547</c:v>
                </c:pt>
                <c:pt idx="7365">
                  <c:v>2019</c:v>
                </c:pt>
                <c:pt idx="7366">
                  <c:v>183</c:v>
                </c:pt>
                <c:pt idx="7367">
                  <c:v>35</c:v>
                </c:pt>
                <c:pt idx="7368">
                  <c:v>21</c:v>
                </c:pt>
                <c:pt idx="7369">
                  <c:v>338</c:v>
                </c:pt>
                <c:pt idx="7370">
                  <c:v>760</c:v>
                </c:pt>
                <c:pt idx="7371">
                  <c:v>12</c:v>
                </c:pt>
                <c:pt idx="7372">
                  <c:v>72</c:v>
                </c:pt>
                <c:pt idx="7373">
                  <c:v>39</c:v>
                </c:pt>
                <c:pt idx="7374">
                  <c:v>15016</c:v>
                </c:pt>
                <c:pt idx="7375">
                  <c:v>21</c:v>
                </c:pt>
                <c:pt idx="7376">
                  <c:v>6</c:v>
                </c:pt>
                <c:pt idx="7377">
                  <c:v>76</c:v>
                </c:pt>
                <c:pt idx="7378">
                  <c:v>10910</c:v>
                </c:pt>
                <c:pt idx="7379">
                  <c:v>328</c:v>
                </c:pt>
                <c:pt idx="7380">
                  <c:v>129</c:v>
                </c:pt>
                <c:pt idx="7381">
                  <c:v>1505</c:v>
                </c:pt>
                <c:pt idx="7382">
                  <c:v>42</c:v>
                </c:pt>
                <c:pt idx="7383">
                  <c:v>886</c:v>
                </c:pt>
                <c:pt idx="7384">
                  <c:v>17</c:v>
                </c:pt>
                <c:pt idx="7385">
                  <c:v>13</c:v>
                </c:pt>
                <c:pt idx="7386">
                  <c:v>2015</c:v>
                </c:pt>
                <c:pt idx="7387">
                  <c:v>10198</c:v>
                </c:pt>
                <c:pt idx="7388">
                  <c:v>81</c:v>
                </c:pt>
                <c:pt idx="7389">
                  <c:v>1343</c:v>
                </c:pt>
                <c:pt idx="7390">
                  <c:v>0</c:v>
                </c:pt>
                <c:pt idx="7391">
                  <c:v>64</c:v>
                </c:pt>
                <c:pt idx="7392">
                  <c:v>111</c:v>
                </c:pt>
                <c:pt idx="7393">
                  <c:v>427</c:v>
                </c:pt>
                <c:pt idx="7394">
                  <c:v>80</c:v>
                </c:pt>
                <c:pt idx="7395">
                  <c:v>0</c:v>
                </c:pt>
                <c:pt idx="7396">
                  <c:v>284</c:v>
                </c:pt>
                <c:pt idx="7397">
                  <c:v>2685</c:v>
                </c:pt>
                <c:pt idx="7398">
                  <c:v>1974</c:v>
                </c:pt>
                <c:pt idx="7399">
                  <c:v>44827</c:v>
                </c:pt>
                <c:pt idx="7400">
                  <c:v>0</c:v>
                </c:pt>
                <c:pt idx="7401">
                  <c:v>58</c:v>
                </c:pt>
                <c:pt idx="7402">
                  <c:v>29</c:v>
                </c:pt>
                <c:pt idx="7403">
                  <c:v>2494</c:v>
                </c:pt>
                <c:pt idx="7404">
                  <c:v>10</c:v>
                </c:pt>
                <c:pt idx="7405">
                  <c:v>38</c:v>
                </c:pt>
                <c:pt idx="7406">
                  <c:v>1642</c:v>
                </c:pt>
                <c:pt idx="7407">
                  <c:v>579</c:v>
                </c:pt>
                <c:pt idx="7408">
                  <c:v>34</c:v>
                </c:pt>
                <c:pt idx="7409">
                  <c:v>62</c:v>
                </c:pt>
                <c:pt idx="7410">
                  <c:v>13</c:v>
                </c:pt>
                <c:pt idx="7411">
                  <c:v>68</c:v>
                </c:pt>
                <c:pt idx="7412">
                  <c:v>38</c:v>
                </c:pt>
                <c:pt idx="7413">
                  <c:v>0</c:v>
                </c:pt>
                <c:pt idx="7414">
                  <c:v>2</c:v>
                </c:pt>
                <c:pt idx="7415">
                  <c:v>3687</c:v>
                </c:pt>
                <c:pt idx="7416">
                  <c:v>359</c:v>
                </c:pt>
                <c:pt idx="7417">
                  <c:v>822</c:v>
                </c:pt>
                <c:pt idx="7418">
                  <c:v>59</c:v>
                </c:pt>
                <c:pt idx="7419">
                  <c:v>47</c:v>
                </c:pt>
                <c:pt idx="7420">
                  <c:v>57</c:v>
                </c:pt>
                <c:pt idx="7421">
                  <c:v>157</c:v>
                </c:pt>
                <c:pt idx="7422">
                  <c:v>29</c:v>
                </c:pt>
                <c:pt idx="7423">
                  <c:v>914</c:v>
                </c:pt>
                <c:pt idx="7424">
                  <c:v>22</c:v>
                </c:pt>
                <c:pt idx="7425">
                  <c:v>25399</c:v>
                </c:pt>
                <c:pt idx="7426">
                  <c:v>107</c:v>
                </c:pt>
                <c:pt idx="7427">
                  <c:v>8</c:v>
                </c:pt>
                <c:pt idx="7428">
                  <c:v>519</c:v>
                </c:pt>
                <c:pt idx="7429">
                  <c:v>827</c:v>
                </c:pt>
                <c:pt idx="7430">
                  <c:v>382</c:v>
                </c:pt>
                <c:pt idx="7431">
                  <c:v>616</c:v>
                </c:pt>
                <c:pt idx="7432">
                  <c:v>3498</c:v>
                </c:pt>
                <c:pt idx="7433">
                  <c:v>8</c:v>
                </c:pt>
                <c:pt idx="7434">
                  <c:v>16</c:v>
                </c:pt>
                <c:pt idx="7435">
                  <c:v>3572</c:v>
                </c:pt>
                <c:pt idx="7436">
                  <c:v>15674</c:v>
                </c:pt>
                <c:pt idx="7437">
                  <c:v>1209</c:v>
                </c:pt>
                <c:pt idx="7438">
                  <c:v>0</c:v>
                </c:pt>
                <c:pt idx="7439">
                  <c:v>310</c:v>
                </c:pt>
                <c:pt idx="7440">
                  <c:v>102</c:v>
                </c:pt>
                <c:pt idx="7441">
                  <c:v>158</c:v>
                </c:pt>
                <c:pt idx="7442">
                  <c:v>936</c:v>
                </c:pt>
                <c:pt idx="7443">
                  <c:v>59</c:v>
                </c:pt>
                <c:pt idx="7444">
                  <c:v>247</c:v>
                </c:pt>
                <c:pt idx="7445">
                  <c:v>2410</c:v>
                </c:pt>
                <c:pt idx="7446">
                  <c:v>1158</c:v>
                </c:pt>
                <c:pt idx="7447">
                  <c:v>575</c:v>
                </c:pt>
                <c:pt idx="7448">
                  <c:v>221</c:v>
                </c:pt>
                <c:pt idx="7449">
                  <c:v>0</c:v>
                </c:pt>
                <c:pt idx="7450">
                  <c:v>1365</c:v>
                </c:pt>
                <c:pt idx="7451">
                  <c:v>42</c:v>
                </c:pt>
                <c:pt idx="7452">
                  <c:v>4333</c:v>
                </c:pt>
                <c:pt idx="7453">
                  <c:v>244</c:v>
                </c:pt>
                <c:pt idx="7454">
                  <c:v>545</c:v>
                </c:pt>
                <c:pt idx="7455">
                  <c:v>82</c:v>
                </c:pt>
                <c:pt idx="7456">
                  <c:v>23</c:v>
                </c:pt>
                <c:pt idx="7457">
                  <c:v>310</c:v>
                </c:pt>
                <c:pt idx="7458">
                  <c:v>15</c:v>
                </c:pt>
                <c:pt idx="7459">
                  <c:v>69</c:v>
                </c:pt>
                <c:pt idx="7460">
                  <c:v>36</c:v>
                </c:pt>
                <c:pt idx="7461">
                  <c:v>0</c:v>
                </c:pt>
                <c:pt idx="7462">
                  <c:v>7546</c:v>
                </c:pt>
                <c:pt idx="7463">
                  <c:v>44</c:v>
                </c:pt>
                <c:pt idx="7464">
                  <c:v>13</c:v>
                </c:pt>
                <c:pt idx="7465">
                  <c:v>4</c:v>
                </c:pt>
                <c:pt idx="7466">
                  <c:v>33</c:v>
                </c:pt>
                <c:pt idx="7467">
                  <c:v>3</c:v>
                </c:pt>
                <c:pt idx="7468">
                  <c:v>21</c:v>
                </c:pt>
                <c:pt idx="7469">
                  <c:v>1309</c:v>
                </c:pt>
                <c:pt idx="7470">
                  <c:v>53</c:v>
                </c:pt>
                <c:pt idx="7471">
                  <c:v>218</c:v>
                </c:pt>
                <c:pt idx="7472">
                  <c:v>68</c:v>
                </c:pt>
                <c:pt idx="7473">
                  <c:v>421</c:v>
                </c:pt>
                <c:pt idx="7474">
                  <c:v>160</c:v>
                </c:pt>
                <c:pt idx="7475">
                  <c:v>273</c:v>
                </c:pt>
                <c:pt idx="7476">
                  <c:v>157</c:v>
                </c:pt>
                <c:pt idx="7477">
                  <c:v>76</c:v>
                </c:pt>
                <c:pt idx="7478">
                  <c:v>909</c:v>
                </c:pt>
                <c:pt idx="7479">
                  <c:v>861</c:v>
                </c:pt>
                <c:pt idx="7480">
                  <c:v>537</c:v>
                </c:pt>
                <c:pt idx="7481">
                  <c:v>81</c:v>
                </c:pt>
                <c:pt idx="7482">
                  <c:v>51</c:v>
                </c:pt>
                <c:pt idx="7483">
                  <c:v>115</c:v>
                </c:pt>
                <c:pt idx="7484">
                  <c:v>1</c:v>
                </c:pt>
                <c:pt idx="7485">
                  <c:v>6452</c:v>
                </c:pt>
                <c:pt idx="7486">
                  <c:v>59</c:v>
                </c:pt>
                <c:pt idx="7487">
                  <c:v>961</c:v>
                </c:pt>
                <c:pt idx="7488">
                  <c:v>748</c:v>
                </c:pt>
                <c:pt idx="7489">
                  <c:v>130</c:v>
                </c:pt>
                <c:pt idx="7490">
                  <c:v>84</c:v>
                </c:pt>
                <c:pt idx="7491">
                  <c:v>82</c:v>
                </c:pt>
                <c:pt idx="7492">
                  <c:v>22</c:v>
                </c:pt>
                <c:pt idx="7493">
                  <c:v>217</c:v>
                </c:pt>
                <c:pt idx="7494">
                  <c:v>100</c:v>
                </c:pt>
                <c:pt idx="7495">
                  <c:v>55</c:v>
                </c:pt>
                <c:pt idx="7496">
                  <c:v>176</c:v>
                </c:pt>
                <c:pt idx="7497">
                  <c:v>842</c:v>
                </c:pt>
                <c:pt idx="7498">
                  <c:v>16</c:v>
                </c:pt>
                <c:pt idx="7499">
                  <c:v>849</c:v>
                </c:pt>
                <c:pt idx="7500">
                  <c:v>61</c:v>
                </c:pt>
                <c:pt idx="7501">
                  <c:v>366</c:v>
                </c:pt>
                <c:pt idx="7502">
                  <c:v>2287</c:v>
                </c:pt>
                <c:pt idx="7503">
                  <c:v>3</c:v>
                </c:pt>
                <c:pt idx="7504">
                  <c:v>209</c:v>
                </c:pt>
                <c:pt idx="7505">
                  <c:v>121</c:v>
                </c:pt>
                <c:pt idx="7506">
                  <c:v>0</c:v>
                </c:pt>
                <c:pt idx="7507">
                  <c:v>22</c:v>
                </c:pt>
                <c:pt idx="7508">
                  <c:v>1194</c:v>
                </c:pt>
                <c:pt idx="7509">
                  <c:v>3394</c:v>
                </c:pt>
                <c:pt idx="7510">
                  <c:v>32</c:v>
                </c:pt>
                <c:pt idx="7511">
                  <c:v>332</c:v>
                </c:pt>
                <c:pt idx="7512">
                  <c:v>58948</c:v>
                </c:pt>
                <c:pt idx="7513">
                  <c:v>96</c:v>
                </c:pt>
                <c:pt idx="7514">
                  <c:v>5538</c:v>
                </c:pt>
                <c:pt idx="7515">
                  <c:v>425</c:v>
                </c:pt>
                <c:pt idx="7516">
                  <c:v>18</c:v>
                </c:pt>
                <c:pt idx="7517">
                  <c:v>557</c:v>
                </c:pt>
                <c:pt idx="7518">
                  <c:v>55</c:v>
                </c:pt>
                <c:pt idx="7519">
                  <c:v>5</c:v>
                </c:pt>
                <c:pt idx="7520">
                  <c:v>174</c:v>
                </c:pt>
                <c:pt idx="7521">
                  <c:v>300</c:v>
                </c:pt>
                <c:pt idx="7522">
                  <c:v>15527</c:v>
                </c:pt>
                <c:pt idx="7523">
                  <c:v>322</c:v>
                </c:pt>
                <c:pt idx="7524">
                  <c:v>2929</c:v>
                </c:pt>
                <c:pt idx="7525">
                  <c:v>841</c:v>
                </c:pt>
                <c:pt idx="7526">
                  <c:v>820</c:v>
                </c:pt>
                <c:pt idx="7527">
                  <c:v>0</c:v>
                </c:pt>
                <c:pt idx="7528">
                  <c:v>18</c:v>
                </c:pt>
                <c:pt idx="7529">
                  <c:v>108</c:v>
                </c:pt>
                <c:pt idx="7530">
                  <c:v>2320</c:v>
                </c:pt>
                <c:pt idx="7531">
                  <c:v>44</c:v>
                </c:pt>
                <c:pt idx="7532">
                  <c:v>110</c:v>
                </c:pt>
                <c:pt idx="7533">
                  <c:v>497</c:v>
                </c:pt>
                <c:pt idx="7534">
                  <c:v>1896</c:v>
                </c:pt>
                <c:pt idx="7535">
                  <c:v>65</c:v>
                </c:pt>
                <c:pt idx="7536">
                  <c:v>3</c:v>
                </c:pt>
                <c:pt idx="7537">
                  <c:v>288</c:v>
                </c:pt>
                <c:pt idx="7538">
                  <c:v>977</c:v>
                </c:pt>
                <c:pt idx="7539">
                  <c:v>593</c:v>
                </c:pt>
                <c:pt idx="7540">
                  <c:v>158</c:v>
                </c:pt>
                <c:pt idx="7541">
                  <c:v>43</c:v>
                </c:pt>
                <c:pt idx="7542">
                  <c:v>19</c:v>
                </c:pt>
                <c:pt idx="7543">
                  <c:v>29</c:v>
                </c:pt>
                <c:pt idx="7544">
                  <c:v>3</c:v>
                </c:pt>
                <c:pt idx="7545">
                  <c:v>19</c:v>
                </c:pt>
                <c:pt idx="7546">
                  <c:v>942</c:v>
                </c:pt>
                <c:pt idx="7547">
                  <c:v>77</c:v>
                </c:pt>
                <c:pt idx="7548">
                  <c:v>286</c:v>
                </c:pt>
                <c:pt idx="7549">
                  <c:v>1738</c:v>
                </c:pt>
                <c:pt idx="7550">
                  <c:v>152</c:v>
                </c:pt>
                <c:pt idx="7551">
                  <c:v>155</c:v>
                </c:pt>
                <c:pt idx="7552">
                  <c:v>483</c:v>
                </c:pt>
                <c:pt idx="7553">
                  <c:v>59</c:v>
                </c:pt>
                <c:pt idx="7554">
                  <c:v>904</c:v>
                </c:pt>
                <c:pt idx="7555">
                  <c:v>467</c:v>
                </c:pt>
                <c:pt idx="7556">
                  <c:v>98</c:v>
                </c:pt>
                <c:pt idx="7557">
                  <c:v>30</c:v>
                </c:pt>
                <c:pt idx="7558">
                  <c:v>696</c:v>
                </c:pt>
                <c:pt idx="7559">
                  <c:v>0</c:v>
                </c:pt>
                <c:pt idx="7560">
                  <c:v>9188</c:v>
                </c:pt>
                <c:pt idx="7561">
                  <c:v>354</c:v>
                </c:pt>
                <c:pt idx="7562">
                  <c:v>28</c:v>
                </c:pt>
                <c:pt idx="7563">
                  <c:v>362</c:v>
                </c:pt>
                <c:pt idx="7564">
                  <c:v>288</c:v>
                </c:pt>
                <c:pt idx="7565">
                  <c:v>16</c:v>
                </c:pt>
                <c:pt idx="7566">
                  <c:v>330</c:v>
                </c:pt>
                <c:pt idx="7567">
                  <c:v>0</c:v>
                </c:pt>
                <c:pt idx="7568">
                  <c:v>86</c:v>
                </c:pt>
                <c:pt idx="7569">
                  <c:v>5</c:v>
                </c:pt>
                <c:pt idx="7570">
                  <c:v>21</c:v>
                </c:pt>
                <c:pt idx="7571">
                  <c:v>870</c:v>
                </c:pt>
                <c:pt idx="7572">
                  <c:v>889</c:v>
                </c:pt>
                <c:pt idx="7573">
                  <c:v>1919</c:v>
                </c:pt>
                <c:pt idx="7574">
                  <c:v>258</c:v>
                </c:pt>
                <c:pt idx="7575">
                  <c:v>4844</c:v>
                </c:pt>
                <c:pt idx="7576">
                  <c:v>44</c:v>
                </c:pt>
                <c:pt idx="7577">
                  <c:v>281</c:v>
                </c:pt>
                <c:pt idx="7578">
                  <c:v>128</c:v>
                </c:pt>
                <c:pt idx="7579">
                  <c:v>9350</c:v>
                </c:pt>
                <c:pt idx="7580">
                  <c:v>1271</c:v>
                </c:pt>
                <c:pt idx="7581">
                  <c:v>210</c:v>
                </c:pt>
                <c:pt idx="7582">
                  <c:v>6</c:v>
                </c:pt>
                <c:pt idx="7583">
                  <c:v>52</c:v>
                </c:pt>
                <c:pt idx="7584">
                  <c:v>317</c:v>
                </c:pt>
                <c:pt idx="7585">
                  <c:v>195</c:v>
                </c:pt>
                <c:pt idx="7586">
                  <c:v>197</c:v>
                </c:pt>
                <c:pt idx="7587">
                  <c:v>1626</c:v>
                </c:pt>
                <c:pt idx="7588">
                  <c:v>9</c:v>
                </c:pt>
                <c:pt idx="7589">
                  <c:v>0</c:v>
                </c:pt>
                <c:pt idx="7590">
                  <c:v>13</c:v>
                </c:pt>
                <c:pt idx="7591">
                  <c:v>35</c:v>
                </c:pt>
                <c:pt idx="7592">
                  <c:v>139</c:v>
                </c:pt>
                <c:pt idx="7593">
                  <c:v>30</c:v>
                </c:pt>
                <c:pt idx="7594">
                  <c:v>229</c:v>
                </c:pt>
                <c:pt idx="7595">
                  <c:v>369</c:v>
                </c:pt>
                <c:pt idx="7596">
                  <c:v>140</c:v>
                </c:pt>
                <c:pt idx="7597">
                  <c:v>612</c:v>
                </c:pt>
                <c:pt idx="7598">
                  <c:v>6381</c:v>
                </c:pt>
                <c:pt idx="7599">
                  <c:v>140</c:v>
                </c:pt>
                <c:pt idx="7600">
                  <c:v>30</c:v>
                </c:pt>
                <c:pt idx="7601">
                  <c:v>43298</c:v>
                </c:pt>
                <c:pt idx="7602">
                  <c:v>641</c:v>
                </c:pt>
                <c:pt idx="7603">
                  <c:v>47</c:v>
                </c:pt>
                <c:pt idx="7604">
                  <c:v>887</c:v>
                </c:pt>
                <c:pt idx="7605">
                  <c:v>10</c:v>
                </c:pt>
                <c:pt idx="7606">
                  <c:v>677</c:v>
                </c:pt>
                <c:pt idx="7607">
                  <c:v>61</c:v>
                </c:pt>
                <c:pt idx="7608">
                  <c:v>538</c:v>
                </c:pt>
                <c:pt idx="7609">
                  <c:v>468</c:v>
                </c:pt>
                <c:pt idx="7610">
                  <c:v>0</c:v>
                </c:pt>
                <c:pt idx="7611">
                  <c:v>49</c:v>
                </c:pt>
                <c:pt idx="7612">
                  <c:v>601</c:v>
                </c:pt>
                <c:pt idx="7613">
                  <c:v>75</c:v>
                </c:pt>
                <c:pt idx="7614">
                  <c:v>501</c:v>
                </c:pt>
                <c:pt idx="7615">
                  <c:v>36</c:v>
                </c:pt>
                <c:pt idx="7616">
                  <c:v>30</c:v>
                </c:pt>
                <c:pt idx="7617">
                  <c:v>57</c:v>
                </c:pt>
                <c:pt idx="7618">
                  <c:v>1041</c:v>
                </c:pt>
                <c:pt idx="7619">
                  <c:v>0</c:v>
                </c:pt>
                <c:pt idx="7620">
                  <c:v>376</c:v>
                </c:pt>
                <c:pt idx="7621">
                  <c:v>92</c:v>
                </c:pt>
                <c:pt idx="7622">
                  <c:v>5</c:v>
                </c:pt>
                <c:pt idx="7623">
                  <c:v>1688</c:v>
                </c:pt>
                <c:pt idx="7624">
                  <c:v>14</c:v>
                </c:pt>
                <c:pt idx="7625">
                  <c:v>342</c:v>
                </c:pt>
                <c:pt idx="7626">
                  <c:v>12</c:v>
                </c:pt>
                <c:pt idx="7627">
                  <c:v>985</c:v>
                </c:pt>
                <c:pt idx="7628">
                  <c:v>1024</c:v>
                </c:pt>
                <c:pt idx="7629">
                  <c:v>510</c:v>
                </c:pt>
                <c:pt idx="7630">
                  <c:v>30</c:v>
                </c:pt>
                <c:pt idx="7631">
                  <c:v>8259</c:v>
                </c:pt>
                <c:pt idx="7632">
                  <c:v>1307</c:v>
                </c:pt>
                <c:pt idx="7633">
                  <c:v>668</c:v>
                </c:pt>
                <c:pt idx="7634">
                  <c:v>0</c:v>
                </c:pt>
                <c:pt idx="7635">
                  <c:v>195</c:v>
                </c:pt>
                <c:pt idx="7636">
                  <c:v>78</c:v>
                </c:pt>
                <c:pt idx="7637">
                  <c:v>151</c:v>
                </c:pt>
                <c:pt idx="7638">
                  <c:v>15</c:v>
                </c:pt>
                <c:pt idx="7639">
                  <c:v>321</c:v>
                </c:pt>
                <c:pt idx="7640">
                  <c:v>1092</c:v>
                </c:pt>
                <c:pt idx="7641">
                  <c:v>111</c:v>
                </c:pt>
                <c:pt idx="7642">
                  <c:v>493</c:v>
                </c:pt>
                <c:pt idx="7643">
                  <c:v>0</c:v>
                </c:pt>
                <c:pt idx="7644">
                  <c:v>121</c:v>
                </c:pt>
                <c:pt idx="7645">
                  <c:v>14</c:v>
                </c:pt>
                <c:pt idx="7646">
                  <c:v>1015</c:v>
                </c:pt>
                <c:pt idx="7647">
                  <c:v>144</c:v>
                </c:pt>
                <c:pt idx="7648">
                  <c:v>234</c:v>
                </c:pt>
                <c:pt idx="7649">
                  <c:v>14290</c:v>
                </c:pt>
                <c:pt idx="7650">
                  <c:v>221</c:v>
                </c:pt>
                <c:pt idx="7651">
                  <c:v>730</c:v>
                </c:pt>
                <c:pt idx="7652">
                  <c:v>31</c:v>
                </c:pt>
                <c:pt idx="7653">
                  <c:v>80</c:v>
                </c:pt>
                <c:pt idx="7654">
                  <c:v>101</c:v>
                </c:pt>
                <c:pt idx="7655">
                  <c:v>83</c:v>
                </c:pt>
                <c:pt idx="7656">
                  <c:v>29</c:v>
                </c:pt>
                <c:pt idx="7657">
                  <c:v>51</c:v>
                </c:pt>
                <c:pt idx="7658">
                  <c:v>42</c:v>
                </c:pt>
                <c:pt idx="7659">
                  <c:v>4192</c:v>
                </c:pt>
                <c:pt idx="7660">
                  <c:v>2624</c:v>
                </c:pt>
                <c:pt idx="7661">
                  <c:v>7</c:v>
                </c:pt>
                <c:pt idx="7662">
                  <c:v>195</c:v>
                </c:pt>
                <c:pt idx="7663">
                  <c:v>20812</c:v>
                </c:pt>
                <c:pt idx="7664">
                  <c:v>50</c:v>
                </c:pt>
                <c:pt idx="7665">
                  <c:v>958</c:v>
                </c:pt>
                <c:pt idx="7666">
                  <c:v>830</c:v>
                </c:pt>
                <c:pt idx="7667">
                  <c:v>27</c:v>
                </c:pt>
                <c:pt idx="7668">
                  <c:v>26</c:v>
                </c:pt>
                <c:pt idx="7669">
                  <c:v>47</c:v>
                </c:pt>
                <c:pt idx="7670">
                  <c:v>7</c:v>
                </c:pt>
                <c:pt idx="7671">
                  <c:v>46054</c:v>
                </c:pt>
                <c:pt idx="7672">
                  <c:v>64</c:v>
                </c:pt>
                <c:pt idx="7673">
                  <c:v>348</c:v>
                </c:pt>
                <c:pt idx="7674">
                  <c:v>1457</c:v>
                </c:pt>
                <c:pt idx="7675">
                  <c:v>514</c:v>
                </c:pt>
                <c:pt idx="7676">
                  <c:v>25</c:v>
                </c:pt>
                <c:pt idx="7677">
                  <c:v>328</c:v>
                </c:pt>
                <c:pt idx="7678">
                  <c:v>860</c:v>
                </c:pt>
                <c:pt idx="7679">
                  <c:v>0</c:v>
                </c:pt>
                <c:pt idx="7680">
                  <c:v>11420</c:v>
                </c:pt>
                <c:pt idx="7681">
                  <c:v>1</c:v>
                </c:pt>
                <c:pt idx="7682">
                  <c:v>132</c:v>
                </c:pt>
                <c:pt idx="7683">
                  <c:v>45</c:v>
                </c:pt>
                <c:pt idx="7684">
                  <c:v>167</c:v>
                </c:pt>
                <c:pt idx="7685">
                  <c:v>19</c:v>
                </c:pt>
                <c:pt idx="7686">
                  <c:v>2355</c:v>
                </c:pt>
                <c:pt idx="7687">
                  <c:v>1320</c:v>
                </c:pt>
                <c:pt idx="7688">
                  <c:v>193</c:v>
                </c:pt>
                <c:pt idx="7689">
                  <c:v>834</c:v>
                </c:pt>
                <c:pt idx="7690">
                  <c:v>4286</c:v>
                </c:pt>
                <c:pt idx="7691">
                  <c:v>0</c:v>
                </c:pt>
                <c:pt idx="7692">
                  <c:v>201</c:v>
                </c:pt>
                <c:pt idx="7693">
                  <c:v>415</c:v>
                </c:pt>
                <c:pt idx="7694">
                  <c:v>1385</c:v>
                </c:pt>
                <c:pt idx="7695">
                  <c:v>834</c:v>
                </c:pt>
                <c:pt idx="7696">
                  <c:v>0</c:v>
                </c:pt>
                <c:pt idx="7697">
                  <c:v>1629</c:v>
                </c:pt>
                <c:pt idx="7698">
                  <c:v>70</c:v>
                </c:pt>
                <c:pt idx="7699">
                  <c:v>49</c:v>
                </c:pt>
                <c:pt idx="7700">
                  <c:v>0</c:v>
                </c:pt>
                <c:pt idx="7701">
                  <c:v>489</c:v>
                </c:pt>
                <c:pt idx="7702">
                  <c:v>373</c:v>
                </c:pt>
                <c:pt idx="7703">
                  <c:v>611</c:v>
                </c:pt>
                <c:pt idx="7704">
                  <c:v>46</c:v>
                </c:pt>
                <c:pt idx="7705">
                  <c:v>127</c:v>
                </c:pt>
                <c:pt idx="7706">
                  <c:v>0</c:v>
                </c:pt>
                <c:pt idx="7707">
                  <c:v>1387</c:v>
                </c:pt>
                <c:pt idx="7708">
                  <c:v>147</c:v>
                </c:pt>
                <c:pt idx="7709">
                  <c:v>213</c:v>
                </c:pt>
                <c:pt idx="7710">
                  <c:v>79913</c:v>
                </c:pt>
                <c:pt idx="7711">
                  <c:v>699</c:v>
                </c:pt>
                <c:pt idx="7712">
                  <c:v>27</c:v>
                </c:pt>
                <c:pt idx="7713">
                  <c:v>167</c:v>
                </c:pt>
                <c:pt idx="7714">
                  <c:v>545</c:v>
                </c:pt>
                <c:pt idx="7715">
                  <c:v>1274</c:v>
                </c:pt>
                <c:pt idx="7716">
                  <c:v>2</c:v>
                </c:pt>
                <c:pt idx="7717">
                  <c:v>0</c:v>
                </c:pt>
                <c:pt idx="7718">
                  <c:v>217</c:v>
                </c:pt>
                <c:pt idx="7719">
                  <c:v>68</c:v>
                </c:pt>
                <c:pt idx="7720">
                  <c:v>15</c:v>
                </c:pt>
                <c:pt idx="7721">
                  <c:v>17</c:v>
                </c:pt>
                <c:pt idx="7722">
                  <c:v>28</c:v>
                </c:pt>
                <c:pt idx="7723">
                  <c:v>879</c:v>
                </c:pt>
                <c:pt idx="7724">
                  <c:v>161</c:v>
                </c:pt>
                <c:pt idx="7725">
                  <c:v>946</c:v>
                </c:pt>
                <c:pt idx="7726">
                  <c:v>443</c:v>
                </c:pt>
                <c:pt idx="7727">
                  <c:v>141</c:v>
                </c:pt>
                <c:pt idx="7728">
                  <c:v>28</c:v>
                </c:pt>
                <c:pt idx="7729">
                  <c:v>347</c:v>
                </c:pt>
                <c:pt idx="7730">
                  <c:v>2448</c:v>
                </c:pt>
                <c:pt idx="7731">
                  <c:v>40</c:v>
                </c:pt>
                <c:pt idx="7732">
                  <c:v>568</c:v>
                </c:pt>
                <c:pt idx="7733">
                  <c:v>296</c:v>
                </c:pt>
                <c:pt idx="7734">
                  <c:v>6</c:v>
                </c:pt>
                <c:pt idx="7735">
                  <c:v>66</c:v>
                </c:pt>
                <c:pt idx="7736">
                  <c:v>29</c:v>
                </c:pt>
                <c:pt idx="7737">
                  <c:v>146</c:v>
                </c:pt>
                <c:pt idx="7738">
                  <c:v>43</c:v>
                </c:pt>
                <c:pt idx="7739">
                  <c:v>93</c:v>
                </c:pt>
                <c:pt idx="7740">
                  <c:v>67</c:v>
                </c:pt>
                <c:pt idx="7741">
                  <c:v>277</c:v>
                </c:pt>
                <c:pt idx="7742">
                  <c:v>128</c:v>
                </c:pt>
                <c:pt idx="7743">
                  <c:v>28</c:v>
                </c:pt>
                <c:pt idx="7744">
                  <c:v>5</c:v>
                </c:pt>
                <c:pt idx="7745">
                  <c:v>461</c:v>
                </c:pt>
                <c:pt idx="7746">
                  <c:v>990</c:v>
                </c:pt>
                <c:pt idx="7747">
                  <c:v>652</c:v>
                </c:pt>
                <c:pt idx="7748">
                  <c:v>21</c:v>
                </c:pt>
                <c:pt idx="7749">
                  <c:v>4355</c:v>
                </c:pt>
                <c:pt idx="7750">
                  <c:v>501</c:v>
                </c:pt>
                <c:pt idx="7751">
                  <c:v>490</c:v>
                </c:pt>
                <c:pt idx="7752">
                  <c:v>188</c:v>
                </c:pt>
                <c:pt idx="7753">
                  <c:v>841</c:v>
                </c:pt>
                <c:pt idx="7754">
                  <c:v>725</c:v>
                </c:pt>
                <c:pt idx="7755">
                  <c:v>2</c:v>
                </c:pt>
                <c:pt idx="7756">
                  <c:v>58</c:v>
                </c:pt>
                <c:pt idx="7757">
                  <c:v>252</c:v>
                </c:pt>
                <c:pt idx="7758">
                  <c:v>20</c:v>
                </c:pt>
                <c:pt idx="7759">
                  <c:v>0</c:v>
                </c:pt>
                <c:pt idx="7760">
                  <c:v>33</c:v>
                </c:pt>
                <c:pt idx="7761">
                  <c:v>597</c:v>
                </c:pt>
                <c:pt idx="7762">
                  <c:v>960</c:v>
                </c:pt>
                <c:pt idx="7763">
                  <c:v>306</c:v>
                </c:pt>
                <c:pt idx="7764">
                  <c:v>1943</c:v>
                </c:pt>
                <c:pt idx="7765">
                  <c:v>148</c:v>
                </c:pt>
                <c:pt idx="7766">
                  <c:v>280</c:v>
                </c:pt>
                <c:pt idx="7767">
                  <c:v>25</c:v>
                </c:pt>
                <c:pt idx="7768">
                  <c:v>8</c:v>
                </c:pt>
                <c:pt idx="7769">
                  <c:v>21</c:v>
                </c:pt>
                <c:pt idx="7770">
                  <c:v>433</c:v>
                </c:pt>
                <c:pt idx="7771">
                  <c:v>0</c:v>
                </c:pt>
                <c:pt idx="7772">
                  <c:v>344</c:v>
                </c:pt>
                <c:pt idx="7773">
                  <c:v>391</c:v>
                </c:pt>
                <c:pt idx="7774">
                  <c:v>480</c:v>
                </c:pt>
                <c:pt idx="7775">
                  <c:v>44916</c:v>
                </c:pt>
                <c:pt idx="7776">
                  <c:v>42</c:v>
                </c:pt>
                <c:pt idx="7777">
                  <c:v>60</c:v>
                </c:pt>
                <c:pt idx="7778">
                  <c:v>13</c:v>
                </c:pt>
                <c:pt idx="7779">
                  <c:v>10</c:v>
                </c:pt>
                <c:pt idx="7780">
                  <c:v>659</c:v>
                </c:pt>
                <c:pt idx="7781">
                  <c:v>299</c:v>
                </c:pt>
                <c:pt idx="7782">
                  <c:v>960</c:v>
                </c:pt>
                <c:pt idx="7783">
                  <c:v>1118</c:v>
                </c:pt>
                <c:pt idx="7784">
                  <c:v>2337</c:v>
                </c:pt>
                <c:pt idx="7785">
                  <c:v>1635</c:v>
                </c:pt>
                <c:pt idx="7786">
                  <c:v>332</c:v>
                </c:pt>
                <c:pt idx="7787">
                  <c:v>338</c:v>
                </c:pt>
                <c:pt idx="7788">
                  <c:v>1180</c:v>
                </c:pt>
                <c:pt idx="7789">
                  <c:v>78</c:v>
                </c:pt>
                <c:pt idx="7790">
                  <c:v>320</c:v>
                </c:pt>
                <c:pt idx="7791">
                  <c:v>91</c:v>
                </c:pt>
                <c:pt idx="7792">
                  <c:v>27</c:v>
                </c:pt>
                <c:pt idx="7793">
                  <c:v>7</c:v>
                </c:pt>
                <c:pt idx="7794">
                  <c:v>2097</c:v>
                </c:pt>
                <c:pt idx="7795">
                  <c:v>674</c:v>
                </c:pt>
                <c:pt idx="7796">
                  <c:v>84</c:v>
                </c:pt>
                <c:pt idx="7797">
                  <c:v>71</c:v>
                </c:pt>
                <c:pt idx="7798">
                  <c:v>426</c:v>
                </c:pt>
                <c:pt idx="7799">
                  <c:v>1186</c:v>
                </c:pt>
                <c:pt idx="7800">
                  <c:v>2</c:v>
                </c:pt>
                <c:pt idx="7801">
                  <c:v>330</c:v>
                </c:pt>
                <c:pt idx="7802">
                  <c:v>464</c:v>
                </c:pt>
                <c:pt idx="7803">
                  <c:v>1194</c:v>
                </c:pt>
                <c:pt idx="7804">
                  <c:v>1707</c:v>
                </c:pt>
                <c:pt idx="7805">
                  <c:v>386</c:v>
                </c:pt>
                <c:pt idx="7806">
                  <c:v>140</c:v>
                </c:pt>
                <c:pt idx="7807">
                  <c:v>5</c:v>
                </c:pt>
                <c:pt idx="7808">
                  <c:v>153</c:v>
                </c:pt>
                <c:pt idx="7809">
                  <c:v>253</c:v>
                </c:pt>
                <c:pt idx="7810">
                  <c:v>5544</c:v>
                </c:pt>
                <c:pt idx="7811">
                  <c:v>179</c:v>
                </c:pt>
                <c:pt idx="7812">
                  <c:v>278</c:v>
                </c:pt>
                <c:pt idx="7813">
                  <c:v>31</c:v>
                </c:pt>
                <c:pt idx="7814">
                  <c:v>163</c:v>
                </c:pt>
                <c:pt idx="7815">
                  <c:v>596</c:v>
                </c:pt>
                <c:pt idx="7816">
                  <c:v>166</c:v>
                </c:pt>
                <c:pt idx="7817">
                  <c:v>424</c:v>
                </c:pt>
                <c:pt idx="7818">
                  <c:v>17</c:v>
                </c:pt>
                <c:pt idx="7819">
                  <c:v>144</c:v>
                </c:pt>
                <c:pt idx="7820">
                  <c:v>1409</c:v>
                </c:pt>
                <c:pt idx="7821">
                  <c:v>65</c:v>
                </c:pt>
                <c:pt idx="7822">
                  <c:v>508</c:v>
                </c:pt>
                <c:pt idx="7823">
                  <c:v>648</c:v>
                </c:pt>
                <c:pt idx="7824">
                  <c:v>124</c:v>
                </c:pt>
                <c:pt idx="7825">
                  <c:v>12896</c:v>
                </c:pt>
                <c:pt idx="7826">
                  <c:v>37</c:v>
                </c:pt>
                <c:pt idx="7827">
                  <c:v>17</c:v>
                </c:pt>
                <c:pt idx="7828">
                  <c:v>1571</c:v>
                </c:pt>
                <c:pt idx="7829">
                  <c:v>469</c:v>
                </c:pt>
                <c:pt idx="7830">
                  <c:v>1019</c:v>
                </c:pt>
                <c:pt idx="7831">
                  <c:v>273</c:v>
                </c:pt>
                <c:pt idx="7832">
                  <c:v>100</c:v>
                </c:pt>
                <c:pt idx="7833">
                  <c:v>349</c:v>
                </c:pt>
                <c:pt idx="7834">
                  <c:v>582</c:v>
                </c:pt>
                <c:pt idx="7835">
                  <c:v>1068</c:v>
                </c:pt>
                <c:pt idx="7836">
                  <c:v>7</c:v>
                </c:pt>
                <c:pt idx="7837">
                  <c:v>676</c:v>
                </c:pt>
                <c:pt idx="7838">
                  <c:v>7999</c:v>
                </c:pt>
                <c:pt idx="7839">
                  <c:v>1115</c:v>
                </c:pt>
                <c:pt idx="7840">
                  <c:v>648</c:v>
                </c:pt>
                <c:pt idx="7841">
                  <c:v>27</c:v>
                </c:pt>
                <c:pt idx="7842">
                  <c:v>59</c:v>
                </c:pt>
                <c:pt idx="7843">
                  <c:v>410</c:v>
                </c:pt>
                <c:pt idx="7844">
                  <c:v>770</c:v>
                </c:pt>
                <c:pt idx="7845">
                  <c:v>58</c:v>
                </c:pt>
                <c:pt idx="7846">
                  <c:v>61</c:v>
                </c:pt>
                <c:pt idx="7847">
                  <c:v>335</c:v>
                </c:pt>
                <c:pt idx="7848">
                  <c:v>328</c:v>
                </c:pt>
                <c:pt idx="7849">
                  <c:v>471</c:v>
                </c:pt>
                <c:pt idx="7850">
                  <c:v>116</c:v>
                </c:pt>
                <c:pt idx="7851">
                  <c:v>221</c:v>
                </c:pt>
                <c:pt idx="7852">
                  <c:v>162</c:v>
                </c:pt>
                <c:pt idx="7853">
                  <c:v>2119</c:v>
                </c:pt>
                <c:pt idx="7854">
                  <c:v>19</c:v>
                </c:pt>
                <c:pt idx="7855">
                  <c:v>47</c:v>
                </c:pt>
                <c:pt idx="7856">
                  <c:v>45</c:v>
                </c:pt>
                <c:pt idx="7857">
                  <c:v>234</c:v>
                </c:pt>
                <c:pt idx="7858">
                  <c:v>5</c:v>
                </c:pt>
                <c:pt idx="7859">
                  <c:v>5232</c:v>
                </c:pt>
                <c:pt idx="7860">
                  <c:v>25</c:v>
                </c:pt>
                <c:pt idx="7861">
                  <c:v>16</c:v>
                </c:pt>
                <c:pt idx="7862">
                  <c:v>1097</c:v>
                </c:pt>
                <c:pt idx="7863">
                  <c:v>252</c:v>
                </c:pt>
                <c:pt idx="7864">
                  <c:v>6354</c:v>
                </c:pt>
                <c:pt idx="7865">
                  <c:v>221</c:v>
                </c:pt>
                <c:pt idx="7866">
                  <c:v>952</c:v>
                </c:pt>
                <c:pt idx="7867">
                  <c:v>292</c:v>
                </c:pt>
                <c:pt idx="7868">
                  <c:v>147</c:v>
                </c:pt>
                <c:pt idx="7869">
                  <c:v>11</c:v>
                </c:pt>
                <c:pt idx="7870">
                  <c:v>1637</c:v>
                </c:pt>
                <c:pt idx="7871">
                  <c:v>4588</c:v>
                </c:pt>
                <c:pt idx="7872">
                  <c:v>63</c:v>
                </c:pt>
                <c:pt idx="7873">
                  <c:v>12</c:v>
                </c:pt>
                <c:pt idx="7874">
                  <c:v>175</c:v>
                </c:pt>
                <c:pt idx="7875">
                  <c:v>27216</c:v>
                </c:pt>
                <c:pt idx="7876">
                  <c:v>206</c:v>
                </c:pt>
                <c:pt idx="7877">
                  <c:v>47</c:v>
                </c:pt>
                <c:pt idx="7878">
                  <c:v>777</c:v>
                </c:pt>
                <c:pt idx="7879">
                  <c:v>29</c:v>
                </c:pt>
                <c:pt idx="7880">
                  <c:v>27</c:v>
                </c:pt>
                <c:pt idx="7881">
                  <c:v>132</c:v>
                </c:pt>
                <c:pt idx="7882">
                  <c:v>70</c:v>
                </c:pt>
                <c:pt idx="7883">
                  <c:v>436</c:v>
                </c:pt>
                <c:pt idx="7884">
                  <c:v>14</c:v>
                </c:pt>
                <c:pt idx="7885">
                  <c:v>265</c:v>
                </c:pt>
                <c:pt idx="7886">
                  <c:v>2351</c:v>
                </c:pt>
                <c:pt idx="7887">
                  <c:v>0</c:v>
                </c:pt>
                <c:pt idx="7888">
                  <c:v>798</c:v>
                </c:pt>
                <c:pt idx="7889">
                  <c:v>137</c:v>
                </c:pt>
                <c:pt idx="7890">
                  <c:v>750</c:v>
                </c:pt>
                <c:pt idx="7891">
                  <c:v>772</c:v>
                </c:pt>
                <c:pt idx="7892">
                  <c:v>1597</c:v>
                </c:pt>
                <c:pt idx="7893">
                  <c:v>0</c:v>
                </c:pt>
                <c:pt idx="7894">
                  <c:v>89</c:v>
                </c:pt>
                <c:pt idx="7895">
                  <c:v>996</c:v>
                </c:pt>
                <c:pt idx="7896">
                  <c:v>744</c:v>
                </c:pt>
                <c:pt idx="7897">
                  <c:v>3256</c:v>
                </c:pt>
                <c:pt idx="7898">
                  <c:v>1532</c:v>
                </c:pt>
                <c:pt idx="7899">
                  <c:v>683</c:v>
                </c:pt>
                <c:pt idx="7900">
                  <c:v>201</c:v>
                </c:pt>
                <c:pt idx="7901">
                  <c:v>13</c:v>
                </c:pt>
                <c:pt idx="7902">
                  <c:v>1105</c:v>
                </c:pt>
                <c:pt idx="7903">
                  <c:v>110</c:v>
                </c:pt>
                <c:pt idx="7904">
                  <c:v>888</c:v>
                </c:pt>
                <c:pt idx="7905">
                  <c:v>450</c:v>
                </c:pt>
                <c:pt idx="7906">
                  <c:v>0</c:v>
                </c:pt>
                <c:pt idx="7907">
                  <c:v>200</c:v>
                </c:pt>
                <c:pt idx="7908">
                  <c:v>39</c:v>
                </c:pt>
                <c:pt idx="7909">
                  <c:v>4100</c:v>
                </c:pt>
                <c:pt idx="7910">
                  <c:v>0</c:v>
                </c:pt>
                <c:pt idx="7911">
                  <c:v>102</c:v>
                </c:pt>
                <c:pt idx="7912">
                  <c:v>30</c:v>
                </c:pt>
                <c:pt idx="7913">
                  <c:v>21821</c:v>
                </c:pt>
                <c:pt idx="7914">
                  <c:v>61</c:v>
                </c:pt>
                <c:pt idx="7915">
                  <c:v>171</c:v>
                </c:pt>
                <c:pt idx="7916">
                  <c:v>1</c:v>
                </c:pt>
                <c:pt idx="7917">
                  <c:v>398</c:v>
                </c:pt>
                <c:pt idx="7918">
                  <c:v>39</c:v>
                </c:pt>
                <c:pt idx="7919">
                  <c:v>688</c:v>
                </c:pt>
                <c:pt idx="7920">
                  <c:v>406</c:v>
                </c:pt>
                <c:pt idx="7921">
                  <c:v>871</c:v>
                </c:pt>
                <c:pt idx="7922">
                  <c:v>4157</c:v>
                </c:pt>
                <c:pt idx="7923">
                  <c:v>444</c:v>
                </c:pt>
                <c:pt idx="7924">
                  <c:v>20</c:v>
                </c:pt>
                <c:pt idx="7925">
                  <c:v>335</c:v>
                </c:pt>
                <c:pt idx="7926">
                  <c:v>574</c:v>
                </c:pt>
                <c:pt idx="7927">
                  <c:v>35</c:v>
                </c:pt>
                <c:pt idx="7928">
                  <c:v>1661</c:v>
                </c:pt>
                <c:pt idx="7929">
                  <c:v>262</c:v>
                </c:pt>
                <c:pt idx="7930">
                  <c:v>27</c:v>
                </c:pt>
                <c:pt idx="7931">
                  <c:v>40</c:v>
                </c:pt>
                <c:pt idx="7932">
                  <c:v>1341</c:v>
                </c:pt>
                <c:pt idx="7933">
                  <c:v>103</c:v>
                </c:pt>
                <c:pt idx="7934">
                  <c:v>73</c:v>
                </c:pt>
                <c:pt idx="7935">
                  <c:v>2012</c:v>
                </c:pt>
                <c:pt idx="7936">
                  <c:v>103</c:v>
                </c:pt>
                <c:pt idx="7937">
                  <c:v>47</c:v>
                </c:pt>
                <c:pt idx="7938">
                  <c:v>3622</c:v>
                </c:pt>
                <c:pt idx="7939">
                  <c:v>19</c:v>
                </c:pt>
                <c:pt idx="7940">
                  <c:v>1810</c:v>
                </c:pt>
                <c:pt idx="7941">
                  <c:v>7</c:v>
                </c:pt>
                <c:pt idx="7942">
                  <c:v>339</c:v>
                </c:pt>
                <c:pt idx="7943">
                  <c:v>107</c:v>
                </c:pt>
                <c:pt idx="7944">
                  <c:v>228</c:v>
                </c:pt>
                <c:pt idx="7945">
                  <c:v>60</c:v>
                </c:pt>
                <c:pt idx="7946">
                  <c:v>76</c:v>
                </c:pt>
                <c:pt idx="7947">
                  <c:v>0</c:v>
                </c:pt>
                <c:pt idx="7948">
                  <c:v>385</c:v>
                </c:pt>
                <c:pt idx="7949">
                  <c:v>1528</c:v>
                </c:pt>
                <c:pt idx="7950">
                  <c:v>296</c:v>
                </c:pt>
                <c:pt idx="7951">
                  <c:v>2121</c:v>
                </c:pt>
                <c:pt idx="7952">
                  <c:v>1257</c:v>
                </c:pt>
                <c:pt idx="7953">
                  <c:v>0</c:v>
                </c:pt>
                <c:pt idx="7954">
                  <c:v>122</c:v>
                </c:pt>
                <c:pt idx="7955">
                  <c:v>320</c:v>
                </c:pt>
                <c:pt idx="7956">
                  <c:v>1368</c:v>
                </c:pt>
                <c:pt idx="7957">
                  <c:v>4239</c:v>
                </c:pt>
                <c:pt idx="7958">
                  <c:v>352</c:v>
                </c:pt>
                <c:pt idx="7959">
                  <c:v>43425</c:v>
                </c:pt>
                <c:pt idx="7960">
                  <c:v>212</c:v>
                </c:pt>
                <c:pt idx="7961">
                  <c:v>3690</c:v>
                </c:pt>
                <c:pt idx="7962">
                  <c:v>17</c:v>
                </c:pt>
                <c:pt idx="7963">
                  <c:v>1464</c:v>
                </c:pt>
                <c:pt idx="7964">
                  <c:v>0</c:v>
                </c:pt>
                <c:pt idx="7965">
                  <c:v>7</c:v>
                </c:pt>
                <c:pt idx="7966">
                  <c:v>512</c:v>
                </c:pt>
                <c:pt idx="7967">
                  <c:v>128</c:v>
                </c:pt>
                <c:pt idx="7968">
                  <c:v>654</c:v>
                </c:pt>
                <c:pt idx="7969">
                  <c:v>250</c:v>
                </c:pt>
                <c:pt idx="7970">
                  <c:v>161</c:v>
                </c:pt>
                <c:pt idx="7971">
                  <c:v>21</c:v>
                </c:pt>
                <c:pt idx="7972">
                  <c:v>169</c:v>
                </c:pt>
                <c:pt idx="7973">
                  <c:v>11</c:v>
                </c:pt>
                <c:pt idx="7974">
                  <c:v>1675</c:v>
                </c:pt>
                <c:pt idx="7975">
                  <c:v>140</c:v>
                </c:pt>
                <c:pt idx="7976">
                  <c:v>172</c:v>
                </c:pt>
                <c:pt idx="7977">
                  <c:v>742</c:v>
                </c:pt>
                <c:pt idx="7978">
                  <c:v>15</c:v>
                </c:pt>
                <c:pt idx="7979">
                  <c:v>111</c:v>
                </c:pt>
                <c:pt idx="7980">
                  <c:v>17</c:v>
                </c:pt>
                <c:pt idx="7981">
                  <c:v>3</c:v>
                </c:pt>
                <c:pt idx="7982">
                  <c:v>52</c:v>
                </c:pt>
                <c:pt idx="7983">
                  <c:v>68</c:v>
                </c:pt>
                <c:pt idx="7984">
                  <c:v>114</c:v>
                </c:pt>
                <c:pt idx="7985">
                  <c:v>515</c:v>
                </c:pt>
                <c:pt idx="7986">
                  <c:v>16</c:v>
                </c:pt>
                <c:pt idx="7987">
                  <c:v>398</c:v>
                </c:pt>
                <c:pt idx="7988">
                  <c:v>100</c:v>
                </c:pt>
                <c:pt idx="7989">
                  <c:v>41355</c:v>
                </c:pt>
                <c:pt idx="7990">
                  <c:v>156</c:v>
                </c:pt>
                <c:pt idx="7991">
                  <c:v>16</c:v>
                </c:pt>
                <c:pt idx="7992">
                  <c:v>261</c:v>
                </c:pt>
                <c:pt idx="7993">
                  <c:v>371</c:v>
                </c:pt>
                <c:pt idx="7994">
                  <c:v>182</c:v>
                </c:pt>
                <c:pt idx="7995">
                  <c:v>49</c:v>
                </c:pt>
                <c:pt idx="7996">
                  <c:v>92</c:v>
                </c:pt>
                <c:pt idx="7997">
                  <c:v>0</c:v>
                </c:pt>
                <c:pt idx="7998">
                  <c:v>3018</c:v>
                </c:pt>
                <c:pt idx="7999">
                  <c:v>127</c:v>
                </c:pt>
                <c:pt idx="8000">
                  <c:v>128</c:v>
                </c:pt>
                <c:pt idx="8001">
                  <c:v>757</c:v>
                </c:pt>
                <c:pt idx="8002">
                  <c:v>87</c:v>
                </c:pt>
                <c:pt idx="8003">
                  <c:v>49</c:v>
                </c:pt>
                <c:pt idx="8004">
                  <c:v>166</c:v>
                </c:pt>
                <c:pt idx="8005">
                  <c:v>53</c:v>
                </c:pt>
                <c:pt idx="8006">
                  <c:v>286</c:v>
                </c:pt>
                <c:pt idx="8007">
                  <c:v>10</c:v>
                </c:pt>
                <c:pt idx="8008">
                  <c:v>195</c:v>
                </c:pt>
                <c:pt idx="8009">
                  <c:v>650</c:v>
                </c:pt>
                <c:pt idx="8010">
                  <c:v>233</c:v>
                </c:pt>
                <c:pt idx="8011">
                  <c:v>14</c:v>
                </c:pt>
                <c:pt idx="8012">
                  <c:v>71</c:v>
                </c:pt>
                <c:pt idx="8013">
                  <c:v>145</c:v>
                </c:pt>
                <c:pt idx="8014">
                  <c:v>864</c:v>
                </c:pt>
                <c:pt idx="8015">
                  <c:v>275</c:v>
                </c:pt>
                <c:pt idx="8016">
                  <c:v>2579</c:v>
                </c:pt>
                <c:pt idx="8017">
                  <c:v>21</c:v>
                </c:pt>
                <c:pt idx="8018">
                  <c:v>256</c:v>
                </c:pt>
                <c:pt idx="8019">
                  <c:v>251</c:v>
                </c:pt>
                <c:pt idx="8020">
                  <c:v>25</c:v>
                </c:pt>
                <c:pt idx="8021">
                  <c:v>2</c:v>
                </c:pt>
                <c:pt idx="8022">
                  <c:v>101</c:v>
                </c:pt>
                <c:pt idx="8023">
                  <c:v>44</c:v>
                </c:pt>
                <c:pt idx="8024">
                  <c:v>35</c:v>
                </c:pt>
                <c:pt idx="8025">
                  <c:v>10</c:v>
                </c:pt>
                <c:pt idx="8026">
                  <c:v>591</c:v>
                </c:pt>
                <c:pt idx="8027">
                  <c:v>142</c:v>
                </c:pt>
                <c:pt idx="8028">
                  <c:v>2</c:v>
                </c:pt>
                <c:pt idx="8029">
                  <c:v>380</c:v>
                </c:pt>
                <c:pt idx="8030">
                  <c:v>671</c:v>
                </c:pt>
                <c:pt idx="8031">
                  <c:v>118</c:v>
                </c:pt>
                <c:pt idx="8032">
                  <c:v>2480</c:v>
                </c:pt>
                <c:pt idx="8033">
                  <c:v>497</c:v>
                </c:pt>
                <c:pt idx="8034">
                  <c:v>0</c:v>
                </c:pt>
                <c:pt idx="8035">
                  <c:v>365</c:v>
                </c:pt>
                <c:pt idx="8036">
                  <c:v>58</c:v>
                </c:pt>
                <c:pt idx="8037">
                  <c:v>869</c:v>
                </c:pt>
                <c:pt idx="8038">
                  <c:v>453</c:v>
                </c:pt>
                <c:pt idx="8039">
                  <c:v>221</c:v>
                </c:pt>
                <c:pt idx="8040">
                  <c:v>8440</c:v>
                </c:pt>
                <c:pt idx="8041">
                  <c:v>1034</c:v>
                </c:pt>
                <c:pt idx="8042">
                  <c:v>949</c:v>
                </c:pt>
                <c:pt idx="8043">
                  <c:v>72</c:v>
                </c:pt>
                <c:pt idx="8044">
                  <c:v>28453</c:v>
                </c:pt>
                <c:pt idx="8045">
                  <c:v>23</c:v>
                </c:pt>
                <c:pt idx="8046">
                  <c:v>301</c:v>
                </c:pt>
                <c:pt idx="8047">
                  <c:v>301</c:v>
                </c:pt>
                <c:pt idx="8048">
                  <c:v>654</c:v>
                </c:pt>
                <c:pt idx="8049">
                  <c:v>44369</c:v>
                </c:pt>
                <c:pt idx="8050">
                  <c:v>72</c:v>
                </c:pt>
                <c:pt idx="8051">
                  <c:v>248</c:v>
                </c:pt>
                <c:pt idx="8052">
                  <c:v>0</c:v>
                </c:pt>
                <c:pt idx="8053">
                  <c:v>5216</c:v>
                </c:pt>
                <c:pt idx="8054">
                  <c:v>295</c:v>
                </c:pt>
                <c:pt idx="8055">
                  <c:v>328</c:v>
                </c:pt>
                <c:pt idx="8056">
                  <c:v>401</c:v>
                </c:pt>
                <c:pt idx="8057">
                  <c:v>12</c:v>
                </c:pt>
                <c:pt idx="8058">
                  <c:v>14</c:v>
                </c:pt>
                <c:pt idx="8059">
                  <c:v>19</c:v>
                </c:pt>
                <c:pt idx="8060">
                  <c:v>0</c:v>
                </c:pt>
                <c:pt idx="8061">
                  <c:v>17</c:v>
                </c:pt>
                <c:pt idx="8062">
                  <c:v>137</c:v>
                </c:pt>
                <c:pt idx="8063">
                  <c:v>6200</c:v>
                </c:pt>
                <c:pt idx="8064">
                  <c:v>262</c:v>
                </c:pt>
                <c:pt idx="8065">
                  <c:v>10</c:v>
                </c:pt>
                <c:pt idx="8066">
                  <c:v>98</c:v>
                </c:pt>
                <c:pt idx="8067">
                  <c:v>81</c:v>
                </c:pt>
                <c:pt idx="8068">
                  <c:v>678</c:v>
                </c:pt>
                <c:pt idx="8069">
                  <c:v>724</c:v>
                </c:pt>
                <c:pt idx="8070">
                  <c:v>35</c:v>
                </c:pt>
                <c:pt idx="8071">
                  <c:v>20</c:v>
                </c:pt>
                <c:pt idx="8072">
                  <c:v>206</c:v>
                </c:pt>
                <c:pt idx="8073">
                  <c:v>1621</c:v>
                </c:pt>
                <c:pt idx="8074">
                  <c:v>2107</c:v>
                </c:pt>
                <c:pt idx="8075">
                  <c:v>134</c:v>
                </c:pt>
                <c:pt idx="8076">
                  <c:v>1222</c:v>
                </c:pt>
                <c:pt idx="8077">
                  <c:v>62</c:v>
                </c:pt>
                <c:pt idx="8078">
                  <c:v>80</c:v>
                </c:pt>
                <c:pt idx="8079">
                  <c:v>953</c:v>
                </c:pt>
                <c:pt idx="8080">
                  <c:v>167</c:v>
                </c:pt>
                <c:pt idx="8081">
                  <c:v>458</c:v>
                </c:pt>
                <c:pt idx="8082">
                  <c:v>479</c:v>
                </c:pt>
                <c:pt idx="8083">
                  <c:v>43</c:v>
                </c:pt>
                <c:pt idx="8084">
                  <c:v>208</c:v>
                </c:pt>
                <c:pt idx="8085">
                  <c:v>758</c:v>
                </c:pt>
                <c:pt idx="8086">
                  <c:v>27</c:v>
                </c:pt>
                <c:pt idx="8087">
                  <c:v>168</c:v>
                </c:pt>
                <c:pt idx="8088">
                  <c:v>24</c:v>
                </c:pt>
                <c:pt idx="8089">
                  <c:v>0</c:v>
                </c:pt>
                <c:pt idx="8090">
                  <c:v>21624</c:v>
                </c:pt>
                <c:pt idx="8091">
                  <c:v>2275</c:v>
                </c:pt>
                <c:pt idx="8092">
                  <c:v>8</c:v>
                </c:pt>
                <c:pt idx="8093">
                  <c:v>0</c:v>
                </c:pt>
                <c:pt idx="8094">
                  <c:v>95</c:v>
                </c:pt>
                <c:pt idx="8095">
                  <c:v>0</c:v>
                </c:pt>
                <c:pt idx="8096">
                  <c:v>13</c:v>
                </c:pt>
                <c:pt idx="8097">
                  <c:v>228</c:v>
                </c:pt>
                <c:pt idx="8098">
                  <c:v>136</c:v>
                </c:pt>
                <c:pt idx="8099">
                  <c:v>15</c:v>
                </c:pt>
                <c:pt idx="8100">
                  <c:v>22</c:v>
                </c:pt>
                <c:pt idx="8101">
                  <c:v>119</c:v>
                </c:pt>
                <c:pt idx="8102">
                  <c:v>1727</c:v>
                </c:pt>
                <c:pt idx="8103">
                  <c:v>3899</c:v>
                </c:pt>
                <c:pt idx="8104">
                  <c:v>9</c:v>
                </c:pt>
                <c:pt idx="8105">
                  <c:v>0</c:v>
                </c:pt>
                <c:pt idx="8106">
                  <c:v>193</c:v>
                </c:pt>
                <c:pt idx="8107">
                  <c:v>218</c:v>
                </c:pt>
                <c:pt idx="8108">
                  <c:v>34</c:v>
                </c:pt>
                <c:pt idx="8109">
                  <c:v>0</c:v>
                </c:pt>
                <c:pt idx="8110">
                  <c:v>42</c:v>
                </c:pt>
                <c:pt idx="8111">
                  <c:v>22</c:v>
                </c:pt>
                <c:pt idx="8112">
                  <c:v>1604</c:v>
                </c:pt>
                <c:pt idx="8113">
                  <c:v>85</c:v>
                </c:pt>
                <c:pt idx="8114">
                  <c:v>980</c:v>
                </c:pt>
                <c:pt idx="8115">
                  <c:v>4541</c:v>
                </c:pt>
                <c:pt idx="8116">
                  <c:v>216</c:v>
                </c:pt>
                <c:pt idx="8117">
                  <c:v>470</c:v>
                </c:pt>
                <c:pt idx="8118">
                  <c:v>28</c:v>
                </c:pt>
                <c:pt idx="8119">
                  <c:v>5734</c:v>
                </c:pt>
                <c:pt idx="8120">
                  <c:v>514</c:v>
                </c:pt>
                <c:pt idx="8121">
                  <c:v>471</c:v>
                </c:pt>
                <c:pt idx="8122">
                  <c:v>861</c:v>
                </c:pt>
                <c:pt idx="8123">
                  <c:v>628</c:v>
                </c:pt>
                <c:pt idx="8124">
                  <c:v>47</c:v>
                </c:pt>
                <c:pt idx="8125">
                  <c:v>712</c:v>
                </c:pt>
                <c:pt idx="8126">
                  <c:v>168</c:v>
                </c:pt>
                <c:pt idx="8127">
                  <c:v>19</c:v>
                </c:pt>
                <c:pt idx="8128">
                  <c:v>0</c:v>
                </c:pt>
                <c:pt idx="8129">
                  <c:v>539</c:v>
                </c:pt>
                <c:pt idx="8130">
                  <c:v>20</c:v>
                </c:pt>
                <c:pt idx="8131">
                  <c:v>4713</c:v>
                </c:pt>
                <c:pt idx="8132">
                  <c:v>466</c:v>
                </c:pt>
                <c:pt idx="8133">
                  <c:v>266</c:v>
                </c:pt>
                <c:pt idx="8134">
                  <c:v>641</c:v>
                </c:pt>
                <c:pt idx="8135">
                  <c:v>317</c:v>
                </c:pt>
                <c:pt idx="8136">
                  <c:v>86</c:v>
                </c:pt>
                <c:pt idx="8137">
                  <c:v>146</c:v>
                </c:pt>
                <c:pt idx="8138">
                  <c:v>26</c:v>
                </c:pt>
                <c:pt idx="8139">
                  <c:v>139</c:v>
                </c:pt>
                <c:pt idx="8140">
                  <c:v>0</c:v>
                </c:pt>
                <c:pt idx="8141">
                  <c:v>453</c:v>
                </c:pt>
                <c:pt idx="8142">
                  <c:v>104</c:v>
                </c:pt>
                <c:pt idx="8143">
                  <c:v>160</c:v>
                </c:pt>
                <c:pt idx="8144">
                  <c:v>3517</c:v>
                </c:pt>
                <c:pt idx="8145">
                  <c:v>1833</c:v>
                </c:pt>
                <c:pt idx="8146">
                  <c:v>497</c:v>
                </c:pt>
                <c:pt idx="8147">
                  <c:v>671</c:v>
                </c:pt>
                <c:pt idx="8148">
                  <c:v>333</c:v>
                </c:pt>
                <c:pt idx="8149">
                  <c:v>2</c:v>
                </c:pt>
                <c:pt idx="8150">
                  <c:v>1291</c:v>
                </c:pt>
                <c:pt idx="8151">
                  <c:v>15</c:v>
                </c:pt>
                <c:pt idx="8152">
                  <c:v>103</c:v>
                </c:pt>
                <c:pt idx="8153">
                  <c:v>208</c:v>
                </c:pt>
                <c:pt idx="8154">
                  <c:v>342</c:v>
                </c:pt>
                <c:pt idx="8155">
                  <c:v>116</c:v>
                </c:pt>
                <c:pt idx="8156">
                  <c:v>129</c:v>
                </c:pt>
                <c:pt idx="8157">
                  <c:v>12709</c:v>
                </c:pt>
                <c:pt idx="8158">
                  <c:v>35</c:v>
                </c:pt>
                <c:pt idx="8159">
                  <c:v>98</c:v>
                </c:pt>
                <c:pt idx="8160">
                  <c:v>13</c:v>
                </c:pt>
                <c:pt idx="8161">
                  <c:v>620</c:v>
                </c:pt>
                <c:pt idx="8162">
                  <c:v>335</c:v>
                </c:pt>
                <c:pt idx="8163">
                  <c:v>224</c:v>
                </c:pt>
                <c:pt idx="8164">
                  <c:v>84</c:v>
                </c:pt>
                <c:pt idx="8165">
                  <c:v>22</c:v>
                </c:pt>
                <c:pt idx="8166">
                  <c:v>1</c:v>
                </c:pt>
                <c:pt idx="8167">
                  <c:v>10</c:v>
                </c:pt>
                <c:pt idx="8168">
                  <c:v>17</c:v>
                </c:pt>
                <c:pt idx="8169">
                  <c:v>0</c:v>
                </c:pt>
                <c:pt idx="8170">
                  <c:v>1139</c:v>
                </c:pt>
                <c:pt idx="8171">
                  <c:v>1201</c:v>
                </c:pt>
                <c:pt idx="8172">
                  <c:v>36</c:v>
                </c:pt>
                <c:pt idx="8173">
                  <c:v>15</c:v>
                </c:pt>
                <c:pt idx="8174">
                  <c:v>275</c:v>
                </c:pt>
                <c:pt idx="8175">
                  <c:v>215</c:v>
                </c:pt>
                <c:pt idx="8176">
                  <c:v>896</c:v>
                </c:pt>
                <c:pt idx="8177">
                  <c:v>401</c:v>
                </c:pt>
                <c:pt idx="8178">
                  <c:v>2716</c:v>
                </c:pt>
                <c:pt idx="8179">
                  <c:v>201</c:v>
                </c:pt>
                <c:pt idx="8180">
                  <c:v>11141</c:v>
                </c:pt>
                <c:pt idx="8181">
                  <c:v>222</c:v>
                </c:pt>
                <c:pt idx="8182">
                  <c:v>1275</c:v>
                </c:pt>
                <c:pt idx="8183">
                  <c:v>660</c:v>
                </c:pt>
                <c:pt idx="8184">
                  <c:v>658</c:v>
                </c:pt>
                <c:pt idx="8185">
                  <c:v>528</c:v>
                </c:pt>
                <c:pt idx="8186">
                  <c:v>8656</c:v>
                </c:pt>
                <c:pt idx="8187">
                  <c:v>4</c:v>
                </c:pt>
                <c:pt idx="8188">
                  <c:v>100</c:v>
                </c:pt>
                <c:pt idx="8189">
                  <c:v>702</c:v>
                </c:pt>
                <c:pt idx="8190">
                  <c:v>301</c:v>
                </c:pt>
                <c:pt idx="8191">
                  <c:v>20</c:v>
                </c:pt>
                <c:pt idx="8192">
                  <c:v>701</c:v>
                </c:pt>
                <c:pt idx="8193">
                  <c:v>0</c:v>
                </c:pt>
                <c:pt idx="8194">
                  <c:v>267</c:v>
                </c:pt>
                <c:pt idx="8195">
                  <c:v>26</c:v>
                </c:pt>
                <c:pt idx="8196">
                  <c:v>244</c:v>
                </c:pt>
                <c:pt idx="8197">
                  <c:v>6</c:v>
                </c:pt>
                <c:pt idx="8198">
                  <c:v>248</c:v>
                </c:pt>
                <c:pt idx="8199">
                  <c:v>312</c:v>
                </c:pt>
                <c:pt idx="8200">
                  <c:v>13</c:v>
                </c:pt>
                <c:pt idx="8201">
                  <c:v>278</c:v>
                </c:pt>
                <c:pt idx="8202">
                  <c:v>256</c:v>
                </c:pt>
                <c:pt idx="8203">
                  <c:v>2747</c:v>
                </c:pt>
                <c:pt idx="8204">
                  <c:v>111</c:v>
                </c:pt>
                <c:pt idx="8205">
                  <c:v>372</c:v>
                </c:pt>
                <c:pt idx="8206">
                  <c:v>76</c:v>
                </c:pt>
                <c:pt idx="8207">
                  <c:v>166</c:v>
                </c:pt>
                <c:pt idx="8208">
                  <c:v>288</c:v>
                </c:pt>
                <c:pt idx="8209">
                  <c:v>1113</c:v>
                </c:pt>
                <c:pt idx="8210">
                  <c:v>77</c:v>
                </c:pt>
                <c:pt idx="8211">
                  <c:v>237</c:v>
                </c:pt>
                <c:pt idx="8212">
                  <c:v>95</c:v>
                </c:pt>
                <c:pt idx="8213">
                  <c:v>3809</c:v>
                </c:pt>
                <c:pt idx="8214">
                  <c:v>161</c:v>
                </c:pt>
                <c:pt idx="8215">
                  <c:v>54</c:v>
                </c:pt>
                <c:pt idx="8216">
                  <c:v>2077</c:v>
                </c:pt>
                <c:pt idx="8217">
                  <c:v>11512</c:v>
                </c:pt>
                <c:pt idx="8218">
                  <c:v>683</c:v>
                </c:pt>
                <c:pt idx="8219">
                  <c:v>164</c:v>
                </c:pt>
                <c:pt idx="8220">
                  <c:v>4277</c:v>
                </c:pt>
                <c:pt idx="8221">
                  <c:v>18</c:v>
                </c:pt>
                <c:pt idx="8222">
                  <c:v>483</c:v>
                </c:pt>
                <c:pt idx="8223">
                  <c:v>0</c:v>
                </c:pt>
                <c:pt idx="8224">
                  <c:v>1144</c:v>
                </c:pt>
                <c:pt idx="8225">
                  <c:v>177</c:v>
                </c:pt>
                <c:pt idx="8226">
                  <c:v>405</c:v>
                </c:pt>
                <c:pt idx="8227">
                  <c:v>83</c:v>
                </c:pt>
                <c:pt idx="8228">
                  <c:v>587</c:v>
                </c:pt>
                <c:pt idx="8229">
                  <c:v>357</c:v>
                </c:pt>
                <c:pt idx="8230">
                  <c:v>1476</c:v>
                </c:pt>
                <c:pt idx="8231">
                  <c:v>0</c:v>
                </c:pt>
                <c:pt idx="8232">
                  <c:v>34</c:v>
                </c:pt>
                <c:pt idx="8233">
                  <c:v>43</c:v>
                </c:pt>
                <c:pt idx="8234">
                  <c:v>35</c:v>
                </c:pt>
                <c:pt idx="8235">
                  <c:v>957</c:v>
                </c:pt>
                <c:pt idx="8236">
                  <c:v>93</c:v>
                </c:pt>
                <c:pt idx="8237">
                  <c:v>2061</c:v>
                </c:pt>
                <c:pt idx="8238">
                  <c:v>293</c:v>
                </c:pt>
                <c:pt idx="8239">
                  <c:v>50</c:v>
                </c:pt>
                <c:pt idx="8240">
                  <c:v>9</c:v>
                </c:pt>
                <c:pt idx="8241">
                  <c:v>15</c:v>
                </c:pt>
                <c:pt idx="8242">
                  <c:v>63</c:v>
                </c:pt>
                <c:pt idx="8243">
                  <c:v>944</c:v>
                </c:pt>
                <c:pt idx="8244">
                  <c:v>244</c:v>
                </c:pt>
                <c:pt idx="8245">
                  <c:v>58</c:v>
                </c:pt>
                <c:pt idx="8246">
                  <c:v>105</c:v>
                </c:pt>
                <c:pt idx="8247">
                  <c:v>18651</c:v>
                </c:pt>
                <c:pt idx="8248">
                  <c:v>38375</c:v>
                </c:pt>
                <c:pt idx="8249">
                  <c:v>528</c:v>
                </c:pt>
                <c:pt idx="8250">
                  <c:v>207</c:v>
                </c:pt>
                <c:pt idx="8251">
                  <c:v>9</c:v>
                </c:pt>
                <c:pt idx="8252">
                  <c:v>1245</c:v>
                </c:pt>
                <c:pt idx="8253">
                  <c:v>436</c:v>
                </c:pt>
                <c:pt idx="8254">
                  <c:v>673</c:v>
                </c:pt>
                <c:pt idx="8255">
                  <c:v>53</c:v>
                </c:pt>
                <c:pt idx="8256">
                  <c:v>41</c:v>
                </c:pt>
                <c:pt idx="8257">
                  <c:v>548</c:v>
                </c:pt>
                <c:pt idx="8258">
                  <c:v>538</c:v>
                </c:pt>
                <c:pt idx="8259">
                  <c:v>2</c:v>
                </c:pt>
                <c:pt idx="8260">
                  <c:v>2586</c:v>
                </c:pt>
                <c:pt idx="8261">
                  <c:v>36</c:v>
                </c:pt>
                <c:pt idx="8262">
                  <c:v>1876</c:v>
                </c:pt>
                <c:pt idx="8263">
                  <c:v>5210</c:v>
                </c:pt>
                <c:pt idx="8264">
                  <c:v>8603</c:v>
                </c:pt>
                <c:pt idx="8265">
                  <c:v>789</c:v>
                </c:pt>
                <c:pt idx="8266">
                  <c:v>0</c:v>
                </c:pt>
                <c:pt idx="8267">
                  <c:v>1095</c:v>
                </c:pt>
                <c:pt idx="8268">
                  <c:v>444</c:v>
                </c:pt>
                <c:pt idx="8269">
                  <c:v>150856</c:v>
                </c:pt>
                <c:pt idx="8270">
                  <c:v>272</c:v>
                </c:pt>
                <c:pt idx="8271">
                  <c:v>42</c:v>
                </c:pt>
                <c:pt idx="8272">
                  <c:v>52</c:v>
                </c:pt>
                <c:pt idx="8273">
                  <c:v>13</c:v>
                </c:pt>
                <c:pt idx="8274">
                  <c:v>8369</c:v>
                </c:pt>
                <c:pt idx="8275">
                  <c:v>319</c:v>
                </c:pt>
                <c:pt idx="8276">
                  <c:v>103</c:v>
                </c:pt>
                <c:pt idx="8277">
                  <c:v>18</c:v>
                </c:pt>
                <c:pt idx="8278">
                  <c:v>907</c:v>
                </c:pt>
                <c:pt idx="8279">
                  <c:v>137</c:v>
                </c:pt>
                <c:pt idx="8280">
                  <c:v>196</c:v>
                </c:pt>
                <c:pt idx="8281">
                  <c:v>289</c:v>
                </c:pt>
                <c:pt idx="8282">
                  <c:v>770</c:v>
                </c:pt>
                <c:pt idx="8283">
                  <c:v>203</c:v>
                </c:pt>
                <c:pt idx="8284">
                  <c:v>139</c:v>
                </c:pt>
                <c:pt idx="8285">
                  <c:v>30</c:v>
                </c:pt>
                <c:pt idx="8286">
                  <c:v>194</c:v>
                </c:pt>
                <c:pt idx="8287">
                  <c:v>1181</c:v>
                </c:pt>
                <c:pt idx="8288">
                  <c:v>142</c:v>
                </c:pt>
                <c:pt idx="8289">
                  <c:v>24</c:v>
                </c:pt>
                <c:pt idx="8290">
                  <c:v>255</c:v>
                </c:pt>
                <c:pt idx="8291">
                  <c:v>1179</c:v>
                </c:pt>
                <c:pt idx="8292">
                  <c:v>1893</c:v>
                </c:pt>
                <c:pt idx="8293">
                  <c:v>119</c:v>
                </c:pt>
                <c:pt idx="8294">
                  <c:v>16</c:v>
                </c:pt>
                <c:pt idx="8295">
                  <c:v>21</c:v>
                </c:pt>
                <c:pt idx="8296">
                  <c:v>21</c:v>
                </c:pt>
                <c:pt idx="8297">
                  <c:v>397</c:v>
                </c:pt>
                <c:pt idx="8298">
                  <c:v>46</c:v>
                </c:pt>
                <c:pt idx="8299">
                  <c:v>2379</c:v>
                </c:pt>
                <c:pt idx="8300">
                  <c:v>11</c:v>
                </c:pt>
                <c:pt idx="8301">
                  <c:v>5117</c:v>
                </c:pt>
                <c:pt idx="8302">
                  <c:v>253</c:v>
                </c:pt>
                <c:pt idx="8303">
                  <c:v>1</c:v>
                </c:pt>
                <c:pt idx="8304">
                  <c:v>156</c:v>
                </c:pt>
                <c:pt idx="8305">
                  <c:v>476</c:v>
                </c:pt>
                <c:pt idx="8306">
                  <c:v>587</c:v>
                </c:pt>
                <c:pt idx="8307">
                  <c:v>10</c:v>
                </c:pt>
                <c:pt idx="8308">
                  <c:v>18</c:v>
                </c:pt>
                <c:pt idx="8309">
                  <c:v>14</c:v>
                </c:pt>
                <c:pt idx="8310">
                  <c:v>1224</c:v>
                </c:pt>
                <c:pt idx="8311">
                  <c:v>194</c:v>
                </c:pt>
                <c:pt idx="8312">
                  <c:v>334</c:v>
                </c:pt>
                <c:pt idx="8313">
                  <c:v>6139</c:v>
                </c:pt>
                <c:pt idx="8314">
                  <c:v>250</c:v>
                </c:pt>
                <c:pt idx="8315">
                  <c:v>165</c:v>
                </c:pt>
                <c:pt idx="8316">
                  <c:v>70</c:v>
                </c:pt>
                <c:pt idx="8317">
                  <c:v>1192</c:v>
                </c:pt>
                <c:pt idx="8318">
                  <c:v>3917</c:v>
                </c:pt>
                <c:pt idx="8319">
                  <c:v>496</c:v>
                </c:pt>
                <c:pt idx="8320">
                  <c:v>17</c:v>
                </c:pt>
                <c:pt idx="8321">
                  <c:v>109</c:v>
                </c:pt>
                <c:pt idx="8322">
                  <c:v>0</c:v>
                </c:pt>
                <c:pt idx="8323">
                  <c:v>700</c:v>
                </c:pt>
                <c:pt idx="8324">
                  <c:v>84</c:v>
                </c:pt>
                <c:pt idx="8325">
                  <c:v>854</c:v>
                </c:pt>
                <c:pt idx="8326">
                  <c:v>47</c:v>
                </c:pt>
                <c:pt idx="8327">
                  <c:v>326</c:v>
                </c:pt>
                <c:pt idx="8328">
                  <c:v>14</c:v>
                </c:pt>
                <c:pt idx="8329">
                  <c:v>509</c:v>
                </c:pt>
                <c:pt idx="8330">
                  <c:v>298</c:v>
                </c:pt>
                <c:pt idx="8331">
                  <c:v>260</c:v>
                </c:pt>
                <c:pt idx="8332">
                  <c:v>331</c:v>
                </c:pt>
                <c:pt idx="8333">
                  <c:v>521</c:v>
                </c:pt>
                <c:pt idx="8334">
                  <c:v>14</c:v>
                </c:pt>
                <c:pt idx="8335">
                  <c:v>784</c:v>
                </c:pt>
                <c:pt idx="8336">
                  <c:v>24</c:v>
                </c:pt>
                <c:pt idx="8337">
                  <c:v>94</c:v>
                </c:pt>
                <c:pt idx="8338">
                  <c:v>920</c:v>
                </c:pt>
                <c:pt idx="8339">
                  <c:v>1165</c:v>
                </c:pt>
                <c:pt idx="8340">
                  <c:v>1006</c:v>
                </c:pt>
                <c:pt idx="8341">
                  <c:v>3107</c:v>
                </c:pt>
                <c:pt idx="8342">
                  <c:v>77</c:v>
                </c:pt>
                <c:pt idx="8343">
                  <c:v>552</c:v>
                </c:pt>
                <c:pt idx="8344">
                  <c:v>317</c:v>
                </c:pt>
                <c:pt idx="8345">
                  <c:v>306</c:v>
                </c:pt>
                <c:pt idx="8346">
                  <c:v>8</c:v>
                </c:pt>
                <c:pt idx="8347">
                  <c:v>127</c:v>
                </c:pt>
                <c:pt idx="8348">
                  <c:v>127</c:v>
                </c:pt>
                <c:pt idx="8349">
                  <c:v>25</c:v>
                </c:pt>
                <c:pt idx="8350">
                  <c:v>67</c:v>
                </c:pt>
                <c:pt idx="8351">
                  <c:v>748</c:v>
                </c:pt>
                <c:pt idx="8352">
                  <c:v>38</c:v>
                </c:pt>
                <c:pt idx="8353">
                  <c:v>352</c:v>
                </c:pt>
                <c:pt idx="8354">
                  <c:v>174</c:v>
                </c:pt>
                <c:pt idx="8355">
                  <c:v>36837</c:v>
                </c:pt>
                <c:pt idx="8356">
                  <c:v>47</c:v>
                </c:pt>
                <c:pt idx="8357">
                  <c:v>43</c:v>
                </c:pt>
                <c:pt idx="8358">
                  <c:v>692</c:v>
                </c:pt>
                <c:pt idx="8359">
                  <c:v>76</c:v>
                </c:pt>
                <c:pt idx="8360">
                  <c:v>299</c:v>
                </c:pt>
                <c:pt idx="8361">
                  <c:v>6</c:v>
                </c:pt>
                <c:pt idx="8362">
                  <c:v>336</c:v>
                </c:pt>
                <c:pt idx="8363">
                  <c:v>22</c:v>
                </c:pt>
                <c:pt idx="8364">
                  <c:v>398</c:v>
                </c:pt>
                <c:pt idx="8365">
                  <c:v>191</c:v>
                </c:pt>
                <c:pt idx="8366">
                  <c:v>252</c:v>
                </c:pt>
                <c:pt idx="8367">
                  <c:v>432</c:v>
                </c:pt>
                <c:pt idx="8368">
                  <c:v>22</c:v>
                </c:pt>
                <c:pt idx="8369">
                  <c:v>2084</c:v>
                </c:pt>
                <c:pt idx="8370">
                  <c:v>449</c:v>
                </c:pt>
                <c:pt idx="8371">
                  <c:v>128</c:v>
                </c:pt>
                <c:pt idx="8372">
                  <c:v>19</c:v>
                </c:pt>
                <c:pt idx="8373">
                  <c:v>81</c:v>
                </c:pt>
                <c:pt idx="8374">
                  <c:v>232</c:v>
                </c:pt>
                <c:pt idx="8375">
                  <c:v>80</c:v>
                </c:pt>
                <c:pt idx="8376">
                  <c:v>338</c:v>
                </c:pt>
                <c:pt idx="8377">
                  <c:v>9</c:v>
                </c:pt>
                <c:pt idx="8378">
                  <c:v>259</c:v>
                </c:pt>
                <c:pt idx="8379">
                  <c:v>84</c:v>
                </c:pt>
                <c:pt idx="8380">
                  <c:v>38</c:v>
                </c:pt>
                <c:pt idx="8381">
                  <c:v>521</c:v>
                </c:pt>
                <c:pt idx="8382">
                  <c:v>9</c:v>
                </c:pt>
                <c:pt idx="8383">
                  <c:v>214</c:v>
                </c:pt>
                <c:pt idx="8384">
                  <c:v>31</c:v>
                </c:pt>
                <c:pt idx="8385">
                  <c:v>0</c:v>
                </c:pt>
                <c:pt idx="8386">
                  <c:v>584</c:v>
                </c:pt>
                <c:pt idx="8387">
                  <c:v>169</c:v>
                </c:pt>
                <c:pt idx="8388">
                  <c:v>137</c:v>
                </c:pt>
                <c:pt idx="8389">
                  <c:v>603</c:v>
                </c:pt>
                <c:pt idx="8390">
                  <c:v>19</c:v>
                </c:pt>
                <c:pt idx="8391">
                  <c:v>166</c:v>
                </c:pt>
                <c:pt idx="8392">
                  <c:v>48</c:v>
                </c:pt>
                <c:pt idx="8393">
                  <c:v>830</c:v>
                </c:pt>
                <c:pt idx="8394">
                  <c:v>201</c:v>
                </c:pt>
                <c:pt idx="8395">
                  <c:v>1280</c:v>
                </c:pt>
                <c:pt idx="8396">
                  <c:v>105</c:v>
                </c:pt>
                <c:pt idx="8397">
                  <c:v>806</c:v>
                </c:pt>
                <c:pt idx="8398">
                  <c:v>2</c:v>
                </c:pt>
                <c:pt idx="8399">
                  <c:v>57</c:v>
                </c:pt>
                <c:pt idx="8400">
                  <c:v>512</c:v>
                </c:pt>
                <c:pt idx="8401">
                  <c:v>32</c:v>
                </c:pt>
                <c:pt idx="8402">
                  <c:v>128</c:v>
                </c:pt>
                <c:pt idx="8403">
                  <c:v>1179</c:v>
                </c:pt>
                <c:pt idx="8404">
                  <c:v>198</c:v>
                </c:pt>
                <c:pt idx="8405">
                  <c:v>142</c:v>
                </c:pt>
                <c:pt idx="8406">
                  <c:v>436</c:v>
                </c:pt>
                <c:pt idx="8407">
                  <c:v>553</c:v>
                </c:pt>
                <c:pt idx="8408">
                  <c:v>0</c:v>
                </c:pt>
                <c:pt idx="8409">
                  <c:v>743</c:v>
                </c:pt>
                <c:pt idx="8410">
                  <c:v>95</c:v>
                </c:pt>
                <c:pt idx="8411">
                  <c:v>499</c:v>
                </c:pt>
                <c:pt idx="8412">
                  <c:v>2290</c:v>
                </c:pt>
                <c:pt idx="8413">
                  <c:v>2127</c:v>
                </c:pt>
                <c:pt idx="8414">
                  <c:v>286</c:v>
                </c:pt>
                <c:pt idx="8415">
                  <c:v>3</c:v>
                </c:pt>
                <c:pt idx="8416">
                  <c:v>4</c:v>
                </c:pt>
                <c:pt idx="8417">
                  <c:v>52</c:v>
                </c:pt>
                <c:pt idx="8418">
                  <c:v>16665</c:v>
                </c:pt>
                <c:pt idx="8419">
                  <c:v>263</c:v>
                </c:pt>
                <c:pt idx="8420">
                  <c:v>40</c:v>
                </c:pt>
                <c:pt idx="8421">
                  <c:v>241</c:v>
                </c:pt>
                <c:pt idx="8422">
                  <c:v>955</c:v>
                </c:pt>
                <c:pt idx="8423">
                  <c:v>4640</c:v>
                </c:pt>
                <c:pt idx="8424">
                  <c:v>54</c:v>
                </c:pt>
                <c:pt idx="8425">
                  <c:v>255</c:v>
                </c:pt>
                <c:pt idx="8426">
                  <c:v>447</c:v>
                </c:pt>
                <c:pt idx="8427">
                  <c:v>17</c:v>
                </c:pt>
                <c:pt idx="8428">
                  <c:v>0</c:v>
                </c:pt>
                <c:pt idx="8429">
                  <c:v>928</c:v>
                </c:pt>
                <c:pt idx="8430">
                  <c:v>64</c:v>
                </c:pt>
                <c:pt idx="8431">
                  <c:v>236</c:v>
                </c:pt>
                <c:pt idx="8432">
                  <c:v>234</c:v>
                </c:pt>
                <c:pt idx="8433">
                  <c:v>11</c:v>
                </c:pt>
                <c:pt idx="8434">
                  <c:v>202</c:v>
                </c:pt>
                <c:pt idx="8435">
                  <c:v>166</c:v>
                </c:pt>
                <c:pt idx="8436">
                  <c:v>496</c:v>
                </c:pt>
                <c:pt idx="8437">
                  <c:v>4</c:v>
                </c:pt>
                <c:pt idx="8438">
                  <c:v>306</c:v>
                </c:pt>
                <c:pt idx="8439">
                  <c:v>201</c:v>
                </c:pt>
                <c:pt idx="8440">
                  <c:v>604</c:v>
                </c:pt>
                <c:pt idx="8441">
                  <c:v>138</c:v>
                </c:pt>
                <c:pt idx="8442">
                  <c:v>374</c:v>
                </c:pt>
                <c:pt idx="8443">
                  <c:v>1206</c:v>
                </c:pt>
                <c:pt idx="8444">
                  <c:v>5</c:v>
                </c:pt>
                <c:pt idx="8445">
                  <c:v>146</c:v>
                </c:pt>
                <c:pt idx="8446">
                  <c:v>17</c:v>
                </c:pt>
                <c:pt idx="8447">
                  <c:v>104</c:v>
                </c:pt>
                <c:pt idx="8448">
                  <c:v>1551</c:v>
                </c:pt>
                <c:pt idx="8449">
                  <c:v>0</c:v>
                </c:pt>
                <c:pt idx="8450">
                  <c:v>2</c:v>
                </c:pt>
                <c:pt idx="8451">
                  <c:v>0</c:v>
                </c:pt>
                <c:pt idx="8452">
                  <c:v>10</c:v>
                </c:pt>
                <c:pt idx="8453">
                  <c:v>609</c:v>
                </c:pt>
                <c:pt idx="8454">
                  <c:v>1974</c:v>
                </c:pt>
                <c:pt idx="8455">
                  <c:v>532</c:v>
                </c:pt>
                <c:pt idx="8456">
                  <c:v>1026</c:v>
                </c:pt>
                <c:pt idx="8457">
                  <c:v>37</c:v>
                </c:pt>
                <c:pt idx="8458">
                  <c:v>657</c:v>
                </c:pt>
                <c:pt idx="8459">
                  <c:v>3599</c:v>
                </c:pt>
                <c:pt idx="8460">
                  <c:v>344</c:v>
                </c:pt>
                <c:pt idx="8461">
                  <c:v>244</c:v>
                </c:pt>
                <c:pt idx="8462">
                  <c:v>39</c:v>
                </c:pt>
                <c:pt idx="8463">
                  <c:v>99</c:v>
                </c:pt>
                <c:pt idx="8464">
                  <c:v>1015</c:v>
                </c:pt>
                <c:pt idx="8465">
                  <c:v>354</c:v>
                </c:pt>
                <c:pt idx="8466">
                  <c:v>216</c:v>
                </c:pt>
                <c:pt idx="8467">
                  <c:v>7</c:v>
                </c:pt>
                <c:pt idx="8468">
                  <c:v>591</c:v>
                </c:pt>
                <c:pt idx="8469">
                  <c:v>1227</c:v>
                </c:pt>
                <c:pt idx="8470">
                  <c:v>328</c:v>
                </c:pt>
                <c:pt idx="8471">
                  <c:v>1428</c:v>
                </c:pt>
                <c:pt idx="8472">
                  <c:v>105</c:v>
                </c:pt>
                <c:pt idx="8473">
                  <c:v>95</c:v>
                </c:pt>
                <c:pt idx="8474">
                  <c:v>106</c:v>
                </c:pt>
                <c:pt idx="8475">
                  <c:v>6</c:v>
                </c:pt>
                <c:pt idx="8476">
                  <c:v>1480</c:v>
                </c:pt>
                <c:pt idx="8477">
                  <c:v>6</c:v>
                </c:pt>
                <c:pt idx="8478">
                  <c:v>1348</c:v>
                </c:pt>
                <c:pt idx="8479">
                  <c:v>123</c:v>
                </c:pt>
                <c:pt idx="8480">
                  <c:v>1170</c:v>
                </c:pt>
                <c:pt idx="8481">
                  <c:v>185</c:v>
                </c:pt>
                <c:pt idx="8482">
                  <c:v>1465</c:v>
                </c:pt>
                <c:pt idx="8483">
                  <c:v>0</c:v>
                </c:pt>
                <c:pt idx="8484">
                  <c:v>12380</c:v>
                </c:pt>
                <c:pt idx="8485">
                  <c:v>14</c:v>
                </c:pt>
                <c:pt idx="8486">
                  <c:v>1627</c:v>
                </c:pt>
                <c:pt idx="8487">
                  <c:v>46</c:v>
                </c:pt>
                <c:pt idx="8488">
                  <c:v>357</c:v>
                </c:pt>
                <c:pt idx="8489">
                  <c:v>584</c:v>
                </c:pt>
                <c:pt idx="8490">
                  <c:v>91</c:v>
                </c:pt>
                <c:pt idx="8491">
                  <c:v>99</c:v>
                </c:pt>
                <c:pt idx="8492">
                  <c:v>89</c:v>
                </c:pt>
                <c:pt idx="8493">
                  <c:v>11</c:v>
                </c:pt>
                <c:pt idx="8494">
                  <c:v>134</c:v>
                </c:pt>
                <c:pt idx="8495">
                  <c:v>98</c:v>
                </c:pt>
                <c:pt idx="8496">
                  <c:v>727</c:v>
                </c:pt>
                <c:pt idx="8497">
                  <c:v>110</c:v>
                </c:pt>
                <c:pt idx="8498">
                  <c:v>27</c:v>
                </c:pt>
                <c:pt idx="8499">
                  <c:v>221</c:v>
                </c:pt>
                <c:pt idx="8500">
                  <c:v>3293</c:v>
                </c:pt>
                <c:pt idx="8501">
                  <c:v>30</c:v>
                </c:pt>
                <c:pt idx="8502">
                  <c:v>151</c:v>
                </c:pt>
                <c:pt idx="8503">
                  <c:v>114</c:v>
                </c:pt>
                <c:pt idx="8504">
                  <c:v>5</c:v>
                </c:pt>
                <c:pt idx="8505">
                  <c:v>75</c:v>
                </c:pt>
                <c:pt idx="8506">
                  <c:v>85</c:v>
                </c:pt>
                <c:pt idx="8507">
                  <c:v>539</c:v>
                </c:pt>
                <c:pt idx="8508">
                  <c:v>5501</c:v>
                </c:pt>
                <c:pt idx="8509">
                  <c:v>28</c:v>
                </c:pt>
                <c:pt idx="8510">
                  <c:v>724</c:v>
                </c:pt>
                <c:pt idx="8511">
                  <c:v>179</c:v>
                </c:pt>
                <c:pt idx="8512">
                  <c:v>923</c:v>
                </c:pt>
                <c:pt idx="8513">
                  <c:v>35</c:v>
                </c:pt>
                <c:pt idx="8514">
                  <c:v>80</c:v>
                </c:pt>
                <c:pt idx="8515">
                  <c:v>217</c:v>
                </c:pt>
                <c:pt idx="8516">
                  <c:v>840</c:v>
                </c:pt>
                <c:pt idx="8517">
                  <c:v>1538</c:v>
                </c:pt>
                <c:pt idx="8518">
                  <c:v>117</c:v>
                </c:pt>
                <c:pt idx="8519">
                  <c:v>246</c:v>
                </c:pt>
                <c:pt idx="8520">
                  <c:v>215</c:v>
                </c:pt>
                <c:pt idx="8521">
                  <c:v>167</c:v>
                </c:pt>
                <c:pt idx="8522">
                  <c:v>56</c:v>
                </c:pt>
                <c:pt idx="8523">
                  <c:v>0</c:v>
                </c:pt>
                <c:pt idx="8524">
                  <c:v>1143</c:v>
                </c:pt>
                <c:pt idx="8525">
                  <c:v>533</c:v>
                </c:pt>
                <c:pt idx="8526">
                  <c:v>26</c:v>
                </c:pt>
                <c:pt idx="8527">
                  <c:v>816</c:v>
                </c:pt>
                <c:pt idx="8528">
                  <c:v>737</c:v>
                </c:pt>
                <c:pt idx="8529">
                  <c:v>598</c:v>
                </c:pt>
                <c:pt idx="8530">
                  <c:v>74</c:v>
                </c:pt>
                <c:pt idx="8531">
                  <c:v>310</c:v>
                </c:pt>
                <c:pt idx="8532">
                  <c:v>1348</c:v>
                </c:pt>
                <c:pt idx="8533">
                  <c:v>334</c:v>
                </c:pt>
                <c:pt idx="8534">
                  <c:v>7655</c:v>
                </c:pt>
                <c:pt idx="8535">
                  <c:v>244</c:v>
                </c:pt>
                <c:pt idx="8536">
                  <c:v>574</c:v>
                </c:pt>
                <c:pt idx="8537">
                  <c:v>35</c:v>
                </c:pt>
                <c:pt idx="8538">
                  <c:v>47</c:v>
                </c:pt>
                <c:pt idx="8539">
                  <c:v>195</c:v>
                </c:pt>
                <c:pt idx="8540">
                  <c:v>239</c:v>
                </c:pt>
                <c:pt idx="8541">
                  <c:v>3962</c:v>
                </c:pt>
                <c:pt idx="8542">
                  <c:v>1499</c:v>
                </c:pt>
                <c:pt idx="8543">
                  <c:v>2603</c:v>
                </c:pt>
                <c:pt idx="8544">
                  <c:v>74</c:v>
                </c:pt>
                <c:pt idx="8545">
                  <c:v>3636</c:v>
                </c:pt>
                <c:pt idx="8546">
                  <c:v>38</c:v>
                </c:pt>
                <c:pt idx="8547">
                  <c:v>44</c:v>
                </c:pt>
                <c:pt idx="8548">
                  <c:v>2018</c:v>
                </c:pt>
                <c:pt idx="8549">
                  <c:v>95</c:v>
                </c:pt>
                <c:pt idx="8550">
                  <c:v>1389</c:v>
                </c:pt>
                <c:pt idx="8551">
                  <c:v>69</c:v>
                </c:pt>
                <c:pt idx="8552">
                  <c:v>1020</c:v>
                </c:pt>
                <c:pt idx="8553">
                  <c:v>295</c:v>
                </c:pt>
                <c:pt idx="8554">
                  <c:v>0</c:v>
                </c:pt>
                <c:pt idx="8555">
                  <c:v>84</c:v>
                </c:pt>
                <c:pt idx="8556">
                  <c:v>680</c:v>
                </c:pt>
                <c:pt idx="8557">
                  <c:v>135</c:v>
                </c:pt>
                <c:pt idx="8558">
                  <c:v>208</c:v>
                </c:pt>
                <c:pt idx="8559">
                  <c:v>17</c:v>
                </c:pt>
                <c:pt idx="8560">
                  <c:v>165</c:v>
                </c:pt>
                <c:pt idx="8561">
                  <c:v>1514</c:v>
                </c:pt>
                <c:pt idx="8562">
                  <c:v>0</c:v>
                </c:pt>
                <c:pt idx="8563">
                  <c:v>4</c:v>
                </c:pt>
                <c:pt idx="8564">
                  <c:v>5454</c:v>
                </c:pt>
                <c:pt idx="8565">
                  <c:v>573</c:v>
                </c:pt>
                <c:pt idx="8566">
                  <c:v>378</c:v>
                </c:pt>
                <c:pt idx="8567">
                  <c:v>237</c:v>
                </c:pt>
                <c:pt idx="8568">
                  <c:v>364</c:v>
                </c:pt>
                <c:pt idx="8569">
                  <c:v>1147</c:v>
                </c:pt>
                <c:pt idx="8570">
                  <c:v>19</c:v>
                </c:pt>
                <c:pt idx="8571">
                  <c:v>537</c:v>
                </c:pt>
                <c:pt idx="8572">
                  <c:v>80</c:v>
                </c:pt>
                <c:pt idx="8573">
                  <c:v>621</c:v>
                </c:pt>
                <c:pt idx="8574">
                  <c:v>12633</c:v>
                </c:pt>
                <c:pt idx="8575">
                  <c:v>1125</c:v>
                </c:pt>
                <c:pt idx="8576">
                  <c:v>2224</c:v>
                </c:pt>
                <c:pt idx="8577">
                  <c:v>454</c:v>
                </c:pt>
                <c:pt idx="8578">
                  <c:v>18</c:v>
                </c:pt>
                <c:pt idx="8579">
                  <c:v>29</c:v>
                </c:pt>
                <c:pt idx="8580">
                  <c:v>439</c:v>
                </c:pt>
                <c:pt idx="8581">
                  <c:v>919</c:v>
                </c:pt>
                <c:pt idx="8582">
                  <c:v>71</c:v>
                </c:pt>
                <c:pt idx="8583">
                  <c:v>7</c:v>
                </c:pt>
                <c:pt idx="8584">
                  <c:v>182</c:v>
                </c:pt>
                <c:pt idx="8585">
                  <c:v>3848</c:v>
                </c:pt>
                <c:pt idx="8586">
                  <c:v>16</c:v>
                </c:pt>
                <c:pt idx="8587">
                  <c:v>468</c:v>
                </c:pt>
                <c:pt idx="8588">
                  <c:v>19</c:v>
                </c:pt>
                <c:pt idx="8589">
                  <c:v>874</c:v>
                </c:pt>
                <c:pt idx="8590">
                  <c:v>16543</c:v>
                </c:pt>
                <c:pt idx="8591">
                  <c:v>861</c:v>
                </c:pt>
                <c:pt idx="8592">
                  <c:v>1673</c:v>
                </c:pt>
                <c:pt idx="8593">
                  <c:v>18</c:v>
                </c:pt>
                <c:pt idx="8594">
                  <c:v>75</c:v>
                </c:pt>
                <c:pt idx="8595">
                  <c:v>110</c:v>
                </c:pt>
                <c:pt idx="8596">
                  <c:v>150</c:v>
                </c:pt>
                <c:pt idx="8597">
                  <c:v>7</c:v>
                </c:pt>
                <c:pt idx="8598">
                  <c:v>10</c:v>
                </c:pt>
                <c:pt idx="8599">
                  <c:v>331</c:v>
                </c:pt>
                <c:pt idx="8600">
                  <c:v>473</c:v>
                </c:pt>
                <c:pt idx="8601">
                  <c:v>119</c:v>
                </c:pt>
                <c:pt idx="8602">
                  <c:v>7</c:v>
                </c:pt>
                <c:pt idx="8603">
                  <c:v>413</c:v>
                </c:pt>
                <c:pt idx="8604">
                  <c:v>102</c:v>
                </c:pt>
                <c:pt idx="8605">
                  <c:v>521</c:v>
                </c:pt>
                <c:pt idx="8606">
                  <c:v>374</c:v>
                </c:pt>
                <c:pt idx="8607">
                  <c:v>1618</c:v>
                </c:pt>
                <c:pt idx="8608">
                  <c:v>270</c:v>
                </c:pt>
                <c:pt idx="8609">
                  <c:v>48</c:v>
                </c:pt>
                <c:pt idx="8610">
                  <c:v>217</c:v>
                </c:pt>
                <c:pt idx="8611">
                  <c:v>7</c:v>
                </c:pt>
                <c:pt idx="8612">
                  <c:v>34354</c:v>
                </c:pt>
                <c:pt idx="8613">
                  <c:v>826</c:v>
                </c:pt>
                <c:pt idx="8614">
                  <c:v>217</c:v>
                </c:pt>
                <c:pt idx="8615">
                  <c:v>1204</c:v>
                </c:pt>
                <c:pt idx="8616">
                  <c:v>77</c:v>
                </c:pt>
                <c:pt idx="8617">
                  <c:v>2553</c:v>
                </c:pt>
                <c:pt idx="8618">
                  <c:v>546</c:v>
                </c:pt>
                <c:pt idx="8619">
                  <c:v>151</c:v>
                </c:pt>
                <c:pt idx="8620">
                  <c:v>42</c:v>
                </c:pt>
                <c:pt idx="8621">
                  <c:v>10</c:v>
                </c:pt>
                <c:pt idx="8622">
                  <c:v>160</c:v>
                </c:pt>
                <c:pt idx="8623">
                  <c:v>30</c:v>
                </c:pt>
                <c:pt idx="8624">
                  <c:v>144</c:v>
                </c:pt>
                <c:pt idx="8625">
                  <c:v>126</c:v>
                </c:pt>
                <c:pt idx="8626">
                  <c:v>5760</c:v>
                </c:pt>
                <c:pt idx="8627">
                  <c:v>379</c:v>
                </c:pt>
                <c:pt idx="8628">
                  <c:v>1085</c:v>
                </c:pt>
                <c:pt idx="8629">
                  <c:v>105</c:v>
                </c:pt>
                <c:pt idx="8630">
                  <c:v>4489</c:v>
                </c:pt>
                <c:pt idx="8631">
                  <c:v>1051</c:v>
                </c:pt>
                <c:pt idx="8632">
                  <c:v>172</c:v>
                </c:pt>
                <c:pt idx="8633">
                  <c:v>114</c:v>
                </c:pt>
                <c:pt idx="8634">
                  <c:v>2426</c:v>
                </c:pt>
                <c:pt idx="8635">
                  <c:v>27</c:v>
                </c:pt>
                <c:pt idx="8636">
                  <c:v>8</c:v>
                </c:pt>
                <c:pt idx="8637">
                  <c:v>3</c:v>
                </c:pt>
                <c:pt idx="8638">
                  <c:v>175</c:v>
                </c:pt>
                <c:pt idx="8639">
                  <c:v>195</c:v>
                </c:pt>
                <c:pt idx="8640">
                  <c:v>37</c:v>
                </c:pt>
                <c:pt idx="8641">
                  <c:v>342</c:v>
                </c:pt>
                <c:pt idx="8642">
                  <c:v>99</c:v>
                </c:pt>
                <c:pt idx="8643">
                  <c:v>163</c:v>
                </c:pt>
                <c:pt idx="8644">
                  <c:v>44</c:v>
                </c:pt>
                <c:pt idx="8645">
                  <c:v>154</c:v>
                </c:pt>
                <c:pt idx="8646">
                  <c:v>32</c:v>
                </c:pt>
                <c:pt idx="8647">
                  <c:v>567</c:v>
                </c:pt>
                <c:pt idx="8648">
                  <c:v>1995</c:v>
                </c:pt>
                <c:pt idx="8649">
                  <c:v>1355</c:v>
                </c:pt>
                <c:pt idx="8650">
                  <c:v>3</c:v>
                </c:pt>
                <c:pt idx="8651">
                  <c:v>0</c:v>
                </c:pt>
                <c:pt idx="8652">
                  <c:v>41</c:v>
                </c:pt>
                <c:pt idx="8653">
                  <c:v>960</c:v>
                </c:pt>
                <c:pt idx="8654">
                  <c:v>103</c:v>
                </c:pt>
                <c:pt idx="8655">
                  <c:v>273</c:v>
                </c:pt>
                <c:pt idx="8656">
                  <c:v>409</c:v>
                </c:pt>
                <c:pt idx="8657">
                  <c:v>8</c:v>
                </c:pt>
                <c:pt idx="8658">
                  <c:v>487</c:v>
                </c:pt>
                <c:pt idx="8659">
                  <c:v>189</c:v>
                </c:pt>
                <c:pt idx="8660">
                  <c:v>281</c:v>
                </c:pt>
                <c:pt idx="8661">
                  <c:v>18</c:v>
                </c:pt>
                <c:pt idx="8662">
                  <c:v>36</c:v>
                </c:pt>
                <c:pt idx="8663">
                  <c:v>2911</c:v>
                </c:pt>
                <c:pt idx="8664">
                  <c:v>7</c:v>
                </c:pt>
                <c:pt idx="8665">
                  <c:v>739</c:v>
                </c:pt>
                <c:pt idx="8666">
                  <c:v>201</c:v>
                </c:pt>
                <c:pt idx="8667">
                  <c:v>292</c:v>
                </c:pt>
                <c:pt idx="8668">
                  <c:v>63</c:v>
                </c:pt>
                <c:pt idx="8669">
                  <c:v>1534</c:v>
                </c:pt>
                <c:pt idx="8670">
                  <c:v>551</c:v>
                </c:pt>
                <c:pt idx="8671">
                  <c:v>258</c:v>
                </c:pt>
                <c:pt idx="8672">
                  <c:v>1145</c:v>
                </c:pt>
                <c:pt idx="8673">
                  <c:v>72</c:v>
                </c:pt>
                <c:pt idx="8674">
                  <c:v>604</c:v>
                </c:pt>
                <c:pt idx="8675">
                  <c:v>27</c:v>
                </c:pt>
                <c:pt idx="8676">
                  <c:v>79</c:v>
                </c:pt>
                <c:pt idx="8677">
                  <c:v>4885</c:v>
                </c:pt>
                <c:pt idx="8678">
                  <c:v>140</c:v>
                </c:pt>
                <c:pt idx="8679">
                  <c:v>505</c:v>
                </c:pt>
                <c:pt idx="8680">
                  <c:v>28</c:v>
                </c:pt>
                <c:pt idx="8681">
                  <c:v>1370</c:v>
                </c:pt>
                <c:pt idx="8682">
                  <c:v>114</c:v>
                </c:pt>
                <c:pt idx="8683">
                  <c:v>28</c:v>
                </c:pt>
                <c:pt idx="8684">
                  <c:v>1036</c:v>
                </c:pt>
                <c:pt idx="8685">
                  <c:v>1751</c:v>
                </c:pt>
                <c:pt idx="8686">
                  <c:v>2036</c:v>
                </c:pt>
                <c:pt idx="8687">
                  <c:v>178</c:v>
                </c:pt>
                <c:pt idx="8688">
                  <c:v>94</c:v>
                </c:pt>
                <c:pt idx="8689">
                  <c:v>244</c:v>
                </c:pt>
                <c:pt idx="8690">
                  <c:v>54</c:v>
                </c:pt>
                <c:pt idx="8691">
                  <c:v>153</c:v>
                </c:pt>
                <c:pt idx="8692">
                  <c:v>46</c:v>
                </c:pt>
                <c:pt idx="8693">
                  <c:v>531</c:v>
                </c:pt>
                <c:pt idx="8694">
                  <c:v>174</c:v>
                </c:pt>
                <c:pt idx="8695">
                  <c:v>120</c:v>
                </c:pt>
                <c:pt idx="8696">
                  <c:v>82</c:v>
                </c:pt>
                <c:pt idx="8697">
                  <c:v>377</c:v>
                </c:pt>
                <c:pt idx="8698">
                  <c:v>152</c:v>
                </c:pt>
                <c:pt idx="8699">
                  <c:v>65</c:v>
                </c:pt>
                <c:pt idx="8700">
                  <c:v>39</c:v>
                </c:pt>
                <c:pt idx="8701">
                  <c:v>38</c:v>
                </c:pt>
                <c:pt idx="8702">
                  <c:v>12</c:v>
                </c:pt>
                <c:pt idx="8703">
                  <c:v>489</c:v>
                </c:pt>
                <c:pt idx="8704">
                  <c:v>0</c:v>
                </c:pt>
                <c:pt idx="8705">
                  <c:v>525</c:v>
                </c:pt>
                <c:pt idx="8706">
                  <c:v>367</c:v>
                </c:pt>
                <c:pt idx="8707">
                  <c:v>4</c:v>
                </c:pt>
                <c:pt idx="8708">
                  <c:v>13</c:v>
                </c:pt>
                <c:pt idx="8709">
                  <c:v>406</c:v>
                </c:pt>
                <c:pt idx="8710">
                  <c:v>35</c:v>
                </c:pt>
                <c:pt idx="8711">
                  <c:v>134</c:v>
                </c:pt>
                <c:pt idx="8712">
                  <c:v>453</c:v>
                </c:pt>
                <c:pt idx="8713">
                  <c:v>621</c:v>
                </c:pt>
                <c:pt idx="8714">
                  <c:v>138</c:v>
                </c:pt>
                <c:pt idx="8715">
                  <c:v>582</c:v>
                </c:pt>
                <c:pt idx="8716">
                  <c:v>119</c:v>
                </c:pt>
                <c:pt idx="8717">
                  <c:v>108</c:v>
                </c:pt>
                <c:pt idx="8718">
                  <c:v>360</c:v>
                </c:pt>
                <c:pt idx="8719">
                  <c:v>186</c:v>
                </c:pt>
                <c:pt idx="8720">
                  <c:v>1447</c:v>
                </c:pt>
                <c:pt idx="8721">
                  <c:v>2165</c:v>
                </c:pt>
                <c:pt idx="8722">
                  <c:v>3341</c:v>
                </c:pt>
                <c:pt idx="8723">
                  <c:v>1513</c:v>
                </c:pt>
                <c:pt idx="8724">
                  <c:v>460</c:v>
                </c:pt>
                <c:pt idx="8725">
                  <c:v>16503</c:v>
                </c:pt>
                <c:pt idx="8726">
                  <c:v>13</c:v>
                </c:pt>
                <c:pt idx="8727">
                  <c:v>72</c:v>
                </c:pt>
                <c:pt idx="8728">
                  <c:v>14</c:v>
                </c:pt>
                <c:pt idx="8729">
                  <c:v>25</c:v>
                </c:pt>
                <c:pt idx="8730">
                  <c:v>430</c:v>
                </c:pt>
                <c:pt idx="8731">
                  <c:v>2587</c:v>
                </c:pt>
                <c:pt idx="8732">
                  <c:v>122</c:v>
                </c:pt>
                <c:pt idx="8733">
                  <c:v>739</c:v>
                </c:pt>
                <c:pt idx="8734">
                  <c:v>156</c:v>
                </c:pt>
                <c:pt idx="8735">
                  <c:v>3331</c:v>
                </c:pt>
                <c:pt idx="8736">
                  <c:v>298</c:v>
                </c:pt>
                <c:pt idx="8737">
                  <c:v>851</c:v>
                </c:pt>
                <c:pt idx="8738">
                  <c:v>215</c:v>
                </c:pt>
                <c:pt idx="8739">
                  <c:v>11</c:v>
                </c:pt>
                <c:pt idx="8740">
                  <c:v>53</c:v>
                </c:pt>
                <c:pt idx="8741">
                  <c:v>42</c:v>
                </c:pt>
                <c:pt idx="8742">
                  <c:v>619</c:v>
                </c:pt>
                <c:pt idx="8743">
                  <c:v>515</c:v>
                </c:pt>
                <c:pt idx="8744">
                  <c:v>30</c:v>
                </c:pt>
                <c:pt idx="8745">
                  <c:v>71</c:v>
                </c:pt>
                <c:pt idx="8746">
                  <c:v>0</c:v>
                </c:pt>
                <c:pt idx="8747">
                  <c:v>71</c:v>
                </c:pt>
                <c:pt idx="8748">
                  <c:v>88</c:v>
                </c:pt>
                <c:pt idx="8749">
                  <c:v>0</c:v>
                </c:pt>
                <c:pt idx="8750">
                  <c:v>7449</c:v>
                </c:pt>
                <c:pt idx="8751">
                  <c:v>798</c:v>
                </c:pt>
                <c:pt idx="8752">
                  <c:v>1377</c:v>
                </c:pt>
                <c:pt idx="8753">
                  <c:v>416</c:v>
                </c:pt>
                <c:pt idx="8754">
                  <c:v>671</c:v>
                </c:pt>
                <c:pt idx="8755">
                  <c:v>0</c:v>
                </c:pt>
                <c:pt idx="8756">
                  <c:v>626</c:v>
                </c:pt>
                <c:pt idx="8757">
                  <c:v>3801</c:v>
                </c:pt>
                <c:pt idx="8758">
                  <c:v>212</c:v>
                </c:pt>
                <c:pt idx="8759">
                  <c:v>1286</c:v>
                </c:pt>
                <c:pt idx="8760">
                  <c:v>179</c:v>
                </c:pt>
                <c:pt idx="8761">
                  <c:v>26</c:v>
                </c:pt>
                <c:pt idx="8762">
                  <c:v>3292</c:v>
                </c:pt>
                <c:pt idx="8763">
                  <c:v>49</c:v>
                </c:pt>
                <c:pt idx="8764">
                  <c:v>400</c:v>
                </c:pt>
                <c:pt idx="8765">
                  <c:v>2798</c:v>
                </c:pt>
                <c:pt idx="8766">
                  <c:v>177</c:v>
                </c:pt>
                <c:pt idx="8767">
                  <c:v>490</c:v>
                </c:pt>
                <c:pt idx="8768">
                  <c:v>5</c:v>
                </c:pt>
                <c:pt idx="8769">
                  <c:v>166</c:v>
                </c:pt>
                <c:pt idx="8770">
                  <c:v>98</c:v>
                </c:pt>
                <c:pt idx="8771">
                  <c:v>72</c:v>
                </c:pt>
                <c:pt idx="8772">
                  <c:v>424</c:v>
                </c:pt>
                <c:pt idx="8773">
                  <c:v>67</c:v>
                </c:pt>
                <c:pt idx="8774">
                  <c:v>290</c:v>
                </c:pt>
                <c:pt idx="8775">
                  <c:v>19</c:v>
                </c:pt>
                <c:pt idx="8776">
                  <c:v>130</c:v>
                </c:pt>
                <c:pt idx="8777">
                  <c:v>19</c:v>
                </c:pt>
                <c:pt idx="8778">
                  <c:v>14166</c:v>
                </c:pt>
                <c:pt idx="8779">
                  <c:v>1959</c:v>
                </c:pt>
                <c:pt idx="8780">
                  <c:v>195</c:v>
                </c:pt>
                <c:pt idx="8781">
                  <c:v>293</c:v>
                </c:pt>
                <c:pt idx="8782">
                  <c:v>22</c:v>
                </c:pt>
                <c:pt idx="8783">
                  <c:v>249</c:v>
                </c:pt>
                <c:pt idx="8784">
                  <c:v>618</c:v>
                </c:pt>
                <c:pt idx="8785">
                  <c:v>19</c:v>
                </c:pt>
                <c:pt idx="8786">
                  <c:v>42</c:v>
                </c:pt>
                <c:pt idx="8787">
                  <c:v>19</c:v>
                </c:pt>
                <c:pt idx="8788">
                  <c:v>2625</c:v>
                </c:pt>
                <c:pt idx="8789">
                  <c:v>6</c:v>
                </c:pt>
                <c:pt idx="8790">
                  <c:v>85</c:v>
                </c:pt>
                <c:pt idx="8791">
                  <c:v>61</c:v>
                </c:pt>
                <c:pt idx="8792">
                  <c:v>1711</c:v>
                </c:pt>
                <c:pt idx="8793">
                  <c:v>93</c:v>
                </c:pt>
                <c:pt idx="8794">
                  <c:v>386</c:v>
                </c:pt>
                <c:pt idx="8795">
                  <c:v>262</c:v>
                </c:pt>
                <c:pt idx="8796">
                  <c:v>43</c:v>
                </c:pt>
                <c:pt idx="8797">
                  <c:v>5</c:v>
                </c:pt>
                <c:pt idx="8798">
                  <c:v>317</c:v>
                </c:pt>
                <c:pt idx="8799">
                  <c:v>22</c:v>
                </c:pt>
                <c:pt idx="8800">
                  <c:v>62</c:v>
                </c:pt>
                <c:pt idx="8801">
                  <c:v>27</c:v>
                </c:pt>
                <c:pt idx="8802">
                  <c:v>796</c:v>
                </c:pt>
                <c:pt idx="8803">
                  <c:v>92</c:v>
                </c:pt>
                <c:pt idx="8804">
                  <c:v>217</c:v>
                </c:pt>
                <c:pt idx="8805">
                  <c:v>8</c:v>
                </c:pt>
                <c:pt idx="8806">
                  <c:v>57</c:v>
                </c:pt>
                <c:pt idx="8807">
                  <c:v>0</c:v>
                </c:pt>
                <c:pt idx="8808">
                  <c:v>48</c:v>
                </c:pt>
                <c:pt idx="8809">
                  <c:v>6124</c:v>
                </c:pt>
                <c:pt idx="8810">
                  <c:v>1097</c:v>
                </c:pt>
                <c:pt idx="8811">
                  <c:v>50</c:v>
                </c:pt>
                <c:pt idx="8812">
                  <c:v>43</c:v>
                </c:pt>
                <c:pt idx="8813">
                  <c:v>217</c:v>
                </c:pt>
                <c:pt idx="8814">
                  <c:v>508</c:v>
                </c:pt>
                <c:pt idx="8815">
                  <c:v>329</c:v>
                </c:pt>
                <c:pt idx="8816">
                  <c:v>4</c:v>
                </c:pt>
                <c:pt idx="8817">
                  <c:v>29</c:v>
                </c:pt>
                <c:pt idx="8818">
                  <c:v>125</c:v>
                </c:pt>
                <c:pt idx="8819">
                  <c:v>111</c:v>
                </c:pt>
                <c:pt idx="8820">
                  <c:v>124</c:v>
                </c:pt>
                <c:pt idx="8821">
                  <c:v>3211</c:v>
                </c:pt>
                <c:pt idx="8822">
                  <c:v>529</c:v>
                </c:pt>
                <c:pt idx="8823">
                  <c:v>1</c:v>
                </c:pt>
                <c:pt idx="8824">
                  <c:v>48</c:v>
                </c:pt>
                <c:pt idx="8825">
                  <c:v>567</c:v>
                </c:pt>
                <c:pt idx="8826">
                  <c:v>289</c:v>
                </c:pt>
                <c:pt idx="8827">
                  <c:v>6</c:v>
                </c:pt>
                <c:pt idx="8828">
                  <c:v>310</c:v>
                </c:pt>
                <c:pt idx="8829">
                  <c:v>158</c:v>
                </c:pt>
                <c:pt idx="8830">
                  <c:v>94</c:v>
                </c:pt>
                <c:pt idx="8831">
                  <c:v>62</c:v>
                </c:pt>
                <c:pt idx="8832">
                  <c:v>368</c:v>
                </c:pt>
                <c:pt idx="8833">
                  <c:v>3348</c:v>
                </c:pt>
                <c:pt idx="8834">
                  <c:v>74</c:v>
                </c:pt>
                <c:pt idx="8835">
                  <c:v>4562</c:v>
                </c:pt>
                <c:pt idx="8836">
                  <c:v>576</c:v>
                </c:pt>
                <c:pt idx="8837">
                  <c:v>1614</c:v>
                </c:pt>
                <c:pt idx="8838">
                  <c:v>57</c:v>
                </c:pt>
                <c:pt idx="8839">
                  <c:v>1980</c:v>
                </c:pt>
                <c:pt idx="8840">
                  <c:v>113</c:v>
                </c:pt>
                <c:pt idx="8841">
                  <c:v>494</c:v>
                </c:pt>
                <c:pt idx="8842">
                  <c:v>832</c:v>
                </c:pt>
                <c:pt idx="8843">
                  <c:v>251</c:v>
                </c:pt>
                <c:pt idx="8844">
                  <c:v>4</c:v>
                </c:pt>
                <c:pt idx="8845">
                  <c:v>1615</c:v>
                </c:pt>
                <c:pt idx="8846">
                  <c:v>29</c:v>
                </c:pt>
                <c:pt idx="8847">
                  <c:v>458</c:v>
                </c:pt>
                <c:pt idx="8848">
                  <c:v>48</c:v>
                </c:pt>
                <c:pt idx="8849">
                  <c:v>1735</c:v>
                </c:pt>
                <c:pt idx="8850">
                  <c:v>34</c:v>
                </c:pt>
                <c:pt idx="8851">
                  <c:v>1761</c:v>
                </c:pt>
                <c:pt idx="8852">
                  <c:v>141</c:v>
                </c:pt>
                <c:pt idx="8853">
                  <c:v>98</c:v>
                </c:pt>
                <c:pt idx="8854">
                  <c:v>972</c:v>
                </c:pt>
                <c:pt idx="8855">
                  <c:v>19</c:v>
                </c:pt>
                <c:pt idx="8856">
                  <c:v>6</c:v>
                </c:pt>
                <c:pt idx="8857">
                  <c:v>87</c:v>
                </c:pt>
                <c:pt idx="8858">
                  <c:v>10</c:v>
                </c:pt>
                <c:pt idx="8859">
                  <c:v>53</c:v>
                </c:pt>
                <c:pt idx="8860">
                  <c:v>66</c:v>
                </c:pt>
                <c:pt idx="8861">
                  <c:v>589</c:v>
                </c:pt>
                <c:pt idx="8862">
                  <c:v>53</c:v>
                </c:pt>
                <c:pt idx="8863">
                  <c:v>118</c:v>
                </c:pt>
                <c:pt idx="8864">
                  <c:v>711</c:v>
                </c:pt>
                <c:pt idx="8865">
                  <c:v>91</c:v>
                </c:pt>
                <c:pt idx="8866">
                  <c:v>47</c:v>
                </c:pt>
                <c:pt idx="8867">
                  <c:v>201</c:v>
                </c:pt>
                <c:pt idx="8868">
                  <c:v>2286</c:v>
                </c:pt>
                <c:pt idx="8869">
                  <c:v>80</c:v>
                </c:pt>
                <c:pt idx="8870">
                  <c:v>233</c:v>
                </c:pt>
                <c:pt idx="8871">
                  <c:v>17</c:v>
                </c:pt>
                <c:pt idx="8872">
                  <c:v>12232</c:v>
                </c:pt>
                <c:pt idx="8873">
                  <c:v>1092</c:v>
                </c:pt>
                <c:pt idx="8874">
                  <c:v>598</c:v>
                </c:pt>
                <c:pt idx="8875">
                  <c:v>59</c:v>
                </c:pt>
                <c:pt idx="8876">
                  <c:v>0</c:v>
                </c:pt>
                <c:pt idx="8877">
                  <c:v>166</c:v>
                </c:pt>
                <c:pt idx="8878">
                  <c:v>645</c:v>
                </c:pt>
                <c:pt idx="8879">
                  <c:v>85</c:v>
                </c:pt>
                <c:pt idx="8880">
                  <c:v>568</c:v>
                </c:pt>
                <c:pt idx="8881">
                  <c:v>2107</c:v>
                </c:pt>
                <c:pt idx="8882">
                  <c:v>45</c:v>
                </c:pt>
                <c:pt idx="8883">
                  <c:v>45</c:v>
                </c:pt>
                <c:pt idx="8884">
                  <c:v>93</c:v>
                </c:pt>
                <c:pt idx="8885">
                  <c:v>84</c:v>
                </c:pt>
                <c:pt idx="8886">
                  <c:v>0</c:v>
                </c:pt>
                <c:pt idx="8887">
                  <c:v>64</c:v>
                </c:pt>
                <c:pt idx="8888">
                  <c:v>32</c:v>
                </c:pt>
                <c:pt idx="8889">
                  <c:v>5</c:v>
                </c:pt>
                <c:pt idx="8890">
                  <c:v>11</c:v>
                </c:pt>
                <c:pt idx="8891">
                  <c:v>195</c:v>
                </c:pt>
                <c:pt idx="8892">
                  <c:v>183</c:v>
                </c:pt>
                <c:pt idx="8893">
                  <c:v>10</c:v>
                </c:pt>
                <c:pt idx="8894">
                  <c:v>347</c:v>
                </c:pt>
                <c:pt idx="8895">
                  <c:v>0</c:v>
                </c:pt>
                <c:pt idx="8896">
                  <c:v>37</c:v>
                </c:pt>
                <c:pt idx="8897">
                  <c:v>55</c:v>
                </c:pt>
                <c:pt idx="8898">
                  <c:v>12</c:v>
                </c:pt>
                <c:pt idx="8899">
                  <c:v>342</c:v>
                </c:pt>
                <c:pt idx="8900">
                  <c:v>478</c:v>
                </c:pt>
                <c:pt idx="8901">
                  <c:v>86</c:v>
                </c:pt>
                <c:pt idx="8902">
                  <c:v>3</c:v>
                </c:pt>
                <c:pt idx="8903">
                  <c:v>33</c:v>
                </c:pt>
                <c:pt idx="8904">
                  <c:v>852</c:v>
                </c:pt>
                <c:pt idx="8905">
                  <c:v>240</c:v>
                </c:pt>
                <c:pt idx="8906">
                  <c:v>742</c:v>
                </c:pt>
                <c:pt idx="8907">
                  <c:v>7</c:v>
                </c:pt>
                <c:pt idx="8908">
                  <c:v>383</c:v>
                </c:pt>
                <c:pt idx="8909">
                  <c:v>344</c:v>
                </c:pt>
                <c:pt idx="8910">
                  <c:v>827</c:v>
                </c:pt>
                <c:pt idx="8911">
                  <c:v>98</c:v>
                </c:pt>
                <c:pt idx="8912">
                  <c:v>98</c:v>
                </c:pt>
                <c:pt idx="8913">
                  <c:v>22</c:v>
                </c:pt>
                <c:pt idx="8914">
                  <c:v>609</c:v>
                </c:pt>
                <c:pt idx="8915">
                  <c:v>142</c:v>
                </c:pt>
                <c:pt idx="8916">
                  <c:v>262</c:v>
                </c:pt>
                <c:pt idx="8917">
                  <c:v>8333</c:v>
                </c:pt>
                <c:pt idx="8918">
                  <c:v>129</c:v>
                </c:pt>
                <c:pt idx="8919">
                  <c:v>377</c:v>
                </c:pt>
                <c:pt idx="8920">
                  <c:v>264</c:v>
                </c:pt>
                <c:pt idx="8921">
                  <c:v>540</c:v>
                </c:pt>
                <c:pt idx="8922">
                  <c:v>774</c:v>
                </c:pt>
                <c:pt idx="8923">
                  <c:v>4438</c:v>
                </c:pt>
                <c:pt idx="8924">
                  <c:v>490</c:v>
                </c:pt>
                <c:pt idx="8925">
                  <c:v>68</c:v>
                </c:pt>
                <c:pt idx="8926">
                  <c:v>0</c:v>
                </c:pt>
                <c:pt idx="8927">
                  <c:v>21</c:v>
                </c:pt>
                <c:pt idx="8928">
                  <c:v>1122</c:v>
                </c:pt>
                <c:pt idx="8929">
                  <c:v>124</c:v>
                </c:pt>
                <c:pt idx="8930">
                  <c:v>424</c:v>
                </c:pt>
                <c:pt idx="8931">
                  <c:v>36</c:v>
                </c:pt>
                <c:pt idx="8932">
                  <c:v>8</c:v>
                </c:pt>
                <c:pt idx="8933">
                  <c:v>1845</c:v>
                </c:pt>
                <c:pt idx="8934">
                  <c:v>36</c:v>
                </c:pt>
                <c:pt idx="8935">
                  <c:v>400</c:v>
                </c:pt>
                <c:pt idx="8936">
                  <c:v>18</c:v>
                </c:pt>
                <c:pt idx="8937">
                  <c:v>4227</c:v>
                </c:pt>
                <c:pt idx="8938">
                  <c:v>75</c:v>
                </c:pt>
                <c:pt idx="8939">
                  <c:v>197</c:v>
                </c:pt>
                <c:pt idx="8940">
                  <c:v>2194</c:v>
                </c:pt>
                <c:pt idx="8941">
                  <c:v>87</c:v>
                </c:pt>
                <c:pt idx="8942">
                  <c:v>435</c:v>
                </c:pt>
                <c:pt idx="8943">
                  <c:v>61</c:v>
                </c:pt>
                <c:pt idx="8944">
                  <c:v>415</c:v>
                </c:pt>
                <c:pt idx="8945">
                  <c:v>2</c:v>
                </c:pt>
                <c:pt idx="8946">
                  <c:v>55</c:v>
                </c:pt>
                <c:pt idx="8947">
                  <c:v>1244</c:v>
                </c:pt>
                <c:pt idx="8948">
                  <c:v>3466</c:v>
                </c:pt>
                <c:pt idx="8949">
                  <c:v>592</c:v>
                </c:pt>
                <c:pt idx="8950">
                  <c:v>60</c:v>
                </c:pt>
                <c:pt idx="8951">
                  <c:v>2</c:v>
                </c:pt>
                <c:pt idx="8952">
                  <c:v>712</c:v>
                </c:pt>
                <c:pt idx="8953">
                  <c:v>0</c:v>
                </c:pt>
                <c:pt idx="8954">
                  <c:v>2</c:v>
                </c:pt>
                <c:pt idx="8955">
                  <c:v>8398</c:v>
                </c:pt>
                <c:pt idx="8956">
                  <c:v>24</c:v>
                </c:pt>
                <c:pt idx="8957">
                  <c:v>1036</c:v>
                </c:pt>
                <c:pt idx="8958">
                  <c:v>1581</c:v>
                </c:pt>
                <c:pt idx="8959">
                  <c:v>201</c:v>
                </c:pt>
                <c:pt idx="8960">
                  <c:v>82</c:v>
                </c:pt>
                <c:pt idx="8961">
                  <c:v>58</c:v>
                </c:pt>
                <c:pt idx="8962">
                  <c:v>138</c:v>
                </c:pt>
                <c:pt idx="8963">
                  <c:v>198</c:v>
                </c:pt>
                <c:pt idx="8964">
                  <c:v>106</c:v>
                </c:pt>
                <c:pt idx="8965">
                  <c:v>452</c:v>
                </c:pt>
                <c:pt idx="8966">
                  <c:v>55</c:v>
                </c:pt>
                <c:pt idx="8967">
                  <c:v>51</c:v>
                </c:pt>
                <c:pt idx="8968">
                  <c:v>3185</c:v>
                </c:pt>
                <c:pt idx="8969">
                  <c:v>301</c:v>
                </c:pt>
                <c:pt idx="8970">
                  <c:v>877</c:v>
                </c:pt>
                <c:pt idx="8971">
                  <c:v>2318</c:v>
                </c:pt>
                <c:pt idx="8972">
                  <c:v>572</c:v>
                </c:pt>
                <c:pt idx="8973">
                  <c:v>1643</c:v>
                </c:pt>
                <c:pt idx="8974">
                  <c:v>711</c:v>
                </c:pt>
                <c:pt idx="8975">
                  <c:v>33</c:v>
                </c:pt>
                <c:pt idx="8976">
                  <c:v>0</c:v>
                </c:pt>
                <c:pt idx="8977">
                  <c:v>0</c:v>
                </c:pt>
                <c:pt idx="8978">
                  <c:v>0</c:v>
                </c:pt>
                <c:pt idx="8979">
                  <c:v>59</c:v>
                </c:pt>
                <c:pt idx="8980">
                  <c:v>614</c:v>
                </c:pt>
                <c:pt idx="8981">
                  <c:v>37</c:v>
                </c:pt>
                <c:pt idx="8982">
                  <c:v>3</c:v>
                </c:pt>
                <c:pt idx="8983">
                  <c:v>78</c:v>
                </c:pt>
                <c:pt idx="8984">
                  <c:v>196</c:v>
                </c:pt>
                <c:pt idx="8985">
                  <c:v>936</c:v>
                </c:pt>
                <c:pt idx="8986">
                  <c:v>4272</c:v>
                </c:pt>
                <c:pt idx="8987">
                  <c:v>265</c:v>
                </c:pt>
                <c:pt idx="8988">
                  <c:v>0</c:v>
                </c:pt>
                <c:pt idx="8989">
                  <c:v>2291</c:v>
                </c:pt>
                <c:pt idx="8990">
                  <c:v>628</c:v>
                </c:pt>
                <c:pt idx="8991">
                  <c:v>39</c:v>
                </c:pt>
                <c:pt idx="8992">
                  <c:v>2519</c:v>
                </c:pt>
                <c:pt idx="8993">
                  <c:v>208</c:v>
                </c:pt>
                <c:pt idx="8994">
                  <c:v>7963</c:v>
                </c:pt>
                <c:pt idx="8995">
                  <c:v>54</c:v>
                </c:pt>
                <c:pt idx="8996">
                  <c:v>18</c:v>
                </c:pt>
                <c:pt idx="8997">
                  <c:v>173</c:v>
                </c:pt>
                <c:pt idx="8998">
                  <c:v>120</c:v>
                </c:pt>
                <c:pt idx="8999">
                  <c:v>41</c:v>
                </c:pt>
                <c:pt idx="9000">
                  <c:v>487</c:v>
                </c:pt>
                <c:pt idx="9001">
                  <c:v>1602</c:v>
                </c:pt>
                <c:pt idx="9002">
                  <c:v>1117</c:v>
                </c:pt>
                <c:pt idx="9003">
                  <c:v>30</c:v>
                </c:pt>
                <c:pt idx="9004">
                  <c:v>14</c:v>
                </c:pt>
                <c:pt idx="9005">
                  <c:v>34</c:v>
                </c:pt>
                <c:pt idx="9006">
                  <c:v>116</c:v>
                </c:pt>
                <c:pt idx="9007">
                  <c:v>2</c:v>
                </c:pt>
                <c:pt idx="9008">
                  <c:v>9521</c:v>
                </c:pt>
                <c:pt idx="9009">
                  <c:v>985</c:v>
                </c:pt>
                <c:pt idx="9010">
                  <c:v>235</c:v>
                </c:pt>
                <c:pt idx="9011">
                  <c:v>96</c:v>
                </c:pt>
                <c:pt idx="9012">
                  <c:v>100</c:v>
                </c:pt>
                <c:pt idx="9013">
                  <c:v>23706</c:v>
                </c:pt>
                <c:pt idx="9014">
                  <c:v>1855</c:v>
                </c:pt>
                <c:pt idx="9015">
                  <c:v>406</c:v>
                </c:pt>
                <c:pt idx="9016">
                  <c:v>1325</c:v>
                </c:pt>
                <c:pt idx="9017">
                  <c:v>784</c:v>
                </c:pt>
                <c:pt idx="9018">
                  <c:v>3083</c:v>
                </c:pt>
                <c:pt idx="9019">
                  <c:v>227</c:v>
                </c:pt>
                <c:pt idx="9020">
                  <c:v>591</c:v>
                </c:pt>
                <c:pt idx="9021">
                  <c:v>283</c:v>
                </c:pt>
                <c:pt idx="9022">
                  <c:v>21</c:v>
                </c:pt>
                <c:pt idx="9023">
                  <c:v>66</c:v>
                </c:pt>
                <c:pt idx="9024">
                  <c:v>780</c:v>
                </c:pt>
                <c:pt idx="9025">
                  <c:v>125</c:v>
                </c:pt>
                <c:pt idx="9026">
                  <c:v>2322</c:v>
                </c:pt>
                <c:pt idx="9027">
                  <c:v>46</c:v>
                </c:pt>
                <c:pt idx="9028">
                  <c:v>200</c:v>
                </c:pt>
                <c:pt idx="9029">
                  <c:v>286</c:v>
                </c:pt>
                <c:pt idx="9030">
                  <c:v>872</c:v>
                </c:pt>
                <c:pt idx="9031">
                  <c:v>105</c:v>
                </c:pt>
                <c:pt idx="9032">
                  <c:v>23</c:v>
                </c:pt>
                <c:pt idx="9033">
                  <c:v>1199</c:v>
                </c:pt>
                <c:pt idx="9034">
                  <c:v>284</c:v>
                </c:pt>
                <c:pt idx="9035">
                  <c:v>201</c:v>
                </c:pt>
                <c:pt idx="9036">
                  <c:v>10962</c:v>
                </c:pt>
                <c:pt idx="9037">
                  <c:v>2497</c:v>
                </c:pt>
                <c:pt idx="9038">
                  <c:v>1322</c:v>
                </c:pt>
                <c:pt idx="9039">
                  <c:v>1669</c:v>
                </c:pt>
                <c:pt idx="9040">
                  <c:v>1</c:v>
                </c:pt>
                <c:pt idx="9041">
                  <c:v>963</c:v>
                </c:pt>
                <c:pt idx="9042">
                  <c:v>23</c:v>
                </c:pt>
                <c:pt idx="9043">
                  <c:v>55</c:v>
                </c:pt>
                <c:pt idx="9044">
                  <c:v>183</c:v>
                </c:pt>
                <c:pt idx="9045">
                  <c:v>10</c:v>
                </c:pt>
                <c:pt idx="9046">
                  <c:v>5</c:v>
                </c:pt>
                <c:pt idx="9047">
                  <c:v>34</c:v>
                </c:pt>
                <c:pt idx="9048">
                  <c:v>1835</c:v>
                </c:pt>
                <c:pt idx="9049">
                  <c:v>40</c:v>
                </c:pt>
                <c:pt idx="9050">
                  <c:v>20</c:v>
                </c:pt>
                <c:pt idx="9051">
                  <c:v>19</c:v>
                </c:pt>
                <c:pt idx="9052">
                  <c:v>546</c:v>
                </c:pt>
                <c:pt idx="9053">
                  <c:v>491</c:v>
                </c:pt>
                <c:pt idx="9054">
                  <c:v>55</c:v>
                </c:pt>
                <c:pt idx="9055">
                  <c:v>64</c:v>
                </c:pt>
                <c:pt idx="9056">
                  <c:v>224</c:v>
                </c:pt>
                <c:pt idx="9057">
                  <c:v>7006</c:v>
                </c:pt>
                <c:pt idx="9058">
                  <c:v>374</c:v>
                </c:pt>
                <c:pt idx="9059">
                  <c:v>3212</c:v>
                </c:pt>
                <c:pt idx="9060">
                  <c:v>6392</c:v>
                </c:pt>
                <c:pt idx="9061">
                  <c:v>93</c:v>
                </c:pt>
                <c:pt idx="9062">
                  <c:v>60</c:v>
                </c:pt>
                <c:pt idx="9063">
                  <c:v>186</c:v>
                </c:pt>
                <c:pt idx="9064">
                  <c:v>470</c:v>
                </c:pt>
                <c:pt idx="9065">
                  <c:v>22</c:v>
                </c:pt>
                <c:pt idx="9066">
                  <c:v>2</c:v>
                </c:pt>
                <c:pt idx="9067">
                  <c:v>102</c:v>
                </c:pt>
                <c:pt idx="9068">
                  <c:v>13</c:v>
                </c:pt>
                <c:pt idx="9069">
                  <c:v>201</c:v>
                </c:pt>
                <c:pt idx="9070">
                  <c:v>283</c:v>
                </c:pt>
                <c:pt idx="9071">
                  <c:v>166</c:v>
                </c:pt>
                <c:pt idx="9072">
                  <c:v>2</c:v>
                </c:pt>
                <c:pt idx="9073">
                  <c:v>2130</c:v>
                </c:pt>
                <c:pt idx="9074">
                  <c:v>11</c:v>
                </c:pt>
                <c:pt idx="9075">
                  <c:v>100</c:v>
                </c:pt>
                <c:pt idx="9076">
                  <c:v>3341</c:v>
                </c:pt>
                <c:pt idx="9077">
                  <c:v>52</c:v>
                </c:pt>
                <c:pt idx="9078">
                  <c:v>230</c:v>
                </c:pt>
                <c:pt idx="9079">
                  <c:v>1039</c:v>
                </c:pt>
                <c:pt idx="9080">
                  <c:v>332</c:v>
                </c:pt>
                <c:pt idx="9081">
                  <c:v>73</c:v>
                </c:pt>
                <c:pt idx="9082">
                  <c:v>33</c:v>
                </c:pt>
                <c:pt idx="9083">
                  <c:v>220</c:v>
                </c:pt>
                <c:pt idx="9084">
                  <c:v>1162</c:v>
                </c:pt>
                <c:pt idx="9085">
                  <c:v>295</c:v>
                </c:pt>
                <c:pt idx="9086">
                  <c:v>1677</c:v>
                </c:pt>
                <c:pt idx="9087">
                  <c:v>200</c:v>
                </c:pt>
                <c:pt idx="9088">
                  <c:v>1</c:v>
                </c:pt>
                <c:pt idx="9089">
                  <c:v>396</c:v>
                </c:pt>
                <c:pt idx="9090">
                  <c:v>290</c:v>
                </c:pt>
                <c:pt idx="9091">
                  <c:v>477</c:v>
                </c:pt>
                <c:pt idx="9092">
                  <c:v>195</c:v>
                </c:pt>
                <c:pt idx="9093">
                  <c:v>371</c:v>
                </c:pt>
                <c:pt idx="9094">
                  <c:v>9</c:v>
                </c:pt>
                <c:pt idx="9095">
                  <c:v>608</c:v>
                </c:pt>
                <c:pt idx="9096">
                  <c:v>355</c:v>
                </c:pt>
                <c:pt idx="9097">
                  <c:v>82</c:v>
                </c:pt>
                <c:pt idx="9098">
                  <c:v>80</c:v>
                </c:pt>
                <c:pt idx="9099">
                  <c:v>365</c:v>
                </c:pt>
                <c:pt idx="9100">
                  <c:v>1536</c:v>
                </c:pt>
                <c:pt idx="9101">
                  <c:v>422</c:v>
                </c:pt>
                <c:pt idx="9102">
                  <c:v>97</c:v>
                </c:pt>
                <c:pt idx="9103">
                  <c:v>38</c:v>
                </c:pt>
                <c:pt idx="9104">
                  <c:v>2</c:v>
                </c:pt>
                <c:pt idx="9105">
                  <c:v>1434</c:v>
                </c:pt>
                <c:pt idx="9106">
                  <c:v>20</c:v>
                </c:pt>
                <c:pt idx="9107">
                  <c:v>435</c:v>
                </c:pt>
                <c:pt idx="9108">
                  <c:v>698</c:v>
                </c:pt>
                <c:pt idx="9109">
                  <c:v>2386</c:v>
                </c:pt>
                <c:pt idx="9110">
                  <c:v>4</c:v>
                </c:pt>
                <c:pt idx="9111">
                  <c:v>297</c:v>
                </c:pt>
                <c:pt idx="9112">
                  <c:v>566</c:v>
                </c:pt>
                <c:pt idx="9113">
                  <c:v>6593</c:v>
                </c:pt>
                <c:pt idx="9114">
                  <c:v>0</c:v>
                </c:pt>
                <c:pt idx="9115">
                  <c:v>5</c:v>
                </c:pt>
                <c:pt idx="9116">
                  <c:v>250</c:v>
                </c:pt>
                <c:pt idx="9117">
                  <c:v>37</c:v>
                </c:pt>
                <c:pt idx="9118">
                  <c:v>38</c:v>
                </c:pt>
                <c:pt idx="9119">
                  <c:v>198</c:v>
                </c:pt>
                <c:pt idx="9120">
                  <c:v>187</c:v>
                </c:pt>
                <c:pt idx="9121">
                  <c:v>0</c:v>
                </c:pt>
                <c:pt idx="9122">
                  <c:v>317</c:v>
                </c:pt>
                <c:pt idx="9123">
                  <c:v>891</c:v>
                </c:pt>
                <c:pt idx="9124">
                  <c:v>26</c:v>
                </c:pt>
                <c:pt idx="9125">
                  <c:v>127</c:v>
                </c:pt>
                <c:pt idx="9126">
                  <c:v>109</c:v>
                </c:pt>
                <c:pt idx="9127">
                  <c:v>6</c:v>
                </c:pt>
                <c:pt idx="9128">
                  <c:v>429</c:v>
                </c:pt>
                <c:pt idx="9129">
                  <c:v>6</c:v>
                </c:pt>
                <c:pt idx="9130">
                  <c:v>43</c:v>
                </c:pt>
                <c:pt idx="9131">
                  <c:v>1054</c:v>
                </c:pt>
                <c:pt idx="9132">
                  <c:v>800</c:v>
                </c:pt>
                <c:pt idx="9133">
                  <c:v>1316</c:v>
                </c:pt>
                <c:pt idx="9134">
                  <c:v>105</c:v>
                </c:pt>
                <c:pt idx="9135">
                  <c:v>289</c:v>
                </c:pt>
                <c:pt idx="9136">
                  <c:v>52</c:v>
                </c:pt>
                <c:pt idx="9137">
                  <c:v>28</c:v>
                </c:pt>
                <c:pt idx="9138">
                  <c:v>328</c:v>
                </c:pt>
                <c:pt idx="9139">
                  <c:v>5262</c:v>
                </c:pt>
                <c:pt idx="9140">
                  <c:v>1397</c:v>
                </c:pt>
                <c:pt idx="9141">
                  <c:v>14</c:v>
                </c:pt>
                <c:pt idx="9142">
                  <c:v>33</c:v>
                </c:pt>
                <c:pt idx="9143">
                  <c:v>2928</c:v>
                </c:pt>
                <c:pt idx="9144">
                  <c:v>196</c:v>
                </c:pt>
                <c:pt idx="9145">
                  <c:v>38</c:v>
                </c:pt>
                <c:pt idx="9146">
                  <c:v>233</c:v>
                </c:pt>
                <c:pt idx="9147">
                  <c:v>1044</c:v>
                </c:pt>
                <c:pt idx="9148">
                  <c:v>207</c:v>
                </c:pt>
                <c:pt idx="9149">
                  <c:v>41</c:v>
                </c:pt>
                <c:pt idx="9150">
                  <c:v>34</c:v>
                </c:pt>
                <c:pt idx="9151">
                  <c:v>34119</c:v>
                </c:pt>
                <c:pt idx="9152">
                  <c:v>201</c:v>
                </c:pt>
                <c:pt idx="9153">
                  <c:v>3645</c:v>
                </c:pt>
                <c:pt idx="9154">
                  <c:v>53</c:v>
                </c:pt>
                <c:pt idx="9155">
                  <c:v>78</c:v>
                </c:pt>
                <c:pt idx="9156">
                  <c:v>1421</c:v>
                </c:pt>
                <c:pt idx="9157">
                  <c:v>3</c:v>
                </c:pt>
                <c:pt idx="9158">
                  <c:v>181</c:v>
                </c:pt>
                <c:pt idx="9159">
                  <c:v>47</c:v>
                </c:pt>
                <c:pt idx="9160">
                  <c:v>88</c:v>
                </c:pt>
                <c:pt idx="9161">
                  <c:v>106</c:v>
                </c:pt>
                <c:pt idx="9162">
                  <c:v>1580</c:v>
                </c:pt>
                <c:pt idx="9163">
                  <c:v>68</c:v>
                </c:pt>
                <c:pt idx="9164">
                  <c:v>59</c:v>
                </c:pt>
                <c:pt idx="9165">
                  <c:v>8</c:v>
                </c:pt>
                <c:pt idx="9166">
                  <c:v>0</c:v>
                </c:pt>
                <c:pt idx="9167">
                  <c:v>415</c:v>
                </c:pt>
                <c:pt idx="9168">
                  <c:v>4330</c:v>
                </c:pt>
                <c:pt idx="9169">
                  <c:v>42</c:v>
                </c:pt>
                <c:pt idx="9170">
                  <c:v>202</c:v>
                </c:pt>
                <c:pt idx="9171">
                  <c:v>35</c:v>
                </c:pt>
                <c:pt idx="9172">
                  <c:v>24</c:v>
                </c:pt>
                <c:pt idx="9173">
                  <c:v>595</c:v>
                </c:pt>
                <c:pt idx="9174">
                  <c:v>139</c:v>
                </c:pt>
                <c:pt idx="9175">
                  <c:v>102</c:v>
                </c:pt>
                <c:pt idx="9176">
                  <c:v>39</c:v>
                </c:pt>
                <c:pt idx="9177">
                  <c:v>226</c:v>
                </c:pt>
                <c:pt idx="9178">
                  <c:v>692</c:v>
                </c:pt>
                <c:pt idx="9179">
                  <c:v>1582</c:v>
                </c:pt>
                <c:pt idx="9180">
                  <c:v>135</c:v>
                </c:pt>
                <c:pt idx="9181">
                  <c:v>313</c:v>
                </c:pt>
                <c:pt idx="9182">
                  <c:v>3217</c:v>
                </c:pt>
                <c:pt idx="9183">
                  <c:v>14</c:v>
                </c:pt>
                <c:pt idx="9184">
                  <c:v>1719</c:v>
                </c:pt>
                <c:pt idx="9185">
                  <c:v>359</c:v>
                </c:pt>
                <c:pt idx="9186">
                  <c:v>299</c:v>
                </c:pt>
                <c:pt idx="9187">
                  <c:v>188</c:v>
                </c:pt>
                <c:pt idx="9188">
                  <c:v>681</c:v>
                </c:pt>
                <c:pt idx="9189">
                  <c:v>0</c:v>
                </c:pt>
                <c:pt idx="9190">
                  <c:v>18</c:v>
                </c:pt>
                <c:pt idx="9191">
                  <c:v>104</c:v>
                </c:pt>
                <c:pt idx="9192">
                  <c:v>216</c:v>
                </c:pt>
                <c:pt idx="9193">
                  <c:v>139</c:v>
                </c:pt>
                <c:pt idx="9194">
                  <c:v>433</c:v>
                </c:pt>
                <c:pt idx="9195">
                  <c:v>138</c:v>
                </c:pt>
                <c:pt idx="9196">
                  <c:v>520</c:v>
                </c:pt>
                <c:pt idx="9197">
                  <c:v>68</c:v>
                </c:pt>
                <c:pt idx="9198">
                  <c:v>161</c:v>
                </c:pt>
                <c:pt idx="9199">
                  <c:v>18</c:v>
                </c:pt>
                <c:pt idx="9200">
                  <c:v>1428</c:v>
                </c:pt>
                <c:pt idx="9201">
                  <c:v>3617</c:v>
                </c:pt>
                <c:pt idx="9202">
                  <c:v>1379</c:v>
                </c:pt>
                <c:pt idx="9203">
                  <c:v>823</c:v>
                </c:pt>
                <c:pt idx="9204">
                  <c:v>506</c:v>
                </c:pt>
                <c:pt idx="9205">
                  <c:v>3262</c:v>
                </c:pt>
                <c:pt idx="9206">
                  <c:v>30</c:v>
                </c:pt>
                <c:pt idx="9207">
                  <c:v>828</c:v>
                </c:pt>
                <c:pt idx="9208">
                  <c:v>23</c:v>
                </c:pt>
                <c:pt idx="9209">
                  <c:v>125</c:v>
                </c:pt>
                <c:pt idx="9210">
                  <c:v>90</c:v>
                </c:pt>
                <c:pt idx="9211">
                  <c:v>235</c:v>
                </c:pt>
                <c:pt idx="9212">
                  <c:v>1776</c:v>
                </c:pt>
                <c:pt idx="9213">
                  <c:v>9</c:v>
                </c:pt>
                <c:pt idx="9214">
                  <c:v>69</c:v>
                </c:pt>
                <c:pt idx="9215">
                  <c:v>607</c:v>
                </c:pt>
                <c:pt idx="9216">
                  <c:v>24</c:v>
                </c:pt>
                <c:pt idx="9217">
                  <c:v>634</c:v>
                </c:pt>
                <c:pt idx="9218">
                  <c:v>263</c:v>
                </c:pt>
                <c:pt idx="9219">
                  <c:v>446</c:v>
                </c:pt>
                <c:pt idx="9220">
                  <c:v>173</c:v>
                </c:pt>
                <c:pt idx="9221">
                  <c:v>765</c:v>
                </c:pt>
                <c:pt idx="9222">
                  <c:v>297</c:v>
                </c:pt>
                <c:pt idx="9223">
                  <c:v>0</c:v>
                </c:pt>
                <c:pt idx="9224">
                  <c:v>163</c:v>
                </c:pt>
                <c:pt idx="9225">
                  <c:v>78</c:v>
                </c:pt>
                <c:pt idx="9226">
                  <c:v>32119</c:v>
                </c:pt>
                <c:pt idx="9227">
                  <c:v>520</c:v>
                </c:pt>
                <c:pt idx="9228">
                  <c:v>2878</c:v>
                </c:pt>
                <c:pt idx="9229">
                  <c:v>1454</c:v>
                </c:pt>
                <c:pt idx="9230">
                  <c:v>429</c:v>
                </c:pt>
                <c:pt idx="9231">
                  <c:v>55</c:v>
                </c:pt>
                <c:pt idx="9232">
                  <c:v>3943</c:v>
                </c:pt>
                <c:pt idx="9233">
                  <c:v>0</c:v>
                </c:pt>
                <c:pt idx="9234">
                  <c:v>114</c:v>
                </c:pt>
                <c:pt idx="9235">
                  <c:v>900</c:v>
                </c:pt>
                <c:pt idx="9236">
                  <c:v>40</c:v>
                </c:pt>
                <c:pt idx="9237">
                  <c:v>63</c:v>
                </c:pt>
                <c:pt idx="9238">
                  <c:v>314</c:v>
                </c:pt>
                <c:pt idx="9239">
                  <c:v>16</c:v>
                </c:pt>
                <c:pt idx="9240">
                  <c:v>618</c:v>
                </c:pt>
                <c:pt idx="9241">
                  <c:v>225</c:v>
                </c:pt>
                <c:pt idx="9242">
                  <c:v>49</c:v>
                </c:pt>
                <c:pt idx="9243">
                  <c:v>371</c:v>
                </c:pt>
                <c:pt idx="9244">
                  <c:v>646</c:v>
                </c:pt>
                <c:pt idx="9245">
                  <c:v>264</c:v>
                </c:pt>
                <c:pt idx="9246">
                  <c:v>874</c:v>
                </c:pt>
                <c:pt idx="9247">
                  <c:v>70</c:v>
                </c:pt>
                <c:pt idx="9248">
                  <c:v>123</c:v>
                </c:pt>
                <c:pt idx="9249">
                  <c:v>242</c:v>
                </c:pt>
                <c:pt idx="9250">
                  <c:v>104</c:v>
                </c:pt>
                <c:pt idx="9251">
                  <c:v>182</c:v>
                </c:pt>
                <c:pt idx="9252">
                  <c:v>367</c:v>
                </c:pt>
                <c:pt idx="9253">
                  <c:v>848</c:v>
                </c:pt>
                <c:pt idx="9254">
                  <c:v>77</c:v>
                </c:pt>
                <c:pt idx="9255">
                  <c:v>784</c:v>
                </c:pt>
                <c:pt idx="9256">
                  <c:v>183</c:v>
                </c:pt>
                <c:pt idx="9257">
                  <c:v>1199</c:v>
                </c:pt>
                <c:pt idx="9258">
                  <c:v>47</c:v>
                </c:pt>
                <c:pt idx="9259">
                  <c:v>1815</c:v>
                </c:pt>
                <c:pt idx="9260">
                  <c:v>135</c:v>
                </c:pt>
                <c:pt idx="9261">
                  <c:v>1035</c:v>
                </c:pt>
                <c:pt idx="9262">
                  <c:v>9</c:v>
                </c:pt>
                <c:pt idx="9263">
                  <c:v>58</c:v>
                </c:pt>
                <c:pt idx="9264">
                  <c:v>456</c:v>
                </c:pt>
                <c:pt idx="9265">
                  <c:v>21042</c:v>
                </c:pt>
                <c:pt idx="9266">
                  <c:v>523</c:v>
                </c:pt>
                <c:pt idx="9267">
                  <c:v>517</c:v>
                </c:pt>
                <c:pt idx="9268">
                  <c:v>102</c:v>
                </c:pt>
                <c:pt idx="9269">
                  <c:v>1311</c:v>
                </c:pt>
                <c:pt idx="9270">
                  <c:v>302</c:v>
                </c:pt>
                <c:pt idx="9271">
                  <c:v>78</c:v>
                </c:pt>
                <c:pt idx="9272">
                  <c:v>8</c:v>
                </c:pt>
                <c:pt idx="9273">
                  <c:v>73</c:v>
                </c:pt>
                <c:pt idx="9274">
                  <c:v>50</c:v>
                </c:pt>
                <c:pt idx="9275">
                  <c:v>6</c:v>
                </c:pt>
                <c:pt idx="9276">
                  <c:v>492</c:v>
                </c:pt>
                <c:pt idx="9277">
                  <c:v>0</c:v>
                </c:pt>
                <c:pt idx="9278">
                  <c:v>6270</c:v>
                </c:pt>
                <c:pt idx="9279">
                  <c:v>2497</c:v>
                </c:pt>
                <c:pt idx="9280">
                  <c:v>49</c:v>
                </c:pt>
                <c:pt idx="9281">
                  <c:v>154</c:v>
                </c:pt>
                <c:pt idx="9282">
                  <c:v>0</c:v>
                </c:pt>
                <c:pt idx="9283">
                  <c:v>752</c:v>
                </c:pt>
                <c:pt idx="9284">
                  <c:v>55</c:v>
                </c:pt>
                <c:pt idx="9285">
                  <c:v>92</c:v>
                </c:pt>
                <c:pt idx="9286">
                  <c:v>431</c:v>
                </c:pt>
                <c:pt idx="9287">
                  <c:v>110</c:v>
                </c:pt>
                <c:pt idx="9288">
                  <c:v>34</c:v>
                </c:pt>
                <c:pt idx="9289">
                  <c:v>2297</c:v>
                </c:pt>
                <c:pt idx="9290">
                  <c:v>12360</c:v>
                </c:pt>
                <c:pt idx="9291">
                  <c:v>683</c:v>
                </c:pt>
                <c:pt idx="9292">
                  <c:v>170</c:v>
                </c:pt>
                <c:pt idx="9293">
                  <c:v>408</c:v>
                </c:pt>
                <c:pt idx="9294">
                  <c:v>0</c:v>
                </c:pt>
                <c:pt idx="9295">
                  <c:v>38</c:v>
                </c:pt>
                <c:pt idx="9296">
                  <c:v>29060</c:v>
                </c:pt>
                <c:pt idx="9297">
                  <c:v>178</c:v>
                </c:pt>
                <c:pt idx="9298">
                  <c:v>1817</c:v>
                </c:pt>
                <c:pt idx="9299">
                  <c:v>417</c:v>
                </c:pt>
                <c:pt idx="9300">
                  <c:v>29</c:v>
                </c:pt>
                <c:pt idx="9301">
                  <c:v>35</c:v>
                </c:pt>
                <c:pt idx="9302">
                  <c:v>1044</c:v>
                </c:pt>
                <c:pt idx="9303">
                  <c:v>4971</c:v>
                </c:pt>
                <c:pt idx="9304">
                  <c:v>8</c:v>
                </c:pt>
                <c:pt idx="9305">
                  <c:v>109</c:v>
                </c:pt>
                <c:pt idx="9306">
                  <c:v>467</c:v>
                </c:pt>
                <c:pt idx="9307">
                  <c:v>35</c:v>
                </c:pt>
                <c:pt idx="9308">
                  <c:v>169</c:v>
                </c:pt>
                <c:pt idx="9309">
                  <c:v>54517</c:v>
                </c:pt>
                <c:pt idx="9310">
                  <c:v>1</c:v>
                </c:pt>
                <c:pt idx="9311">
                  <c:v>275</c:v>
                </c:pt>
                <c:pt idx="9312">
                  <c:v>1478</c:v>
                </c:pt>
                <c:pt idx="9313">
                  <c:v>514</c:v>
                </c:pt>
                <c:pt idx="9314">
                  <c:v>53</c:v>
                </c:pt>
                <c:pt idx="9315">
                  <c:v>82</c:v>
                </c:pt>
                <c:pt idx="9316">
                  <c:v>1</c:v>
                </c:pt>
                <c:pt idx="9317">
                  <c:v>950</c:v>
                </c:pt>
                <c:pt idx="9318">
                  <c:v>716</c:v>
                </c:pt>
                <c:pt idx="9319">
                  <c:v>96</c:v>
                </c:pt>
                <c:pt idx="9320">
                  <c:v>368</c:v>
                </c:pt>
                <c:pt idx="9321">
                  <c:v>123</c:v>
                </c:pt>
                <c:pt idx="9322">
                  <c:v>12</c:v>
                </c:pt>
                <c:pt idx="9323">
                  <c:v>62</c:v>
                </c:pt>
                <c:pt idx="9324">
                  <c:v>13</c:v>
                </c:pt>
                <c:pt idx="9325">
                  <c:v>39</c:v>
                </c:pt>
                <c:pt idx="9326">
                  <c:v>94</c:v>
                </c:pt>
                <c:pt idx="9327">
                  <c:v>7</c:v>
                </c:pt>
                <c:pt idx="9328">
                  <c:v>1090</c:v>
                </c:pt>
                <c:pt idx="9329">
                  <c:v>5146</c:v>
                </c:pt>
                <c:pt idx="9330">
                  <c:v>340</c:v>
                </c:pt>
                <c:pt idx="9331">
                  <c:v>0</c:v>
                </c:pt>
                <c:pt idx="9332">
                  <c:v>1278</c:v>
                </c:pt>
                <c:pt idx="9333">
                  <c:v>554</c:v>
                </c:pt>
                <c:pt idx="9334">
                  <c:v>802</c:v>
                </c:pt>
                <c:pt idx="9335">
                  <c:v>77</c:v>
                </c:pt>
                <c:pt idx="9336">
                  <c:v>348</c:v>
                </c:pt>
                <c:pt idx="9337">
                  <c:v>11</c:v>
                </c:pt>
                <c:pt idx="9338">
                  <c:v>250</c:v>
                </c:pt>
                <c:pt idx="9339">
                  <c:v>1402</c:v>
                </c:pt>
                <c:pt idx="9340">
                  <c:v>30</c:v>
                </c:pt>
                <c:pt idx="9341">
                  <c:v>101</c:v>
                </c:pt>
                <c:pt idx="9342">
                  <c:v>2153</c:v>
                </c:pt>
                <c:pt idx="9343">
                  <c:v>258</c:v>
                </c:pt>
                <c:pt idx="9344">
                  <c:v>45</c:v>
                </c:pt>
                <c:pt idx="9345">
                  <c:v>246</c:v>
                </c:pt>
                <c:pt idx="9346">
                  <c:v>315</c:v>
                </c:pt>
                <c:pt idx="9347">
                  <c:v>236</c:v>
                </c:pt>
                <c:pt idx="9348">
                  <c:v>1892</c:v>
                </c:pt>
                <c:pt idx="9349">
                  <c:v>2362</c:v>
                </c:pt>
                <c:pt idx="9350">
                  <c:v>6682</c:v>
                </c:pt>
                <c:pt idx="9351">
                  <c:v>752</c:v>
                </c:pt>
                <c:pt idx="9352">
                  <c:v>87</c:v>
                </c:pt>
                <c:pt idx="9353">
                  <c:v>11</c:v>
                </c:pt>
                <c:pt idx="9354">
                  <c:v>74</c:v>
                </c:pt>
                <c:pt idx="9355">
                  <c:v>642</c:v>
                </c:pt>
                <c:pt idx="9356">
                  <c:v>11567</c:v>
                </c:pt>
                <c:pt idx="9357">
                  <c:v>32</c:v>
                </c:pt>
                <c:pt idx="9358">
                  <c:v>35</c:v>
                </c:pt>
                <c:pt idx="9359">
                  <c:v>182</c:v>
                </c:pt>
                <c:pt idx="9360">
                  <c:v>165</c:v>
                </c:pt>
                <c:pt idx="9361">
                  <c:v>115</c:v>
                </c:pt>
                <c:pt idx="9362">
                  <c:v>2166</c:v>
                </c:pt>
                <c:pt idx="9363">
                  <c:v>8387</c:v>
                </c:pt>
                <c:pt idx="9364">
                  <c:v>160</c:v>
                </c:pt>
                <c:pt idx="9365">
                  <c:v>1535</c:v>
                </c:pt>
                <c:pt idx="9366">
                  <c:v>114</c:v>
                </c:pt>
                <c:pt idx="9367">
                  <c:v>426</c:v>
                </c:pt>
                <c:pt idx="9368">
                  <c:v>64</c:v>
                </c:pt>
                <c:pt idx="9369">
                  <c:v>65</c:v>
                </c:pt>
                <c:pt idx="9370">
                  <c:v>320</c:v>
                </c:pt>
                <c:pt idx="9371">
                  <c:v>13</c:v>
                </c:pt>
                <c:pt idx="9372">
                  <c:v>220</c:v>
                </c:pt>
                <c:pt idx="9373">
                  <c:v>394</c:v>
                </c:pt>
                <c:pt idx="9374">
                  <c:v>29</c:v>
                </c:pt>
                <c:pt idx="9375">
                  <c:v>691</c:v>
                </c:pt>
                <c:pt idx="9376">
                  <c:v>271</c:v>
                </c:pt>
                <c:pt idx="9377">
                  <c:v>148</c:v>
                </c:pt>
                <c:pt idx="9378">
                  <c:v>181</c:v>
                </c:pt>
                <c:pt idx="9379">
                  <c:v>896</c:v>
                </c:pt>
                <c:pt idx="9380">
                  <c:v>32</c:v>
                </c:pt>
                <c:pt idx="9381">
                  <c:v>424</c:v>
                </c:pt>
                <c:pt idx="9382">
                  <c:v>1221</c:v>
                </c:pt>
                <c:pt idx="9383">
                  <c:v>74</c:v>
                </c:pt>
                <c:pt idx="9384">
                  <c:v>3806</c:v>
                </c:pt>
                <c:pt idx="9385">
                  <c:v>369</c:v>
                </c:pt>
                <c:pt idx="9386">
                  <c:v>2149</c:v>
                </c:pt>
                <c:pt idx="9387">
                  <c:v>469</c:v>
                </c:pt>
                <c:pt idx="9388">
                  <c:v>317</c:v>
                </c:pt>
                <c:pt idx="9389">
                  <c:v>219</c:v>
                </c:pt>
                <c:pt idx="9390">
                  <c:v>728</c:v>
                </c:pt>
                <c:pt idx="9391">
                  <c:v>53</c:v>
                </c:pt>
                <c:pt idx="9392">
                  <c:v>203</c:v>
                </c:pt>
                <c:pt idx="9393">
                  <c:v>13621</c:v>
                </c:pt>
                <c:pt idx="9394">
                  <c:v>301</c:v>
                </c:pt>
                <c:pt idx="9395">
                  <c:v>202</c:v>
                </c:pt>
                <c:pt idx="9396">
                  <c:v>263</c:v>
                </c:pt>
                <c:pt idx="9397">
                  <c:v>0</c:v>
                </c:pt>
                <c:pt idx="9398">
                  <c:v>438</c:v>
                </c:pt>
                <c:pt idx="9399">
                  <c:v>230</c:v>
                </c:pt>
                <c:pt idx="9400">
                  <c:v>148</c:v>
                </c:pt>
                <c:pt idx="9401">
                  <c:v>53</c:v>
                </c:pt>
                <c:pt idx="9402">
                  <c:v>1177</c:v>
                </c:pt>
                <c:pt idx="9403">
                  <c:v>177</c:v>
                </c:pt>
                <c:pt idx="9404">
                  <c:v>0</c:v>
                </c:pt>
                <c:pt idx="9405">
                  <c:v>2197</c:v>
                </c:pt>
                <c:pt idx="9406">
                  <c:v>53</c:v>
                </c:pt>
                <c:pt idx="9407">
                  <c:v>66</c:v>
                </c:pt>
                <c:pt idx="9408">
                  <c:v>1579</c:v>
                </c:pt>
                <c:pt idx="9409">
                  <c:v>3030</c:v>
                </c:pt>
                <c:pt idx="9410">
                  <c:v>3636</c:v>
                </c:pt>
                <c:pt idx="9411">
                  <c:v>301</c:v>
                </c:pt>
                <c:pt idx="9412">
                  <c:v>83</c:v>
                </c:pt>
                <c:pt idx="9413">
                  <c:v>47</c:v>
                </c:pt>
                <c:pt idx="9414">
                  <c:v>42</c:v>
                </c:pt>
                <c:pt idx="9415">
                  <c:v>398</c:v>
                </c:pt>
                <c:pt idx="9416">
                  <c:v>54</c:v>
                </c:pt>
                <c:pt idx="9417">
                  <c:v>131</c:v>
                </c:pt>
                <c:pt idx="9418">
                  <c:v>14</c:v>
                </c:pt>
                <c:pt idx="9419">
                  <c:v>801</c:v>
                </c:pt>
                <c:pt idx="9420">
                  <c:v>303</c:v>
                </c:pt>
                <c:pt idx="9421">
                  <c:v>302</c:v>
                </c:pt>
                <c:pt idx="9422">
                  <c:v>122</c:v>
                </c:pt>
                <c:pt idx="9423">
                  <c:v>779</c:v>
                </c:pt>
                <c:pt idx="9424">
                  <c:v>1295</c:v>
                </c:pt>
                <c:pt idx="9425">
                  <c:v>98</c:v>
                </c:pt>
                <c:pt idx="9426">
                  <c:v>126</c:v>
                </c:pt>
                <c:pt idx="9427">
                  <c:v>847</c:v>
                </c:pt>
                <c:pt idx="9428">
                  <c:v>7083</c:v>
                </c:pt>
                <c:pt idx="9429">
                  <c:v>116</c:v>
                </c:pt>
                <c:pt idx="9430">
                  <c:v>199</c:v>
                </c:pt>
                <c:pt idx="9431">
                  <c:v>224</c:v>
                </c:pt>
                <c:pt idx="9432">
                  <c:v>661</c:v>
                </c:pt>
                <c:pt idx="9433">
                  <c:v>120</c:v>
                </c:pt>
                <c:pt idx="9434">
                  <c:v>99</c:v>
                </c:pt>
                <c:pt idx="9435">
                  <c:v>464</c:v>
                </c:pt>
                <c:pt idx="9436">
                  <c:v>2956</c:v>
                </c:pt>
                <c:pt idx="9437">
                  <c:v>16</c:v>
                </c:pt>
                <c:pt idx="9438">
                  <c:v>156</c:v>
                </c:pt>
                <c:pt idx="9439">
                  <c:v>6132</c:v>
                </c:pt>
                <c:pt idx="9440">
                  <c:v>2199</c:v>
                </c:pt>
                <c:pt idx="9441">
                  <c:v>45</c:v>
                </c:pt>
                <c:pt idx="9442">
                  <c:v>163</c:v>
                </c:pt>
                <c:pt idx="9443">
                  <c:v>264</c:v>
                </c:pt>
                <c:pt idx="9444">
                  <c:v>29</c:v>
                </c:pt>
                <c:pt idx="9445">
                  <c:v>1316</c:v>
                </c:pt>
                <c:pt idx="9446">
                  <c:v>1048</c:v>
                </c:pt>
                <c:pt idx="9447">
                  <c:v>1086</c:v>
                </c:pt>
                <c:pt idx="9448">
                  <c:v>5697</c:v>
                </c:pt>
                <c:pt idx="9449">
                  <c:v>50</c:v>
                </c:pt>
                <c:pt idx="9450">
                  <c:v>1247</c:v>
                </c:pt>
                <c:pt idx="9451">
                  <c:v>16</c:v>
                </c:pt>
                <c:pt idx="9452">
                  <c:v>64</c:v>
                </c:pt>
                <c:pt idx="9453">
                  <c:v>280</c:v>
                </c:pt>
                <c:pt idx="9454">
                  <c:v>726</c:v>
                </c:pt>
                <c:pt idx="9455">
                  <c:v>1016</c:v>
                </c:pt>
                <c:pt idx="9456">
                  <c:v>52</c:v>
                </c:pt>
                <c:pt idx="9457">
                  <c:v>17</c:v>
                </c:pt>
                <c:pt idx="9458">
                  <c:v>359</c:v>
                </c:pt>
                <c:pt idx="9459">
                  <c:v>3320</c:v>
                </c:pt>
                <c:pt idx="9460">
                  <c:v>483</c:v>
                </c:pt>
                <c:pt idx="9461">
                  <c:v>448</c:v>
                </c:pt>
                <c:pt idx="9462">
                  <c:v>199</c:v>
                </c:pt>
                <c:pt idx="9463">
                  <c:v>291</c:v>
                </c:pt>
                <c:pt idx="9464">
                  <c:v>21</c:v>
                </c:pt>
                <c:pt idx="9465">
                  <c:v>2171</c:v>
                </c:pt>
                <c:pt idx="9466">
                  <c:v>8</c:v>
                </c:pt>
                <c:pt idx="9467">
                  <c:v>1521</c:v>
                </c:pt>
                <c:pt idx="9468">
                  <c:v>2147</c:v>
                </c:pt>
                <c:pt idx="9469">
                  <c:v>26</c:v>
                </c:pt>
                <c:pt idx="9470">
                  <c:v>1395</c:v>
                </c:pt>
                <c:pt idx="9471">
                  <c:v>27</c:v>
                </c:pt>
                <c:pt idx="9472">
                  <c:v>20</c:v>
                </c:pt>
                <c:pt idx="9473">
                  <c:v>268</c:v>
                </c:pt>
                <c:pt idx="9474">
                  <c:v>458</c:v>
                </c:pt>
                <c:pt idx="9475">
                  <c:v>103</c:v>
                </c:pt>
                <c:pt idx="9476">
                  <c:v>1173</c:v>
                </c:pt>
                <c:pt idx="9477">
                  <c:v>195</c:v>
                </c:pt>
                <c:pt idx="9478">
                  <c:v>123</c:v>
                </c:pt>
                <c:pt idx="9479">
                  <c:v>329</c:v>
                </c:pt>
                <c:pt idx="9480">
                  <c:v>707</c:v>
                </c:pt>
                <c:pt idx="9481">
                  <c:v>269</c:v>
                </c:pt>
                <c:pt idx="9482">
                  <c:v>298</c:v>
                </c:pt>
                <c:pt idx="9483">
                  <c:v>657</c:v>
                </c:pt>
                <c:pt idx="9484">
                  <c:v>173</c:v>
                </c:pt>
                <c:pt idx="9485">
                  <c:v>1869</c:v>
                </c:pt>
                <c:pt idx="9486">
                  <c:v>40</c:v>
                </c:pt>
                <c:pt idx="9487">
                  <c:v>323</c:v>
                </c:pt>
                <c:pt idx="9488">
                  <c:v>4</c:v>
                </c:pt>
                <c:pt idx="9489">
                  <c:v>718</c:v>
                </c:pt>
                <c:pt idx="9490">
                  <c:v>23221</c:v>
                </c:pt>
                <c:pt idx="9491">
                  <c:v>129</c:v>
                </c:pt>
                <c:pt idx="9492">
                  <c:v>648</c:v>
                </c:pt>
                <c:pt idx="9493">
                  <c:v>487</c:v>
                </c:pt>
                <c:pt idx="9494">
                  <c:v>230</c:v>
                </c:pt>
                <c:pt idx="9495">
                  <c:v>31</c:v>
                </c:pt>
                <c:pt idx="9496">
                  <c:v>241</c:v>
                </c:pt>
                <c:pt idx="9497">
                  <c:v>278</c:v>
                </c:pt>
                <c:pt idx="9498">
                  <c:v>972</c:v>
                </c:pt>
                <c:pt idx="9499">
                  <c:v>921</c:v>
                </c:pt>
                <c:pt idx="9500">
                  <c:v>2</c:v>
                </c:pt>
                <c:pt idx="9501">
                  <c:v>129</c:v>
                </c:pt>
                <c:pt idx="9502">
                  <c:v>138</c:v>
                </c:pt>
                <c:pt idx="9503">
                  <c:v>499</c:v>
                </c:pt>
                <c:pt idx="9504">
                  <c:v>14</c:v>
                </c:pt>
                <c:pt idx="9505">
                  <c:v>3211</c:v>
                </c:pt>
                <c:pt idx="9506">
                  <c:v>1076</c:v>
                </c:pt>
                <c:pt idx="9507">
                  <c:v>1341</c:v>
                </c:pt>
                <c:pt idx="9508">
                  <c:v>814</c:v>
                </c:pt>
                <c:pt idx="9509">
                  <c:v>40</c:v>
                </c:pt>
                <c:pt idx="9510">
                  <c:v>39970</c:v>
                </c:pt>
                <c:pt idx="9511">
                  <c:v>387</c:v>
                </c:pt>
                <c:pt idx="9512">
                  <c:v>19</c:v>
                </c:pt>
                <c:pt idx="9513">
                  <c:v>287</c:v>
                </c:pt>
                <c:pt idx="9514">
                  <c:v>432</c:v>
                </c:pt>
                <c:pt idx="9515">
                  <c:v>69</c:v>
                </c:pt>
                <c:pt idx="9516">
                  <c:v>2736</c:v>
                </c:pt>
                <c:pt idx="9517">
                  <c:v>531</c:v>
                </c:pt>
                <c:pt idx="9518">
                  <c:v>70</c:v>
                </c:pt>
                <c:pt idx="9519">
                  <c:v>697</c:v>
                </c:pt>
                <c:pt idx="9520">
                  <c:v>8</c:v>
                </c:pt>
                <c:pt idx="9521">
                  <c:v>38</c:v>
                </c:pt>
                <c:pt idx="9522">
                  <c:v>289</c:v>
                </c:pt>
                <c:pt idx="9523">
                  <c:v>64</c:v>
                </c:pt>
                <c:pt idx="9524">
                  <c:v>169</c:v>
                </c:pt>
                <c:pt idx="9525">
                  <c:v>902</c:v>
                </c:pt>
                <c:pt idx="9526">
                  <c:v>62</c:v>
                </c:pt>
                <c:pt idx="9527">
                  <c:v>179</c:v>
                </c:pt>
                <c:pt idx="9528">
                  <c:v>7372</c:v>
                </c:pt>
                <c:pt idx="9529">
                  <c:v>22</c:v>
                </c:pt>
                <c:pt idx="9530">
                  <c:v>858</c:v>
                </c:pt>
                <c:pt idx="9531">
                  <c:v>301</c:v>
                </c:pt>
                <c:pt idx="9532">
                  <c:v>56</c:v>
                </c:pt>
                <c:pt idx="9533">
                  <c:v>837</c:v>
                </c:pt>
                <c:pt idx="9534">
                  <c:v>62</c:v>
                </c:pt>
                <c:pt idx="9535">
                  <c:v>6</c:v>
                </c:pt>
                <c:pt idx="9536">
                  <c:v>1186</c:v>
                </c:pt>
                <c:pt idx="9537">
                  <c:v>252</c:v>
                </c:pt>
                <c:pt idx="9538">
                  <c:v>3779</c:v>
                </c:pt>
                <c:pt idx="9539">
                  <c:v>27</c:v>
                </c:pt>
                <c:pt idx="9540">
                  <c:v>1130</c:v>
                </c:pt>
                <c:pt idx="9541">
                  <c:v>265</c:v>
                </c:pt>
                <c:pt idx="9542">
                  <c:v>784</c:v>
                </c:pt>
                <c:pt idx="9543">
                  <c:v>101</c:v>
                </c:pt>
                <c:pt idx="9544">
                  <c:v>146</c:v>
                </c:pt>
                <c:pt idx="9545">
                  <c:v>14</c:v>
                </c:pt>
                <c:pt idx="9546">
                  <c:v>32</c:v>
                </c:pt>
                <c:pt idx="9547">
                  <c:v>46</c:v>
                </c:pt>
                <c:pt idx="9548">
                  <c:v>3992</c:v>
                </c:pt>
                <c:pt idx="9549">
                  <c:v>139</c:v>
                </c:pt>
                <c:pt idx="9550">
                  <c:v>0</c:v>
                </c:pt>
                <c:pt idx="9551">
                  <c:v>1016</c:v>
                </c:pt>
                <c:pt idx="9552">
                  <c:v>80</c:v>
                </c:pt>
                <c:pt idx="9553">
                  <c:v>34</c:v>
                </c:pt>
                <c:pt idx="9554">
                  <c:v>34</c:v>
                </c:pt>
                <c:pt idx="9555">
                  <c:v>162</c:v>
                </c:pt>
                <c:pt idx="9556">
                  <c:v>494</c:v>
                </c:pt>
                <c:pt idx="9557">
                  <c:v>49</c:v>
                </c:pt>
                <c:pt idx="9558">
                  <c:v>872</c:v>
                </c:pt>
                <c:pt idx="9559">
                  <c:v>194</c:v>
                </c:pt>
                <c:pt idx="9560">
                  <c:v>318</c:v>
                </c:pt>
                <c:pt idx="9561">
                  <c:v>4456</c:v>
                </c:pt>
                <c:pt idx="9562">
                  <c:v>26</c:v>
                </c:pt>
                <c:pt idx="9563">
                  <c:v>1596</c:v>
                </c:pt>
                <c:pt idx="9564">
                  <c:v>29</c:v>
                </c:pt>
                <c:pt idx="9565">
                  <c:v>175</c:v>
                </c:pt>
                <c:pt idx="9566">
                  <c:v>1341</c:v>
                </c:pt>
                <c:pt idx="9567">
                  <c:v>219</c:v>
                </c:pt>
                <c:pt idx="9568">
                  <c:v>782</c:v>
                </c:pt>
                <c:pt idx="9569">
                  <c:v>6695</c:v>
                </c:pt>
                <c:pt idx="9570">
                  <c:v>477</c:v>
                </c:pt>
                <c:pt idx="9571">
                  <c:v>408</c:v>
                </c:pt>
                <c:pt idx="9572">
                  <c:v>406</c:v>
                </c:pt>
                <c:pt idx="9573">
                  <c:v>84</c:v>
                </c:pt>
                <c:pt idx="9574">
                  <c:v>149</c:v>
                </c:pt>
                <c:pt idx="9575">
                  <c:v>147</c:v>
                </c:pt>
                <c:pt idx="9576">
                  <c:v>1284</c:v>
                </c:pt>
                <c:pt idx="9577">
                  <c:v>4639</c:v>
                </c:pt>
                <c:pt idx="9578">
                  <c:v>937</c:v>
                </c:pt>
                <c:pt idx="9579">
                  <c:v>366</c:v>
                </c:pt>
                <c:pt idx="9580">
                  <c:v>2374</c:v>
                </c:pt>
                <c:pt idx="9581">
                  <c:v>225</c:v>
                </c:pt>
                <c:pt idx="9582">
                  <c:v>277</c:v>
                </c:pt>
                <c:pt idx="9583">
                  <c:v>776</c:v>
                </c:pt>
                <c:pt idx="9584">
                  <c:v>29</c:v>
                </c:pt>
                <c:pt idx="9585">
                  <c:v>52</c:v>
                </c:pt>
                <c:pt idx="9586">
                  <c:v>5</c:v>
                </c:pt>
                <c:pt idx="9587">
                  <c:v>99</c:v>
                </c:pt>
                <c:pt idx="9588">
                  <c:v>71</c:v>
                </c:pt>
                <c:pt idx="9589">
                  <c:v>2301</c:v>
                </c:pt>
                <c:pt idx="9590">
                  <c:v>2</c:v>
                </c:pt>
                <c:pt idx="9591">
                  <c:v>814</c:v>
                </c:pt>
                <c:pt idx="9592">
                  <c:v>109</c:v>
                </c:pt>
                <c:pt idx="9593">
                  <c:v>246</c:v>
                </c:pt>
                <c:pt idx="9594">
                  <c:v>739</c:v>
                </c:pt>
                <c:pt idx="9595">
                  <c:v>1</c:v>
                </c:pt>
                <c:pt idx="9596">
                  <c:v>2742</c:v>
                </c:pt>
                <c:pt idx="9597">
                  <c:v>126</c:v>
                </c:pt>
                <c:pt idx="9598">
                  <c:v>347</c:v>
                </c:pt>
                <c:pt idx="9599">
                  <c:v>71</c:v>
                </c:pt>
                <c:pt idx="9600">
                  <c:v>246</c:v>
                </c:pt>
                <c:pt idx="9601">
                  <c:v>271</c:v>
                </c:pt>
                <c:pt idx="9602">
                  <c:v>206</c:v>
                </c:pt>
                <c:pt idx="9603">
                  <c:v>3344</c:v>
                </c:pt>
                <c:pt idx="9604">
                  <c:v>21</c:v>
                </c:pt>
                <c:pt idx="9605">
                  <c:v>1577</c:v>
                </c:pt>
                <c:pt idx="9606">
                  <c:v>154</c:v>
                </c:pt>
                <c:pt idx="9607">
                  <c:v>418</c:v>
                </c:pt>
                <c:pt idx="9608">
                  <c:v>2522</c:v>
                </c:pt>
                <c:pt idx="9609">
                  <c:v>355</c:v>
                </c:pt>
                <c:pt idx="9610">
                  <c:v>24</c:v>
                </c:pt>
                <c:pt idx="9611">
                  <c:v>116</c:v>
                </c:pt>
                <c:pt idx="9612">
                  <c:v>0</c:v>
                </c:pt>
                <c:pt idx="9613">
                  <c:v>249</c:v>
                </c:pt>
                <c:pt idx="9614">
                  <c:v>155</c:v>
                </c:pt>
                <c:pt idx="9615">
                  <c:v>751</c:v>
                </c:pt>
                <c:pt idx="9616">
                  <c:v>84</c:v>
                </c:pt>
                <c:pt idx="9617">
                  <c:v>131</c:v>
                </c:pt>
                <c:pt idx="9618">
                  <c:v>35</c:v>
                </c:pt>
                <c:pt idx="9619">
                  <c:v>127</c:v>
                </c:pt>
                <c:pt idx="9620">
                  <c:v>28089</c:v>
                </c:pt>
                <c:pt idx="9621">
                  <c:v>8</c:v>
                </c:pt>
                <c:pt idx="9622">
                  <c:v>0</c:v>
                </c:pt>
                <c:pt idx="9623">
                  <c:v>161</c:v>
                </c:pt>
                <c:pt idx="9624">
                  <c:v>83</c:v>
                </c:pt>
                <c:pt idx="9625">
                  <c:v>2918</c:v>
                </c:pt>
                <c:pt idx="9626">
                  <c:v>441</c:v>
                </c:pt>
                <c:pt idx="9627">
                  <c:v>21</c:v>
                </c:pt>
                <c:pt idx="9628">
                  <c:v>431</c:v>
                </c:pt>
                <c:pt idx="9629">
                  <c:v>187</c:v>
                </c:pt>
                <c:pt idx="9630">
                  <c:v>323</c:v>
                </c:pt>
                <c:pt idx="9631">
                  <c:v>350</c:v>
                </c:pt>
                <c:pt idx="9632">
                  <c:v>58</c:v>
                </c:pt>
                <c:pt idx="9633">
                  <c:v>24</c:v>
                </c:pt>
                <c:pt idx="9634">
                  <c:v>545</c:v>
                </c:pt>
                <c:pt idx="9635">
                  <c:v>201</c:v>
                </c:pt>
                <c:pt idx="9636">
                  <c:v>98</c:v>
                </c:pt>
                <c:pt idx="9637">
                  <c:v>50</c:v>
                </c:pt>
                <c:pt idx="9638">
                  <c:v>2254</c:v>
                </c:pt>
                <c:pt idx="9639">
                  <c:v>244</c:v>
                </c:pt>
                <c:pt idx="9640">
                  <c:v>258</c:v>
                </c:pt>
                <c:pt idx="9641">
                  <c:v>8</c:v>
                </c:pt>
                <c:pt idx="9642">
                  <c:v>28</c:v>
                </c:pt>
                <c:pt idx="9643">
                  <c:v>28</c:v>
                </c:pt>
                <c:pt idx="9644">
                  <c:v>65</c:v>
                </c:pt>
                <c:pt idx="9645">
                  <c:v>508</c:v>
                </c:pt>
                <c:pt idx="9646">
                  <c:v>154</c:v>
                </c:pt>
                <c:pt idx="9647">
                  <c:v>130</c:v>
                </c:pt>
                <c:pt idx="9648">
                  <c:v>97</c:v>
                </c:pt>
                <c:pt idx="9649">
                  <c:v>47</c:v>
                </c:pt>
                <c:pt idx="9650">
                  <c:v>36</c:v>
                </c:pt>
                <c:pt idx="9651">
                  <c:v>604</c:v>
                </c:pt>
                <c:pt idx="9652">
                  <c:v>20</c:v>
                </c:pt>
                <c:pt idx="9653">
                  <c:v>6470</c:v>
                </c:pt>
                <c:pt idx="9654">
                  <c:v>2302</c:v>
                </c:pt>
                <c:pt idx="9655">
                  <c:v>407</c:v>
                </c:pt>
                <c:pt idx="9656">
                  <c:v>829</c:v>
                </c:pt>
                <c:pt idx="9657">
                  <c:v>62</c:v>
                </c:pt>
                <c:pt idx="9658">
                  <c:v>266</c:v>
                </c:pt>
                <c:pt idx="9659">
                  <c:v>1147</c:v>
                </c:pt>
                <c:pt idx="9660">
                  <c:v>141</c:v>
                </c:pt>
                <c:pt idx="9661">
                  <c:v>14</c:v>
                </c:pt>
                <c:pt idx="9662">
                  <c:v>226</c:v>
                </c:pt>
                <c:pt idx="9663">
                  <c:v>21</c:v>
                </c:pt>
                <c:pt idx="9664">
                  <c:v>3030</c:v>
                </c:pt>
                <c:pt idx="9665">
                  <c:v>135</c:v>
                </c:pt>
                <c:pt idx="9666">
                  <c:v>105</c:v>
                </c:pt>
                <c:pt idx="9667">
                  <c:v>5707</c:v>
                </c:pt>
                <c:pt idx="9668">
                  <c:v>361</c:v>
                </c:pt>
                <c:pt idx="9669">
                  <c:v>204</c:v>
                </c:pt>
                <c:pt idx="9670">
                  <c:v>8551</c:v>
                </c:pt>
                <c:pt idx="9671">
                  <c:v>1470</c:v>
                </c:pt>
                <c:pt idx="9672">
                  <c:v>28</c:v>
                </c:pt>
                <c:pt idx="9673">
                  <c:v>228</c:v>
                </c:pt>
                <c:pt idx="9674">
                  <c:v>2718</c:v>
                </c:pt>
                <c:pt idx="9675">
                  <c:v>175</c:v>
                </c:pt>
                <c:pt idx="9676">
                  <c:v>800</c:v>
                </c:pt>
                <c:pt idx="9677">
                  <c:v>10785</c:v>
                </c:pt>
                <c:pt idx="9678">
                  <c:v>6</c:v>
                </c:pt>
                <c:pt idx="9679">
                  <c:v>114</c:v>
                </c:pt>
                <c:pt idx="9680">
                  <c:v>168</c:v>
                </c:pt>
                <c:pt idx="9681">
                  <c:v>352</c:v>
                </c:pt>
                <c:pt idx="9682">
                  <c:v>173</c:v>
                </c:pt>
                <c:pt idx="9683">
                  <c:v>4982</c:v>
                </c:pt>
                <c:pt idx="9684">
                  <c:v>21</c:v>
                </c:pt>
                <c:pt idx="9685">
                  <c:v>18</c:v>
                </c:pt>
                <c:pt idx="9686">
                  <c:v>202</c:v>
                </c:pt>
                <c:pt idx="9687">
                  <c:v>244</c:v>
                </c:pt>
                <c:pt idx="9688">
                  <c:v>402</c:v>
                </c:pt>
                <c:pt idx="9689">
                  <c:v>14</c:v>
                </c:pt>
                <c:pt idx="9690">
                  <c:v>189</c:v>
                </c:pt>
                <c:pt idx="9691">
                  <c:v>44</c:v>
                </c:pt>
                <c:pt idx="9692">
                  <c:v>170</c:v>
                </c:pt>
                <c:pt idx="9693">
                  <c:v>228</c:v>
                </c:pt>
                <c:pt idx="9694">
                  <c:v>44330</c:v>
                </c:pt>
                <c:pt idx="9695">
                  <c:v>88</c:v>
                </c:pt>
                <c:pt idx="9696">
                  <c:v>7590</c:v>
                </c:pt>
                <c:pt idx="9697">
                  <c:v>14870</c:v>
                </c:pt>
                <c:pt idx="9698">
                  <c:v>177</c:v>
                </c:pt>
                <c:pt idx="9699">
                  <c:v>115</c:v>
                </c:pt>
                <c:pt idx="9700">
                  <c:v>1544</c:v>
                </c:pt>
                <c:pt idx="9701">
                  <c:v>347</c:v>
                </c:pt>
                <c:pt idx="9702">
                  <c:v>12</c:v>
                </c:pt>
                <c:pt idx="9703">
                  <c:v>2310</c:v>
                </c:pt>
                <c:pt idx="9704">
                  <c:v>196</c:v>
                </c:pt>
                <c:pt idx="9705">
                  <c:v>66</c:v>
                </c:pt>
                <c:pt idx="9706">
                  <c:v>605</c:v>
                </c:pt>
                <c:pt idx="9707">
                  <c:v>1509</c:v>
                </c:pt>
                <c:pt idx="9708">
                  <c:v>152</c:v>
                </c:pt>
                <c:pt idx="9709">
                  <c:v>20</c:v>
                </c:pt>
                <c:pt idx="9710">
                  <c:v>1042</c:v>
                </c:pt>
                <c:pt idx="9711">
                  <c:v>5</c:v>
                </c:pt>
                <c:pt idx="9712">
                  <c:v>137</c:v>
                </c:pt>
                <c:pt idx="9713">
                  <c:v>0</c:v>
                </c:pt>
                <c:pt idx="9714">
                  <c:v>107</c:v>
                </c:pt>
                <c:pt idx="9715">
                  <c:v>2176</c:v>
                </c:pt>
                <c:pt idx="9716">
                  <c:v>781</c:v>
                </c:pt>
                <c:pt idx="9717">
                  <c:v>94</c:v>
                </c:pt>
                <c:pt idx="9718">
                  <c:v>344</c:v>
                </c:pt>
                <c:pt idx="9719">
                  <c:v>36377</c:v>
                </c:pt>
                <c:pt idx="9720">
                  <c:v>0</c:v>
                </c:pt>
                <c:pt idx="9721">
                  <c:v>352</c:v>
                </c:pt>
                <c:pt idx="9722">
                  <c:v>39</c:v>
                </c:pt>
                <c:pt idx="9723">
                  <c:v>526</c:v>
                </c:pt>
                <c:pt idx="9724">
                  <c:v>236</c:v>
                </c:pt>
                <c:pt idx="9725">
                  <c:v>188</c:v>
                </c:pt>
                <c:pt idx="9726">
                  <c:v>170</c:v>
                </c:pt>
                <c:pt idx="9727">
                  <c:v>227</c:v>
                </c:pt>
                <c:pt idx="9728">
                  <c:v>808</c:v>
                </c:pt>
                <c:pt idx="9729">
                  <c:v>576</c:v>
                </c:pt>
                <c:pt idx="9730">
                  <c:v>226</c:v>
                </c:pt>
                <c:pt idx="9731">
                  <c:v>23</c:v>
                </c:pt>
                <c:pt idx="9732">
                  <c:v>286</c:v>
                </c:pt>
                <c:pt idx="9733">
                  <c:v>244</c:v>
                </c:pt>
                <c:pt idx="9734">
                  <c:v>6354</c:v>
                </c:pt>
                <c:pt idx="9735">
                  <c:v>220</c:v>
                </c:pt>
                <c:pt idx="9736">
                  <c:v>3226</c:v>
                </c:pt>
                <c:pt idx="9737">
                  <c:v>59</c:v>
                </c:pt>
                <c:pt idx="9738">
                  <c:v>17</c:v>
                </c:pt>
                <c:pt idx="9739">
                  <c:v>1449</c:v>
                </c:pt>
                <c:pt idx="9740">
                  <c:v>916</c:v>
                </c:pt>
                <c:pt idx="9741">
                  <c:v>5</c:v>
                </c:pt>
                <c:pt idx="9742">
                  <c:v>0</c:v>
                </c:pt>
                <c:pt idx="9743">
                  <c:v>761</c:v>
                </c:pt>
                <c:pt idx="9744">
                  <c:v>70</c:v>
                </c:pt>
                <c:pt idx="9745">
                  <c:v>2088</c:v>
                </c:pt>
                <c:pt idx="9746">
                  <c:v>52</c:v>
                </c:pt>
                <c:pt idx="9747">
                  <c:v>27</c:v>
                </c:pt>
                <c:pt idx="9748">
                  <c:v>95</c:v>
                </c:pt>
                <c:pt idx="9749">
                  <c:v>209</c:v>
                </c:pt>
                <c:pt idx="9750">
                  <c:v>631</c:v>
                </c:pt>
                <c:pt idx="9751">
                  <c:v>23</c:v>
                </c:pt>
                <c:pt idx="9752">
                  <c:v>184</c:v>
                </c:pt>
                <c:pt idx="9753">
                  <c:v>25</c:v>
                </c:pt>
                <c:pt idx="9754">
                  <c:v>550</c:v>
                </c:pt>
                <c:pt idx="9755">
                  <c:v>718</c:v>
                </c:pt>
                <c:pt idx="9756">
                  <c:v>4062</c:v>
                </c:pt>
                <c:pt idx="9757">
                  <c:v>221</c:v>
                </c:pt>
                <c:pt idx="9758">
                  <c:v>459</c:v>
                </c:pt>
                <c:pt idx="9759">
                  <c:v>171</c:v>
                </c:pt>
                <c:pt idx="9760">
                  <c:v>674</c:v>
                </c:pt>
                <c:pt idx="9761">
                  <c:v>32</c:v>
                </c:pt>
                <c:pt idx="9762">
                  <c:v>793</c:v>
                </c:pt>
                <c:pt idx="9763">
                  <c:v>52</c:v>
                </c:pt>
                <c:pt idx="9764">
                  <c:v>716</c:v>
                </c:pt>
                <c:pt idx="9765">
                  <c:v>5</c:v>
                </c:pt>
                <c:pt idx="9766">
                  <c:v>158</c:v>
                </c:pt>
                <c:pt idx="9767">
                  <c:v>263</c:v>
                </c:pt>
                <c:pt idx="9768">
                  <c:v>0</c:v>
                </c:pt>
                <c:pt idx="9769">
                  <c:v>1388</c:v>
                </c:pt>
                <c:pt idx="9770">
                  <c:v>1774</c:v>
                </c:pt>
                <c:pt idx="9771">
                  <c:v>5618</c:v>
                </c:pt>
                <c:pt idx="9772">
                  <c:v>1962</c:v>
                </c:pt>
                <c:pt idx="9773">
                  <c:v>3522</c:v>
                </c:pt>
                <c:pt idx="9774">
                  <c:v>0</c:v>
                </c:pt>
                <c:pt idx="9775">
                  <c:v>40</c:v>
                </c:pt>
                <c:pt idx="9776">
                  <c:v>2335</c:v>
                </c:pt>
                <c:pt idx="9777">
                  <c:v>2687</c:v>
                </c:pt>
                <c:pt idx="9778">
                  <c:v>1324</c:v>
                </c:pt>
                <c:pt idx="9779">
                  <c:v>558</c:v>
                </c:pt>
                <c:pt idx="9780">
                  <c:v>2</c:v>
                </c:pt>
                <c:pt idx="9781">
                  <c:v>77</c:v>
                </c:pt>
                <c:pt idx="9782">
                  <c:v>46</c:v>
                </c:pt>
                <c:pt idx="9783">
                  <c:v>0</c:v>
                </c:pt>
                <c:pt idx="9784">
                  <c:v>8</c:v>
                </c:pt>
                <c:pt idx="9785">
                  <c:v>0</c:v>
                </c:pt>
                <c:pt idx="9786">
                  <c:v>149</c:v>
                </c:pt>
                <c:pt idx="9787">
                  <c:v>37</c:v>
                </c:pt>
                <c:pt idx="9788">
                  <c:v>610</c:v>
                </c:pt>
                <c:pt idx="9789">
                  <c:v>106</c:v>
                </c:pt>
                <c:pt idx="9790">
                  <c:v>650</c:v>
                </c:pt>
                <c:pt idx="9791">
                  <c:v>36</c:v>
                </c:pt>
                <c:pt idx="9792">
                  <c:v>74</c:v>
                </c:pt>
                <c:pt idx="9793">
                  <c:v>771</c:v>
                </c:pt>
                <c:pt idx="9794">
                  <c:v>1541</c:v>
                </c:pt>
                <c:pt idx="9795">
                  <c:v>4758</c:v>
                </c:pt>
                <c:pt idx="9796">
                  <c:v>990</c:v>
                </c:pt>
                <c:pt idx="9797">
                  <c:v>83</c:v>
                </c:pt>
                <c:pt idx="9798">
                  <c:v>623</c:v>
                </c:pt>
                <c:pt idx="9799">
                  <c:v>597</c:v>
                </c:pt>
                <c:pt idx="9800">
                  <c:v>46</c:v>
                </c:pt>
                <c:pt idx="9801">
                  <c:v>243</c:v>
                </c:pt>
                <c:pt idx="9802">
                  <c:v>212</c:v>
                </c:pt>
                <c:pt idx="9803">
                  <c:v>454</c:v>
                </c:pt>
                <c:pt idx="9804">
                  <c:v>186</c:v>
                </c:pt>
                <c:pt idx="9805">
                  <c:v>4184</c:v>
                </c:pt>
                <c:pt idx="9806">
                  <c:v>2354</c:v>
                </c:pt>
                <c:pt idx="9807">
                  <c:v>352</c:v>
                </c:pt>
                <c:pt idx="9808">
                  <c:v>1106</c:v>
                </c:pt>
                <c:pt idx="9809">
                  <c:v>697</c:v>
                </c:pt>
                <c:pt idx="9810">
                  <c:v>349</c:v>
                </c:pt>
                <c:pt idx="9811">
                  <c:v>304</c:v>
                </c:pt>
                <c:pt idx="9812">
                  <c:v>1030</c:v>
                </c:pt>
                <c:pt idx="9813">
                  <c:v>982</c:v>
                </c:pt>
                <c:pt idx="9814">
                  <c:v>97</c:v>
                </c:pt>
                <c:pt idx="9815">
                  <c:v>83</c:v>
                </c:pt>
                <c:pt idx="9816">
                  <c:v>3</c:v>
                </c:pt>
                <c:pt idx="9817">
                  <c:v>41</c:v>
                </c:pt>
                <c:pt idx="9818">
                  <c:v>58</c:v>
                </c:pt>
                <c:pt idx="9819">
                  <c:v>68</c:v>
                </c:pt>
                <c:pt idx="9820">
                  <c:v>17</c:v>
                </c:pt>
                <c:pt idx="9821">
                  <c:v>55</c:v>
                </c:pt>
                <c:pt idx="9822">
                  <c:v>1784</c:v>
                </c:pt>
                <c:pt idx="9823">
                  <c:v>17</c:v>
                </c:pt>
                <c:pt idx="9824">
                  <c:v>253</c:v>
                </c:pt>
                <c:pt idx="9825">
                  <c:v>839</c:v>
                </c:pt>
                <c:pt idx="9826">
                  <c:v>20</c:v>
                </c:pt>
                <c:pt idx="9827">
                  <c:v>36</c:v>
                </c:pt>
                <c:pt idx="9828">
                  <c:v>88</c:v>
                </c:pt>
                <c:pt idx="9829">
                  <c:v>7</c:v>
                </c:pt>
                <c:pt idx="9830">
                  <c:v>387</c:v>
                </c:pt>
                <c:pt idx="9831">
                  <c:v>524</c:v>
                </c:pt>
                <c:pt idx="9832">
                  <c:v>115</c:v>
                </c:pt>
                <c:pt idx="9833">
                  <c:v>52</c:v>
                </c:pt>
                <c:pt idx="9834">
                  <c:v>0</c:v>
                </c:pt>
                <c:pt idx="9835">
                  <c:v>24</c:v>
                </c:pt>
                <c:pt idx="9836">
                  <c:v>2370</c:v>
                </c:pt>
                <c:pt idx="9837">
                  <c:v>7</c:v>
                </c:pt>
                <c:pt idx="9838">
                  <c:v>36</c:v>
                </c:pt>
                <c:pt idx="9839">
                  <c:v>5</c:v>
                </c:pt>
                <c:pt idx="9840">
                  <c:v>2071</c:v>
                </c:pt>
                <c:pt idx="9841">
                  <c:v>8</c:v>
                </c:pt>
                <c:pt idx="9842">
                  <c:v>0</c:v>
                </c:pt>
                <c:pt idx="9843">
                  <c:v>91</c:v>
                </c:pt>
                <c:pt idx="9844">
                  <c:v>68</c:v>
                </c:pt>
                <c:pt idx="9845">
                  <c:v>11</c:v>
                </c:pt>
                <c:pt idx="9846">
                  <c:v>282</c:v>
                </c:pt>
                <c:pt idx="9847">
                  <c:v>87</c:v>
                </c:pt>
                <c:pt idx="9848">
                  <c:v>253</c:v>
                </c:pt>
                <c:pt idx="9849">
                  <c:v>58</c:v>
                </c:pt>
                <c:pt idx="9850">
                  <c:v>401</c:v>
                </c:pt>
                <c:pt idx="9851">
                  <c:v>200</c:v>
                </c:pt>
                <c:pt idx="9852">
                  <c:v>615</c:v>
                </c:pt>
                <c:pt idx="9853">
                  <c:v>5</c:v>
                </c:pt>
                <c:pt idx="9854">
                  <c:v>67</c:v>
                </c:pt>
                <c:pt idx="9855">
                  <c:v>146</c:v>
                </c:pt>
                <c:pt idx="9856">
                  <c:v>381</c:v>
                </c:pt>
                <c:pt idx="9857">
                  <c:v>0</c:v>
                </c:pt>
                <c:pt idx="9858">
                  <c:v>67</c:v>
                </c:pt>
                <c:pt idx="9859">
                  <c:v>630</c:v>
                </c:pt>
                <c:pt idx="9860">
                  <c:v>15701</c:v>
                </c:pt>
                <c:pt idx="9861">
                  <c:v>60</c:v>
                </c:pt>
                <c:pt idx="9862">
                  <c:v>0</c:v>
                </c:pt>
                <c:pt idx="9863">
                  <c:v>81</c:v>
                </c:pt>
                <c:pt idx="9864">
                  <c:v>36</c:v>
                </c:pt>
                <c:pt idx="9865">
                  <c:v>82</c:v>
                </c:pt>
                <c:pt idx="9866">
                  <c:v>151</c:v>
                </c:pt>
                <c:pt idx="9867">
                  <c:v>200</c:v>
                </c:pt>
                <c:pt idx="9868">
                  <c:v>109</c:v>
                </c:pt>
                <c:pt idx="9869">
                  <c:v>4</c:v>
                </c:pt>
                <c:pt idx="9870">
                  <c:v>2316</c:v>
                </c:pt>
                <c:pt idx="9871">
                  <c:v>538</c:v>
                </c:pt>
                <c:pt idx="9872">
                  <c:v>97</c:v>
                </c:pt>
                <c:pt idx="9873">
                  <c:v>39567</c:v>
                </c:pt>
                <c:pt idx="9874">
                  <c:v>211</c:v>
                </c:pt>
                <c:pt idx="9875">
                  <c:v>17</c:v>
                </c:pt>
                <c:pt idx="9876">
                  <c:v>566</c:v>
                </c:pt>
                <c:pt idx="9877">
                  <c:v>86</c:v>
                </c:pt>
                <c:pt idx="9878">
                  <c:v>22</c:v>
                </c:pt>
                <c:pt idx="9879">
                  <c:v>0</c:v>
                </c:pt>
                <c:pt idx="9880">
                  <c:v>105</c:v>
                </c:pt>
                <c:pt idx="9881">
                  <c:v>2895</c:v>
                </c:pt>
                <c:pt idx="9882">
                  <c:v>125</c:v>
                </c:pt>
                <c:pt idx="9883">
                  <c:v>2089</c:v>
                </c:pt>
                <c:pt idx="9884">
                  <c:v>336</c:v>
                </c:pt>
                <c:pt idx="9885">
                  <c:v>51</c:v>
                </c:pt>
                <c:pt idx="9886">
                  <c:v>313</c:v>
                </c:pt>
                <c:pt idx="9887">
                  <c:v>17</c:v>
                </c:pt>
                <c:pt idx="9888">
                  <c:v>4525</c:v>
                </c:pt>
                <c:pt idx="9889">
                  <c:v>222</c:v>
                </c:pt>
                <c:pt idx="9890">
                  <c:v>17</c:v>
                </c:pt>
                <c:pt idx="9891">
                  <c:v>139</c:v>
                </c:pt>
                <c:pt idx="9892">
                  <c:v>699</c:v>
                </c:pt>
                <c:pt idx="9893">
                  <c:v>5</c:v>
                </c:pt>
                <c:pt idx="9894">
                  <c:v>10</c:v>
                </c:pt>
                <c:pt idx="9895">
                  <c:v>596</c:v>
                </c:pt>
                <c:pt idx="9896">
                  <c:v>218</c:v>
                </c:pt>
                <c:pt idx="9897">
                  <c:v>44</c:v>
                </c:pt>
                <c:pt idx="9898">
                  <c:v>212</c:v>
                </c:pt>
                <c:pt idx="9899">
                  <c:v>1353</c:v>
                </c:pt>
                <c:pt idx="9900">
                  <c:v>105</c:v>
                </c:pt>
                <c:pt idx="9901">
                  <c:v>5156</c:v>
                </c:pt>
                <c:pt idx="9902">
                  <c:v>402</c:v>
                </c:pt>
                <c:pt idx="9903">
                  <c:v>89</c:v>
                </c:pt>
                <c:pt idx="9904">
                  <c:v>88</c:v>
                </c:pt>
                <c:pt idx="9905">
                  <c:v>14</c:v>
                </c:pt>
                <c:pt idx="9906">
                  <c:v>87723</c:v>
                </c:pt>
                <c:pt idx="9907">
                  <c:v>49</c:v>
                </c:pt>
                <c:pt idx="9908">
                  <c:v>752</c:v>
                </c:pt>
                <c:pt idx="9909">
                  <c:v>1646</c:v>
                </c:pt>
                <c:pt idx="9910">
                  <c:v>173</c:v>
                </c:pt>
                <c:pt idx="9911">
                  <c:v>1258</c:v>
                </c:pt>
                <c:pt idx="9912">
                  <c:v>3483</c:v>
                </c:pt>
                <c:pt idx="9913">
                  <c:v>8183</c:v>
                </c:pt>
                <c:pt idx="9914">
                  <c:v>383</c:v>
                </c:pt>
                <c:pt idx="9915">
                  <c:v>5931</c:v>
                </c:pt>
                <c:pt idx="9916">
                  <c:v>7</c:v>
                </c:pt>
                <c:pt idx="9917">
                  <c:v>190</c:v>
                </c:pt>
                <c:pt idx="9918">
                  <c:v>4155</c:v>
                </c:pt>
                <c:pt idx="9919">
                  <c:v>198</c:v>
                </c:pt>
                <c:pt idx="9920">
                  <c:v>144</c:v>
                </c:pt>
                <c:pt idx="9921">
                  <c:v>6</c:v>
                </c:pt>
                <c:pt idx="9922">
                  <c:v>3069</c:v>
                </c:pt>
                <c:pt idx="9923">
                  <c:v>223</c:v>
                </c:pt>
                <c:pt idx="9924">
                  <c:v>84</c:v>
                </c:pt>
                <c:pt idx="9925">
                  <c:v>68</c:v>
                </c:pt>
                <c:pt idx="9926">
                  <c:v>53</c:v>
                </c:pt>
                <c:pt idx="9927">
                  <c:v>107</c:v>
                </c:pt>
                <c:pt idx="9928">
                  <c:v>213</c:v>
                </c:pt>
                <c:pt idx="9929">
                  <c:v>235</c:v>
                </c:pt>
                <c:pt idx="9930">
                  <c:v>1173</c:v>
                </c:pt>
                <c:pt idx="9931">
                  <c:v>0</c:v>
                </c:pt>
                <c:pt idx="9932">
                  <c:v>264</c:v>
                </c:pt>
                <c:pt idx="9933">
                  <c:v>500</c:v>
                </c:pt>
                <c:pt idx="9934">
                  <c:v>128</c:v>
                </c:pt>
                <c:pt idx="9935">
                  <c:v>1391</c:v>
                </c:pt>
                <c:pt idx="9936">
                  <c:v>0</c:v>
                </c:pt>
                <c:pt idx="9937">
                  <c:v>966</c:v>
                </c:pt>
                <c:pt idx="9938">
                  <c:v>99</c:v>
                </c:pt>
                <c:pt idx="9939">
                  <c:v>409</c:v>
                </c:pt>
                <c:pt idx="9940">
                  <c:v>3384</c:v>
                </c:pt>
                <c:pt idx="9941">
                  <c:v>24</c:v>
                </c:pt>
                <c:pt idx="9942">
                  <c:v>447</c:v>
                </c:pt>
                <c:pt idx="9943">
                  <c:v>264</c:v>
                </c:pt>
                <c:pt idx="9944">
                  <c:v>29</c:v>
                </c:pt>
                <c:pt idx="9945">
                  <c:v>116</c:v>
                </c:pt>
                <c:pt idx="9946">
                  <c:v>0</c:v>
                </c:pt>
                <c:pt idx="9947">
                  <c:v>191</c:v>
                </c:pt>
                <c:pt idx="9948">
                  <c:v>3889</c:v>
                </c:pt>
                <c:pt idx="9949">
                  <c:v>67</c:v>
                </c:pt>
                <c:pt idx="9950">
                  <c:v>3215</c:v>
                </c:pt>
                <c:pt idx="9951">
                  <c:v>327</c:v>
                </c:pt>
                <c:pt idx="9952">
                  <c:v>122</c:v>
                </c:pt>
                <c:pt idx="9953">
                  <c:v>11</c:v>
                </c:pt>
                <c:pt idx="9954">
                  <c:v>669</c:v>
                </c:pt>
                <c:pt idx="9955">
                  <c:v>52</c:v>
                </c:pt>
                <c:pt idx="9956">
                  <c:v>1549</c:v>
                </c:pt>
                <c:pt idx="9957">
                  <c:v>2</c:v>
                </c:pt>
                <c:pt idx="9958">
                  <c:v>294</c:v>
                </c:pt>
                <c:pt idx="9959">
                  <c:v>415</c:v>
                </c:pt>
                <c:pt idx="9960">
                  <c:v>1252</c:v>
                </c:pt>
                <c:pt idx="9961">
                  <c:v>19430</c:v>
                </c:pt>
                <c:pt idx="9962">
                  <c:v>3063</c:v>
                </c:pt>
                <c:pt idx="9963">
                  <c:v>19</c:v>
                </c:pt>
                <c:pt idx="9964">
                  <c:v>287</c:v>
                </c:pt>
                <c:pt idx="9965">
                  <c:v>8</c:v>
                </c:pt>
                <c:pt idx="9966">
                  <c:v>817</c:v>
                </c:pt>
                <c:pt idx="9967">
                  <c:v>479</c:v>
                </c:pt>
                <c:pt idx="9968">
                  <c:v>3838</c:v>
                </c:pt>
                <c:pt idx="9969">
                  <c:v>213</c:v>
                </c:pt>
                <c:pt idx="9970">
                  <c:v>823</c:v>
                </c:pt>
                <c:pt idx="9971">
                  <c:v>416</c:v>
                </c:pt>
                <c:pt idx="9972">
                  <c:v>15</c:v>
                </c:pt>
                <c:pt idx="9973">
                  <c:v>46</c:v>
                </c:pt>
                <c:pt idx="9974">
                  <c:v>72</c:v>
                </c:pt>
                <c:pt idx="9975">
                  <c:v>99</c:v>
                </c:pt>
                <c:pt idx="9976">
                  <c:v>20</c:v>
                </c:pt>
                <c:pt idx="9977">
                  <c:v>446</c:v>
                </c:pt>
                <c:pt idx="9978">
                  <c:v>33</c:v>
                </c:pt>
                <c:pt idx="9979">
                  <c:v>19</c:v>
                </c:pt>
                <c:pt idx="9980">
                  <c:v>379</c:v>
                </c:pt>
                <c:pt idx="9981">
                  <c:v>1792</c:v>
                </c:pt>
                <c:pt idx="9982">
                  <c:v>17</c:v>
                </c:pt>
                <c:pt idx="9983">
                  <c:v>5</c:v>
                </c:pt>
                <c:pt idx="9984">
                  <c:v>255</c:v>
                </c:pt>
                <c:pt idx="9985">
                  <c:v>187</c:v>
                </c:pt>
                <c:pt idx="9986">
                  <c:v>89</c:v>
                </c:pt>
                <c:pt idx="9987">
                  <c:v>99</c:v>
                </c:pt>
                <c:pt idx="9988">
                  <c:v>408</c:v>
                </c:pt>
                <c:pt idx="9989">
                  <c:v>0</c:v>
                </c:pt>
                <c:pt idx="9990">
                  <c:v>9201</c:v>
                </c:pt>
                <c:pt idx="9991">
                  <c:v>290</c:v>
                </c:pt>
                <c:pt idx="9992">
                  <c:v>4054</c:v>
                </c:pt>
                <c:pt idx="9993">
                  <c:v>101</c:v>
                </c:pt>
                <c:pt idx="9994">
                  <c:v>16</c:v>
                </c:pt>
                <c:pt idx="9995">
                  <c:v>127</c:v>
                </c:pt>
                <c:pt idx="9996">
                  <c:v>261</c:v>
                </c:pt>
                <c:pt idx="9997">
                  <c:v>18</c:v>
                </c:pt>
                <c:pt idx="9998">
                  <c:v>1131</c:v>
                </c:pt>
                <c:pt idx="9999">
                  <c:v>14</c:v>
                </c:pt>
                <c:pt idx="10000">
                  <c:v>12</c:v>
                </c:pt>
                <c:pt idx="10001">
                  <c:v>4</c:v>
                </c:pt>
                <c:pt idx="10002">
                  <c:v>25</c:v>
                </c:pt>
                <c:pt idx="10003">
                  <c:v>25</c:v>
                </c:pt>
                <c:pt idx="10004">
                  <c:v>242</c:v>
                </c:pt>
                <c:pt idx="10005">
                  <c:v>34</c:v>
                </c:pt>
                <c:pt idx="10006">
                  <c:v>374</c:v>
                </c:pt>
                <c:pt idx="10007">
                  <c:v>40</c:v>
                </c:pt>
                <c:pt idx="10008">
                  <c:v>0</c:v>
                </c:pt>
                <c:pt idx="10009">
                  <c:v>46</c:v>
                </c:pt>
                <c:pt idx="10010">
                  <c:v>1</c:v>
                </c:pt>
                <c:pt idx="10011">
                  <c:v>208</c:v>
                </c:pt>
                <c:pt idx="10012">
                  <c:v>353</c:v>
                </c:pt>
                <c:pt idx="10013">
                  <c:v>1351</c:v>
                </c:pt>
                <c:pt idx="10014">
                  <c:v>1442</c:v>
                </c:pt>
                <c:pt idx="10015">
                  <c:v>51</c:v>
                </c:pt>
                <c:pt idx="10016">
                  <c:v>13</c:v>
                </c:pt>
                <c:pt idx="10017">
                  <c:v>9</c:v>
                </c:pt>
                <c:pt idx="10018">
                  <c:v>321</c:v>
                </c:pt>
                <c:pt idx="10019">
                  <c:v>947</c:v>
                </c:pt>
                <c:pt idx="10020">
                  <c:v>24</c:v>
                </c:pt>
                <c:pt idx="10021">
                  <c:v>48</c:v>
                </c:pt>
                <c:pt idx="10022">
                  <c:v>0</c:v>
                </c:pt>
                <c:pt idx="10023">
                  <c:v>335</c:v>
                </c:pt>
                <c:pt idx="10024">
                  <c:v>9</c:v>
                </c:pt>
                <c:pt idx="10025">
                  <c:v>11</c:v>
                </c:pt>
                <c:pt idx="10026">
                  <c:v>59</c:v>
                </c:pt>
                <c:pt idx="10027">
                  <c:v>13</c:v>
                </c:pt>
                <c:pt idx="10028">
                  <c:v>6192</c:v>
                </c:pt>
                <c:pt idx="10029">
                  <c:v>18</c:v>
                </c:pt>
                <c:pt idx="10030">
                  <c:v>35</c:v>
                </c:pt>
                <c:pt idx="10031">
                  <c:v>3995</c:v>
                </c:pt>
                <c:pt idx="10032">
                  <c:v>1033</c:v>
                </c:pt>
                <c:pt idx="10033">
                  <c:v>101</c:v>
                </c:pt>
                <c:pt idx="10034">
                  <c:v>2</c:v>
                </c:pt>
                <c:pt idx="10035">
                  <c:v>296</c:v>
                </c:pt>
                <c:pt idx="10036">
                  <c:v>1974</c:v>
                </c:pt>
                <c:pt idx="10037">
                  <c:v>98</c:v>
                </c:pt>
                <c:pt idx="10038">
                  <c:v>173</c:v>
                </c:pt>
                <c:pt idx="10039">
                  <c:v>1115</c:v>
                </c:pt>
                <c:pt idx="10040">
                  <c:v>30</c:v>
                </c:pt>
                <c:pt idx="10041">
                  <c:v>104</c:v>
                </c:pt>
                <c:pt idx="10042">
                  <c:v>70</c:v>
                </c:pt>
                <c:pt idx="10043">
                  <c:v>201</c:v>
                </c:pt>
                <c:pt idx="10044">
                  <c:v>188</c:v>
                </c:pt>
                <c:pt idx="10045">
                  <c:v>773</c:v>
                </c:pt>
                <c:pt idx="10046">
                  <c:v>364</c:v>
                </c:pt>
                <c:pt idx="10047">
                  <c:v>1489</c:v>
                </c:pt>
                <c:pt idx="10048">
                  <c:v>131</c:v>
                </c:pt>
                <c:pt idx="10049">
                  <c:v>9</c:v>
                </c:pt>
                <c:pt idx="10050">
                  <c:v>27</c:v>
                </c:pt>
                <c:pt idx="10051">
                  <c:v>274</c:v>
                </c:pt>
                <c:pt idx="10052">
                  <c:v>877</c:v>
                </c:pt>
                <c:pt idx="10053">
                  <c:v>634</c:v>
                </c:pt>
                <c:pt idx="10054">
                  <c:v>66</c:v>
                </c:pt>
                <c:pt idx="10055">
                  <c:v>4</c:v>
                </c:pt>
                <c:pt idx="10056">
                  <c:v>0</c:v>
                </c:pt>
                <c:pt idx="10057">
                  <c:v>382</c:v>
                </c:pt>
                <c:pt idx="10058">
                  <c:v>142</c:v>
                </c:pt>
                <c:pt idx="10059">
                  <c:v>105</c:v>
                </c:pt>
                <c:pt idx="10060">
                  <c:v>191</c:v>
                </c:pt>
                <c:pt idx="10061">
                  <c:v>67</c:v>
                </c:pt>
                <c:pt idx="10062">
                  <c:v>189</c:v>
                </c:pt>
                <c:pt idx="10063">
                  <c:v>610</c:v>
                </c:pt>
                <c:pt idx="10064">
                  <c:v>166</c:v>
                </c:pt>
                <c:pt idx="10065">
                  <c:v>1594</c:v>
                </c:pt>
                <c:pt idx="10066">
                  <c:v>28</c:v>
                </c:pt>
                <c:pt idx="10067">
                  <c:v>4754</c:v>
                </c:pt>
                <c:pt idx="10068">
                  <c:v>150</c:v>
                </c:pt>
                <c:pt idx="10069">
                  <c:v>708</c:v>
                </c:pt>
                <c:pt idx="10070">
                  <c:v>104</c:v>
                </c:pt>
                <c:pt idx="10071">
                  <c:v>548</c:v>
                </c:pt>
                <c:pt idx="10072">
                  <c:v>1549</c:v>
                </c:pt>
                <c:pt idx="10073">
                  <c:v>15</c:v>
                </c:pt>
                <c:pt idx="10074">
                  <c:v>76</c:v>
                </c:pt>
                <c:pt idx="10075">
                  <c:v>61</c:v>
                </c:pt>
                <c:pt idx="10076">
                  <c:v>80</c:v>
                </c:pt>
                <c:pt idx="10077">
                  <c:v>2392</c:v>
                </c:pt>
                <c:pt idx="10078">
                  <c:v>79664</c:v>
                </c:pt>
                <c:pt idx="10079">
                  <c:v>0</c:v>
                </c:pt>
                <c:pt idx="10080">
                  <c:v>22</c:v>
                </c:pt>
                <c:pt idx="10081">
                  <c:v>63</c:v>
                </c:pt>
                <c:pt idx="10082">
                  <c:v>10</c:v>
                </c:pt>
                <c:pt idx="10083">
                  <c:v>546</c:v>
                </c:pt>
                <c:pt idx="10084">
                  <c:v>8543</c:v>
                </c:pt>
                <c:pt idx="10085">
                  <c:v>202</c:v>
                </c:pt>
                <c:pt idx="10086">
                  <c:v>0</c:v>
                </c:pt>
                <c:pt idx="10087">
                  <c:v>5491</c:v>
                </c:pt>
                <c:pt idx="10088">
                  <c:v>304</c:v>
                </c:pt>
                <c:pt idx="10089">
                  <c:v>831</c:v>
                </c:pt>
                <c:pt idx="10090">
                  <c:v>107</c:v>
                </c:pt>
                <c:pt idx="10091">
                  <c:v>125</c:v>
                </c:pt>
                <c:pt idx="10092">
                  <c:v>267</c:v>
                </c:pt>
                <c:pt idx="10093">
                  <c:v>17221</c:v>
                </c:pt>
                <c:pt idx="10094">
                  <c:v>34</c:v>
                </c:pt>
                <c:pt idx="10095">
                  <c:v>51</c:v>
                </c:pt>
                <c:pt idx="10096">
                  <c:v>50</c:v>
                </c:pt>
                <c:pt idx="10097">
                  <c:v>48</c:v>
                </c:pt>
                <c:pt idx="10098">
                  <c:v>1320</c:v>
                </c:pt>
                <c:pt idx="10099">
                  <c:v>376</c:v>
                </c:pt>
                <c:pt idx="10100">
                  <c:v>2197</c:v>
                </c:pt>
                <c:pt idx="10101">
                  <c:v>0</c:v>
                </c:pt>
                <c:pt idx="10102">
                  <c:v>428</c:v>
                </c:pt>
                <c:pt idx="10103">
                  <c:v>28</c:v>
                </c:pt>
                <c:pt idx="10104">
                  <c:v>180</c:v>
                </c:pt>
                <c:pt idx="10105">
                  <c:v>388</c:v>
                </c:pt>
                <c:pt idx="10106">
                  <c:v>26</c:v>
                </c:pt>
                <c:pt idx="10107">
                  <c:v>220</c:v>
                </c:pt>
                <c:pt idx="10108">
                  <c:v>409</c:v>
                </c:pt>
                <c:pt idx="10109">
                  <c:v>941</c:v>
                </c:pt>
                <c:pt idx="10110">
                  <c:v>23</c:v>
                </c:pt>
                <c:pt idx="10111">
                  <c:v>955</c:v>
                </c:pt>
                <c:pt idx="10112">
                  <c:v>1147</c:v>
                </c:pt>
                <c:pt idx="10113">
                  <c:v>59</c:v>
                </c:pt>
                <c:pt idx="10114">
                  <c:v>1031</c:v>
                </c:pt>
                <c:pt idx="10115">
                  <c:v>750</c:v>
                </c:pt>
                <c:pt idx="10116">
                  <c:v>74</c:v>
                </c:pt>
                <c:pt idx="10117">
                  <c:v>0</c:v>
                </c:pt>
                <c:pt idx="10118">
                  <c:v>581</c:v>
                </c:pt>
                <c:pt idx="10119">
                  <c:v>43</c:v>
                </c:pt>
                <c:pt idx="10120">
                  <c:v>362</c:v>
                </c:pt>
                <c:pt idx="10121">
                  <c:v>5</c:v>
                </c:pt>
                <c:pt idx="10122">
                  <c:v>18</c:v>
                </c:pt>
                <c:pt idx="10123">
                  <c:v>284</c:v>
                </c:pt>
                <c:pt idx="10124">
                  <c:v>43</c:v>
                </c:pt>
                <c:pt idx="10125">
                  <c:v>16</c:v>
                </c:pt>
                <c:pt idx="10126">
                  <c:v>2567</c:v>
                </c:pt>
                <c:pt idx="10127">
                  <c:v>98</c:v>
                </c:pt>
                <c:pt idx="10128">
                  <c:v>72</c:v>
                </c:pt>
                <c:pt idx="10129">
                  <c:v>726</c:v>
                </c:pt>
                <c:pt idx="10130">
                  <c:v>2</c:v>
                </c:pt>
                <c:pt idx="10131">
                  <c:v>33</c:v>
                </c:pt>
                <c:pt idx="10132">
                  <c:v>83</c:v>
                </c:pt>
                <c:pt idx="10133">
                  <c:v>28</c:v>
                </c:pt>
                <c:pt idx="10134">
                  <c:v>86</c:v>
                </c:pt>
                <c:pt idx="10135">
                  <c:v>117</c:v>
                </c:pt>
                <c:pt idx="10136">
                  <c:v>354</c:v>
                </c:pt>
                <c:pt idx="10137">
                  <c:v>17</c:v>
                </c:pt>
                <c:pt idx="10138">
                  <c:v>16</c:v>
                </c:pt>
                <c:pt idx="10139">
                  <c:v>214</c:v>
                </c:pt>
                <c:pt idx="10140">
                  <c:v>524</c:v>
                </c:pt>
                <c:pt idx="10141">
                  <c:v>1382</c:v>
                </c:pt>
                <c:pt idx="10142">
                  <c:v>0</c:v>
                </c:pt>
                <c:pt idx="10143">
                  <c:v>216</c:v>
                </c:pt>
                <c:pt idx="10144">
                  <c:v>23</c:v>
                </c:pt>
                <c:pt idx="10145">
                  <c:v>381</c:v>
                </c:pt>
                <c:pt idx="10146">
                  <c:v>17</c:v>
                </c:pt>
                <c:pt idx="10147">
                  <c:v>3624</c:v>
                </c:pt>
                <c:pt idx="10148">
                  <c:v>257</c:v>
                </c:pt>
                <c:pt idx="10149">
                  <c:v>36</c:v>
                </c:pt>
                <c:pt idx="10150">
                  <c:v>49</c:v>
                </c:pt>
                <c:pt idx="10151">
                  <c:v>214</c:v>
                </c:pt>
                <c:pt idx="10152">
                  <c:v>1205</c:v>
                </c:pt>
                <c:pt idx="10153">
                  <c:v>2173</c:v>
                </c:pt>
                <c:pt idx="10154">
                  <c:v>301</c:v>
                </c:pt>
                <c:pt idx="10155">
                  <c:v>157</c:v>
                </c:pt>
                <c:pt idx="10156">
                  <c:v>535</c:v>
                </c:pt>
                <c:pt idx="10157">
                  <c:v>1278</c:v>
                </c:pt>
                <c:pt idx="10158">
                  <c:v>391</c:v>
                </c:pt>
                <c:pt idx="10159">
                  <c:v>19</c:v>
                </c:pt>
                <c:pt idx="10160">
                  <c:v>1477</c:v>
                </c:pt>
                <c:pt idx="10161">
                  <c:v>7</c:v>
                </c:pt>
                <c:pt idx="10162">
                  <c:v>0</c:v>
                </c:pt>
                <c:pt idx="10163">
                  <c:v>329</c:v>
                </c:pt>
                <c:pt idx="10164">
                  <c:v>6</c:v>
                </c:pt>
                <c:pt idx="10165">
                  <c:v>2255</c:v>
                </c:pt>
                <c:pt idx="10166">
                  <c:v>188</c:v>
                </c:pt>
                <c:pt idx="10167">
                  <c:v>309</c:v>
                </c:pt>
                <c:pt idx="10168">
                  <c:v>17</c:v>
                </c:pt>
                <c:pt idx="10169">
                  <c:v>28</c:v>
                </c:pt>
                <c:pt idx="10170">
                  <c:v>58</c:v>
                </c:pt>
                <c:pt idx="10171">
                  <c:v>24</c:v>
                </c:pt>
                <c:pt idx="10172">
                  <c:v>0</c:v>
                </c:pt>
                <c:pt idx="10173">
                  <c:v>1</c:v>
                </c:pt>
                <c:pt idx="10174">
                  <c:v>1726</c:v>
                </c:pt>
                <c:pt idx="10175">
                  <c:v>654</c:v>
                </c:pt>
                <c:pt idx="10176">
                  <c:v>216</c:v>
                </c:pt>
                <c:pt idx="10177">
                  <c:v>546</c:v>
                </c:pt>
                <c:pt idx="10178">
                  <c:v>224</c:v>
                </c:pt>
                <c:pt idx="10179">
                  <c:v>258</c:v>
                </c:pt>
                <c:pt idx="10180">
                  <c:v>74</c:v>
                </c:pt>
                <c:pt idx="10181">
                  <c:v>11519</c:v>
                </c:pt>
                <c:pt idx="10182">
                  <c:v>594</c:v>
                </c:pt>
                <c:pt idx="10183">
                  <c:v>33</c:v>
                </c:pt>
                <c:pt idx="10184">
                  <c:v>57</c:v>
                </c:pt>
                <c:pt idx="10185">
                  <c:v>500</c:v>
                </c:pt>
                <c:pt idx="10186">
                  <c:v>0</c:v>
                </c:pt>
                <c:pt idx="10187">
                  <c:v>2707</c:v>
                </c:pt>
                <c:pt idx="10188">
                  <c:v>30</c:v>
                </c:pt>
                <c:pt idx="10189">
                  <c:v>41</c:v>
                </c:pt>
                <c:pt idx="10190">
                  <c:v>292</c:v>
                </c:pt>
                <c:pt idx="10191">
                  <c:v>2120</c:v>
                </c:pt>
                <c:pt idx="10192">
                  <c:v>2077</c:v>
                </c:pt>
                <c:pt idx="10193">
                  <c:v>22</c:v>
                </c:pt>
                <c:pt idx="10194">
                  <c:v>0</c:v>
                </c:pt>
                <c:pt idx="10195">
                  <c:v>3504</c:v>
                </c:pt>
                <c:pt idx="10196">
                  <c:v>40</c:v>
                </c:pt>
                <c:pt idx="10197">
                  <c:v>393</c:v>
                </c:pt>
                <c:pt idx="10198">
                  <c:v>1227</c:v>
                </c:pt>
                <c:pt idx="10199">
                  <c:v>73</c:v>
                </c:pt>
                <c:pt idx="10200">
                  <c:v>1805</c:v>
                </c:pt>
                <c:pt idx="10201">
                  <c:v>3</c:v>
                </c:pt>
                <c:pt idx="10202">
                  <c:v>16</c:v>
                </c:pt>
                <c:pt idx="10203">
                  <c:v>0</c:v>
                </c:pt>
                <c:pt idx="10204">
                  <c:v>165</c:v>
                </c:pt>
                <c:pt idx="10205">
                  <c:v>57</c:v>
                </c:pt>
                <c:pt idx="10206">
                  <c:v>2126</c:v>
                </c:pt>
                <c:pt idx="10207">
                  <c:v>2241</c:v>
                </c:pt>
                <c:pt idx="10208">
                  <c:v>3</c:v>
                </c:pt>
                <c:pt idx="10209">
                  <c:v>178</c:v>
                </c:pt>
                <c:pt idx="10210">
                  <c:v>49</c:v>
                </c:pt>
                <c:pt idx="10211">
                  <c:v>46</c:v>
                </c:pt>
                <c:pt idx="10212">
                  <c:v>14</c:v>
                </c:pt>
                <c:pt idx="10213">
                  <c:v>18227</c:v>
                </c:pt>
                <c:pt idx="10214">
                  <c:v>442</c:v>
                </c:pt>
                <c:pt idx="10215">
                  <c:v>3426</c:v>
                </c:pt>
                <c:pt idx="10216">
                  <c:v>1002</c:v>
                </c:pt>
                <c:pt idx="10217">
                  <c:v>862</c:v>
                </c:pt>
                <c:pt idx="10218">
                  <c:v>21</c:v>
                </c:pt>
                <c:pt idx="10219">
                  <c:v>662</c:v>
                </c:pt>
                <c:pt idx="10220">
                  <c:v>137</c:v>
                </c:pt>
                <c:pt idx="10221">
                  <c:v>0</c:v>
                </c:pt>
                <c:pt idx="10222">
                  <c:v>1982</c:v>
                </c:pt>
                <c:pt idx="10223">
                  <c:v>480</c:v>
                </c:pt>
                <c:pt idx="10224">
                  <c:v>106</c:v>
                </c:pt>
                <c:pt idx="10225">
                  <c:v>128</c:v>
                </c:pt>
                <c:pt idx="10226">
                  <c:v>4143</c:v>
                </c:pt>
                <c:pt idx="10227">
                  <c:v>28</c:v>
                </c:pt>
                <c:pt idx="10228">
                  <c:v>15</c:v>
                </c:pt>
                <c:pt idx="10229">
                  <c:v>253</c:v>
                </c:pt>
                <c:pt idx="10230">
                  <c:v>10</c:v>
                </c:pt>
                <c:pt idx="10231">
                  <c:v>37</c:v>
                </c:pt>
                <c:pt idx="10232">
                  <c:v>38</c:v>
                </c:pt>
                <c:pt idx="10233">
                  <c:v>78</c:v>
                </c:pt>
                <c:pt idx="10234">
                  <c:v>282</c:v>
                </c:pt>
                <c:pt idx="10235">
                  <c:v>94</c:v>
                </c:pt>
                <c:pt idx="10236">
                  <c:v>543</c:v>
                </c:pt>
                <c:pt idx="10237">
                  <c:v>213</c:v>
                </c:pt>
                <c:pt idx="10238">
                  <c:v>12</c:v>
                </c:pt>
                <c:pt idx="10239">
                  <c:v>158</c:v>
                </c:pt>
                <c:pt idx="10240">
                  <c:v>7069</c:v>
                </c:pt>
                <c:pt idx="10241">
                  <c:v>11825</c:v>
                </c:pt>
                <c:pt idx="10242">
                  <c:v>103</c:v>
                </c:pt>
                <c:pt idx="10243">
                  <c:v>2041</c:v>
                </c:pt>
                <c:pt idx="10244">
                  <c:v>256</c:v>
                </c:pt>
                <c:pt idx="10245">
                  <c:v>27</c:v>
                </c:pt>
                <c:pt idx="10246">
                  <c:v>3799</c:v>
                </c:pt>
                <c:pt idx="10247">
                  <c:v>211</c:v>
                </c:pt>
                <c:pt idx="10248">
                  <c:v>178</c:v>
                </c:pt>
                <c:pt idx="10249">
                  <c:v>0</c:v>
                </c:pt>
                <c:pt idx="10250">
                  <c:v>104</c:v>
                </c:pt>
                <c:pt idx="10251">
                  <c:v>357</c:v>
                </c:pt>
                <c:pt idx="10252">
                  <c:v>17</c:v>
                </c:pt>
                <c:pt idx="10253">
                  <c:v>10</c:v>
                </c:pt>
                <c:pt idx="10254">
                  <c:v>9</c:v>
                </c:pt>
                <c:pt idx="10255">
                  <c:v>782</c:v>
                </c:pt>
                <c:pt idx="10256">
                  <c:v>2220</c:v>
                </c:pt>
                <c:pt idx="10257">
                  <c:v>149</c:v>
                </c:pt>
                <c:pt idx="10258">
                  <c:v>21</c:v>
                </c:pt>
                <c:pt idx="10259">
                  <c:v>23</c:v>
                </c:pt>
                <c:pt idx="10260">
                  <c:v>273</c:v>
                </c:pt>
                <c:pt idx="10261">
                  <c:v>547</c:v>
                </c:pt>
                <c:pt idx="10262">
                  <c:v>385</c:v>
                </c:pt>
                <c:pt idx="10263">
                  <c:v>123</c:v>
                </c:pt>
                <c:pt idx="10264">
                  <c:v>192</c:v>
                </c:pt>
                <c:pt idx="10265">
                  <c:v>35</c:v>
                </c:pt>
                <c:pt idx="10266">
                  <c:v>940</c:v>
                </c:pt>
                <c:pt idx="10267">
                  <c:v>2042</c:v>
                </c:pt>
                <c:pt idx="10268">
                  <c:v>4</c:v>
                </c:pt>
                <c:pt idx="10269">
                  <c:v>20</c:v>
                </c:pt>
                <c:pt idx="10270">
                  <c:v>113</c:v>
                </c:pt>
                <c:pt idx="10271">
                  <c:v>2800</c:v>
                </c:pt>
                <c:pt idx="10272">
                  <c:v>10</c:v>
                </c:pt>
                <c:pt idx="10273">
                  <c:v>29</c:v>
                </c:pt>
                <c:pt idx="10274">
                  <c:v>1</c:v>
                </c:pt>
                <c:pt idx="10275">
                  <c:v>251</c:v>
                </c:pt>
                <c:pt idx="10276">
                  <c:v>90</c:v>
                </c:pt>
                <c:pt idx="10277">
                  <c:v>4369</c:v>
                </c:pt>
                <c:pt idx="10278">
                  <c:v>36</c:v>
                </c:pt>
                <c:pt idx="10279">
                  <c:v>49</c:v>
                </c:pt>
                <c:pt idx="10280">
                  <c:v>12609</c:v>
                </c:pt>
                <c:pt idx="10281">
                  <c:v>16</c:v>
                </c:pt>
                <c:pt idx="10282">
                  <c:v>19452</c:v>
                </c:pt>
                <c:pt idx="10283">
                  <c:v>331</c:v>
                </c:pt>
                <c:pt idx="10284">
                  <c:v>0</c:v>
                </c:pt>
                <c:pt idx="10285">
                  <c:v>77</c:v>
                </c:pt>
                <c:pt idx="10286">
                  <c:v>111</c:v>
                </c:pt>
                <c:pt idx="10287">
                  <c:v>44</c:v>
                </c:pt>
                <c:pt idx="10288">
                  <c:v>128</c:v>
                </c:pt>
                <c:pt idx="10289">
                  <c:v>1557</c:v>
                </c:pt>
                <c:pt idx="10290">
                  <c:v>101</c:v>
                </c:pt>
                <c:pt idx="10291">
                  <c:v>336</c:v>
                </c:pt>
                <c:pt idx="10292">
                  <c:v>0</c:v>
                </c:pt>
                <c:pt idx="10293">
                  <c:v>305</c:v>
                </c:pt>
                <c:pt idx="10294">
                  <c:v>480</c:v>
                </c:pt>
                <c:pt idx="10295">
                  <c:v>71</c:v>
                </c:pt>
                <c:pt idx="10296">
                  <c:v>175</c:v>
                </c:pt>
                <c:pt idx="10297">
                  <c:v>101</c:v>
                </c:pt>
                <c:pt idx="10298">
                  <c:v>321</c:v>
                </c:pt>
                <c:pt idx="10299">
                  <c:v>5614</c:v>
                </c:pt>
                <c:pt idx="10300">
                  <c:v>23</c:v>
                </c:pt>
                <c:pt idx="10301">
                  <c:v>259</c:v>
                </c:pt>
                <c:pt idx="10302">
                  <c:v>1165</c:v>
                </c:pt>
                <c:pt idx="10303">
                  <c:v>1</c:v>
                </c:pt>
                <c:pt idx="10304">
                  <c:v>5684</c:v>
                </c:pt>
                <c:pt idx="10305">
                  <c:v>150</c:v>
                </c:pt>
                <c:pt idx="10306">
                  <c:v>243</c:v>
                </c:pt>
                <c:pt idx="10307">
                  <c:v>20</c:v>
                </c:pt>
                <c:pt idx="10308">
                  <c:v>846</c:v>
                </c:pt>
                <c:pt idx="10309">
                  <c:v>0</c:v>
                </c:pt>
                <c:pt idx="10310">
                  <c:v>16</c:v>
                </c:pt>
                <c:pt idx="10311">
                  <c:v>133</c:v>
                </c:pt>
                <c:pt idx="10312">
                  <c:v>163</c:v>
                </c:pt>
                <c:pt idx="10313">
                  <c:v>501</c:v>
                </c:pt>
                <c:pt idx="10314">
                  <c:v>348</c:v>
                </c:pt>
                <c:pt idx="10315">
                  <c:v>112</c:v>
                </c:pt>
                <c:pt idx="10316">
                  <c:v>941</c:v>
                </c:pt>
                <c:pt idx="10317">
                  <c:v>466</c:v>
                </c:pt>
                <c:pt idx="10318">
                  <c:v>470</c:v>
                </c:pt>
                <c:pt idx="10319">
                  <c:v>209</c:v>
                </c:pt>
                <c:pt idx="10320">
                  <c:v>97</c:v>
                </c:pt>
                <c:pt idx="10321">
                  <c:v>6245</c:v>
                </c:pt>
                <c:pt idx="10322">
                  <c:v>703</c:v>
                </c:pt>
                <c:pt idx="10323">
                  <c:v>40</c:v>
                </c:pt>
                <c:pt idx="10324">
                  <c:v>177</c:v>
                </c:pt>
                <c:pt idx="10325">
                  <c:v>162</c:v>
                </c:pt>
                <c:pt idx="10326">
                  <c:v>39</c:v>
                </c:pt>
                <c:pt idx="10327">
                  <c:v>55</c:v>
                </c:pt>
                <c:pt idx="10328">
                  <c:v>10</c:v>
                </c:pt>
                <c:pt idx="10329">
                  <c:v>75</c:v>
                </c:pt>
                <c:pt idx="10330">
                  <c:v>58</c:v>
                </c:pt>
                <c:pt idx="10331">
                  <c:v>85</c:v>
                </c:pt>
                <c:pt idx="10332">
                  <c:v>65</c:v>
                </c:pt>
                <c:pt idx="10333">
                  <c:v>0</c:v>
                </c:pt>
                <c:pt idx="10334">
                  <c:v>3</c:v>
                </c:pt>
                <c:pt idx="10335">
                  <c:v>221</c:v>
                </c:pt>
                <c:pt idx="10336">
                  <c:v>1533</c:v>
                </c:pt>
                <c:pt idx="10337">
                  <c:v>319</c:v>
                </c:pt>
                <c:pt idx="10338">
                  <c:v>19</c:v>
                </c:pt>
                <c:pt idx="10339">
                  <c:v>0</c:v>
                </c:pt>
                <c:pt idx="10340">
                  <c:v>1627</c:v>
                </c:pt>
                <c:pt idx="10341">
                  <c:v>90</c:v>
                </c:pt>
                <c:pt idx="10342">
                  <c:v>365</c:v>
                </c:pt>
                <c:pt idx="10343">
                  <c:v>1844</c:v>
                </c:pt>
                <c:pt idx="10344">
                  <c:v>0</c:v>
                </c:pt>
                <c:pt idx="10345">
                  <c:v>0</c:v>
                </c:pt>
                <c:pt idx="10346">
                  <c:v>76</c:v>
                </c:pt>
                <c:pt idx="10347">
                  <c:v>145</c:v>
                </c:pt>
                <c:pt idx="10348">
                  <c:v>0</c:v>
                </c:pt>
                <c:pt idx="10349">
                  <c:v>293</c:v>
                </c:pt>
                <c:pt idx="10350">
                  <c:v>516</c:v>
                </c:pt>
                <c:pt idx="10351">
                  <c:v>0</c:v>
                </c:pt>
                <c:pt idx="10352">
                  <c:v>744</c:v>
                </c:pt>
                <c:pt idx="10353">
                  <c:v>186</c:v>
                </c:pt>
                <c:pt idx="10354">
                  <c:v>35</c:v>
                </c:pt>
                <c:pt idx="10355">
                  <c:v>268</c:v>
                </c:pt>
                <c:pt idx="10356">
                  <c:v>3140</c:v>
                </c:pt>
                <c:pt idx="10357">
                  <c:v>775</c:v>
                </c:pt>
                <c:pt idx="10358">
                  <c:v>1514</c:v>
                </c:pt>
                <c:pt idx="10359">
                  <c:v>2505</c:v>
                </c:pt>
                <c:pt idx="10360">
                  <c:v>3994</c:v>
                </c:pt>
                <c:pt idx="10361">
                  <c:v>59</c:v>
                </c:pt>
                <c:pt idx="10362">
                  <c:v>279</c:v>
                </c:pt>
                <c:pt idx="10363">
                  <c:v>180</c:v>
                </c:pt>
                <c:pt idx="10364">
                  <c:v>50</c:v>
                </c:pt>
                <c:pt idx="10365">
                  <c:v>3197</c:v>
                </c:pt>
                <c:pt idx="10366">
                  <c:v>0</c:v>
                </c:pt>
                <c:pt idx="10367">
                  <c:v>1285</c:v>
                </c:pt>
                <c:pt idx="10368">
                  <c:v>289</c:v>
                </c:pt>
                <c:pt idx="10369">
                  <c:v>98</c:v>
                </c:pt>
                <c:pt idx="10370">
                  <c:v>0</c:v>
                </c:pt>
                <c:pt idx="10371">
                  <c:v>484</c:v>
                </c:pt>
                <c:pt idx="10372">
                  <c:v>3078</c:v>
                </c:pt>
                <c:pt idx="10373">
                  <c:v>855</c:v>
                </c:pt>
                <c:pt idx="10374">
                  <c:v>2449</c:v>
                </c:pt>
                <c:pt idx="10375">
                  <c:v>153</c:v>
                </c:pt>
                <c:pt idx="10376">
                  <c:v>196</c:v>
                </c:pt>
                <c:pt idx="10377">
                  <c:v>160</c:v>
                </c:pt>
                <c:pt idx="10378">
                  <c:v>36</c:v>
                </c:pt>
                <c:pt idx="10379">
                  <c:v>934</c:v>
                </c:pt>
                <c:pt idx="10380">
                  <c:v>664</c:v>
                </c:pt>
                <c:pt idx="10381">
                  <c:v>202</c:v>
                </c:pt>
                <c:pt idx="10382">
                  <c:v>113</c:v>
                </c:pt>
                <c:pt idx="10383">
                  <c:v>337</c:v>
                </c:pt>
                <c:pt idx="10384">
                  <c:v>107</c:v>
                </c:pt>
                <c:pt idx="10385">
                  <c:v>70</c:v>
                </c:pt>
                <c:pt idx="10386">
                  <c:v>478</c:v>
                </c:pt>
                <c:pt idx="10387">
                  <c:v>9832</c:v>
                </c:pt>
                <c:pt idx="10388">
                  <c:v>1190</c:v>
                </c:pt>
                <c:pt idx="10389">
                  <c:v>113</c:v>
                </c:pt>
                <c:pt idx="10390">
                  <c:v>700</c:v>
                </c:pt>
                <c:pt idx="10391">
                  <c:v>62</c:v>
                </c:pt>
                <c:pt idx="10392">
                  <c:v>630</c:v>
                </c:pt>
                <c:pt idx="10393">
                  <c:v>607</c:v>
                </c:pt>
                <c:pt idx="10394">
                  <c:v>7</c:v>
                </c:pt>
                <c:pt idx="10395">
                  <c:v>0</c:v>
                </c:pt>
                <c:pt idx="10396">
                  <c:v>288</c:v>
                </c:pt>
                <c:pt idx="10397">
                  <c:v>152</c:v>
                </c:pt>
                <c:pt idx="10398">
                  <c:v>119</c:v>
                </c:pt>
                <c:pt idx="10399">
                  <c:v>209</c:v>
                </c:pt>
                <c:pt idx="10400">
                  <c:v>3448</c:v>
                </c:pt>
                <c:pt idx="10401">
                  <c:v>8290</c:v>
                </c:pt>
                <c:pt idx="10402">
                  <c:v>1467</c:v>
                </c:pt>
                <c:pt idx="10403">
                  <c:v>297</c:v>
                </c:pt>
                <c:pt idx="10404">
                  <c:v>34</c:v>
                </c:pt>
                <c:pt idx="10405">
                  <c:v>69</c:v>
                </c:pt>
                <c:pt idx="10406">
                  <c:v>497</c:v>
                </c:pt>
                <c:pt idx="10407">
                  <c:v>435</c:v>
                </c:pt>
                <c:pt idx="10408">
                  <c:v>322</c:v>
                </c:pt>
                <c:pt idx="10409">
                  <c:v>82</c:v>
                </c:pt>
                <c:pt idx="10410">
                  <c:v>709</c:v>
                </c:pt>
                <c:pt idx="10411">
                  <c:v>242</c:v>
                </c:pt>
                <c:pt idx="10412">
                  <c:v>291</c:v>
                </c:pt>
                <c:pt idx="10413">
                  <c:v>752</c:v>
                </c:pt>
                <c:pt idx="10414">
                  <c:v>1258</c:v>
                </c:pt>
                <c:pt idx="10415">
                  <c:v>319</c:v>
                </c:pt>
                <c:pt idx="10416">
                  <c:v>622</c:v>
                </c:pt>
                <c:pt idx="10417">
                  <c:v>244</c:v>
                </c:pt>
                <c:pt idx="10418">
                  <c:v>144</c:v>
                </c:pt>
                <c:pt idx="10419">
                  <c:v>92</c:v>
                </c:pt>
                <c:pt idx="10420">
                  <c:v>69</c:v>
                </c:pt>
                <c:pt idx="10421">
                  <c:v>0</c:v>
                </c:pt>
                <c:pt idx="10422">
                  <c:v>101</c:v>
                </c:pt>
                <c:pt idx="10423">
                  <c:v>17</c:v>
                </c:pt>
                <c:pt idx="10424">
                  <c:v>15</c:v>
                </c:pt>
                <c:pt idx="10425">
                  <c:v>35</c:v>
                </c:pt>
                <c:pt idx="10426">
                  <c:v>0</c:v>
                </c:pt>
                <c:pt idx="10427">
                  <c:v>1072</c:v>
                </c:pt>
                <c:pt idx="10428">
                  <c:v>0</c:v>
                </c:pt>
                <c:pt idx="10429">
                  <c:v>102</c:v>
                </c:pt>
                <c:pt idx="10430">
                  <c:v>16</c:v>
                </c:pt>
                <c:pt idx="10431">
                  <c:v>145</c:v>
                </c:pt>
                <c:pt idx="10432">
                  <c:v>1282</c:v>
                </c:pt>
                <c:pt idx="10433">
                  <c:v>145</c:v>
                </c:pt>
                <c:pt idx="10434">
                  <c:v>337</c:v>
                </c:pt>
                <c:pt idx="10435">
                  <c:v>401</c:v>
                </c:pt>
                <c:pt idx="10436">
                  <c:v>149</c:v>
                </c:pt>
                <c:pt idx="10437">
                  <c:v>1069</c:v>
                </c:pt>
                <c:pt idx="10438">
                  <c:v>512</c:v>
                </c:pt>
                <c:pt idx="10439">
                  <c:v>245</c:v>
                </c:pt>
                <c:pt idx="10440">
                  <c:v>3875</c:v>
                </c:pt>
                <c:pt idx="10441">
                  <c:v>4</c:v>
                </c:pt>
                <c:pt idx="10442">
                  <c:v>50</c:v>
                </c:pt>
                <c:pt idx="10443">
                  <c:v>112</c:v>
                </c:pt>
                <c:pt idx="10444">
                  <c:v>143</c:v>
                </c:pt>
                <c:pt idx="10445">
                  <c:v>736</c:v>
                </c:pt>
                <c:pt idx="10446">
                  <c:v>228</c:v>
                </c:pt>
                <c:pt idx="10447">
                  <c:v>36</c:v>
                </c:pt>
                <c:pt idx="10448">
                  <c:v>3661</c:v>
                </c:pt>
                <c:pt idx="10449">
                  <c:v>76</c:v>
                </c:pt>
                <c:pt idx="10450">
                  <c:v>185</c:v>
                </c:pt>
                <c:pt idx="10451">
                  <c:v>1225</c:v>
                </c:pt>
                <c:pt idx="10452">
                  <c:v>678</c:v>
                </c:pt>
                <c:pt idx="10453">
                  <c:v>266</c:v>
                </c:pt>
                <c:pt idx="10454">
                  <c:v>738</c:v>
                </c:pt>
                <c:pt idx="10455">
                  <c:v>2285</c:v>
                </c:pt>
                <c:pt idx="10456">
                  <c:v>35</c:v>
                </c:pt>
                <c:pt idx="10457">
                  <c:v>17</c:v>
                </c:pt>
                <c:pt idx="10458">
                  <c:v>589</c:v>
                </c:pt>
                <c:pt idx="10459">
                  <c:v>210</c:v>
                </c:pt>
                <c:pt idx="10460">
                  <c:v>274</c:v>
                </c:pt>
                <c:pt idx="10461">
                  <c:v>6843</c:v>
                </c:pt>
                <c:pt idx="10462">
                  <c:v>194</c:v>
                </c:pt>
                <c:pt idx="10463">
                  <c:v>8</c:v>
                </c:pt>
                <c:pt idx="10464">
                  <c:v>9</c:v>
                </c:pt>
                <c:pt idx="10465">
                  <c:v>136</c:v>
                </c:pt>
                <c:pt idx="10466">
                  <c:v>157</c:v>
                </c:pt>
                <c:pt idx="10467">
                  <c:v>2399</c:v>
                </c:pt>
                <c:pt idx="10468">
                  <c:v>173</c:v>
                </c:pt>
                <c:pt idx="10469">
                  <c:v>104</c:v>
                </c:pt>
                <c:pt idx="10470">
                  <c:v>223</c:v>
                </c:pt>
                <c:pt idx="10471">
                  <c:v>198</c:v>
                </c:pt>
                <c:pt idx="10472">
                  <c:v>959</c:v>
                </c:pt>
                <c:pt idx="10473">
                  <c:v>26</c:v>
                </c:pt>
                <c:pt idx="10474">
                  <c:v>148</c:v>
                </c:pt>
                <c:pt idx="10475">
                  <c:v>230</c:v>
                </c:pt>
                <c:pt idx="10476">
                  <c:v>1598</c:v>
                </c:pt>
                <c:pt idx="10477">
                  <c:v>195</c:v>
                </c:pt>
                <c:pt idx="10478">
                  <c:v>56</c:v>
                </c:pt>
                <c:pt idx="10479">
                  <c:v>53</c:v>
                </c:pt>
                <c:pt idx="10480">
                  <c:v>65</c:v>
                </c:pt>
                <c:pt idx="10481">
                  <c:v>65</c:v>
                </c:pt>
                <c:pt idx="10482">
                  <c:v>2735</c:v>
                </c:pt>
                <c:pt idx="10483">
                  <c:v>27</c:v>
                </c:pt>
                <c:pt idx="10484">
                  <c:v>223</c:v>
                </c:pt>
                <c:pt idx="10485">
                  <c:v>282</c:v>
                </c:pt>
                <c:pt idx="10486">
                  <c:v>1271</c:v>
                </c:pt>
                <c:pt idx="10487">
                  <c:v>35</c:v>
                </c:pt>
                <c:pt idx="10488">
                  <c:v>56</c:v>
                </c:pt>
                <c:pt idx="10489">
                  <c:v>177</c:v>
                </c:pt>
                <c:pt idx="10490">
                  <c:v>22</c:v>
                </c:pt>
                <c:pt idx="10491">
                  <c:v>268</c:v>
                </c:pt>
                <c:pt idx="10492">
                  <c:v>8</c:v>
                </c:pt>
                <c:pt idx="10493">
                  <c:v>411</c:v>
                </c:pt>
                <c:pt idx="10494">
                  <c:v>68</c:v>
                </c:pt>
                <c:pt idx="10495">
                  <c:v>198</c:v>
                </c:pt>
                <c:pt idx="10496">
                  <c:v>29907</c:v>
                </c:pt>
                <c:pt idx="10497">
                  <c:v>368</c:v>
                </c:pt>
                <c:pt idx="10498">
                  <c:v>548</c:v>
                </c:pt>
                <c:pt idx="10499">
                  <c:v>4189</c:v>
                </c:pt>
                <c:pt idx="10500">
                  <c:v>257</c:v>
                </c:pt>
                <c:pt idx="10501">
                  <c:v>346</c:v>
                </c:pt>
                <c:pt idx="10502">
                  <c:v>153</c:v>
                </c:pt>
                <c:pt idx="10503">
                  <c:v>18</c:v>
                </c:pt>
                <c:pt idx="10504">
                  <c:v>127</c:v>
                </c:pt>
                <c:pt idx="10505">
                  <c:v>4682</c:v>
                </c:pt>
                <c:pt idx="10506">
                  <c:v>284</c:v>
                </c:pt>
                <c:pt idx="10507">
                  <c:v>14</c:v>
                </c:pt>
                <c:pt idx="10508">
                  <c:v>1015</c:v>
                </c:pt>
                <c:pt idx="10509">
                  <c:v>176</c:v>
                </c:pt>
                <c:pt idx="10510">
                  <c:v>255</c:v>
                </c:pt>
                <c:pt idx="10511">
                  <c:v>7406</c:v>
                </c:pt>
                <c:pt idx="10512">
                  <c:v>28119</c:v>
                </c:pt>
                <c:pt idx="10513">
                  <c:v>222</c:v>
                </c:pt>
                <c:pt idx="10514">
                  <c:v>350</c:v>
                </c:pt>
                <c:pt idx="10515">
                  <c:v>173</c:v>
                </c:pt>
                <c:pt idx="10516">
                  <c:v>18884</c:v>
                </c:pt>
                <c:pt idx="10517">
                  <c:v>30</c:v>
                </c:pt>
                <c:pt idx="10518">
                  <c:v>32</c:v>
                </c:pt>
                <c:pt idx="10519">
                  <c:v>7</c:v>
                </c:pt>
                <c:pt idx="10520">
                  <c:v>224</c:v>
                </c:pt>
                <c:pt idx="10521">
                  <c:v>2</c:v>
                </c:pt>
                <c:pt idx="10522">
                  <c:v>0</c:v>
                </c:pt>
                <c:pt idx="10523">
                  <c:v>378</c:v>
                </c:pt>
                <c:pt idx="10524">
                  <c:v>7</c:v>
                </c:pt>
                <c:pt idx="10525">
                  <c:v>207</c:v>
                </c:pt>
                <c:pt idx="10526">
                  <c:v>746</c:v>
                </c:pt>
                <c:pt idx="10527">
                  <c:v>6</c:v>
                </c:pt>
                <c:pt idx="10528">
                  <c:v>467</c:v>
                </c:pt>
                <c:pt idx="10529">
                  <c:v>67</c:v>
                </c:pt>
                <c:pt idx="10530">
                  <c:v>19877</c:v>
                </c:pt>
                <c:pt idx="10531">
                  <c:v>280</c:v>
                </c:pt>
                <c:pt idx="10532">
                  <c:v>0</c:v>
                </c:pt>
                <c:pt idx="10533">
                  <c:v>4314</c:v>
                </c:pt>
                <c:pt idx="10534">
                  <c:v>642</c:v>
                </c:pt>
                <c:pt idx="10535">
                  <c:v>75</c:v>
                </c:pt>
                <c:pt idx="10536">
                  <c:v>25</c:v>
                </c:pt>
                <c:pt idx="10537">
                  <c:v>29</c:v>
                </c:pt>
                <c:pt idx="10538">
                  <c:v>15</c:v>
                </c:pt>
                <c:pt idx="10539">
                  <c:v>101</c:v>
                </c:pt>
                <c:pt idx="10540">
                  <c:v>1011</c:v>
                </c:pt>
                <c:pt idx="10541">
                  <c:v>2660</c:v>
                </c:pt>
                <c:pt idx="10542">
                  <c:v>0</c:v>
                </c:pt>
                <c:pt idx="10543">
                  <c:v>191</c:v>
                </c:pt>
                <c:pt idx="10544">
                  <c:v>103</c:v>
                </c:pt>
                <c:pt idx="10545">
                  <c:v>0</c:v>
                </c:pt>
                <c:pt idx="10546">
                  <c:v>146</c:v>
                </c:pt>
                <c:pt idx="10547">
                  <c:v>282</c:v>
                </c:pt>
                <c:pt idx="10548">
                  <c:v>0</c:v>
                </c:pt>
                <c:pt idx="10549">
                  <c:v>158</c:v>
                </c:pt>
                <c:pt idx="10550">
                  <c:v>458</c:v>
                </c:pt>
                <c:pt idx="10551">
                  <c:v>58</c:v>
                </c:pt>
                <c:pt idx="10552">
                  <c:v>1034</c:v>
                </c:pt>
                <c:pt idx="10553">
                  <c:v>467</c:v>
                </c:pt>
                <c:pt idx="10554">
                  <c:v>2329</c:v>
                </c:pt>
                <c:pt idx="10555">
                  <c:v>917</c:v>
                </c:pt>
                <c:pt idx="10556">
                  <c:v>27</c:v>
                </c:pt>
                <c:pt idx="10557">
                  <c:v>1285</c:v>
                </c:pt>
                <c:pt idx="10558">
                  <c:v>1168</c:v>
                </c:pt>
                <c:pt idx="10559">
                  <c:v>411</c:v>
                </c:pt>
                <c:pt idx="10560">
                  <c:v>36</c:v>
                </c:pt>
                <c:pt idx="10561">
                  <c:v>687</c:v>
                </c:pt>
                <c:pt idx="10562">
                  <c:v>167</c:v>
                </c:pt>
                <c:pt idx="10563">
                  <c:v>297</c:v>
                </c:pt>
                <c:pt idx="10564">
                  <c:v>1617</c:v>
                </c:pt>
                <c:pt idx="10565">
                  <c:v>887</c:v>
                </c:pt>
                <c:pt idx="10566">
                  <c:v>50</c:v>
                </c:pt>
                <c:pt idx="10567">
                  <c:v>30</c:v>
                </c:pt>
                <c:pt idx="10568">
                  <c:v>56</c:v>
                </c:pt>
                <c:pt idx="10569">
                  <c:v>25</c:v>
                </c:pt>
                <c:pt idx="10570">
                  <c:v>15</c:v>
                </c:pt>
                <c:pt idx="10571">
                  <c:v>28</c:v>
                </c:pt>
                <c:pt idx="10572">
                  <c:v>409</c:v>
                </c:pt>
                <c:pt idx="10573">
                  <c:v>241</c:v>
                </c:pt>
                <c:pt idx="10574">
                  <c:v>69</c:v>
                </c:pt>
                <c:pt idx="10575">
                  <c:v>259</c:v>
                </c:pt>
                <c:pt idx="10576">
                  <c:v>1413</c:v>
                </c:pt>
                <c:pt idx="10577">
                  <c:v>96</c:v>
                </c:pt>
                <c:pt idx="10578">
                  <c:v>7</c:v>
                </c:pt>
                <c:pt idx="10579">
                  <c:v>1707</c:v>
                </c:pt>
                <c:pt idx="10580">
                  <c:v>269</c:v>
                </c:pt>
                <c:pt idx="10581">
                  <c:v>728</c:v>
                </c:pt>
                <c:pt idx="10582">
                  <c:v>8</c:v>
                </c:pt>
                <c:pt idx="10583">
                  <c:v>85</c:v>
                </c:pt>
                <c:pt idx="10584">
                  <c:v>11</c:v>
                </c:pt>
                <c:pt idx="10585">
                  <c:v>24</c:v>
                </c:pt>
                <c:pt idx="10586">
                  <c:v>386</c:v>
                </c:pt>
                <c:pt idx="10587">
                  <c:v>201</c:v>
                </c:pt>
                <c:pt idx="10588">
                  <c:v>4610</c:v>
                </c:pt>
                <c:pt idx="10589">
                  <c:v>357</c:v>
                </c:pt>
                <c:pt idx="10590">
                  <c:v>43</c:v>
                </c:pt>
                <c:pt idx="10591">
                  <c:v>41</c:v>
                </c:pt>
                <c:pt idx="10592">
                  <c:v>0</c:v>
                </c:pt>
                <c:pt idx="10593">
                  <c:v>56</c:v>
                </c:pt>
                <c:pt idx="10594">
                  <c:v>191</c:v>
                </c:pt>
                <c:pt idx="10595">
                  <c:v>219</c:v>
                </c:pt>
                <c:pt idx="10596">
                  <c:v>21</c:v>
                </c:pt>
                <c:pt idx="10597">
                  <c:v>2806</c:v>
                </c:pt>
                <c:pt idx="10598">
                  <c:v>693</c:v>
                </c:pt>
                <c:pt idx="10599">
                  <c:v>25</c:v>
                </c:pt>
                <c:pt idx="10600">
                  <c:v>314</c:v>
                </c:pt>
                <c:pt idx="10601">
                  <c:v>2553</c:v>
                </c:pt>
                <c:pt idx="10602">
                  <c:v>32</c:v>
                </c:pt>
                <c:pt idx="10603">
                  <c:v>1</c:v>
                </c:pt>
                <c:pt idx="10604">
                  <c:v>759</c:v>
                </c:pt>
                <c:pt idx="10605">
                  <c:v>199</c:v>
                </c:pt>
                <c:pt idx="10606">
                  <c:v>43</c:v>
                </c:pt>
                <c:pt idx="10607">
                  <c:v>73</c:v>
                </c:pt>
                <c:pt idx="10608">
                  <c:v>4</c:v>
                </c:pt>
                <c:pt idx="10609">
                  <c:v>106</c:v>
                </c:pt>
                <c:pt idx="10610">
                  <c:v>61</c:v>
                </c:pt>
                <c:pt idx="10611">
                  <c:v>3888</c:v>
                </c:pt>
                <c:pt idx="10612">
                  <c:v>1161</c:v>
                </c:pt>
                <c:pt idx="10613">
                  <c:v>9</c:v>
                </c:pt>
                <c:pt idx="10614">
                  <c:v>4618</c:v>
                </c:pt>
                <c:pt idx="10615">
                  <c:v>338</c:v>
                </c:pt>
                <c:pt idx="10616">
                  <c:v>37</c:v>
                </c:pt>
                <c:pt idx="10617">
                  <c:v>2582</c:v>
                </c:pt>
                <c:pt idx="10618">
                  <c:v>4</c:v>
                </c:pt>
                <c:pt idx="10619">
                  <c:v>442</c:v>
                </c:pt>
                <c:pt idx="10620">
                  <c:v>1674</c:v>
                </c:pt>
                <c:pt idx="10621">
                  <c:v>301</c:v>
                </c:pt>
                <c:pt idx="10622">
                  <c:v>167</c:v>
                </c:pt>
                <c:pt idx="10623">
                  <c:v>60</c:v>
                </c:pt>
                <c:pt idx="10624">
                  <c:v>64</c:v>
                </c:pt>
                <c:pt idx="10625">
                  <c:v>82</c:v>
                </c:pt>
                <c:pt idx="10626">
                  <c:v>284</c:v>
                </c:pt>
                <c:pt idx="10627">
                  <c:v>83</c:v>
                </c:pt>
                <c:pt idx="10628">
                  <c:v>263</c:v>
                </c:pt>
                <c:pt idx="10629">
                  <c:v>1583</c:v>
                </c:pt>
                <c:pt idx="10630">
                  <c:v>1353</c:v>
                </c:pt>
                <c:pt idx="10631">
                  <c:v>480</c:v>
                </c:pt>
                <c:pt idx="10632">
                  <c:v>100</c:v>
                </c:pt>
                <c:pt idx="10633">
                  <c:v>0</c:v>
                </c:pt>
                <c:pt idx="10634">
                  <c:v>365</c:v>
                </c:pt>
                <c:pt idx="10635">
                  <c:v>5770</c:v>
                </c:pt>
                <c:pt idx="10636">
                  <c:v>47</c:v>
                </c:pt>
                <c:pt idx="10637">
                  <c:v>249</c:v>
                </c:pt>
                <c:pt idx="10638">
                  <c:v>73356</c:v>
                </c:pt>
                <c:pt idx="10639">
                  <c:v>1055</c:v>
                </c:pt>
                <c:pt idx="10640">
                  <c:v>684</c:v>
                </c:pt>
                <c:pt idx="10641">
                  <c:v>1678</c:v>
                </c:pt>
                <c:pt idx="10642">
                  <c:v>509</c:v>
                </c:pt>
                <c:pt idx="10643">
                  <c:v>140</c:v>
                </c:pt>
                <c:pt idx="10644">
                  <c:v>1050</c:v>
                </c:pt>
                <c:pt idx="10645">
                  <c:v>1467</c:v>
                </c:pt>
                <c:pt idx="10646">
                  <c:v>2241</c:v>
                </c:pt>
                <c:pt idx="10647">
                  <c:v>400</c:v>
                </c:pt>
                <c:pt idx="10648">
                  <c:v>33</c:v>
                </c:pt>
                <c:pt idx="10649">
                  <c:v>594</c:v>
                </c:pt>
                <c:pt idx="10650">
                  <c:v>774</c:v>
                </c:pt>
                <c:pt idx="10651">
                  <c:v>44</c:v>
                </c:pt>
                <c:pt idx="10652">
                  <c:v>96</c:v>
                </c:pt>
                <c:pt idx="10653">
                  <c:v>31</c:v>
                </c:pt>
                <c:pt idx="10654">
                  <c:v>151</c:v>
                </c:pt>
                <c:pt idx="10655">
                  <c:v>772</c:v>
                </c:pt>
                <c:pt idx="10656">
                  <c:v>303</c:v>
                </c:pt>
                <c:pt idx="10657">
                  <c:v>302</c:v>
                </c:pt>
                <c:pt idx="10658">
                  <c:v>44</c:v>
                </c:pt>
                <c:pt idx="10659">
                  <c:v>3296</c:v>
                </c:pt>
                <c:pt idx="10660">
                  <c:v>298</c:v>
                </c:pt>
                <c:pt idx="10661">
                  <c:v>99</c:v>
                </c:pt>
                <c:pt idx="10662">
                  <c:v>27</c:v>
                </c:pt>
                <c:pt idx="10663">
                  <c:v>24</c:v>
                </c:pt>
                <c:pt idx="10664">
                  <c:v>22</c:v>
                </c:pt>
                <c:pt idx="10665">
                  <c:v>446</c:v>
                </c:pt>
                <c:pt idx="10666">
                  <c:v>1715</c:v>
                </c:pt>
                <c:pt idx="10667">
                  <c:v>64</c:v>
                </c:pt>
                <c:pt idx="10668">
                  <c:v>20</c:v>
                </c:pt>
                <c:pt idx="10669">
                  <c:v>694</c:v>
                </c:pt>
                <c:pt idx="10670">
                  <c:v>1433</c:v>
                </c:pt>
                <c:pt idx="10671">
                  <c:v>83</c:v>
                </c:pt>
                <c:pt idx="10672">
                  <c:v>91</c:v>
                </c:pt>
                <c:pt idx="10673">
                  <c:v>265</c:v>
                </c:pt>
                <c:pt idx="10674">
                  <c:v>235</c:v>
                </c:pt>
                <c:pt idx="10675">
                  <c:v>22</c:v>
                </c:pt>
                <c:pt idx="10676">
                  <c:v>2701</c:v>
                </c:pt>
                <c:pt idx="10677">
                  <c:v>965</c:v>
                </c:pt>
                <c:pt idx="10678">
                  <c:v>486</c:v>
                </c:pt>
                <c:pt idx="10679">
                  <c:v>17</c:v>
                </c:pt>
                <c:pt idx="10680">
                  <c:v>812</c:v>
                </c:pt>
                <c:pt idx="10681">
                  <c:v>132</c:v>
                </c:pt>
                <c:pt idx="10682">
                  <c:v>315</c:v>
                </c:pt>
                <c:pt idx="10683">
                  <c:v>1256</c:v>
                </c:pt>
                <c:pt idx="10684">
                  <c:v>70</c:v>
                </c:pt>
                <c:pt idx="10685">
                  <c:v>556</c:v>
                </c:pt>
                <c:pt idx="10686">
                  <c:v>981</c:v>
                </c:pt>
                <c:pt idx="10687">
                  <c:v>7422</c:v>
                </c:pt>
                <c:pt idx="10688">
                  <c:v>96</c:v>
                </c:pt>
                <c:pt idx="10689">
                  <c:v>147</c:v>
                </c:pt>
                <c:pt idx="10690">
                  <c:v>15</c:v>
                </c:pt>
                <c:pt idx="10691">
                  <c:v>28</c:v>
                </c:pt>
                <c:pt idx="10692">
                  <c:v>20</c:v>
                </c:pt>
                <c:pt idx="10693">
                  <c:v>934</c:v>
                </c:pt>
                <c:pt idx="10694">
                  <c:v>82</c:v>
                </c:pt>
                <c:pt idx="10695">
                  <c:v>1182</c:v>
                </c:pt>
                <c:pt idx="10696">
                  <c:v>10</c:v>
                </c:pt>
                <c:pt idx="10697">
                  <c:v>723</c:v>
                </c:pt>
                <c:pt idx="10698">
                  <c:v>3675</c:v>
                </c:pt>
                <c:pt idx="10699">
                  <c:v>138</c:v>
                </c:pt>
                <c:pt idx="10700">
                  <c:v>35114</c:v>
                </c:pt>
                <c:pt idx="10701">
                  <c:v>181</c:v>
                </c:pt>
                <c:pt idx="10702">
                  <c:v>118</c:v>
                </c:pt>
                <c:pt idx="10703">
                  <c:v>0</c:v>
                </c:pt>
                <c:pt idx="10704">
                  <c:v>465</c:v>
                </c:pt>
                <c:pt idx="10705">
                  <c:v>699</c:v>
                </c:pt>
                <c:pt idx="10706">
                  <c:v>86</c:v>
                </c:pt>
                <c:pt idx="10707">
                  <c:v>1924</c:v>
                </c:pt>
                <c:pt idx="10708">
                  <c:v>21</c:v>
                </c:pt>
                <c:pt idx="10709">
                  <c:v>42</c:v>
                </c:pt>
                <c:pt idx="10710">
                  <c:v>214</c:v>
                </c:pt>
                <c:pt idx="10711">
                  <c:v>251</c:v>
                </c:pt>
                <c:pt idx="10712">
                  <c:v>20</c:v>
                </c:pt>
                <c:pt idx="10713">
                  <c:v>5306</c:v>
                </c:pt>
                <c:pt idx="10714">
                  <c:v>248</c:v>
                </c:pt>
                <c:pt idx="10715">
                  <c:v>3230</c:v>
                </c:pt>
                <c:pt idx="10716">
                  <c:v>37</c:v>
                </c:pt>
                <c:pt idx="10717">
                  <c:v>2218</c:v>
                </c:pt>
                <c:pt idx="10718">
                  <c:v>121</c:v>
                </c:pt>
                <c:pt idx="10719">
                  <c:v>133</c:v>
                </c:pt>
                <c:pt idx="10720">
                  <c:v>0</c:v>
                </c:pt>
                <c:pt idx="10721">
                  <c:v>1776</c:v>
                </c:pt>
                <c:pt idx="10722">
                  <c:v>5406</c:v>
                </c:pt>
                <c:pt idx="10723">
                  <c:v>337</c:v>
                </c:pt>
                <c:pt idx="10724">
                  <c:v>1802</c:v>
                </c:pt>
                <c:pt idx="10725">
                  <c:v>266</c:v>
                </c:pt>
                <c:pt idx="10726">
                  <c:v>33</c:v>
                </c:pt>
                <c:pt idx="10727">
                  <c:v>688</c:v>
                </c:pt>
                <c:pt idx="10728">
                  <c:v>11975</c:v>
                </c:pt>
                <c:pt idx="10729">
                  <c:v>1</c:v>
                </c:pt>
                <c:pt idx="10730">
                  <c:v>10348</c:v>
                </c:pt>
                <c:pt idx="10731">
                  <c:v>738</c:v>
                </c:pt>
                <c:pt idx="10732">
                  <c:v>39</c:v>
                </c:pt>
                <c:pt idx="10733">
                  <c:v>915</c:v>
                </c:pt>
                <c:pt idx="10734">
                  <c:v>360</c:v>
                </c:pt>
                <c:pt idx="10735">
                  <c:v>1447</c:v>
                </c:pt>
                <c:pt idx="10736">
                  <c:v>31</c:v>
                </c:pt>
                <c:pt idx="10737">
                  <c:v>41</c:v>
                </c:pt>
                <c:pt idx="10738">
                  <c:v>20</c:v>
                </c:pt>
                <c:pt idx="10739">
                  <c:v>113</c:v>
                </c:pt>
                <c:pt idx="10740">
                  <c:v>0</c:v>
                </c:pt>
                <c:pt idx="10741">
                  <c:v>463</c:v>
                </c:pt>
                <c:pt idx="10742">
                  <c:v>66</c:v>
                </c:pt>
                <c:pt idx="10743">
                  <c:v>0</c:v>
                </c:pt>
                <c:pt idx="10744">
                  <c:v>525</c:v>
                </c:pt>
                <c:pt idx="10745">
                  <c:v>584</c:v>
                </c:pt>
                <c:pt idx="10746">
                  <c:v>400</c:v>
                </c:pt>
                <c:pt idx="10747">
                  <c:v>55</c:v>
                </c:pt>
                <c:pt idx="10748">
                  <c:v>44</c:v>
                </c:pt>
                <c:pt idx="10749">
                  <c:v>0</c:v>
                </c:pt>
                <c:pt idx="10750">
                  <c:v>24</c:v>
                </c:pt>
                <c:pt idx="10751">
                  <c:v>123</c:v>
                </c:pt>
                <c:pt idx="10752">
                  <c:v>62</c:v>
                </c:pt>
                <c:pt idx="10753">
                  <c:v>13</c:v>
                </c:pt>
                <c:pt idx="10754">
                  <c:v>94</c:v>
                </c:pt>
                <c:pt idx="10755">
                  <c:v>16</c:v>
                </c:pt>
                <c:pt idx="10756">
                  <c:v>43141</c:v>
                </c:pt>
                <c:pt idx="10757">
                  <c:v>1173</c:v>
                </c:pt>
                <c:pt idx="10758">
                  <c:v>383</c:v>
                </c:pt>
                <c:pt idx="10759">
                  <c:v>223</c:v>
                </c:pt>
                <c:pt idx="10760">
                  <c:v>504</c:v>
                </c:pt>
                <c:pt idx="10761">
                  <c:v>901</c:v>
                </c:pt>
                <c:pt idx="10762">
                  <c:v>0</c:v>
                </c:pt>
                <c:pt idx="10763">
                  <c:v>247</c:v>
                </c:pt>
                <c:pt idx="10764">
                  <c:v>41</c:v>
                </c:pt>
                <c:pt idx="10765">
                  <c:v>1541</c:v>
                </c:pt>
                <c:pt idx="10766">
                  <c:v>68</c:v>
                </c:pt>
                <c:pt idx="10767">
                  <c:v>3123</c:v>
                </c:pt>
                <c:pt idx="10768">
                  <c:v>178</c:v>
                </c:pt>
                <c:pt idx="10769">
                  <c:v>305</c:v>
                </c:pt>
                <c:pt idx="10770">
                  <c:v>324</c:v>
                </c:pt>
                <c:pt idx="10771">
                  <c:v>5</c:v>
                </c:pt>
                <c:pt idx="10772">
                  <c:v>13553</c:v>
                </c:pt>
                <c:pt idx="10773">
                  <c:v>466</c:v>
                </c:pt>
                <c:pt idx="10774">
                  <c:v>1</c:v>
                </c:pt>
                <c:pt idx="10775">
                  <c:v>93</c:v>
                </c:pt>
                <c:pt idx="10776">
                  <c:v>883</c:v>
                </c:pt>
                <c:pt idx="10777">
                  <c:v>1680</c:v>
                </c:pt>
                <c:pt idx="10778">
                  <c:v>0</c:v>
                </c:pt>
                <c:pt idx="10779">
                  <c:v>1459</c:v>
                </c:pt>
                <c:pt idx="10780">
                  <c:v>1873</c:v>
                </c:pt>
                <c:pt idx="10781">
                  <c:v>111</c:v>
                </c:pt>
                <c:pt idx="10782">
                  <c:v>175</c:v>
                </c:pt>
                <c:pt idx="10783">
                  <c:v>16948</c:v>
                </c:pt>
                <c:pt idx="10784">
                  <c:v>115</c:v>
                </c:pt>
                <c:pt idx="10785">
                  <c:v>607</c:v>
                </c:pt>
                <c:pt idx="10786">
                  <c:v>37</c:v>
                </c:pt>
                <c:pt idx="10787">
                  <c:v>2587</c:v>
                </c:pt>
                <c:pt idx="10788">
                  <c:v>14</c:v>
                </c:pt>
                <c:pt idx="10789">
                  <c:v>133</c:v>
                </c:pt>
                <c:pt idx="10790">
                  <c:v>438</c:v>
                </c:pt>
                <c:pt idx="10791">
                  <c:v>12</c:v>
                </c:pt>
                <c:pt idx="10792">
                  <c:v>59</c:v>
                </c:pt>
                <c:pt idx="10793">
                  <c:v>909</c:v>
                </c:pt>
                <c:pt idx="10794">
                  <c:v>7</c:v>
                </c:pt>
                <c:pt idx="10795">
                  <c:v>313</c:v>
                </c:pt>
                <c:pt idx="10796">
                  <c:v>26</c:v>
                </c:pt>
                <c:pt idx="10797">
                  <c:v>169</c:v>
                </c:pt>
                <c:pt idx="10798">
                  <c:v>445</c:v>
                </c:pt>
                <c:pt idx="10799">
                  <c:v>178</c:v>
                </c:pt>
                <c:pt idx="10800">
                  <c:v>495</c:v>
                </c:pt>
                <c:pt idx="10801">
                  <c:v>562</c:v>
                </c:pt>
                <c:pt idx="10802">
                  <c:v>38</c:v>
                </c:pt>
                <c:pt idx="10803">
                  <c:v>1346</c:v>
                </c:pt>
                <c:pt idx="10804">
                  <c:v>20</c:v>
                </c:pt>
                <c:pt idx="10805">
                  <c:v>69</c:v>
                </c:pt>
                <c:pt idx="10806">
                  <c:v>1528</c:v>
                </c:pt>
                <c:pt idx="10807">
                  <c:v>70</c:v>
                </c:pt>
                <c:pt idx="10808">
                  <c:v>751</c:v>
                </c:pt>
                <c:pt idx="10809">
                  <c:v>8171</c:v>
                </c:pt>
                <c:pt idx="10810">
                  <c:v>190</c:v>
                </c:pt>
                <c:pt idx="10811">
                  <c:v>58</c:v>
                </c:pt>
                <c:pt idx="10812">
                  <c:v>2147</c:v>
                </c:pt>
                <c:pt idx="10813">
                  <c:v>612</c:v>
                </c:pt>
                <c:pt idx="10814">
                  <c:v>24</c:v>
                </c:pt>
                <c:pt idx="10815">
                  <c:v>26</c:v>
                </c:pt>
                <c:pt idx="10816">
                  <c:v>243</c:v>
                </c:pt>
                <c:pt idx="10817">
                  <c:v>50</c:v>
                </c:pt>
                <c:pt idx="10818">
                  <c:v>220</c:v>
                </c:pt>
                <c:pt idx="10819">
                  <c:v>145</c:v>
                </c:pt>
                <c:pt idx="10820">
                  <c:v>185</c:v>
                </c:pt>
                <c:pt idx="10821">
                  <c:v>436</c:v>
                </c:pt>
                <c:pt idx="10822">
                  <c:v>1183</c:v>
                </c:pt>
                <c:pt idx="10823">
                  <c:v>200</c:v>
                </c:pt>
                <c:pt idx="10824">
                  <c:v>387</c:v>
                </c:pt>
                <c:pt idx="10825">
                  <c:v>84</c:v>
                </c:pt>
                <c:pt idx="10826">
                  <c:v>74</c:v>
                </c:pt>
                <c:pt idx="10827">
                  <c:v>1007</c:v>
                </c:pt>
                <c:pt idx="10828">
                  <c:v>41</c:v>
                </c:pt>
                <c:pt idx="10829">
                  <c:v>2163</c:v>
                </c:pt>
                <c:pt idx="10830">
                  <c:v>39</c:v>
                </c:pt>
                <c:pt idx="10831">
                  <c:v>60</c:v>
                </c:pt>
                <c:pt idx="10832">
                  <c:v>1007</c:v>
                </c:pt>
                <c:pt idx="10833">
                  <c:v>342</c:v>
                </c:pt>
                <c:pt idx="10834">
                  <c:v>54</c:v>
                </c:pt>
                <c:pt idx="10835">
                  <c:v>1166</c:v>
                </c:pt>
                <c:pt idx="10836">
                  <c:v>2655</c:v>
                </c:pt>
                <c:pt idx="10837">
                  <c:v>91</c:v>
                </c:pt>
                <c:pt idx="10838">
                  <c:v>754</c:v>
                </c:pt>
                <c:pt idx="10839">
                  <c:v>12581</c:v>
                </c:pt>
                <c:pt idx="10840">
                  <c:v>1</c:v>
                </c:pt>
                <c:pt idx="10841">
                  <c:v>218</c:v>
                </c:pt>
                <c:pt idx="10842">
                  <c:v>28</c:v>
                </c:pt>
                <c:pt idx="10843">
                  <c:v>51</c:v>
                </c:pt>
                <c:pt idx="10844">
                  <c:v>29</c:v>
                </c:pt>
                <c:pt idx="10845">
                  <c:v>75</c:v>
                </c:pt>
                <c:pt idx="10846">
                  <c:v>0</c:v>
                </c:pt>
                <c:pt idx="10847">
                  <c:v>21</c:v>
                </c:pt>
                <c:pt idx="10848">
                  <c:v>60</c:v>
                </c:pt>
                <c:pt idx="10849">
                  <c:v>65</c:v>
                </c:pt>
                <c:pt idx="10850">
                  <c:v>8</c:v>
                </c:pt>
                <c:pt idx="10851">
                  <c:v>3135</c:v>
                </c:pt>
                <c:pt idx="10852">
                  <c:v>667</c:v>
                </c:pt>
                <c:pt idx="10853">
                  <c:v>357</c:v>
                </c:pt>
                <c:pt idx="10854">
                  <c:v>675</c:v>
                </c:pt>
                <c:pt idx="10855">
                  <c:v>127</c:v>
                </c:pt>
                <c:pt idx="10856">
                  <c:v>66</c:v>
                </c:pt>
                <c:pt idx="10857">
                  <c:v>648</c:v>
                </c:pt>
                <c:pt idx="10858">
                  <c:v>300</c:v>
                </c:pt>
                <c:pt idx="10859">
                  <c:v>1094</c:v>
                </c:pt>
                <c:pt idx="10860">
                  <c:v>2901</c:v>
                </c:pt>
                <c:pt idx="10861">
                  <c:v>14</c:v>
                </c:pt>
                <c:pt idx="10862">
                  <c:v>364</c:v>
                </c:pt>
                <c:pt idx="10863">
                  <c:v>142</c:v>
                </c:pt>
                <c:pt idx="10864">
                  <c:v>158</c:v>
                </c:pt>
                <c:pt idx="10865">
                  <c:v>171</c:v>
                </c:pt>
                <c:pt idx="10866">
                  <c:v>0</c:v>
                </c:pt>
                <c:pt idx="10867">
                  <c:v>0</c:v>
                </c:pt>
                <c:pt idx="10868">
                  <c:v>198</c:v>
                </c:pt>
                <c:pt idx="10869">
                  <c:v>30</c:v>
                </c:pt>
                <c:pt idx="10870">
                  <c:v>277</c:v>
                </c:pt>
                <c:pt idx="10871">
                  <c:v>127</c:v>
                </c:pt>
                <c:pt idx="10872">
                  <c:v>34</c:v>
                </c:pt>
                <c:pt idx="10873">
                  <c:v>153</c:v>
                </c:pt>
                <c:pt idx="10874">
                  <c:v>687</c:v>
                </c:pt>
                <c:pt idx="10875">
                  <c:v>671</c:v>
                </c:pt>
                <c:pt idx="10876">
                  <c:v>266</c:v>
                </c:pt>
                <c:pt idx="10877">
                  <c:v>0</c:v>
                </c:pt>
                <c:pt idx="10878">
                  <c:v>684</c:v>
                </c:pt>
                <c:pt idx="10879">
                  <c:v>480</c:v>
                </c:pt>
                <c:pt idx="10880">
                  <c:v>90</c:v>
                </c:pt>
                <c:pt idx="10881">
                  <c:v>8112</c:v>
                </c:pt>
                <c:pt idx="10882">
                  <c:v>166</c:v>
                </c:pt>
                <c:pt idx="10883">
                  <c:v>403</c:v>
                </c:pt>
                <c:pt idx="10884">
                  <c:v>309</c:v>
                </c:pt>
                <c:pt idx="10885">
                  <c:v>1244</c:v>
                </c:pt>
                <c:pt idx="10886">
                  <c:v>345</c:v>
                </c:pt>
                <c:pt idx="10887">
                  <c:v>47</c:v>
                </c:pt>
                <c:pt idx="10888">
                  <c:v>39500</c:v>
                </c:pt>
                <c:pt idx="10889">
                  <c:v>3553</c:v>
                </c:pt>
                <c:pt idx="10890">
                  <c:v>5190</c:v>
                </c:pt>
                <c:pt idx="10891">
                  <c:v>209</c:v>
                </c:pt>
                <c:pt idx="10892">
                  <c:v>610</c:v>
                </c:pt>
                <c:pt idx="10893">
                  <c:v>93</c:v>
                </c:pt>
                <c:pt idx="10894">
                  <c:v>682</c:v>
                </c:pt>
                <c:pt idx="10895">
                  <c:v>57</c:v>
                </c:pt>
                <c:pt idx="10896">
                  <c:v>247</c:v>
                </c:pt>
                <c:pt idx="10897">
                  <c:v>88</c:v>
                </c:pt>
                <c:pt idx="10898">
                  <c:v>265</c:v>
                </c:pt>
                <c:pt idx="10899">
                  <c:v>140</c:v>
                </c:pt>
                <c:pt idx="10900">
                  <c:v>404</c:v>
                </c:pt>
                <c:pt idx="10901">
                  <c:v>72</c:v>
                </c:pt>
                <c:pt idx="10902">
                  <c:v>0</c:v>
                </c:pt>
                <c:pt idx="10903">
                  <c:v>99</c:v>
                </c:pt>
                <c:pt idx="10904">
                  <c:v>38</c:v>
                </c:pt>
                <c:pt idx="10905">
                  <c:v>21</c:v>
                </c:pt>
                <c:pt idx="10906">
                  <c:v>326</c:v>
                </c:pt>
                <c:pt idx="10907">
                  <c:v>3736</c:v>
                </c:pt>
                <c:pt idx="10908">
                  <c:v>29</c:v>
                </c:pt>
                <c:pt idx="10909">
                  <c:v>12989</c:v>
                </c:pt>
                <c:pt idx="10910">
                  <c:v>5676</c:v>
                </c:pt>
                <c:pt idx="10911">
                  <c:v>556</c:v>
                </c:pt>
                <c:pt idx="10912">
                  <c:v>65</c:v>
                </c:pt>
                <c:pt idx="10913">
                  <c:v>68</c:v>
                </c:pt>
                <c:pt idx="10914">
                  <c:v>373</c:v>
                </c:pt>
                <c:pt idx="10915">
                  <c:v>258</c:v>
                </c:pt>
                <c:pt idx="10916">
                  <c:v>542</c:v>
                </c:pt>
                <c:pt idx="10917">
                  <c:v>10</c:v>
                </c:pt>
                <c:pt idx="10918">
                  <c:v>199</c:v>
                </c:pt>
                <c:pt idx="10919">
                  <c:v>735</c:v>
                </c:pt>
                <c:pt idx="10920">
                  <c:v>30611</c:v>
                </c:pt>
                <c:pt idx="10921">
                  <c:v>9</c:v>
                </c:pt>
                <c:pt idx="10922">
                  <c:v>2167</c:v>
                </c:pt>
                <c:pt idx="10923">
                  <c:v>60</c:v>
                </c:pt>
                <c:pt idx="10924">
                  <c:v>12857</c:v>
                </c:pt>
                <c:pt idx="10925">
                  <c:v>3</c:v>
                </c:pt>
                <c:pt idx="10926">
                  <c:v>1516</c:v>
                </c:pt>
                <c:pt idx="10927">
                  <c:v>53</c:v>
                </c:pt>
                <c:pt idx="10928">
                  <c:v>37</c:v>
                </c:pt>
                <c:pt idx="10929">
                  <c:v>651</c:v>
                </c:pt>
                <c:pt idx="10930">
                  <c:v>124</c:v>
                </c:pt>
                <c:pt idx="10931">
                  <c:v>96</c:v>
                </c:pt>
                <c:pt idx="10932">
                  <c:v>27</c:v>
                </c:pt>
                <c:pt idx="10933">
                  <c:v>932</c:v>
                </c:pt>
                <c:pt idx="10934">
                  <c:v>91</c:v>
                </c:pt>
                <c:pt idx="10935">
                  <c:v>409</c:v>
                </c:pt>
                <c:pt idx="10936">
                  <c:v>13</c:v>
                </c:pt>
                <c:pt idx="10937">
                  <c:v>0</c:v>
                </c:pt>
                <c:pt idx="10938">
                  <c:v>1082</c:v>
                </c:pt>
                <c:pt idx="10939">
                  <c:v>0</c:v>
                </c:pt>
                <c:pt idx="10940">
                  <c:v>465</c:v>
                </c:pt>
                <c:pt idx="10941">
                  <c:v>4200</c:v>
                </c:pt>
                <c:pt idx="10942">
                  <c:v>1599</c:v>
                </c:pt>
                <c:pt idx="10943">
                  <c:v>1221</c:v>
                </c:pt>
                <c:pt idx="10944">
                  <c:v>11</c:v>
                </c:pt>
                <c:pt idx="10945">
                  <c:v>73</c:v>
                </c:pt>
                <c:pt idx="10946">
                  <c:v>1239</c:v>
                </c:pt>
                <c:pt idx="10947">
                  <c:v>121</c:v>
                </c:pt>
                <c:pt idx="10948">
                  <c:v>136</c:v>
                </c:pt>
                <c:pt idx="10949">
                  <c:v>13</c:v>
                </c:pt>
                <c:pt idx="10950">
                  <c:v>438</c:v>
                </c:pt>
                <c:pt idx="10951">
                  <c:v>18</c:v>
                </c:pt>
                <c:pt idx="10952">
                  <c:v>39</c:v>
                </c:pt>
                <c:pt idx="10953">
                  <c:v>76</c:v>
                </c:pt>
                <c:pt idx="10954">
                  <c:v>2796</c:v>
                </c:pt>
                <c:pt idx="10955">
                  <c:v>0</c:v>
                </c:pt>
                <c:pt idx="10956">
                  <c:v>49</c:v>
                </c:pt>
                <c:pt idx="10957">
                  <c:v>127</c:v>
                </c:pt>
                <c:pt idx="10958">
                  <c:v>0</c:v>
                </c:pt>
                <c:pt idx="10959">
                  <c:v>496</c:v>
                </c:pt>
                <c:pt idx="10960">
                  <c:v>968</c:v>
                </c:pt>
                <c:pt idx="10961">
                  <c:v>208</c:v>
                </c:pt>
                <c:pt idx="10962">
                  <c:v>8</c:v>
                </c:pt>
                <c:pt idx="10963">
                  <c:v>75</c:v>
                </c:pt>
                <c:pt idx="10964">
                  <c:v>304</c:v>
                </c:pt>
                <c:pt idx="10965">
                  <c:v>160</c:v>
                </c:pt>
                <c:pt idx="10966">
                  <c:v>449</c:v>
                </c:pt>
                <c:pt idx="10967">
                  <c:v>4750</c:v>
                </c:pt>
                <c:pt idx="10968">
                  <c:v>0</c:v>
                </c:pt>
                <c:pt idx="10969">
                  <c:v>3</c:v>
                </c:pt>
                <c:pt idx="10970">
                  <c:v>251</c:v>
                </c:pt>
                <c:pt idx="10971">
                  <c:v>3504</c:v>
                </c:pt>
                <c:pt idx="10972">
                  <c:v>84</c:v>
                </c:pt>
                <c:pt idx="10973">
                  <c:v>1489</c:v>
                </c:pt>
                <c:pt idx="10974">
                  <c:v>179</c:v>
                </c:pt>
                <c:pt idx="10975">
                  <c:v>1713</c:v>
                </c:pt>
                <c:pt idx="10976">
                  <c:v>289</c:v>
                </c:pt>
                <c:pt idx="10977">
                  <c:v>14</c:v>
                </c:pt>
                <c:pt idx="10978">
                  <c:v>28</c:v>
                </c:pt>
                <c:pt idx="10979">
                  <c:v>193</c:v>
                </c:pt>
                <c:pt idx="10980">
                  <c:v>48371</c:v>
                </c:pt>
                <c:pt idx="10981">
                  <c:v>73</c:v>
                </c:pt>
                <c:pt idx="10982">
                  <c:v>34</c:v>
                </c:pt>
                <c:pt idx="10983">
                  <c:v>217</c:v>
                </c:pt>
                <c:pt idx="10984">
                  <c:v>272</c:v>
                </c:pt>
                <c:pt idx="10985">
                  <c:v>299</c:v>
                </c:pt>
                <c:pt idx="10986">
                  <c:v>47</c:v>
                </c:pt>
                <c:pt idx="10987">
                  <c:v>347</c:v>
                </c:pt>
                <c:pt idx="10988">
                  <c:v>85</c:v>
                </c:pt>
                <c:pt idx="10989">
                  <c:v>0</c:v>
                </c:pt>
                <c:pt idx="10990">
                  <c:v>32</c:v>
                </c:pt>
                <c:pt idx="10991">
                  <c:v>171</c:v>
                </c:pt>
                <c:pt idx="10992">
                  <c:v>16</c:v>
                </c:pt>
                <c:pt idx="10993">
                  <c:v>886</c:v>
                </c:pt>
                <c:pt idx="10994">
                  <c:v>227</c:v>
                </c:pt>
                <c:pt idx="10995">
                  <c:v>170</c:v>
                </c:pt>
                <c:pt idx="10996">
                  <c:v>41</c:v>
                </c:pt>
                <c:pt idx="10997">
                  <c:v>225</c:v>
                </c:pt>
                <c:pt idx="10998">
                  <c:v>577</c:v>
                </c:pt>
                <c:pt idx="10999">
                  <c:v>640</c:v>
                </c:pt>
                <c:pt idx="11000">
                  <c:v>4</c:v>
                </c:pt>
                <c:pt idx="11001">
                  <c:v>114</c:v>
                </c:pt>
                <c:pt idx="11002">
                  <c:v>0</c:v>
                </c:pt>
                <c:pt idx="11003">
                  <c:v>66208</c:v>
                </c:pt>
                <c:pt idx="11004">
                  <c:v>114</c:v>
                </c:pt>
                <c:pt idx="11005">
                  <c:v>0</c:v>
                </c:pt>
                <c:pt idx="11006">
                  <c:v>718</c:v>
                </c:pt>
                <c:pt idx="11007">
                  <c:v>450</c:v>
                </c:pt>
                <c:pt idx="11008">
                  <c:v>18</c:v>
                </c:pt>
                <c:pt idx="11009">
                  <c:v>14</c:v>
                </c:pt>
                <c:pt idx="11010">
                  <c:v>76</c:v>
                </c:pt>
                <c:pt idx="11011">
                  <c:v>63</c:v>
                </c:pt>
                <c:pt idx="11012">
                  <c:v>1652</c:v>
                </c:pt>
                <c:pt idx="11013">
                  <c:v>322</c:v>
                </c:pt>
                <c:pt idx="11014">
                  <c:v>95</c:v>
                </c:pt>
                <c:pt idx="11015">
                  <c:v>188</c:v>
                </c:pt>
                <c:pt idx="11016">
                  <c:v>208</c:v>
                </c:pt>
                <c:pt idx="11017">
                  <c:v>64</c:v>
                </c:pt>
                <c:pt idx="11018">
                  <c:v>118</c:v>
                </c:pt>
                <c:pt idx="11019">
                  <c:v>32</c:v>
                </c:pt>
                <c:pt idx="11020">
                  <c:v>1427</c:v>
                </c:pt>
                <c:pt idx="11021">
                  <c:v>0</c:v>
                </c:pt>
                <c:pt idx="11022">
                  <c:v>1519</c:v>
                </c:pt>
                <c:pt idx="11023">
                  <c:v>1407</c:v>
                </c:pt>
                <c:pt idx="11024">
                  <c:v>1236</c:v>
                </c:pt>
                <c:pt idx="11025">
                  <c:v>0</c:v>
                </c:pt>
                <c:pt idx="11026">
                  <c:v>138</c:v>
                </c:pt>
                <c:pt idx="11027">
                  <c:v>272</c:v>
                </c:pt>
                <c:pt idx="11028">
                  <c:v>185</c:v>
                </c:pt>
                <c:pt idx="11029">
                  <c:v>152</c:v>
                </c:pt>
                <c:pt idx="11030">
                  <c:v>13</c:v>
                </c:pt>
                <c:pt idx="11031">
                  <c:v>202</c:v>
                </c:pt>
                <c:pt idx="11032">
                  <c:v>1184</c:v>
                </c:pt>
                <c:pt idx="11033">
                  <c:v>1933</c:v>
                </c:pt>
                <c:pt idx="11034">
                  <c:v>3837</c:v>
                </c:pt>
                <c:pt idx="11035">
                  <c:v>30</c:v>
                </c:pt>
                <c:pt idx="11036">
                  <c:v>781</c:v>
                </c:pt>
                <c:pt idx="11037">
                  <c:v>278</c:v>
                </c:pt>
                <c:pt idx="11038">
                  <c:v>78</c:v>
                </c:pt>
                <c:pt idx="11039">
                  <c:v>922</c:v>
                </c:pt>
                <c:pt idx="11040">
                  <c:v>18</c:v>
                </c:pt>
                <c:pt idx="11041">
                  <c:v>257</c:v>
                </c:pt>
                <c:pt idx="11042">
                  <c:v>2753</c:v>
                </c:pt>
                <c:pt idx="11043">
                  <c:v>186</c:v>
                </c:pt>
                <c:pt idx="11044">
                  <c:v>45</c:v>
                </c:pt>
                <c:pt idx="11045">
                  <c:v>1278</c:v>
                </c:pt>
                <c:pt idx="11046">
                  <c:v>95</c:v>
                </c:pt>
                <c:pt idx="11047">
                  <c:v>0</c:v>
                </c:pt>
                <c:pt idx="11048">
                  <c:v>10</c:v>
                </c:pt>
                <c:pt idx="11049">
                  <c:v>160</c:v>
                </c:pt>
                <c:pt idx="11050">
                  <c:v>136</c:v>
                </c:pt>
                <c:pt idx="11051">
                  <c:v>81</c:v>
                </c:pt>
                <c:pt idx="11052">
                  <c:v>234</c:v>
                </c:pt>
                <c:pt idx="11053">
                  <c:v>2598</c:v>
                </c:pt>
                <c:pt idx="11054">
                  <c:v>28</c:v>
                </c:pt>
                <c:pt idx="11055">
                  <c:v>124</c:v>
                </c:pt>
                <c:pt idx="11056">
                  <c:v>5</c:v>
                </c:pt>
                <c:pt idx="11057">
                  <c:v>82</c:v>
                </c:pt>
                <c:pt idx="11058">
                  <c:v>42</c:v>
                </c:pt>
                <c:pt idx="11059">
                  <c:v>152</c:v>
                </c:pt>
                <c:pt idx="11060">
                  <c:v>31</c:v>
                </c:pt>
                <c:pt idx="11061">
                  <c:v>129</c:v>
                </c:pt>
                <c:pt idx="11062">
                  <c:v>10</c:v>
                </c:pt>
                <c:pt idx="11063">
                  <c:v>648</c:v>
                </c:pt>
                <c:pt idx="11064">
                  <c:v>0</c:v>
                </c:pt>
                <c:pt idx="11065">
                  <c:v>2409</c:v>
                </c:pt>
                <c:pt idx="11066">
                  <c:v>671</c:v>
                </c:pt>
                <c:pt idx="11067">
                  <c:v>272</c:v>
                </c:pt>
                <c:pt idx="11068">
                  <c:v>157</c:v>
                </c:pt>
                <c:pt idx="11069">
                  <c:v>9</c:v>
                </c:pt>
                <c:pt idx="11070">
                  <c:v>890</c:v>
                </c:pt>
                <c:pt idx="11071">
                  <c:v>268</c:v>
                </c:pt>
                <c:pt idx="11072">
                  <c:v>532</c:v>
                </c:pt>
                <c:pt idx="11073">
                  <c:v>230</c:v>
                </c:pt>
                <c:pt idx="11074">
                  <c:v>8</c:v>
                </c:pt>
                <c:pt idx="11075">
                  <c:v>164</c:v>
                </c:pt>
                <c:pt idx="11076">
                  <c:v>584</c:v>
                </c:pt>
                <c:pt idx="11077">
                  <c:v>603</c:v>
                </c:pt>
                <c:pt idx="11078">
                  <c:v>478</c:v>
                </c:pt>
                <c:pt idx="11079">
                  <c:v>95</c:v>
                </c:pt>
                <c:pt idx="11080">
                  <c:v>3586</c:v>
                </c:pt>
                <c:pt idx="11081">
                  <c:v>171</c:v>
                </c:pt>
                <c:pt idx="11082">
                  <c:v>49</c:v>
                </c:pt>
                <c:pt idx="11083">
                  <c:v>1327</c:v>
                </c:pt>
                <c:pt idx="11084">
                  <c:v>65</c:v>
                </c:pt>
                <c:pt idx="11085">
                  <c:v>25</c:v>
                </c:pt>
                <c:pt idx="11086">
                  <c:v>0</c:v>
                </c:pt>
                <c:pt idx="11087">
                  <c:v>448</c:v>
                </c:pt>
                <c:pt idx="11088">
                  <c:v>201</c:v>
                </c:pt>
                <c:pt idx="11089">
                  <c:v>432</c:v>
                </c:pt>
                <c:pt idx="11090">
                  <c:v>429</c:v>
                </c:pt>
                <c:pt idx="11091">
                  <c:v>2027</c:v>
                </c:pt>
                <c:pt idx="11092">
                  <c:v>38</c:v>
                </c:pt>
                <c:pt idx="11093">
                  <c:v>43</c:v>
                </c:pt>
                <c:pt idx="11094">
                  <c:v>1811</c:v>
                </c:pt>
                <c:pt idx="11095">
                  <c:v>3</c:v>
                </c:pt>
                <c:pt idx="11096">
                  <c:v>188</c:v>
                </c:pt>
                <c:pt idx="11097">
                  <c:v>300</c:v>
                </c:pt>
                <c:pt idx="11098">
                  <c:v>590</c:v>
                </c:pt>
                <c:pt idx="11099">
                  <c:v>20</c:v>
                </c:pt>
                <c:pt idx="11100">
                  <c:v>579</c:v>
                </c:pt>
                <c:pt idx="11101">
                  <c:v>207</c:v>
                </c:pt>
                <c:pt idx="11102">
                  <c:v>730</c:v>
                </c:pt>
                <c:pt idx="11103">
                  <c:v>911</c:v>
                </c:pt>
                <c:pt idx="11104">
                  <c:v>614</c:v>
                </c:pt>
                <c:pt idx="11105">
                  <c:v>140</c:v>
                </c:pt>
                <c:pt idx="11106">
                  <c:v>144</c:v>
                </c:pt>
                <c:pt idx="11107">
                  <c:v>2043</c:v>
                </c:pt>
                <c:pt idx="11108">
                  <c:v>0</c:v>
                </c:pt>
                <c:pt idx="11109">
                  <c:v>907</c:v>
                </c:pt>
                <c:pt idx="11110">
                  <c:v>40</c:v>
                </c:pt>
                <c:pt idx="11111">
                  <c:v>802</c:v>
                </c:pt>
                <c:pt idx="11112">
                  <c:v>117</c:v>
                </c:pt>
                <c:pt idx="11113">
                  <c:v>3424</c:v>
                </c:pt>
                <c:pt idx="11114">
                  <c:v>6</c:v>
                </c:pt>
                <c:pt idx="11115">
                  <c:v>10</c:v>
                </c:pt>
                <c:pt idx="11116">
                  <c:v>19</c:v>
                </c:pt>
                <c:pt idx="11117">
                  <c:v>1203</c:v>
                </c:pt>
                <c:pt idx="11118">
                  <c:v>1280</c:v>
                </c:pt>
                <c:pt idx="11119">
                  <c:v>395</c:v>
                </c:pt>
                <c:pt idx="11120">
                  <c:v>257</c:v>
                </c:pt>
                <c:pt idx="11121">
                  <c:v>263</c:v>
                </c:pt>
                <c:pt idx="11122">
                  <c:v>12</c:v>
                </c:pt>
                <c:pt idx="11123">
                  <c:v>1304</c:v>
                </c:pt>
                <c:pt idx="11124">
                  <c:v>160</c:v>
                </c:pt>
                <c:pt idx="11125">
                  <c:v>44</c:v>
                </c:pt>
                <c:pt idx="11126">
                  <c:v>26</c:v>
                </c:pt>
                <c:pt idx="11127">
                  <c:v>60</c:v>
                </c:pt>
                <c:pt idx="11128">
                  <c:v>14</c:v>
                </c:pt>
                <c:pt idx="11129">
                  <c:v>22</c:v>
                </c:pt>
                <c:pt idx="11130">
                  <c:v>4</c:v>
                </c:pt>
                <c:pt idx="11131">
                  <c:v>389</c:v>
                </c:pt>
                <c:pt idx="11132">
                  <c:v>895</c:v>
                </c:pt>
                <c:pt idx="11133">
                  <c:v>200</c:v>
                </c:pt>
                <c:pt idx="11134">
                  <c:v>53</c:v>
                </c:pt>
                <c:pt idx="11135">
                  <c:v>404</c:v>
                </c:pt>
                <c:pt idx="11136">
                  <c:v>740</c:v>
                </c:pt>
                <c:pt idx="11137">
                  <c:v>495</c:v>
                </c:pt>
                <c:pt idx="11138">
                  <c:v>91</c:v>
                </c:pt>
                <c:pt idx="11139">
                  <c:v>145</c:v>
                </c:pt>
                <c:pt idx="11140">
                  <c:v>292</c:v>
                </c:pt>
                <c:pt idx="11141">
                  <c:v>6</c:v>
                </c:pt>
                <c:pt idx="11142">
                  <c:v>21</c:v>
                </c:pt>
                <c:pt idx="11143">
                  <c:v>157</c:v>
                </c:pt>
                <c:pt idx="11144">
                  <c:v>22</c:v>
                </c:pt>
                <c:pt idx="11145">
                  <c:v>31476</c:v>
                </c:pt>
                <c:pt idx="11146">
                  <c:v>377</c:v>
                </c:pt>
                <c:pt idx="11147">
                  <c:v>107</c:v>
                </c:pt>
                <c:pt idx="11148">
                  <c:v>125</c:v>
                </c:pt>
                <c:pt idx="11149">
                  <c:v>2849</c:v>
                </c:pt>
                <c:pt idx="11150">
                  <c:v>2412</c:v>
                </c:pt>
                <c:pt idx="11151">
                  <c:v>11</c:v>
                </c:pt>
                <c:pt idx="11152">
                  <c:v>211</c:v>
                </c:pt>
                <c:pt idx="11153">
                  <c:v>29129</c:v>
                </c:pt>
                <c:pt idx="11154">
                  <c:v>383</c:v>
                </c:pt>
                <c:pt idx="11155">
                  <c:v>93</c:v>
                </c:pt>
                <c:pt idx="11156">
                  <c:v>531</c:v>
                </c:pt>
                <c:pt idx="11157">
                  <c:v>952</c:v>
                </c:pt>
                <c:pt idx="11158">
                  <c:v>34</c:v>
                </c:pt>
                <c:pt idx="11159">
                  <c:v>24</c:v>
                </c:pt>
                <c:pt idx="11160">
                  <c:v>14</c:v>
                </c:pt>
                <c:pt idx="11161">
                  <c:v>56</c:v>
                </c:pt>
                <c:pt idx="11162">
                  <c:v>84</c:v>
                </c:pt>
                <c:pt idx="11163">
                  <c:v>729</c:v>
                </c:pt>
                <c:pt idx="11164">
                  <c:v>63</c:v>
                </c:pt>
                <c:pt idx="11165">
                  <c:v>2480</c:v>
                </c:pt>
                <c:pt idx="11166">
                  <c:v>12</c:v>
                </c:pt>
                <c:pt idx="11167">
                  <c:v>123</c:v>
                </c:pt>
                <c:pt idx="11168">
                  <c:v>111</c:v>
                </c:pt>
                <c:pt idx="11169">
                  <c:v>3690</c:v>
                </c:pt>
                <c:pt idx="11170">
                  <c:v>758</c:v>
                </c:pt>
                <c:pt idx="11171">
                  <c:v>199</c:v>
                </c:pt>
                <c:pt idx="11172">
                  <c:v>75</c:v>
                </c:pt>
                <c:pt idx="11173">
                  <c:v>91</c:v>
                </c:pt>
                <c:pt idx="11174">
                  <c:v>309</c:v>
                </c:pt>
                <c:pt idx="11175">
                  <c:v>76</c:v>
                </c:pt>
                <c:pt idx="11176">
                  <c:v>1082</c:v>
                </c:pt>
                <c:pt idx="11177">
                  <c:v>84</c:v>
                </c:pt>
                <c:pt idx="11178">
                  <c:v>1321</c:v>
                </c:pt>
                <c:pt idx="11179">
                  <c:v>1228</c:v>
                </c:pt>
                <c:pt idx="11180">
                  <c:v>26</c:v>
                </c:pt>
                <c:pt idx="11181">
                  <c:v>133</c:v>
                </c:pt>
                <c:pt idx="11182">
                  <c:v>319</c:v>
                </c:pt>
                <c:pt idx="11183">
                  <c:v>63</c:v>
                </c:pt>
                <c:pt idx="11184">
                  <c:v>20</c:v>
                </c:pt>
                <c:pt idx="11185">
                  <c:v>1289</c:v>
                </c:pt>
                <c:pt idx="11186">
                  <c:v>292</c:v>
                </c:pt>
                <c:pt idx="11187">
                  <c:v>231</c:v>
                </c:pt>
                <c:pt idx="11188">
                  <c:v>3055</c:v>
                </c:pt>
                <c:pt idx="11189">
                  <c:v>10216</c:v>
                </c:pt>
                <c:pt idx="11190">
                  <c:v>13</c:v>
                </c:pt>
                <c:pt idx="11191">
                  <c:v>56</c:v>
                </c:pt>
                <c:pt idx="11192">
                  <c:v>12</c:v>
                </c:pt>
                <c:pt idx="11193">
                  <c:v>13</c:v>
                </c:pt>
                <c:pt idx="11194">
                  <c:v>326</c:v>
                </c:pt>
                <c:pt idx="11195">
                  <c:v>158</c:v>
                </c:pt>
                <c:pt idx="11196">
                  <c:v>1247</c:v>
                </c:pt>
                <c:pt idx="11197">
                  <c:v>557</c:v>
                </c:pt>
                <c:pt idx="11198">
                  <c:v>1252</c:v>
                </c:pt>
                <c:pt idx="11199">
                  <c:v>87</c:v>
                </c:pt>
                <c:pt idx="11200">
                  <c:v>24</c:v>
                </c:pt>
                <c:pt idx="11201">
                  <c:v>102</c:v>
                </c:pt>
                <c:pt idx="11202">
                  <c:v>647</c:v>
                </c:pt>
                <c:pt idx="11203">
                  <c:v>3121</c:v>
                </c:pt>
                <c:pt idx="11204">
                  <c:v>30</c:v>
                </c:pt>
                <c:pt idx="11205">
                  <c:v>378</c:v>
                </c:pt>
                <c:pt idx="11206">
                  <c:v>342</c:v>
                </c:pt>
                <c:pt idx="11207">
                  <c:v>12</c:v>
                </c:pt>
                <c:pt idx="11208">
                  <c:v>9991</c:v>
                </c:pt>
                <c:pt idx="11209">
                  <c:v>6143</c:v>
                </c:pt>
                <c:pt idx="11210">
                  <c:v>194</c:v>
                </c:pt>
                <c:pt idx="11211">
                  <c:v>225</c:v>
                </c:pt>
                <c:pt idx="11212">
                  <c:v>65</c:v>
                </c:pt>
                <c:pt idx="11213">
                  <c:v>978</c:v>
                </c:pt>
                <c:pt idx="11214">
                  <c:v>331</c:v>
                </c:pt>
                <c:pt idx="11215">
                  <c:v>65</c:v>
                </c:pt>
                <c:pt idx="11216">
                  <c:v>140</c:v>
                </c:pt>
                <c:pt idx="11217">
                  <c:v>68</c:v>
                </c:pt>
                <c:pt idx="11218">
                  <c:v>657</c:v>
                </c:pt>
                <c:pt idx="11219">
                  <c:v>81</c:v>
                </c:pt>
                <c:pt idx="11220">
                  <c:v>585</c:v>
                </c:pt>
                <c:pt idx="11221">
                  <c:v>5545</c:v>
                </c:pt>
                <c:pt idx="11222">
                  <c:v>248</c:v>
                </c:pt>
                <c:pt idx="11223">
                  <c:v>1</c:v>
                </c:pt>
                <c:pt idx="11224">
                  <c:v>1343</c:v>
                </c:pt>
                <c:pt idx="11225">
                  <c:v>43</c:v>
                </c:pt>
                <c:pt idx="11226">
                  <c:v>0</c:v>
                </c:pt>
                <c:pt idx="11227">
                  <c:v>92</c:v>
                </c:pt>
                <c:pt idx="11228">
                  <c:v>25</c:v>
                </c:pt>
                <c:pt idx="11229">
                  <c:v>855</c:v>
                </c:pt>
                <c:pt idx="11230">
                  <c:v>294</c:v>
                </c:pt>
                <c:pt idx="11231">
                  <c:v>275</c:v>
                </c:pt>
                <c:pt idx="11232">
                  <c:v>14</c:v>
                </c:pt>
                <c:pt idx="11233">
                  <c:v>416</c:v>
                </c:pt>
                <c:pt idx="11234">
                  <c:v>564</c:v>
                </c:pt>
                <c:pt idx="11235">
                  <c:v>15</c:v>
                </c:pt>
                <c:pt idx="11236">
                  <c:v>238</c:v>
                </c:pt>
                <c:pt idx="11237">
                  <c:v>29</c:v>
                </c:pt>
                <c:pt idx="11238">
                  <c:v>2549</c:v>
                </c:pt>
                <c:pt idx="11239">
                  <c:v>584</c:v>
                </c:pt>
                <c:pt idx="11240">
                  <c:v>49</c:v>
                </c:pt>
                <c:pt idx="11241">
                  <c:v>41</c:v>
                </c:pt>
                <c:pt idx="11242">
                  <c:v>96</c:v>
                </c:pt>
                <c:pt idx="11243">
                  <c:v>49</c:v>
                </c:pt>
                <c:pt idx="11244">
                  <c:v>173</c:v>
                </c:pt>
                <c:pt idx="11245">
                  <c:v>206</c:v>
                </c:pt>
                <c:pt idx="11246">
                  <c:v>372</c:v>
                </c:pt>
                <c:pt idx="11247">
                  <c:v>0</c:v>
                </c:pt>
                <c:pt idx="11248">
                  <c:v>1549</c:v>
                </c:pt>
                <c:pt idx="11249">
                  <c:v>28</c:v>
                </c:pt>
                <c:pt idx="11250">
                  <c:v>15905</c:v>
                </c:pt>
                <c:pt idx="11251">
                  <c:v>0</c:v>
                </c:pt>
                <c:pt idx="11252">
                  <c:v>244</c:v>
                </c:pt>
                <c:pt idx="11253">
                  <c:v>36</c:v>
                </c:pt>
                <c:pt idx="11254">
                  <c:v>31872</c:v>
                </c:pt>
                <c:pt idx="11255">
                  <c:v>147</c:v>
                </c:pt>
                <c:pt idx="11256">
                  <c:v>85</c:v>
                </c:pt>
                <c:pt idx="11257">
                  <c:v>6</c:v>
                </c:pt>
                <c:pt idx="11258">
                  <c:v>75</c:v>
                </c:pt>
                <c:pt idx="11259">
                  <c:v>9</c:v>
                </c:pt>
                <c:pt idx="11260">
                  <c:v>332</c:v>
                </c:pt>
                <c:pt idx="11261">
                  <c:v>0</c:v>
                </c:pt>
                <c:pt idx="11262">
                  <c:v>32839</c:v>
                </c:pt>
                <c:pt idx="11263">
                  <c:v>59</c:v>
                </c:pt>
                <c:pt idx="11264">
                  <c:v>19</c:v>
                </c:pt>
                <c:pt idx="11265">
                  <c:v>32</c:v>
                </c:pt>
                <c:pt idx="11266">
                  <c:v>336</c:v>
                </c:pt>
                <c:pt idx="11267">
                  <c:v>43</c:v>
                </c:pt>
                <c:pt idx="11268">
                  <c:v>22</c:v>
                </c:pt>
                <c:pt idx="11269">
                  <c:v>8294</c:v>
                </c:pt>
                <c:pt idx="11270">
                  <c:v>740</c:v>
                </c:pt>
                <c:pt idx="11271">
                  <c:v>41</c:v>
                </c:pt>
                <c:pt idx="11272">
                  <c:v>103</c:v>
                </c:pt>
                <c:pt idx="11273">
                  <c:v>56</c:v>
                </c:pt>
                <c:pt idx="11274">
                  <c:v>42</c:v>
                </c:pt>
                <c:pt idx="11275">
                  <c:v>671</c:v>
                </c:pt>
                <c:pt idx="11276">
                  <c:v>955</c:v>
                </c:pt>
                <c:pt idx="11277">
                  <c:v>700</c:v>
                </c:pt>
                <c:pt idx="11278">
                  <c:v>1609</c:v>
                </c:pt>
                <c:pt idx="11279">
                  <c:v>858</c:v>
                </c:pt>
                <c:pt idx="11280">
                  <c:v>360</c:v>
                </c:pt>
                <c:pt idx="11281">
                  <c:v>133</c:v>
                </c:pt>
                <c:pt idx="11282">
                  <c:v>49</c:v>
                </c:pt>
                <c:pt idx="11283">
                  <c:v>64316</c:v>
                </c:pt>
                <c:pt idx="11284">
                  <c:v>277</c:v>
                </c:pt>
                <c:pt idx="11285">
                  <c:v>148</c:v>
                </c:pt>
                <c:pt idx="11286">
                  <c:v>101</c:v>
                </c:pt>
                <c:pt idx="11287">
                  <c:v>250</c:v>
                </c:pt>
                <c:pt idx="11288">
                  <c:v>72</c:v>
                </c:pt>
                <c:pt idx="11289">
                  <c:v>31</c:v>
                </c:pt>
                <c:pt idx="11290">
                  <c:v>23</c:v>
                </c:pt>
                <c:pt idx="11291">
                  <c:v>20</c:v>
                </c:pt>
                <c:pt idx="11292">
                  <c:v>404</c:v>
                </c:pt>
                <c:pt idx="11293">
                  <c:v>80</c:v>
                </c:pt>
                <c:pt idx="11294">
                  <c:v>285</c:v>
                </c:pt>
                <c:pt idx="11295">
                  <c:v>86</c:v>
                </c:pt>
                <c:pt idx="11296">
                  <c:v>258</c:v>
                </c:pt>
                <c:pt idx="11297">
                  <c:v>45</c:v>
                </c:pt>
                <c:pt idx="11298">
                  <c:v>137</c:v>
                </c:pt>
                <c:pt idx="11299">
                  <c:v>114</c:v>
                </c:pt>
                <c:pt idx="11300">
                  <c:v>4982</c:v>
                </c:pt>
                <c:pt idx="11301">
                  <c:v>1338</c:v>
                </c:pt>
                <c:pt idx="11302">
                  <c:v>77</c:v>
                </c:pt>
                <c:pt idx="11303">
                  <c:v>1371</c:v>
                </c:pt>
                <c:pt idx="11304">
                  <c:v>49</c:v>
                </c:pt>
                <c:pt idx="11305">
                  <c:v>79</c:v>
                </c:pt>
                <c:pt idx="11306">
                  <c:v>826</c:v>
                </c:pt>
                <c:pt idx="11307">
                  <c:v>1907</c:v>
                </c:pt>
                <c:pt idx="11308">
                  <c:v>28</c:v>
                </c:pt>
                <c:pt idx="11309">
                  <c:v>0</c:v>
                </c:pt>
                <c:pt idx="11310">
                  <c:v>228</c:v>
                </c:pt>
                <c:pt idx="11311">
                  <c:v>845</c:v>
                </c:pt>
                <c:pt idx="11312">
                  <c:v>220</c:v>
                </c:pt>
                <c:pt idx="11313">
                  <c:v>925</c:v>
                </c:pt>
                <c:pt idx="11314">
                  <c:v>637</c:v>
                </c:pt>
                <c:pt idx="11315">
                  <c:v>122</c:v>
                </c:pt>
                <c:pt idx="11316">
                  <c:v>293</c:v>
                </c:pt>
                <c:pt idx="11317">
                  <c:v>14</c:v>
                </c:pt>
                <c:pt idx="11318">
                  <c:v>521</c:v>
                </c:pt>
                <c:pt idx="11319">
                  <c:v>34</c:v>
                </c:pt>
                <c:pt idx="11320">
                  <c:v>210</c:v>
                </c:pt>
                <c:pt idx="11321">
                  <c:v>1789</c:v>
                </c:pt>
                <c:pt idx="11322">
                  <c:v>643</c:v>
                </c:pt>
                <c:pt idx="11323">
                  <c:v>81</c:v>
                </c:pt>
                <c:pt idx="11324">
                  <c:v>256</c:v>
                </c:pt>
                <c:pt idx="11325">
                  <c:v>23</c:v>
                </c:pt>
                <c:pt idx="11326">
                  <c:v>200</c:v>
                </c:pt>
                <c:pt idx="11327">
                  <c:v>246</c:v>
                </c:pt>
                <c:pt idx="11328">
                  <c:v>185</c:v>
                </c:pt>
                <c:pt idx="11329">
                  <c:v>233</c:v>
                </c:pt>
                <c:pt idx="11330">
                  <c:v>250</c:v>
                </c:pt>
                <c:pt idx="11331">
                  <c:v>8</c:v>
                </c:pt>
                <c:pt idx="11332">
                  <c:v>525</c:v>
                </c:pt>
                <c:pt idx="11333">
                  <c:v>240</c:v>
                </c:pt>
                <c:pt idx="11334">
                  <c:v>1239</c:v>
                </c:pt>
                <c:pt idx="11335">
                  <c:v>37</c:v>
                </c:pt>
                <c:pt idx="11336">
                  <c:v>326</c:v>
                </c:pt>
                <c:pt idx="11337">
                  <c:v>766</c:v>
                </c:pt>
                <c:pt idx="11338">
                  <c:v>10</c:v>
                </c:pt>
                <c:pt idx="11339">
                  <c:v>37</c:v>
                </c:pt>
                <c:pt idx="11340">
                  <c:v>644</c:v>
                </c:pt>
                <c:pt idx="11341">
                  <c:v>290</c:v>
                </c:pt>
                <c:pt idx="11342">
                  <c:v>421</c:v>
                </c:pt>
                <c:pt idx="11343">
                  <c:v>773</c:v>
                </c:pt>
                <c:pt idx="11344">
                  <c:v>192</c:v>
                </c:pt>
                <c:pt idx="11345">
                  <c:v>961</c:v>
                </c:pt>
                <c:pt idx="11346">
                  <c:v>196</c:v>
                </c:pt>
                <c:pt idx="11347">
                  <c:v>23982</c:v>
                </c:pt>
                <c:pt idx="11348">
                  <c:v>1783</c:v>
                </c:pt>
                <c:pt idx="11349">
                  <c:v>62</c:v>
                </c:pt>
                <c:pt idx="11350">
                  <c:v>3411</c:v>
                </c:pt>
                <c:pt idx="11351">
                  <c:v>469</c:v>
                </c:pt>
                <c:pt idx="11352">
                  <c:v>12</c:v>
                </c:pt>
                <c:pt idx="11353">
                  <c:v>146</c:v>
                </c:pt>
                <c:pt idx="11354">
                  <c:v>19</c:v>
                </c:pt>
                <c:pt idx="11355">
                  <c:v>12</c:v>
                </c:pt>
                <c:pt idx="11356">
                  <c:v>1044</c:v>
                </c:pt>
                <c:pt idx="11357">
                  <c:v>2404</c:v>
                </c:pt>
                <c:pt idx="11358">
                  <c:v>39</c:v>
                </c:pt>
                <c:pt idx="11359">
                  <c:v>27</c:v>
                </c:pt>
                <c:pt idx="11360">
                  <c:v>2829</c:v>
                </c:pt>
                <c:pt idx="11361">
                  <c:v>149</c:v>
                </c:pt>
                <c:pt idx="11362">
                  <c:v>1347</c:v>
                </c:pt>
                <c:pt idx="11363">
                  <c:v>0</c:v>
                </c:pt>
                <c:pt idx="11364">
                  <c:v>79</c:v>
                </c:pt>
                <c:pt idx="11365">
                  <c:v>0</c:v>
                </c:pt>
                <c:pt idx="11366">
                  <c:v>198</c:v>
                </c:pt>
                <c:pt idx="11367">
                  <c:v>10</c:v>
                </c:pt>
                <c:pt idx="11368">
                  <c:v>547</c:v>
                </c:pt>
                <c:pt idx="11369">
                  <c:v>16286</c:v>
                </c:pt>
                <c:pt idx="11370">
                  <c:v>17822</c:v>
                </c:pt>
                <c:pt idx="11371">
                  <c:v>2228</c:v>
                </c:pt>
                <c:pt idx="11372">
                  <c:v>193</c:v>
                </c:pt>
                <c:pt idx="11373">
                  <c:v>32</c:v>
                </c:pt>
                <c:pt idx="11374">
                  <c:v>58</c:v>
                </c:pt>
                <c:pt idx="11375">
                  <c:v>660</c:v>
                </c:pt>
                <c:pt idx="11376">
                  <c:v>1280</c:v>
                </c:pt>
                <c:pt idx="11377">
                  <c:v>1</c:v>
                </c:pt>
                <c:pt idx="11378">
                  <c:v>65</c:v>
                </c:pt>
                <c:pt idx="11379">
                  <c:v>984</c:v>
                </c:pt>
                <c:pt idx="11380">
                  <c:v>105</c:v>
                </c:pt>
                <c:pt idx="11381">
                  <c:v>2834</c:v>
                </c:pt>
                <c:pt idx="11382">
                  <c:v>1590</c:v>
                </c:pt>
                <c:pt idx="11383">
                  <c:v>262</c:v>
                </c:pt>
                <c:pt idx="11384">
                  <c:v>2136</c:v>
                </c:pt>
                <c:pt idx="11385">
                  <c:v>91</c:v>
                </c:pt>
                <c:pt idx="11386">
                  <c:v>69</c:v>
                </c:pt>
                <c:pt idx="11387">
                  <c:v>292</c:v>
                </c:pt>
                <c:pt idx="11388">
                  <c:v>71</c:v>
                </c:pt>
                <c:pt idx="11389">
                  <c:v>201</c:v>
                </c:pt>
                <c:pt idx="11390">
                  <c:v>973</c:v>
                </c:pt>
                <c:pt idx="11391">
                  <c:v>1932</c:v>
                </c:pt>
                <c:pt idx="11392">
                  <c:v>80</c:v>
                </c:pt>
                <c:pt idx="11393">
                  <c:v>92</c:v>
                </c:pt>
                <c:pt idx="11394">
                  <c:v>38</c:v>
                </c:pt>
                <c:pt idx="11395">
                  <c:v>80</c:v>
                </c:pt>
                <c:pt idx="11396">
                  <c:v>3564</c:v>
                </c:pt>
                <c:pt idx="11397">
                  <c:v>24</c:v>
                </c:pt>
                <c:pt idx="11398">
                  <c:v>61</c:v>
                </c:pt>
                <c:pt idx="11399">
                  <c:v>19</c:v>
                </c:pt>
                <c:pt idx="11400">
                  <c:v>201</c:v>
                </c:pt>
                <c:pt idx="11401">
                  <c:v>117</c:v>
                </c:pt>
                <c:pt idx="11402">
                  <c:v>809</c:v>
                </c:pt>
                <c:pt idx="11403">
                  <c:v>6</c:v>
                </c:pt>
                <c:pt idx="11404">
                  <c:v>235</c:v>
                </c:pt>
                <c:pt idx="11405">
                  <c:v>0</c:v>
                </c:pt>
                <c:pt idx="11406">
                  <c:v>1648</c:v>
                </c:pt>
                <c:pt idx="11407">
                  <c:v>37</c:v>
                </c:pt>
                <c:pt idx="11408">
                  <c:v>0</c:v>
                </c:pt>
                <c:pt idx="11409">
                  <c:v>114</c:v>
                </c:pt>
                <c:pt idx="11410">
                  <c:v>603</c:v>
                </c:pt>
                <c:pt idx="11411">
                  <c:v>247</c:v>
                </c:pt>
                <c:pt idx="11412">
                  <c:v>309</c:v>
                </c:pt>
                <c:pt idx="11413">
                  <c:v>0</c:v>
                </c:pt>
                <c:pt idx="11414">
                  <c:v>67</c:v>
                </c:pt>
                <c:pt idx="11415">
                  <c:v>121</c:v>
                </c:pt>
                <c:pt idx="11416">
                  <c:v>7826</c:v>
                </c:pt>
                <c:pt idx="11417">
                  <c:v>241</c:v>
                </c:pt>
                <c:pt idx="11418">
                  <c:v>1346</c:v>
                </c:pt>
                <c:pt idx="11419">
                  <c:v>4329</c:v>
                </c:pt>
                <c:pt idx="11420">
                  <c:v>528</c:v>
                </c:pt>
                <c:pt idx="11421">
                  <c:v>241</c:v>
                </c:pt>
                <c:pt idx="11422">
                  <c:v>12</c:v>
                </c:pt>
                <c:pt idx="11423">
                  <c:v>372</c:v>
                </c:pt>
                <c:pt idx="11424">
                  <c:v>2491</c:v>
                </c:pt>
                <c:pt idx="11425">
                  <c:v>41</c:v>
                </c:pt>
                <c:pt idx="11426">
                  <c:v>350</c:v>
                </c:pt>
                <c:pt idx="11427">
                  <c:v>482</c:v>
                </c:pt>
                <c:pt idx="11428">
                  <c:v>174</c:v>
                </c:pt>
                <c:pt idx="11429">
                  <c:v>11</c:v>
                </c:pt>
                <c:pt idx="11430">
                  <c:v>536</c:v>
                </c:pt>
                <c:pt idx="11431">
                  <c:v>286</c:v>
                </c:pt>
                <c:pt idx="11432">
                  <c:v>142</c:v>
                </c:pt>
                <c:pt idx="11433">
                  <c:v>4550</c:v>
                </c:pt>
                <c:pt idx="11434">
                  <c:v>599</c:v>
                </c:pt>
                <c:pt idx="11435">
                  <c:v>199</c:v>
                </c:pt>
                <c:pt idx="11436">
                  <c:v>41</c:v>
                </c:pt>
                <c:pt idx="11437">
                  <c:v>5103</c:v>
                </c:pt>
                <c:pt idx="11438">
                  <c:v>1954</c:v>
                </c:pt>
                <c:pt idx="11439">
                  <c:v>184</c:v>
                </c:pt>
                <c:pt idx="11440">
                  <c:v>32</c:v>
                </c:pt>
                <c:pt idx="11441">
                  <c:v>22</c:v>
                </c:pt>
                <c:pt idx="11442">
                  <c:v>785</c:v>
                </c:pt>
                <c:pt idx="11443">
                  <c:v>83</c:v>
                </c:pt>
                <c:pt idx="11444">
                  <c:v>319</c:v>
                </c:pt>
                <c:pt idx="11445">
                  <c:v>4</c:v>
                </c:pt>
                <c:pt idx="11446">
                  <c:v>1600</c:v>
                </c:pt>
                <c:pt idx="11447">
                  <c:v>8518</c:v>
                </c:pt>
                <c:pt idx="11448">
                  <c:v>44</c:v>
                </c:pt>
                <c:pt idx="11449">
                  <c:v>14371</c:v>
                </c:pt>
                <c:pt idx="11450">
                  <c:v>429</c:v>
                </c:pt>
                <c:pt idx="11451">
                  <c:v>167</c:v>
                </c:pt>
                <c:pt idx="11452">
                  <c:v>157</c:v>
                </c:pt>
                <c:pt idx="11453">
                  <c:v>2814</c:v>
                </c:pt>
                <c:pt idx="11454">
                  <c:v>365</c:v>
                </c:pt>
                <c:pt idx="11455">
                  <c:v>39</c:v>
                </c:pt>
                <c:pt idx="11456">
                  <c:v>66</c:v>
                </c:pt>
                <c:pt idx="11457">
                  <c:v>5192</c:v>
                </c:pt>
                <c:pt idx="11458">
                  <c:v>17</c:v>
                </c:pt>
                <c:pt idx="11459">
                  <c:v>314</c:v>
                </c:pt>
                <c:pt idx="11460">
                  <c:v>1128</c:v>
                </c:pt>
                <c:pt idx="11461">
                  <c:v>0</c:v>
                </c:pt>
                <c:pt idx="11462">
                  <c:v>84</c:v>
                </c:pt>
                <c:pt idx="11463">
                  <c:v>33</c:v>
                </c:pt>
                <c:pt idx="11464">
                  <c:v>88</c:v>
                </c:pt>
                <c:pt idx="11465">
                  <c:v>108</c:v>
                </c:pt>
                <c:pt idx="11466">
                  <c:v>407</c:v>
                </c:pt>
                <c:pt idx="11467">
                  <c:v>15</c:v>
                </c:pt>
                <c:pt idx="11468">
                  <c:v>425</c:v>
                </c:pt>
                <c:pt idx="11469">
                  <c:v>1219</c:v>
                </c:pt>
                <c:pt idx="11470">
                  <c:v>267</c:v>
                </c:pt>
                <c:pt idx="11471">
                  <c:v>92</c:v>
                </c:pt>
                <c:pt idx="11472">
                  <c:v>29</c:v>
                </c:pt>
                <c:pt idx="11473">
                  <c:v>1216</c:v>
                </c:pt>
                <c:pt idx="11474">
                  <c:v>3040</c:v>
                </c:pt>
                <c:pt idx="11475">
                  <c:v>0</c:v>
                </c:pt>
                <c:pt idx="11476">
                  <c:v>23</c:v>
                </c:pt>
                <c:pt idx="11477">
                  <c:v>356</c:v>
                </c:pt>
                <c:pt idx="11478">
                  <c:v>566</c:v>
                </c:pt>
                <c:pt idx="11479">
                  <c:v>96</c:v>
                </c:pt>
                <c:pt idx="11480">
                  <c:v>59</c:v>
                </c:pt>
                <c:pt idx="11481">
                  <c:v>2281</c:v>
                </c:pt>
                <c:pt idx="11482">
                  <c:v>91</c:v>
                </c:pt>
                <c:pt idx="11483">
                  <c:v>166</c:v>
                </c:pt>
                <c:pt idx="11484">
                  <c:v>20</c:v>
                </c:pt>
                <c:pt idx="11485">
                  <c:v>23</c:v>
                </c:pt>
                <c:pt idx="11486">
                  <c:v>5097</c:v>
                </c:pt>
                <c:pt idx="11487">
                  <c:v>4</c:v>
                </c:pt>
                <c:pt idx="11488">
                  <c:v>2560</c:v>
                </c:pt>
                <c:pt idx="11489">
                  <c:v>11</c:v>
                </c:pt>
                <c:pt idx="11490">
                  <c:v>219</c:v>
                </c:pt>
                <c:pt idx="11491">
                  <c:v>391</c:v>
                </c:pt>
                <c:pt idx="11492">
                  <c:v>600</c:v>
                </c:pt>
                <c:pt idx="11493">
                  <c:v>47</c:v>
                </c:pt>
                <c:pt idx="11494">
                  <c:v>1481</c:v>
                </c:pt>
                <c:pt idx="11495">
                  <c:v>979</c:v>
                </c:pt>
                <c:pt idx="11496">
                  <c:v>30</c:v>
                </c:pt>
                <c:pt idx="11497">
                  <c:v>56</c:v>
                </c:pt>
                <c:pt idx="11498">
                  <c:v>100</c:v>
                </c:pt>
                <c:pt idx="11499">
                  <c:v>201</c:v>
                </c:pt>
                <c:pt idx="11500">
                  <c:v>427</c:v>
                </c:pt>
                <c:pt idx="11501">
                  <c:v>196</c:v>
                </c:pt>
                <c:pt idx="11502">
                  <c:v>21</c:v>
                </c:pt>
                <c:pt idx="11503">
                  <c:v>223</c:v>
                </c:pt>
                <c:pt idx="11504">
                  <c:v>261</c:v>
                </c:pt>
                <c:pt idx="11505">
                  <c:v>654</c:v>
                </c:pt>
                <c:pt idx="11506">
                  <c:v>124</c:v>
                </c:pt>
                <c:pt idx="11507">
                  <c:v>1195</c:v>
                </c:pt>
                <c:pt idx="11508">
                  <c:v>43</c:v>
                </c:pt>
                <c:pt idx="11509">
                  <c:v>145</c:v>
                </c:pt>
                <c:pt idx="11510">
                  <c:v>1876</c:v>
                </c:pt>
                <c:pt idx="11511">
                  <c:v>343</c:v>
                </c:pt>
                <c:pt idx="11512">
                  <c:v>365</c:v>
                </c:pt>
                <c:pt idx="11513">
                  <c:v>28</c:v>
                </c:pt>
                <c:pt idx="11514">
                  <c:v>1862</c:v>
                </c:pt>
                <c:pt idx="11515">
                  <c:v>23</c:v>
                </c:pt>
                <c:pt idx="11516">
                  <c:v>3</c:v>
                </c:pt>
                <c:pt idx="11517">
                  <c:v>255</c:v>
                </c:pt>
                <c:pt idx="11518">
                  <c:v>227</c:v>
                </c:pt>
                <c:pt idx="11519">
                  <c:v>65</c:v>
                </c:pt>
                <c:pt idx="11520">
                  <c:v>291</c:v>
                </c:pt>
                <c:pt idx="11521">
                  <c:v>95</c:v>
                </c:pt>
                <c:pt idx="11522">
                  <c:v>15</c:v>
                </c:pt>
                <c:pt idx="11523">
                  <c:v>51</c:v>
                </c:pt>
                <c:pt idx="11524">
                  <c:v>56</c:v>
                </c:pt>
                <c:pt idx="11525">
                  <c:v>1452</c:v>
                </c:pt>
                <c:pt idx="11526">
                  <c:v>255</c:v>
                </c:pt>
                <c:pt idx="11527">
                  <c:v>4</c:v>
                </c:pt>
                <c:pt idx="11528">
                  <c:v>105</c:v>
                </c:pt>
                <c:pt idx="11529">
                  <c:v>87</c:v>
                </c:pt>
                <c:pt idx="11530">
                  <c:v>235</c:v>
                </c:pt>
                <c:pt idx="11531">
                  <c:v>14</c:v>
                </c:pt>
                <c:pt idx="11532">
                  <c:v>134</c:v>
                </c:pt>
                <c:pt idx="11533">
                  <c:v>263</c:v>
                </c:pt>
                <c:pt idx="11534">
                  <c:v>252</c:v>
                </c:pt>
                <c:pt idx="11535">
                  <c:v>557</c:v>
                </c:pt>
                <c:pt idx="11536">
                  <c:v>57</c:v>
                </c:pt>
                <c:pt idx="11537">
                  <c:v>761</c:v>
                </c:pt>
                <c:pt idx="11538">
                  <c:v>181</c:v>
                </c:pt>
                <c:pt idx="11539">
                  <c:v>1164</c:v>
                </c:pt>
                <c:pt idx="11540">
                  <c:v>1207</c:v>
                </c:pt>
                <c:pt idx="11541">
                  <c:v>48</c:v>
                </c:pt>
                <c:pt idx="11542">
                  <c:v>663</c:v>
                </c:pt>
                <c:pt idx="11543">
                  <c:v>28</c:v>
                </c:pt>
                <c:pt idx="11544">
                  <c:v>17</c:v>
                </c:pt>
                <c:pt idx="11545">
                  <c:v>180</c:v>
                </c:pt>
                <c:pt idx="11546">
                  <c:v>724</c:v>
                </c:pt>
                <c:pt idx="11547">
                  <c:v>0</c:v>
                </c:pt>
                <c:pt idx="11548">
                  <c:v>229</c:v>
                </c:pt>
                <c:pt idx="11549">
                  <c:v>61</c:v>
                </c:pt>
                <c:pt idx="11550">
                  <c:v>1101</c:v>
                </c:pt>
                <c:pt idx="11551">
                  <c:v>53</c:v>
                </c:pt>
                <c:pt idx="11552">
                  <c:v>1254</c:v>
                </c:pt>
                <c:pt idx="11553">
                  <c:v>128</c:v>
                </c:pt>
                <c:pt idx="11554">
                  <c:v>180</c:v>
                </c:pt>
                <c:pt idx="11555">
                  <c:v>201</c:v>
                </c:pt>
                <c:pt idx="11556">
                  <c:v>420</c:v>
                </c:pt>
                <c:pt idx="11557">
                  <c:v>56</c:v>
                </c:pt>
                <c:pt idx="11558">
                  <c:v>1058</c:v>
                </c:pt>
                <c:pt idx="11559">
                  <c:v>49</c:v>
                </c:pt>
                <c:pt idx="11560">
                  <c:v>1232</c:v>
                </c:pt>
                <c:pt idx="11561">
                  <c:v>221</c:v>
                </c:pt>
                <c:pt idx="11562">
                  <c:v>564</c:v>
                </c:pt>
                <c:pt idx="11563">
                  <c:v>1047</c:v>
                </c:pt>
                <c:pt idx="11564">
                  <c:v>121</c:v>
                </c:pt>
                <c:pt idx="11565">
                  <c:v>324</c:v>
                </c:pt>
                <c:pt idx="11566">
                  <c:v>0</c:v>
                </c:pt>
                <c:pt idx="11567">
                  <c:v>116</c:v>
                </c:pt>
                <c:pt idx="11568">
                  <c:v>18</c:v>
                </c:pt>
                <c:pt idx="11569">
                  <c:v>148</c:v>
                </c:pt>
                <c:pt idx="11570">
                  <c:v>26</c:v>
                </c:pt>
                <c:pt idx="11571">
                  <c:v>551</c:v>
                </c:pt>
                <c:pt idx="11572">
                  <c:v>587</c:v>
                </c:pt>
                <c:pt idx="11573">
                  <c:v>15</c:v>
                </c:pt>
                <c:pt idx="11574">
                  <c:v>1128</c:v>
                </c:pt>
                <c:pt idx="11575">
                  <c:v>820</c:v>
                </c:pt>
                <c:pt idx="11576">
                  <c:v>148</c:v>
                </c:pt>
                <c:pt idx="11577">
                  <c:v>177</c:v>
                </c:pt>
                <c:pt idx="11578">
                  <c:v>7015</c:v>
                </c:pt>
                <c:pt idx="11579">
                  <c:v>80</c:v>
                </c:pt>
                <c:pt idx="11580">
                  <c:v>3550</c:v>
                </c:pt>
                <c:pt idx="11581">
                  <c:v>27</c:v>
                </c:pt>
                <c:pt idx="11582">
                  <c:v>143</c:v>
                </c:pt>
                <c:pt idx="11583">
                  <c:v>16</c:v>
                </c:pt>
                <c:pt idx="11584">
                  <c:v>0</c:v>
                </c:pt>
                <c:pt idx="11585">
                  <c:v>256</c:v>
                </c:pt>
                <c:pt idx="11586">
                  <c:v>26782</c:v>
                </c:pt>
                <c:pt idx="11587">
                  <c:v>399</c:v>
                </c:pt>
                <c:pt idx="11588">
                  <c:v>1351</c:v>
                </c:pt>
                <c:pt idx="11589">
                  <c:v>26</c:v>
                </c:pt>
                <c:pt idx="11590">
                  <c:v>0</c:v>
                </c:pt>
                <c:pt idx="11591">
                  <c:v>38</c:v>
                </c:pt>
                <c:pt idx="11592">
                  <c:v>69</c:v>
                </c:pt>
                <c:pt idx="11593">
                  <c:v>487</c:v>
                </c:pt>
                <c:pt idx="11594">
                  <c:v>2772</c:v>
                </c:pt>
                <c:pt idx="11595">
                  <c:v>274</c:v>
                </c:pt>
                <c:pt idx="11596">
                  <c:v>1697</c:v>
                </c:pt>
                <c:pt idx="11597">
                  <c:v>2</c:v>
                </c:pt>
                <c:pt idx="11598">
                  <c:v>62</c:v>
                </c:pt>
                <c:pt idx="11599">
                  <c:v>552</c:v>
                </c:pt>
                <c:pt idx="11600">
                  <c:v>32</c:v>
                </c:pt>
                <c:pt idx="11601">
                  <c:v>540</c:v>
                </c:pt>
                <c:pt idx="11602">
                  <c:v>3492</c:v>
                </c:pt>
                <c:pt idx="11603">
                  <c:v>13</c:v>
                </c:pt>
                <c:pt idx="11604">
                  <c:v>5674</c:v>
                </c:pt>
                <c:pt idx="11605">
                  <c:v>317</c:v>
                </c:pt>
                <c:pt idx="11606">
                  <c:v>6897</c:v>
                </c:pt>
                <c:pt idx="11607">
                  <c:v>829</c:v>
                </c:pt>
                <c:pt idx="11608">
                  <c:v>101</c:v>
                </c:pt>
                <c:pt idx="11609">
                  <c:v>899</c:v>
                </c:pt>
                <c:pt idx="11610">
                  <c:v>64</c:v>
                </c:pt>
                <c:pt idx="11611">
                  <c:v>521</c:v>
                </c:pt>
                <c:pt idx="11612">
                  <c:v>402</c:v>
                </c:pt>
                <c:pt idx="11613">
                  <c:v>756</c:v>
                </c:pt>
                <c:pt idx="11614">
                  <c:v>63</c:v>
                </c:pt>
                <c:pt idx="11615">
                  <c:v>0</c:v>
                </c:pt>
                <c:pt idx="11616">
                  <c:v>0</c:v>
                </c:pt>
                <c:pt idx="11617">
                  <c:v>65</c:v>
                </c:pt>
                <c:pt idx="11618">
                  <c:v>23</c:v>
                </c:pt>
                <c:pt idx="11619">
                  <c:v>797</c:v>
                </c:pt>
                <c:pt idx="11620">
                  <c:v>288</c:v>
                </c:pt>
                <c:pt idx="11621">
                  <c:v>948</c:v>
                </c:pt>
                <c:pt idx="11622">
                  <c:v>170</c:v>
                </c:pt>
                <c:pt idx="11623">
                  <c:v>502</c:v>
                </c:pt>
                <c:pt idx="11624">
                  <c:v>94</c:v>
                </c:pt>
                <c:pt idx="11625">
                  <c:v>2618</c:v>
                </c:pt>
                <c:pt idx="11626">
                  <c:v>170</c:v>
                </c:pt>
                <c:pt idx="11627">
                  <c:v>279</c:v>
                </c:pt>
                <c:pt idx="11628">
                  <c:v>98</c:v>
                </c:pt>
                <c:pt idx="11629">
                  <c:v>5692</c:v>
                </c:pt>
                <c:pt idx="11630">
                  <c:v>634</c:v>
                </c:pt>
                <c:pt idx="11631">
                  <c:v>3288</c:v>
                </c:pt>
                <c:pt idx="11632">
                  <c:v>3011</c:v>
                </c:pt>
                <c:pt idx="11633">
                  <c:v>183</c:v>
                </c:pt>
                <c:pt idx="11634">
                  <c:v>669</c:v>
                </c:pt>
                <c:pt idx="11635">
                  <c:v>977</c:v>
                </c:pt>
                <c:pt idx="11636">
                  <c:v>15</c:v>
                </c:pt>
                <c:pt idx="11637">
                  <c:v>196</c:v>
                </c:pt>
                <c:pt idx="11638">
                  <c:v>526</c:v>
                </c:pt>
                <c:pt idx="11639">
                  <c:v>1574</c:v>
                </c:pt>
                <c:pt idx="11640">
                  <c:v>40</c:v>
                </c:pt>
                <c:pt idx="11641">
                  <c:v>118</c:v>
                </c:pt>
                <c:pt idx="11642">
                  <c:v>2629</c:v>
                </c:pt>
                <c:pt idx="11643">
                  <c:v>3</c:v>
                </c:pt>
                <c:pt idx="11644">
                  <c:v>316</c:v>
                </c:pt>
                <c:pt idx="11645">
                  <c:v>7</c:v>
                </c:pt>
                <c:pt idx="11646">
                  <c:v>0</c:v>
                </c:pt>
                <c:pt idx="11647">
                  <c:v>19</c:v>
                </c:pt>
                <c:pt idx="11648">
                  <c:v>3538</c:v>
                </c:pt>
                <c:pt idx="11649">
                  <c:v>1143</c:v>
                </c:pt>
                <c:pt idx="11650">
                  <c:v>8</c:v>
                </c:pt>
                <c:pt idx="11651">
                  <c:v>147</c:v>
                </c:pt>
                <c:pt idx="11652">
                  <c:v>78</c:v>
                </c:pt>
                <c:pt idx="11653">
                  <c:v>35</c:v>
                </c:pt>
                <c:pt idx="11654">
                  <c:v>314</c:v>
                </c:pt>
                <c:pt idx="11655">
                  <c:v>2</c:v>
                </c:pt>
                <c:pt idx="11656">
                  <c:v>266</c:v>
                </c:pt>
                <c:pt idx="11657">
                  <c:v>504</c:v>
                </c:pt>
                <c:pt idx="11658">
                  <c:v>8292</c:v>
                </c:pt>
                <c:pt idx="11659">
                  <c:v>2362</c:v>
                </c:pt>
                <c:pt idx="11660">
                  <c:v>320</c:v>
                </c:pt>
                <c:pt idx="11661">
                  <c:v>16</c:v>
                </c:pt>
                <c:pt idx="11662">
                  <c:v>9</c:v>
                </c:pt>
                <c:pt idx="11663">
                  <c:v>10</c:v>
                </c:pt>
                <c:pt idx="11664">
                  <c:v>125</c:v>
                </c:pt>
                <c:pt idx="11665">
                  <c:v>88</c:v>
                </c:pt>
                <c:pt idx="11666">
                  <c:v>49</c:v>
                </c:pt>
                <c:pt idx="11667">
                  <c:v>206</c:v>
                </c:pt>
                <c:pt idx="11668">
                  <c:v>106</c:v>
                </c:pt>
                <c:pt idx="11669">
                  <c:v>420</c:v>
                </c:pt>
                <c:pt idx="11670">
                  <c:v>21198</c:v>
                </c:pt>
                <c:pt idx="11671">
                  <c:v>49</c:v>
                </c:pt>
                <c:pt idx="11672">
                  <c:v>53</c:v>
                </c:pt>
                <c:pt idx="11673">
                  <c:v>532</c:v>
                </c:pt>
                <c:pt idx="11674">
                  <c:v>3830</c:v>
                </c:pt>
                <c:pt idx="11675">
                  <c:v>75</c:v>
                </c:pt>
                <c:pt idx="11676">
                  <c:v>8</c:v>
                </c:pt>
                <c:pt idx="11677">
                  <c:v>727</c:v>
                </c:pt>
                <c:pt idx="11678">
                  <c:v>19</c:v>
                </c:pt>
                <c:pt idx="11679">
                  <c:v>472</c:v>
                </c:pt>
                <c:pt idx="11680">
                  <c:v>4309</c:v>
                </c:pt>
                <c:pt idx="11681">
                  <c:v>1431</c:v>
                </c:pt>
                <c:pt idx="11682">
                  <c:v>555</c:v>
                </c:pt>
                <c:pt idx="11683">
                  <c:v>66</c:v>
                </c:pt>
                <c:pt idx="11684">
                  <c:v>89</c:v>
                </c:pt>
                <c:pt idx="11685">
                  <c:v>182</c:v>
                </c:pt>
                <c:pt idx="11686">
                  <c:v>46</c:v>
                </c:pt>
                <c:pt idx="11687">
                  <c:v>50</c:v>
                </c:pt>
                <c:pt idx="11688">
                  <c:v>557</c:v>
                </c:pt>
                <c:pt idx="11689">
                  <c:v>1173</c:v>
                </c:pt>
                <c:pt idx="11690">
                  <c:v>313</c:v>
                </c:pt>
                <c:pt idx="11691">
                  <c:v>18</c:v>
                </c:pt>
                <c:pt idx="11692">
                  <c:v>1</c:v>
                </c:pt>
                <c:pt idx="11693">
                  <c:v>186005</c:v>
                </c:pt>
                <c:pt idx="11694">
                  <c:v>13</c:v>
                </c:pt>
                <c:pt idx="11695">
                  <c:v>56</c:v>
                </c:pt>
                <c:pt idx="11696">
                  <c:v>295</c:v>
                </c:pt>
                <c:pt idx="11697">
                  <c:v>70</c:v>
                </c:pt>
                <c:pt idx="11698">
                  <c:v>12</c:v>
                </c:pt>
                <c:pt idx="11699">
                  <c:v>2546</c:v>
                </c:pt>
                <c:pt idx="11700">
                  <c:v>77</c:v>
                </c:pt>
                <c:pt idx="11701">
                  <c:v>18</c:v>
                </c:pt>
                <c:pt idx="11702">
                  <c:v>19</c:v>
                </c:pt>
                <c:pt idx="11703">
                  <c:v>4912</c:v>
                </c:pt>
                <c:pt idx="11704">
                  <c:v>213</c:v>
                </c:pt>
                <c:pt idx="11705">
                  <c:v>7</c:v>
                </c:pt>
                <c:pt idx="11706">
                  <c:v>6</c:v>
                </c:pt>
                <c:pt idx="11707">
                  <c:v>377</c:v>
                </c:pt>
                <c:pt idx="11708">
                  <c:v>820</c:v>
                </c:pt>
                <c:pt idx="11709">
                  <c:v>212</c:v>
                </c:pt>
                <c:pt idx="11710">
                  <c:v>148</c:v>
                </c:pt>
                <c:pt idx="11711">
                  <c:v>222</c:v>
                </c:pt>
                <c:pt idx="11712">
                  <c:v>714</c:v>
                </c:pt>
                <c:pt idx="11713">
                  <c:v>0</c:v>
                </c:pt>
                <c:pt idx="11714">
                  <c:v>37</c:v>
                </c:pt>
                <c:pt idx="11715">
                  <c:v>51</c:v>
                </c:pt>
                <c:pt idx="11716">
                  <c:v>65</c:v>
                </c:pt>
                <c:pt idx="11717">
                  <c:v>0</c:v>
                </c:pt>
                <c:pt idx="11718">
                  <c:v>154</c:v>
                </c:pt>
                <c:pt idx="11719">
                  <c:v>1476</c:v>
                </c:pt>
                <c:pt idx="11720">
                  <c:v>1015</c:v>
                </c:pt>
                <c:pt idx="11721">
                  <c:v>96</c:v>
                </c:pt>
                <c:pt idx="11722">
                  <c:v>8504</c:v>
                </c:pt>
                <c:pt idx="11723">
                  <c:v>421</c:v>
                </c:pt>
                <c:pt idx="11724">
                  <c:v>1553</c:v>
                </c:pt>
                <c:pt idx="11725">
                  <c:v>11</c:v>
                </c:pt>
                <c:pt idx="11726">
                  <c:v>83</c:v>
                </c:pt>
                <c:pt idx="11727">
                  <c:v>4161</c:v>
                </c:pt>
                <c:pt idx="11728">
                  <c:v>3669</c:v>
                </c:pt>
                <c:pt idx="11729">
                  <c:v>15</c:v>
                </c:pt>
                <c:pt idx="11730">
                  <c:v>48</c:v>
                </c:pt>
                <c:pt idx="11731">
                  <c:v>9</c:v>
                </c:pt>
                <c:pt idx="11732">
                  <c:v>507</c:v>
                </c:pt>
                <c:pt idx="11733">
                  <c:v>80</c:v>
                </c:pt>
                <c:pt idx="11734">
                  <c:v>1732</c:v>
                </c:pt>
                <c:pt idx="11735">
                  <c:v>9</c:v>
                </c:pt>
                <c:pt idx="11736">
                  <c:v>1479</c:v>
                </c:pt>
                <c:pt idx="11737">
                  <c:v>61</c:v>
                </c:pt>
                <c:pt idx="11738">
                  <c:v>483</c:v>
                </c:pt>
                <c:pt idx="11739">
                  <c:v>26</c:v>
                </c:pt>
                <c:pt idx="11740">
                  <c:v>556</c:v>
                </c:pt>
                <c:pt idx="11741">
                  <c:v>33</c:v>
                </c:pt>
                <c:pt idx="11742">
                  <c:v>0</c:v>
                </c:pt>
                <c:pt idx="11743">
                  <c:v>309</c:v>
                </c:pt>
                <c:pt idx="11744">
                  <c:v>0</c:v>
                </c:pt>
                <c:pt idx="11745">
                  <c:v>81</c:v>
                </c:pt>
                <c:pt idx="11746">
                  <c:v>1102</c:v>
                </c:pt>
                <c:pt idx="11747">
                  <c:v>624</c:v>
                </c:pt>
                <c:pt idx="11748">
                  <c:v>84</c:v>
                </c:pt>
                <c:pt idx="11749">
                  <c:v>54262</c:v>
                </c:pt>
                <c:pt idx="11750">
                  <c:v>2478</c:v>
                </c:pt>
                <c:pt idx="11751">
                  <c:v>44</c:v>
                </c:pt>
                <c:pt idx="11752">
                  <c:v>1594</c:v>
                </c:pt>
                <c:pt idx="11753">
                  <c:v>996</c:v>
                </c:pt>
                <c:pt idx="11754">
                  <c:v>2504</c:v>
                </c:pt>
                <c:pt idx="11755">
                  <c:v>9</c:v>
                </c:pt>
                <c:pt idx="11756">
                  <c:v>20</c:v>
                </c:pt>
                <c:pt idx="11757">
                  <c:v>58</c:v>
                </c:pt>
                <c:pt idx="11758">
                  <c:v>42</c:v>
                </c:pt>
                <c:pt idx="11759">
                  <c:v>8988</c:v>
                </c:pt>
                <c:pt idx="11760">
                  <c:v>240</c:v>
                </c:pt>
                <c:pt idx="11761">
                  <c:v>6330</c:v>
                </c:pt>
                <c:pt idx="11762">
                  <c:v>40</c:v>
                </c:pt>
                <c:pt idx="11763">
                  <c:v>69</c:v>
                </c:pt>
                <c:pt idx="11764">
                  <c:v>561</c:v>
                </c:pt>
                <c:pt idx="11765">
                  <c:v>271</c:v>
                </c:pt>
                <c:pt idx="11766">
                  <c:v>229</c:v>
                </c:pt>
                <c:pt idx="11767">
                  <c:v>124</c:v>
                </c:pt>
                <c:pt idx="11768">
                  <c:v>170</c:v>
                </c:pt>
                <c:pt idx="11769">
                  <c:v>7</c:v>
                </c:pt>
                <c:pt idx="11770">
                  <c:v>72</c:v>
                </c:pt>
                <c:pt idx="11771">
                  <c:v>17</c:v>
                </c:pt>
                <c:pt idx="11772">
                  <c:v>40</c:v>
                </c:pt>
                <c:pt idx="11773">
                  <c:v>46</c:v>
                </c:pt>
                <c:pt idx="11774">
                  <c:v>29</c:v>
                </c:pt>
                <c:pt idx="11775">
                  <c:v>56</c:v>
                </c:pt>
                <c:pt idx="11776">
                  <c:v>1</c:v>
                </c:pt>
                <c:pt idx="11777">
                  <c:v>444</c:v>
                </c:pt>
                <c:pt idx="11778">
                  <c:v>30</c:v>
                </c:pt>
                <c:pt idx="11779">
                  <c:v>4</c:v>
                </c:pt>
                <c:pt idx="11780">
                  <c:v>18</c:v>
                </c:pt>
                <c:pt idx="11781">
                  <c:v>272</c:v>
                </c:pt>
                <c:pt idx="11782">
                  <c:v>116</c:v>
                </c:pt>
                <c:pt idx="11783">
                  <c:v>1882</c:v>
                </c:pt>
                <c:pt idx="11784">
                  <c:v>63</c:v>
                </c:pt>
                <c:pt idx="11785">
                  <c:v>652</c:v>
                </c:pt>
                <c:pt idx="11786">
                  <c:v>23</c:v>
                </c:pt>
                <c:pt idx="11787">
                  <c:v>1816</c:v>
                </c:pt>
                <c:pt idx="11788">
                  <c:v>0</c:v>
                </c:pt>
                <c:pt idx="11789">
                  <c:v>29</c:v>
                </c:pt>
                <c:pt idx="11790">
                  <c:v>201</c:v>
                </c:pt>
                <c:pt idx="11791">
                  <c:v>24</c:v>
                </c:pt>
                <c:pt idx="11792">
                  <c:v>734</c:v>
                </c:pt>
                <c:pt idx="11793">
                  <c:v>1598</c:v>
                </c:pt>
                <c:pt idx="11794">
                  <c:v>0</c:v>
                </c:pt>
                <c:pt idx="11795">
                  <c:v>165</c:v>
                </c:pt>
                <c:pt idx="11796">
                  <c:v>0</c:v>
                </c:pt>
                <c:pt idx="11797">
                  <c:v>9400</c:v>
                </c:pt>
                <c:pt idx="11798">
                  <c:v>108</c:v>
                </c:pt>
                <c:pt idx="11799">
                  <c:v>267</c:v>
                </c:pt>
                <c:pt idx="11800">
                  <c:v>5</c:v>
                </c:pt>
                <c:pt idx="11801">
                  <c:v>422</c:v>
                </c:pt>
                <c:pt idx="11802">
                  <c:v>254</c:v>
                </c:pt>
                <c:pt idx="11803">
                  <c:v>10</c:v>
                </c:pt>
                <c:pt idx="11804">
                  <c:v>208</c:v>
                </c:pt>
                <c:pt idx="11805">
                  <c:v>357</c:v>
                </c:pt>
                <c:pt idx="11806">
                  <c:v>12</c:v>
                </c:pt>
                <c:pt idx="11807">
                  <c:v>31</c:v>
                </c:pt>
                <c:pt idx="11808">
                  <c:v>1127</c:v>
                </c:pt>
                <c:pt idx="11809">
                  <c:v>203</c:v>
                </c:pt>
                <c:pt idx="11810">
                  <c:v>2069</c:v>
                </c:pt>
                <c:pt idx="11811">
                  <c:v>867</c:v>
                </c:pt>
                <c:pt idx="11812">
                  <c:v>230</c:v>
                </c:pt>
                <c:pt idx="11813">
                  <c:v>262</c:v>
                </c:pt>
                <c:pt idx="11814">
                  <c:v>805</c:v>
                </c:pt>
                <c:pt idx="11815">
                  <c:v>153</c:v>
                </c:pt>
                <c:pt idx="11816">
                  <c:v>390</c:v>
                </c:pt>
                <c:pt idx="11817">
                  <c:v>437</c:v>
                </c:pt>
                <c:pt idx="11818">
                  <c:v>607</c:v>
                </c:pt>
                <c:pt idx="11819">
                  <c:v>594</c:v>
                </c:pt>
                <c:pt idx="11820">
                  <c:v>17</c:v>
                </c:pt>
                <c:pt idx="11821">
                  <c:v>40</c:v>
                </c:pt>
                <c:pt idx="11822">
                  <c:v>184</c:v>
                </c:pt>
                <c:pt idx="11823">
                  <c:v>749</c:v>
                </c:pt>
                <c:pt idx="11824">
                  <c:v>1390</c:v>
                </c:pt>
                <c:pt idx="11825">
                  <c:v>335</c:v>
                </c:pt>
                <c:pt idx="11826">
                  <c:v>720</c:v>
                </c:pt>
                <c:pt idx="11827">
                  <c:v>528</c:v>
                </c:pt>
                <c:pt idx="11828">
                  <c:v>2003</c:v>
                </c:pt>
                <c:pt idx="11829">
                  <c:v>480</c:v>
                </c:pt>
                <c:pt idx="11830">
                  <c:v>735</c:v>
                </c:pt>
                <c:pt idx="11831">
                  <c:v>76</c:v>
                </c:pt>
                <c:pt idx="11832">
                  <c:v>20</c:v>
                </c:pt>
                <c:pt idx="11833">
                  <c:v>65</c:v>
                </c:pt>
                <c:pt idx="11834">
                  <c:v>1979</c:v>
                </c:pt>
                <c:pt idx="11835">
                  <c:v>307</c:v>
                </c:pt>
                <c:pt idx="11836">
                  <c:v>498</c:v>
                </c:pt>
                <c:pt idx="11837">
                  <c:v>125</c:v>
                </c:pt>
                <c:pt idx="11838">
                  <c:v>15</c:v>
                </c:pt>
                <c:pt idx="11839">
                  <c:v>795</c:v>
                </c:pt>
                <c:pt idx="11840">
                  <c:v>102</c:v>
                </c:pt>
                <c:pt idx="11841">
                  <c:v>136</c:v>
                </c:pt>
                <c:pt idx="11842">
                  <c:v>0</c:v>
                </c:pt>
                <c:pt idx="11843">
                  <c:v>55</c:v>
                </c:pt>
                <c:pt idx="11844">
                  <c:v>9</c:v>
                </c:pt>
                <c:pt idx="11845">
                  <c:v>0</c:v>
                </c:pt>
                <c:pt idx="11846">
                  <c:v>496</c:v>
                </c:pt>
                <c:pt idx="11847">
                  <c:v>161</c:v>
                </c:pt>
                <c:pt idx="11848">
                  <c:v>102</c:v>
                </c:pt>
                <c:pt idx="11849">
                  <c:v>10</c:v>
                </c:pt>
                <c:pt idx="11850">
                  <c:v>79</c:v>
                </c:pt>
                <c:pt idx="11851">
                  <c:v>388</c:v>
                </c:pt>
                <c:pt idx="11852">
                  <c:v>1141</c:v>
                </c:pt>
                <c:pt idx="11853">
                  <c:v>151</c:v>
                </c:pt>
                <c:pt idx="11854">
                  <c:v>2</c:v>
                </c:pt>
                <c:pt idx="11855">
                  <c:v>191</c:v>
                </c:pt>
                <c:pt idx="11856">
                  <c:v>448</c:v>
                </c:pt>
                <c:pt idx="11857">
                  <c:v>134</c:v>
                </c:pt>
                <c:pt idx="11858">
                  <c:v>0</c:v>
                </c:pt>
                <c:pt idx="11859">
                  <c:v>1765</c:v>
                </c:pt>
                <c:pt idx="11860">
                  <c:v>3060</c:v>
                </c:pt>
                <c:pt idx="11861">
                  <c:v>3902</c:v>
                </c:pt>
                <c:pt idx="11862">
                  <c:v>142</c:v>
                </c:pt>
                <c:pt idx="11863">
                  <c:v>269</c:v>
                </c:pt>
                <c:pt idx="11864">
                  <c:v>187</c:v>
                </c:pt>
                <c:pt idx="11865">
                  <c:v>10736</c:v>
                </c:pt>
                <c:pt idx="11866">
                  <c:v>121</c:v>
                </c:pt>
                <c:pt idx="11867">
                  <c:v>8</c:v>
                </c:pt>
                <c:pt idx="11868">
                  <c:v>420</c:v>
                </c:pt>
                <c:pt idx="11869">
                  <c:v>4113</c:v>
                </c:pt>
                <c:pt idx="11870">
                  <c:v>92</c:v>
                </c:pt>
                <c:pt idx="11871">
                  <c:v>222</c:v>
                </c:pt>
                <c:pt idx="11872">
                  <c:v>821</c:v>
                </c:pt>
                <c:pt idx="11873">
                  <c:v>305</c:v>
                </c:pt>
                <c:pt idx="11874">
                  <c:v>894</c:v>
                </c:pt>
                <c:pt idx="11875">
                  <c:v>341</c:v>
                </c:pt>
                <c:pt idx="11876">
                  <c:v>1478</c:v>
                </c:pt>
                <c:pt idx="11877">
                  <c:v>22</c:v>
                </c:pt>
                <c:pt idx="11878">
                  <c:v>1144</c:v>
                </c:pt>
                <c:pt idx="11879">
                  <c:v>247</c:v>
                </c:pt>
                <c:pt idx="11880">
                  <c:v>28</c:v>
                </c:pt>
                <c:pt idx="11881">
                  <c:v>573</c:v>
                </c:pt>
                <c:pt idx="11882">
                  <c:v>9</c:v>
                </c:pt>
                <c:pt idx="11883">
                  <c:v>192</c:v>
                </c:pt>
                <c:pt idx="11884">
                  <c:v>737</c:v>
                </c:pt>
                <c:pt idx="11885">
                  <c:v>734</c:v>
                </c:pt>
                <c:pt idx="11886">
                  <c:v>2544</c:v>
                </c:pt>
                <c:pt idx="11887">
                  <c:v>16</c:v>
                </c:pt>
                <c:pt idx="11888">
                  <c:v>199</c:v>
                </c:pt>
                <c:pt idx="11889">
                  <c:v>78</c:v>
                </c:pt>
                <c:pt idx="11890">
                  <c:v>48</c:v>
                </c:pt>
                <c:pt idx="11891">
                  <c:v>1127</c:v>
                </c:pt>
                <c:pt idx="11892">
                  <c:v>1234</c:v>
                </c:pt>
                <c:pt idx="11893">
                  <c:v>248</c:v>
                </c:pt>
                <c:pt idx="11894">
                  <c:v>1781</c:v>
                </c:pt>
                <c:pt idx="11895">
                  <c:v>49</c:v>
                </c:pt>
                <c:pt idx="11896">
                  <c:v>101</c:v>
                </c:pt>
                <c:pt idx="11897">
                  <c:v>77</c:v>
                </c:pt>
                <c:pt idx="11898">
                  <c:v>701</c:v>
                </c:pt>
                <c:pt idx="11899">
                  <c:v>692</c:v>
                </c:pt>
                <c:pt idx="11900">
                  <c:v>1</c:v>
                </c:pt>
                <c:pt idx="11901">
                  <c:v>813</c:v>
                </c:pt>
                <c:pt idx="11902">
                  <c:v>129</c:v>
                </c:pt>
                <c:pt idx="11903">
                  <c:v>0</c:v>
                </c:pt>
                <c:pt idx="11904">
                  <c:v>37</c:v>
                </c:pt>
                <c:pt idx="11905">
                  <c:v>51</c:v>
                </c:pt>
                <c:pt idx="11906">
                  <c:v>111</c:v>
                </c:pt>
                <c:pt idx="11907">
                  <c:v>8059</c:v>
                </c:pt>
                <c:pt idx="11908">
                  <c:v>3</c:v>
                </c:pt>
                <c:pt idx="11909">
                  <c:v>653</c:v>
                </c:pt>
                <c:pt idx="11910">
                  <c:v>3914</c:v>
                </c:pt>
                <c:pt idx="11911">
                  <c:v>167</c:v>
                </c:pt>
                <c:pt idx="11912">
                  <c:v>4</c:v>
                </c:pt>
                <c:pt idx="11913">
                  <c:v>0</c:v>
                </c:pt>
                <c:pt idx="11914">
                  <c:v>151</c:v>
                </c:pt>
                <c:pt idx="11915">
                  <c:v>542</c:v>
                </c:pt>
                <c:pt idx="11916">
                  <c:v>317</c:v>
                </c:pt>
                <c:pt idx="11917">
                  <c:v>31</c:v>
                </c:pt>
                <c:pt idx="11918">
                  <c:v>44</c:v>
                </c:pt>
                <c:pt idx="11919">
                  <c:v>7</c:v>
                </c:pt>
                <c:pt idx="11920">
                  <c:v>703</c:v>
                </c:pt>
                <c:pt idx="11921">
                  <c:v>93</c:v>
                </c:pt>
                <c:pt idx="11922">
                  <c:v>1983</c:v>
                </c:pt>
                <c:pt idx="11923">
                  <c:v>119</c:v>
                </c:pt>
                <c:pt idx="11924">
                  <c:v>40000</c:v>
                </c:pt>
                <c:pt idx="11925">
                  <c:v>405</c:v>
                </c:pt>
                <c:pt idx="11926">
                  <c:v>0</c:v>
                </c:pt>
                <c:pt idx="11927">
                  <c:v>128</c:v>
                </c:pt>
                <c:pt idx="11928">
                  <c:v>21</c:v>
                </c:pt>
                <c:pt idx="11929">
                  <c:v>158</c:v>
                </c:pt>
                <c:pt idx="11930">
                  <c:v>34</c:v>
                </c:pt>
                <c:pt idx="11931">
                  <c:v>792</c:v>
                </c:pt>
                <c:pt idx="11932">
                  <c:v>128</c:v>
                </c:pt>
                <c:pt idx="11933">
                  <c:v>458</c:v>
                </c:pt>
                <c:pt idx="11934">
                  <c:v>18</c:v>
                </c:pt>
                <c:pt idx="11935">
                  <c:v>13</c:v>
                </c:pt>
                <c:pt idx="11936">
                  <c:v>172</c:v>
                </c:pt>
                <c:pt idx="11937">
                  <c:v>8202</c:v>
                </c:pt>
                <c:pt idx="11938">
                  <c:v>26823</c:v>
                </c:pt>
                <c:pt idx="11939">
                  <c:v>12</c:v>
                </c:pt>
                <c:pt idx="11940">
                  <c:v>581</c:v>
                </c:pt>
                <c:pt idx="11941">
                  <c:v>115</c:v>
                </c:pt>
                <c:pt idx="11942">
                  <c:v>25</c:v>
                </c:pt>
                <c:pt idx="11943">
                  <c:v>1899</c:v>
                </c:pt>
                <c:pt idx="11944">
                  <c:v>56</c:v>
                </c:pt>
                <c:pt idx="11945">
                  <c:v>77</c:v>
                </c:pt>
                <c:pt idx="11946">
                  <c:v>24</c:v>
                </c:pt>
                <c:pt idx="11947">
                  <c:v>113</c:v>
                </c:pt>
                <c:pt idx="11948">
                  <c:v>2808</c:v>
                </c:pt>
                <c:pt idx="11949">
                  <c:v>25</c:v>
                </c:pt>
                <c:pt idx="11950">
                  <c:v>1094</c:v>
                </c:pt>
                <c:pt idx="11951">
                  <c:v>42</c:v>
                </c:pt>
                <c:pt idx="11952">
                  <c:v>451</c:v>
                </c:pt>
                <c:pt idx="11953">
                  <c:v>18</c:v>
                </c:pt>
                <c:pt idx="11954">
                  <c:v>32</c:v>
                </c:pt>
                <c:pt idx="11955">
                  <c:v>36</c:v>
                </c:pt>
                <c:pt idx="11956">
                  <c:v>163</c:v>
                </c:pt>
                <c:pt idx="11957">
                  <c:v>826</c:v>
                </c:pt>
                <c:pt idx="11958">
                  <c:v>345</c:v>
                </c:pt>
                <c:pt idx="11959">
                  <c:v>4</c:v>
                </c:pt>
                <c:pt idx="11960">
                  <c:v>43</c:v>
                </c:pt>
                <c:pt idx="11961">
                  <c:v>28</c:v>
                </c:pt>
                <c:pt idx="11962">
                  <c:v>356</c:v>
                </c:pt>
                <c:pt idx="11963">
                  <c:v>28</c:v>
                </c:pt>
                <c:pt idx="11964">
                  <c:v>62</c:v>
                </c:pt>
                <c:pt idx="11965">
                  <c:v>11</c:v>
                </c:pt>
                <c:pt idx="11966">
                  <c:v>177</c:v>
                </c:pt>
                <c:pt idx="11967">
                  <c:v>632</c:v>
                </c:pt>
                <c:pt idx="11968">
                  <c:v>810</c:v>
                </c:pt>
                <c:pt idx="11969">
                  <c:v>201</c:v>
                </c:pt>
                <c:pt idx="11970">
                  <c:v>23</c:v>
                </c:pt>
                <c:pt idx="11971">
                  <c:v>84</c:v>
                </c:pt>
                <c:pt idx="11972">
                  <c:v>51</c:v>
                </c:pt>
                <c:pt idx="11973">
                  <c:v>441</c:v>
                </c:pt>
                <c:pt idx="11974">
                  <c:v>126</c:v>
                </c:pt>
                <c:pt idx="11975">
                  <c:v>199</c:v>
                </c:pt>
                <c:pt idx="11976">
                  <c:v>0</c:v>
                </c:pt>
                <c:pt idx="11977">
                  <c:v>261</c:v>
                </c:pt>
                <c:pt idx="11978">
                  <c:v>999</c:v>
                </c:pt>
                <c:pt idx="11979">
                  <c:v>105</c:v>
                </c:pt>
                <c:pt idx="11980">
                  <c:v>149</c:v>
                </c:pt>
                <c:pt idx="11981">
                  <c:v>2080</c:v>
                </c:pt>
                <c:pt idx="11982">
                  <c:v>193</c:v>
                </c:pt>
                <c:pt idx="11983">
                  <c:v>241</c:v>
                </c:pt>
                <c:pt idx="11984">
                  <c:v>103</c:v>
                </c:pt>
                <c:pt idx="11985">
                  <c:v>1241</c:v>
                </c:pt>
                <c:pt idx="11986">
                  <c:v>201</c:v>
                </c:pt>
                <c:pt idx="11987">
                  <c:v>31</c:v>
                </c:pt>
                <c:pt idx="11988">
                  <c:v>437</c:v>
                </c:pt>
                <c:pt idx="11989">
                  <c:v>43</c:v>
                </c:pt>
                <c:pt idx="11990">
                  <c:v>72</c:v>
                </c:pt>
                <c:pt idx="11991">
                  <c:v>8</c:v>
                </c:pt>
                <c:pt idx="11992">
                  <c:v>502</c:v>
                </c:pt>
                <c:pt idx="11993">
                  <c:v>108</c:v>
                </c:pt>
                <c:pt idx="11994">
                  <c:v>42</c:v>
                </c:pt>
                <c:pt idx="11995">
                  <c:v>363</c:v>
                </c:pt>
                <c:pt idx="11996">
                  <c:v>41</c:v>
                </c:pt>
                <c:pt idx="11997">
                  <c:v>51</c:v>
                </c:pt>
                <c:pt idx="11998">
                  <c:v>535</c:v>
                </c:pt>
                <c:pt idx="11999">
                  <c:v>175</c:v>
                </c:pt>
                <c:pt idx="12000">
                  <c:v>4485</c:v>
                </c:pt>
                <c:pt idx="12001">
                  <c:v>106</c:v>
                </c:pt>
                <c:pt idx="12002">
                  <c:v>1028</c:v>
                </c:pt>
                <c:pt idx="12003">
                  <c:v>4049</c:v>
                </c:pt>
                <c:pt idx="12004">
                  <c:v>349</c:v>
                </c:pt>
                <c:pt idx="12005">
                  <c:v>370</c:v>
                </c:pt>
                <c:pt idx="12006">
                  <c:v>118</c:v>
                </c:pt>
                <c:pt idx="12007">
                  <c:v>1356</c:v>
                </c:pt>
                <c:pt idx="12008">
                  <c:v>1746</c:v>
                </c:pt>
                <c:pt idx="12009">
                  <c:v>2250</c:v>
                </c:pt>
                <c:pt idx="12010">
                  <c:v>125</c:v>
                </c:pt>
                <c:pt idx="12011">
                  <c:v>32</c:v>
                </c:pt>
                <c:pt idx="12012">
                  <c:v>81</c:v>
                </c:pt>
                <c:pt idx="12013">
                  <c:v>486</c:v>
                </c:pt>
                <c:pt idx="12014">
                  <c:v>415</c:v>
                </c:pt>
                <c:pt idx="12015">
                  <c:v>4</c:v>
                </c:pt>
                <c:pt idx="12016">
                  <c:v>18</c:v>
                </c:pt>
                <c:pt idx="12017">
                  <c:v>40</c:v>
                </c:pt>
                <c:pt idx="12018">
                  <c:v>57</c:v>
                </c:pt>
                <c:pt idx="12019">
                  <c:v>207</c:v>
                </c:pt>
                <c:pt idx="12020">
                  <c:v>22</c:v>
                </c:pt>
                <c:pt idx="12021">
                  <c:v>204</c:v>
                </c:pt>
                <c:pt idx="12022">
                  <c:v>93</c:v>
                </c:pt>
                <c:pt idx="12023">
                  <c:v>32</c:v>
                </c:pt>
                <c:pt idx="12024">
                  <c:v>276</c:v>
                </c:pt>
                <c:pt idx="12025">
                  <c:v>256</c:v>
                </c:pt>
                <c:pt idx="12026">
                  <c:v>5</c:v>
                </c:pt>
                <c:pt idx="12027">
                  <c:v>339</c:v>
                </c:pt>
                <c:pt idx="12028">
                  <c:v>241</c:v>
                </c:pt>
                <c:pt idx="12029">
                  <c:v>958</c:v>
                </c:pt>
                <c:pt idx="12030">
                  <c:v>198</c:v>
                </c:pt>
                <c:pt idx="12031">
                  <c:v>0</c:v>
                </c:pt>
                <c:pt idx="12032">
                  <c:v>4199</c:v>
                </c:pt>
                <c:pt idx="12033">
                  <c:v>115</c:v>
                </c:pt>
                <c:pt idx="12034">
                  <c:v>765</c:v>
                </c:pt>
                <c:pt idx="12035">
                  <c:v>20</c:v>
                </c:pt>
                <c:pt idx="12036">
                  <c:v>174</c:v>
                </c:pt>
                <c:pt idx="12037">
                  <c:v>34</c:v>
                </c:pt>
                <c:pt idx="12038">
                  <c:v>580</c:v>
                </c:pt>
                <c:pt idx="12039">
                  <c:v>32433</c:v>
                </c:pt>
                <c:pt idx="12040">
                  <c:v>23</c:v>
                </c:pt>
                <c:pt idx="12041">
                  <c:v>5683</c:v>
                </c:pt>
                <c:pt idx="12042">
                  <c:v>4</c:v>
                </c:pt>
                <c:pt idx="12043">
                  <c:v>1884</c:v>
                </c:pt>
                <c:pt idx="12044">
                  <c:v>2084</c:v>
                </c:pt>
                <c:pt idx="12045">
                  <c:v>8</c:v>
                </c:pt>
                <c:pt idx="12046">
                  <c:v>1983</c:v>
                </c:pt>
                <c:pt idx="12047">
                  <c:v>2312</c:v>
                </c:pt>
                <c:pt idx="12048">
                  <c:v>6329</c:v>
                </c:pt>
                <c:pt idx="12049">
                  <c:v>166</c:v>
                </c:pt>
                <c:pt idx="12050">
                  <c:v>2291</c:v>
                </c:pt>
                <c:pt idx="12051">
                  <c:v>1253</c:v>
                </c:pt>
                <c:pt idx="12052">
                  <c:v>130</c:v>
                </c:pt>
                <c:pt idx="12053">
                  <c:v>679</c:v>
                </c:pt>
                <c:pt idx="12054">
                  <c:v>197</c:v>
                </c:pt>
                <c:pt idx="12055">
                  <c:v>1075</c:v>
                </c:pt>
                <c:pt idx="12056">
                  <c:v>2214</c:v>
                </c:pt>
                <c:pt idx="12057">
                  <c:v>124</c:v>
                </c:pt>
                <c:pt idx="12058">
                  <c:v>8</c:v>
                </c:pt>
                <c:pt idx="12059">
                  <c:v>57</c:v>
                </c:pt>
                <c:pt idx="12060">
                  <c:v>788</c:v>
                </c:pt>
                <c:pt idx="12061">
                  <c:v>397</c:v>
                </c:pt>
                <c:pt idx="12062">
                  <c:v>16343</c:v>
                </c:pt>
                <c:pt idx="12063">
                  <c:v>15274</c:v>
                </c:pt>
                <c:pt idx="12064">
                  <c:v>238</c:v>
                </c:pt>
                <c:pt idx="12065">
                  <c:v>239</c:v>
                </c:pt>
                <c:pt idx="12066">
                  <c:v>12</c:v>
                </c:pt>
                <c:pt idx="12067">
                  <c:v>172</c:v>
                </c:pt>
                <c:pt idx="12068">
                  <c:v>148</c:v>
                </c:pt>
                <c:pt idx="12069">
                  <c:v>1261</c:v>
                </c:pt>
                <c:pt idx="12070">
                  <c:v>69</c:v>
                </c:pt>
                <c:pt idx="12071">
                  <c:v>49</c:v>
                </c:pt>
                <c:pt idx="12072">
                  <c:v>56</c:v>
                </c:pt>
                <c:pt idx="12073">
                  <c:v>402</c:v>
                </c:pt>
                <c:pt idx="12074">
                  <c:v>424</c:v>
                </c:pt>
                <c:pt idx="12075">
                  <c:v>602</c:v>
                </c:pt>
                <c:pt idx="12076">
                  <c:v>24022</c:v>
                </c:pt>
                <c:pt idx="12077">
                  <c:v>1094</c:v>
                </c:pt>
                <c:pt idx="12078">
                  <c:v>240</c:v>
                </c:pt>
                <c:pt idx="12079">
                  <c:v>4133</c:v>
                </c:pt>
                <c:pt idx="12080">
                  <c:v>239</c:v>
                </c:pt>
                <c:pt idx="12081">
                  <c:v>347</c:v>
                </c:pt>
                <c:pt idx="12082">
                  <c:v>40</c:v>
                </c:pt>
                <c:pt idx="12083">
                  <c:v>910</c:v>
                </c:pt>
                <c:pt idx="12084">
                  <c:v>3086</c:v>
                </c:pt>
                <c:pt idx="12085">
                  <c:v>10</c:v>
                </c:pt>
                <c:pt idx="12086">
                  <c:v>68</c:v>
                </c:pt>
                <c:pt idx="12087">
                  <c:v>105</c:v>
                </c:pt>
                <c:pt idx="12088">
                  <c:v>107</c:v>
                </c:pt>
                <c:pt idx="12089">
                  <c:v>435</c:v>
                </c:pt>
                <c:pt idx="12090">
                  <c:v>152</c:v>
                </c:pt>
                <c:pt idx="12091">
                  <c:v>305</c:v>
                </c:pt>
                <c:pt idx="12092">
                  <c:v>368</c:v>
                </c:pt>
                <c:pt idx="12093">
                  <c:v>643</c:v>
                </c:pt>
                <c:pt idx="12094">
                  <c:v>1116</c:v>
                </c:pt>
                <c:pt idx="12095">
                  <c:v>169</c:v>
                </c:pt>
                <c:pt idx="12096">
                  <c:v>3577</c:v>
                </c:pt>
                <c:pt idx="12097">
                  <c:v>90</c:v>
                </c:pt>
                <c:pt idx="12098">
                  <c:v>242</c:v>
                </c:pt>
                <c:pt idx="12099">
                  <c:v>419</c:v>
                </c:pt>
                <c:pt idx="12100">
                  <c:v>1242</c:v>
                </c:pt>
                <c:pt idx="12101">
                  <c:v>131</c:v>
                </c:pt>
                <c:pt idx="12102">
                  <c:v>244</c:v>
                </c:pt>
                <c:pt idx="12103">
                  <c:v>12</c:v>
                </c:pt>
                <c:pt idx="12104">
                  <c:v>504</c:v>
                </c:pt>
                <c:pt idx="12105">
                  <c:v>26</c:v>
                </c:pt>
                <c:pt idx="12106">
                  <c:v>31</c:v>
                </c:pt>
                <c:pt idx="12107">
                  <c:v>480</c:v>
                </c:pt>
                <c:pt idx="12108">
                  <c:v>49</c:v>
                </c:pt>
                <c:pt idx="12109">
                  <c:v>750</c:v>
                </c:pt>
                <c:pt idx="12110">
                  <c:v>134</c:v>
                </c:pt>
                <c:pt idx="12111">
                  <c:v>996</c:v>
                </c:pt>
                <c:pt idx="12112">
                  <c:v>149</c:v>
                </c:pt>
                <c:pt idx="12113">
                  <c:v>3</c:v>
                </c:pt>
                <c:pt idx="12114">
                  <c:v>362</c:v>
                </c:pt>
                <c:pt idx="12115">
                  <c:v>66</c:v>
                </c:pt>
                <c:pt idx="12116">
                  <c:v>7729</c:v>
                </c:pt>
                <c:pt idx="12117">
                  <c:v>1604</c:v>
                </c:pt>
                <c:pt idx="12118">
                  <c:v>26</c:v>
                </c:pt>
                <c:pt idx="12119">
                  <c:v>107</c:v>
                </c:pt>
                <c:pt idx="12120">
                  <c:v>78</c:v>
                </c:pt>
                <c:pt idx="12121">
                  <c:v>4767</c:v>
                </c:pt>
                <c:pt idx="12122">
                  <c:v>21839</c:v>
                </c:pt>
                <c:pt idx="12123">
                  <c:v>673</c:v>
                </c:pt>
                <c:pt idx="12124">
                  <c:v>284</c:v>
                </c:pt>
                <c:pt idx="12125">
                  <c:v>6</c:v>
                </c:pt>
                <c:pt idx="12126">
                  <c:v>7</c:v>
                </c:pt>
                <c:pt idx="12127">
                  <c:v>15015</c:v>
                </c:pt>
                <c:pt idx="12128">
                  <c:v>15</c:v>
                </c:pt>
                <c:pt idx="12129">
                  <c:v>53</c:v>
                </c:pt>
                <c:pt idx="12130">
                  <c:v>559</c:v>
                </c:pt>
                <c:pt idx="12131">
                  <c:v>25</c:v>
                </c:pt>
                <c:pt idx="12132">
                  <c:v>107</c:v>
                </c:pt>
                <c:pt idx="12133">
                  <c:v>79</c:v>
                </c:pt>
                <c:pt idx="12134">
                  <c:v>20</c:v>
                </c:pt>
                <c:pt idx="12135">
                  <c:v>230</c:v>
                </c:pt>
                <c:pt idx="12136">
                  <c:v>14</c:v>
                </c:pt>
                <c:pt idx="12137">
                  <c:v>0</c:v>
                </c:pt>
                <c:pt idx="12138">
                  <c:v>246</c:v>
                </c:pt>
                <c:pt idx="12139">
                  <c:v>137</c:v>
                </c:pt>
                <c:pt idx="12140">
                  <c:v>13</c:v>
                </c:pt>
                <c:pt idx="12141">
                  <c:v>12</c:v>
                </c:pt>
                <c:pt idx="12142">
                  <c:v>3225</c:v>
                </c:pt>
                <c:pt idx="12143">
                  <c:v>40</c:v>
                </c:pt>
                <c:pt idx="12144">
                  <c:v>47829</c:v>
                </c:pt>
                <c:pt idx="12145">
                  <c:v>132</c:v>
                </c:pt>
                <c:pt idx="12146">
                  <c:v>1131</c:v>
                </c:pt>
                <c:pt idx="12147">
                  <c:v>1200</c:v>
                </c:pt>
                <c:pt idx="12148">
                  <c:v>12160</c:v>
                </c:pt>
                <c:pt idx="12149">
                  <c:v>22</c:v>
                </c:pt>
                <c:pt idx="12150">
                  <c:v>329</c:v>
                </c:pt>
                <c:pt idx="12151">
                  <c:v>19</c:v>
                </c:pt>
                <c:pt idx="12152">
                  <c:v>21</c:v>
                </c:pt>
                <c:pt idx="12153">
                  <c:v>3255</c:v>
                </c:pt>
                <c:pt idx="12154">
                  <c:v>5282</c:v>
                </c:pt>
                <c:pt idx="12155">
                  <c:v>42</c:v>
                </c:pt>
                <c:pt idx="12156">
                  <c:v>3906</c:v>
                </c:pt>
                <c:pt idx="12157">
                  <c:v>11415</c:v>
                </c:pt>
                <c:pt idx="12158">
                  <c:v>103</c:v>
                </c:pt>
                <c:pt idx="12159">
                  <c:v>648</c:v>
                </c:pt>
                <c:pt idx="12160">
                  <c:v>161</c:v>
                </c:pt>
                <c:pt idx="12161">
                  <c:v>874</c:v>
                </c:pt>
                <c:pt idx="12162">
                  <c:v>1874</c:v>
                </c:pt>
                <c:pt idx="12163">
                  <c:v>147</c:v>
                </c:pt>
                <c:pt idx="12164">
                  <c:v>154</c:v>
                </c:pt>
                <c:pt idx="12165">
                  <c:v>264</c:v>
                </c:pt>
                <c:pt idx="12166">
                  <c:v>11</c:v>
                </c:pt>
                <c:pt idx="12167">
                  <c:v>1184</c:v>
                </c:pt>
                <c:pt idx="12168">
                  <c:v>247</c:v>
                </c:pt>
                <c:pt idx="12169">
                  <c:v>80</c:v>
                </c:pt>
                <c:pt idx="12170">
                  <c:v>101</c:v>
                </c:pt>
                <c:pt idx="12171">
                  <c:v>322</c:v>
                </c:pt>
                <c:pt idx="12172">
                  <c:v>8</c:v>
                </c:pt>
                <c:pt idx="12173">
                  <c:v>4106</c:v>
                </c:pt>
                <c:pt idx="12174">
                  <c:v>5</c:v>
                </c:pt>
                <c:pt idx="12175">
                  <c:v>2244</c:v>
                </c:pt>
                <c:pt idx="12176">
                  <c:v>1075</c:v>
                </c:pt>
                <c:pt idx="12177">
                  <c:v>417</c:v>
                </c:pt>
                <c:pt idx="12178">
                  <c:v>223</c:v>
                </c:pt>
                <c:pt idx="12179">
                  <c:v>198</c:v>
                </c:pt>
                <c:pt idx="12180">
                  <c:v>220</c:v>
                </c:pt>
                <c:pt idx="12181">
                  <c:v>198</c:v>
                </c:pt>
                <c:pt idx="12182">
                  <c:v>720</c:v>
                </c:pt>
                <c:pt idx="12183">
                  <c:v>229</c:v>
                </c:pt>
                <c:pt idx="12184">
                  <c:v>0</c:v>
                </c:pt>
                <c:pt idx="12185">
                  <c:v>241</c:v>
                </c:pt>
                <c:pt idx="12186">
                  <c:v>1437</c:v>
                </c:pt>
                <c:pt idx="12187">
                  <c:v>60</c:v>
                </c:pt>
                <c:pt idx="12188">
                  <c:v>22</c:v>
                </c:pt>
                <c:pt idx="12189">
                  <c:v>0</c:v>
                </c:pt>
                <c:pt idx="12190">
                  <c:v>20</c:v>
                </c:pt>
                <c:pt idx="12191">
                  <c:v>1393</c:v>
                </c:pt>
                <c:pt idx="12192">
                  <c:v>443</c:v>
                </c:pt>
                <c:pt idx="12193">
                  <c:v>39</c:v>
                </c:pt>
                <c:pt idx="12194">
                  <c:v>29</c:v>
                </c:pt>
                <c:pt idx="12195">
                  <c:v>2964</c:v>
                </c:pt>
                <c:pt idx="12196">
                  <c:v>10</c:v>
                </c:pt>
                <c:pt idx="12197">
                  <c:v>0</c:v>
                </c:pt>
                <c:pt idx="12198">
                  <c:v>117</c:v>
                </c:pt>
                <c:pt idx="12199">
                  <c:v>657</c:v>
                </c:pt>
                <c:pt idx="12200">
                  <c:v>237</c:v>
                </c:pt>
                <c:pt idx="12201">
                  <c:v>30</c:v>
                </c:pt>
                <c:pt idx="12202">
                  <c:v>19</c:v>
                </c:pt>
                <c:pt idx="12203">
                  <c:v>53</c:v>
                </c:pt>
                <c:pt idx="12204">
                  <c:v>846</c:v>
                </c:pt>
                <c:pt idx="12205">
                  <c:v>1462</c:v>
                </c:pt>
                <c:pt idx="12206">
                  <c:v>3055</c:v>
                </c:pt>
                <c:pt idx="12207">
                  <c:v>10</c:v>
                </c:pt>
                <c:pt idx="12208">
                  <c:v>1244</c:v>
                </c:pt>
                <c:pt idx="12209">
                  <c:v>0</c:v>
                </c:pt>
                <c:pt idx="12210">
                  <c:v>116</c:v>
                </c:pt>
                <c:pt idx="12211">
                  <c:v>76</c:v>
                </c:pt>
                <c:pt idx="12212">
                  <c:v>21</c:v>
                </c:pt>
                <c:pt idx="12213">
                  <c:v>957</c:v>
                </c:pt>
                <c:pt idx="12214">
                  <c:v>1077</c:v>
                </c:pt>
                <c:pt idx="12215">
                  <c:v>76</c:v>
                </c:pt>
                <c:pt idx="12216">
                  <c:v>260</c:v>
                </c:pt>
                <c:pt idx="12217">
                  <c:v>56</c:v>
                </c:pt>
                <c:pt idx="12218">
                  <c:v>206</c:v>
                </c:pt>
                <c:pt idx="12219">
                  <c:v>0</c:v>
                </c:pt>
                <c:pt idx="12220">
                  <c:v>111</c:v>
                </c:pt>
                <c:pt idx="12221">
                  <c:v>6</c:v>
                </c:pt>
                <c:pt idx="12222">
                  <c:v>2</c:v>
                </c:pt>
                <c:pt idx="12223">
                  <c:v>17</c:v>
                </c:pt>
                <c:pt idx="12224">
                  <c:v>1346</c:v>
                </c:pt>
                <c:pt idx="12225">
                  <c:v>4837</c:v>
                </c:pt>
                <c:pt idx="12226">
                  <c:v>449</c:v>
                </c:pt>
                <c:pt idx="12227">
                  <c:v>678</c:v>
                </c:pt>
                <c:pt idx="12228">
                  <c:v>923</c:v>
                </c:pt>
                <c:pt idx="12229">
                  <c:v>4</c:v>
                </c:pt>
                <c:pt idx="12230">
                  <c:v>178</c:v>
                </c:pt>
                <c:pt idx="12231">
                  <c:v>56</c:v>
                </c:pt>
                <c:pt idx="12232">
                  <c:v>133</c:v>
                </c:pt>
                <c:pt idx="12233">
                  <c:v>1092</c:v>
                </c:pt>
                <c:pt idx="12234">
                  <c:v>435</c:v>
                </c:pt>
                <c:pt idx="12235">
                  <c:v>56</c:v>
                </c:pt>
                <c:pt idx="12236">
                  <c:v>51</c:v>
                </c:pt>
                <c:pt idx="12237">
                  <c:v>814</c:v>
                </c:pt>
                <c:pt idx="12238">
                  <c:v>265</c:v>
                </c:pt>
                <c:pt idx="12239">
                  <c:v>170</c:v>
                </c:pt>
                <c:pt idx="12240">
                  <c:v>1740</c:v>
                </c:pt>
                <c:pt idx="12241">
                  <c:v>293</c:v>
                </c:pt>
                <c:pt idx="12242">
                  <c:v>550</c:v>
                </c:pt>
                <c:pt idx="12243">
                  <c:v>243</c:v>
                </c:pt>
                <c:pt idx="12244">
                  <c:v>1094</c:v>
                </c:pt>
                <c:pt idx="12245">
                  <c:v>12</c:v>
                </c:pt>
                <c:pt idx="12246">
                  <c:v>754</c:v>
                </c:pt>
                <c:pt idx="12247">
                  <c:v>674</c:v>
                </c:pt>
                <c:pt idx="12248">
                  <c:v>544</c:v>
                </c:pt>
                <c:pt idx="12249">
                  <c:v>256</c:v>
                </c:pt>
                <c:pt idx="12250">
                  <c:v>0</c:v>
                </c:pt>
                <c:pt idx="12251">
                  <c:v>155</c:v>
                </c:pt>
                <c:pt idx="12252">
                  <c:v>199</c:v>
                </c:pt>
                <c:pt idx="12253">
                  <c:v>6</c:v>
                </c:pt>
                <c:pt idx="12254">
                  <c:v>1767</c:v>
                </c:pt>
                <c:pt idx="12255">
                  <c:v>119</c:v>
                </c:pt>
                <c:pt idx="12256">
                  <c:v>1483</c:v>
                </c:pt>
                <c:pt idx="12257">
                  <c:v>24</c:v>
                </c:pt>
                <c:pt idx="12258">
                  <c:v>10</c:v>
                </c:pt>
                <c:pt idx="12259">
                  <c:v>542</c:v>
                </c:pt>
                <c:pt idx="12260">
                  <c:v>217</c:v>
                </c:pt>
                <c:pt idx="12261">
                  <c:v>2418</c:v>
                </c:pt>
                <c:pt idx="12262">
                  <c:v>6</c:v>
                </c:pt>
                <c:pt idx="12263">
                  <c:v>169</c:v>
                </c:pt>
                <c:pt idx="12264">
                  <c:v>256</c:v>
                </c:pt>
                <c:pt idx="12265">
                  <c:v>30</c:v>
                </c:pt>
                <c:pt idx="12266">
                  <c:v>156</c:v>
                </c:pt>
                <c:pt idx="12267">
                  <c:v>965</c:v>
                </c:pt>
                <c:pt idx="12268">
                  <c:v>0</c:v>
                </c:pt>
                <c:pt idx="12269">
                  <c:v>745</c:v>
                </c:pt>
                <c:pt idx="12270">
                  <c:v>393</c:v>
                </c:pt>
                <c:pt idx="12271">
                  <c:v>2616</c:v>
                </c:pt>
                <c:pt idx="12272">
                  <c:v>974</c:v>
                </c:pt>
                <c:pt idx="12273">
                  <c:v>1295</c:v>
                </c:pt>
                <c:pt idx="12274">
                  <c:v>24534</c:v>
                </c:pt>
                <c:pt idx="12275">
                  <c:v>153</c:v>
                </c:pt>
                <c:pt idx="12276">
                  <c:v>572</c:v>
                </c:pt>
                <c:pt idx="12277">
                  <c:v>2730</c:v>
                </c:pt>
                <c:pt idx="12278">
                  <c:v>858</c:v>
                </c:pt>
                <c:pt idx="12279">
                  <c:v>1146</c:v>
                </c:pt>
                <c:pt idx="12280">
                  <c:v>10</c:v>
                </c:pt>
                <c:pt idx="12281">
                  <c:v>503</c:v>
                </c:pt>
                <c:pt idx="12282">
                  <c:v>300</c:v>
                </c:pt>
                <c:pt idx="12283">
                  <c:v>1597</c:v>
                </c:pt>
                <c:pt idx="12284">
                  <c:v>134</c:v>
                </c:pt>
                <c:pt idx="12285">
                  <c:v>17</c:v>
                </c:pt>
                <c:pt idx="12286">
                  <c:v>1177</c:v>
                </c:pt>
                <c:pt idx="12287">
                  <c:v>119</c:v>
                </c:pt>
                <c:pt idx="12288">
                  <c:v>80</c:v>
                </c:pt>
                <c:pt idx="12289">
                  <c:v>1382</c:v>
                </c:pt>
                <c:pt idx="12290">
                  <c:v>89</c:v>
                </c:pt>
                <c:pt idx="12291">
                  <c:v>33</c:v>
                </c:pt>
                <c:pt idx="12292">
                  <c:v>73</c:v>
                </c:pt>
                <c:pt idx="12293">
                  <c:v>49</c:v>
                </c:pt>
                <c:pt idx="12294">
                  <c:v>2789</c:v>
                </c:pt>
                <c:pt idx="12295">
                  <c:v>5</c:v>
                </c:pt>
                <c:pt idx="12296">
                  <c:v>28</c:v>
                </c:pt>
                <c:pt idx="12297">
                  <c:v>983</c:v>
                </c:pt>
                <c:pt idx="12298">
                  <c:v>157</c:v>
                </c:pt>
                <c:pt idx="12299">
                  <c:v>94</c:v>
                </c:pt>
                <c:pt idx="12300">
                  <c:v>114</c:v>
                </c:pt>
                <c:pt idx="12301">
                  <c:v>34</c:v>
                </c:pt>
                <c:pt idx="12302">
                  <c:v>20</c:v>
                </c:pt>
                <c:pt idx="12303">
                  <c:v>2912</c:v>
                </c:pt>
                <c:pt idx="12304">
                  <c:v>12</c:v>
                </c:pt>
                <c:pt idx="12305">
                  <c:v>342</c:v>
                </c:pt>
                <c:pt idx="12306">
                  <c:v>44</c:v>
                </c:pt>
                <c:pt idx="12307">
                  <c:v>1215</c:v>
                </c:pt>
                <c:pt idx="12308">
                  <c:v>355</c:v>
                </c:pt>
                <c:pt idx="12309">
                  <c:v>91</c:v>
                </c:pt>
                <c:pt idx="12310">
                  <c:v>4</c:v>
                </c:pt>
                <c:pt idx="12311">
                  <c:v>24</c:v>
                </c:pt>
                <c:pt idx="12312">
                  <c:v>676</c:v>
                </c:pt>
                <c:pt idx="12313">
                  <c:v>1135</c:v>
                </c:pt>
                <c:pt idx="12314">
                  <c:v>37</c:v>
                </c:pt>
                <c:pt idx="12315">
                  <c:v>46</c:v>
                </c:pt>
                <c:pt idx="12316">
                  <c:v>12</c:v>
                </c:pt>
                <c:pt idx="12317">
                  <c:v>8</c:v>
                </c:pt>
                <c:pt idx="12318">
                  <c:v>42</c:v>
                </c:pt>
                <c:pt idx="12319">
                  <c:v>5346</c:v>
                </c:pt>
                <c:pt idx="12320">
                  <c:v>368</c:v>
                </c:pt>
                <c:pt idx="12321">
                  <c:v>197</c:v>
                </c:pt>
                <c:pt idx="12322">
                  <c:v>88</c:v>
                </c:pt>
                <c:pt idx="12323">
                  <c:v>0</c:v>
                </c:pt>
                <c:pt idx="12324">
                  <c:v>188</c:v>
                </c:pt>
                <c:pt idx="12325">
                  <c:v>959</c:v>
                </c:pt>
                <c:pt idx="12326">
                  <c:v>684</c:v>
                </c:pt>
                <c:pt idx="12327">
                  <c:v>32529</c:v>
                </c:pt>
                <c:pt idx="12328">
                  <c:v>441</c:v>
                </c:pt>
                <c:pt idx="12329">
                  <c:v>452</c:v>
                </c:pt>
                <c:pt idx="12330">
                  <c:v>213</c:v>
                </c:pt>
                <c:pt idx="12331">
                  <c:v>326</c:v>
                </c:pt>
                <c:pt idx="12332">
                  <c:v>43666</c:v>
                </c:pt>
                <c:pt idx="12333">
                  <c:v>8</c:v>
                </c:pt>
                <c:pt idx="12334">
                  <c:v>126</c:v>
                </c:pt>
                <c:pt idx="12335">
                  <c:v>1270</c:v>
                </c:pt>
                <c:pt idx="12336">
                  <c:v>129</c:v>
                </c:pt>
                <c:pt idx="12337">
                  <c:v>274</c:v>
                </c:pt>
                <c:pt idx="12338">
                  <c:v>419</c:v>
                </c:pt>
                <c:pt idx="12339">
                  <c:v>18</c:v>
                </c:pt>
                <c:pt idx="12340">
                  <c:v>4</c:v>
                </c:pt>
                <c:pt idx="12341">
                  <c:v>78</c:v>
                </c:pt>
                <c:pt idx="12342">
                  <c:v>71</c:v>
                </c:pt>
                <c:pt idx="12343">
                  <c:v>3831</c:v>
                </c:pt>
                <c:pt idx="12344">
                  <c:v>427</c:v>
                </c:pt>
                <c:pt idx="12345">
                  <c:v>776</c:v>
                </c:pt>
                <c:pt idx="12346">
                  <c:v>27</c:v>
                </c:pt>
                <c:pt idx="12347">
                  <c:v>32</c:v>
                </c:pt>
                <c:pt idx="12348">
                  <c:v>3</c:v>
                </c:pt>
                <c:pt idx="12349">
                  <c:v>251</c:v>
                </c:pt>
                <c:pt idx="12350">
                  <c:v>118</c:v>
                </c:pt>
                <c:pt idx="12351">
                  <c:v>2</c:v>
                </c:pt>
                <c:pt idx="12352">
                  <c:v>103</c:v>
                </c:pt>
                <c:pt idx="12353">
                  <c:v>183</c:v>
                </c:pt>
                <c:pt idx="12354">
                  <c:v>73</c:v>
                </c:pt>
                <c:pt idx="12355">
                  <c:v>455</c:v>
                </c:pt>
                <c:pt idx="12356">
                  <c:v>0</c:v>
                </c:pt>
                <c:pt idx="12357">
                  <c:v>1747</c:v>
                </c:pt>
                <c:pt idx="12358">
                  <c:v>162</c:v>
                </c:pt>
                <c:pt idx="12359">
                  <c:v>167</c:v>
                </c:pt>
                <c:pt idx="12360">
                  <c:v>3491</c:v>
                </c:pt>
                <c:pt idx="12361">
                  <c:v>3326</c:v>
                </c:pt>
                <c:pt idx="12362">
                  <c:v>467</c:v>
                </c:pt>
                <c:pt idx="12363">
                  <c:v>478</c:v>
                </c:pt>
                <c:pt idx="12364">
                  <c:v>162</c:v>
                </c:pt>
                <c:pt idx="12365">
                  <c:v>2635</c:v>
                </c:pt>
                <c:pt idx="12366">
                  <c:v>151</c:v>
                </c:pt>
                <c:pt idx="12367">
                  <c:v>979</c:v>
                </c:pt>
                <c:pt idx="12368">
                  <c:v>1801</c:v>
                </c:pt>
                <c:pt idx="12369">
                  <c:v>2024</c:v>
                </c:pt>
                <c:pt idx="12370">
                  <c:v>1284</c:v>
                </c:pt>
                <c:pt idx="12371">
                  <c:v>66</c:v>
                </c:pt>
                <c:pt idx="12372">
                  <c:v>655</c:v>
                </c:pt>
                <c:pt idx="12373">
                  <c:v>533</c:v>
                </c:pt>
                <c:pt idx="12374">
                  <c:v>3</c:v>
                </c:pt>
                <c:pt idx="12375">
                  <c:v>598</c:v>
                </c:pt>
                <c:pt idx="12376">
                  <c:v>4</c:v>
                </c:pt>
                <c:pt idx="12377">
                  <c:v>604</c:v>
                </c:pt>
                <c:pt idx="12378">
                  <c:v>56</c:v>
                </c:pt>
                <c:pt idx="12379">
                  <c:v>2729</c:v>
                </c:pt>
                <c:pt idx="12380">
                  <c:v>3538</c:v>
                </c:pt>
                <c:pt idx="12381">
                  <c:v>2639</c:v>
                </c:pt>
                <c:pt idx="12382">
                  <c:v>158</c:v>
                </c:pt>
                <c:pt idx="12383">
                  <c:v>46</c:v>
                </c:pt>
                <c:pt idx="12384">
                  <c:v>2976</c:v>
                </c:pt>
                <c:pt idx="12385">
                  <c:v>33</c:v>
                </c:pt>
                <c:pt idx="12386">
                  <c:v>593</c:v>
                </c:pt>
                <c:pt idx="12387">
                  <c:v>42</c:v>
                </c:pt>
                <c:pt idx="12388">
                  <c:v>2985</c:v>
                </c:pt>
                <c:pt idx="12389">
                  <c:v>278</c:v>
                </c:pt>
                <c:pt idx="12390">
                  <c:v>108</c:v>
                </c:pt>
                <c:pt idx="12391">
                  <c:v>23</c:v>
                </c:pt>
                <c:pt idx="12392">
                  <c:v>435</c:v>
                </c:pt>
                <c:pt idx="12393">
                  <c:v>465</c:v>
                </c:pt>
                <c:pt idx="12394">
                  <c:v>100</c:v>
                </c:pt>
                <c:pt idx="12395">
                  <c:v>282</c:v>
                </c:pt>
                <c:pt idx="12396">
                  <c:v>158</c:v>
                </c:pt>
                <c:pt idx="12397">
                  <c:v>0</c:v>
                </c:pt>
                <c:pt idx="12398">
                  <c:v>534</c:v>
                </c:pt>
                <c:pt idx="12399">
                  <c:v>10</c:v>
                </c:pt>
                <c:pt idx="12400">
                  <c:v>0</c:v>
                </c:pt>
                <c:pt idx="12401">
                  <c:v>45</c:v>
                </c:pt>
                <c:pt idx="12402">
                  <c:v>34</c:v>
                </c:pt>
                <c:pt idx="12403">
                  <c:v>5</c:v>
                </c:pt>
                <c:pt idx="12404">
                  <c:v>34</c:v>
                </c:pt>
                <c:pt idx="12405">
                  <c:v>149</c:v>
                </c:pt>
                <c:pt idx="12406">
                  <c:v>150</c:v>
                </c:pt>
                <c:pt idx="12407">
                  <c:v>485</c:v>
                </c:pt>
                <c:pt idx="12408">
                  <c:v>418</c:v>
                </c:pt>
                <c:pt idx="12409">
                  <c:v>59</c:v>
                </c:pt>
                <c:pt idx="12410">
                  <c:v>1784</c:v>
                </c:pt>
                <c:pt idx="12411">
                  <c:v>237</c:v>
                </c:pt>
                <c:pt idx="12412">
                  <c:v>6308</c:v>
                </c:pt>
                <c:pt idx="12413">
                  <c:v>1237</c:v>
                </c:pt>
                <c:pt idx="12414">
                  <c:v>91</c:v>
                </c:pt>
                <c:pt idx="12415">
                  <c:v>3</c:v>
                </c:pt>
                <c:pt idx="12416">
                  <c:v>502</c:v>
                </c:pt>
                <c:pt idx="12417">
                  <c:v>142</c:v>
                </c:pt>
                <c:pt idx="12418">
                  <c:v>90</c:v>
                </c:pt>
                <c:pt idx="12419">
                  <c:v>2379</c:v>
                </c:pt>
                <c:pt idx="12420">
                  <c:v>49</c:v>
                </c:pt>
                <c:pt idx="12421">
                  <c:v>562</c:v>
                </c:pt>
                <c:pt idx="12422">
                  <c:v>15</c:v>
                </c:pt>
                <c:pt idx="12423">
                  <c:v>117</c:v>
                </c:pt>
                <c:pt idx="12424">
                  <c:v>331</c:v>
                </c:pt>
                <c:pt idx="12425">
                  <c:v>409</c:v>
                </c:pt>
                <c:pt idx="12426">
                  <c:v>1054</c:v>
                </c:pt>
                <c:pt idx="12427">
                  <c:v>403</c:v>
                </c:pt>
                <c:pt idx="12428">
                  <c:v>551</c:v>
                </c:pt>
                <c:pt idx="12429">
                  <c:v>888</c:v>
                </c:pt>
                <c:pt idx="12430">
                  <c:v>249</c:v>
                </c:pt>
                <c:pt idx="12431">
                  <c:v>1105</c:v>
                </c:pt>
                <c:pt idx="12432">
                  <c:v>362</c:v>
                </c:pt>
                <c:pt idx="12433">
                  <c:v>29</c:v>
                </c:pt>
                <c:pt idx="12434">
                  <c:v>655</c:v>
                </c:pt>
                <c:pt idx="12435">
                  <c:v>844</c:v>
                </c:pt>
                <c:pt idx="12436">
                  <c:v>358</c:v>
                </c:pt>
                <c:pt idx="12437">
                  <c:v>0</c:v>
                </c:pt>
                <c:pt idx="12438">
                  <c:v>46</c:v>
                </c:pt>
                <c:pt idx="12439">
                  <c:v>42</c:v>
                </c:pt>
                <c:pt idx="12440">
                  <c:v>316</c:v>
                </c:pt>
                <c:pt idx="12441">
                  <c:v>0</c:v>
                </c:pt>
                <c:pt idx="12442">
                  <c:v>206</c:v>
                </c:pt>
                <c:pt idx="12443">
                  <c:v>19</c:v>
                </c:pt>
                <c:pt idx="12444">
                  <c:v>2415</c:v>
                </c:pt>
                <c:pt idx="12445">
                  <c:v>461</c:v>
                </c:pt>
                <c:pt idx="12446">
                  <c:v>79</c:v>
                </c:pt>
                <c:pt idx="12447">
                  <c:v>18</c:v>
                </c:pt>
                <c:pt idx="12448">
                  <c:v>6</c:v>
                </c:pt>
                <c:pt idx="12449">
                  <c:v>10</c:v>
                </c:pt>
                <c:pt idx="12450">
                  <c:v>348</c:v>
                </c:pt>
                <c:pt idx="12451">
                  <c:v>385</c:v>
                </c:pt>
                <c:pt idx="12452">
                  <c:v>5003</c:v>
                </c:pt>
                <c:pt idx="12453">
                  <c:v>723</c:v>
                </c:pt>
                <c:pt idx="12454">
                  <c:v>209</c:v>
                </c:pt>
                <c:pt idx="12455">
                  <c:v>22</c:v>
                </c:pt>
                <c:pt idx="12456">
                  <c:v>0</c:v>
                </c:pt>
                <c:pt idx="12457">
                  <c:v>954</c:v>
                </c:pt>
                <c:pt idx="12458">
                  <c:v>0</c:v>
                </c:pt>
                <c:pt idx="12459">
                  <c:v>7559</c:v>
                </c:pt>
                <c:pt idx="12460">
                  <c:v>155</c:v>
                </c:pt>
                <c:pt idx="12461">
                  <c:v>54</c:v>
                </c:pt>
                <c:pt idx="12462">
                  <c:v>23</c:v>
                </c:pt>
                <c:pt idx="12463">
                  <c:v>551</c:v>
                </c:pt>
                <c:pt idx="12464">
                  <c:v>370</c:v>
                </c:pt>
                <c:pt idx="12465">
                  <c:v>7</c:v>
                </c:pt>
                <c:pt idx="12466">
                  <c:v>21</c:v>
                </c:pt>
                <c:pt idx="12467">
                  <c:v>21572</c:v>
                </c:pt>
                <c:pt idx="12468">
                  <c:v>171</c:v>
                </c:pt>
                <c:pt idx="12469">
                  <c:v>7</c:v>
                </c:pt>
                <c:pt idx="12470">
                  <c:v>1625</c:v>
                </c:pt>
                <c:pt idx="12471">
                  <c:v>91</c:v>
                </c:pt>
                <c:pt idx="12472">
                  <c:v>869</c:v>
                </c:pt>
                <c:pt idx="12473">
                  <c:v>450</c:v>
                </c:pt>
                <c:pt idx="12474">
                  <c:v>873</c:v>
                </c:pt>
                <c:pt idx="12475">
                  <c:v>0</c:v>
                </c:pt>
                <c:pt idx="12476">
                  <c:v>21</c:v>
                </c:pt>
                <c:pt idx="12477">
                  <c:v>180</c:v>
                </c:pt>
                <c:pt idx="12478">
                  <c:v>25</c:v>
                </c:pt>
                <c:pt idx="12479">
                  <c:v>214</c:v>
                </c:pt>
                <c:pt idx="12480">
                  <c:v>194</c:v>
                </c:pt>
                <c:pt idx="12481">
                  <c:v>556</c:v>
                </c:pt>
                <c:pt idx="12482">
                  <c:v>19862</c:v>
                </c:pt>
                <c:pt idx="12483">
                  <c:v>6</c:v>
                </c:pt>
                <c:pt idx="12484">
                  <c:v>7612</c:v>
                </c:pt>
                <c:pt idx="12485">
                  <c:v>9</c:v>
                </c:pt>
                <c:pt idx="12486">
                  <c:v>5</c:v>
                </c:pt>
                <c:pt idx="12487">
                  <c:v>249</c:v>
                </c:pt>
                <c:pt idx="12488">
                  <c:v>625</c:v>
                </c:pt>
                <c:pt idx="12489">
                  <c:v>301</c:v>
                </c:pt>
                <c:pt idx="12490">
                  <c:v>165</c:v>
                </c:pt>
                <c:pt idx="12491">
                  <c:v>67</c:v>
                </c:pt>
                <c:pt idx="12492">
                  <c:v>3896</c:v>
                </c:pt>
                <c:pt idx="12493">
                  <c:v>45</c:v>
                </c:pt>
                <c:pt idx="12494">
                  <c:v>945</c:v>
                </c:pt>
                <c:pt idx="12495">
                  <c:v>1169</c:v>
                </c:pt>
                <c:pt idx="12496">
                  <c:v>173</c:v>
                </c:pt>
                <c:pt idx="12497">
                  <c:v>9</c:v>
                </c:pt>
                <c:pt idx="12498">
                  <c:v>2246</c:v>
                </c:pt>
                <c:pt idx="12499">
                  <c:v>316</c:v>
                </c:pt>
                <c:pt idx="12500">
                  <c:v>49</c:v>
                </c:pt>
                <c:pt idx="12501">
                  <c:v>681</c:v>
                </c:pt>
                <c:pt idx="12502">
                  <c:v>1170</c:v>
                </c:pt>
                <c:pt idx="12503">
                  <c:v>271</c:v>
                </c:pt>
                <c:pt idx="12504">
                  <c:v>19</c:v>
                </c:pt>
                <c:pt idx="12505">
                  <c:v>19</c:v>
                </c:pt>
                <c:pt idx="12506">
                  <c:v>5323</c:v>
                </c:pt>
                <c:pt idx="12507">
                  <c:v>103</c:v>
                </c:pt>
                <c:pt idx="12508">
                  <c:v>58</c:v>
                </c:pt>
                <c:pt idx="12509">
                  <c:v>10182</c:v>
                </c:pt>
                <c:pt idx="12510">
                  <c:v>67</c:v>
                </c:pt>
                <c:pt idx="12511">
                  <c:v>276</c:v>
                </c:pt>
                <c:pt idx="12512">
                  <c:v>4</c:v>
                </c:pt>
                <c:pt idx="12513">
                  <c:v>193</c:v>
                </c:pt>
                <c:pt idx="12514">
                  <c:v>640</c:v>
                </c:pt>
                <c:pt idx="12515">
                  <c:v>191</c:v>
                </c:pt>
                <c:pt idx="12516">
                  <c:v>0</c:v>
                </c:pt>
                <c:pt idx="12517">
                  <c:v>630</c:v>
                </c:pt>
                <c:pt idx="12518">
                  <c:v>72</c:v>
                </c:pt>
                <c:pt idx="12519">
                  <c:v>397</c:v>
                </c:pt>
                <c:pt idx="12520">
                  <c:v>385</c:v>
                </c:pt>
                <c:pt idx="12521">
                  <c:v>391</c:v>
                </c:pt>
                <c:pt idx="12522">
                  <c:v>19</c:v>
                </c:pt>
                <c:pt idx="12523">
                  <c:v>2893</c:v>
                </c:pt>
                <c:pt idx="12524">
                  <c:v>209</c:v>
                </c:pt>
                <c:pt idx="12525">
                  <c:v>945</c:v>
                </c:pt>
                <c:pt idx="12526">
                  <c:v>3170</c:v>
                </c:pt>
                <c:pt idx="12527">
                  <c:v>629</c:v>
                </c:pt>
                <c:pt idx="12528">
                  <c:v>7</c:v>
                </c:pt>
                <c:pt idx="12529">
                  <c:v>562</c:v>
                </c:pt>
                <c:pt idx="12530">
                  <c:v>30</c:v>
                </c:pt>
                <c:pt idx="12531">
                  <c:v>2</c:v>
                </c:pt>
                <c:pt idx="12532">
                  <c:v>269</c:v>
                </c:pt>
                <c:pt idx="12533">
                  <c:v>458</c:v>
                </c:pt>
                <c:pt idx="12534">
                  <c:v>452</c:v>
                </c:pt>
                <c:pt idx="12535">
                  <c:v>149</c:v>
                </c:pt>
                <c:pt idx="12536">
                  <c:v>219</c:v>
                </c:pt>
                <c:pt idx="12537">
                  <c:v>141</c:v>
                </c:pt>
                <c:pt idx="12538">
                  <c:v>306</c:v>
                </c:pt>
                <c:pt idx="12539">
                  <c:v>167</c:v>
                </c:pt>
                <c:pt idx="12540">
                  <c:v>17</c:v>
                </c:pt>
                <c:pt idx="12541">
                  <c:v>89</c:v>
                </c:pt>
                <c:pt idx="12542">
                  <c:v>318</c:v>
                </c:pt>
                <c:pt idx="12543">
                  <c:v>155</c:v>
                </c:pt>
                <c:pt idx="12544">
                  <c:v>20</c:v>
                </c:pt>
                <c:pt idx="12545">
                  <c:v>3</c:v>
                </c:pt>
                <c:pt idx="12546">
                  <c:v>794</c:v>
                </c:pt>
                <c:pt idx="12547">
                  <c:v>719</c:v>
                </c:pt>
                <c:pt idx="12548">
                  <c:v>99</c:v>
                </c:pt>
                <c:pt idx="12549">
                  <c:v>12</c:v>
                </c:pt>
                <c:pt idx="12550">
                  <c:v>128</c:v>
                </c:pt>
                <c:pt idx="12551">
                  <c:v>202</c:v>
                </c:pt>
                <c:pt idx="12552">
                  <c:v>49</c:v>
                </c:pt>
                <c:pt idx="12553">
                  <c:v>47</c:v>
                </c:pt>
                <c:pt idx="12554">
                  <c:v>33</c:v>
                </c:pt>
                <c:pt idx="12555">
                  <c:v>320</c:v>
                </c:pt>
                <c:pt idx="12556">
                  <c:v>44</c:v>
                </c:pt>
                <c:pt idx="12557">
                  <c:v>48</c:v>
                </c:pt>
                <c:pt idx="12558">
                  <c:v>388</c:v>
                </c:pt>
                <c:pt idx="12559">
                  <c:v>1019</c:v>
                </c:pt>
                <c:pt idx="12560">
                  <c:v>49</c:v>
                </c:pt>
                <c:pt idx="12561">
                  <c:v>8676</c:v>
                </c:pt>
                <c:pt idx="12562">
                  <c:v>252</c:v>
                </c:pt>
                <c:pt idx="12563">
                  <c:v>782</c:v>
                </c:pt>
                <c:pt idx="12564">
                  <c:v>5</c:v>
                </c:pt>
                <c:pt idx="12565">
                  <c:v>6</c:v>
                </c:pt>
                <c:pt idx="12566">
                  <c:v>50</c:v>
                </c:pt>
                <c:pt idx="12567">
                  <c:v>4978</c:v>
                </c:pt>
                <c:pt idx="12568">
                  <c:v>237</c:v>
                </c:pt>
                <c:pt idx="12569">
                  <c:v>46</c:v>
                </c:pt>
                <c:pt idx="12570">
                  <c:v>578</c:v>
                </c:pt>
                <c:pt idx="12571">
                  <c:v>81</c:v>
                </c:pt>
                <c:pt idx="12572">
                  <c:v>4638</c:v>
                </c:pt>
                <c:pt idx="12573">
                  <c:v>458</c:v>
                </c:pt>
                <c:pt idx="12574">
                  <c:v>720</c:v>
                </c:pt>
                <c:pt idx="12575">
                  <c:v>1289</c:v>
                </c:pt>
                <c:pt idx="12576">
                  <c:v>1516</c:v>
                </c:pt>
                <c:pt idx="12577">
                  <c:v>2071</c:v>
                </c:pt>
                <c:pt idx="12578">
                  <c:v>522</c:v>
                </c:pt>
                <c:pt idx="12579">
                  <c:v>354</c:v>
                </c:pt>
                <c:pt idx="12580">
                  <c:v>81</c:v>
                </c:pt>
                <c:pt idx="12581">
                  <c:v>97</c:v>
                </c:pt>
                <c:pt idx="12582">
                  <c:v>356</c:v>
                </c:pt>
                <c:pt idx="12583">
                  <c:v>1642</c:v>
                </c:pt>
                <c:pt idx="12584">
                  <c:v>395</c:v>
                </c:pt>
                <c:pt idx="12585">
                  <c:v>20</c:v>
                </c:pt>
                <c:pt idx="12586">
                  <c:v>440</c:v>
                </c:pt>
                <c:pt idx="12587">
                  <c:v>22398</c:v>
                </c:pt>
                <c:pt idx="12588">
                  <c:v>79</c:v>
                </c:pt>
                <c:pt idx="12589">
                  <c:v>720</c:v>
                </c:pt>
                <c:pt idx="12590">
                  <c:v>349</c:v>
                </c:pt>
                <c:pt idx="12591">
                  <c:v>1118</c:v>
                </c:pt>
                <c:pt idx="12592">
                  <c:v>0</c:v>
                </c:pt>
                <c:pt idx="12593">
                  <c:v>1383</c:v>
                </c:pt>
                <c:pt idx="12594">
                  <c:v>123</c:v>
                </c:pt>
                <c:pt idx="12595">
                  <c:v>365</c:v>
                </c:pt>
                <c:pt idx="12596">
                  <c:v>372</c:v>
                </c:pt>
                <c:pt idx="12597">
                  <c:v>457</c:v>
                </c:pt>
                <c:pt idx="12598">
                  <c:v>60</c:v>
                </c:pt>
                <c:pt idx="12599">
                  <c:v>0</c:v>
                </c:pt>
                <c:pt idx="12600">
                  <c:v>287</c:v>
                </c:pt>
                <c:pt idx="12601">
                  <c:v>503</c:v>
                </c:pt>
                <c:pt idx="12602">
                  <c:v>0</c:v>
                </c:pt>
                <c:pt idx="12603">
                  <c:v>9</c:v>
                </c:pt>
                <c:pt idx="12604">
                  <c:v>44</c:v>
                </c:pt>
                <c:pt idx="12605">
                  <c:v>155</c:v>
                </c:pt>
                <c:pt idx="12606">
                  <c:v>57</c:v>
                </c:pt>
                <c:pt idx="12607">
                  <c:v>28</c:v>
                </c:pt>
                <c:pt idx="12608">
                  <c:v>55</c:v>
                </c:pt>
                <c:pt idx="12609">
                  <c:v>505</c:v>
                </c:pt>
                <c:pt idx="12610">
                  <c:v>193</c:v>
                </c:pt>
                <c:pt idx="12611">
                  <c:v>114</c:v>
                </c:pt>
                <c:pt idx="12612">
                  <c:v>164</c:v>
                </c:pt>
                <c:pt idx="12613">
                  <c:v>63</c:v>
                </c:pt>
                <c:pt idx="12614">
                  <c:v>532</c:v>
                </c:pt>
                <c:pt idx="12615">
                  <c:v>27</c:v>
                </c:pt>
                <c:pt idx="12616">
                  <c:v>31</c:v>
                </c:pt>
                <c:pt idx="12617">
                  <c:v>89</c:v>
                </c:pt>
                <c:pt idx="12618">
                  <c:v>109</c:v>
                </c:pt>
                <c:pt idx="12619">
                  <c:v>378</c:v>
                </c:pt>
                <c:pt idx="12620">
                  <c:v>26</c:v>
                </c:pt>
                <c:pt idx="12621">
                  <c:v>10588</c:v>
                </c:pt>
                <c:pt idx="12622">
                  <c:v>64</c:v>
                </c:pt>
                <c:pt idx="12623">
                  <c:v>28</c:v>
                </c:pt>
                <c:pt idx="12624">
                  <c:v>32</c:v>
                </c:pt>
                <c:pt idx="12625">
                  <c:v>457</c:v>
                </c:pt>
                <c:pt idx="12626">
                  <c:v>59</c:v>
                </c:pt>
                <c:pt idx="12627">
                  <c:v>8</c:v>
                </c:pt>
                <c:pt idx="12628">
                  <c:v>1891</c:v>
                </c:pt>
                <c:pt idx="12629">
                  <c:v>13</c:v>
                </c:pt>
                <c:pt idx="12630">
                  <c:v>2319</c:v>
                </c:pt>
                <c:pt idx="12631">
                  <c:v>0</c:v>
                </c:pt>
                <c:pt idx="12632">
                  <c:v>771</c:v>
                </c:pt>
                <c:pt idx="12633">
                  <c:v>501</c:v>
                </c:pt>
                <c:pt idx="12634">
                  <c:v>124</c:v>
                </c:pt>
                <c:pt idx="12635">
                  <c:v>114</c:v>
                </c:pt>
                <c:pt idx="12636">
                  <c:v>146</c:v>
                </c:pt>
                <c:pt idx="12637">
                  <c:v>201</c:v>
                </c:pt>
                <c:pt idx="12638">
                  <c:v>1362</c:v>
                </c:pt>
                <c:pt idx="12639">
                  <c:v>13893</c:v>
                </c:pt>
                <c:pt idx="12640">
                  <c:v>651</c:v>
                </c:pt>
                <c:pt idx="12641">
                  <c:v>443</c:v>
                </c:pt>
                <c:pt idx="12642">
                  <c:v>346</c:v>
                </c:pt>
                <c:pt idx="12643">
                  <c:v>1179</c:v>
                </c:pt>
                <c:pt idx="12644">
                  <c:v>2831</c:v>
                </c:pt>
                <c:pt idx="12645">
                  <c:v>568</c:v>
                </c:pt>
                <c:pt idx="12646">
                  <c:v>162</c:v>
                </c:pt>
                <c:pt idx="12647">
                  <c:v>504</c:v>
                </c:pt>
                <c:pt idx="12648">
                  <c:v>1102</c:v>
                </c:pt>
                <c:pt idx="12649">
                  <c:v>29</c:v>
                </c:pt>
                <c:pt idx="12650">
                  <c:v>1739</c:v>
                </c:pt>
                <c:pt idx="12651">
                  <c:v>20</c:v>
                </c:pt>
                <c:pt idx="12652">
                  <c:v>216</c:v>
                </c:pt>
                <c:pt idx="12653">
                  <c:v>11089</c:v>
                </c:pt>
                <c:pt idx="12654">
                  <c:v>40</c:v>
                </c:pt>
                <c:pt idx="12655">
                  <c:v>1702</c:v>
                </c:pt>
                <c:pt idx="12656">
                  <c:v>2471</c:v>
                </c:pt>
                <c:pt idx="12657">
                  <c:v>153</c:v>
                </c:pt>
                <c:pt idx="12658">
                  <c:v>10</c:v>
                </c:pt>
                <c:pt idx="12659">
                  <c:v>83</c:v>
                </c:pt>
                <c:pt idx="12660">
                  <c:v>4212</c:v>
                </c:pt>
                <c:pt idx="12661">
                  <c:v>808</c:v>
                </c:pt>
                <c:pt idx="12662">
                  <c:v>3</c:v>
                </c:pt>
                <c:pt idx="12663">
                  <c:v>3860</c:v>
                </c:pt>
                <c:pt idx="12664">
                  <c:v>271</c:v>
                </c:pt>
                <c:pt idx="12665">
                  <c:v>28</c:v>
                </c:pt>
                <c:pt idx="12666">
                  <c:v>93</c:v>
                </c:pt>
                <c:pt idx="12667">
                  <c:v>2028</c:v>
                </c:pt>
                <c:pt idx="12668">
                  <c:v>0</c:v>
                </c:pt>
                <c:pt idx="12669">
                  <c:v>11</c:v>
                </c:pt>
                <c:pt idx="12670">
                  <c:v>366</c:v>
                </c:pt>
                <c:pt idx="12671">
                  <c:v>5593</c:v>
                </c:pt>
                <c:pt idx="12672">
                  <c:v>2229</c:v>
                </c:pt>
                <c:pt idx="12673">
                  <c:v>560</c:v>
                </c:pt>
                <c:pt idx="12674">
                  <c:v>18</c:v>
                </c:pt>
                <c:pt idx="12675">
                  <c:v>5370</c:v>
                </c:pt>
                <c:pt idx="12676">
                  <c:v>1620</c:v>
                </c:pt>
                <c:pt idx="12677">
                  <c:v>89</c:v>
                </c:pt>
                <c:pt idx="12678">
                  <c:v>29</c:v>
                </c:pt>
                <c:pt idx="12679">
                  <c:v>40</c:v>
                </c:pt>
                <c:pt idx="12680">
                  <c:v>1505</c:v>
                </c:pt>
                <c:pt idx="12681">
                  <c:v>67</c:v>
                </c:pt>
                <c:pt idx="12682">
                  <c:v>1397</c:v>
                </c:pt>
                <c:pt idx="12683">
                  <c:v>26</c:v>
                </c:pt>
                <c:pt idx="12684">
                  <c:v>1755</c:v>
                </c:pt>
                <c:pt idx="12685">
                  <c:v>83</c:v>
                </c:pt>
                <c:pt idx="12686">
                  <c:v>14</c:v>
                </c:pt>
                <c:pt idx="12687">
                  <c:v>48</c:v>
                </c:pt>
                <c:pt idx="12688">
                  <c:v>146</c:v>
                </c:pt>
                <c:pt idx="12689">
                  <c:v>445</c:v>
                </c:pt>
                <c:pt idx="12690">
                  <c:v>82</c:v>
                </c:pt>
                <c:pt idx="12691">
                  <c:v>4</c:v>
                </c:pt>
                <c:pt idx="12692">
                  <c:v>8</c:v>
                </c:pt>
                <c:pt idx="12693">
                  <c:v>0</c:v>
                </c:pt>
                <c:pt idx="12694">
                  <c:v>318</c:v>
                </c:pt>
                <c:pt idx="12695">
                  <c:v>14</c:v>
                </c:pt>
                <c:pt idx="12696">
                  <c:v>321</c:v>
                </c:pt>
                <c:pt idx="12697">
                  <c:v>3</c:v>
                </c:pt>
                <c:pt idx="12698">
                  <c:v>72</c:v>
                </c:pt>
                <c:pt idx="12699">
                  <c:v>1594</c:v>
                </c:pt>
                <c:pt idx="12700">
                  <c:v>107</c:v>
                </c:pt>
                <c:pt idx="12701">
                  <c:v>513</c:v>
                </c:pt>
                <c:pt idx="12702">
                  <c:v>4</c:v>
                </c:pt>
                <c:pt idx="12703">
                  <c:v>87</c:v>
                </c:pt>
                <c:pt idx="12704">
                  <c:v>4120</c:v>
                </c:pt>
                <c:pt idx="12705">
                  <c:v>13</c:v>
                </c:pt>
                <c:pt idx="12706">
                  <c:v>318</c:v>
                </c:pt>
                <c:pt idx="12707">
                  <c:v>91</c:v>
                </c:pt>
                <c:pt idx="12708">
                  <c:v>137</c:v>
                </c:pt>
                <c:pt idx="12709">
                  <c:v>181</c:v>
                </c:pt>
                <c:pt idx="12710">
                  <c:v>9</c:v>
                </c:pt>
                <c:pt idx="12711">
                  <c:v>65</c:v>
                </c:pt>
                <c:pt idx="12712">
                  <c:v>30</c:v>
                </c:pt>
                <c:pt idx="12713">
                  <c:v>165</c:v>
                </c:pt>
                <c:pt idx="12714">
                  <c:v>56</c:v>
                </c:pt>
                <c:pt idx="12715">
                  <c:v>749</c:v>
                </c:pt>
                <c:pt idx="12716">
                  <c:v>29</c:v>
                </c:pt>
                <c:pt idx="12717">
                  <c:v>19</c:v>
                </c:pt>
                <c:pt idx="12718">
                  <c:v>919</c:v>
                </c:pt>
                <c:pt idx="12719">
                  <c:v>81</c:v>
                </c:pt>
                <c:pt idx="12720">
                  <c:v>4</c:v>
                </c:pt>
                <c:pt idx="12721">
                  <c:v>18537</c:v>
                </c:pt>
                <c:pt idx="12722">
                  <c:v>472</c:v>
                </c:pt>
                <c:pt idx="12723">
                  <c:v>474</c:v>
                </c:pt>
                <c:pt idx="12724">
                  <c:v>676</c:v>
                </c:pt>
                <c:pt idx="12725">
                  <c:v>0</c:v>
                </c:pt>
                <c:pt idx="12726">
                  <c:v>1859</c:v>
                </c:pt>
                <c:pt idx="12727">
                  <c:v>11516</c:v>
                </c:pt>
                <c:pt idx="12728">
                  <c:v>87</c:v>
                </c:pt>
                <c:pt idx="12729">
                  <c:v>3341</c:v>
                </c:pt>
                <c:pt idx="12730">
                  <c:v>408</c:v>
                </c:pt>
                <c:pt idx="12731">
                  <c:v>194</c:v>
                </c:pt>
                <c:pt idx="12732">
                  <c:v>2359</c:v>
                </c:pt>
                <c:pt idx="12733">
                  <c:v>135</c:v>
                </c:pt>
                <c:pt idx="12734">
                  <c:v>939</c:v>
                </c:pt>
                <c:pt idx="12735">
                  <c:v>57</c:v>
                </c:pt>
                <c:pt idx="12736">
                  <c:v>119</c:v>
                </c:pt>
                <c:pt idx="12737">
                  <c:v>152</c:v>
                </c:pt>
                <c:pt idx="12738">
                  <c:v>243</c:v>
                </c:pt>
                <c:pt idx="12739">
                  <c:v>117</c:v>
                </c:pt>
                <c:pt idx="12740">
                  <c:v>32</c:v>
                </c:pt>
                <c:pt idx="12741">
                  <c:v>24</c:v>
                </c:pt>
                <c:pt idx="12742">
                  <c:v>9</c:v>
                </c:pt>
                <c:pt idx="12743">
                  <c:v>111</c:v>
                </c:pt>
                <c:pt idx="12744">
                  <c:v>4684</c:v>
                </c:pt>
                <c:pt idx="12745">
                  <c:v>7</c:v>
                </c:pt>
                <c:pt idx="12746">
                  <c:v>131</c:v>
                </c:pt>
                <c:pt idx="12747">
                  <c:v>0</c:v>
                </c:pt>
                <c:pt idx="12748">
                  <c:v>26</c:v>
                </c:pt>
                <c:pt idx="12749">
                  <c:v>332</c:v>
                </c:pt>
                <c:pt idx="12750">
                  <c:v>1540</c:v>
                </c:pt>
                <c:pt idx="12751">
                  <c:v>3626</c:v>
                </c:pt>
                <c:pt idx="12752">
                  <c:v>133</c:v>
                </c:pt>
                <c:pt idx="12753">
                  <c:v>11</c:v>
                </c:pt>
                <c:pt idx="12754">
                  <c:v>204</c:v>
                </c:pt>
                <c:pt idx="12755">
                  <c:v>169</c:v>
                </c:pt>
                <c:pt idx="12756">
                  <c:v>81</c:v>
                </c:pt>
                <c:pt idx="12757">
                  <c:v>3192</c:v>
                </c:pt>
                <c:pt idx="12758">
                  <c:v>1221</c:v>
                </c:pt>
                <c:pt idx="12759">
                  <c:v>368</c:v>
                </c:pt>
                <c:pt idx="12760">
                  <c:v>9</c:v>
                </c:pt>
                <c:pt idx="12761">
                  <c:v>54</c:v>
                </c:pt>
                <c:pt idx="12762">
                  <c:v>32</c:v>
                </c:pt>
                <c:pt idx="12763">
                  <c:v>340</c:v>
                </c:pt>
                <c:pt idx="12764">
                  <c:v>31</c:v>
                </c:pt>
                <c:pt idx="12765">
                  <c:v>105</c:v>
                </c:pt>
                <c:pt idx="12766">
                  <c:v>113</c:v>
                </c:pt>
                <c:pt idx="12767">
                  <c:v>643</c:v>
                </c:pt>
                <c:pt idx="12768">
                  <c:v>71</c:v>
                </c:pt>
                <c:pt idx="12769">
                  <c:v>170</c:v>
                </c:pt>
                <c:pt idx="12770">
                  <c:v>17</c:v>
                </c:pt>
                <c:pt idx="12771">
                  <c:v>111</c:v>
                </c:pt>
                <c:pt idx="12772">
                  <c:v>0</c:v>
                </c:pt>
                <c:pt idx="12773">
                  <c:v>0</c:v>
                </c:pt>
                <c:pt idx="12774">
                  <c:v>222</c:v>
                </c:pt>
                <c:pt idx="12775">
                  <c:v>349</c:v>
                </c:pt>
                <c:pt idx="12776">
                  <c:v>127</c:v>
                </c:pt>
                <c:pt idx="12777">
                  <c:v>590</c:v>
                </c:pt>
                <c:pt idx="12778">
                  <c:v>571</c:v>
                </c:pt>
                <c:pt idx="12779">
                  <c:v>1381</c:v>
                </c:pt>
                <c:pt idx="12780">
                  <c:v>130</c:v>
                </c:pt>
                <c:pt idx="12781">
                  <c:v>0</c:v>
                </c:pt>
                <c:pt idx="12782">
                  <c:v>0</c:v>
                </c:pt>
                <c:pt idx="12783">
                  <c:v>142</c:v>
                </c:pt>
                <c:pt idx="12784">
                  <c:v>382</c:v>
                </c:pt>
                <c:pt idx="12785">
                  <c:v>218</c:v>
                </c:pt>
                <c:pt idx="12786">
                  <c:v>65</c:v>
                </c:pt>
                <c:pt idx="12787">
                  <c:v>3</c:v>
                </c:pt>
                <c:pt idx="12788">
                  <c:v>39</c:v>
                </c:pt>
                <c:pt idx="12789">
                  <c:v>113</c:v>
                </c:pt>
                <c:pt idx="12790">
                  <c:v>89</c:v>
                </c:pt>
                <c:pt idx="12791">
                  <c:v>1543</c:v>
                </c:pt>
                <c:pt idx="12792">
                  <c:v>872</c:v>
                </c:pt>
                <c:pt idx="12793">
                  <c:v>967</c:v>
                </c:pt>
                <c:pt idx="12794">
                  <c:v>22</c:v>
                </c:pt>
                <c:pt idx="12795">
                  <c:v>39</c:v>
                </c:pt>
                <c:pt idx="12796">
                  <c:v>14</c:v>
                </c:pt>
                <c:pt idx="12797">
                  <c:v>2913</c:v>
                </c:pt>
                <c:pt idx="12798">
                  <c:v>40</c:v>
                </c:pt>
                <c:pt idx="12799">
                  <c:v>65</c:v>
                </c:pt>
                <c:pt idx="12800">
                  <c:v>307</c:v>
                </c:pt>
                <c:pt idx="12801">
                  <c:v>37</c:v>
                </c:pt>
                <c:pt idx="12802">
                  <c:v>4581</c:v>
                </c:pt>
                <c:pt idx="12803">
                  <c:v>0</c:v>
                </c:pt>
                <c:pt idx="12804">
                  <c:v>1971</c:v>
                </c:pt>
                <c:pt idx="12805">
                  <c:v>1981</c:v>
                </c:pt>
                <c:pt idx="12806">
                  <c:v>4798</c:v>
                </c:pt>
                <c:pt idx="12807">
                  <c:v>1814</c:v>
                </c:pt>
                <c:pt idx="12808">
                  <c:v>141</c:v>
                </c:pt>
                <c:pt idx="12809">
                  <c:v>4769</c:v>
                </c:pt>
                <c:pt idx="12810">
                  <c:v>5</c:v>
                </c:pt>
                <c:pt idx="12811">
                  <c:v>3</c:v>
                </c:pt>
                <c:pt idx="12812">
                  <c:v>40</c:v>
                </c:pt>
                <c:pt idx="12813">
                  <c:v>120</c:v>
                </c:pt>
                <c:pt idx="12814">
                  <c:v>133</c:v>
                </c:pt>
                <c:pt idx="12815">
                  <c:v>6</c:v>
                </c:pt>
                <c:pt idx="12816">
                  <c:v>325</c:v>
                </c:pt>
                <c:pt idx="12817">
                  <c:v>92</c:v>
                </c:pt>
                <c:pt idx="12818">
                  <c:v>18</c:v>
                </c:pt>
                <c:pt idx="12819">
                  <c:v>0</c:v>
                </c:pt>
                <c:pt idx="12820">
                  <c:v>11</c:v>
                </c:pt>
                <c:pt idx="12821">
                  <c:v>1332</c:v>
                </c:pt>
                <c:pt idx="12822">
                  <c:v>898</c:v>
                </c:pt>
                <c:pt idx="12823">
                  <c:v>125740</c:v>
                </c:pt>
                <c:pt idx="12824">
                  <c:v>25</c:v>
                </c:pt>
                <c:pt idx="12825">
                  <c:v>2450</c:v>
                </c:pt>
                <c:pt idx="12826">
                  <c:v>27</c:v>
                </c:pt>
                <c:pt idx="12827">
                  <c:v>151</c:v>
                </c:pt>
                <c:pt idx="12828">
                  <c:v>1081</c:v>
                </c:pt>
                <c:pt idx="12829">
                  <c:v>249</c:v>
                </c:pt>
                <c:pt idx="12830">
                  <c:v>18514</c:v>
                </c:pt>
                <c:pt idx="12831">
                  <c:v>151</c:v>
                </c:pt>
                <c:pt idx="12832">
                  <c:v>11</c:v>
                </c:pt>
                <c:pt idx="12833">
                  <c:v>1401</c:v>
                </c:pt>
                <c:pt idx="12834">
                  <c:v>447</c:v>
                </c:pt>
                <c:pt idx="12835">
                  <c:v>0</c:v>
                </c:pt>
                <c:pt idx="12836">
                  <c:v>28</c:v>
                </c:pt>
                <c:pt idx="12837">
                  <c:v>776</c:v>
                </c:pt>
                <c:pt idx="12838">
                  <c:v>160</c:v>
                </c:pt>
                <c:pt idx="12839">
                  <c:v>105</c:v>
                </c:pt>
                <c:pt idx="12840">
                  <c:v>73</c:v>
                </c:pt>
                <c:pt idx="12841">
                  <c:v>21</c:v>
                </c:pt>
                <c:pt idx="12842">
                  <c:v>128</c:v>
                </c:pt>
                <c:pt idx="12843">
                  <c:v>9</c:v>
                </c:pt>
                <c:pt idx="12844">
                  <c:v>2</c:v>
                </c:pt>
                <c:pt idx="12845">
                  <c:v>617</c:v>
                </c:pt>
                <c:pt idx="12846">
                  <c:v>1047</c:v>
                </c:pt>
                <c:pt idx="12847">
                  <c:v>0</c:v>
                </c:pt>
                <c:pt idx="12848">
                  <c:v>169</c:v>
                </c:pt>
                <c:pt idx="12849">
                  <c:v>138</c:v>
                </c:pt>
                <c:pt idx="12850">
                  <c:v>310</c:v>
                </c:pt>
                <c:pt idx="12851">
                  <c:v>40</c:v>
                </c:pt>
                <c:pt idx="12852">
                  <c:v>1047</c:v>
                </c:pt>
                <c:pt idx="12853">
                  <c:v>658</c:v>
                </c:pt>
                <c:pt idx="12854">
                  <c:v>0</c:v>
                </c:pt>
                <c:pt idx="12855">
                  <c:v>648</c:v>
                </c:pt>
                <c:pt idx="12856">
                  <c:v>706</c:v>
                </c:pt>
                <c:pt idx="12857">
                  <c:v>9</c:v>
                </c:pt>
                <c:pt idx="12858">
                  <c:v>103</c:v>
                </c:pt>
                <c:pt idx="12859">
                  <c:v>0</c:v>
                </c:pt>
                <c:pt idx="12860">
                  <c:v>813</c:v>
                </c:pt>
                <c:pt idx="12861">
                  <c:v>1206</c:v>
                </c:pt>
                <c:pt idx="12862">
                  <c:v>761</c:v>
                </c:pt>
                <c:pt idx="12863">
                  <c:v>1057</c:v>
                </c:pt>
                <c:pt idx="12864">
                  <c:v>0</c:v>
                </c:pt>
                <c:pt idx="12865">
                  <c:v>49</c:v>
                </c:pt>
                <c:pt idx="12866">
                  <c:v>660</c:v>
                </c:pt>
                <c:pt idx="12867">
                  <c:v>201</c:v>
                </c:pt>
                <c:pt idx="12868">
                  <c:v>367</c:v>
                </c:pt>
                <c:pt idx="12869">
                  <c:v>2129</c:v>
                </c:pt>
                <c:pt idx="12870">
                  <c:v>7239</c:v>
                </c:pt>
                <c:pt idx="12871">
                  <c:v>444</c:v>
                </c:pt>
                <c:pt idx="12872">
                  <c:v>106</c:v>
                </c:pt>
                <c:pt idx="12873">
                  <c:v>353</c:v>
                </c:pt>
                <c:pt idx="12874">
                  <c:v>44</c:v>
                </c:pt>
                <c:pt idx="12875">
                  <c:v>152</c:v>
                </c:pt>
                <c:pt idx="12876">
                  <c:v>79</c:v>
                </c:pt>
                <c:pt idx="12877">
                  <c:v>12481</c:v>
                </c:pt>
                <c:pt idx="12878">
                  <c:v>148548</c:v>
                </c:pt>
                <c:pt idx="12879">
                  <c:v>36</c:v>
                </c:pt>
                <c:pt idx="12880">
                  <c:v>183</c:v>
                </c:pt>
                <c:pt idx="12881">
                  <c:v>122</c:v>
                </c:pt>
                <c:pt idx="12882">
                  <c:v>1372</c:v>
                </c:pt>
                <c:pt idx="12883">
                  <c:v>190</c:v>
                </c:pt>
                <c:pt idx="12884">
                  <c:v>8</c:v>
                </c:pt>
                <c:pt idx="12885">
                  <c:v>110</c:v>
                </c:pt>
                <c:pt idx="12886">
                  <c:v>1563</c:v>
                </c:pt>
                <c:pt idx="12887">
                  <c:v>251</c:v>
                </c:pt>
                <c:pt idx="12888">
                  <c:v>140</c:v>
                </c:pt>
                <c:pt idx="12889">
                  <c:v>1196</c:v>
                </c:pt>
                <c:pt idx="12890">
                  <c:v>1285</c:v>
                </c:pt>
                <c:pt idx="12891">
                  <c:v>536</c:v>
                </c:pt>
                <c:pt idx="12892">
                  <c:v>264</c:v>
                </c:pt>
                <c:pt idx="12893">
                  <c:v>93</c:v>
                </c:pt>
                <c:pt idx="12894">
                  <c:v>59</c:v>
                </c:pt>
                <c:pt idx="12895">
                  <c:v>230</c:v>
                </c:pt>
                <c:pt idx="12896">
                  <c:v>94</c:v>
                </c:pt>
                <c:pt idx="12897">
                  <c:v>19</c:v>
                </c:pt>
                <c:pt idx="12898">
                  <c:v>244</c:v>
                </c:pt>
                <c:pt idx="12899">
                  <c:v>41</c:v>
                </c:pt>
                <c:pt idx="12900">
                  <c:v>529</c:v>
                </c:pt>
                <c:pt idx="12901">
                  <c:v>351</c:v>
                </c:pt>
                <c:pt idx="12902">
                  <c:v>721</c:v>
                </c:pt>
                <c:pt idx="12903">
                  <c:v>1397</c:v>
                </c:pt>
                <c:pt idx="12904">
                  <c:v>201</c:v>
                </c:pt>
                <c:pt idx="12905">
                  <c:v>1661</c:v>
                </c:pt>
                <c:pt idx="12906">
                  <c:v>23</c:v>
                </c:pt>
                <c:pt idx="12907">
                  <c:v>21144</c:v>
                </c:pt>
                <c:pt idx="12908">
                  <c:v>14</c:v>
                </c:pt>
                <c:pt idx="12909">
                  <c:v>42</c:v>
                </c:pt>
                <c:pt idx="12910">
                  <c:v>984</c:v>
                </c:pt>
                <c:pt idx="12911">
                  <c:v>78</c:v>
                </c:pt>
                <c:pt idx="12912">
                  <c:v>289</c:v>
                </c:pt>
                <c:pt idx="12913">
                  <c:v>19</c:v>
                </c:pt>
                <c:pt idx="12914">
                  <c:v>1243</c:v>
                </c:pt>
                <c:pt idx="12915">
                  <c:v>151</c:v>
                </c:pt>
                <c:pt idx="12916">
                  <c:v>17</c:v>
                </c:pt>
                <c:pt idx="12917">
                  <c:v>8</c:v>
                </c:pt>
                <c:pt idx="12918">
                  <c:v>24</c:v>
                </c:pt>
                <c:pt idx="12919">
                  <c:v>92658</c:v>
                </c:pt>
                <c:pt idx="12920">
                  <c:v>35</c:v>
                </c:pt>
                <c:pt idx="12921">
                  <c:v>50</c:v>
                </c:pt>
                <c:pt idx="12922">
                  <c:v>129</c:v>
                </c:pt>
                <c:pt idx="12923">
                  <c:v>29</c:v>
                </c:pt>
                <c:pt idx="12924">
                  <c:v>1206</c:v>
                </c:pt>
                <c:pt idx="12925">
                  <c:v>272</c:v>
                </c:pt>
                <c:pt idx="12926">
                  <c:v>588</c:v>
                </c:pt>
                <c:pt idx="12927">
                  <c:v>11</c:v>
                </c:pt>
                <c:pt idx="12928">
                  <c:v>149</c:v>
                </c:pt>
                <c:pt idx="12929">
                  <c:v>6</c:v>
                </c:pt>
                <c:pt idx="12930">
                  <c:v>3769</c:v>
                </c:pt>
                <c:pt idx="12931">
                  <c:v>1299</c:v>
                </c:pt>
                <c:pt idx="12932">
                  <c:v>1329</c:v>
                </c:pt>
                <c:pt idx="12933">
                  <c:v>291</c:v>
                </c:pt>
                <c:pt idx="12934">
                  <c:v>0</c:v>
                </c:pt>
                <c:pt idx="12935">
                  <c:v>69</c:v>
                </c:pt>
                <c:pt idx="12936">
                  <c:v>5615</c:v>
                </c:pt>
                <c:pt idx="12937">
                  <c:v>157</c:v>
                </c:pt>
                <c:pt idx="12938">
                  <c:v>49</c:v>
                </c:pt>
                <c:pt idx="12939">
                  <c:v>28</c:v>
                </c:pt>
                <c:pt idx="12940">
                  <c:v>428</c:v>
                </c:pt>
                <c:pt idx="12941">
                  <c:v>28</c:v>
                </c:pt>
                <c:pt idx="12942">
                  <c:v>3</c:v>
                </c:pt>
                <c:pt idx="12943">
                  <c:v>148</c:v>
                </c:pt>
                <c:pt idx="12944">
                  <c:v>228</c:v>
                </c:pt>
                <c:pt idx="12945">
                  <c:v>3</c:v>
                </c:pt>
                <c:pt idx="12946">
                  <c:v>0</c:v>
                </c:pt>
                <c:pt idx="12947">
                  <c:v>1741</c:v>
                </c:pt>
                <c:pt idx="12948">
                  <c:v>390</c:v>
                </c:pt>
                <c:pt idx="12949">
                  <c:v>50</c:v>
                </c:pt>
                <c:pt idx="12950">
                  <c:v>52</c:v>
                </c:pt>
                <c:pt idx="12951">
                  <c:v>30</c:v>
                </c:pt>
                <c:pt idx="12952">
                  <c:v>958</c:v>
                </c:pt>
                <c:pt idx="12953">
                  <c:v>5607</c:v>
                </c:pt>
                <c:pt idx="12954">
                  <c:v>342</c:v>
                </c:pt>
                <c:pt idx="12955">
                  <c:v>6</c:v>
                </c:pt>
                <c:pt idx="12956">
                  <c:v>38190</c:v>
                </c:pt>
                <c:pt idx="12957">
                  <c:v>55</c:v>
                </c:pt>
                <c:pt idx="12958">
                  <c:v>223</c:v>
                </c:pt>
                <c:pt idx="12959">
                  <c:v>84</c:v>
                </c:pt>
                <c:pt idx="12960">
                  <c:v>2070</c:v>
                </c:pt>
                <c:pt idx="12961">
                  <c:v>14132</c:v>
                </c:pt>
                <c:pt idx="12962">
                  <c:v>129</c:v>
                </c:pt>
                <c:pt idx="12963">
                  <c:v>146</c:v>
                </c:pt>
                <c:pt idx="12964">
                  <c:v>105</c:v>
                </c:pt>
                <c:pt idx="12965">
                  <c:v>207</c:v>
                </c:pt>
                <c:pt idx="12966">
                  <c:v>121</c:v>
                </c:pt>
                <c:pt idx="12967">
                  <c:v>163</c:v>
                </c:pt>
                <c:pt idx="12968">
                  <c:v>107</c:v>
                </c:pt>
                <c:pt idx="12969">
                  <c:v>966</c:v>
                </c:pt>
                <c:pt idx="12970">
                  <c:v>48740</c:v>
                </c:pt>
                <c:pt idx="12971">
                  <c:v>0</c:v>
                </c:pt>
                <c:pt idx="12972">
                  <c:v>323</c:v>
                </c:pt>
                <c:pt idx="12973">
                  <c:v>16</c:v>
                </c:pt>
                <c:pt idx="12974">
                  <c:v>861</c:v>
                </c:pt>
                <c:pt idx="12975">
                  <c:v>86</c:v>
                </c:pt>
                <c:pt idx="12976">
                  <c:v>21</c:v>
                </c:pt>
                <c:pt idx="12977">
                  <c:v>328</c:v>
                </c:pt>
                <c:pt idx="12978">
                  <c:v>14</c:v>
                </c:pt>
                <c:pt idx="12979">
                  <c:v>41</c:v>
                </c:pt>
                <c:pt idx="12980">
                  <c:v>187</c:v>
                </c:pt>
                <c:pt idx="12981">
                  <c:v>90</c:v>
                </c:pt>
                <c:pt idx="12982">
                  <c:v>299</c:v>
                </c:pt>
                <c:pt idx="12983">
                  <c:v>130</c:v>
                </c:pt>
                <c:pt idx="12984">
                  <c:v>188</c:v>
                </c:pt>
                <c:pt idx="12985">
                  <c:v>52</c:v>
                </c:pt>
                <c:pt idx="12986">
                  <c:v>9992</c:v>
                </c:pt>
                <c:pt idx="12987">
                  <c:v>1035</c:v>
                </c:pt>
                <c:pt idx="12988">
                  <c:v>10</c:v>
                </c:pt>
                <c:pt idx="12989">
                  <c:v>12</c:v>
                </c:pt>
                <c:pt idx="12990">
                  <c:v>3488</c:v>
                </c:pt>
                <c:pt idx="12991">
                  <c:v>475</c:v>
                </c:pt>
                <c:pt idx="12992">
                  <c:v>12</c:v>
                </c:pt>
                <c:pt idx="12993">
                  <c:v>264</c:v>
                </c:pt>
                <c:pt idx="12994">
                  <c:v>5032</c:v>
                </c:pt>
                <c:pt idx="12995">
                  <c:v>127</c:v>
                </c:pt>
                <c:pt idx="12996">
                  <c:v>335</c:v>
                </c:pt>
                <c:pt idx="12997">
                  <c:v>336</c:v>
                </c:pt>
                <c:pt idx="12998">
                  <c:v>11</c:v>
                </c:pt>
                <c:pt idx="12999">
                  <c:v>271</c:v>
                </c:pt>
                <c:pt idx="13000">
                  <c:v>5498</c:v>
                </c:pt>
                <c:pt idx="13001">
                  <c:v>787</c:v>
                </c:pt>
                <c:pt idx="13002">
                  <c:v>822</c:v>
                </c:pt>
                <c:pt idx="13003">
                  <c:v>1677</c:v>
                </c:pt>
                <c:pt idx="13004">
                  <c:v>252</c:v>
                </c:pt>
                <c:pt idx="13005">
                  <c:v>31</c:v>
                </c:pt>
                <c:pt idx="13006">
                  <c:v>20</c:v>
                </c:pt>
                <c:pt idx="13007">
                  <c:v>133</c:v>
                </c:pt>
                <c:pt idx="13008">
                  <c:v>25</c:v>
                </c:pt>
                <c:pt idx="13009">
                  <c:v>2294</c:v>
                </c:pt>
                <c:pt idx="13010">
                  <c:v>1450</c:v>
                </c:pt>
                <c:pt idx="13011">
                  <c:v>2854</c:v>
                </c:pt>
                <c:pt idx="13012">
                  <c:v>1965</c:v>
                </c:pt>
                <c:pt idx="13013">
                  <c:v>149</c:v>
                </c:pt>
                <c:pt idx="13014">
                  <c:v>6</c:v>
                </c:pt>
                <c:pt idx="13015">
                  <c:v>345</c:v>
                </c:pt>
                <c:pt idx="13016">
                  <c:v>402</c:v>
                </c:pt>
                <c:pt idx="13017">
                  <c:v>487</c:v>
                </c:pt>
                <c:pt idx="13018">
                  <c:v>35</c:v>
                </c:pt>
                <c:pt idx="13019">
                  <c:v>173</c:v>
                </c:pt>
                <c:pt idx="13020">
                  <c:v>584</c:v>
                </c:pt>
                <c:pt idx="13021">
                  <c:v>89</c:v>
                </c:pt>
                <c:pt idx="13022">
                  <c:v>77</c:v>
                </c:pt>
                <c:pt idx="13023">
                  <c:v>0</c:v>
                </c:pt>
                <c:pt idx="13024">
                  <c:v>101</c:v>
                </c:pt>
                <c:pt idx="13025">
                  <c:v>7263</c:v>
                </c:pt>
                <c:pt idx="13026">
                  <c:v>456</c:v>
                </c:pt>
                <c:pt idx="13027">
                  <c:v>1251</c:v>
                </c:pt>
                <c:pt idx="13028">
                  <c:v>63</c:v>
                </c:pt>
                <c:pt idx="13029">
                  <c:v>613</c:v>
                </c:pt>
                <c:pt idx="13030">
                  <c:v>57</c:v>
                </c:pt>
                <c:pt idx="13031">
                  <c:v>95</c:v>
                </c:pt>
                <c:pt idx="13032">
                  <c:v>83</c:v>
                </c:pt>
                <c:pt idx="13033">
                  <c:v>286</c:v>
                </c:pt>
                <c:pt idx="13034">
                  <c:v>84</c:v>
                </c:pt>
                <c:pt idx="13035">
                  <c:v>404</c:v>
                </c:pt>
                <c:pt idx="13036">
                  <c:v>266</c:v>
                </c:pt>
                <c:pt idx="13037">
                  <c:v>195</c:v>
                </c:pt>
                <c:pt idx="13038">
                  <c:v>1186</c:v>
                </c:pt>
                <c:pt idx="13039">
                  <c:v>1868</c:v>
                </c:pt>
                <c:pt idx="13040">
                  <c:v>104</c:v>
                </c:pt>
                <c:pt idx="13041">
                  <c:v>311</c:v>
                </c:pt>
                <c:pt idx="13042">
                  <c:v>1735</c:v>
                </c:pt>
                <c:pt idx="13043">
                  <c:v>1889</c:v>
                </c:pt>
                <c:pt idx="13044">
                  <c:v>310</c:v>
                </c:pt>
                <c:pt idx="13045">
                  <c:v>264</c:v>
                </c:pt>
                <c:pt idx="13046">
                  <c:v>371</c:v>
                </c:pt>
                <c:pt idx="13047">
                  <c:v>712</c:v>
                </c:pt>
                <c:pt idx="13048">
                  <c:v>1466</c:v>
                </c:pt>
                <c:pt idx="13049">
                  <c:v>439</c:v>
                </c:pt>
                <c:pt idx="13050">
                  <c:v>1169</c:v>
                </c:pt>
                <c:pt idx="13051">
                  <c:v>1137</c:v>
                </c:pt>
                <c:pt idx="13052">
                  <c:v>143</c:v>
                </c:pt>
                <c:pt idx="13053">
                  <c:v>180</c:v>
                </c:pt>
                <c:pt idx="13054">
                  <c:v>1101</c:v>
                </c:pt>
                <c:pt idx="13055">
                  <c:v>1997</c:v>
                </c:pt>
                <c:pt idx="13056">
                  <c:v>100</c:v>
                </c:pt>
                <c:pt idx="13057">
                  <c:v>80</c:v>
                </c:pt>
                <c:pt idx="13058">
                  <c:v>1503</c:v>
                </c:pt>
                <c:pt idx="13059">
                  <c:v>56644</c:v>
                </c:pt>
                <c:pt idx="13060">
                  <c:v>242</c:v>
                </c:pt>
                <c:pt idx="13061">
                  <c:v>30</c:v>
                </c:pt>
                <c:pt idx="13062">
                  <c:v>8</c:v>
                </c:pt>
                <c:pt idx="13063">
                  <c:v>13</c:v>
                </c:pt>
                <c:pt idx="13064">
                  <c:v>288</c:v>
                </c:pt>
                <c:pt idx="13065">
                  <c:v>0</c:v>
                </c:pt>
                <c:pt idx="13066">
                  <c:v>74</c:v>
                </c:pt>
                <c:pt idx="13067">
                  <c:v>103</c:v>
                </c:pt>
                <c:pt idx="13068">
                  <c:v>54</c:v>
                </c:pt>
                <c:pt idx="13069">
                  <c:v>64</c:v>
                </c:pt>
                <c:pt idx="13070">
                  <c:v>1427</c:v>
                </c:pt>
                <c:pt idx="13071">
                  <c:v>224</c:v>
                </c:pt>
                <c:pt idx="13072">
                  <c:v>2668</c:v>
                </c:pt>
                <c:pt idx="13073">
                  <c:v>170</c:v>
                </c:pt>
                <c:pt idx="13074">
                  <c:v>227</c:v>
                </c:pt>
                <c:pt idx="13075">
                  <c:v>572</c:v>
                </c:pt>
                <c:pt idx="13076">
                  <c:v>221</c:v>
                </c:pt>
                <c:pt idx="13077">
                  <c:v>585</c:v>
                </c:pt>
                <c:pt idx="13078">
                  <c:v>13</c:v>
                </c:pt>
                <c:pt idx="13079">
                  <c:v>201</c:v>
                </c:pt>
                <c:pt idx="13080">
                  <c:v>11312</c:v>
                </c:pt>
                <c:pt idx="13081">
                  <c:v>148</c:v>
                </c:pt>
                <c:pt idx="13082">
                  <c:v>1214</c:v>
                </c:pt>
                <c:pt idx="13083">
                  <c:v>292</c:v>
                </c:pt>
                <c:pt idx="13084">
                  <c:v>30919</c:v>
                </c:pt>
                <c:pt idx="13085">
                  <c:v>92</c:v>
                </c:pt>
                <c:pt idx="13086">
                  <c:v>568</c:v>
                </c:pt>
                <c:pt idx="13087">
                  <c:v>1184</c:v>
                </c:pt>
                <c:pt idx="13088">
                  <c:v>134</c:v>
                </c:pt>
                <c:pt idx="13089">
                  <c:v>91</c:v>
                </c:pt>
                <c:pt idx="13090">
                  <c:v>141</c:v>
                </c:pt>
                <c:pt idx="13091">
                  <c:v>0</c:v>
                </c:pt>
                <c:pt idx="13092">
                  <c:v>37</c:v>
                </c:pt>
                <c:pt idx="13093">
                  <c:v>562</c:v>
                </c:pt>
                <c:pt idx="13094">
                  <c:v>88</c:v>
                </c:pt>
                <c:pt idx="13095">
                  <c:v>1833</c:v>
                </c:pt>
                <c:pt idx="13096">
                  <c:v>94</c:v>
                </c:pt>
                <c:pt idx="13097">
                  <c:v>16</c:v>
                </c:pt>
                <c:pt idx="13098">
                  <c:v>919</c:v>
                </c:pt>
                <c:pt idx="13099">
                  <c:v>280</c:v>
                </c:pt>
                <c:pt idx="13100">
                  <c:v>6067</c:v>
                </c:pt>
                <c:pt idx="13101">
                  <c:v>648</c:v>
                </c:pt>
                <c:pt idx="13102">
                  <c:v>1469</c:v>
                </c:pt>
                <c:pt idx="13103">
                  <c:v>308</c:v>
                </c:pt>
                <c:pt idx="13104">
                  <c:v>4654</c:v>
                </c:pt>
                <c:pt idx="13105">
                  <c:v>1417</c:v>
                </c:pt>
                <c:pt idx="13106">
                  <c:v>53</c:v>
                </c:pt>
                <c:pt idx="13107">
                  <c:v>347</c:v>
                </c:pt>
                <c:pt idx="13108">
                  <c:v>834</c:v>
                </c:pt>
                <c:pt idx="13109">
                  <c:v>44</c:v>
                </c:pt>
                <c:pt idx="13110">
                  <c:v>1788</c:v>
                </c:pt>
                <c:pt idx="13111">
                  <c:v>9705</c:v>
                </c:pt>
                <c:pt idx="13112">
                  <c:v>0</c:v>
                </c:pt>
                <c:pt idx="13113">
                  <c:v>1083</c:v>
                </c:pt>
                <c:pt idx="13114">
                  <c:v>122</c:v>
                </c:pt>
                <c:pt idx="13115">
                  <c:v>22</c:v>
                </c:pt>
                <c:pt idx="13116">
                  <c:v>2917</c:v>
                </c:pt>
                <c:pt idx="13117">
                  <c:v>151</c:v>
                </c:pt>
                <c:pt idx="13118">
                  <c:v>10</c:v>
                </c:pt>
                <c:pt idx="13119">
                  <c:v>749</c:v>
                </c:pt>
                <c:pt idx="13120">
                  <c:v>94</c:v>
                </c:pt>
                <c:pt idx="13121">
                  <c:v>156</c:v>
                </c:pt>
                <c:pt idx="13122">
                  <c:v>27</c:v>
                </c:pt>
                <c:pt idx="13123">
                  <c:v>30</c:v>
                </c:pt>
                <c:pt idx="13124">
                  <c:v>87</c:v>
                </c:pt>
                <c:pt idx="13125">
                  <c:v>343</c:v>
                </c:pt>
                <c:pt idx="13126">
                  <c:v>898</c:v>
                </c:pt>
                <c:pt idx="13127">
                  <c:v>963</c:v>
                </c:pt>
                <c:pt idx="13128">
                  <c:v>876</c:v>
                </c:pt>
                <c:pt idx="13129">
                  <c:v>196</c:v>
                </c:pt>
                <c:pt idx="13130">
                  <c:v>100</c:v>
                </c:pt>
                <c:pt idx="13131">
                  <c:v>29</c:v>
                </c:pt>
                <c:pt idx="13132">
                  <c:v>60</c:v>
                </c:pt>
                <c:pt idx="13133">
                  <c:v>315</c:v>
                </c:pt>
                <c:pt idx="13134">
                  <c:v>366</c:v>
                </c:pt>
                <c:pt idx="13135">
                  <c:v>307</c:v>
                </c:pt>
                <c:pt idx="13136">
                  <c:v>66</c:v>
                </c:pt>
                <c:pt idx="13137">
                  <c:v>224</c:v>
                </c:pt>
                <c:pt idx="13138">
                  <c:v>227</c:v>
                </c:pt>
                <c:pt idx="13139">
                  <c:v>183</c:v>
                </c:pt>
                <c:pt idx="13140">
                  <c:v>283</c:v>
                </c:pt>
                <c:pt idx="13141">
                  <c:v>859</c:v>
                </c:pt>
                <c:pt idx="13142">
                  <c:v>698</c:v>
                </c:pt>
                <c:pt idx="13143">
                  <c:v>827</c:v>
                </c:pt>
                <c:pt idx="13144">
                  <c:v>27</c:v>
                </c:pt>
                <c:pt idx="13145">
                  <c:v>41</c:v>
                </c:pt>
                <c:pt idx="13146">
                  <c:v>121</c:v>
                </c:pt>
                <c:pt idx="13147">
                  <c:v>1236</c:v>
                </c:pt>
                <c:pt idx="13148">
                  <c:v>23</c:v>
                </c:pt>
                <c:pt idx="13149">
                  <c:v>30</c:v>
                </c:pt>
                <c:pt idx="13150">
                  <c:v>14</c:v>
                </c:pt>
                <c:pt idx="13151">
                  <c:v>146</c:v>
                </c:pt>
                <c:pt idx="13152">
                  <c:v>217</c:v>
                </c:pt>
                <c:pt idx="13153">
                  <c:v>80</c:v>
                </c:pt>
                <c:pt idx="13154">
                  <c:v>12323</c:v>
                </c:pt>
                <c:pt idx="13155">
                  <c:v>374</c:v>
                </c:pt>
                <c:pt idx="13156">
                  <c:v>32</c:v>
                </c:pt>
                <c:pt idx="13157">
                  <c:v>0</c:v>
                </c:pt>
                <c:pt idx="13158">
                  <c:v>3</c:v>
                </c:pt>
                <c:pt idx="13159">
                  <c:v>1443</c:v>
                </c:pt>
                <c:pt idx="13160">
                  <c:v>28</c:v>
                </c:pt>
                <c:pt idx="13161">
                  <c:v>0</c:v>
                </c:pt>
                <c:pt idx="13162">
                  <c:v>154</c:v>
                </c:pt>
                <c:pt idx="13163">
                  <c:v>7445</c:v>
                </c:pt>
                <c:pt idx="13164">
                  <c:v>453</c:v>
                </c:pt>
                <c:pt idx="13165">
                  <c:v>132</c:v>
                </c:pt>
                <c:pt idx="13166">
                  <c:v>1999</c:v>
                </c:pt>
                <c:pt idx="13167">
                  <c:v>74</c:v>
                </c:pt>
                <c:pt idx="13168">
                  <c:v>4946</c:v>
                </c:pt>
                <c:pt idx="13169">
                  <c:v>1607</c:v>
                </c:pt>
                <c:pt idx="13170">
                  <c:v>904</c:v>
                </c:pt>
                <c:pt idx="13171">
                  <c:v>88</c:v>
                </c:pt>
                <c:pt idx="13172">
                  <c:v>550</c:v>
                </c:pt>
                <c:pt idx="13173">
                  <c:v>2</c:v>
                </c:pt>
                <c:pt idx="13174">
                  <c:v>309</c:v>
                </c:pt>
                <c:pt idx="13175">
                  <c:v>741</c:v>
                </c:pt>
                <c:pt idx="13176">
                  <c:v>178</c:v>
                </c:pt>
                <c:pt idx="13177">
                  <c:v>22</c:v>
                </c:pt>
                <c:pt idx="13178">
                  <c:v>29359</c:v>
                </c:pt>
                <c:pt idx="13179">
                  <c:v>438</c:v>
                </c:pt>
                <c:pt idx="13180">
                  <c:v>4</c:v>
                </c:pt>
                <c:pt idx="13181">
                  <c:v>13</c:v>
                </c:pt>
                <c:pt idx="13182">
                  <c:v>145</c:v>
                </c:pt>
                <c:pt idx="13183">
                  <c:v>3557</c:v>
                </c:pt>
                <c:pt idx="13184">
                  <c:v>210</c:v>
                </c:pt>
                <c:pt idx="13185">
                  <c:v>209</c:v>
                </c:pt>
                <c:pt idx="13186">
                  <c:v>507</c:v>
                </c:pt>
                <c:pt idx="13187">
                  <c:v>1</c:v>
                </c:pt>
                <c:pt idx="13188">
                  <c:v>1855</c:v>
                </c:pt>
                <c:pt idx="13189">
                  <c:v>600</c:v>
                </c:pt>
                <c:pt idx="13190">
                  <c:v>56</c:v>
                </c:pt>
                <c:pt idx="13191">
                  <c:v>426</c:v>
                </c:pt>
                <c:pt idx="13192">
                  <c:v>11</c:v>
                </c:pt>
                <c:pt idx="13193">
                  <c:v>47</c:v>
                </c:pt>
                <c:pt idx="13194">
                  <c:v>4801</c:v>
                </c:pt>
                <c:pt idx="13195">
                  <c:v>373</c:v>
                </c:pt>
                <c:pt idx="13196">
                  <c:v>501</c:v>
                </c:pt>
                <c:pt idx="13197">
                  <c:v>143</c:v>
                </c:pt>
                <c:pt idx="13198">
                  <c:v>175</c:v>
                </c:pt>
                <c:pt idx="13199">
                  <c:v>0</c:v>
                </c:pt>
                <c:pt idx="13200">
                  <c:v>21</c:v>
                </c:pt>
                <c:pt idx="13201">
                  <c:v>1120</c:v>
                </c:pt>
                <c:pt idx="13202">
                  <c:v>3159</c:v>
                </c:pt>
                <c:pt idx="13203">
                  <c:v>579</c:v>
                </c:pt>
                <c:pt idx="13204">
                  <c:v>72</c:v>
                </c:pt>
                <c:pt idx="13205">
                  <c:v>662</c:v>
                </c:pt>
                <c:pt idx="13206">
                  <c:v>98</c:v>
                </c:pt>
                <c:pt idx="13207">
                  <c:v>309</c:v>
                </c:pt>
                <c:pt idx="13208">
                  <c:v>169</c:v>
                </c:pt>
                <c:pt idx="13209">
                  <c:v>3479</c:v>
                </c:pt>
                <c:pt idx="13210">
                  <c:v>271</c:v>
                </c:pt>
                <c:pt idx="13211">
                  <c:v>15</c:v>
                </c:pt>
                <c:pt idx="13212">
                  <c:v>0</c:v>
                </c:pt>
                <c:pt idx="13213">
                  <c:v>165</c:v>
                </c:pt>
                <c:pt idx="13214">
                  <c:v>993</c:v>
                </c:pt>
                <c:pt idx="13215">
                  <c:v>2081</c:v>
                </c:pt>
                <c:pt idx="13216">
                  <c:v>2046</c:v>
                </c:pt>
                <c:pt idx="13217">
                  <c:v>16</c:v>
                </c:pt>
                <c:pt idx="13218">
                  <c:v>201</c:v>
                </c:pt>
                <c:pt idx="13219">
                  <c:v>1801</c:v>
                </c:pt>
                <c:pt idx="13220">
                  <c:v>162</c:v>
                </c:pt>
                <c:pt idx="13221">
                  <c:v>2807</c:v>
                </c:pt>
                <c:pt idx="13222">
                  <c:v>19368</c:v>
                </c:pt>
                <c:pt idx="13223">
                  <c:v>47</c:v>
                </c:pt>
                <c:pt idx="13224">
                  <c:v>273</c:v>
                </c:pt>
                <c:pt idx="13225">
                  <c:v>74</c:v>
                </c:pt>
                <c:pt idx="13226">
                  <c:v>6</c:v>
                </c:pt>
                <c:pt idx="13227">
                  <c:v>51</c:v>
                </c:pt>
                <c:pt idx="13228">
                  <c:v>2060</c:v>
                </c:pt>
                <c:pt idx="13229">
                  <c:v>109</c:v>
                </c:pt>
                <c:pt idx="13230">
                  <c:v>327</c:v>
                </c:pt>
                <c:pt idx="13231">
                  <c:v>160</c:v>
                </c:pt>
                <c:pt idx="13232">
                  <c:v>57</c:v>
                </c:pt>
                <c:pt idx="13233">
                  <c:v>2279</c:v>
                </c:pt>
                <c:pt idx="13234">
                  <c:v>370</c:v>
                </c:pt>
                <c:pt idx="13235">
                  <c:v>3205</c:v>
                </c:pt>
                <c:pt idx="13236">
                  <c:v>1419</c:v>
                </c:pt>
                <c:pt idx="13237">
                  <c:v>730</c:v>
                </c:pt>
                <c:pt idx="13238">
                  <c:v>18620</c:v>
                </c:pt>
                <c:pt idx="13239">
                  <c:v>29</c:v>
                </c:pt>
                <c:pt idx="13240">
                  <c:v>733</c:v>
                </c:pt>
                <c:pt idx="13241">
                  <c:v>44</c:v>
                </c:pt>
                <c:pt idx="13242">
                  <c:v>6342</c:v>
                </c:pt>
                <c:pt idx="13243">
                  <c:v>103</c:v>
                </c:pt>
                <c:pt idx="13244">
                  <c:v>177</c:v>
                </c:pt>
                <c:pt idx="13245">
                  <c:v>121</c:v>
                </c:pt>
                <c:pt idx="13246">
                  <c:v>30</c:v>
                </c:pt>
                <c:pt idx="13247">
                  <c:v>13</c:v>
                </c:pt>
                <c:pt idx="13248">
                  <c:v>102</c:v>
                </c:pt>
                <c:pt idx="13249">
                  <c:v>102</c:v>
                </c:pt>
                <c:pt idx="13250">
                  <c:v>232</c:v>
                </c:pt>
                <c:pt idx="13251">
                  <c:v>113</c:v>
                </c:pt>
                <c:pt idx="13252">
                  <c:v>2382</c:v>
                </c:pt>
                <c:pt idx="13253">
                  <c:v>1524</c:v>
                </c:pt>
                <c:pt idx="13254">
                  <c:v>40</c:v>
                </c:pt>
                <c:pt idx="13255">
                  <c:v>718</c:v>
                </c:pt>
                <c:pt idx="13256">
                  <c:v>145</c:v>
                </c:pt>
                <c:pt idx="13257">
                  <c:v>95</c:v>
                </c:pt>
                <c:pt idx="13258">
                  <c:v>382685</c:v>
                </c:pt>
                <c:pt idx="13259">
                  <c:v>110</c:v>
                </c:pt>
                <c:pt idx="13260">
                  <c:v>15</c:v>
                </c:pt>
                <c:pt idx="13261">
                  <c:v>34</c:v>
                </c:pt>
                <c:pt idx="13262">
                  <c:v>198</c:v>
                </c:pt>
                <c:pt idx="13263">
                  <c:v>147</c:v>
                </c:pt>
                <c:pt idx="13264">
                  <c:v>4059</c:v>
                </c:pt>
                <c:pt idx="13265">
                  <c:v>10</c:v>
                </c:pt>
                <c:pt idx="13266">
                  <c:v>206</c:v>
                </c:pt>
                <c:pt idx="13267">
                  <c:v>0</c:v>
                </c:pt>
                <c:pt idx="13268">
                  <c:v>6072</c:v>
                </c:pt>
                <c:pt idx="13269">
                  <c:v>405</c:v>
                </c:pt>
                <c:pt idx="13270">
                  <c:v>195</c:v>
                </c:pt>
                <c:pt idx="13271">
                  <c:v>149</c:v>
                </c:pt>
                <c:pt idx="13272">
                  <c:v>683</c:v>
                </c:pt>
                <c:pt idx="13273">
                  <c:v>1496</c:v>
                </c:pt>
                <c:pt idx="13274">
                  <c:v>3026</c:v>
                </c:pt>
                <c:pt idx="13275">
                  <c:v>151</c:v>
                </c:pt>
                <c:pt idx="13276">
                  <c:v>23</c:v>
                </c:pt>
                <c:pt idx="13277">
                  <c:v>311</c:v>
                </c:pt>
                <c:pt idx="13278">
                  <c:v>42</c:v>
                </c:pt>
                <c:pt idx="13279">
                  <c:v>18</c:v>
                </c:pt>
                <c:pt idx="13280">
                  <c:v>1014</c:v>
                </c:pt>
                <c:pt idx="13281">
                  <c:v>3</c:v>
                </c:pt>
                <c:pt idx="13282">
                  <c:v>0</c:v>
                </c:pt>
                <c:pt idx="13283">
                  <c:v>1423</c:v>
                </c:pt>
                <c:pt idx="13284">
                  <c:v>213</c:v>
                </c:pt>
                <c:pt idx="13285">
                  <c:v>16</c:v>
                </c:pt>
                <c:pt idx="13286">
                  <c:v>2</c:v>
                </c:pt>
                <c:pt idx="13287">
                  <c:v>1970</c:v>
                </c:pt>
                <c:pt idx="13288">
                  <c:v>3042</c:v>
                </c:pt>
                <c:pt idx="13289">
                  <c:v>168</c:v>
                </c:pt>
                <c:pt idx="13290">
                  <c:v>193</c:v>
                </c:pt>
                <c:pt idx="13291">
                  <c:v>179</c:v>
                </c:pt>
                <c:pt idx="13292">
                  <c:v>209</c:v>
                </c:pt>
                <c:pt idx="13293">
                  <c:v>1709</c:v>
                </c:pt>
                <c:pt idx="13294">
                  <c:v>59</c:v>
                </c:pt>
                <c:pt idx="13295">
                  <c:v>464</c:v>
                </c:pt>
                <c:pt idx="13296">
                  <c:v>145</c:v>
                </c:pt>
                <c:pt idx="13297">
                  <c:v>201</c:v>
                </c:pt>
                <c:pt idx="13298">
                  <c:v>53</c:v>
                </c:pt>
                <c:pt idx="13299">
                  <c:v>1378</c:v>
                </c:pt>
                <c:pt idx="13300">
                  <c:v>166</c:v>
                </c:pt>
                <c:pt idx="13301">
                  <c:v>50</c:v>
                </c:pt>
                <c:pt idx="13302">
                  <c:v>797</c:v>
                </c:pt>
                <c:pt idx="13303">
                  <c:v>287</c:v>
                </c:pt>
                <c:pt idx="13304">
                  <c:v>1669</c:v>
                </c:pt>
                <c:pt idx="13305">
                  <c:v>614</c:v>
                </c:pt>
                <c:pt idx="13306">
                  <c:v>79</c:v>
                </c:pt>
                <c:pt idx="13307">
                  <c:v>40</c:v>
                </c:pt>
                <c:pt idx="13308">
                  <c:v>305</c:v>
                </c:pt>
                <c:pt idx="13309">
                  <c:v>217</c:v>
                </c:pt>
                <c:pt idx="13310">
                  <c:v>968</c:v>
                </c:pt>
                <c:pt idx="13311">
                  <c:v>202</c:v>
                </c:pt>
                <c:pt idx="13312">
                  <c:v>570</c:v>
                </c:pt>
                <c:pt idx="13313">
                  <c:v>10</c:v>
                </c:pt>
                <c:pt idx="13314">
                  <c:v>2194</c:v>
                </c:pt>
                <c:pt idx="13315">
                  <c:v>4065</c:v>
                </c:pt>
                <c:pt idx="13316">
                  <c:v>77</c:v>
                </c:pt>
                <c:pt idx="13317">
                  <c:v>105</c:v>
                </c:pt>
                <c:pt idx="13318">
                  <c:v>3665</c:v>
                </c:pt>
                <c:pt idx="13319">
                  <c:v>10</c:v>
                </c:pt>
                <c:pt idx="13320">
                  <c:v>575</c:v>
                </c:pt>
                <c:pt idx="13321">
                  <c:v>7</c:v>
                </c:pt>
                <c:pt idx="13322">
                  <c:v>21</c:v>
                </c:pt>
                <c:pt idx="13323">
                  <c:v>2215</c:v>
                </c:pt>
                <c:pt idx="13324">
                  <c:v>2463</c:v>
                </c:pt>
                <c:pt idx="13325">
                  <c:v>345</c:v>
                </c:pt>
                <c:pt idx="13326">
                  <c:v>808</c:v>
                </c:pt>
                <c:pt idx="13327">
                  <c:v>702</c:v>
                </c:pt>
                <c:pt idx="13328">
                  <c:v>119</c:v>
                </c:pt>
                <c:pt idx="13329">
                  <c:v>2163</c:v>
                </c:pt>
                <c:pt idx="13330">
                  <c:v>1366</c:v>
                </c:pt>
                <c:pt idx="13331">
                  <c:v>23</c:v>
                </c:pt>
                <c:pt idx="13332">
                  <c:v>49</c:v>
                </c:pt>
                <c:pt idx="13333">
                  <c:v>76</c:v>
                </c:pt>
                <c:pt idx="13334">
                  <c:v>65</c:v>
                </c:pt>
                <c:pt idx="13335">
                  <c:v>111</c:v>
                </c:pt>
                <c:pt idx="13336">
                  <c:v>3384</c:v>
                </c:pt>
                <c:pt idx="13337">
                  <c:v>179</c:v>
                </c:pt>
                <c:pt idx="13338">
                  <c:v>765</c:v>
                </c:pt>
                <c:pt idx="13339">
                  <c:v>23</c:v>
                </c:pt>
                <c:pt idx="13340">
                  <c:v>1147</c:v>
                </c:pt>
                <c:pt idx="13341">
                  <c:v>157</c:v>
                </c:pt>
                <c:pt idx="13342">
                  <c:v>54</c:v>
                </c:pt>
                <c:pt idx="13343">
                  <c:v>152</c:v>
                </c:pt>
                <c:pt idx="13344">
                  <c:v>1630</c:v>
                </c:pt>
                <c:pt idx="13345">
                  <c:v>8</c:v>
                </c:pt>
                <c:pt idx="13346">
                  <c:v>131</c:v>
                </c:pt>
                <c:pt idx="13347">
                  <c:v>8</c:v>
                </c:pt>
                <c:pt idx="13348">
                  <c:v>455</c:v>
                </c:pt>
                <c:pt idx="13349">
                  <c:v>30</c:v>
                </c:pt>
                <c:pt idx="13350">
                  <c:v>13658</c:v>
                </c:pt>
                <c:pt idx="13351">
                  <c:v>43</c:v>
                </c:pt>
                <c:pt idx="13352">
                  <c:v>1331</c:v>
                </c:pt>
                <c:pt idx="13353">
                  <c:v>58</c:v>
                </c:pt>
                <c:pt idx="13354">
                  <c:v>149</c:v>
                </c:pt>
                <c:pt idx="13355">
                  <c:v>2436</c:v>
                </c:pt>
                <c:pt idx="13356">
                  <c:v>144</c:v>
                </c:pt>
                <c:pt idx="13357">
                  <c:v>764</c:v>
                </c:pt>
                <c:pt idx="13358">
                  <c:v>135405</c:v>
                </c:pt>
                <c:pt idx="13359">
                  <c:v>94</c:v>
                </c:pt>
                <c:pt idx="13360">
                  <c:v>682</c:v>
                </c:pt>
                <c:pt idx="13361">
                  <c:v>399</c:v>
                </c:pt>
                <c:pt idx="13362">
                  <c:v>36</c:v>
                </c:pt>
                <c:pt idx="13363">
                  <c:v>459</c:v>
                </c:pt>
                <c:pt idx="13364">
                  <c:v>93</c:v>
                </c:pt>
                <c:pt idx="13365">
                  <c:v>3639</c:v>
                </c:pt>
                <c:pt idx="13366">
                  <c:v>0</c:v>
                </c:pt>
                <c:pt idx="13367">
                  <c:v>6816</c:v>
                </c:pt>
                <c:pt idx="13368">
                  <c:v>174</c:v>
                </c:pt>
                <c:pt idx="13369">
                  <c:v>27</c:v>
                </c:pt>
                <c:pt idx="13370">
                  <c:v>0</c:v>
                </c:pt>
                <c:pt idx="13371">
                  <c:v>0</c:v>
                </c:pt>
                <c:pt idx="13372">
                  <c:v>10096</c:v>
                </c:pt>
                <c:pt idx="13373">
                  <c:v>49</c:v>
                </c:pt>
                <c:pt idx="13374">
                  <c:v>0</c:v>
                </c:pt>
                <c:pt idx="13375">
                  <c:v>242</c:v>
                </c:pt>
                <c:pt idx="13376">
                  <c:v>3095</c:v>
                </c:pt>
                <c:pt idx="13377">
                  <c:v>135</c:v>
                </c:pt>
                <c:pt idx="13378">
                  <c:v>356</c:v>
                </c:pt>
                <c:pt idx="13379">
                  <c:v>47</c:v>
                </c:pt>
                <c:pt idx="13380">
                  <c:v>283</c:v>
                </c:pt>
                <c:pt idx="13381">
                  <c:v>4325</c:v>
                </c:pt>
                <c:pt idx="13382">
                  <c:v>532</c:v>
                </c:pt>
                <c:pt idx="13383">
                  <c:v>121</c:v>
                </c:pt>
                <c:pt idx="13384">
                  <c:v>194</c:v>
                </c:pt>
                <c:pt idx="13385">
                  <c:v>4438</c:v>
                </c:pt>
                <c:pt idx="13386">
                  <c:v>2153</c:v>
                </c:pt>
                <c:pt idx="13387">
                  <c:v>25</c:v>
                </c:pt>
                <c:pt idx="13388">
                  <c:v>0</c:v>
                </c:pt>
                <c:pt idx="13389">
                  <c:v>7937</c:v>
                </c:pt>
                <c:pt idx="13390">
                  <c:v>2</c:v>
                </c:pt>
                <c:pt idx="13391">
                  <c:v>1</c:v>
                </c:pt>
                <c:pt idx="13392">
                  <c:v>506</c:v>
                </c:pt>
                <c:pt idx="13393">
                  <c:v>201</c:v>
                </c:pt>
                <c:pt idx="13394">
                  <c:v>2</c:v>
                </c:pt>
                <c:pt idx="13395">
                  <c:v>36</c:v>
                </c:pt>
                <c:pt idx="13396">
                  <c:v>39</c:v>
                </c:pt>
                <c:pt idx="13397">
                  <c:v>357</c:v>
                </c:pt>
                <c:pt idx="13398">
                  <c:v>120</c:v>
                </c:pt>
                <c:pt idx="13399">
                  <c:v>459</c:v>
                </c:pt>
                <c:pt idx="13400">
                  <c:v>150</c:v>
                </c:pt>
                <c:pt idx="13401">
                  <c:v>487</c:v>
                </c:pt>
                <c:pt idx="13402">
                  <c:v>618</c:v>
                </c:pt>
                <c:pt idx="13403">
                  <c:v>16124</c:v>
                </c:pt>
                <c:pt idx="13404">
                  <c:v>60</c:v>
                </c:pt>
                <c:pt idx="13405">
                  <c:v>174</c:v>
                </c:pt>
                <c:pt idx="13406">
                  <c:v>58</c:v>
                </c:pt>
                <c:pt idx="13407">
                  <c:v>11</c:v>
                </c:pt>
                <c:pt idx="13408">
                  <c:v>186</c:v>
                </c:pt>
                <c:pt idx="13409">
                  <c:v>873</c:v>
                </c:pt>
                <c:pt idx="13410">
                  <c:v>146</c:v>
                </c:pt>
                <c:pt idx="13411">
                  <c:v>45</c:v>
                </c:pt>
                <c:pt idx="13412">
                  <c:v>2330</c:v>
                </c:pt>
                <c:pt idx="13413">
                  <c:v>223</c:v>
                </c:pt>
                <c:pt idx="13414">
                  <c:v>221</c:v>
                </c:pt>
                <c:pt idx="13415">
                  <c:v>27</c:v>
                </c:pt>
                <c:pt idx="13416">
                  <c:v>167</c:v>
                </c:pt>
                <c:pt idx="13417">
                  <c:v>35</c:v>
                </c:pt>
                <c:pt idx="13418">
                  <c:v>216</c:v>
                </c:pt>
                <c:pt idx="13419">
                  <c:v>129</c:v>
                </c:pt>
                <c:pt idx="13420">
                  <c:v>5628</c:v>
                </c:pt>
                <c:pt idx="13421">
                  <c:v>170</c:v>
                </c:pt>
                <c:pt idx="13422">
                  <c:v>21</c:v>
                </c:pt>
                <c:pt idx="13423">
                  <c:v>230</c:v>
                </c:pt>
                <c:pt idx="13424">
                  <c:v>111</c:v>
                </c:pt>
                <c:pt idx="13425">
                  <c:v>9206</c:v>
                </c:pt>
                <c:pt idx="13426">
                  <c:v>34</c:v>
                </c:pt>
                <c:pt idx="13427">
                  <c:v>759</c:v>
                </c:pt>
                <c:pt idx="13428">
                  <c:v>270</c:v>
                </c:pt>
                <c:pt idx="13429">
                  <c:v>446</c:v>
                </c:pt>
                <c:pt idx="13430">
                  <c:v>1</c:v>
                </c:pt>
                <c:pt idx="13431">
                  <c:v>351</c:v>
                </c:pt>
                <c:pt idx="13432">
                  <c:v>26</c:v>
                </c:pt>
                <c:pt idx="13433">
                  <c:v>812</c:v>
                </c:pt>
                <c:pt idx="13434">
                  <c:v>70</c:v>
                </c:pt>
                <c:pt idx="13435">
                  <c:v>147</c:v>
                </c:pt>
                <c:pt idx="13436">
                  <c:v>622</c:v>
                </c:pt>
                <c:pt idx="13437">
                  <c:v>230</c:v>
                </c:pt>
                <c:pt idx="13438">
                  <c:v>12</c:v>
                </c:pt>
                <c:pt idx="13439">
                  <c:v>1005</c:v>
                </c:pt>
                <c:pt idx="13440">
                  <c:v>1278</c:v>
                </c:pt>
                <c:pt idx="13441">
                  <c:v>2631</c:v>
                </c:pt>
                <c:pt idx="13442">
                  <c:v>23</c:v>
                </c:pt>
                <c:pt idx="13443">
                  <c:v>15</c:v>
                </c:pt>
                <c:pt idx="13444">
                  <c:v>994</c:v>
                </c:pt>
                <c:pt idx="13445">
                  <c:v>301</c:v>
                </c:pt>
                <c:pt idx="13446">
                  <c:v>86</c:v>
                </c:pt>
                <c:pt idx="13447">
                  <c:v>117</c:v>
                </c:pt>
                <c:pt idx="13448">
                  <c:v>11</c:v>
                </c:pt>
                <c:pt idx="13449">
                  <c:v>0</c:v>
                </c:pt>
                <c:pt idx="13450">
                  <c:v>266</c:v>
                </c:pt>
                <c:pt idx="13451">
                  <c:v>1880</c:v>
                </c:pt>
                <c:pt idx="13452">
                  <c:v>8</c:v>
                </c:pt>
                <c:pt idx="13453">
                  <c:v>324</c:v>
                </c:pt>
                <c:pt idx="13454">
                  <c:v>143</c:v>
                </c:pt>
                <c:pt idx="13455">
                  <c:v>1515</c:v>
                </c:pt>
                <c:pt idx="13456">
                  <c:v>895</c:v>
                </c:pt>
                <c:pt idx="13457">
                  <c:v>1163</c:v>
                </c:pt>
                <c:pt idx="13458">
                  <c:v>143</c:v>
                </c:pt>
                <c:pt idx="13459">
                  <c:v>0</c:v>
                </c:pt>
                <c:pt idx="13460">
                  <c:v>17977</c:v>
                </c:pt>
                <c:pt idx="13461">
                  <c:v>408</c:v>
                </c:pt>
                <c:pt idx="13462">
                  <c:v>2327</c:v>
                </c:pt>
                <c:pt idx="13463">
                  <c:v>331</c:v>
                </c:pt>
                <c:pt idx="13464">
                  <c:v>118</c:v>
                </c:pt>
                <c:pt idx="13465">
                  <c:v>706</c:v>
                </c:pt>
                <c:pt idx="13466">
                  <c:v>12</c:v>
                </c:pt>
                <c:pt idx="13467">
                  <c:v>190</c:v>
                </c:pt>
                <c:pt idx="13468">
                  <c:v>1132</c:v>
                </c:pt>
                <c:pt idx="13469">
                  <c:v>58</c:v>
                </c:pt>
                <c:pt idx="13470">
                  <c:v>2195</c:v>
                </c:pt>
                <c:pt idx="13471">
                  <c:v>51</c:v>
                </c:pt>
                <c:pt idx="13472">
                  <c:v>648</c:v>
                </c:pt>
                <c:pt idx="13473">
                  <c:v>511</c:v>
                </c:pt>
                <c:pt idx="13474">
                  <c:v>2185</c:v>
                </c:pt>
                <c:pt idx="13475">
                  <c:v>16</c:v>
                </c:pt>
                <c:pt idx="13476">
                  <c:v>575</c:v>
                </c:pt>
                <c:pt idx="13477">
                  <c:v>144</c:v>
                </c:pt>
                <c:pt idx="13478">
                  <c:v>269</c:v>
                </c:pt>
                <c:pt idx="13479">
                  <c:v>51</c:v>
                </c:pt>
                <c:pt idx="13480">
                  <c:v>4475</c:v>
                </c:pt>
                <c:pt idx="13481">
                  <c:v>180</c:v>
                </c:pt>
                <c:pt idx="13482">
                  <c:v>10</c:v>
                </c:pt>
                <c:pt idx="13483">
                  <c:v>887</c:v>
                </c:pt>
                <c:pt idx="13484">
                  <c:v>400</c:v>
                </c:pt>
                <c:pt idx="13485">
                  <c:v>1648</c:v>
                </c:pt>
                <c:pt idx="13486">
                  <c:v>863</c:v>
                </c:pt>
                <c:pt idx="13487">
                  <c:v>237</c:v>
                </c:pt>
                <c:pt idx="13488">
                  <c:v>422</c:v>
                </c:pt>
                <c:pt idx="13489">
                  <c:v>1053</c:v>
                </c:pt>
                <c:pt idx="13490">
                  <c:v>80</c:v>
                </c:pt>
                <c:pt idx="13491">
                  <c:v>52</c:v>
                </c:pt>
                <c:pt idx="13492">
                  <c:v>44</c:v>
                </c:pt>
                <c:pt idx="13493">
                  <c:v>470</c:v>
                </c:pt>
                <c:pt idx="13494">
                  <c:v>1274</c:v>
                </c:pt>
                <c:pt idx="13495">
                  <c:v>179</c:v>
                </c:pt>
                <c:pt idx="13496">
                  <c:v>33</c:v>
                </c:pt>
                <c:pt idx="13497">
                  <c:v>1140</c:v>
                </c:pt>
                <c:pt idx="13498">
                  <c:v>284</c:v>
                </c:pt>
                <c:pt idx="13499">
                  <c:v>72</c:v>
                </c:pt>
                <c:pt idx="13500">
                  <c:v>266</c:v>
                </c:pt>
                <c:pt idx="13501">
                  <c:v>174</c:v>
                </c:pt>
                <c:pt idx="13502">
                  <c:v>600</c:v>
                </c:pt>
                <c:pt idx="13503">
                  <c:v>299</c:v>
                </c:pt>
                <c:pt idx="13504">
                  <c:v>58</c:v>
                </c:pt>
                <c:pt idx="13505">
                  <c:v>8775</c:v>
                </c:pt>
                <c:pt idx="13506">
                  <c:v>107</c:v>
                </c:pt>
                <c:pt idx="13507">
                  <c:v>1730</c:v>
                </c:pt>
                <c:pt idx="13508">
                  <c:v>991</c:v>
                </c:pt>
                <c:pt idx="13509">
                  <c:v>303</c:v>
                </c:pt>
                <c:pt idx="13510">
                  <c:v>19</c:v>
                </c:pt>
                <c:pt idx="13511">
                  <c:v>123</c:v>
                </c:pt>
                <c:pt idx="13512">
                  <c:v>73</c:v>
                </c:pt>
                <c:pt idx="13513">
                  <c:v>22</c:v>
                </c:pt>
                <c:pt idx="13514">
                  <c:v>47</c:v>
                </c:pt>
                <c:pt idx="13515">
                  <c:v>1428</c:v>
                </c:pt>
                <c:pt idx="13516">
                  <c:v>1392</c:v>
                </c:pt>
                <c:pt idx="13517">
                  <c:v>0</c:v>
                </c:pt>
                <c:pt idx="13518">
                  <c:v>574</c:v>
                </c:pt>
                <c:pt idx="13519">
                  <c:v>93</c:v>
                </c:pt>
                <c:pt idx="13520">
                  <c:v>2442</c:v>
                </c:pt>
                <c:pt idx="13521">
                  <c:v>24</c:v>
                </c:pt>
                <c:pt idx="13522">
                  <c:v>1019</c:v>
                </c:pt>
                <c:pt idx="13523">
                  <c:v>165</c:v>
                </c:pt>
                <c:pt idx="13524">
                  <c:v>640</c:v>
                </c:pt>
                <c:pt idx="13525">
                  <c:v>482</c:v>
                </c:pt>
                <c:pt idx="13526">
                  <c:v>1027</c:v>
                </c:pt>
                <c:pt idx="13527">
                  <c:v>112</c:v>
                </c:pt>
                <c:pt idx="13528">
                  <c:v>680</c:v>
                </c:pt>
                <c:pt idx="13529">
                  <c:v>167</c:v>
                </c:pt>
                <c:pt idx="13530">
                  <c:v>286</c:v>
                </c:pt>
                <c:pt idx="13531">
                  <c:v>0</c:v>
                </c:pt>
                <c:pt idx="13532">
                  <c:v>100</c:v>
                </c:pt>
                <c:pt idx="13533">
                  <c:v>320</c:v>
                </c:pt>
                <c:pt idx="13534">
                  <c:v>1897</c:v>
                </c:pt>
                <c:pt idx="13535">
                  <c:v>323</c:v>
                </c:pt>
                <c:pt idx="13536">
                  <c:v>169</c:v>
                </c:pt>
                <c:pt idx="13537">
                  <c:v>651</c:v>
                </c:pt>
                <c:pt idx="13538">
                  <c:v>2422</c:v>
                </c:pt>
                <c:pt idx="13539">
                  <c:v>895</c:v>
                </c:pt>
                <c:pt idx="13540">
                  <c:v>118594</c:v>
                </c:pt>
                <c:pt idx="13541">
                  <c:v>18</c:v>
                </c:pt>
                <c:pt idx="13542">
                  <c:v>19</c:v>
                </c:pt>
                <c:pt idx="13543">
                  <c:v>68</c:v>
                </c:pt>
                <c:pt idx="13544">
                  <c:v>420</c:v>
                </c:pt>
                <c:pt idx="13545">
                  <c:v>191</c:v>
                </c:pt>
                <c:pt idx="13546">
                  <c:v>2732</c:v>
                </c:pt>
                <c:pt idx="13547">
                  <c:v>123</c:v>
                </c:pt>
                <c:pt idx="13548">
                  <c:v>255</c:v>
                </c:pt>
                <c:pt idx="13549">
                  <c:v>702</c:v>
                </c:pt>
                <c:pt idx="13550">
                  <c:v>435</c:v>
                </c:pt>
                <c:pt idx="13551">
                  <c:v>316</c:v>
                </c:pt>
                <c:pt idx="13552">
                  <c:v>692</c:v>
                </c:pt>
                <c:pt idx="13553">
                  <c:v>123</c:v>
                </c:pt>
                <c:pt idx="13554">
                  <c:v>16</c:v>
                </c:pt>
                <c:pt idx="13555">
                  <c:v>273</c:v>
                </c:pt>
                <c:pt idx="13556">
                  <c:v>907</c:v>
                </c:pt>
                <c:pt idx="13557">
                  <c:v>252</c:v>
                </c:pt>
                <c:pt idx="13558">
                  <c:v>64</c:v>
                </c:pt>
                <c:pt idx="13559">
                  <c:v>0</c:v>
                </c:pt>
                <c:pt idx="13560">
                  <c:v>5427</c:v>
                </c:pt>
                <c:pt idx="13561">
                  <c:v>127</c:v>
                </c:pt>
                <c:pt idx="13562">
                  <c:v>75</c:v>
                </c:pt>
                <c:pt idx="13563">
                  <c:v>4</c:v>
                </c:pt>
                <c:pt idx="13564">
                  <c:v>267</c:v>
                </c:pt>
                <c:pt idx="13565">
                  <c:v>54</c:v>
                </c:pt>
                <c:pt idx="13566">
                  <c:v>400</c:v>
                </c:pt>
                <c:pt idx="13567">
                  <c:v>4314</c:v>
                </c:pt>
                <c:pt idx="13568">
                  <c:v>4559</c:v>
                </c:pt>
                <c:pt idx="13569">
                  <c:v>63</c:v>
                </c:pt>
                <c:pt idx="13570">
                  <c:v>1250</c:v>
                </c:pt>
                <c:pt idx="13571">
                  <c:v>1051</c:v>
                </c:pt>
                <c:pt idx="13572">
                  <c:v>0</c:v>
                </c:pt>
                <c:pt idx="13573">
                  <c:v>802</c:v>
                </c:pt>
                <c:pt idx="13574">
                  <c:v>56</c:v>
                </c:pt>
                <c:pt idx="13575">
                  <c:v>221</c:v>
                </c:pt>
                <c:pt idx="13576">
                  <c:v>41</c:v>
                </c:pt>
                <c:pt idx="13577">
                  <c:v>176</c:v>
                </c:pt>
                <c:pt idx="13578">
                  <c:v>183</c:v>
                </c:pt>
                <c:pt idx="13579">
                  <c:v>28</c:v>
                </c:pt>
                <c:pt idx="13580">
                  <c:v>818</c:v>
                </c:pt>
                <c:pt idx="13581">
                  <c:v>26</c:v>
                </c:pt>
                <c:pt idx="13582">
                  <c:v>23</c:v>
                </c:pt>
                <c:pt idx="13583">
                  <c:v>134</c:v>
                </c:pt>
                <c:pt idx="13584">
                  <c:v>695</c:v>
                </c:pt>
                <c:pt idx="13585">
                  <c:v>3760</c:v>
                </c:pt>
                <c:pt idx="13586">
                  <c:v>684</c:v>
                </c:pt>
                <c:pt idx="13587">
                  <c:v>314</c:v>
                </c:pt>
                <c:pt idx="13588">
                  <c:v>372</c:v>
                </c:pt>
                <c:pt idx="13589">
                  <c:v>1</c:v>
                </c:pt>
                <c:pt idx="13590">
                  <c:v>50</c:v>
                </c:pt>
                <c:pt idx="13591">
                  <c:v>4</c:v>
                </c:pt>
                <c:pt idx="13592">
                  <c:v>0</c:v>
                </c:pt>
                <c:pt idx="13593">
                  <c:v>58</c:v>
                </c:pt>
                <c:pt idx="13594">
                  <c:v>1</c:v>
                </c:pt>
                <c:pt idx="13595">
                  <c:v>770</c:v>
                </c:pt>
                <c:pt idx="13596">
                  <c:v>924</c:v>
                </c:pt>
                <c:pt idx="13597">
                  <c:v>331</c:v>
                </c:pt>
                <c:pt idx="13598">
                  <c:v>2350</c:v>
                </c:pt>
                <c:pt idx="13599">
                  <c:v>5</c:v>
                </c:pt>
                <c:pt idx="13600">
                  <c:v>31</c:v>
                </c:pt>
                <c:pt idx="13601">
                  <c:v>1528</c:v>
                </c:pt>
                <c:pt idx="13602">
                  <c:v>5628</c:v>
                </c:pt>
                <c:pt idx="13603">
                  <c:v>116</c:v>
                </c:pt>
                <c:pt idx="13604">
                  <c:v>303</c:v>
                </c:pt>
                <c:pt idx="13605">
                  <c:v>7931</c:v>
                </c:pt>
                <c:pt idx="13606">
                  <c:v>537</c:v>
                </c:pt>
                <c:pt idx="13607">
                  <c:v>2479</c:v>
                </c:pt>
                <c:pt idx="13608">
                  <c:v>196</c:v>
                </c:pt>
                <c:pt idx="13609">
                  <c:v>184</c:v>
                </c:pt>
                <c:pt idx="13610">
                  <c:v>671</c:v>
                </c:pt>
                <c:pt idx="13611">
                  <c:v>105</c:v>
                </c:pt>
                <c:pt idx="13612">
                  <c:v>270</c:v>
                </c:pt>
                <c:pt idx="13613">
                  <c:v>952</c:v>
                </c:pt>
                <c:pt idx="13614">
                  <c:v>519</c:v>
                </c:pt>
                <c:pt idx="13615">
                  <c:v>440</c:v>
                </c:pt>
                <c:pt idx="13616">
                  <c:v>959</c:v>
                </c:pt>
                <c:pt idx="13617">
                  <c:v>546</c:v>
                </c:pt>
                <c:pt idx="13618">
                  <c:v>3</c:v>
                </c:pt>
                <c:pt idx="13619">
                  <c:v>141</c:v>
                </c:pt>
                <c:pt idx="13620">
                  <c:v>31</c:v>
                </c:pt>
                <c:pt idx="13621">
                  <c:v>49</c:v>
                </c:pt>
                <c:pt idx="13622">
                  <c:v>117</c:v>
                </c:pt>
                <c:pt idx="13623">
                  <c:v>0</c:v>
                </c:pt>
                <c:pt idx="13624">
                  <c:v>56</c:v>
                </c:pt>
                <c:pt idx="13625">
                  <c:v>292</c:v>
                </c:pt>
                <c:pt idx="13626">
                  <c:v>10</c:v>
                </c:pt>
                <c:pt idx="13627">
                  <c:v>191</c:v>
                </c:pt>
                <c:pt idx="13628">
                  <c:v>29</c:v>
                </c:pt>
                <c:pt idx="13629">
                  <c:v>617</c:v>
                </c:pt>
                <c:pt idx="13630">
                  <c:v>6634</c:v>
                </c:pt>
                <c:pt idx="13631">
                  <c:v>298</c:v>
                </c:pt>
                <c:pt idx="13632">
                  <c:v>12</c:v>
                </c:pt>
                <c:pt idx="13633">
                  <c:v>210</c:v>
                </c:pt>
                <c:pt idx="13634">
                  <c:v>45</c:v>
                </c:pt>
                <c:pt idx="13635">
                  <c:v>62</c:v>
                </c:pt>
                <c:pt idx="13636">
                  <c:v>105</c:v>
                </c:pt>
                <c:pt idx="13637">
                  <c:v>64</c:v>
                </c:pt>
                <c:pt idx="13638">
                  <c:v>299</c:v>
                </c:pt>
                <c:pt idx="13639">
                  <c:v>618</c:v>
                </c:pt>
                <c:pt idx="13640">
                  <c:v>306</c:v>
                </c:pt>
                <c:pt idx="13641">
                  <c:v>313</c:v>
                </c:pt>
                <c:pt idx="13642">
                  <c:v>540</c:v>
                </c:pt>
                <c:pt idx="13643">
                  <c:v>44</c:v>
                </c:pt>
                <c:pt idx="13644">
                  <c:v>220</c:v>
                </c:pt>
                <c:pt idx="13645">
                  <c:v>45</c:v>
                </c:pt>
                <c:pt idx="13646">
                  <c:v>0</c:v>
                </c:pt>
                <c:pt idx="13647">
                  <c:v>46</c:v>
                </c:pt>
                <c:pt idx="13648">
                  <c:v>212</c:v>
                </c:pt>
                <c:pt idx="13649">
                  <c:v>1715</c:v>
                </c:pt>
                <c:pt idx="13650">
                  <c:v>206</c:v>
                </c:pt>
                <c:pt idx="13651">
                  <c:v>437</c:v>
                </c:pt>
                <c:pt idx="13652">
                  <c:v>339</c:v>
                </c:pt>
                <c:pt idx="13653">
                  <c:v>70</c:v>
                </c:pt>
                <c:pt idx="13654">
                  <c:v>2944</c:v>
                </c:pt>
                <c:pt idx="13655">
                  <c:v>2661</c:v>
                </c:pt>
                <c:pt idx="13656">
                  <c:v>0</c:v>
                </c:pt>
                <c:pt idx="13657">
                  <c:v>202</c:v>
                </c:pt>
                <c:pt idx="13658">
                  <c:v>177</c:v>
                </c:pt>
                <c:pt idx="13659">
                  <c:v>253</c:v>
                </c:pt>
                <c:pt idx="13660">
                  <c:v>0</c:v>
                </c:pt>
                <c:pt idx="13661">
                  <c:v>13</c:v>
                </c:pt>
                <c:pt idx="13662">
                  <c:v>0</c:v>
                </c:pt>
                <c:pt idx="13663">
                  <c:v>68</c:v>
                </c:pt>
                <c:pt idx="13664">
                  <c:v>556</c:v>
                </c:pt>
                <c:pt idx="13665">
                  <c:v>15</c:v>
                </c:pt>
                <c:pt idx="13666">
                  <c:v>324</c:v>
                </c:pt>
                <c:pt idx="13667">
                  <c:v>704</c:v>
                </c:pt>
                <c:pt idx="13668">
                  <c:v>269</c:v>
                </c:pt>
                <c:pt idx="13669">
                  <c:v>37</c:v>
                </c:pt>
                <c:pt idx="13670">
                  <c:v>1</c:v>
                </c:pt>
                <c:pt idx="13671">
                  <c:v>886</c:v>
                </c:pt>
                <c:pt idx="13672">
                  <c:v>55</c:v>
                </c:pt>
                <c:pt idx="13673">
                  <c:v>199</c:v>
                </c:pt>
                <c:pt idx="13674">
                  <c:v>141</c:v>
                </c:pt>
                <c:pt idx="13675">
                  <c:v>467</c:v>
                </c:pt>
                <c:pt idx="13676">
                  <c:v>1033</c:v>
                </c:pt>
                <c:pt idx="13677">
                  <c:v>177</c:v>
                </c:pt>
                <c:pt idx="13678">
                  <c:v>909</c:v>
                </c:pt>
                <c:pt idx="13679">
                  <c:v>52</c:v>
                </c:pt>
                <c:pt idx="13680">
                  <c:v>2878</c:v>
                </c:pt>
                <c:pt idx="13681">
                  <c:v>1447</c:v>
                </c:pt>
                <c:pt idx="13682">
                  <c:v>75</c:v>
                </c:pt>
                <c:pt idx="13683">
                  <c:v>5223</c:v>
                </c:pt>
                <c:pt idx="13684">
                  <c:v>163</c:v>
                </c:pt>
                <c:pt idx="13685">
                  <c:v>510</c:v>
                </c:pt>
                <c:pt idx="13686">
                  <c:v>69</c:v>
                </c:pt>
                <c:pt idx="13687">
                  <c:v>2271</c:v>
                </c:pt>
                <c:pt idx="13688">
                  <c:v>24</c:v>
                </c:pt>
                <c:pt idx="13689">
                  <c:v>232</c:v>
                </c:pt>
                <c:pt idx="13690">
                  <c:v>965</c:v>
                </c:pt>
                <c:pt idx="13691">
                  <c:v>19</c:v>
                </c:pt>
                <c:pt idx="13692">
                  <c:v>18</c:v>
                </c:pt>
                <c:pt idx="13693">
                  <c:v>12007</c:v>
                </c:pt>
                <c:pt idx="13694">
                  <c:v>0</c:v>
                </c:pt>
                <c:pt idx="13695">
                  <c:v>68</c:v>
                </c:pt>
                <c:pt idx="13696">
                  <c:v>1145</c:v>
                </c:pt>
                <c:pt idx="13697">
                  <c:v>145</c:v>
                </c:pt>
                <c:pt idx="13698">
                  <c:v>3472</c:v>
                </c:pt>
                <c:pt idx="13699">
                  <c:v>69</c:v>
                </c:pt>
                <c:pt idx="13700">
                  <c:v>125</c:v>
                </c:pt>
                <c:pt idx="13701">
                  <c:v>14</c:v>
                </c:pt>
                <c:pt idx="13702">
                  <c:v>152</c:v>
                </c:pt>
                <c:pt idx="13703">
                  <c:v>549</c:v>
                </c:pt>
                <c:pt idx="13704">
                  <c:v>3671</c:v>
                </c:pt>
                <c:pt idx="13705">
                  <c:v>41</c:v>
                </c:pt>
                <c:pt idx="13706">
                  <c:v>13</c:v>
                </c:pt>
                <c:pt idx="13707">
                  <c:v>385</c:v>
                </c:pt>
                <c:pt idx="13708">
                  <c:v>224</c:v>
                </c:pt>
                <c:pt idx="13709">
                  <c:v>405</c:v>
                </c:pt>
                <c:pt idx="13710">
                  <c:v>148</c:v>
                </c:pt>
                <c:pt idx="13711">
                  <c:v>50</c:v>
                </c:pt>
                <c:pt idx="13712">
                  <c:v>219</c:v>
                </c:pt>
                <c:pt idx="13713">
                  <c:v>214</c:v>
                </c:pt>
                <c:pt idx="13714">
                  <c:v>1402</c:v>
                </c:pt>
                <c:pt idx="13715">
                  <c:v>2</c:v>
                </c:pt>
                <c:pt idx="13716">
                  <c:v>69</c:v>
                </c:pt>
                <c:pt idx="13717">
                  <c:v>907</c:v>
                </c:pt>
                <c:pt idx="13718">
                  <c:v>4395</c:v>
                </c:pt>
                <c:pt idx="13719">
                  <c:v>23</c:v>
                </c:pt>
                <c:pt idx="13720">
                  <c:v>1934</c:v>
                </c:pt>
                <c:pt idx="13721">
                  <c:v>1305</c:v>
                </c:pt>
                <c:pt idx="13722">
                  <c:v>30690</c:v>
                </c:pt>
                <c:pt idx="13723">
                  <c:v>25</c:v>
                </c:pt>
                <c:pt idx="13724">
                  <c:v>6693</c:v>
                </c:pt>
                <c:pt idx="13725">
                  <c:v>332</c:v>
                </c:pt>
                <c:pt idx="13726">
                  <c:v>70</c:v>
                </c:pt>
                <c:pt idx="13727">
                  <c:v>156</c:v>
                </c:pt>
                <c:pt idx="13728">
                  <c:v>3148</c:v>
                </c:pt>
                <c:pt idx="13729">
                  <c:v>99</c:v>
                </c:pt>
                <c:pt idx="13730">
                  <c:v>213</c:v>
                </c:pt>
                <c:pt idx="13731">
                  <c:v>1899</c:v>
                </c:pt>
                <c:pt idx="13732">
                  <c:v>54</c:v>
                </c:pt>
                <c:pt idx="13733">
                  <c:v>18</c:v>
                </c:pt>
                <c:pt idx="13734">
                  <c:v>324</c:v>
                </c:pt>
                <c:pt idx="13735">
                  <c:v>423</c:v>
                </c:pt>
                <c:pt idx="13736">
                  <c:v>1748</c:v>
                </c:pt>
                <c:pt idx="13737">
                  <c:v>13416</c:v>
                </c:pt>
                <c:pt idx="13738">
                  <c:v>2031</c:v>
                </c:pt>
                <c:pt idx="13739">
                  <c:v>393</c:v>
                </c:pt>
                <c:pt idx="13740">
                  <c:v>344</c:v>
                </c:pt>
                <c:pt idx="13741">
                  <c:v>663</c:v>
                </c:pt>
                <c:pt idx="13742">
                  <c:v>504</c:v>
                </c:pt>
                <c:pt idx="13743">
                  <c:v>1157</c:v>
                </c:pt>
                <c:pt idx="13744">
                  <c:v>33</c:v>
                </c:pt>
                <c:pt idx="13745">
                  <c:v>168</c:v>
                </c:pt>
                <c:pt idx="13746">
                  <c:v>446</c:v>
                </c:pt>
                <c:pt idx="13747">
                  <c:v>59</c:v>
                </c:pt>
                <c:pt idx="13748">
                  <c:v>4009</c:v>
                </c:pt>
                <c:pt idx="13749">
                  <c:v>112</c:v>
                </c:pt>
                <c:pt idx="13750">
                  <c:v>76</c:v>
                </c:pt>
                <c:pt idx="13751">
                  <c:v>311</c:v>
                </c:pt>
                <c:pt idx="13752">
                  <c:v>92</c:v>
                </c:pt>
                <c:pt idx="13753">
                  <c:v>19</c:v>
                </c:pt>
                <c:pt idx="13754">
                  <c:v>0</c:v>
                </c:pt>
                <c:pt idx="13755">
                  <c:v>2301</c:v>
                </c:pt>
                <c:pt idx="13756">
                  <c:v>16</c:v>
                </c:pt>
                <c:pt idx="13757">
                  <c:v>715</c:v>
                </c:pt>
                <c:pt idx="13758">
                  <c:v>63</c:v>
                </c:pt>
                <c:pt idx="13759">
                  <c:v>380</c:v>
                </c:pt>
                <c:pt idx="13760">
                  <c:v>8</c:v>
                </c:pt>
                <c:pt idx="13761">
                  <c:v>333</c:v>
                </c:pt>
                <c:pt idx="13762">
                  <c:v>5571</c:v>
                </c:pt>
                <c:pt idx="13763">
                  <c:v>20</c:v>
                </c:pt>
                <c:pt idx="13764">
                  <c:v>11207</c:v>
                </c:pt>
                <c:pt idx="13765">
                  <c:v>9059</c:v>
                </c:pt>
                <c:pt idx="13766">
                  <c:v>253</c:v>
                </c:pt>
                <c:pt idx="13767">
                  <c:v>38</c:v>
                </c:pt>
                <c:pt idx="13768">
                  <c:v>252</c:v>
                </c:pt>
                <c:pt idx="13769">
                  <c:v>2132</c:v>
                </c:pt>
                <c:pt idx="13770">
                  <c:v>46</c:v>
                </c:pt>
                <c:pt idx="13771">
                  <c:v>40</c:v>
                </c:pt>
                <c:pt idx="13772">
                  <c:v>46</c:v>
                </c:pt>
                <c:pt idx="13773">
                  <c:v>15</c:v>
                </c:pt>
                <c:pt idx="13774">
                  <c:v>36</c:v>
                </c:pt>
                <c:pt idx="13775">
                  <c:v>908</c:v>
                </c:pt>
                <c:pt idx="13776">
                  <c:v>382</c:v>
                </c:pt>
                <c:pt idx="13777">
                  <c:v>174</c:v>
                </c:pt>
                <c:pt idx="13778">
                  <c:v>1070</c:v>
                </c:pt>
                <c:pt idx="13779">
                  <c:v>703</c:v>
                </c:pt>
                <c:pt idx="13780">
                  <c:v>707</c:v>
                </c:pt>
                <c:pt idx="13781">
                  <c:v>16173</c:v>
                </c:pt>
                <c:pt idx="13782">
                  <c:v>650</c:v>
                </c:pt>
                <c:pt idx="13783">
                  <c:v>134</c:v>
                </c:pt>
                <c:pt idx="13784">
                  <c:v>43</c:v>
                </c:pt>
                <c:pt idx="13785">
                  <c:v>238</c:v>
                </c:pt>
                <c:pt idx="13786">
                  <c:v>26</c:v>
                </c:pt>
                <c:pt idx="13787">
                  <c:v>4010</c:v>
                </c:pt>
                <c:pt idx="13788">
                  <c:v>1468</c:v>
                </c:pt>
                <c:pt idx="13789">
                  <c:v>29</c:v>
                </c:pt>
                <c:pt idx="13790">
                  <c:v>289</c:v>
                </c:pt>
                <c:pt idx="13791">
                  <c:v>7618</c:v>
                </c:pt>
                <c:pt idx="13792">
                  <c:v>79</c:v>
                </c:pt>
                <c:pt idx="13793">
                  <c:v>13</c:v>
                </c:pt>
                <c:pt idx="13794">
                  <c:v>10</c:v>
                </c:pt>
                <c:pt idx="13795">
                  <c:v>2486</c:v>
                </c:pt>
                <c:pt idx="13796">
                  <c:v>47</c:v>
                </c:pt>
                <c:pt idx="13797">
                  <c:v>55</c:v>
                </c:pt>
                <c:pt idx="13798">
                  <c:v>0</c:v>
                </c:pt>
                <c:pt idx="13799">
                  <c:v>0</c:v>
                </c:pt>
                <c:pt idx="13800">
                  <c:v>0</c:v>
                </c:pt>
                <c:pt idx="13801">
                  <c:v>234</c:v>
                </c:pt>
                <c:pt idx="13802">
                  <c:v>622</c:v>
                </c:pt>
                <c:pt idx="13803">
                  <c:v>56</c:v>
                </c:pt>
                <c:pt idx="13804">
                  <c:v>128</c:v>
                </c:pt>
                <c:pt idx="13805">
                  <c:v>2</c:v>
                </c:pt>
                <c:pt idx="13806">
                  <c:v>317</c:v>
                </c:pt>
                <c:pt idx="13807">
                  <c:v>1916</c:v>
                </c:pt>
                <c:pt idx="13808">
                  <c:v>315</c:v>
                </c:pt>
                <c:pt idx="13809">
                  <c:v>0</c:v>
                </c:pt>
                <c:pt idx="13810">
                  <c:v>14</c:v>
                </c:pt>
                <c:pt idx="13811">
                  <c:v>616</c:v>
                </c:pt>
                <c:pt idx="13812">
                  <c:v>74</c:v>
                </c:pt>
                <c:pt idx="13813">
                  <c:v>9</c:v>
                </c:pt>
                <c:pt idx="13814">
                  <c:v>333</c:v>
                </c:pt>
                <c:pt idx="13815">
                  <c:v>3651</c:v>
                </c:pt>
                <c:pt idx="13816">
                  <c:v>31</c:v>
                </c:pt>
                <c:pt idx="13817">
                  <c:v>2639</c:v>
                </c:pt>
                <c:pt idx="13818">
                  <c:v>114</c:v>
                </c:pt>
                <c:pt idx="13819">
                  <c:v>186</c:v>
                </c:pt>
                <c:pt idx="13820">
                  <c:v>13</c:v>
                </c:pt>
                <c:pt idx="13821">
                  <c:v>194</c:v>
                </c:pt>
                <c:pt idx="13822">
                  <c:v>193</c:v>
                </c:pt>
                <c:pt idx="13823">
                  <c:v>142</c:v>
                </c:pt>
                <c:pt idx="13824">
                  <c:v>137</c:v>
                </c:pt>
                <c:pt idx="13825">
                  <c:v>74</c:v>
                </c:pt>
                <c:pt idx="13826">
                  <c:v>944</c:v>
                </c:pt>
                <c:pt idx="13827">
                  <c:v>1425</c:v>
                </c:pt>
                <c:pt idx="13828">
                  <c:v>14</c:v>
                </c:pt>
                <c:pt idx="13829">
                  <c:v>584</c:v>
                </c:pt>
                <c:pt idx="13830">
                  <c:v>405</c:v>
                </c:pt>
                <c:pt idx="13831">
                  <c:v>16</c:v>
                </c:pt>
                <c:pt idx="13832">
                  <c:v>711</c:v>
                </c:pt>
                <c:pt idx="13833">
                  <c:v>4164</c:v>
                </c:pt>
                <c:pt idx="13834">
                  <c:v>191</c:v>
                </c:pt>
                <c:pt idx="13835">
                  <c:v>390</c:v>
                </c:pt>
                <c:pt idx="13836">
                  <c:v>72</c:v>
                </c:pt>
                <c:pt idx="13837">
                  <c:v>4</c:v>
                </c:pt>
                <c:pt idx="13838">
                  <c:v>277</c:v>
                </c:pt>
                <c:pt idx="13839">
                  <c:v>73</c:v>
                </c:pt>
                <c:pt idx="13840">
                  <c:v>30</c:v>
                </c:pt>
                <c:pt idx="13841">
                  <c:v>0</c:v>
                </c:pt>
                <c:pt idx="13842">
                  <c:v>1227</c:v>
                </c:pt>
                <c:pt idx="13843">
                  <c:v>89</c:v>
                </c:pt>
                <c:pt idx="13844">
                  <c:v>1792</c:v>
                </c:pt>
                <c:pt idx="13845">
                  <c:v>498</c:v>
                </c:pt>
                <c:pt idx="13846">
                  <c:v>71</c:v>
                </c:pt>
                <c:pt idx="13847">
                  <c:v>3995</c:v>
                </c:pt>
                <c:pt idx="13848">
                  <c:v>62</c:v>
                </c:pt>
                <c:pt idx="13849">
                  <c:v>11</c:v>
                </c:pt>
                <c:pt idx="13850">
                  <c:v>5</c:v>
                </c:pt>
                <c:pt idx="13851">
                  <c:v>150</c:v>
                </c:pt>
                <c:pt idx="13852">
                  <c:v>3621</c:v>
                </c:pt>
                <c:pt idx="13853">
                  <c:v>23</c:v>
                </c:pt>
                <c:pt idx="13854">
                  <c:v>140</c:v>
                </c:pt>
                <c:pt idx="13855">
                  <c:v>102</c:v>
                </c:pt>
                <c:pt idx="13856">
                  <c:v>81</c:v>
                </c:pt>
                <c:pt idx="13857">
                  <c:v>413</c:v>
                </c:pt>
                <c:pt idx="13858">
                  <c:v>818</c:v>
                </c:pt>
                <c:pt idx="13859">
                  <c:v>991</c:v>
                </c:pt>
                <c:pt idx="13860">
                  <c:v>643</c:v>
                </c:pt>
                <c:pt idx="13861">
                  <c:v>227</c:v>
                </c:pt>
                <c:pt idx="13862">
                  <c:v>58</c:v>
                </c:pt>
                <c:pt idx="13863">
                  <c:v>9</c:v>
                </c:pt>
                <c:pt idx="13864">
                  <c:v>107</c:v>
                </c:pt>
                <c:pt idx="13865">
                  <c:v>604</c:v>
                </c:pt>
                <c:pt idx="13866">
                  <c:v>295</c:v>
                </c:pt>
                <c:pt idx="13867">
                  <c:v>222</c:v>
                </c:pt>
                <c:pt idx="13868">
                  <c:v>92</c:v>
                </c:pt>
                <c:pt idx="13869">
                  <c:v>17</c:v>
                </c:pt>
                <c:pt idx="13870">
                  <c:v>795</c:v>
                </c:pt>
                <c:pt idx="13871">
                  <c:v>0</c:v>
                </c:pt>
                <c:pt idx="13872">
                  <c:v>30</c:v>
                </c:pt>
                <c:pt idx="13873">
                  <c:v>140</c:v>
                </c:pt>
                <c:pt idx="13874">
                  <c:v>2756</c:v>
                </c:pt>
                <c:pt idx="13875">
                  <c:v>64</c:v>
                </c:pt>
                <c:pt idx="13876">
                  <c:v>85</c:v>
                </c:pt>
                <c:pt idx="13877">
                  <c:v>149</c:v>
                </c:pt>
                <c:pt idx="13878">
                  <c:v>89</c:v>
                </c:pt>
                <c:pt idx="13879">
                  <c:v>35</c:v>
                </c:pt>
                <c:pt idx="13880">
                  <c:v>1053</c:v>
                </c:pt>
                <c:pt idx="13881">
                  <c:v>182</c:v>
                </c:pt>
                <c:pt idx="13882">
                  <c:v>3387</c:v>
                </c:pt>
                <c:pt idx="13883">
                  <c:v>177</c:v>
                </c:pt>
                <c:pt idx="13884">
                  <c:v>28</c:v>
                </c:pt>
                <c:pt idx="13885">
                  <c:v>56</c:v>
                </c:pt>
                <c:pt idx="13886">
                  <c:v>72</c:v>
                </c:pt>
                <c:pt idx="13887">
                  <c:v>112</c:v>
                </c:pt>
                <c:pt idx="13888">
                  <c:v>20141</c:v>
                </c:pt>
                <c:pt idx="13889">
                  <c:v>582</c:v>
                </c:pt>
                <c:pt idx="13890">
                  <c:v>35</c:v>
                </c:pt>
                <c:pt idx="13891">
                  <c:v>26</c:v>
                </c:pt>
                <c:pt idx="13892">
                  <c:v>29</c:v>
                </c:pt>
                <c:pt idx="13893">
                  <c:v>187</c:v>
                </c:pt>
                <c:pt idx="13894">
                  <c:v>24</c:v>
                </c:pt>
                <c:pt idx="13895">
                  <c:v>14</c:v>
                </c:pt>
                <c:pt idx="13896">
                  <c:v>403</c:v>
                </c:pt>
                <c:pt idx="13897">
                  <c:v>417</c:v>
                </c:pt>
                <c:pt idx="13898">
                  <c:v>136</c:v>
                </c:pt>
                <c:pt idx="13899">
                  <c:v>384</c:v>
                </c:pt>
                <c:pt idx="13900">
                  <c:v>22</c:v>
                </c:pt>
                <c:pt idx="13901">
                  <c:v>49</c:v>
                </c:pt>
                <c:pt idx="13902">
                  <c:v>176</c:v>
                </c:pt>
                <c:pt idx="13903">
                  <c:v>856</c:v>
                </c:pt>
                <c:pt idx="13904">
                  <c:v>138</c:v>
                </c:pt>
                <c:pt idx="13905">
                  <c:v>239</c:v>
                </c:pt>
                <c:pt idx="13906">
                  <c:v>1570</c:v>
                </c:pt>
                <c:pt idx="13907">
                  <c:v>132</c:v>
                </c:pt>
                <c:pt idx="13908">
                  <c:v>58</c:v>
                </c:pt>
                <c:pt idx="13909">
                  <c:v>5467</c:v>
                </c:pt>
                <c:pt idx="13910">
                  <c:v>68</c:v>
                </c:pt>
                <c:pt idx="13911">
                  <c:v>6</c:v>
                </c:pt>
                <c:pt idx="13912">
                  <c:v>274</c:v>
                </c:pt>
                <c:pt idx="13913">
                  <c:v>532</c:v>
                </c:pt>
                <c:pt idx="13914">
                  <c:v>49</c:v>
                </c:pt>
                <c:pt idx="13915">
                  <c:v>254</c:v>
                </c:pt>
                <c:pt idx="13916">
                  <c:v>1057</c:v>
                </c:pt>
                <c:pt idx="13917">
                  <c:v>7</c:v>
                </c:pt>
                <c:pt idx="13918">
                  <c:v>0</c:v>
                </c:pt>
                <c:pt idx="13919">
                  <c:v>613</c:v>
                </c:pt>
                <c:pt idx="13920">
                  <c:v>676</c:v>
                </c:pt>
                <c:pt idx="13921">
                  <c:v>232</c:v>
                </c:pt>
                <c:pt idx="13922">
                  <c:v>231</c:v>
                </c:pt>
                <c:pt idx="13923">
                  <c:v>114</c:v>
                </c:pt>
                <c:pt idx="13924">
                  <c:v>106</c:v>
                </c:pt>
                <c:pt idx="13925">
                  <c:v>22</c:v>
                </c:pt>
                <c:pt idx="13926">
                  <c:v>1298</c:v>
                </c:pt>
                <c:pt idx="13927">
                  <c:v>288</c:v>
                </c:pt>
                <c:pt idx="13928">
                  <c:v>520</c:v>
                </c:pt>
                <c:pt idx="13929">
                  <c:v>17</c:v>
                </c:pt>
                <c:pt idx="13930">
                  <c:v>1119</c:v>
                </c:pt>
                <c:pt idx="13931">
                  <c:v>45</c:v>
                </c:pt>
                <c:pt idx="13932">
                  <c:v>194</c:v>
                </c:pt>
                <c:pt idx="13933">
                  <c:v>0</c:v>
                </c:pt>
                <c:pt idx="13934">
                  <c:v>7919</c:v>
                </c:pt>
                <c:pt idx="13935">
                  <c:v>49</c:v>
                </c:pt>
                <c:pt idx="13936">
                  <c:v>491</c:v>
                </c:pt>
                <c:pt idx="13937">
                  <c:v>303</c:v>
                </c:pt>
                <c:pt idx="13938">
                  <c:v>0</c:v>
                </c:pt>
                <c:pt idx="13939">
                  <c:v>26</c:v>
                </c:pt>
                <c:pt idx="13940">
                  <c:v>183</c:v>
                </c:pt>
                <c:pt idx="13941">
                  <c:v>24</c:v>
                </c:pt>
                <c:pt idx="13942">
                  <c:v>923</c:v>
                </c:pt>
                <c:pt idx="13943">
                  <c:v>35</c:v>
                </c:pt>
                <c:pt idx="13944">
                  <c:v>8</c:v>
                </c:pt>
                <c:pt idx="13945">
                  <c:v>63</c:v>
                </c:pt>
                <c:pt idx="13946">
                  <c:v>288</c:v>
                </c:pt>
                <c:pt idx="13947">
                  <c:v>5457</c:v>
                </c:pt>
                <c:pt idx="13948">
                  <c:v>152</c:v>
                </c:pt>
                <c:pt idx="13949">
                  <c:v>5</c:v>
                </c:pt>
                <c:pt idx="13950">
                  <c:v>274</c:v>
                </c:pt>
                <c:pt idx="13951">
                  <c:v>30</c:v>
                </c:pt>
                <c:pt idx="13952">
                  <c:v>70</c:v>
                </c:pt>
                <c:pt idx="13953">
                  <c:v>118</c:v>
                </c:pt>
                <c:pt idx="13954">
                  <c:v>7</c:v>
                </c:pt>
                <c:pt idx="13955">
                  <c:v>1025</c:v>
                </c:pt>
                <c:pt idx="13956">
                  <c:v>19</c:v>
                </c:pt>
                <c:pt idx="13957">
                  <c:v>3808</c:v>
                </c:pt>
                <c:pt idx="13958">
                  <c:v>1213</c:v>
                </c:pt>
                <c:pt idx="13959">
                  <c:v>354</c:v>
                </c:pt>
                <c:pt idx="13960">
                  <c:v>140</c:v>
                </c:pt>
                <c:pt idx="13961">
                  <c:v>203</c:v>
                </c:pt>
                <c:pt idx="13962">
                  <c:v>128</c:v>
                </c:pt>
                <c:pt idx="13963">
                  <c:v>1732</c:v>
                </c:pt>
                <c:pt idx="13964">
                  <c:v>484</c:v>
                </c:pt>
                <c:pt idx="13965">
                  <c:v>60</c:v>
                </c:pt>
                <c:pt idx="13966">
                  <c:v>524</c:v>
                </c:pt>
                <c:pt idx="13967">
                  <c:v>757</c:v>
                </c:pt>
                <c:pt idx="13968">
                  <c:v>578</c:v>
                </c:pt>
                <c:pt idx="13969">
                  <c:v>35173</c:v>
                </c:pt>
                <c:pt idx="13970">
                  <c:v>287</c:v>
                </c:pt>
                <c:pt idx="13971">
                  <c:v>63</c:v>
                </c:pt>
                <c:pt idx="13972">
                  <c:v>6</c:v>
                </c:pt>
                <c:pt idx="13973">
                  <c:v>0</c:v>
                </c:pt>
                <c:pt idx="13974">
                  <c:v>562</c:v>
                </c:pt>
                <c:pt idx="13975">
                  <c:v>0</c:v>
                </c:pt>
                <c:pt idx="13976">
                  <c:v>0</c:v>
                </c:pt>
                <c:pt idx="13977">
                  <c:v>17</c:v>
                </c:pt>
                <c:pt idx="13978">
                  <c:v>2483</c:v>
                </c:pt>
                <c:pt idx="13979">
                  <c:v>25</c:v>
                </c:pt>
                <c:pt idx="13980">
                  <c:v>232</c:v>
                </c:pt>
                <c:pt idx="13981">
                  <c:v>683</c:v>
                </c:pt>
                <c:pt idx="13982">
                  <c:v>84</c:v>
                </c:pt>
                <c:pt idx="13983">
                  <c:v>2</c:v>
                </c:pt>
                <c:pt idx="13984">
                  <c:v>117</c:v>
                </c:pt>
                <c:pt idx="13985">
                  <c:v>4</c:v>
                </c:pt>
                <c:pt idx="13986">
                  <c:v>138</c:v>
                </c:pt>
                <c:pt idx="13987">
                  <c:v>108</c:v>
                </c:pt>
                <c:pt idx="13988">
                  <c:v>94</c:v>
                </c:pt>
                <c:pt idx="13989">
                  <c:v>177</c:v>
                </c:pt>
                <c:pt idx="13990">
                  <c:v>284</c:v>
                </c:pt>
                <c:pt idx="13991">
                  <c:v>2179</c:v>
                </c:pt>
                <c:pt idx="13992">
                  <c:v>242</c:v>
                </c:pt>
                <c:pt idx="13993">
                  <c:v>25914</c:v>
                </c:pt>
                <c:pt idx="13994">
                  <c:v>1146</c:v>
                </c:pt>
                <c:pt idx="13995">
                  <c:v>161</c:v>
                </c:pt>
                <c:pt idx="13996">
                  <c:v>16</c:v>
                </c:pt>
                <c:pt idx="13997">
                  <c:v>68</c:v>
                </c:pt>
                <c:pt idx="13998">
                  <c:v>49</c:v>
                </c:pt>
                <c:pt idx="13999">
                  <c:v>974</c:v>
                </c:pt>
                <c:pt idx="14000">
                  <c:v>1352</c:v>
                </c:pt>
                <c:pt idx="14001">
                  <c:v>51</c:v>
                </c:pt>
                <c:pt idx="14002">
                  <c:v>739</c:v>
                </c:pt>
                <c:pt idx="14003">
                  <c:v>2874</c:v>
                </c:pt>
                <c:pt idx="14004">
                  <c:v>31</c:v>
                </c:pt>
                <c:pt idx="14005">
                  <c:v>348</c:v>
                </c:pt>
                <c:pt idx="14006">
                  <c:v>210</c:v>
                </c:pt>
                <c:pt idx="14007">
                  <c:v>31</c:v>
                </c:pt>
                <c:pt idx="14008">
                  <c:v>0</c:v>
                </c:pt>
                <c:pt idx="14009">
                  <c:v>38</c:v>
                </c:pt>
                <c:pt idx="14010">
                  <c:v>632</c:v>
                </c:pt>
                <c:pt idx="14011">
                  <c:v>595</c:v>
                </c:pt>
                <c:pt idx="14012">
                  <c:v>6603</c:v>
                </c:pt>
                <c:pt idx="14013">
                  <c:v>145</c:v>
                </c:pt>
                <c:pt idx="14014">
                  <c:v>542</c:v>
                </c:pt>
                <c:pt idx="14015">
                  <c:v>225</c:v>
                </c:pt>
                <c:pt idx="14016">
                  <c:v>176</c:v>
                </c:pt>
                <c:pt idx="14017">
                  <c:v>246</c:v>
                </c:pt>
                <c:pt idx="14018">
                  <c:v>1654</c:v>
                </c:pt>
                <c:pt idx="14019">
                  <c:v>48</c:v>
                </c:pt>
                <c:pt idx="14020">
                  <c:v>10</c:v>
                </c:pt>
                <c:pt idx="14021">
                  <c:v>282</c:v>
                </c:pt>
                <c:pt idx="14022">
                  <c:v>10</c:v>
                </c:pt>
                <c:pt idx="14023">
                  <c:v>133</c:v>
                </c:pt>
                <c:pt idx="14024">
                  <c:v>96</c:v>
                </c:pt>
                <c:pt idx="14025">
                  <c:v>116</c:v>
                </c:pt>
                <c:pt idx="14026">
                  <c:v>1329</c:v>
                </c:pt>
                <c:pt idx="14027">
                  <c:v>2276</c:v>
                </c:pt>
                <c:pt idx="14028">
                  <c:v>245</c:v>
                </c:pt>
                <c:pt idx="14029">
                  <c:v>255</c:v>
                </c:pt>
                <c:pt idx="14030">
                  <c:v>3586</c:v>
                </c:pt>
                <c:pt idx="14031">
                  <c:v>107</c:v>
                </c:pt>
                <c:pt idx="14032">
                  <c:v>189</c:v>
                </c:pt>
                <c:pt idx="14033">
                  <c:v>18</c:v>
                </c:pt>
                <c:pt idx="14034">
                  <c:v>0</c:v>
                </c:pt>
                <c:pt idx="14035">
                  <c:v>628</c:v>
                </c:pt>
                <c:pt idx="14036">
                  <c:v>23</c:v>
                </c:pt>
                <c:pt idx="14037">
                  <c:v>184</c:v>
                </c:pt>
                <c:pt idx="14038">
                  <c:v>183</c:v>
                </c:pt>
                <c:pt idx="14039">
                  <c:v>166</c:v>
                </c:pt>
                <c:pt idx="14040">
                  <c:v>4</c:v>
                </c:pt>
                <c:pt idx="14041">
                  <c:v>115</c:v>
                </c:pt>
                <c:pt idx="14042">
                  <c:v>13099</c:v>
                </c:pt>
                <c:pt idx="14043">
                  <c:v>77</c:v>
                </c:pt>
                <c:pt idx="14044">
                  <c:v>61</c:v>
                </c:pt>
                <c:pt idx="14045">
                  <c:v>21</c:v>
                </c:pt>
                <c:pt idx="14046">
                  <c:v>99</c:v>
                </c:pt>
                <c:pt idx="14047">
                  <c:v>155</c:v>
                </c:pt>
                <c:pt idx="14048">
                  <c:v>525</c:v>
                </c:pt>
                <c:pt idx="14049">
                  <c:v>41</c:v>
                </c:pt>
                <c:pt idx="14050">
                  <c:v>8</c:v>
                </c:pt>
                <c:pt idx="14051">
                  <c:v>711</c:v>
                </c:pt>
                <c:pt idx="14052">
                  <c:v>607</c:v>
                </c:pt>
                <c:pt idx="14053">
                  <c:v>489</c:v>
                </c:pt>
                <c:pt idx="14054">
                  <c:v>1215</c:v>
                </c:pt>
                <c:pt idx="14055">
                  <c:v>52</c:v>
                </c:pt>
                <c:pt idx="14056">
                  <c:v>2052</c:v>
                </c:pt>
                <c:pt idx="14057">
                  <c:v>8303</c:v>
                </c:pt>
                <c:pt idx="14058">
                  <c:v>46</c:v>
                </c:pt>
                <c:pt idx="14059">
                  <c:v>62</c:v>
                </c:pt>
                <c:pt idx="14060">
                  <c:v>281</c:v>
                </c:pt>
                <c:pt idx="14061">
                  <c:v>486</c:v>
                </c:pt>
                <c:pt idx="14062">
                  <c:v>690</c:v>
                </c:pt>
                <c:pt idx="14063">
                  <c:v>92</c:v>
                </c:pt>
                <c:pt idx="14064">
                  <c:v>1272</c:v>
                </c:pt>
                <c:pt idx="14065">
                  <c:v>18</c:v>
                </c:pt>
                <c:pt idx="14066">
                  <c:v>46</c:v>
                </c:pt>
                <c:pt idx="14067">
                  <c:v>4039</c:v>
                </c:pt>
                <c:pt idx="14068">
                  <c:v>7</c:v>
                </c:pt>
                <c:pt idx="14069">
                  <c:v>70</c:v>
                </c:pt>
                <c:pt idx="14070">
                  <c:v>1333</c:v>
                </c:pt>
                <c:pt idx="14071">
                  <c:v>65</c:v>
                </c:pt>
                <c:pt idx="14072">
                  <c:v>362</c:v>
                </c:pt>
                <c:pt idx="14073">
                  <c:v>47</c:v>
                </c:pt>
                <c:pt idx="14074">
                  <c:v>1825</c:v>
                </c:pt>
                <c:pt idx="14075">
                  <c:v>680</c:v>
                </c:pt>
                <c:pt idx="14076">
                  <c:v>1219</c:v>
                </c:pt>
                <c:pt idx="14077">
                  <c:v>140</c:v>
                </c:pt>
                <c:pt idx="14078">
                  <c:v>45</c:v>
                </c:pt>
                <c:pt idx="14079">
                  <c:v>20</c:v>
                </c:pt>
                <c:pt idx="14080">
                  <c:v>928</c:v>
                </c:pt>
                <c:pt idx="14081">
                  <c:v>329</c:v>
                </c:pt>
                <c:pt idx="14082">
                  <c:v>1715</c:v>
                </c:pt>
                <c:pt idx="14083">
                  <c:v>93</c:v>
                </c:pt>
                <c:pt idx="14084">
                  <c:v>9578</c:v>
                </c:pt>
                <c:pt idx="14085">
                  <c:v>897</c:v>
                </c:pt>
                <c:pt idx="14086">
                  <c:v>166</c:v>
                </c:pt>
                <c:pt idx="14087">
                  <c:v>769</c:v>
                </c:pt>
                <c:pt idx="14088">
                  <c:v>30713</c:v>
                </c:pt>
                <c:pt idx="14089">
                  <c:v>34</c:v>
                </c:pt>
                <c:pt idx="14090">
                  <c:v>161</c:v>
                </c:pt>
                <c:pt idx="14091">
                  <c:v>1446</c:v>
                </c:pt>
                <c:pt idx="14092">
                  <c:v>1585</c:v>
                </c:pt>
                <c:pt idx="14093">
                  <c:v>2040</c:v>
                </c:pt>
                <c:pt idx="14094">
                  <c:v>11</c:v>
                </c:pt>
                <c:pt idx="14095">
                  <c:v>0</c:v>
                </c:pt>
                <c:pt idx="14096">
                  <c:v>39872</c:v>
                </c:pt>
                <c:pt idx="14097">
                  <c:v>11392</c:v>
                </c:pt>
                <c:pt idx="14098">
                  <c:v>0</c:v>
                </c:pt>
                <c:pt idx="14099">
                  <c:v>3</c:v>
                </c:pt>
                <c:pt idx="14100">
                  <c:v>102</c:v>
                </c:pt>
                <c:pt idx="14101">
                  <c:v>44</c:v>
                </c:pt>
                <c:pt idx="14102">
                  <c:v>0</c:v>
                </c:pt>
                <c:pt idx="14103">
                  <c:v>2035</c:v>
                </c:pt>
                <c:pt idx="14104">
                  <c:v>414</c:v>
                </c:pt>
                <c:pt idx="14105">
                  <c:v>16</c:v>
                </c:pt>
                <c:pt idx="14106">
                  <c:v>1307</c:v>
                </c:pt>
                <c:pt idx="14107">
                  <c:v>250</c:v>
                </c:pt>
                <c:pt idx="14108">
                  <c:v>0</c:v>
                </c:pt>
                <c:pt idx="14109">
                  <c:v>8</c:v>
                </c:pt>
                <c:pt idx="14110">
                  <c:v>620</c:v>
                </c:pt>
                <c:pt idx="14111">
                  <c:v>16</c:v>
                </c:pt>
                <c:pt idx="14112">
                  <c:v>84</c:v>
                </c:pt>
                <c:pt idx="14113">
                  <c:v>38</c:v>
                </c:pt>
                <c:pt idx="14114">
                  <c:v>138</c:v>
                </c:pt>
                <c:pt idx="14115">
                  <c:v>3089</c:v>
                </c:pt>
                <c:pt idx="14116">
                  <c:v>92</c:v>
                </c:pt>
                <c:pt idx="14117">
                  <c:v>397</c:v>
                </c:pt>
                <c:pt idx="14118">
                  <c:v>40</c:v>
                </c:pt>
                <c:pt idx="14119">
                  <c:v>61</c:v>
                </c:pt>
                <c:pt idx="14120">
                  <c:v>1464</c:v>
                </c:pt>
                <c:pt idx="14121">
                  <c:v>5984</c:v>
                </c:pt>
                <c:pt idx="14122">
                  <c:v>357</c:v>
                </c:pt>
                <c:pt idx="14123">
                  <c:v>368</c:v>
                </c:pt>
                <c:pt idx="14124">
                  <c:v>89</c:v>
                </c:pt>
                <c:pt idx="14125">
                  <c:v>7</c:v>
                </c:pt>
                <c:pt idx="14126">
                  <c:v>1485</c:v>
                </c:pt>
                <c:pt idx="14127">
                  <c:v>26</c:v>
                </c:pt>
                <c:pt idx="14128">
                  <c:v>3680</c:v>
                </c:pt>
                <c:pt idx="14129">
                  <c:v>229</c:v>
                </c:pt>
                <c:pt idx="14130">
                  <c:v>207</c:v>
                </c:pt>
                <c:pt idx="14131">
                  <c:v>182</c:v>
                </c:pt>
                <c:pt idx="14132">
                  <c:v>1551</c:v>
                </c:pt>
                <c:pt idx="14133">
                  <c:v>93</c:v>
                </c:pt>
                <c:pt idx="14134">
                  <c:v>501</c:v>
                </c:pt>
                <c:pt idx="14135">
                  <c:v>18</c:v>
                </c:pt>
                <c:pt idx="14136">
                  <c:v>887</c:v>
                </c:pt>
                <c:pt idx="14137">
                  <c:v>17</c:v>
                </c:pt>
                <c:pt idx="14138">
                  <c:v>1625</c:v>
                </c:pt>
                <c:pt idx="14139">
                  <c:v>136</c:v>
                </c:pt>
                <c:pt idx="14140">
                  <c:v>78618</c:v>
                </c:pt>
                <c:pt idx="14141">
                  <c:v>873</c:v>
                </c:pt>
                <c:pt idx="14142">
                  <c:v>262</c:v>
                </c:pt>
                <c:pt idx="14143">
                  <c:v>717</c:v>
                </c:pt>
                <c:pt idx="14144">
                  <c:v>0</c:v>
                </c:pt>
                <c:pt idx="14145">
                  <c:v>60</c:v>
                </c:pt>
                <c:pt idx="14146">
                  <c:v>25</c:v>
                </c:pt>
                <c:pt idx="14147">
                  <c:v>64</c:v>
                </c:pt>
                <c:pt idx="14148">
                  <c:v>587</c:v>
                </c:pt>
                <c:pt idx="14149">
                  <c:v>301</c:v>
                </c:pt>
                <c:pt idx="14150">
                  <c:v>25</c:v>
                </c:pt>
                <c:pt idx="14151">
                  <c:v>1092</c:v>
                </c:pt>
                <c:pt idx="14152">
                  <c:v>83</c:v>
                </c:pt>
                <c:pt idx="14153">
                  <c:v>878</c:v>
                </c:pt>
                <c:pt idx="14154">
                  <c:v>8240</c:v>
                </c:pt>
                <c:pt idx="14155">
                  <c:v>509</c:v>
                </c:pt>
                <c:pt idx="14156">
                  <c:v>183</c:v>
                </c:pt>
                <c:pt idx="14157">
                  <c:v>96</c:v>
                </c:pt>
                <c:pt idx="14158">
                  <c:v>1486</c:v>
                </c:pt>
                <c:pt idx="14159">
                  <c:v>181</c:v>
                </c:pt>
                <c:pt idx="14160">
                  <c:v>33480</c:v>
                </c:pt>
                <c:pt idx="14161">
                  <c:v>1885</c:v>
                </c:pt>
                <c:pt idx="14162">
                  <c:v>7</c:v>
                </c:pt>
                <c:pt idx="14163">
                  <c:v>954</c:v>
                </c:pt>
                <c:pt idx="14164">
                  <c:v>92</c:v>
                </c:pt>
                <c:pt idx="14165">
                  <c:v>50</c:v>
                </c:pt>
                <c:pt idx="14166">
                  <c:v>356</c:v>
                </c:pt>
                <c:pt idx="14167">
                  <c:v>298</c:v>
                </c:pt>
                <c:pt idx="14168">
                  <c:v>27</c:v>
                </c:pt>
                <c:pt idx="14169">
                  <c:v>17</c:v>
                </c:pt>
                <c:pt idx="14170">
                  <c:v>18</c:v>
                </c:pt>
                <c:pt idx="14171">
                  <c:v>213</c:v>
                </c:pt>
                <c:pt idx="14172">
                  <c:v>55</c:v>
                </c:pt>
                <c:pt idx="14173">
                  <c:v>326</c:v>
                </c:pt>
                <c:pt idx="14174">
                  <c:v>968</c:v>
                </c:pt>
                <c:pt idx="14175">
                  <c:v>130</c:v>
                </c:pt>
                <c:pt idx="14176">
                  <c:v>41</c:v>
                </c:pt>
                <c:pt idx="14177">
                  <c:v>163</c:v>
                </c:pt>
                <c:pt idx="14178">
                  <c:v>150</c:v>
                </c:pt>
                <c:pt idx="14179">
                  <c:v>1694</c:v>
                </c:pt>
                <c:pt idx="14180">
                  <c:v>70</c:v>
                </c:pt>
                <c:pt idx="14181">
                  <c:v>215</c:v>
                </c:pt>
                <c:pt idx="14182">
                  <c:v>315</c:v>
                </c:pt>
                <c:pt idx="14183">
                  <c:v>13</c:v>
                </c:pt>
                <c:pt idx="14184">
                  <c:v>64</c:v>
                </c:pt>
                <c:pt idx="14185">
                  <c:v>1989</c:v>
                </c:pt>
                <c:pt idx="14186">
                  <c:v>0</c:v>
                </c:pt>
                <c:pt idx="14187">
                  <c:v>29</c:v>
                </c:pt>
                <c:pt idx="14188">
                  <c:v>122</c:v>
                </c:pt>
                <c:pt idx="14189">
                  <c:v>4</c:v>
                </c:pt>
                <c:pt idx="14190">
                  <c:v>159</c:v>
                </c:pt>
                <c:pt idx="14191">
                  <c:v>2463</c:v>
                </c:pt>
                <c:pt idx="14192">
                  <c:v>208</c:v>
                </c:pt>
                <c:pt idx="14193">
                  <c:v>32</c:v>
                </c:pt>
                <c:pt idx="14194">
                  <c:v>550</c:v>
                </c:pt>
                <c:pt idx="14195">
                  <c:v>672</c:v>
                </c:pt>
                <c:pt idx="14196">
                  <c:v>1155</c:v>
                </c:pt>
                <c:pt idx="14197">
                  <c:v>233</c:v>
                </c:pt>
                <c:pt idx="14198">
                  <c:v>860</c:v>
                </c:pt>
                <c:pt idx="14199">
                  <c:v>785</c:v>
                </c:pt>
                <c:pt idx="14200">
                  <c:v>218</c:v>
                </c:pt>
                <c:pt idx="14201">
                  <c:v>597</c:v>
                </c:pt>
                <c:pt idx="14202">
                  <c:v>482</c:v>
                </c:pt>
                <c:pt idx="14203">
                  <c:v>153</c:v>
                </c:pt>
                <c:pt idx="14204">
                  <c:v>5</c:v>
                </c:pt>
                <c:pt idx="14205">
                  <c:v>123</c:v>
                </c:pt>
                <c:pt idx="14206">
                  <c:v>1025</c:v>
                </c:pt>
                <c:pt idx="14207">
                  <c:v>2020</c:v>
                </c:pt>
                <c:pt idx="14208">
                  <c:v>43026</c:v>
                </c:pt>
                <c:pt idx="14209">
                  <c:v>215</c:v>
                </c:pt>
                <c:pt idx="14210">
                  <c:v>0</c:v>
                </c:pt>
                <c:pt idx="14211">
                  <c:v>36</c:v>
                </c:pt>
                <c:pt idx="14212">
                  <c:v>35</c:v>
                </c:pt>
                <c:pt idx="14213">
                  <c:v>528</c:v>
                </c:pt>
                <c:pt idx="14214">
                  <c:v>7817</c:v>
                </c:pt>
                <c:pt idx="14215">
                  <c:v>236</c:v>
                </c:pt>
                <c:pt idx="14216">
                  <c:v>16839</c:v>
                </c:pt>
                <c:pt idx="14217">
                  <c:v>35</c:v>
                </c:pt>
                <c:pt idx="14218">
                  <c:v>20</c:v>
                </c:pt>
                <c:pt idx="14219">
                  <c:v>921</c:v>
                </c:pt>
                <c:pt idx="14220">
                  <c:v>31</c:v>
                </c:pt>
                <c:pt idx="14221">
                  <c:v>23</c:v>
                </c:pt>
                <c:pt idx="14222">
                  <c:v>14</c:v>
                </c:pt>
                <c:pt idx="14223">
                  <c:v>1587</c:v>
                </c:pt>
                <c:pt idx="14224">
                  <c:v>67</c:v>
                </c:pt>
                <c:pt idx="14225">
                  <c:v>147</c:v>
                </c:pt>
                <c:pt idx="14226">
                  <c:v>2815</c:v>
                </c:pt>
                <c:pt idx="14227">
                  <c:v>137</c:v>
                </c:pt>
                <c:pt idx="14228">
                  <c:v>39</c:v>
                </c:pt>
                <c:pt idx="14229">
                  <c:v>1272</c:v>
                </c:pt>
                <c:pt idx="14230">
                  <c:v>743</c:v>
                </c:pt>
                <c:pt idx="14231">
                  <c:v>0</c:v>
                </c:pt>
                <c:pt idx="14232">
                  <c:v>163</c:v>
                </c:pt>
                <c:pt idx="14233">
                  <c:v>229</c:v>
                </c:pt>
                <c:pt idx="14234">
                  <c:v>130</c:v>
                </c:pt>
                <c:pt idx="14235">
                  <c:v>42</c:v>
                </c:pt>
                <c:pt idx="14236">
                  <c:v>9207</c:v>
                </c:pt>
                <c:pt idx="14237">
                  <c:v>5</c:v>
                </c:pt>
                <c:pt idx="14238">
                  <c:v>35</c:v>
                </c:pt>
                <c:pt idx="14239">
                  <c:v>1129</c:v>
                </c:pt>
                <c:pt idx="14240">
                  <c:v>229</c:v>
                </c:pt>
                <c:pt idx="14241">
                  <c:v>75</c:v>
                </c:pt>
                <c:pt idx="14242">
                  <c:v>213</c:v>
                </c:pt>
                <c:pt idx="14243">
                  <c:v>3666</c:v>
                </c:pt>
                <c:pt idx="14244">
                  <c:v>262</c:v>
                </c:pt>
                <c:pt idx="14245">
                  <c:v>2426</c:v>
                </c:pt>
                <c:pt idx="14246">
                  <c:v>294</c:v>
                </c:pt>
                <c:pt idx="14247">
                  <c:v>3</c:v>
                </c:pt>
                <c:pt idx="14248">
                  <c:v>75</c:v>
                </c:pt>
                <c:pt idx="14249">
                  <c:v>2688</c:v>
                </c:pt>
                <c:pt idx="14250">
                  <c:v>1337</c:v>
                </c:pt>
                <c:pt idx="14251">
                  <c:v>573</c:v>
                </c:pt>
                <c:pt idx="14252">
                  <c:v>1605</c:v>
                </c:pt>
                <c:pt idx="14253">
                  <c:v>19</c:v>
                </c:pt>
                <c:pt idx="14254">
                  <c:v>34968</c:v>
                </c:pt>
                <c:pt idx="14255">
                  <c:v>69</c:v>
                </c:pt>
                <c:pt idx="14256">
                  <c:v>48</c:v>
                </c:pt>
                <c:pt idx="14257">
                  <c:v>182</c:v>
                </c:pt>
                <c:pt idx="14258">
                  <c:v>117</c:v>
                </c:pt>
                <c:pt idx="14259">
                  <c:v>4384</c:v>
                </c:pt>
                <c:pt idx="14260">
                  <c:v>20</c:v>
                </c:pt>
                <c:pt idx="14261">
                  <c:v>102</c:v>
                </c:pt>
                <c:pt idx="14262">
                  <c:v>0</c:v>
                </c:pt>
                <c:pt idx="14263">
                  <c:v>797</c:v>
                </c:pt>
                <c:pt idx="14264">
                  <c:v>1065</c:v>
                </c:pt>
                <c:pt idx="14265">
                  <c:v>23</c:v>
                </c:pt>
                <c:pt idx="14266">
                  <c:v>655</c:v>
                </c:pt>
                <c:pt idx="14267">
                  <c:v>251</c:v>
                </c:pt>
                <c:pt idx="14268">
                  <c:v>406</c:v>
                </c:pt>
                <c:pt idx="14269">
                  <c:v>536</c:v>
                </c:pt>
                <c:pt idx="14270">
                  <c:v>261</c:v>
                </c:pt>
                <c:pt idx="14271">
                  <c:v>2355</c:v>
                </c:pt>
                <c:pt idx="14272">
                  <c:v>1459</c:v>
                </c:pt>
                <c:pt idx="14273">
                  <c:v>1103</c:v>
                </c:pt>
                <c:pt idx="14274">
                  <c:v>6058</c:v>
                </c:pt>
                <c:pt idx="14275">
                  <c:v>22</c:v>
                </c:pt>
                <c:pt idx="14276">
                  <c:v>1770</c:v>
                </c:pt>
                <c:pt idx="14277">
                  <c:v>34</c:v>
                </c:pt>
                <c:pt idx="14278">
                  <c:v>1934</c:v>
                </c:pt>
                <c:pt idx="14279">
                  <c:v>32</c:v>
                </c:pt>
                <c:pt idx="14280">
                  <c:v>10</c:v>
                </c:pt>
                <c:pt idx="14281">
                  <c:v>28</c:v>
                </c:pt>
                <c:pt idx="14282">
                  <c:v>74</c:v>
                </c:pt>
                <c:pt idx="14283">
                  <c:v>0</c:v>
                </c:pt>
                <c:pt idx="14284">
                  <c:v>1218</c:v>
                </c:pt>
                <c:pt idx="14285">
                  <c:v>897</c:v>
                </c:pt>
                <c:pt idx="14286">
                  <c:v>8</c:v>
                </c:pt>
                <c:pt idx="14287">
                  <c:v>46</c:v>
                </c:pt>
                <c:pt idx="14288">
                  <c:v>3952</c:v>
                </c:pt>
                <c:pt idx="14289">
                  <c:v>4783</c:v>
                </c:pt>
                <c:pt idx="14290">
                  <c:v>108</c:v>
                </c:pt>
                <c:pt idx="14291">
                  <c:v>528</c:v>
                </c:pt>
                <c:pt idx="14292">
                  <c:v>895</c:v>
                </c:pt>
                <c:pt idx="14293">
                  <c:v>452</c:v>
                </c:pt>
                <c:pt idx="14294">
                  <c:v>132</c:v>
                </c:pt>
                <c:pt idx="14295">
                  <c:v>184</c:v>
                </c:pt>
                <c:pt idx="14296">
                  <c:v>14</c:v>
                </c:pt>
                <c:pt idx="14297">
                  <c:v>1</c:v>
                </c:pt>
                <c:pt idx="14298">
                  <c:v>74</c:v>
                </c:pt>
                <c:pt idx="14299">
                  <c:v>567</c:v>
                </c:pt>
                <c:pt idx="14300">
                  <c:v>2695</c:v>
                </c:pt>
                <c:pt idx="14301">
                  <c:v>94</c:v>
                </c:pt>
                <c:pt idx="14302">
                  <c:v>1053</c:v>
                </c:pt>
                <c:pt idx="14303">
                  <c:v>210</c:v>
                </c:pt>
                <c:pt idx="14304">
                  <c:v>243</c:v>
                </c:pt>
                <c:pt idx="14305">
                  <c:v>39</c:v>
                </c:pt>
                <c:pt idx="14306">
                  <c:v>627</c:v>
                </c:pt>
                <c:pt idx="14307">
                  <c:v>101</c:v>
                </c:pt>
                <c:pt idx="14308">
                  <c:v>201</c:v>
                </c:pt>
                <c:pt idx="14309">
                  <c:v>27</c:v>
                </c:pt>
                <c:pt idx="14310">
                  <c:v>63</c:v>
                </c:pt>
                <c:pt idx="14311">
                  <c:v>13</c:v>
                </c:pt>
                <c:pt idx="14312">
                  <c:v>16</c:v>
                </c:pt>
                <c:pt idx="14313">
                  <c:v>577</c:v>
                </c:pt>
                <c:pt idx="14314">
                  <c:v>28</c:v>
                </c:pt>
                <c:pt idx="14315">
                  <c:v>61</c:v>
                </c:pt>
                <c:pt idx="14316">
                  <c:v>1292</c:v>
                </c:pt>
                <c:pt idx="14317">
                  <c:v>254</c:v>
                </c:pt>
                <c:pt idx="14318">
                  <c:v>93</c:v>
                </c:pt>
                <c:pt idx="14319">
                  <c:v>39</c:v>
                </c:pt>
                <c:pt idx="14320">
                  <c:v>201</c:v>
                </c:pt>
                <c:pt idx="14321">
                  <c:v>169</c:v>
                </c:pt>
                <c:pt idx="14322">
                  <c:v>579</c:v>
                </c:pt>
                <c:pt idx="14323">
                  <c:v>550</c:v>
                </c:pt>
                <c:pt idx="14324">
                  <c:v>64156</c:v>
                </c:pt>
                <c:pt idx="14325">
                  <c:v>396</c:v>
                </c:pt>
                <c:pt idx="14326">
                  <c:v>305</c:v>
                </c:pt>
                <c:pt idx="14327">
                  <c:v>170</c:v>
                </c:pt>
                <c:pt idx="14328">
                  <c:v>185</c:v>
                </c:pt>
                <c:pt idx="14329">
                  <c:v>891</c:v>
                </c:pt>
                <c:pt idx="14330">
                  <c:v>395</c:v>
                </c:pt>
                <c:pt idx="14331">
                  <c:v>733</c:v>
                </c:pt>
                <c:pt idx="14332">
                  <c:v>459</c:v>
                </c:pt>
                <c:pt idx="14333">
                  <c:v>3332</c:v>
                </c:pt>
                <c:pt idx="14334">
                  <c:v>64</c:v>
                </c:pt>
                <c:pt idx="14335">
                  <c:v>394</c:v>
                </c:pt>
                <c:pt idx="14336">
                  <c:v>118</c:v>
                </c:pt>
                <c:pt idx="14337">
                  <c:v>2517</c:v>
                </c:pt>
                <c:pt idx="14338">
                  <c:v>198</c:v>
                </c:pt>
                <c:pt idx="14339">
                  <c:v>1221</c:v>
                </c:pt>
                <c:pt idx="14340">
                  <c:v>411</c:v>
                </c:pt>
                <c:pt idx="14341">
                  <c:v>17</c:v>
                </c:pt>
                <c:pt idx="14342">
                  <c:v>29</c:v>
                </c:pt>
                <c:pt idx="14343">
                  <c:v>1935</c:v>
                </c:pt>
                <c:pt idx="14344">
                  <c:v>25</c:v>
                </c:pt>
                <c:pt idx="14345">
                  <c:v>17</c:v>
                </c:pt>
                <c:pt idx="14346">
                  <c:v>591</c:v>
                </c:pt>
                <c:pt idx="14347">
                  <c:v>46</c:v>
                </c:pt>
                <c:pt idx="14348">
                  <c:v>104</c:v>
                </c:pt>
                <c:pt idx="14349">
                  <c:v>69</c:v>
                </c:pt>
                <c:pt idx="14350">
                  <c:v>19</c:v>
                </c:pt>
                <c:pt idx="14351">
                  <c:v>77</c:v>
                </c:pt>
                <c:pt idx="14352">
                  <c:v>11</c:v>
                </c:pt>
                <c:pt idx="14353">
                  <c:v>604</c:v>
                </c:pt>
                <c:pt idx="14354">
                  <c:v>1059</c:v>
                </c:pt>
                <c:pt idx="14355">
                  <c:v>39</c:v>
                </c:pt>
                <c:pt idx="14356">
                  <c:v>26</c:v>
                </c:pt>
                <c:pt idx="14357">
                  <c:v>12</c:v>
                </c:pt>
                <c:pt idx="14358">
                  <c:v>33</c:v>
                </c:pt>
                <c:pt idx="14359">
                  <c:v>345</c:v>
                </c:pt>
                <c:pt idx="14360">
                  <c:v>56</c:v>
                </c:pt>
                <c:pt idx="14361">
                  <c:v>26</c:v>
                </c:pt>
                <c:pt idx="14362">
                  <c:v>79</c:v>
                </c:pt>
                <c:pt idx="14363">
                  <c:v>58</c:v>
                </c:pt>
                <c:pt idx="14364">
                  <c:v>197</c:v>
                </c:pt>
                <c:pt idx="14365">
                  <c:v>13310</c:v>
                </c:pt>
                <c:pt idx="14366">
                  <c:v>159</c:v>
                </c:pt>
                <c:pt idx="14367">
                  <c:v>6846</c:v>
                </c:pt>
                <c:pt idx="14368">
                  <c:v>1556</c:v>
                </c:pt>
                <c:pt idx="14369">
                  <c:v>486</c:v>
                </c:pt>
                <c:pt idx="14370">
                  <c:v>1228</c:v>
                </c:pt>
                <c:pt idx="14371">
                  <c:v>902</c:v>
                </c:pt>
                <c:pt idx="14372">
                  <c:v>1157</c:v>
                </c:pt>
                <c:pt idx="14373">
                  <c:v>1296</c:v>
                </c:pt>
                <c:pt idx="14374">
                  <c:v>2989</c:v>
                </c:pt>
                <c:pt idx="14375">
                  <c:v>97</c:v>
                </c:pt>
                <c:pt idx="14376">
                  <c:v>0</c:v>
                </c:pt>
                <c:pt idx="14377">
                  <c:v>201</c:v>
                </c:pt>
                <c:pt idx="14378">
                  <c:v>22</c:v>
                </c:pt>
                <c:pt idx="14379">
                  <c:v>1710</c:v>
                </c:pt>
                <c:pt idx="14380">
                  <c:v>8851</c:v>
                </c:pt>
                <c:pt idx="14381">
                  <c:v>80</c:v>
                </c:pt>
                <c:pt idx="14382">
                  <c:v>160</c:v>
                </c:pt>
                <c:pt idx="14383">
                  <c:v>156</c:v>
                </c:pt>
                <c:pt idx="14384">
                  <c:v>231</c:v>
                </c:pt>
                <c:pt idx="14385">
                  <c:v>0</c:v>
                </c:pt>
                <c:pt idx="14386">
                  <c:v>7873</c:v>
                </c:pt>
                <c:pt idx="14387">
                  <c:v>0</c:v>
                </c:pt>
                <c:pt idx="14388">
                  <c:v>361</c:v>
                </c:pt>
                <c:pt idx="14389">
                  <c:v>54928</c:v>
                </c:pt>
                <c:pt idx="14390">
                  <c:v>396</c:v>
                </c:pt>
                <c:pt idx="14391">
                  <c:v>186</c:v>
                </c:pt>
                <c:pt idx="14392">
                  <c:v>80579</c:v>
                </c:pt>
                <c:pt idx="14393">
                  <c:v>120</c:v>
                </c:pt>
                <c:pt idx="14394">
                  <c:v>15</c:v>
                </c:pt>
                <c:pt idx="14395">
                  <c:v>307</c:v>
                </c:pt>
                <c:pt idx="14396">
                  <c:v>413</c:v>
                </c:pt>
                <c:pt idx="14397">
                  <c:v>198</c:v>
                </c:pt>
                <c:pt idx="14398">
                  <c:v>36</c:v>
                </c:pt>
                <c:pt idx="14399">
                  <c:v>44</c:v>
                </c:pt>
                <c:pt idx="14400">
                  <c:v>192229</c:v>
                </c:pt>
                <c:pt idx="14401">
                  <c:v>47835</c:v>
                </c:pt>
                <c:pt idx="14402">
                  <c:v>0</c:v>
                </c:pt>
                <c:pt idx="14403">
                  <c:v>276</c:v>
                </c:pt>
                <c:pt idx="14404">
                  <c:v>2785</c:v>
                </c:pt>
                <c:pt idx="14405">
                  <c:v>49</c:v>
                </c:pt>
                <c:pt idx="14406">
                  <c:v>1206</c:v>
                </c:pt>
                <c:pt idx="14407">
                  <c:v>166</c:v>
                </c:pt>
                <c:pt idx="14408">
                  <c:v>239</c:v>
                </c:pt>
                <c:pt idx="14409">
                  <c:v>7440</c:v>
                </c:pt>
                <c:pt idx="14410">
                  <c:v>12</c:v>
                </c:pt>
                <c:pt idx="14411">
                  <c:v>492</c:v>
                </c:pt>
                <c:pt idx="14412">
                  <c:v>1008</c:v>
                </c:pt>
                <c:pt idx="14413">
                  <c:v>201</c:v>
                </c:pt>
                <c:pt idx="14414">
                  <c:v>1311</c:v>
                </c:pt>
                <c:pt idx="14415">
                  <c:v>2240</c:v>
                </c:pt>
                <c:pt idx="14416">
                  <c:v>64</c:v>
                </c:pt>
                <c:pt idx="14417">
                  <c:v>64</c:v>
                </c:pt>
                <c:pt idx="14418">
                  <c:v>168</c:v>
                </c:pt>
                <c:pt idx="14419">
                  <c:v>85</c:v>
                </c:pt>
                <c:pt idx="14420">
                  <c:v>137</c:v>
                </c:pt>
                <c:pt idx="14421">
                  <c:v>0</c:v>
                </c:pt>
                <c:pt idx="14422">
                  <c:v>71</c:v>
                </c:pt>
                <c:pt idx="14423">
                  <c:v>101</c:v>
                </c:pt>
                <c:pt idx="14424">
                  <c:v>18</c:v>
                </c:pt>
                <c:pt idx="14425">
                  <c:v>10</c:v>
                </c:pt>
                <c:pt idx="14426">
                  <c:v>119</c:v>
                </c:pt>
                <c:pt idx="14427">
                  <c:v>419</c:v>
                </c:pt>
                <c:pt idx="14428">
                  <c:v>275</c:v>
                </c:pt>
                <c:pt idx="14429">
                  <c:v>201</c:v>
                </c:pt>
                <c:pt idx="14430">
                  <c:v>7416</c:v>
                </c:pt>
                <c:pt idx="14431">
                  <c:v>29</c:v>
                </c:pt>
                <c:pt idx="14432">
                  <c:v>0</c:v>
                </c:pt>
                <c:pt idx="14433">
                  <c:v>292</c:v>
                </c:pt>
                <c:pt idx="14434">
                  <c:v>1260</c:v>
                </c:pt>
                <c:pt idx="14435">
                  <c:v>4486</c:v>
                </c:pt>
                <c:pt idx="14436">
                  <c:v>6842</c:v>
                </c:pt>
                <c:pt idx="14437">
                  <c:v>0</c:v>
                </c:pt>
                <c:pt idx="14438">
                  <c:v>1062</c:v>
                </c:pt>
                <c:pt idx="14439">
                  <c:v>35</c:v>
                </c:pt>
                <c:pt idx="14440">
                  <c:v>95</c:v>
                </c:pt>
                <c:pt idx="14441">
                  <c:v>67</c:v>
                </c:pt>
                <c:pt idx="14442">
                  <c:v>1479</c:v>
                </c:pt>
                <c:pt idx="14443">
                  <c:v>8</c:v>
                </c:pt>
                <c:pt idx="14444">
                  <c:v>0</c:v>
                </c:pt>
                <c:pt idx="14445">
                  <c:v>160</c:v>
                </c:pt>
                <c:pt idx="14446">
                  <c:v>157</c:v>
                </c:pt>
                <c:pt idx="14447">
                  <c:v>3</c:v>
                </c:pt>
                <c:pt idx="14448">
                  <c:v>12</c:v>
                </c:pt>
                <c:pt idx="14449">
                  <c:v>708</c:v>
                </c:pt>
                <c:pt idx="14450">
                  <c:v>208</c:v>
                </c:pt>
                <c:pt idx="14451">
                  <c:v>61</c:v>
                </c:pt>
                <c:pt idx="14452">
                  <c:v>2537</c:v>
                </c:pt>
                <c:pt idx="14453">
                  <c:v>145</c:v>
                </c:pt>
                <c:pt idx="14454">
                  <c:v>42</c:v>
                </c:pt>
                <c:pt idx="14455">
                  <c:v>38861</c:v>
                </c:pt>
                <c:pt idx="14456">
                  <c:v>8</c:v>
                </c:pt>
                <c:pt idx="14457">
                  <c:v>6</c:v>
                </c:pt>
                <c:pt idx="14458">
                  <c:v>5</c:v>
                </c:pt>
                <c:pt idx="14459">
                  <c:v>703</c:v>
                </c:pt>
                <c:pt idx="14460">
                  <c:v>180</c:v>
                </c:pt>
                <c:pt idx="14461">
                  <c:v>10</c:v>
                </c:pt>
                <c:pt idx="14462">
                  <c:v>60</c:v>
                </c:pt>
                <c:pt idx="14463">
                  <c:v>6</c:v>
                </c:pt>
                <c:pt idx="14464">
                  <c:v>16602</c:v>
                </c:pt>
                <c:pt idx="14465">
                  <c:v>7408</c:v>
                </c:pt>
                <c:pt idx="14466">
                  <c:v>65</c:v>
                </c:pt>
                <c:pt idx="14467">
                  <c:v>281</c:v>
                </c:pt>
                <c:pt idx="14468">
                  <c:v>3091</c:v>
                </c:pt>
                <c:pt idx="14469">
                  <c:v>0</c:v>
                </c:pt>
                <c:pt idx="14470">
                  <c:v>5</c:v>
                </c:pt>
                <c:pt idx="14471">
                  <c:v>0</c:v>
                </c:pt>
                <c:pt idx="14472">
                  <c:v>287</c:v>
                </c:pt>
                <c:pt idx="14473">
                  <c:v>1208</c:v>
                </c:pt>
                <c:pt idx="14474">
                  <c:v>55</c:v>
                </c:pt>
                <c:pt idx="14475">
                  <c:v>112</c:v>
                </c:pt>
                <c:pt idx="14476">
                  <c:v>172</c:v>
                </c:pt>
                <c:pt idx="14477">
                  <c:v>868</c:v>
                </c:pt>
                <c:pt idx="14478">
                  <c:v>2983</c:v>
                </c:pt>
                <c:pt idx="14479">
                  <c:v>25</c:v>
                </c:pt>
                <c:pt idx="14480">
                  <c:v>380</c:v>
                </c:pt>
                <c:pt idx="14481">
                  <c:v>13634</c:v>
                </c:pt>
                <c:pt idx="14482">
                  <c:v>336</c:v>
                </c:pt>
                <c:pt idx="14483">
                  <c:v>54</c:v>
                </c:pt>
                <c:pt idx="14484">
                  <c:v>45</c:v>
                </c:pt>
                <c:pt idx="14485">
                  <c:v>31</c:v>
                </c:pt>
                <c:pt idx="14486">
                  <c:v>30</c:v>
                </c:pt>
                <c:pt idx="14487">
                  <c:v>195</c:v>
                </c:pt>
                <c:pt idx="14488">
                  <c:v>141</c:v>
                </c:pt>
                <c:pt idx="14489">
                  <c:v>259</c:v>
                </c:pt>
                <c:pt idx="14490">
                  <c:v>1</c:v>
                </c:pt>
                <c:pt idx="14491">
                  <c:v>1627</c:v>
                </c:pt>
                <c:pt idx="14492">
                  <c:v>343</c:v>
                </c:pt>
                <c:pt idx="14493">
                  <c:v>2309</c:v>
                </c:pt>
                <c:pt idx="14494">
                  <c:v>151</c:v>
                </c:pt>
                <c:pt idx="14495">
                  <c:v>51</c:v>
                </c:pt>
                <c:pt idx="14496">
                  <c:v>33</c:v>
                </c:pt>
                <c:pt idx="14497">
                  <c:v>791</c:v>
                </c:pt>
                <c:pt idx="14498">
                  <c:v>1092</c:v>
                </c:pt>
                <c:pt idx="14499">
                  <c:v>172</c:v>
                </c:pt>
                <c:pt idx="14500">
                  <c:v>30</c:v>
                </c:pt>
                <c:pt idx="14501">
                  <c:v>33789</c:v>
                </c:pt>
                <c:pt idx="14502">
                  <c:v>163</c:v>
                </c:pt>
                <c:pt idx="14503">
                  <c:v>82</c:v>
                </c:pt>
                <c:pt idx="14504">
                  <c:v>49</c:v>
                </c:pt>
                <c:pt idx="14505">
                  <c:v>240</c:v>
                </c:pt>
                <c:pt idx="14506">
                  <c:v>411</c:v>
                </c:pt>
                <c:pt idx="14507">
                  <c:v>309</c:v>
                </c:pt>
                <c:pt idx="14508">
                  <c:v>168</c:v>
                </c:pt>
                <c:pt idx="14509">
                  <c:v>383</c:v>
                </c:pt>
                <c:pt idx="14510">
                  <c:v>141</c:v>
                </c:pt>
                <c:pt idx="14511">
                  <c:v>38</c:v>
                </c:pt>
                <c:pt idx="14512">
                  <c:v>28</c:v>
                </c:pt>
                <c:pt idx="14513">
                  <c:v>800</c:v>
                </c:pt>
                <c:pt idx="14514">
                  <c:v>355</c:v>
                </c:pt>
                <c:pt idx="14515">
                  <c:v>103</c:v>
                </c:pt>
                <c:pt idx="14516">
                  <c:v>48</c:v>
                </c:pt>
                <c:pt idx="14517">
                  <c:v>476</c:v>
                </c:pt>
                <c:pt idx="14518">
                  <c:v>0</c:v>
                </c:pt>
                <c:pt idx="14519">
                  <c:v>14</c:v>
                </c:pt>
                <c:pt idx="14520">
                  <c:v>38</c:v>
                </c:pt>
                <c:pt idx="14521">
                  <c:v>1652</c:v>
                </c:pt>
                <c:pt idx="14522">
                  <c:v>115</c:v>
                </c:pt>
                <c:pt idx="14523">
                  <c:v>16</c:v>
                </c:pt>
                <c:pt idx="14524">
                  <c:v>1205</c:v>
                </c:pt>
                <c:pt idx="14525">
                  <c:v>537</c:v>
                </c:pt>
                <c:pt idx="14526">
                  <c:v>95</c:v>
                </c:pt>
                <c:pt idx="14527">
                  <c:v>0</c:v>
                </c:pt>
                <c:pt idx="14528">
                  <c:v>3429</c:v>
                </c:pt>
                <c:pt idx="14529">
                  <c:v>108</c:v>
                </c:pt>
                <c:pt idx="14530">
                  <c:v>29</c:v>
                </c:pt>
                <c:pt idx="14531">
                  <c:v>110</c:v>
                </c:pt>
                <c:pt idx="14532">
                  <c:v>2682</c:v>
                </c:pt>
                <c:pt idx="14533">
                  <c:v>279</c:v>
                </c:pt>
                <c:pt idx="14534">
                  <c:v>496</c:v>
                </c:pt>
                <c:pt idx="14535">
                  <c:v>1389</c:v>
                </c:pt>
                <c:pt idx="14536">
                  <c:v>4595</c:v>
                </c:pt>
                <c:pt idx="14537">
                  <c:v>1073</c:v>
                </c:pt>
                <c:pt idx="14538">
                  <c:v>85</c:v>
                </c:pt>
                <c:pt idx="14539">
                  <c:v>13</c:v>
                </c:pt>
                <c:pt idx="14540">
                  <c:v>3153</c:v>
                </c:pt>
                <c:pt idx="14541">
                  <c:v>14</c:v>
                </c:pt>
                <c:pt idx="14542">
                  <c:v>2069</c:v>
                </c:pt>
                <c:pt idx="14543">
                  <c:v>8</c:v>
                </c:pt>
                <c:pt idx="14544">
                  <c:v>38</c:v>
                </c:pt>
                <c:pt idx="14545">
                  <c:v>286</c:v>
                </c:pt>
                <c:pt idx="14546">
                  <c:v>572</c:v>
                </c:pt>
                <c:pt idx="14547">
                  <c:v>279</c:v>
                </c:pt>
                <c:pt idx="14548">
                  <c:v>88</c:v>
                </c:pt>
                <c:pt idx="14549">
                  <c:v>319</c:v>
                </c:pt>
                <c:pt idx="14550">
                  <c:v>1201</c:v>
                </c:pt>
                <c:pt idx="14551">
                  <c:v>2502</c:v>
                </c:pt>
                <c:pt idx="14552">
                  <c:v>0</c:v>
                </c:pt>
                <c:pt idx="14553">
                  <c:v>1181</c:v>
                </c:pt>
                <c:pt idx="14554">
                  <c:v>110</c:v>
                </c:pt>
                <c:pt idx="14555">
                  <c:v>132</c:v>
                </c:pt>
                <c:pt idx="14556">
                  <c:v>977</c:v>
                </c:pt>
                <c:pt idx="14557">
                  <c:v>43</c:v>
                </c:pt>
                <c:pt idx="14558">
                  <c:v>21</c:v>
                </c:pt>
                <c:pt idx="14559">
                  <c:v>159</c:v>
                </c:pt>
                <c:pt idx="14560">
                  <c:v>64</c:v>
                </c:pt>
                <c:pt idx="14561">
                  <c:v>800</c:v>
                </c:pt>
                <c:pt idx="14562">
                  <c:v>246</c:v>
                </c:pt>
                <c:pt idx="14563">
                  <c:v>1347</c:v>
                </c:pt>
                <c:pt idx="14564">
                  <c:v>221</c:v>
                </c:pt>
                <c:pt idx="14565">
                  <c:v>535</c:v>
                </c:pt>
                <c:pt idx="14566">
                  <c:v>258</c:v>
                </c:pt>
                <c:pt idx="14567">
                  <c:v>161</c:v>
                </c:pt>
                <c:pt idx="14568">
                  <c:v>1076</c:v>
                </c:pt>
                <c:pt idx="14569">
                  <c:v>150</c:v>
                </c:pt>
                <c:pt idx="14570">
                  <c:v>294</c:v>
                </c:pt>
                <c:pt idx="14571">
                  <c:v>673</c:v>
                </c:pt>
                <c:pt idx="14572">
                  <c:v>1860</c:v>
                </c:pt>
                <c:pt idx="14573">
                  <c:v>8</c:v>
                </c:pt>
                <c:pt idx="14574">
                  <c:v>483</c:v>
                </c:pt>
                <c:pt idx="14575">
                  <c:v>133</c:v>
                </c:pt>
                <c:pt idx="14576">
                  <c:v>2620</c:v>
                </c:pt>
                <c:pt idx="14577">
                  <c:v>15</c:v>
                </c:pt>
                <c:pt idx="14578">
                  <c:v>147</c:v>
                </c:pt>
                <c:pt idx="14579">
                  <c:v>293</c:v>
                </c:pt>
                <c:pt idx="14580">
                  <c:v>496</c:v>
                </c:pt>
                <c:pt idx="14581">
                  <c:v>878</c:v>
                </c:pt>
                <c:pt idx="14582">
                  <c:v>1354</c:v>
                </c:pt>
                <c:pt idx="14583">
                  <c:v>1019</c:v>
                </c:pt>
                <c:pt idx="14584">
                  <c:v>70</c:v>
                </c:pt>
                <c:pt idx="14585">
                  <c:v>1653</c:v>
                </c:pt>
                <c:pt idx="14586">
                  <c:v>77</c:v>
                </c:pt>
                <c:pt idx="14587">
                  <c:v>3818</c:v>
                </c:pt>
                <c:pt idx="14588">
                  <c:v>758</c:v>
                </c:pt>
                <c:pt idx="14589">
                  <c:v>161</c:v>
                </c:pt>
                <c:pt idx="14590">
                  <c:v>233</c:v>
                </c:pt>
                <c:pt idx="14591">
                  <c:v>47113</c:v>
                </c:pt>
                <c:pt idx="14592">
                  <c:v>23</c:v>
                </c:pt>
                <c:pt idx="14593">
                  <c:v>201</c:v>
                </c:pt>
                <c:pt idx="14594">
                  <c:v>176</c:v>
                </c:pt>
                <c:pt idx="14595">
                  <c:v>46</c:v>
                </c:pt>
                <c:pt idx="14596">
                  <c:v>7</c:v>
                </c:pt>
                <c:pt idx="14597">
                  <c:v>135</c:v>
                </c:pt>
                <c:pt idx="14598">
                  <c:v>9</c:v>
                </c:pt>
                <c:pt idx="14599">
                  <c:v>1045</c:v>
                </c:pt>
                <c:pt idx="14600">
                  <c:v>409</c:v>
                </c:pt>
                <c:pt idx="14601">
                  <c:v>3</c:v>
                </c:pt>
                <c:pt idx="14602">
                  <c:v>0</c:v>
                </c:pt>
                <c:pt idx="14603">
                  <c:v>10</c:v>
                </c:pt>
                <c:pt idx="14604">
                  <c:v>24</c:v>
                </c:pt>
                <c:pt idx="14605">
                  <c:v>112</c:v>
                </c:pt>
                <c:pt idx="14606">
                  <c:v>2874</c:v>
                </c:pt>
                <c:pt idx="14607">
                  <c:v>100</c:v>
                </c:pt>
                <c:pt idx="14608">
                  <c:v>641</c:v>
                </c:pt>
                <c:pt idx="14609">
                  <c:v>104</c:v>
                </c:pt>
                <c:pt idx="14610">
                  <c:v>152</c:v>
                </c:pt>
                <c:pt idx="14611">
                  <c:v>7536</c:v>
                </c:pt>
                <c:pt idx="14612">
                  <c:v>1021</c:v>
                </c:pt>
                <c:pt idx="14613">
                  <c:v>0</c:v>
                </c:pt>
                <c:pt idx="14614">
                  <c:v>720</c:v>
                </c:pt>
                <c:pt idx="14615">
                  <c:v>343</c:v>
                </c:pt>
                <c:pt idx="14616">
                  <c:v>375</c:v>
                </c:pt>
                <c:pt idx="14617">
                  <c:v>64</c:v>
                </c:pt>
                <c:pt idx="14618">
                  <c:v>279</c:v>
                </c:pt>
                <c:pt idx="14619">
                  <c:v>713</c:v>
                </c:pt>
                <c:pt idx="14620">
                  <c:v>240</c:v>
                </c:pt>
                <c:pt idx="14621">
                  <c:v>285</c:v>
                </c:pt>
                <c:pt idx="14622">
                  <c:v>10</c:v>
                </c:pt>
                <c:pt idx="14623">
                  <c:v>34</c:v>
                </c:pt>
                <c:pt idx="14624">
                  <c:v>12</c:v>
                </c:pt>
                <c:pt idx="14625">
                  <c:v>349</c:v>
                </c:pt>
                <c:pt idx="14626">
                  <c:v>134</c:v>
                </c:pt>
                <c:pt idx="14627">
                  <c:v>1940</c:v>
                </c:pt>
                <c:pt idx="14628">
                  <c:v>66</c:v>
                </c:pt>
                <c:pt idx="14629">
                  <c:v>541</c:v>
                </c:pt>
                <c:pt idx="14630">
                  <c:v>801</c:v>
                </c:pt>
                <c:pt idx="14631">
                  <c:v>35</c:v>
                </c:pt>
                <c:pt idx="14632">
                  <c:v>54</c:v>
                </c:pt>
                <c:pt idx="14633">
                  <c:v>178</c:v>
                </c:pt>
                <c:pt idx="14634">
                  <c:v>106076</c:v>
                </c:pt>
                <c:pt idx="14635">
                  <c:v>27680</c:v>
                </c:pt>
                <c:pt idx="14636">
                  <c:v>21</c:v>
                </c:pt>
                <c:pt idx="14637">
                  <c:v>427</c:v>
                </c:pt>
                <c:pt idx="14638">
                  <c:v>19</c:v>
                </c:pt>
                <c:pt idx="14639">
                  <c:v>537</c:v>
                </c:pt>
                <c:pt idx="14640">
                  <c:v>285</c:v>
                </c:pt>
                <c:pt idx="14641">
                  <c:v>403</c:v>
                </c:pt>
                <c:pt idx="14642">
                  <c:v>1569</c:v>
                </c:pt>
                <c:pt idx="14643">
                  <c:v>354</c:v>
                </c:pt>
                <c:pt idx="14644">
                  <c:v>18</c:v>
                </c:pt>
                <c:pt idx="14645">
                  <c:v>42</c:v>
                </c:pt>
                <c:pt idx="14646">
                  <c:v>24</c:v>
                </c:pt>
                <c:pt idx="14647">
                  <c:v>1264</c:v>
                </c:pt>
                <c:pt idx="14648">
                  <c:v>1204</c:v>
                </c:pt>
                <c:pt idx="14649">
                  <c:v>582</c:v>
                </c:pt>
                <c:pt idx="14650">
                  <c:v>269</c:v>
                </c:pt>
                <c:pt idx="14651">
                  <c:v>118</c:v>
                </c:pt>
                <c:pt idx="14652">
                  <c:v>449</c:v>
                </c:pt>
                <c:pt idx="14653">
                  <c:v>1060</c:v>
                </c:pt>
                <c:pt idx="14654">
                  <c:v>208</c:v>
                </c:pt>
                <c:pt idx="14655">
                  <c:v>309</c:v>
                </c:pt>
                <c:pt idx="14656">
                  <c:v>1291</c:v>
                </c:pt>
                <c:pt idx="14657">
                  <c:v>524</c:v>
                </c:pt>
                <c:pt idx="14658">
                  <c:v>370</c:v>
                </c:pt>
                <c:pt idx="14659">
                  <c:v>16</c:v>
                </c:pt>
                <c:pt idx="14660">
                  <c:v>0</c:v>
                </c:pt>
                <c:pt idx="14661">
                  <c:v>40739</c:v>
                </c:pt>
                <c:pt idx="14662">
                  <c:v>5</c:v>
                </c:pt>
                <c:pt idx="14663">
                  <c:v>339</c:v>
                </c:pt>
                <c:pt idx="14664">
                  <c:v>1113</c:v>
                </c:pt>
                <c:pt idx="14665">
                  <c:v>350</c:v>
                </c:pt>
                <c:pt idx="14666">
                  <c:v>209</c:v>
                </c:pt>
                <c:pt idx="14667">
                  <c:v>1454</c:v>
                </c:pt>
                <c:pt idx="14668">
                  <c:v>153</c:v>
                </c:pt>
                <c:pt idx="14669">
                  <c:v>2054</c:v>
                </c:pt>
                <c:pt idx="14670">
                  <c:v>9191</c:v>
                </c:pt>
                <c:pt idx="14671">
                  <c:v>1098</c:v>
                </c:pt>
                <c:pt idx="14672">
                  <c:v>677</c:v>
                </c:pt>
                <c:pt idx="14673">
                  <c:v>475</c:v>
                </c:pt>
                <c:pt idx="14674">
                  <c:v>1784</c:v>
                </c:pt>
                <c:pt idx="14675">
                  <c:v>273</c:v>
                </c:pt>
                <c:pt idx="14676">
                  <c:v>494</c:v>
                </c:pt>
                <c:pt idx="14677">
                  <c:v>32</c:v>
                </c:pt>
                <c:pt idx="14678">
                  <c:v>557</c:v>
                </c:pt>
                <c:pt idx="14679">
                  <c:v>278</c:v>
                </c:pt>
                <c:pt idx="14680">
                  <c:v>42</c:v>
                </c:pt>
                <c:pt idx="14681">
                  <c:v>32</c:v>
                </c:pt>
                <c:pt idx="14682">
                  <c:v>36507</c:v>
                </c:pt>
                <c:pt idx="14683">
                  <c:v>857</c:v>
                </c:pt>
                <c:pt idx="14684">
                  <c:v>0</c:v>
                </c:pt>
                <c:pt idx="14685">
                  <c:v>115</c:v>
                </c:pt>
                <c:pt idx="14686">
                  <c:v>119</c:v>
                </c:pt>
                <c:pt idx="14687">
                  <c:v>1000</c:v>
                </c:pt>
                <c:pt idx="14688">
                  <c:v>1041</c:v>
                </c:pt>
                <c:pt idx="14689">
                  <c:v>9</c:v>
                </c:pt>
                <c:pt idx="14690">
                  <c:v>74</c:v>
                </c:pt>
                <c:pt idx="14691">
                  <c:v>88</c:v>
                </c:pt>
                <c:pt idx="14692">
                  <c:v>21</c:v>
                </c:pt>
                <c:pt idx="14693">
                  <c:v>95</c:v>
                </c:pt>
                <c:pt idx="14694">
                  <c:v>46</c:v>
                </c:pt>
                <c:pt idx="14695">
                  <c:v>2255</c:v>
                </c:pt>
                <c:pt idx="14696">
                  <c:v>75</c:v>
                </c:pt>
                <c:pt idx="14697">
                  <c:v>9</c:v>
                </c:pt>
                <c:pt idx="14698">
                  <c:v>15</c:v>
                </c:pt>
                <c:pt idx="14699">
                  <c:v>1921</c:v>
                </c:pt>
                <c:pt idx="14700">
                  <c:v>342</c:v>
                </c:pt>
                <c:pt idx="14701">
                  <c:v>240</c:v>
                </c:pt>
                <c:pt idx="14702">
                  <c:v>645</c:v>
                </c:pt>
                <c:pt idx="14703">
                  <c:v>200</c:v>
                </c:pt>
                <c:pt idx="14704">
                  <c:v>63</c:v>
                </c:pt>
                <c:pt idx="14705">
                  <c:v>140</c:v>
                </c:pt>
                <c:pt idx="14706">
                  <c:v>71</c:v>
                </c:pt>
                <c:pt idx="14707">
                  <c:v>18</c:v>
                </c:pt>
                <c:pt idx="14708">
                  <c:v>1896</c:v>
                </c:pt>
                <c:pt idx="14709">
                  <c:v>25</c:v>
                </c:pt>
                <c:pt idx="14710">
                  <c:v>11</c:v>
                </c:pt>
                <c:pt idx="14711">
                  <c:v>237</c:v>
                </c:pt>
                <c:pt idx="14712">
                  <c:v>3947</c:v>
                </c:pt>
                <c:pt idx="14713">
                  <c:v>575</c:v>
                </c:pt>
                <c:pt idx="14714">
                  <c:v>215</c:v>
                </c:pt>
                <c:pt idx="14715">
                  <c:v>528</c:v>
                </c:pt>
                <c:pt idx="14716">
                  <c:v>2942</c:v>
                </c:pt>
                <c:pt idx="14717">
                  <c:v>52759</c:v>
                </c:pt>
                <c:pt idx="14718">
                  <c:v>178</c:v>
                </c:pt>
                <c:pt idx="14719">
                  <c:v>80</c:v>
                </c:pt>
                <c:pt idx="14720">
                  <c:v>42</c:v>
                </c:pt>
                <c:pt idx="14721">
                  <c:v>190</c:v>
                </c:pt>
                <c:pt idx="14722">
                  <c:v>551</c:v>
                </c:pt>
                <c:pt idx="14723">
                  <c:v>13</c:v>
                </c:pt>
                <c:pt idx="14724">
                  <c:v>453</c:v>
                </c:pt>
                <c:pt idx="14725">
                  <c:v>131</c:v>
                </c:pt>
                <c:pt idx="14726">
                  <c:v>1149</c:v>
                </c:pt>
                <c:pt idx="14727">
                  <c:v>765</c:v>
                </c:pt>
                <c:pt idx="14728">
                  <c:v>2883</c:v>
                </c:pt>
                <c:pt idx="14729">
                  <c:v>44</c:v>
                </c:pt>
                <c:pt idx="14730">
                  <c:v>1110</c:v>
                </c:pt>
                <c:pt idx="14731">
                  <c:v>92</c:v>
                </c:pt>
                <c:pt idx="14732">
                  <c:v>2589</c:v>
                </c:pt>
                <c:pt idx="14733">
                  <c:v>503</c:v>
                </c:pt>
                <c:pt idx="14734">
                  <c:v>0</c:v>
                </c:pt>
                <c:pt idx="14735">
                  <c:v>258</c:v>
                </c:pt>
                <c:pt idx="14736">
                  <c:v>129</c:v>
                </c:pt>
                <c:pt idx="14737">
                  <c:v>41</c:v>
                </c:pt>
                <c:pt idx="14738">
                  <c:v>3141</c:v>
                </c:pt>
                <c:pt idx="14739">
                  <c:v>58</c:v>
                </c:pt>
                <c:pt idx="14740">
                  <c:v>56</c:v>
                </c:pt>
                <c:pt idx="14741">
                  <c:v>38</c:v>
                </c:pt>
                <c:pt idx="14742">
                  <c:v>270</c:v>
                </c:pt>
                <c:pt idx="14743">
                  <c:v>8</c:v>
                </c:pt>
                <c:pt idx="14744">
                  <c:v>35837</c:v>
                </c:pt>
                <c:pt idx="14745">
                  <c:v>94</c:v>
                </c:pt>
                <c:pt idx="14746">
                  <c:v>1303</c:v>
                </c:pt>
                <c:pt idx="14747">
                  <c:v>166</c:v>
                </c:pt>
                <c:pt idx="14748">
                  <c:v>413</c:v>
                </c:pt>
                <c:pt idx="14749">
                  <c:v>556</c:v>
                </c:pt>
                <c:pt idx="14750">
                  <c:v>1029</c:v>
                </c:pt>
                <c:pt idx="14751">
                  <c:v>399</c:v>
                </c:pt>
                <c:pt idx="14752">
                  <c:v>0</c:v>
                </c:pt>
                <c:pt idx="14753">
                  <c:v>2166</c:v>
                </c:pt>
                <c:pt idx="14754">
                  <c:v>106</c:v>
                </c:pt>
                <c:pt idx="14755">
                  <c:v>2107</c:v>
                </c:pt>
                <c:pt idx="14756">
                  <c:v>2983</c:v>
                </c:pt>
                <c:pt idx="14757">
                  <c:v>285</c:v>
                </c:pt>
                <c:pt idx="14758">
                  <c:v>480</c:v>
                </c:pt>
                <c:pt idx="14759">
                  <c:v>1154</c:v>
                </c:pt>
                <c:pt idx="14760">
                  <c:v>88</c:v>
                </c:pt>
                <c:pt idx="14761">
                  <c:v>190</c:v>
                </c:pt>
                <c:pt idx="14762">
                  <c:v>752</c:v>
                </c:pt>
                <c:pt idx="14763">
                  <c:v>5</c:v>
                </c:pt>
                <c:pt idx="14764">
                  <c:v>350</c:v>
                </c:pt>
                <c:pt idx="14765">
                  <c:v>1919</c:v>
                </c:pt>
                <c:pt idx="14766">
                  <c:v>67</c:v>
                </c:pt>
                <c:pt idx="14767">
                  <c:v>21</c:v>
                </c:pt>
                <c:pt idx="14768">
                  <c:v>358</c:v>
                </c:pt>
                <c:pt idx="14769">
                  <c:v>13878</c:v>
                </c:pt>
                <c:pt idx="14770">
                  <c:v>3445</c:v>
                </c:pt>
                <c:pt idx="14771">
                  <c:v>253</c:v>
                </c:pt>
                <c:pt idx="14772">
                  <c:v>982</c:v>
                </c:pt>
                <c:pt idx="14773">
                  <c:v>32</c:v>
                </c:pt>
                <c:pt idx="14774">
                  <c:v>311</c:v>
                </c:pt>
                <c:pt idx="14775">
                  <c:v>560</c:v>
                </c:pt>
                <c:pt idx="14776">
                  <c:v>22</c:v>
                </c:pt>
                <c:pt idx="14777">
                  <c:v>0</c:v>
                </c:pt>
                <c:pt idx="14778">
                  <c:v>42</c:v>
                </c:pt>
                <c:pt idx="14779">
                  <c:v>107</c:v>
                </c:pt>
                <c:pt idx="14780">
                  <c:v>1348</c:v>
                </c:pt>
                <c:pt idx="14781">
                  <c:v>0</c:v>
                </c:pt>
                <c:pt idx="14782">
                  <c:v>104</c:v>
                </c:pt>
                <c:pt idx="14783">
                  <c:v>214</c:v>
                </c:pt>
                <c:pt idx="14784">
                  <c:v>1845</c:v>
                </c:pt>
                <c:pt idx="14785">
                  <c:v>205</c:v>
                </c:pt>
                <c:pt idx="14786">
                  <c:v>925</c:v>
                </c:pt>
                <c:pt idx="14787">
                  <c:v>44</c:v>
                </c:pt>
                <c:pt idx="14788">
                  <c:v>308</c:v>
                </c:pt>
                <c:pt idx="14789">
                  <c:v>36</c:v>
                </c:pt>
                <c:pt idx="14790">
                  <c:v>38</c:v>
                </c:pt>
                <c:pt idx="14791">
                  <c:v>323</c:v>
                </c:pt>
                <c:pt idx="14792">
                  <c:v>528</c:v>
                </c:pt>
                <c:pt idx="14793">
                  <c:v>230</c:v>
                </c:pt>
                <c:pt idx="14794">
                  <c:v>351</c:v>
                </c:pt>
                <c:pt idx="14795">
                  <c:v>441</c:v>
                </c:pt>
                <c:pt idx="14796">
                  <c:v>858</c:v>
                </c:pt>
                <c:pt idx="14797">
                  <c:v>74</c:v>
                </c:pt>
                <c:pt idx="14798">
                  <c:v>91</c:v>
                </c:pt>
                <c:pt idx="14799">
                  <c:v>12</c:v>
                </c:pt>
                <c:pt idx="14800">
                  <c:v>1463</c:v>
                </c:pt>
                <c:pt idx="14801">
                  <c:v>58</c:v>
                </c:pt>
                <c:pt idx="14802">
                  <c:v>35</c:v>
                </c:pt>
                <c:pt idx="14803">
                  <c:v>7921</c:v>
                </c:pt>
                <c:pt idx="14804">
                  <c:v>63</c:v>
                </c:pt>
                <c:pt idx="14805">
                  <c:v>2298</c:v>
                </c:pt>
                <c:pt idx="14806">
                  <c:v>923</c:v>
                </c:pt>
                <c:pt idx="14807">
                  <c:v>43</c:v>
                </c:pt>
                <c:pt idx="14808">
                  <c:v>823</c:v>
                </c:pt>
                <c:pt idx="14809">
                  <c:v>0</c:v>
                </c:pt>
                <c:pt idx="14810">
                  <c:v>547</c:v>
                </c:pt>
                <c:pt idx="14811">
                  <c:v>914</c:v>
                </c:pt>
                <c:pt idx="14812">
                  <c:v>22</c:v>
                </c:pt>
                <c:pt idx="14813">
                  <c:v>701</c:v>
                </c:pt>
                <c:pt idx="14814">
                  <c:v>411</c:v>
                </c:pt>
                <c:pt idx="14815">
                  <c:v>1534</c:v>
                </c:pt>
                <c:pt idx="14816">
                  <c:v>66</c:v>
                </c:pt>
                <c:pt idx="14817">
                  <c:v>126</c:v>
                </c:pt>
                <c:pt idx="14818">
                  <c:v>227</c:v>
                </c:pt>
                <c:pt idx="14819">
                  <c:v>2902</c:v>
                </c:pt>
                <c:pt idx="14820">
                  <c:v>59</c:v>
                </c:pt>
                <c:pt idx="14821">
                  <c:v>117</c:v>
                </c:pt>
                <c:pt idx="14822">
                  <c:v>313</c:v>
                </c:pt>
                <c:pt idx="14823">
                  <c:v>792</c:v>
                </c:pt>
                <c:pt idx="14824">
                  <c:v>1278</c:v>
                </c:pt>
                <c:pt idx="14825">
                  <c:v>533</c:v>
                </c:pt>
                <c:pt idx="14826">
                  <c:v>31</c:v>
                </c:pt>
                <c:pt idx="14827">
                  <c:v>320</c:v>
                </c:pt>
                <c:pt idx="14828">
                  <c:v>30</c:v>
                </c:pt>
                <c:pt idx="14829">
                  <c:v>424</c:v>
                </c:pt>
                <c:pt idx="14830">
                  <c:v>29</c:v>
                </c:pt>
                <c:pt idx="14831">
                  <c:v>432</c:v>
                </c:pt>
                <c:pt idx="14832">
                  <c:v>739</c:v>
                </c:pt>
                <c:pt idx="14833">
                  <c:v>30</c:v>
                </c:pt>
                <c:pt idx="14834">
                  <c:v>362</c:v>
                </c:pt>
                <c:pt idx="14835">
                  <c:v>112</c:v>
                </c:pt>
                <c:pt idx="14836">
                  <c:v>531</c:v>
                </c:pt>
                <c:pt idx="14837">
                  <c:v>516</c:v>
                </c:pt>
                <c:pt idx="14838">
                  <c:v>1357</c:v>
                </c:pt>
                <c:pt idx="14839">
                  <c:v>124</c:v>
                </c:pt>
                <c:pt idx="14840">
                  <c:v>2013</c:v>
                </c:pt>
                <c:pt idx="14841">
                  <c:v>92</c:v>
                </c:pt>
                <c:pt idx="14842">
                  <c:v>651</c:v>
                </c:pt>
                <c:pt idx="14843">
                  <c:v>46</c:v>
                </c:pt>
                <c:pt idx="14844">
                  <c:v>0</c:v>
                </c:pt>
                <c:pt idx="14845">
                  <c:v>342</c:v>
                </c:pt>
                <c:pt idx="14846">
                  <c:v>431</c:v>
                </c:pt>
                <c:pt idx="14847">
                  <c:v>154</c:v>
                </c:pt>
                <c:pt idx="14848">
                  <c:v>1228</c:v>
                </c:pt>
                <c:pt idx="14849">
                  <c:v>329</c:v>
                </c:pt>
                <c:pt idx="14850">
                  <c:v>441</c:v>
                </c:pt>
                <c:pt idx="14851">
                  <c:v>99</c:v>
                </c:pt>
                <c:pt idx="14852">
                  <c:v>121</c:v>
                </c:pt>
                <c:pt idx="14853">
                  <c:v>311</c:v>
                </c:pt>
                <c:pt idx="14854">
                  <c:v>14</c:v>
                </c:pt>
                <c:pt idx="14855">
                  <c:v>307</c:v>
                </c:pt>
                <c:pt idx="14856">
                  <c:v>0</c:v>
                </c:pt>
                <c:pt idx="14857">
                  <c:v>74</c:v>
                </c:pt>
                <c:pt idx="14858">
                  <c:v>0</c:v>
                </c:pt>
                <c:pt idx="14859">
                  <c:v>377912</c:v>
                </c:pt>
                <c:pt idx="14860">
                  <c:v>34</c:v>
                </c:pt>
                <c:pt idx="14861">
                  <c:v>455</c:v>
                </c:pt>
                <c:pt idx="14862">
                  <c:v>1214</c:v>
                </c:pt>
                <c:pt idx="14863">
                  <c:v>21</c:v>
                </c:pt>
                <c:pt idx="14864">
                  <c:v>599</c:v>
                </c:pt>
                <c:pt idx="14865">
                  <c:v>350</c:v>
                </c:pt>
                <c:pt idx="14866">
                  <c:v>226</c:v>
                </c:pt>
                <c:pt idx="14867">
                  <c:v>907</c:v>
                </c:pt>
                <c:pt idx="14868">
                  <c:v>20</c:v>
                </c:pt>
                <c:pt idx="14869">
                  <c:v>262</c:v>
                </c:pt>
                <c:pt idx="14870">
                  <c:v>248</c:v>
                </c:pt>
                <c:pt idx="14871">
                  <c:v>52</c:v>
                </c:pt>
                <c:pt idx="14872">
                  <c:v>9390</c:v>
                </c:pt>
                <c:pt idx="14873">
                  <c:v>17</c:v>
                </c:pt>
                <c:pt idx="14874">
                  <c:v>3</c:v>
                </c:pt>
                <c:pt idx="14875">
                  <c:v>652</c:v>
                </c:pt>
                <c:pt idx="14876">
                  <c:v>128</c:v>
                </c:pt>
                <c:pt idx="14877">
                  <c:v>138</c:v>
                </c:pt>
                <c:pt idx="14878">
                  <c:v>71</c:v>
                </c:pt>
                <c:pt idx="14879">
                  <c:v>4256</c:v>
                </c:pt>
                <c:pt idx="14880">
                  <c:v>37304</c:v>
                </c:pt>
                <c:pt idx="14881">
                  <c:v>194</c:v>
                </c:pt>
                <c:pt idx="14882">
                  <c:v>19</c:v>
                </c:pt>
                <c:pt idx="14883">
                  <c:v>258</c:v>
                </c:pt>
                <c:pt idx="14884">
                  <c:v>27</c:v>
                </c:pt>
                <c:pt idx="14885">
                  <c:v>250</c:v>
                </c:pt>
                <c:pt idx="14886">
                  <c:v>224</c:v>
                </c:pt>
                <c:pt idx="14887">
                  <c:v>132</c:v>
                </c:pt>
                <c:pt idx="14888">
                  <c:v>518</c:v>
                </c:pt>
                <c:pt idx="14889">
                  <c:v>1726</c:v>
                </c:pt>
                <c:pt idx="14890">
                  <c:v>1574</c:v>
                </c:pt>
                <c:pt idx="14891">
                  <c:v>135</c:v>
                </c:pt>
                <c:pt idx="14892">
                  <c:v>728</c:v>
                </c:pt>
                <c:pt idx="14893">
                  <c:v>326</c:v>
                </c:pt>
                <c:pt idx="14894">
                  <c:v>83</c:v>
                </c:pt>
                <c:pt idx="14895">
                  <c:v>59</c:v>
                </c:pt>
                <c:pt idx="14896">
                  <c:v>179</c:v>
                </c:pt>
                <c:pt idx="14897">
                  <c:v>2316</c:v>
                </c:pt>
                <c:pt idx="14898">
                  <c:v>17</c:v>
                </c:pt>
                <c:pt idx="14899">
                  <c:v>137</c:v>
                </c:pt>
                <c:pt idx="14900">
                  <c:v>23</c:v>
                </c:pt>
                <c:pt idx="14901">
                  <c:v>2239</c:v>
                </c:pt>
                <c:pt idx="14902">
                  <c:v>3286</c:v>
                </c:pt>
                <c:pt idx="14903">
                  <c:v>77</c:v>
                </c:pt>
                <c:pt idx="14904">
                  <c:v>462</c:v>
                </c:pt>
                <c:pt idx="14905">
                  <c:v>47</c:v>
                </c:pt>
                <c:pt idx="14906">
                  <c:v>988</c:v>
                </c:pt>
                <c:pt idx="14907">
                  <c:v>289</c:v>
                </c:pt>
                <c:pt idx="14908">
                  <c:v>8</c:v>
                </c:pt>
                <c:pt idx="14909">
                  <c:v>20</c:v>
                </c:pt>
                <c:pt idx="14910">
                  <c:v>91</c:v>
                </c:pt>
                <c:pt idx="14911">
                  <c:v>65</c:v>
                </c:pt>
                <c:pt idx="14912">
                  <c:v>500</c:v>
                </c:pt>
                <c:pt idx="14913">
                  <c:v>259</c:v>
                </c:pt>
                <c:pt idx="14914">
                  <c:v>192</c:v>
                </c:pt>
                <c:pt idx="14915">
                  <c:v>694</c:v>
                </c:pt>
                <c:pt idx="14916">
                  <c:v>136</c:v>
                </c:pt>
                <c:pt idx="14917">
                  <c:v>672</c:v>
                </c:pt>
                <c:pt idx="14918">
                  <c:v>393</c:v>
                </c:pt>
                <c:pt idx="14919">
                  <c:v>145</c:v>
                </c:pt>
                <c:pt idx="14920">
                  <c:v>187</c:v>
                </c:pt>
                <c:pt idx="14921">
                  <c:v>0</c:v>
                </c:pt>
                <c:pt idx="14922">
                  <c:v>179</c:v>
                </c:pt>
                <c:pt idx="14923">
                  <c:v>82</c:v>
                </c:pt>
                <c:pt idx="14924">
                  <c:v>4405</c:v>
                </c:pt>
                <c:pt idx="14925">
                  <c:v>271</c:v>
                </c:pt>
                <c:pt idx="14926">
                  <c:v>495</c:v>
                </c:pt>
                <c:pt idx="14927">
                  <c:v>187</c:v>
                </c:pt>
                <c:pt idx="14928">
                  <c:v>808</c:v>
                </c:pt>
                <c:pt idx="14929">
                  <c:v>592</c:v>
                </c:pt>
                <c:pt idx="14930">
                  <c:v>122</c:v>
                </c:pt>
                <c:pt idx="14931">
                  <c:v>212</c:v>
                </c:pt>
                <c:pt idx="14932">
                  <c:v>177</c:v>
                </c:pt>
                <c:pt idx="14933">
                  <c:v>417</c:v>
                </c:pt>
                <c:pt idx="14934">
                  <c:v>809</c:v>
                </c:pt>
                <c:pt idx="14935">
                  <c:v>4921</c:v>
                </c:pt>
                <c:pt idx="14936">
                  <c:v>640</c:v>
                </c:pt>
                <c:pt idx="14937">
                  <c:v>79</c:v>
                </c:pt>
                <c:pt idx="14938">
                  <c:v>0</c:v>
                </c:pt>
                <c:pt idx="14939">
                  <c:v>202</c:v>
                </c:pt>
                <c:pt idx="14940">
                  <c:v>842</c:v>
                </c:pt>
                <c:pt idx="14941">
                  <c:v>95395</c:v>
                </c:pt>
                <c:pt idx="14942">
                  <c:v>3079</c:v>
                </c:pt>
                <c:pt idx="14943">
                  <c:v>225</c:v>
                </c:pt>
                <c:pt idx="14944">
                  <c:v>102</c:v>
                </c:pt>
                <c:pt idx="14945">
                  <c:v>113</c:v>
                </c:pt>
                <c:pt idx="14946">
                  <c:v>32</c:v>
                </c:pt>
                <c:pt idx="14947">
                  <c:v>0</c:v>
                </c:pt>
                <c:pt idx="14948">
                  <c:v>7</c:v>
                </c:pt>
                <c:pt idx="14949">
                  <c:v>26</c:v>
                </c:pt>
                <c:pt idx="14950">
                  <c:v>10</c:v>
                </c:pt>
                <c:pt idx="14951">
                  <c:v>165</c:v>
                </c:pt>
                <c:pt idx="14952">
                  <c:v>2</c:v>
                </c:pt>
                <c:pt idx="14953">
                  <c:v>340</c:v>
                </c:pt>
                <c:pt idx="14954">
                  <c:v>896</c:v>
                </c:pt>
                <c:pt idx="14955">
                  <c:v>66</c:v>
                </c:pt>
                <c:pt idx="14956">
                  <c:v>13</c:v>
                </c:pt>
                <c:pt idx="14957">
                  <c:v>152</c:v>
                </c:pt>
                <c:pt idx="14958">
                  <c:v>4473</c:v>
                </c:pt>
                <c:pt idx="14959">
                  <c:v>0</c:v>
                </c:pt>
                <c:pt idx="14960">
                  <c:v>4703</c:v>
                </c:pt>
                <c:pt idx="14961">
                  <c:v>40</c:v>
                </c:pt>
                <c:pt idx="14962">
                  <c:v>187</c:v>
                </c:pt>
                <c:pt idx="14963">
                  <c:v>135</c:v>
                </c:pt>
                <c:pt idx="14964">
                  <c:v>80</c:v>
                </c:pt>
                <c:pt idx="14965">
                  <c:v>0</c:v>
                </c:pt>
                <c:pt idx="14966">
                  <c:v>22429</c:v>
                </c:pt>
                <c:pt idx="14967">
                  <c:v>1753</c:v>
                </c:pt>
                <c:pt idx="14968">
                  <c:v>136</c:v>
                </c:pt>
                <c:pt idx="14969">
                  <c:v>328</c:v>
                </c:pt>
                <c:pt idx="14970">
                  <c:v>17</c:v>
                </c:pt>
                <c:pt idx="14971">
                  <c:v>42</c:v>
                </c:pt>
                <c:pt idx="14972">
                  <c:v>8</c:v>
                </c:pt>
                <c:pt idx="14973">
                  <c:v>737</c:v>
                </c:pt>
                <c:pt idx="14974">
                  <c:v>105</c:v>
                </c:pt>
                <c:pt idx="14975">
                  <c:v>693</c:v>
                </c:pt>
                <c:pt idx="14976">
                  <c:v>1498</c:v>
                </c:pt>
                <c:pt idx="14977">
                  <c:v>78</c:v>
                </c:pt>
                <c:pt idx="14978">
                  <c:v>2384</c:v>
                </c:pt>
                <c:pt idx="14979">
                  <c:v>3074</c:v>
                </c:pt>
                <c:pt idx="14980">
                  <c:v>48</c:v>
                </c:pt>
                <c:pt idx="14981">
                  <c:v>10</c:v>
                </c:pt>
                <c:pt idx="14982">
                  <c:v>32</c:v>
                </c:pt>
                <c:pt idx="14983">
                  <c:v>161</c:v>
                </c:pt>
                <c:pt idx="14984">
                  <c:v>77</c:v>
                </c:pt>
                <c:pt idx="14985">
                  <c:v>201</c:v>
                </c:pt>
                <c:pt idx="14986">
                  <c:v>34</c:v>
                </c:pt>
                <c:pt idx="14987">
                  <c:v>26</c:v>
                </c:pt>
                <c:pt idx="14988">
                  <c:v>42</c:v>
                </c:pt>
                <c:pt idx="14989">
                  <c:v>0</c:v>
                </c:pt>
                <c:pt idx="14990">
                  <c:v>392</c:v>
                </c:pt>
                <c:pt idx="14991">
                  <c:v>1426</c:v>
                </c:pt>
                <c:pt idx="14992">
                  <c:v>1026</c:v>
                </c:pt>
                <c:pt idx="14993">
                  <c:v>915</c:v>
                </c:pt>
                <c:pt idx="14994">
                  <c:v>5339</c:v>
                </c:pt>
                <c:pt idx="14995">
                  <c:v>0</c:v>
                </c:pt>
                <c:pt idx="14996">
                  <c:v>47</c:v>
                </c:pt>
                <c:pt idx="14997">
                  <c:v>73</c:v>
                </c:pt>
                <c:pt idx="14998">
                  <c:v>2065</c:v>
                </c:pt>
                <c:pt idx="14999">
                  <c:v>236</c:v>
                </c:pt>
                <c:pt idx="15000">
                  <c:v>63</c:v>
                </c:pt>
                <c:pt idx="15001">
                  <c:v>200</c:v>
                </c:pt>
                <c:pt idx="15002">
                  <c:v>15</c:v>
                </c:pt>
                <c:pt idx="15003">
                  <c:v>14335</c:v>
                </c:pt>
                <c:pt idx="15004">
                  <c:v>0</c:v>
                </c:pt>
                <c:pt idx="15005">
                  <c:v>30</c:v>
                </c:pt>
                <c:pt idx="15006">
                  <c:v>0</c:v>
                </c:pt>
                <c:pt idx="15007">
                  <c:v>1171</c:v>
                </c:pt>
                <c:pt idx="15008">
                  <c:v>427</c:v>
                </c:pt>
                <c:pt idx="15009">
                  <c:v>18</c:v>
                </c:pt>
                <c:pt idx="15010">
                  <c:v>1121</c:v>
                </c:pt>
                <c:pt idx="15011">
                  <c:v>492</c:v>
                </c:pt>
                <c:pt idx="15012">
                  <c:v>121</c:v>
                </c:pt>
                <c:pt idx="15013">
                  <c:v>92</c:v>
                </c:pt>
                <c:pt idx="15014">
                  <c:v>588</c:v>
                </c:pt>
                <c:pt idx="15015">
                  <c:v>48898</c:v>
                </c:pt>
                <c:pt idx="15016">
                  <c:v>42</c:v>
                </c:pt>
                <c:pt idx="15017">
                  <c:v>43</c:v>
                </c:pt>
                <c:pt idx="15018">
                  <c:v>137</c:v>
                </c:pt>
                <c:pt idx="15019">
                  <c:v>138</c:v>
                </c:pt>
                <c:pt idx="15020">
                  <c:v>41</c:v>
                </c:pt>
                <c:pt idx="15021">
                  <c:v>9</c:v>
                </c:pt>
                <c:pt idx="15022">
                  <c:v>37</c:v>
                </c:pt>
                <c:pt idx="15023">
                  <c:v>17</c:v>
                </c:pt>
                <c:pt idx="15024">
                  <c:v>85</c:v>
                </c:pt>
                <c:pt idx="15025">
                  <c:v>77</c:v>
                </c:pt>
                <c:pt idx="15026">
                  <c:v>13</c:v>
                </c:pt>
                <c:pt idx="15027">
                  <c:v>1323</c:v>
                </c:pt>
                <c:pt idx="15028">
                  <c:v>160</c:v>
                </c:pt>
                <c:pt idx="15029">
                  <c:v>0</c:v>
                </c:pt>
                <c:pt idx="15030">
                  <c:v>42</c:v>
                </c:pt>
                <c:pt idx="15031">
                  <c:v>1423</c:v>
                </c:pt>
                <c:pt idx="15032">
                  <c:v>12</c:v>
                </c:pt>
                <c:pt idx="15033">
                  <c:v>136</c:v>
                </c:pt>
                <c:pt idx="15034">
                  <c:v>6342</c:v>
                </c:pt>
                <c:pt idx="15035">
                  <c:v>2499</c:v>
                </c:pt>
                <c:pt idx="15036">
                  <c:v>83</c:v>
                </c:pt>
                <c:pt idx="15037">
                  <c:v>52</c:v>
                </c:pt>
                <c:pt idx="15038">
                  <c:v>1663</c:v>
                </c:pt>
                <c:pt idx="15039">
                  <c:v>1322</c:v>
                </c:pt>
                <c:pt idx="15040">
                  <c:v>19</c:v>
                </c:pt>
                <c:pt idx="15041">
                  <c:v>593</c:v>
                </c:pt>
                <c:pt idx="15042">
                  <c:v>12016</c:v>
                </c:pt>
                <c:pt idx="15043">
                  <c:v>10</c:v>
                </c:pt>
                <c:pt idx="15044">
                  <c:v>811</c:v>
                </c:pt>
                <c:pt idx="15045">
                  <c:v>787</c:v>
                </c:pt>
                <c:pt idx="15046">
                  <c:v>1378</c:v>
                </c:pt>
                <c:pt idx="15047">
                  <c:v>103</c:v>
                </c:pt>
                <c:pt idx="15048">
                  <c:v>1396</c:v>
                </c:pt>
                <c:pt idx="15049">
                  <c:v>2561</c:v>
                </c:pt>
                <c:pt idx="15050">
                  <c:v>468</c:v>
                </c:pt>
                <c:pt idx="15051">
                  <c:v>741</c:v>
                </c:pt>
                <c:pt idx="15052">
                  <c:v>682</c:v>
                </c:pt>
                <c:pt idx="15053">
                  <c:v>79</c:v>
                </c:pt>
                <c:pt idx="15054">
                  <c:v>229</c:v>
                </c:pt>
                <c:pt idx="15055">
                  <c:v>397</c:v>
                </c:pt>
                <c:pt idx="15056">
                  <c:v>521</c:v>
                </c:pt>
                <c:pt idx="15057">
                  <c:v>917</c:v>
                </c:pt>
                <c:pt idx="15058">
                  <c:v>2331</c:v>
                </c:pt>
                <c:pt idx="15059">
                  <c:v>280</c:v>
                </c:pt>
                <c:pt idx="15060">
                  <c:v>385</c:v>
                </c:pt>
                <c:pt idx="15061">
                  <c:v>39</c:v>
                </c:pt>
                <c:pt idx="15062">
                  <c:v>511</c:v>
                </c:pt>
                <c:pt idx="15063">
                  <c:v>7</c:v>
                </c:pt>
                <c:pt idx="15064">
                  <c:v>730</c:v>
                </c:pt>
                <c:pt idx="15065">
                  <c:v>3154</c:v>
                </c:pt>
                <c:pt idx="15066">
                  <c:v>384</c:v>
                </c:pt>
                <c:pt idx="15067">
                  <c:v>97</c:v>
                </c:pt>
                <c:pt idx="15068">
                  <c:v>611</c:v>
                </c:pt>
                <c:pt idx="15069">
                  <c:v>593</c:v>
                </c:pt>
                <c:pt idx="15070">
                  <c:v>1948</c:v>
                </c:pt>
                <c:pt idx="15071">
                  <c:v>75</c:v>
                </c:pt>
                <c:pt idx="15072">
                  <c:v>235</c:v>
                </c:pt>
                <c:pt idx="15073">
                  <c:v>29</c:v>
                </c:pt>
                <c:pt idx="15074">
                  <c:v>253</c:v>
                </c:pt>
                <c:pt idx="15075">
                  <c:v>549</c:v>
                </c:pt>
                <c:pt idx="15076">
                  <c:v>977</c:v>
                </c:pt>
                <c:pt idx="15077">
                  <c:v>0</c:v>
                </c:pt>
                <c:pt idx="15078">
                  <c:v>41</c:v>
                </c:pt>
                <c:pt idx="15079">
                  <c:v>186</c:v>
                </c:pt>
                <c:pt idx="15080">
                  <c:v>9</c:v>
                </c:pt>
                <c:pt idx="15081">
                  <c:v>35</c:v>
                </c:pt>
                <c:pt idx="15082">
                  <c:v>39</c:v>
                </c:pt>
                <c:pt idx="15083">
                  <c:v>0</c:v>
                </c:pt>
                <c:pt idx="15084">
                  <c:v>800</c:v>
                </c:pt>
                <c:pt idx="15085">
                  <c:v>347</c:v>
                </c:pt>
                <c:pt idx="15086">
                  <c:v>314</c:v>
                </c:pt>
                <c:pt idx="15087">
                  <c:v>431</c:v>
                </c:pt>
                <c:pt idx="15088">
                  <c:v>102</c:v>
                </c:pt>
                <c:pt idx="15089">
                  <c:v>450</c:v>
                </c:pt>
                <c:pt idx="15090">
                  <c:v>21384</c:v>
                </c:pt>
                <c:pt idx="15091">
                  <c:v>138</c:v>
                </c:pt>
                <c:pt idx="15092">
                  <c:v>2040</c:v>
                </c:pt>
                <c:pt idx="15093">
                  <c:v>0</c:v>
                </c:pt>
                <c:pt idx="15094">
                  <c:v>1</c:v>
                </c:pt>
                <c:pt idx="15095">
                  <c:v>224</c:v>
                </c:pt>
                <c:pt idx="15096">
                  <c:v>699</c:v>
                </c:pt>
                <c:pt idx="15097">
                  <c:v>4802</c:v>
                </c:pt>
                <c:pt idx="15098">
                  <c:v>218</c:v>
                </c:pt>
                <c:pt idx="15099">
                  <c:v>8</c:v>
                </c:pt>
                <c:pt idx="15100">
                  <c:v>94</c:v>
                </c:pt>
                <c:pt idx="15101">
                  <c:v>35</c:v>
                </c:pt>
                <c:pt idx="15102">
                  <c:v>1828</c:v>
                </c:pt>
                <c:pt idx="15103">
                  <c:v>104</c:v>
                </c:pt>
                <c:pt idx="15104">
                  <c:v>1352</c:v>
                </c:pt>
                <c:pt idx="15105">
                  <c:v>0</c:v>
                </c:pt>
                <c:pt idx="15106">
                  <c:v>976</c:v>
                </c:pt>
                <c:pt idx="15107">
                  <c:v>364</c:v>
                </c:pt>
                <c:pt idx="15108">
                  <c:v>404</c:v>
                </c:pt>
                <c:pt idx="15109">
                  <c:v>170</c:v>
                </c:pt>
                <c:pt idx="15110">
                  <c:v>225</c:v>
                </c:pt>
                <c:pt idx="15111">
                  <c:v>65564</c:v>
                </c:pt>
                <c:pt idx="15112">
                  <c:v>2810</c:v>
                </c:pt>
                <c:pt idx="15113">
                  <c:v>130</c:v>
                </c:pt>
                <c:pt idx="15114">
                  <c:v>74</c:v>
                </c:pt>
                <c:pt idx="15115">
                  <c:v>4</c:v>
                </c:pt>
                <c:pt idx="15116">
                  <c:v>66</c:v>
                </c:pt>
                <c:pt idx="15117">
                  <c:v>24</c:v>
                </c:pt>
                <c:pt idx="15118">
                  <c:v>182</c:v>
                </c:pt>
                <c:pt idx="15119">
                  <c:v>72</c:v>
                </c:pt>
                <c:pt idx="15120">
                  <c:v>0</c:v>
                </c:pt>
                <c:pt idx="15121">
                  <c:v>0</c:v>
                </c:pt>
                <c:pt idx="15122">
                  <c:v>15</c:v>
                </c:pt>
                <c:pt idx="15123">
                  <c:v>657</c:v>
                </c:pt>
                <c:pt idx="15124">
                  <c:v>5</c:v>
                </c:pt>
                <c:pt idx="15125">
                  <c:v>312</c:v>
                </c:pt>
                <c:pt idx="15126">
                  <c:v>557</c:v>
                </c:pt>
                <c:pt idx="15127">
                  <c:v>267</c:v>
                </c:pt>
                <c:pt idx="15128">
                  <c:v>312</c:v>
                </c:pt>
                <c:pt idx="15129">
                  <c:v>145</c:v>
                </c:pt>
                <c:pt idx="15130">
                  <c:v>387</c:v>
                </c:pt>
                <c:pt idx="15131">
                  <c:v>78</c:v>
                </c:pt>
                <c:pt idx="15132">
                  <c:v>2394</c:v>
                </c:pt>
                <c:pt idx="15133">
                  <c:v>0</c:v>
                </c:pt>
                <c:pt idx="15134">
                  <c:v>0</c:v>
                </c:pt>
                <c:pt idx="15135">
                  <c:v>3794</c:v>
                </c:pt>
                <c:pt idx="15136">
                  <c:v>189</c:v>
                </c:pt>
                <c:pt idx="15137">
                  <c:v>4189</c:v>
                </c:pt>
                <c:pt idx="15138">
                  <c:v>179</c:v>
                </c:pt>
                <c:pt idx="15139">
                  <c:v>2</c:v>
                </c:pt>
                <c:pt idx="15140">
                  <c:v>777</c:v>
                </c:pt>
                <c:pt idx="15141">
                  <c:v>175</c:v>
                </c:pt>
                <c:pt idx="15142">
                  <c:v>157</c:v>
                </c:pt>
                <c:pt idx="15143">
                  <c:v>96</c:v>
                </c:pt>
                <c:pt idx="15144">
                  <c:v>149</c:v>
                </c:pt>
                <c:pt idx="15145">
                  <c:v>141</c:v>
                </c:pt>
                <c:pt idx="15146">
                  <c:v>3794</c:v>
                </c:pt>
                <c:pt idx="15147">
                  <c:v>1104</c:v>
                </c:pt>
                <c:pt idx="15148">
                  <c:v>22539</c:v>
                </c:pt>
                <c:pt idx="15149">
                  <c:v>110</c:v>
                </c:pt>
                <c:pt idx="15150">
                  <c:v>11</c:v>
                </c:pt>
                <c:pt idx="15151">
                  <c:v>919</c:v>
                </c:pt>
                <c:pt idx="15152">
                  <c:v>131</c:v>
                </c:pt>
                <c:pt idx="15153">
                  <c:v>227</c:v>
                </c:pt>
                <c:pt idx="15154">
                  <c:v>366</c:v>
                </c:pt>
                <c:pt idx="15155">
                  <c:v>148</c:v>
                </c:pt>
                <c:pt idx="15156">
                  <c:v>150</c:v>
                </c:pt>
                <c:pt idx="15157">
                  <c:v>0</c:v>
                </c:pt>
                <c:pt idx="15158">
                  <c:v>2417</c:v>
                </c:pt>
                <c:pt idx="15159">
                  <c:v>9</c:v>
                </c:pt>
                <c:pt idx="15160">
                  <c:v>1010</c:v>
                </c:pt>
                <c:pt idx="15161">
                  <c:v>0</c:v>
                </c:pt>
                <c:pt idx="15162">
                  <c:v>0</c:v>
                </c:pt>
                <c:pt idx="15163">
                  <c:v>185</c:v>
                </c:pt>
                <c:pt idx="15164">
                  <c:v>41</c:v>
                </c:pt>
                <c:pt idx="15165">
                  <c:v>806</c:v>
                </c:pt>
                <c:pt idx="15166">
                  <c:v>818</c:v>
                </c:pt>
                <c:pt idx="15167">
                  <c:v>11</c:v>
                </c:pt>
                <c:pt idx="15168">
                  <c:v>38</c:v>
                </c:pt>
                <c:pt idx="15169">
                  <c:v>2</c:v>
                </c:pt>
                <c:pt idx="15170">
                  <c:v>54</c:v>
                </c:pt>
                <c:pt idx="15171">
                  <c:v>309</c:v>
                </c:pt>
                <c:pt idx="15172">
                  <c:v>981</c:v>
                </c:pt>
                <c:pt idx="15173">
                  <c:v>8527</c:v>
                </c:pt>
                <c:pt idx="15174">
                  <c:v>226</c:v>
                </c:pt>
                <c:pt idx="15175">
                  <c:v>16324</c:v>
                </c:pt>
                <c:pt idx="15176">
                  <c:v>9854</c:v>
                </c:pt>
                <c:pt idx="15177">
                  <c:v>112</c:v>
                </c:pt>
                <c:pt idx="15178">
                  <c:v>81</c:v>
                </c:pt>
                <c:pt idx="15179">
                  <c:v>1256</c:v>
                </c:pt>
                <c:pt idx="15180">
                  <c:v>625</c:v>
                </c:pt>
                <c:pt idx="15181">
                  <c:v>294</c:v>
                </c:pt>
                <c:pt idx="15182">
                  <c:v>194</c:v>
                </c:pt>
                <c:pt idx="15183">
                  <c:v>433</c:v>
                </c:pt>
                <c:pt idx="15184">
                  <c:v>0</c:v>
                </c:pt>
                <c:pt idx="15185">
                  <c:v>924</c:v>
                </c:pt>
                <c:pt idx="15186">
                  <c:v>2</c:v>
                </c:pt>
                <c:pt idx="15187">
                  <c:v>12</c:v>
                </c:pt>
                <c:pt idx="15188">
                  <c:v>77</c:v>
                </c:pt>
                <c:pt idx="15189">
                  <c:v>466</c:v>
                </c:pt>
                <c:pt idx="15190">
                  <c:v>30</c:v>
                </c:pt>
                <c:pt idx="15191">
                  <c:v>1224</c:v>
                </c:pt>
                <c:pt idx="15192">
                  <c:v>5406</c:v>
                </c:pt>
                <c:pt idx="15193">
                  <c:v>94</c:v>
                </c:pt>
                <c:pt idx="15194">
                  <c:v>3</c:v>
                </c:pt>
                <c:pt idx="15195">
                  <c:v>13</c:v>
                </c:pt>
                <c:pt idx="15196">
                  <c:v>1582</c:v>
                </c:pt>
                <c:pt idx="15197">
                  <c:v>1492</c:v>
                </c:pt>
                <c:pt idx="15198">
                  <c:v>12</c:v>
                </c:pt>
                <c:pt idx="15199">
                  <c:v>109</c:v>
                </c:pt>
                <c:pt idx="15200">
                  <c:v>1614</c:v>
                </c:pt>
                <c:pt idx="15201">
                  <c:v>4005</c:v>
                </c:pt>
                <c:pt idx="15202">
                  <c:v>2207</c:v>
                </c:pt>
                <c:pt idx="15203">
                  <c:v>442</c:v>
                </c:pt>
                <c:pt idx="15204">
                  <c:v>39</c:v>
                </c:pt>
                <c:pt idx="15205">
                  <c:v>26</c:v>
                </c:pt>
                <c:pt idx="15206">
                  <c:v>94</c:v>
                </c:pt>
                <c:pt idx="15207">
                  <c:v>243</c:v>
                </c:pt>
                <c:pt idx="15208">
                  <c:v>277</c:v>
                </c:pt>
                <c:pt idx="15209">
                  <c:v>13</c:v>
                </c:pt>
                <c:pt idx="15210">
                  <c:v>120</c:v>
                </c:pt>
                <c:pt idx="15211">
                  <c:v>809</c:v>
                </c:pt>
                <c:pt idx="15212">
                  <c:v>921</c:v>
                </c:pt>
                <c:pt idx="15213">
                  <c:v>335</c:v>
                </c:pt>
                <c:pt idx="15214">
                  <c:v>21</c:v>
                </c:pt>
                <c:pt idx="15215">
                  <c:v>146</c:v>
                </c:pt>
                <c:pt idx="15216">
                  <c:v>1417</c:v>
                </c:pt>
                <c:pt idx="15217">
                  <c:v>567</c:v>
                </c:pt>
                <c:pt idx="15218">
                  <c:v>246</c:v>
                </c:pt>
                <c:pt idx="15219">
                  <c:v>365</c:v>
                </c:pt>
                <c:pt idx="15220">
                  <c:v>119</c:v>
                </c:pt>
                <c:pt idx="15221">
                  <c:v>578</c:v>
                </c:pt>
                <c:pt idx="15222">
                  <c:v>3926</c:v>
                </c:pt>
                <c:pt idx="15223">
                  <c:v>0</c:v>
                </c:pt>
                <c:pt idx="15224">
                  <c:v>2172</c:v>
                </c:pt>
                <c:pt idx="15225">
                  <c:v>190</c:v>
                </c:pt>
                <c:pt idx="15226">
                  <c:v>1056</c:v>
                </c:pt>
                <c:pt idx="15227">
                  <c:v>184</c:v>
                </c:pt>
                <c:pt idx="15228">
                  <c:v>2765</c:v>
                </c:pt>
                <c:pt idx="15229">
                  <c:v>480</c:v>
                </c:pt>
                <c:pt idx="15230">
                  <c:v>143</c:v>
                </c:pt>
                <c:pt idx="15231">
                  <c:v>22</c:v>
                </c:pt>
                <c:pt idx="15232">
                  <c:v>12</c:v>
                </c:pt>
                <c:pt idx="15233">
                  <c:v>426</c:v>
                </c:pt>
                <c:pt idx="15234">
                  <c:v>572</c:v>
                </c:pt>
                <c:pt idx="15235">
                  <c:v>156</c:v>
                </c:pt>
                <c:pt idx="15236">
                  <c:v>470</c:v>
                </c:pt>
                <c:pt idx="15237">
                  <c:v>233</c:v>
                </c:pt>
                <c:pt idx="15238">
                  <c:v>135</c:v>
                </c:pt>
                <c:pt idx="15239">
                  <c:v>57</c:v>
                </c:pt>
                <c:pt idx="15240">
                  <c:v>304</c:v>
                </c:pt>
                <c:pt idx="15241">
                  <c:v>8886</c:v>
                </c:pt>
                <c:pt idx="15242">
                  <c:v>9020</c:v>
                </c:pt>
                <c:pt idx="15243">
                  <c:v>43</c:v>
                </c:pt>
                <c:pt idx="15244">
                  <c:v>120</c:v>
                </c:pt>
                <c:pt idx="15245">
                  <c:v>43</c:v>
                </c:pt>
                <c:pt idx="15246">
                  <c:v>41</c:v>
                </c:pt>
                <c:pt idx="15247">
                  <c:v>1</c:v>
                </c:pt>
                <c:pt idx="15248">
                  <c:v>378</c:v>
                </c:pt>
                <c:pt idx="15249">
                  <c:v>1032</c:v>
                </c:pt>
                <c:pt idx="15250">
                  <c:v>5</c:v>
                </c:pt>
                <c:pt idx="15251">
                  <c:v>30691</c:v>
                </c:pt>
                <c:pt idx="15252">
                  <c:v>82</c:v>
                </c:pt>
                <c:pt idx="15253">
                  <c:v>148</c:v>
                </c:pt>
                <c:pt idx="15254">
                  <c:v>260</c:v>
                </c:pt>
                <c:pt idx="15255">
                  <c:v>39</c:v>
                </c:pt>
                <c:pt idx="15256">
                  <c:v>58459</c:v>
                </c:pt>
                <c:pt idx="15257">
                  <c:v>65</c:v>
                </c:pt>
                <c:pt idx="15258">
                  <c:v>13</c:v>
                </c:pt>
                <c:pt idx="15259">
                  <c:v>11</c:v>
                </c:pt>
                <c:pt idx="15260">
                  <c:v>824</c:v>
                </c:pt>
                <c:pt idx="15261">
                  <c:v>2211</c:v>
                </c:pt>
                <c:pt idx="15262">
                  <c:v>30</c:v>
                </c:pt>
                <c:pt idx="15263">
                  <c:v>732</c:v>
                </c:pt>
                <c:pt idx="15264">
                  <c:v>3162</c:v>
                </c:pt>
                <c:pt idx="15265">
                  <c:v>89</c:v>
                </c:pt>
                <c:pt idx="15266">
                  <c:v>2885</c:v>
                </c:pt>
                <c:pt idx="15267">
                  <c:v>283</c:v>
                </c:pt>
                <c:pt idx="15268">
                  <c:v>17</c:v>
                </c:pt>
                <c:pt idx="15269">
                  <c:v>2795</c:v>
                </c:pt>
                <c:pt idx="15270">
                  <c:v>465</c:v>
                </c:pt>
                <c:pt idx="15271">
                  <c:v>119</c:v>
                </c:pt>
                <c:pt idx="15272">
                  <c:v>40</c:v>
                </c:pt>
                <c:pt idx="15273">
                  <c:v>146</c:v>
                </c:pt>
                <c:pt idx="15274">
                  <c:v>6</c:v>
                </c:pt>
                <c:pt idx="15275">
                  <c:v>12</c:v>
                </c:pt>
                <c:pt idx="15276">
                  <c:v>0</c:v>
                </c:pt>
                <c:pt idx="15277">
                  <c:v>1003</c:v>
                </c:pt>
                <c:pt idx="15278">
                  <c:v>5001</c:v>
                </c:pt>
                <c:pt idx="15279">
                  <c:v>7</c:v>
                </c:pt>
                <c:pt idx="15280">
                  <c:v>1133</c:v>
                </c:pt>
                <c:pt idx="15281">
                  <c:v>66</c:v>
                </c:pt>
                <c:pt idx="15282">
                  <c:v>1382</c:v>
                </c:pt>
                <c:pt idx="15283">
                  <c:v>117</c:v>
                </c:pt>
                <c:pt idx="15284">
                  <c:v>431</c:v>
                </c:pt>
                <c:pt idx="15285">
                  <c:v>474</c:v>
                </c:pt>
                <c:pt idx="15286">
                  <c:v>1327</c:v>
                </c:pt>
                <c:pt idx="15287">
                  <c:v>12</c:v>
                </c:pt>
                <c:pt idx="15288">
                  <c:v>1032</c:v>
                </c:pt>
                <c:pt idx="15289">
                  <c:v>24</c:v>
                </c:pt>
                <c:pt idx="15290">
                  <c:v>621</c:v>
                </c:pt>
                <c:pt idx="15291">
                  <c:v>111</c:v>
                </c:pt>
                <c:pt idx="15292">
                  <c:v>82</c:v>
                </c:pt>
                <c:pt idx="15293">
                  <c:v>3265</c:v>
                </c:pt>
                <c:pt idx="15294">
                  <c:v>150</c:v>
                </c:pt>
                <c:pt idx="15295">
                  <c:v>7</c:v>
                </c:pt>
                <c:pt idx="15296">
                  <c:v>388</c:v>
                </c:pt>
                <c:pt idx="15297">
                  <c:v>72</c:v>
                </c:pt>
                <c:pt idx="15298">
                  <c:v>16</c:v>
                </c:pt>
                <c:pt idx="15299">
                  <c:v>4053</c:v>
                </c:pt>
                <c:pt idx="15300">
                  <c:v>181</c:v>
                </c:pt>
                <c:pt idx="15301">
                  <c:v>166</c:v>
                </c:pt>
                <c:pt idx="15302">
                  <c:v>4493</c:v>
                </c:pt>
                <c:pt idx="15303">
                  <c:v>0</c:v>
                </c:pt>
                <c:pt idx="15304">
                  <c:v>50</c:v>
                </c:pt>
                <c:pt idx="15305">
                  <c:v>1062</c:v>
                </c:pt>
                <c:pt idx="15306">
                  <c:v>12</c:v>
                </c:pt>
                <c:pt idx="15307">
                  <c:v>701</c:v>
                </c:pt>
                <c:pt idx="15308">
                  <c:v>0</c:v>
                </c:pt>
                <c:pt idx="15309">
                  <c:v>557</c:v>
                </c:pt>
                <c:pt idx="15310">
                  <c:v>362</c:v>
                </c:pt>
                <c:pt idx="15311">
                  <c:v>109</c:v>
                </c:pt>
                <c:pt idx="15312">
                  <c:v>0</c:v>
                </c:pt>
                <c:pt idx="15313">
                  <c:v>23</c:v>
                </c:pt>
                <c:pt idx="15314">
                  <c:v>570</c:v>
                </c:pt>
                <c:pt idx="15315">
                  <c:v>36</c:v>
                </c:pt>
                <c:pt idx="15316">
                  <c:v>5680</c:v>
                </c:pt>
                <c:pt idx="15317">
                  <c:v>73</c:v>
                </c:pt>
                <c:pt idx="15318">
                  <c:v>18151</c:v>
                </c:pt>
                <c:pt idx="15319">
                  <c:v>101</c:v>
                </c:pt>
                <c:pt idx="15320">
                  <c:v>3948</c:v>
                </c:pt>
                <c:pt idx="15321">
                  <c:v>4351</c:v>
                </c:pt>
                <c:pt idx="15322">
                  <c:v>38</c:v>
                </c:pt>
                <c:pt idx="15323">
                  <c:v>2890</c:v>
                </c:pt>
                <c:pt idx="15324">
                  <c:v>2394</c:v>
                </c:pt>
                <c:pt idx="15325">
                  <c:v>26</c:v>
                </c:pt>
                <c:pt idx="15326">
                  <c:v>515</c:v>
                </c:pt>
                <c:pt idx="15327">
                  <c:v>70</c:v>
                </c:pt>
                <c:pt idx="15328">
                  <c:v>1152</c:v>
                </c:pt>
                <c:pt idx="15329">
                  <c:v>87</c:v>
                </c:pt>
                <c:pt idx="15330">
                  <c:v>158</c:v>
                </c:pt>
                <c:pt idx="15331">
                  <c:v>2366</c:v>
                </c:pt>
                <c:pt idx="15332">
                  <c:v>26</c:v>
                </c:pt>
                <c:pt idx="15333">
                  <c:v>801</c:v>
                </c:pt>
                <c:pt idx="15334">
                  <c:v>70</c:v>
                </c:pt>
                <c:pt idx="15335">
                  <c:v>89</c:v>
                </c:pt>
                <c:pt idx="15336">
                  <c:v>1633</c:v>
                </c:pt>
                <c:pt idx="15337">
                  <c:v>4046</c:v>
                </c:pt>
                <c:pt idx="15338">
                  <c:v>3414</c:v>
                </c:pt>
                <c:pt idx="15339">
                  <c:v>268</c:v>
                </c:pt>
                <c:pt idx="15340">
                  <c:v>67</c:v>
                </c:pt>
                <c:pt idx="15341">
                  <c:v>223</c:v>
                </c:pt>
                <c:pt idx="15342">
                  <c:v>169</c:v>
                </c:pt>
                <c:pt idx="15343">
                  <c:v>379</c:v>
                </c:pt>
                <c:pt idx="15344">
                  <c:v>55</c:v>
                </c:pt>
                <c:pt idx="15345">
                  <c:v>14</c:v>
                </c:pt>
                <c:pt idx="15346">
                  <c:v>125</c:v>
                </c:pt>
                <c:pt idx="15347">
                  <c:v>31</c:v>
                </c:pt>
                <c:pt idx="15348">
                  <c:v>2017</c:v>
                </c:pt>
                <c:pt idx="15349">
                  <c:v>165</c:v>
                </c:pt>
                <c:pt idx="15350">
                  <c:v>1980</c:v>
                </c:pt>
                <c:pt idx="15351">
                  <c:v>0</c:v>
                </c:pt>
                <c:pt idx="15352">
                  <c:v>7</c:v>
                </c:pt>
                <c:pt idx="15353">
                  <c:v>369</c:v>
                </c:pt>
                <c:pt idx="15354">
                  <c:v>132</c:v>
                </c:pt>
                <c:pt idx="15355">
                  <c:v>347</c:v>
                </c:pt>
                <c:pt idx="15356">
                  <c:v>469</c:v>
                </c:pt>
                <c:pt idx="15357">
                  <c:v>55</c:v>
                </c:pt>
                <c:pt idx="15358">
                  <c:v>156</c:v>
                </c:pt>
                <c:pt idx="15359">
                  <c:v>546</c:v>
                </c:pt>
                <c:pt idx="15360">
                  <c:v>121</c:v>
                </c:pt>
                <c:pt idx="15361">
                  <c:v>1236</c:v>
                </c:pt>
                <c:pt idx="15362">
                  <c:v>3</c:v>
                </c:pt>
                <c:pt idx="15363">
                  <c:v>1</c:v>
                </c:pt>
                <c:pt idx="15364">
                  <c:v>2500</c:v>
                </c:pt>
                <c:pt idx="15365">
                  <c:v>2719</c:v>
                </c:pt>
                <c:pt idx="15366">
                  <c:v>1272</c:v>
                </c:pt>
                <c:pt idx="15367">
                  <c:v>181</c:v>
                </c:pt>
                <c:pt idx="15368">
                  <c:v>181</c:v>
                </c:pt>
                <c:pt idx="15369">
                  <c:v>92</c:v>
                </c:pt>
                <c:pt idx="15370">
                  <c:v>143</c:v>
                </c:pt>
                <c:pt idx="15371">
                  <c:v>54</c:v>
                </c:pt>
                <c:pt idx="15372">
                  <c:v>522</c:v>
                </c:pt>
                <c:pt idx="15373">
                  <c:v>938</c:v>
                </c:pt>
                <c:pt idx="15374">
                  <c:v>231</c:v>
                </c:pt>
                <c:pt idx="15375">
                  <c:v>15</c:v>
                </c:pt>
                <c:pt idx="15376">
                  <c:v>45</c:v>
                </c:pt>
                <c:pt idx="15377">
                  <c:v>16</c:v>
                </c:pt>
                <c:pt idx="15378">
                  <c:v>32</c:v>
                </c:pt>
                <c:pt idx="15379">
                  <c:v>717</c:v>
                </c:pt>
                <c:pt idx="15380">
                  <c:v>15</c:v>
                </c:pt>
                <c:pt idx="15381">
                  <c:v>59</c:v>
                </c:pt>
                <c:pt idx="15382">
                  <c:v>244</c:v>
                </c:pt>
                <c:pt idx="15383">
                  <c:v>10</c:v>
                </c:pt>
                <c:pt idx="15384">
                  <c:v>640</c:v>
                </c:pt>
                <c:pt idx="15385">
                  <c:v>189</c:v>
                </c:pt>
                <c:pt idx="15386">
                  <c:v>837</c:v>
                </c:pt>
                <c:pt idx="15387">
                  <c:v>38</c:v>
                </c:pt>
                <c:pt idx="15388">
                  <c:v>1486</c:v>
                </c:pt>
                <c:pt idx="15389">
                  <c:v>562</c:v>
                </c:pt>
                <c:pt idx="15390">
                  <c:v>77</c:v>
                </c:pt>
                <c:pt idx="15391">
                  <c:v>1259</c:v>
                </c:pt>
                <c:pt idx="15392">
                  <c:v>61</c:v>
                </c:pt>
                <c:pt idx="15393">
                  <c:v>641</c:v>
                </c:pt>
                <c:pt idx="15394">
                  <c:v>0</c:v>
                </c:pt>
                <c:pt idx="15395">
                  <c:v>0</c:v>
                </c:pt>
                <c:pt idx="15396">
                  <c:v>37</c:v>
                </c:pt>
                <c:pt idx="15397">
                  <c:v>209</c:v>
                </c:pt>
                <c:pt idx="15398">
                  <c:v>680</c:v>
                </c:pt>
                <c:pt idx="15399">
                  <c:v>2348</c:v>
                </c:pt>
                <c:pt idx="15400">
                  <c:v>23</c:v>
                </c:pt>
                <c:pt idx="15401">
                  <c:v>19</c:v>
                </c:pt>
                <c:pt idx="15402">
                  <c:v>35669</c:v>
                </c:pt>
                <c:pt idx="15403">
                  <c:v>23</c:v>
                </c:pt>
                <c:pt idx="15404">
                  <c:v>482</c:v>
                </c:pt>
                <c:pt idx="15405">
                  <c:v>85</c:v>
                </c:pt>
                <c:pt idx="15406">
                  <c:v>2901</c:v>
                </c:pt>
                <c:pt idx="15407">
                  <c:v>30</c:v>
                </c:pt>
                <c:pt idx="15408">
                  <c:v>42</c:v>
                </c:pt>
                <c:pt idx="15409">
                  <c:v>201</c:v>
                </c:pt>
                <c:pt idx="15410">
                  <c:v>1034</c:v>
                </c:pt>
                <c:pt idx="15411">
                  <c:v>3089</c:v>
                </c:pt>
                <c:pt idx="15412">
                  <c:v>38</c:v>
                </c:pt>
                <c:pt idx="15413">
                  <c:v>23</c:v>
                </c:pt>
                <c:pt idx="15414">
                  <c:v>27</c:v>
                </c:pt>
                <c:pt idx="15415">
                  <c:v>2855</c:v>
                </c:pt>
                <c:pt idx="15416">
                  <c:v>22</c:v>
                </c:pt>
                <c:pt idx="15417">
                  <c:v>916</c:v>
                </c:pt>
                <c:pt idx="15418">
                  <c:v>3827</c:v>
                </c:pt>
                <c:pt idx="15419">
                  <c:v>0</c:v>
                </c:pt>
                <c:pt idx="15420">
                  <c:v>198</c:v>
                </c:pt>
                <c:pt idx="15421">
                  <c:v>231</c:v>
                </c:pt>
                <c:pt idx="15422">
                  <c:v>2</c:v>
                </c:pt>
                <c:pt idx="15423">
                  <c:v>159</c:v>
                </c:pt>
                <c:pt idx="15424">
                  <c:v>1207</c:v>
                </c:pt>
                <c:pt idx="15425">
                  <c:v>206</c:v>
                </c:pt>
                <c:pt idx="15426">
                  <c:v>30</c:v>
                </c:pt>
                <c:pt idx="15427">
                  <c:v>2145</c:v>
                </c:pt>
                <c:pt idx="15428">
                  <c:v>46424</c:v>
                </c:pt>
                <c:pt idx="15429">
                  <c:v>1854</c:v>
                </c:pt>
                <c:pt idx="15430">
                  <c:v>601</c:v>
                </c:pt>
                <c:pt idx="15431">
                  <c:v>205</c:v>
                </c:pt>
                <c:pt idx="15432">
                  <c:v>80</c:v>
                </c:pt>
                <c:pt idx="15433">
                  <c:v>26</c:v>
                </c:pt>
                <c:pt idx="15434">
                  <c:v>210</c:v>
                </c:pt>
                <c:pt idx="15435">
                  <c:v>136</c:v>
                </c:pt>
                <c:pt idx="15436">
                  <c:v>30</c:v>
                </c:pt>
                <c:pt idx="15437">
                  <c:v>5533</c:v>
                </c:pt>
                <c:pt idx="15438">
                  <c:v>39</c:v>
                </c:pt>
                <c:pt idx="15439">
                  <c:v>462</c:v>
                </c:pt>
                <c:pt idx="15440">
                  <c:v>60</c:v>
                </c:pt>
                <c:pt idx="15441">
                  <c:v>47</c:v>
                </c:pt>
                <c:pt idx="15442">
                  <c:v>32</c:v>
                </c:pt>
                <c:pt idx="15443">
                  <c:v>64</c:v>
                </c:pt>
                <c:pt idx="15444">
                  <c:v>246</c:v>
                </c:pt>
                <c:pt idx="15445">
                  <c:v>327</c:v>
                </c:pt>
                <c:pt idx="15446">
                  <c:v>477</c:v>
                </c:pt>
                <c:pt idx="15447">
                  <c:v>56</c:v>
                </c:pt>
                <c:pt idx="15448">
                  <c:v>298</c:v>
                </c:pt>
                <c:pt idx="15449">
                  <c:v>2832</c:v>
                </c:pt>
                <c:pt idx="15450">
                  <c:v>101</c:v>
                </c:pt>
                <c:pt idx="15451">
                  <c:v>221</c:v>
                </c:pt>
                <c:pt idx="15452">
                  <c:v>84</c:v>
                </c:pt>
                <c:pt idx="15453">
                  <c:v>16029</c:v>
                </c:pt>
                <c:pt idx="15454">
                  <c:v>33</c:v>
                </c:pt>
                <c:pt idx="15455">
                  <c:v>20</c:v>
                </c:pt>
                <c:pt idx="15456">
                  <c:v>609</c:v>
                </c:pt>
                <c:pt idx="15457">
                  <c:v>158</c:v>
                </c:pt>
                <c:pt idx="15458">
                  <c:v>440</c:v>
                </c:pt>
                <c:pt idx="15459">
                  <c:v>16709</c:v>
                </c:pt>
                <c:pt idx="15460">
                  <c:v>35377</c:v>
                </c:pt>
                <c:pt idx="15461">
                  <c:v>187</c:v>
                </c:pt>
                <c:pt idx="15462">
                  <c:v>11</c:v>
                </c:pt>
                <c:pt idx="15463">
                  <c:v>6239</c:v>
                </c:pt>
                <c:pt idx="15464">
                  <c:v>86</c:v>
                </c:pt>
                <c:pt idx="15465">
                  <c:v>1043</c:v>
                </c:pt>
                <c:pt idx="15466">
                  <c:v>140</c:v>
                </c:pt>
                <c:pt idx="15467">
                  <c:v>0</c:v>
                </c:pt>
                <c:pt idx="15468">
                  <c:v>570</c:v>
                </c:pt>
                <c:pt idx="15469">
                  <c:v>281</c:v>
                </c:pt>
                <c:pt idx="15470">
                  <c:v>165</c:v>
                </c:pt>
                <c:pt idx="15471">
                  <c:v>478</c:v>
                </c:pt>
                <c:pt idx="15472">
                  <c:v>323</c:v>
                </c:pt>
                <c:pt idx="15473">
                  <c:v>1583</c:v>
                </c:pt>
                <c:pt idx="15474">
                  <c:v>699</c:v>
                </c:pt>
                <c:pt idx="15475">
                  <c:v>5361</c:v>
                </c:pt>
                <c:pt idx="15476">
                  <c:v>1339</c:v>
                </c:pt>
                <c:pt idx="15477">
                  <c:v>137</c:v>
                </c:pt>
                <c:pt idx="15478">
                  <c:v>144</c:v>
                </c:pt>
                <c:pt idx="15479">
                  <c:v>2703</c:v>
                </c:pt>
                <c:pt idx="15480">
                  <c:v>14055</c:v>
                </c:pt>
                <c:pt idx="15481">
                  <c:v>268</c:v>
                </c:pt>
                <c:pt idx="15482">
                  <c:v>100</c:v>
                </c:pt>
                <c:pt idx="15483">
                  <c:v>40</c:v>
                </c:pt>
                <c:pt idx="15484">
                  <c:v>1</c:v>
                </c:pt>
                <c:pt idx="15485">
                  <c:v>0</c:v>
                </c:pt>
                <c:pt idx="15486">
                  <c:v>245</c:v>
                </c:pt>
                <c:pt idx="15487">
                  <c:v>61</c:v>
                </c:pt>
                <c:pt idx="15488">
                  <c:v>2932</c:v>
                </c:pt>
                <c:pt idx="15489">
                  <c:v>28</c:v>
                </c:pt>
                <c:pt idx="15490">
                  <c:v>224</c:v>
                </c:pt>
                <c:pt idx="15491">
                  <c:v>5235</c:v>
                </c:pt>
                <c:pt idx="15492">
                  <c:v>1</c:v>
                </c:pt>
                <c:pt idx="15493">
                  <c:v>34</c:v>
                </c:pt>
                <c:pt idx="15494">
                  <c:v>1464</c:v>
                </c:pt>
                <c:pt idx="15495">
                  <c:v>0</c:v>
                </c:pt>
                <c:pt idx="15496">
                  <c:v>415</c:v>
                </c:pt>
                <c:pt idx="15497">
                  <c:v>248</c:v>
                </c:pt>
                <c:pt idx="15498">
                  <c:v>21</c:v>
                </c:pt>
                <c:pt idx="15499">
                  <c:v>17881</c:v>
                </c:pt>
                <c:pt idx="15500">
                  <c:v>188</c:v>
                </c:pt>
                <c:pt idx="15501">
                  <c:v>19</c:v>
                </c:pt>
                <c:pt idx="15502">
                  <c:v>87</c:v>
                </c:pt>
                <c:pt idx="15503">
                  <c:v>28</c:v>
                </c:pt>
                <c:pt idx="15504">
                  <c:v>8</c:v>
                </c:pt>
                <c:pt idx="15505">
                  <c:v>11</c:v>
                </c:pt>
                <c:pt idx="15506">
                  <c:v>159</c:v>
                </c:pt>
                <c:pt idx="15507">
                  <c:v>178</c:v>
                </c:pt>
                <c:pt idx="15508">
                  <c:v>661</c:v>
                </c:pt>
                <c:pt idx="15509">
                  <c:v>587</c:v>
                </c:pt>
                <c:pt idx="15510">
                  <c:v>12</c:v>
                </c:pt>
                <c:pt idx="15511">
                  <c:v>201</c:v>
                </c:pt>
                <c:pt idx="15512">
                  <c:v>13</c:v>
                </c:pt>
                <c:pt idx="15513">
                  <c:v>1297</c:v>
                </c:pt>
                <c:pt idx="15514">
                  <c:v>1449</c:v>
                </c:pt>
                <c:pt idx="15515">
                  <c:v>47</c:v>
                </c:pt>
                <c:pt idx="15516">
                  <c:v>81</c:v>
                </c:pt>
                <c:pt idx="15517">
                  <c:v>113</c:v>
                </c:pt>
                <c:pt idx="15518">
                  <c:v>338</c:v>
                </c:pt>
                <c:pt idx="15519">
                  <c:v>32</c:v>
                </c:pt>
                <c:pt idx="15520">
                  <c:v>59</c:v>
                </c:pt>
                <c:pt idx="15521">
                  <c:v>110</c:v>
                </c:pt>
                <c:pt idx="15522">
                  <c:v>775</c:v>
                </c:pt>
                <c:pt idx="15523">
                  <c:v>104</c:v>
                </c:pt>
                <c:pt idx="15524">
                  <c:v>41</c:v>
                </c:pt>
                <c:pt idx="15525">
                  <c:v>6713</c:v>
                </c:pt>
                <c:pt idx="15526">
                  <c:v>159</c:v>
                </c:pt>
                <c:pt idx="15527">
                  <c:v>348</c:v>
                </c:pt>
                <c:pt idx="15528">
                  <c:v>1537</c:v>
                </c:pt>
                <c:pt idx="15529">
                  <c:v>1086</c:v>
                </c:pt>
                <c:pt idx="15530">
                  <c:v>2198</c:v>
                </c:pt>
                <c:pt idx="15531">
                  <c:v>4673</c:v>
                </c:pt>
                <c:pt idx="15532">
                  <c:v>2051</c:v>
                </c:pt>
                <c:pt idx="15533">
                  <c:v>71</c:v>
                </c:pt>
                <c:pt idx="15534">
                  <c:v>1891</c:v>
                </c:pt>
                <c:pt idx="15535">
                  <c:v>601</c:v>
                </c:pt>
                <c:pt idx="15536">
                  <c:v>7096</c:v>
                </c:pt>
                <c:pt idx="15537">
                  <c:v>248</c:v>
                </c:pt>
                <c:pt idx="15538">
                  <c:v>4406</c:v>
                </c:pt>
                <c:pt idx="15539">
                  <c:v>100</c:v>
                </c:pt>
                <c:pt idx="15540">
                  <c:v>1111</c:v>
                </c:pt>
                <c:pt idx="15541">
                  <c:v>424</c:v>
                </c:pt>
                <c:pt idx="15542">
                  <c:v>1673</c:v>
                </c:pt>
                <c:pt idx="15543">
                  <c:v>86</c:v>
                </c:pt>
                <c:pt idx="15544">
                  <c:v>1362</c:v>
                </c:pt>
                <c:pt idx="15545">
                  <c:v>219</c:v>
                </c:pt>
                <c:pt idx="15546">
                  <c:v>659</c:v>
                </c:pt>
                <c:pt idx="15547">
                  <c:v>237</c:v>
                </c:pt>
                <c:pt idx="15548">
                  <c:v>7722</c:v>
                </c:pt>
                <c:pt idx="15549">
                  <c:v>66</c:v>
                </c:pt>
                <c:pt idx="15550">
                  <c:v>27</c:v>
                </c:pt>
                <c:pt idx="15551">
                  <c:v>563</c:v>
                </c:pt>
                <c:pt idx="15552">
                  <c:v>548</c:v>
                </c:pt>
                <c:pt idx="15553">
                  <c:v>1435</c:v>
                </c:pt>
                <c:pt idx="15554">
                  <c:v>1011</c:v>
                </c:pt>
                <c:pt idx="15555">
                  <c:v>870</c:v>
                </c:pt>
                <c:pt idx="15556">
                  <c:v>115</c:v>
                </c:pt>
                <c:pt idx="15557">
                  <c:v>4735</c:v>
                </c:pt>
                <c:pt idx="15558">
                  <c:v>594</c:v>
                </c:pt>
                <c:pt idx="15559">
                  <c:v>231</c:v>
                </c:pt>
                <c:pt idx="15560">
                  <c:v>178</c:v>
                </c:pt>
                <c:pt idx="15561">
                  <c:v>0</c:v>
                </c:pt>
                <c:pt idx="15562">
                  <c:v>442</c:v>
                </c:pt>
                <c:pt idx="15563">
                  <c:v>661</c:v>
                </c:pt>
                <c:pt idx="15564">
                  <c:v>17229</c:v>
                </c:pt>
                <c:pt idx="15565">
                  <c:v>44</c:v>
                </c:pt>
                <c:pt idx="15566">
                  <c:v>71</c:v>
                </c:pt>
                <c:pt idx="15567">
                  <c:v>34</c:v>
                </c:pt>
                <c:pt idx="15568">
                  <c:v>38</c:v>
                </c:pt>
                <c:pt idx="15569">
                  <c:v>27</c:v>
                </c:pt>
                <c:pt idx="15570">
                  <c:v>15</c:v>
                </c:pt>
                <c:pt idx="15571">
                  <c:v>38</c:v>
                </c:pt>
                <c:pt idx="15572">
                  <c:v>4</c:v>
                </c:pt>
                <c:pt idx="15573">
                  <c:v>12</c:v>
                </c:pt>
                <c:pt idx="15574">
                  <c:v>68</c:v>
                </c:pt>
                <c:pt idx="15575">
                  <c:v>224</c:v>
                </c:pt>
                <c:pt idx="15576">
                  <c:v>251</c:v>
                </c:pt>
                <c:pt idx="15577">
                  <c:v>0</c:v>
                </c:pt>
                <c:pt idx="15578">
                  <c:v>38</c:v>
                </c:pt>
                <c:pt idx="15579">
                  <c:v>33</c:v>
                </c:pt>
                <c:pt idx="15580">
                  <c:v>4983</c:v>
                </c:pt>
                <c:pt idx="15581">
                  <c:v>1628</c:v>
                </c:pt>
                <c:pt idx="15582">
                  <c:v>237</c:v>
                </c:pt>
                <c:pt idx="15583">
                  <c:v>840</c:v>
                </c:pt>
                <c:pt idx="15584">
                  <c:v>123</c:v>
                </c:pt>
                <c:pt idx="15585">
                  <c:v>189</c:v>
                </c:pt>
                <c:pt idx="15586">
                  <c:v>0</c:v>
                </c:pt>
                <c:pt idx="15587">
                  <c:v>103</c:v>
                </c:pt>
                <c:pt idx="15588">
                  <c:v>462</c:v>
                </c:pt>
                <c:pt idx="15589">
                  <c:v>44</c:v>
                </c:pt>
                <c:pt idx="15590">
                  <c:v>197</c:v>
                </c:pt>
                <c:pt idx="15591">
                  <c:v>381</c:v>
                </c:pt>
                <c:pt idx="15592">
                  <c:v>70</c:v>
                </c:pt>
                <c:pt idx="15593">
                  <c:v>1771</c:v>
                </c:pt>
                <c:pt idx="15594">
                  <c:v>2583</c:v>
                </c:pt>
                <c:pt idx="15595">
                  <c:v>73</c:v>
                </c:pt>
                <c:pt idx="15596">
                  <c:v>333</c:v>
                </c:pt>
                <c:pt idx="15597">
                  <c:v>5567</c:v>
                </c:pt>
                <c:pt idx="15598">
                  <c:v>346</c:v>
                </c:pt>
                <c:pt idx="15599">
                  <c:v>59</c:v>
                </c:pt>
                <c:pt idx="15600">
                  <c:v>54</c:v>
                </c:pt>
                <c:pt idx="15601">
                  <c:v>16</c:v>
                </c:pt>
                <c:pt idx="15602">
                  <c:v>664</c:v>
                </c:pt>
                <c:pt idx="15603">
                  <c:v>2878</c:v>
                </c:pt>
                <c:pt idx="15604">
                  <c:v>24</c:v>
                </c:pt>
                <c:pt idx="15605">
                  <c:v>145</c:v>
                </c:pt>
                <c:pt idx="15606">
                  <c:v>14</c:v>
                </c:pt>
                <c:pt idx="15607">
                  <c:v>1447</c:v>
                </c:pt>
                <c:pt idx="15608">
                  <c:v>1</c:v>
                </c:pt>
                <c:pt idx="15609">
                  <c:v>1183</c:v>
                </c:pt>
                <c:pt idx="15610">
                  <c:v>2</c:v>
                </c:pt>
                <c:pt idx="15611">
                  <c:v>2625</c:v>
                </c:pt>
                <c:pt idx="15612">
                  <c:v>2593</c:v>
                </c:pt>
                <c:pt idx="15613">
                  <c:v>31</c:v>
                </c:pt>
                <c:pt idx="15614">
                  <c:v>2180</c:v>
                </c:pt>
                <c:pt idx="15615">
                  <c:v>1073</c:v>
                </c:pt>
                <c:pt idx="15616">
                  <c:v>895</c:v>
                </c:pt>
                <c:pt idx="15617">
                  <c:v>2442</c:v>
                </c:pt>
                <c:pt idx="15618">
                  <c:v>274</c:v>
                </c:pt>
                <c:pt idx="15619">
                  <c:v>100</c:v>
                </c:pt>
                <c:pt idx="15620">
                  <c:v>76</c:v>
                </c:pt>
                <c:pt idx="15621">
                  <c:v>37</c:v>
                </c:pt>
                <c:pt idx="15622">
                  <c:v>3805</c:v>
                </c:pt>
                <c:pt idx="15623">
                  <c:v>2193</c:v>
                </c:pt>
                <c:pt idx="15624">
                  <c:v>84</c:v>
                </c:pt>
                <c:pt idx="15625">
                  <c:v>63</c:v>
                </c:pt>
                <c:pt idx="15626">
                  <c:v>326</c:v>
                </c:pt>
                <c:pt idx="15627">
                  <c:v>188</c:v>
                </c:pt>
                <c:pt idx="15628">
                  <c:v>183</c:v>
                </c:pt>
                <c:pt idx="15629">
                  <c:v>405</c:v>
                </c:pt>
                <c:pt idx="15630">
                  <c:v>532</c:v>
                </c:pt>
                <c:pt idx="15631">
                  <c:v>36</c:v>
                </c:pt>
                <c:pt idx="15632">
                  <c:v>23511</c:v>
                </c:pt>
                <c:pt idx="15633">
                  <c:v>1237</c:v>
                </c:pt>
                <c:pt idx="15634">
                  <c:v>398</c:v>
                </c:pt>
                <c:pt idx="15635">
                  <c:v>996</c:v>
                </c:pt>
                <c:pt idx="15636">
                  <c:v>256</c:v>
                </c:pt>
                <c:pt idx="15637">
                  <c:v>523</c:v>
                </c:pt>
                <c:pt idx="15638">
                  <c:v>1029</c:v>
                </c:pt>
                <c:pt idx="15639">
                  <c:v>120</c:v>
                </c:pt>
                <c:pt idx="15640">
                  <c:v>3232</c:v>
                </c:pt>
                <c:pt idx="15641">
                  <c:v>3498</c:v>
                </c:pt>
                <c:pt idx="15642">
                  <c:v>118</c:v>
                </c:pt>
                <c:pt idx="15643">
                  <c:v>500</c:v>
                </c:pt>
                <c:pt idx="15644">
                  <c:v>491</c:v>
                </c:pt>
                <c:pt idx="15645">
                  <c:v>28</c:v>
                </c:pt>
                <c:pt idx="15646">
                  <c:v>2286</c:v>
                </c:pt>
                <c:pt idx="15647">
                  <c:v>1030</c:v>
                </c:pt>
                <c:pt idx="15648">
                  <c:v>138</c:v>
                </c:pt>
                <c:pt idx="15649">
                  <c:v>89</c:v>
                </c:pt>
                <c:pt idx="15650">
                  <c:v>44</c:v>
                </c:pt>
                <c:pt idx="15651">
                  <c:v>148</c:v>
                </c:pt>
                <c:pt idx="15652">
                  <c:v>102</c:v>
                </c:pt>
                <c:pt idx="15653">
                  <c:v>31</c:v>
                </c:pt>
                <c:pt idx="15654">
                  <c:v>196</c:v>
                </c:pt>
                <c:pt idx="15655">
                  <c:v>50</c:v>
                </c:pt>
                <c:pt idx="15656">
                  <c:v>602</c:v>
                </c:pt>
                <c:pt idx="15657">
                  <c:v>552</c:v>
                </c:pt>
                <c:pt idx="15658">
                  <c:v>1740</c:v>
                </c:pt>
                <c:pt idx="15659">
                  <c:v>356</c:v>
                </c:pt>
                <c:pt idx="15660">
                  <c:v>6</c:v>
                </c:pt>
                <c:pt idx="15661">
                  <c:v>516</c:v>
                </c:pt>
                <c:pt idx="15662">
                  <c:v>17727</c:v>
                </c:pt>
                <c:pt idx="15663">
                  <c:v>415</c:v>
                </c:pt>
                <c:pt idx="15664">
                  <c:v>7</c:v>
                </c:pt>
                <c:pt idx="15665">
                  <c:v>839</c:v>
                </c:pt>
                <c:pt idx="15666">
                  <c:v>82</c:v>
                </c:pt>
                <c:pt idx="15667">
                  <c:v>0</c:v>
                </c:pt>
                <c:pt idx="15668">
                  <c:v>289</c:v>
                </c:pt>
                <c:pt idx="15669">
                  <c:v>0</c:v>
                </c:pt>
                <c:pt idx="15670">
                  <c:v>2156</c:v>
                </c:pt>
                <c:pt idx="15671">
                  <c:v>1121</c:v>
                </c:pt>
                <c:pt idx="15672">
                  <c:v>32</c:v>
                </c:pt>
                <c:pt idx="15673">
                  <c:v>4</c:v>
                </c:pt>
                <c:pt idx="15674">
                  <c:v>78</c:v>
                </c:pt>
                <c:pt idx="15675">
                  <c:v>160</c:v>
                </c:pt>
                <c:pt idx="15676">
                  <c:v>2297</c:v>
                </c:pt>
                <c:pt idx="15677">
                  <c:v>120</c:v>
                </c:pt>
                <c:pt idx="15678">
                  <c:v>7</c:v>
                </c:pt>
                <c:pt idx="15679">
                  <c:v>538</c:v>
                </c:pt>
                <c:pt idx="15680">
                  <c:v>387</c:v>
                </c:pt>
                <c:pt idx="15681">
                  <c:v>66</c:v>
                </c:pt>
                <c:pt idx="15682">
                  <c:v>26</c:v>
                </c:pt>
                <c:pt idx="15683">
                  <c:v>569</c:v>
                </c:pt>
                <c:pt idx="15684">
                  <c:v>18</c:v>
                </c:pt>
                <c:pt idx="15685">
                  <c:v>138</c:v>
                </c:pt>
                <c:pt idx="15686">
                  <c:v>108</c:v>
                </c:pt>
                <c:pt idx="15687">
                  <c:v>176</c:v>
                </c:pt>
                <c:pt idx="15688">
                  <c:v>126</c:v>
                </c:pt>
                <c:pt idx="15689">
                  <c:v>169</c:v>
                </c:pt>
                <c:pt idx="15690">
                  <c:v>3659</c:v>
                </c:pt>
                <c:pt idx="15691">
                  <c:v>5</c:v>
                </c:pt>
                <c:pt idx="15692">
                  <c:v>110</c:v>
                </c:pt>
                <c:pt idx="15693">
                  <c:v>177</c:v>
                </c:pt>
                <c:pt idx="15694">
                  <c:v>370</c:v>
                </c:pt>
                <c:pt idx="15695">
                  <c:v>133</c:v>
                </c:pt>
                <c:pt idx="15696">
                  <c:v>16</c:v>
                </c:pt>
                <c:pt idx="15697">
                  <c:v>0</c:v>
                </c:pt>
                <c:pt idx="15698">
                  <c:v>4163</c:v>
                </c:pt>
                <c:pt idx="15699">
                  <c:v>425</c:v>
                </c:pt>
                <c:pt idx="15700">
                  <c:v>193</c:v>
                </c:pt>
                <c:pt idx="15701">
                  <c:v>1558</c:v>
                </c:pt>
                <c:pt idx="15702">
                  <c:v>0</c:v>
                </c:pt>
                <c:pt idx="15703">
                  <c:v>3175</c:v>
                </c:pt>
                <c:pt idx="15704">
                  <c:v>362</c:v>
                </c:pt>
                <c:pt idx="15705">
                  <c:v>3100</c:v>
                </c:pt>
                <c:pt idx="15706">
                  <c:v>30461</c:v>
                </c:pt>
                <c:pt idx="15707">
                  <c:v>783</c:v>
                </c:pt>
                <c:pt idx="15708">
                  <c:v>473</c:v>
                </c:pt>
                <c:pt idx="15709">
                  <c:v>5666</c:v>
                </c:pt>
                <c:pt idx="15710">
                  <c:v>171</c:v>
                </c:pt>
                <c:pt idx="15711">
                  <c:v>261</c:v>
                </c:pt>
                <c:pt idx="15712">
                  <c:v>2406</c:v>
                </c:pt>
                <c:pt idx="15713">
                  <c:v>112</c:v>
                </c:pt>
                <c:pt idx="15714">
                  <c:v>26472</c:v>
                </c:pt>
                <c:pt idx="15715">
                  <c:v>1</c:v>
                </c:pt>
                <c:pt idx="15716">
                  <c:v>91</c:v>
                </c:pt>
                <c:pt idx="15717">
                  <c:v>1813</c:v>
                </c:pt>
                <c:pt idx="15718">
                  <c:v>0</c:v>
                </c:pt>
                <c:pt idx="15719">
                  <c:v>86</c:v>
                </c:pt>
                <c:pt idx="15720">
                  <c:v>90</c:v>
                </c:pt>
                <c:pt idx="15721">
                  <c:v>132</c:v>
                </c:pt>
                <c:pt idx="15722">
                  <c:v>229</c:v>
                </c:pt>
                <c:pt idx="15723">
                  <c:v>1625</c:v>
                </c:pt>
                <c:pt idx="15724">
                  <c:v>540</c:v>
                </c:pt>
                <c:pt idx="15725">
                  <c:v>0</c:v>
                </c:pt>
                <c:pt idx="15726">
                  <c:v>781</c:v>
                </c:pt>
                <c:pt idx="15727">
                  <c:v>22</c:v>
                </c:pt>
                <c:pt idx="15728">
                  <c:v>109</c:v>
                </c:pt>
                <c:pt idx="15729">
                  <c:v>21</c:v>
                </c:pt>
                <c:pt idx="15730">
                  <c:v>576</c:v>
                </c:pt>
                <c:pt idx="15731">
                  <c:v>796</c:v>
                </c:pt>
                <c:pt idx="15732">
                  <c:v>380</c:v>
                </c:pt>
                <c:pt idx="15733">
                  <c:v>24</c:v>
                </c:pt>
                <c:pt idx="15734">
                  <c:v>19</c:v>
                </c:pt>
                <c:pt idx="15735">
                  <c:v>940</c:v>
                </c:pt>
                <c:pt idx="15736">
                  <c:v>3</c:v>
                </c:pt>
                <c:pt idx="15737">
                  <c:v>317</c:v>
                </c:pt>
                <c:pt idx="15738">
                  <c:v>94</c:v>
                </c:pt>
                <c:pt idx="15739">
                  <c:v>30</c:v>
                </c:pt>
                <c:pt idx="15740">
                  <c:v>43</c:v>
                </c:pt>
                <c:pt idx="15741">
                  <c:v>26</c:v>
                </c:pt>
                <c:pt idx="15742">
                  <c:v>261</c:v>
                </c:pt>
                <c:pt idx="15743">
                  <c:v>404</c:v>
                </c:pt>
                <c:pt idx="15744">
                  <c:v>33</c:v>
                </c:pt>
                <c:pt idx="15745">
                  <c:v>36</c:v>
                </c:pt>
                <c:pt idx="15746">
                  <c:v>8170</c:v>
                </c:pt>
                <c:pt idx="15747">
                  <c:v>1196</c:v>
                </c:pt>
                <c:pt idx="15748">
                  <c:v>36</c:v>
                </c:pt>
                <c:pt idx="15749">
                  <c:v>312</c:v>
                </c:pt>
                <c:pt idx="15750">
                  <c:v>143</c:v>
                </c:pt>
                <c:pt idx="15751">
                  <c:v>83</c:v>
                </c:pt>
                <c:pt idx="15752">
                  <c:v>108</c:v>
                </c:pt>
                <c:pt idx="15753">
                  <c:v>177</c:v>
                </c:pt>
                <c:pt idx="15754">
                  <c:v>63</c:v>
                </c:pt>
                <c:pt idx="15755">
                  <c:v>116</c:v>
                </c:pt>
                <c:pt idx="15756">
                  <c:v>122</c:v>
                </c:pt>
                <c:pt idx="15757">
                  <c:v>608</c:v>
                </c:pt>
                <c:pt idx="15758">
                  <c:v>35</c:v>
                </c:pt>
                <c:pt idx="15759">
                  <c:v>1059</c:v>
                </c:pt>
                <c:pt idx="15760">
                  <c:v>97</c:v>
                </c:pt>
                <c:pt idx="15761">
                  <c:v>0</c:v>
                </c:pt>
                <c:pt idx="15762">
                  <c:v>33</c:v>
                </c:pt>
                <c:pt idx="15763">
                  <c:v>168</c:v>
                </c:pt>
                <c:pt idx="15764">
                  <c:v>4105</c:v>
                </c:pt>
                <c:pt idx="15765">
                  <c:v>54</c:v>
                </c:pt>
                <c:pt idx="15766">
                  <c:v>423</c:v>
                </c:pt>
                <c:pt idx="15767">
                  <c:v>38</c:v>
                </c:pt>
                <c:pt idx="15768">
                  <c:v>1678</c:v>
                </c:pt>
                <c:pt idx="15769">
                  <c:v>33</c:v>
                </c:pt>
                <c:pt idx="15770">
                  <c:v>444</c:v>
                </c:pt>
                <c:pt idx="15771">
                  <c:v>2320</c:v>
                </c:pt>
                <c:pt idx="15772">
                  <c:v>153</c:v>
                </c:pt>
                <c:pt idx="15773">
                  <c:v>1680</c:v>
                </c:pt>
                <c:pt idx="15774">
                  <c:v>460</c:v>
                </c:pt>
                <c:pt idx="15775">
                  <c:v>173</c:v>
                </c:pt>
                <c:pt idx="15776">
                  <c:v>903</c:v>
                </c:pt>
                <c:pt idx="15777">
                  <c:v>133</c:v>
                </c:pt>
                <c:pt idx="15778">
                  <c:v>90</c:v>
                </c:pt>
                <c:pt idx="15779">
                  <c:v>55</c:v>
                </c:pt>
                <c:pt idx="15780">
                  <c:v>237</c:v>
                </c:pt>
                <c:pt idx="15781">
                  <c:v>33</c:v>
                </c:pt>
                <c:pt idx="15782">
                  <c:v>169</c:v>
                </c:pt>
                <c:pt idx="15783">
                  <c:v>300</c:v>
                </c:pt>
                <c:pt idx="15784">
                  <c:v>2074</c:v>
                </c:pt>
                <c:pt idx="15785">
                  <c:v>52</c:v>
                </c:pt>
                <c:pt idx="15786">
                  <c:v>2158</c:v>
                </c:pt>
                <c:pt idx="15787">
                  <c:v>1338</c:v>
                </c:pt>
                <c:pt idx="15788">
                  <c:v>422</c:v>
                </c:pt>
                <c:pt idx="15789">
                  <c:v>599</c:v>
                </c:pt>
                <c:pt idx="15790">
                  <c:v>927</c:v>
                </c:pt>
                <c:pt idx="15791">
                  <c:v>933</c:v>
                </c:pt>
                <c:pt idx="15792">
                  <c:v>3196</c:v>
                </c:pt>
                <c:pt idx="15793">
                  <c:v>995</c:v>
                </c:pt>
                <c:pt idx="15794">
                  <c:v>92</c:v>
                </c:pt>
                <c:pt idx="15795">
                  <c:v>200</c:v>
                </c:pt>
                <c:pt idx="15796">
                  <c:v>85</c:v>
                </c:pt>
                <c:pt idx="15797">
                  <c:v>10</c:v>
                </c:pt>
                <c:pt idx="15798">
                  <c:v>376</c:v>
                </c:pt>
                <c:pt idx="15799">
                  <c:v>243</c:v>
                </c:pt>
                <c:pt idx="15800">
                  <c:v>9</c:v>
                </c:pt>
                <c:pt idx="15801">
                  <c:v>187</c:v>
                </c:pt>
                <c:pt idx="15802">
                  <c:v>45</c:v>
                </c:pt>
                <c:pt idx="15803">
                  <c:v>838</c:v>
                </c:pt>
                <c:pt idx="15804">
                  <c:v>262</c:v>
                </c:pt>
                <c:pt idx="15805">
                  <c:v>189</c:v>
                </c:pt>
                <c:pt idx="15806">
                  <c:v>15</c:v>
                </c:pt>
                <c:pt idx="15807">
                  <c:v>25</c:v>
                </c:pt>
                <c:pt idx="15808">
                  <c:v>1</c:v>
                </c:pt>
                <c:pt idx="15809">
                  <c:v>548</c:v>
                </c:pt>
                <c:pt idx="15810">
                  <c:v>22</c:v>
                </c:pt>
                <c:pt idx="15811">
                  <c:v>12</c:v>
                </c:pt>
                <c:pt idx="15812">
                  <c:v>247</c:v>
                </c:pt>
                <c:pt idx="15813">
                  <c:v>5844</c:v>
                </c:pt>
                <c:pt idx="15814">
                  <c:v>50</c:v>
                </c:pt>
                <c:pt idx="15815">
                  <c:v>182</c:v>
                </c:pt>
                <c:pt idx="15816">
                  <c:v>14</c:v>
                </c:pt>
                <c:pt idx="15817">
                  <c:v>0</c:v>
                </c:pt>
                <c:pt idx="15818">
                  <c:v>18</c:v>
                </c:pt>
                <c:pt idx="15819">
                  <c:v>2123</c:v>
                </c:pt>
                <c:pt idx="15820">
                  <c:v>37</c:v>
                </c:pt>
                <c:pt idx="15821">
                  <c:v>12</c:v>
                </c:pt>
                <c:pt idx="15822">
                  <c:v>0</c:v>
                </c:pt>
                <c:pt idx="15823">
                  <c:v>60126</c:v>
                </c:pt>
                <c:pt idx="15824">
                  <c:v>15</c:v>
                </c:pt>
                <c:pt idx="15825">
                  <c:v>1104</c:v>
                </c:pt>
                <c:pt idx="15826">
                  <c:v>194</c:v>
                </c:pt>
                <c:pt idx="15827">
                  <c:v>400</c:v>
                </c:pt>
                <c:pt idx="15828">
                  <c:v>2354</c:v>
                </c:pt>
                <c:pt idx="15829">
                  <c:v>885</c:v>
                </c:pt>
                <c:pt idx="15830">
                  <c:v>340</c:v>
                </c:pt>
                <c:pt idx="15831">
                  <c:v>138</c:v>
                </c:pt>
                <c:pt idx="15832">
                  <c:v>1524</c:v>
                </c:pt>
                <c:pt idx="15833">
                  <c:v>15</c:v>
                </c:pt>
                <c:pt idx="15834">
                  <c:v>116</c:v>
                </c:pt>
                <c:pt idx="15835">
                  <c:v>433</c:v>
                </c:pt>
                <c:pt idx="15836">
                  <c:v>58</c:v>
                </c:pt>
                <c:pt idx="15837">
                  <c:v>173</c:v>
                </c:pt>
                <c:pt idx="15838">
                  <c:v>229</c:v>
                </c:pt>
                <c:pt idx="15839">
                  <c:v>660</c:v>
                </c:pt>
                <c:pt idx="15840">
                  <c:v>2440</c:v>
                </c:pt>
                <c:pt idx="15841">
                  <c:v>27</c:v>
                </c:pt>
                <c:pt idx="15842">
                  <c:v>7</c:v>
                </c:pt>
                <c:pt idx="15843">
                  <c:v>257</c:v>
                </c:pt>
                <c:pt idx="15844">
                  <c:v>12</c:v>
                </c:pt>
                <c:pt idx="15845">
                  <c:v>460</c:v>
                </c:pt>
                <c:pt idx="15846">
                  <c:v>178</c:v>
                </c:pt>
                <c:pt idx="15847">
                  <c:v>184</c:v>
                </c:pt>
                <c:pt idx="15848">
                  <c:v>17</c:v>
                </c:pt>
                <c:pt idx="15849">
                  <c:v>835</c:v>
                </c:pt>
                <c:pt idx="15850">
                  <c:v>8</c:v>
                </c:pt>
                <c:pt idx="15851">
                  <c:v>224</c:v>
                </c:pt>
                <c:pt idx="15852">
                  <c:v>676</c:v>
                </c:pt>
                <c:pt idx="15853">
                  <c:v>38</c:v>
                </c:pt>
                <c:pt idx="15854">
                  <c:v>76</c:v>
                </c:pt>
                <c:pt idx="15855">
                  <c:v>4</c:v>
                </c:pt>
                <c:pt idx="15856">
                  <c:v>216</c:v>
                </c:pt>
                <c:pt idx="15857">
                  <c:v>899</c:v>
                </c:pt>
                <c:pt idx="15858">
                  <c:v>66</c:v>
                </c:pt>
                <c:pt idx="15859">
                  <c:v>19</c:v>
                </c:pt>
                <c:pt idx="15860">
                  <c:v>517</c:v>
                </c:pt>
                <c:pt idx="15861">
                  <c:v>23</c:v>
                </c:pt>
                <c:pt idx="15862">
                  <c:v>6</c:v>
                </c:pt>
                <c:pt idx="15863">
                  <c:v>601</c:v>
                </c:pt>
                <c:pt idx="15864">
                  <c:v>0</c:v>
                </c:pt>
                <c:pt idx="15865">
                  <c:v>869</c:v>
                </c:pt>
                <c:pt idx="15866">
                  <c:v>7529</c:v>
                </c:pt>
                <c:pt idx="15867">
                  <c:v>870</c:v>
                </c:pt>
                <c:pt idx="15868">
                  <c:v>9626</c:v>
                </c:pt>
                <c:pt idx="15869">
                  <c:v>132</c:v>
                </c:pt>
                <c:pt idx="15870">
                  <c:v>16</c:v>
                </c:pt>
                <c:pt idx="15871">
                  <c:v>19</c:v>
                </c:pt>
                <c:pt idx="15872">
                  <c:v>513</c:v>
                </c:pt>
                <c:pt idx="15873">
                  <c:v>1575</c:v>
                </c:pt>
                <c:pt idx="15874">
                  <c:v>46</c:v>
                </c:pt>
                <c:pt idx="15875">
                  <c:v>397</c:v>
                </c:pt>
                <c:pt idx="15876">
                  <c:v>857</c:v>
                </c:pt>
                <c:pt idx="15877">
                  <c:v>4866</c:v>
                </c:pt>
                <c:pt idx="15878">
                  <c:v>169</c:v>
                </c:pt>
                <c:pt idx="15879">
                  <c:v>203</c:v>
                </c:pt>
                <c:pt idx="15880">
                  <c:v>107</c:v>
                </c:pt>
                <c:pt idx="15881">
                  <c:v>55</c:v>
                </c:pt>
                <c:pt idx="15882">
                  <c:v>276</c:v>
                </c:pt>
                <c:pt idx="15883">
                  <c:v>4093</c:v>
                </c:pt>
                <c:pt idx="15884">
                  <c:v>143</c:v>
                </c:pt>
                <c:pt idx="15885">
                  <c:v>521</c:v>
                </c:pt>
                <c:pt idx="15886">
                  <c:v>2565</c:v>
                </c:pt>
                <c:pt idx="15887">
                  <c:v>31</c:v>
                </c:pt>
                <c:pt idx="15888">
                  <c:v>821</c:v>
                </c:pt>
                <c:pt idx="15889">
                  <c:v>120</c:v>
                </c:pt>
                <c:pt idx="15890">
                  <c:v>265</c:v>
                </c:pt>
                <c:pt idx="15891">
                  <c:v>57</c:v>
                </c:pt>
                <c:pt idx="15892">
                  <c:v>35</c:v>
                </c:pt>
                <c:pt idx="15893">
                  <c:v>19</c:v>
                </c:pt>
                <c:pt idx="15894">
                  <c:v>118</c:v>
                </c:pt>
                <c:pt idx="15895">
                  <c:v>88</c:v>
                </c:pt>
                <c:pt idx="15896">
                  <c:v>77</c:v>
                </c:pt>
                <c:pt idx="15897">
                  <c:v>73</c:v>
                </c:pt>
                <c:pt idx="15898">
                  <c:v>2027</c:v>
                </c:pt>
                <c:pt idx="15899">
                  <c:v>23</c:v>
                </c:pt>
                <c:pt idx="15900">
                  <c:v>287</c:v>
                </c:pt>
                <c:pt idx="15901">
                  <c:v>5178</c:v>
                </c:pt>
                <c:pt idx="15902">
                  <c:v>77</c:v>
                </c:pt>
                <c:pt idx="15903">
                  <c:v>177</c:v>
                </c:pt>
                <c:pt idx="15904">
                  <c:v>2336</c:v>
                </c:pt>
                <c:pt idx="15905">
                  <c:v>0</c:v>
                </c:pt>
                <c:pt idx="15906">
                  <c:v>398</c:v>
                </c:pt>
                <c:pt idx="15907">
                  <c:v>332</c:v>
                </c:pt>
                <c:pt idx="15908">
                  <c:v>7</c:v>
                </c:pt>
                <c:pt idx="15909">
                  <c:v>565</c:v>
                </c:pt>
                <c:pt idx="15910">
                  <c:v>353</c:v>
                </c:pt>
                <c:pt idx="15911">
                  <c:v>422</c:v>
                </c:pt>
                <c:pt idx="15912">
                  <c:v>60</c:v>
                </c:pt>
                <c:pt idx="15913">
                  <c:v>309</c:v>
                </c:pt>
                <c:pt idx="15914">
                  <c:v>346</c:v>
                </c:pt>
                <c:pt idx="15915">
                  <c:v>352</c:v>
                </c:pt>
                <c:pt idx="15916">
                  <c:v>4</c:v>
                </c:pt>
                <c:pt idx="15917">
                  <c:v>24</c:v>
                </c:pt>
                <c:pt idx="15918">
                  <c:v>1414</c:v>
                </c:pt>
                <c:pt idx="15919">
                  <c:v>18</c:v>
                </c:pt>
                <c:pt idx="15920">
                  <c:v>669</c:v>
                </c:pt>
                <c:pt idx="15921">
                  <c:v>123</c:v>
                </c:pt>
                <c:pt idx="15922">
                  <c:v>321</c:v>
                </c:pt>
                <c:pt idx="15923">
                  <c:v>243</c:v>
                </c:pt>
                <c:pt idx="15924">
                  <c:v>1106</c:v>
                </c:pt>
                <c:pt idx="15925">
                  <c:v>297</c:v>
                </c:pt>
                <c:pt idx="15926">
                  <c:v>117</c:v>
                </c:pt>
                <c:pt idx="15927">
                  <c:v>72</c:v>
                </c:pt>
                <c:pt idx="15928">
                  <c:v>20</c:v>
                </c:pt>
                <c:pt idx="15929">
                  <c:v>288</c:v>
                </c:pt>
                <c:pt idx="15930">
                  <c:v>2167</c:v>
                </c:pt>
                <c:pt idx="15931">
                  <c:v>172</c:v>
                </c:pt>
                <c:pt idx="15932">
                  <c:v>67</c:v>
                </c:pt>
                <c:pt idx="15933">
                  <c:v>13</c:v>
                </c:pt>
                <c:pt idx="15934">
                  <c:v>15</c:v>
                </c:pt>
                <c:pt idx="15935">
                  <c:v>25</c:v>
                </c:pt>
                <c:pt idx="15936">
                  <c:v>7220</c:v>
                </c:pt>
                <c:pt idx="15937">
                  <c:v>170</c:v>
                </c:pt>
                <c:pt idx="15938">
                  <c:v>42</c:v>
                </c:pt>
                <c:pt idx="15939">
                  <c:v>25169</c:v>
                </c:pt>
                <c:pt idx="15940">
                  <c:v>62</c:v>
                </c:pt>
                <c:pt idx="15941">
                  <c:v>2508</c:v>
                </c:pt>
                <c:pt idx="15942">
                  <c:v>63</c:v>
                </c:pt>
                <c:pt idx="15943">
                  <c:v>1</c:v>
                </c:pt>
                <c:pt idx="15944">
                  <c:v>675</c:v>
                </c:pt>
                <c:pt idx="15945">
                  <c:v>3395</c:v>
                </c:pt>
                <c:pt idx="15946">
                  <c:v>87</c:v>
                </c:pt>
                <c:pt idx="15947">
                  <c:v>0</c:v>
                </c:pt>
                <c:pt idx="15948">
                  <c:v>95</c:v>
                </c:pt>
                <c:pt idx="15949">
                  <c:v>1</c:v>
                </c:pt>
                <c:pt idx="15950">
                  <c:v>410</c:v>
                </c:pt>
                <c:pt idx="15951">
                  <c:v>3</c:v>
                </c:pt>
                <c:pt idx="15952">
                  <c:v>12</c:v>
                </c:pt>
                <c:pt idx="15953">
                  <c:v>10</c:v>
                </c:pt>
                <c:pt idx="15954">
                  <c:v>217</c:v>
                </c:pt>
                <c:pt idx="15955">
                  <c:v>269</c:v>
                </c:pt>
                <c:pt idx="15956">
                  <c:v>165</c:v>
                </c:pt>
                <c:pt idx="15957">
                  <c:v>497</c:v>
                </c:pt>
                <c:pt idx="15958">
                  <c:v>36</c:v>
                </c:pt>
                <c:pt idx="15959">
                  <c:v>59</c:v>
                </c:pt>
                <c:pt idx="15960">
                  <c:v>551</c:v>
                </c:pt>
                <c:pt idx="15961">
                  <c:v>0</c:v>
                </c:pt>
                <c:pt idx="15962">
                  <c:v>0</c:v>
                </c:pt>
                <c:pt idx="15963">
                  <c:v>1646</c:v>
                </c:pt>
                <c:pt idx="15964">
                  <c:v>581</c:v>
                </c:pt>
                <c:pt idx="15965">
                  <c:v>6127</c:v>
                </c:pt>
                <c:pt idx="15966">
                  <c:v>301</c:v>
                </c:pt>
                <c:pt idx="15967">
                  <c:v>80</c:v>
                </c:pt>
                <c:pt idx="15968">
                  <c:v>2058</c:v>
                </c:pt>
                <c:pt idx="15969">
                  <c:v>34</c:v>
                </c:pt>
                <c:pt idx="15970">
                  <c:v>301</c:v>
                </c:pt>
                <c:pt idx="15971">
                  <c:v>147</c:v>
                </c:pt>
                <c:pt idx="15972">
                  <c:v>8</c:v>
                </c:pt>
                <c:pt idx="15973">
                  <c:v>119</c:v>
                </c:pt>
                <c:pt idx="15974">
                  <c:v>1033</c:v>
                </c:pt>
                <c:pt idx="15975">
                  <c:v>2049</c:v>
                </c:pt>
                <c:pt idx="15976">
                  <c:v>31</c:v>
                </c:pt>
                <c:pt idx="15977">
                  <c:v>10</c:v>
                </c:pt>
                <c:pt idx="15978">
                  <c:v>112</c:v>
                </c:pt>
                <c:pt idx="15979">
                  <c:v>528</c:v>
                </c:pt>
                <c:pt idx="15980">
                  <c:v>201</c:v>
                </c:pt>
                <c:pt idx="15981">
                  <c:v>232</c:v>
                </c:pt>
                <c:pt idx="15982">
                  <c:v>380</c:v>
                </c:pt>
                <c:pt idx="15983">
                  <c:v>43</c:v>
                </c:pt>
                <c:pt idx="15984">
                  <c:v>3745</c:v>
                </c:pt>
                <c:pt idx="15985">
                  <c:v>369</c:v>
                </c:pt>
                <c:pt idx="15986">
                  <c:v>151</c:v>
                </c:pt>
                <c:pt idx="15987">
                  <c:v>13703</c:v>
                </c:pt>
                <c:pt idx="15988">
                  <c:v>4987</c:v>
                </c:pt>
                <c:pt idx="15989">
                  <c:v>656</c:v>
                </c:pt>
                <c:pt idx="15990">
                  <c:v>0</c:v>
                </c:pt>
                <c:pt idx="15991">
                  <c:v>58559</c:v>
                </c:pt>
                <c:pt idx="15992">
                  <c:v>101</c:v>
                </c:pt>
                <c:pt idx="15993">
                  <c:v>1</c:v>
                </c:pt>
                <c:pt idx="15994">
                  <c:v>6730</c:v>
                </c:pt>
                <c:pt idx="15995">
                  <c:v>3189</c:v>
                </c:pt>
                <c:pt idx="15996">
                  <c:v>30</c:v>
                </c:pt>
                <c:pt idx="15997">
                  <c:v>800</c:v>
                </c:pt>
                <c:pt idx="15998">
                  <c:v>109</c:v>
                </c:pt>
                <c:pt idx="15999">
                  <c:v>11</c:v>
                </c:pt>
                <c:pt idx="16000">
                  <c:v>79</c:v>
                </c:pt>
                <c:pt idx="16001">
                  <c:v>14612</c:v>
                </c:pt>
                <c:pt idx="16002">
                  <c:v>330</c:v>
                </c:pt>
                <c:pt idx="16003">
                  <c:v>437</c:v>
                </c:pt>
                <c:pt idx="16004">
                  <c:v>108</c:v>
                </c:pt>
                <c:pt idx="16005">
                  <c:v>350</c:v>
                </c:pt>
                <c:pt idx="16006">
                  <c:v>10255</c:v>
                </c:pt>
                <c:pt idx="16007">
                  <c:v>187</c:v>
                </c:pt>
                <c:pt idx="16008">
                  <c:v>3186</c:v>
                </c:pt>
                <c:pt idx="16009">
                  <c:v>18</c:v>
                </c:pt>
                <c:pt idx="16010">
                  <c:v>659</c:v>
                </c:pt>
                <c:pt idx="16011">
                  <c:v>2</c:v>
                </c:pt>
                <c:pt idx="16012">
                  <c:v>22</c:v>
                </c:pt>
                <c:pt idx="16013">
                  <c:v>231</c:v>
                </c:pt>
                <c:pt idx="16014">
                  <c:v>302</c:v>
                </c:pt>
                <c:pt idx="16015">
                  <c:v>225</c:v>
                </c:pt>
                <c:pt idx="16016">
                  <c:v>785</c:v>
                </c:pt>
                <c:pt idx="16017">
                  <c:v>151</c:v>
                </c:pt>
                <c:pt idx="16018">
                  <c:v>12</c:v>
                </c:pt>
                <c:pt idx="16019">
                  <c:v>7386</c:v>
                </c:pt>
                <c:pt idx="16020">
                  <c:v>1384</c:v>
                </c:pt>
                <c:pt idx="16021">
                  <c:v>115</c:v>
                </c:pt>
                <c:pt idx="16022">
                  <c:v>438</c:v>
                </c:pt>
                <c:pt idx="16023">
                  <c:v>533</c:v>
                </c:pt>
                <c:pt idx="16024">
                  <c:v>15776</c:v>
                </c:pt>
                <c:pt idx="16025">
                  <c:v>679</c:v>
                </c:pt>
                <c:pt idx="16026">
                  <c:v>168</c:v>
                </c:pt>
                <c:pt idx="16027">
                  <c:v>1340</c:v>
                </c:pt>
                <c:pt idx="16028">
                  <c:v>87</c:v>
                </c:pt>
                <c:pt idx="16029">
                  <c:v>185</c:v>
                </c:pt>
                <c:pt idx="16030">
                  <c:v>177</c:v>
                </c:pt>
                <c:pt idx="16031">
                  <c:v>591</c:v>
                </c:pt>
                <c:pt idx="16032">
                  <c:v>11</c:v>
                </c:pt>
                <c:pt idx="16033">
                  <c:v>128</c:v>
                </c:pt>
                <c:pt idx="16034">
                  <c:v>33</c:v>
                </c:pt>
                <c:pt idx="16035">
                  <c:v>66</c:v>
                </c:pt>
                <c:pt idx="16036">
                  <c:v>60</c:v>
                </c:pt>
                <c:pt idx="16037">
                  <c:v>47119</c:v>
                </c:pt>
                <c:pt idx="16038">
                  <c:v>218</c:v>
                </c:pt>
                <c:pt idx="16039">
                  <c:v>2</c:v>
                </c:pt>
                <c:pt idx="16040">
                  <c:v>265</c:v>
                </c:pt>
                <c:pt idx="16041">
                  <c:v>176</c:v>
                </c:pt>
                <c:pt idx="16042">
                  <c:v>50</c:v>
                </c:pt>
                <c:pt idx="16043">
                  <c:v>249</c:v>
                </c:pt>
                <c:pt idx="16044">
                  <c:v>15</c:v>
                </c:pt>
                <c:pt idx="16045">
                  <c:v>383</c:v>
                </c:pt>
                <c:pt idx="16046">
                  <c:v>51</c:v>
                </c:pt>
                <c:pt idx="16047">
                  <c:v>196</c:v>
                </c:pt>
                <c:pt idx="16048">
                  <c:v>37</c:v>
                </c:pt>
                <c:pt idx="16049">
                  <c:v>41</c:v>
                </c:pt>
                <c:pt idx="16050">
                  <c:v>1714</c:v>
                </c:pt>
                <c:pt idx="16051">
                  <c:v>68</c:v>
                </c:pt>
                <c:pt idx="16052">
                  <c:v>53</c:v>
                </c:pt>
                <c:pt idx="16053">
                  <c:v>26</c:v>
                </c:pt>
                <c:pt idx="16054">
                  <c:v>9</c:v>
                </c:pt>
                <c:pt idx="16055">
                  <c:v>27</c:v>
                </c:pt>
                <c:pt idx="16056">
                  <c:v>471</c:v>
                </c:pt>
                <c:pt idx="16057">
                  <c:v>43</c:v>
                </c:pt>
                <c:pt idx="16058">
                  <c:v>0</c:v>
                </c:pt>
                <c:pt idx="16059">
                  <c:v>376</c:v>
                </c:pt>
                <c:pt idx="16060">
                  <c:v>381</c:v>
                </c:pt>
                <c:pt idx="16061">
                  <c:v>165</c:v>
                </c:pt>
                <c:pt idx="16062">
                  <c:v>493</c:v>
                </c:pt>
                <c:pt idx="16063">
                  <c:v>1218</c:v>
                </c:pt>
                <c:pt idx="16064">
                  <c:v>1972</c:v>
                </c:pt>
                <c:pt idx="16065">
                  <c:v>292</c:v>
                </c:pt>
                <c:pt idx="16066">
                  <c:v>34</c:v>
                </c:pt>
                <c:pt idx="16067">
                  <c:v>41</c:v>
                </c:pt>
                <c:pt idx="16068">
                  <c:v>199</c:v>
                </c:pt>
                <c:pt idx="16069">
                  <c:v>549</c:v>
                </c:pt>
                <c:pt idx="16070">
                  <c:v>362</c:v>
                </c:pt>
                <c:pt idx="16071">
                  <c:v>59</c:v>
                </c:pt>
                <c:pt idx="16072">
                  <c:v>678</c:v>
                </c:pt>
                <c:pt idx="16073">
                  <c:v>316</c:v>
                </c:pt>
                <c:pt idx="16074">
                  <c:v>350</c:v>
                </c:pt>
                <c:pt idx="16075">
                  <c:v>22</c:v>
                </c:pt>
                <c:pt idx="16076">
                  <c:v>10</c:v>
                </c:pt>
                <c:pt idx="16077">
                  <c:v>545</c:v>
                </c:pt>
                <c:pt idx="16078">
                  <c:v>218</c:v>
                </c:pt>
                <c:pt idx="16079">
                  <c:v>38</c:v>
                </c:pt>
                <c:pt idx="16080">
                  <c:v>11</c:v>
                </c:pt>
                <c:pt idx="16081">
                  <c:v>380</c:v>
                </c:pt>
                <c:pt idx="16082">
                  <c:v>2223</c:v>
                </c:pt>
                <c:pt idx="16083">
                  <c:v>416</c:v>
                </c:pt>
                <c:pt idx="16084">
                  <c:v>254</c:v>
                </c:pt>
                <c:pt idx="16085">
                  <c:v>197</c:v>
                </c:pt>
                <c:pt idx="16086">
                  <c:v>269</c:v>
                </c:pt>
                <c:pt idx="16087">
                  <c:v>17</c:v>
                </c:pt>
                <c:pt idx="16088">
                  <c:v>990</c:v>
                </c:pt>
                <c:pt idx="16089">
                  <c:v>783</c:v>
                </c:pt>
                <c:pt idx="16090">
                  <c:v>561</c:v>
                </c:pt>
                <c:pt idx="16091">
                  <c:v>4858</c:v>
                </c:pt>
                <c:pt idx="16092">
                  <c:v>29</c:v>
                </c:pt>
                <c:pt idx="16093">
                  <c:v>2043</c:v>
                </c:pt>
                <c:pt idx="16094">
                  <c:v>362</c:v>
                </c:pt>
                <c:pt idx="16095">
                  <c:v>14430</c:v>
                </c:pt>
                <c:pt idx="16096">
                  <c:v>63</c:v>
                </c:pt>
                <c:pt idx="16097">
                  <c:v>39</c:v>
                </c:pt>
                <c:pt idx="16098">
                  <c:v>217</c:v>
                </c:pt>
                <c:pt idx="16099">
                  <c:v>1170</c:v>
                </c:pt>
                <c:pt idx="16100">
                  <c:v>0</c:v>
                </c:pt>
                <c:pt idx="16101">
                  <c:v>129</c:v>
                </c:pt>
                <c:pt idx="16102">
                  <c:v>41</c:v>
                </c:pt>
                <c:pt idx="16103">
                  <c:v>1081</c:v>
                </c:pt>
                <c:pt idx="16104">
                  <c:v>1646</c:v>
                </c:pt>
                <c:pt idx="16105">
                  <c:v>15</c:v>
                </c:pt>
                <c:pt idx="16106">
                  <c:v>1056</c:v>
                </c:pt>
                <c:pt idx="16107">
                  <c:v>10527</c:v>
                </c:pt>
                <c:pt idx="16108">
                  <c:v>538</c:v>
                </c:pt>
                <c:pt idx="16109">
                  <c:v>0</c:v>
                </c:pt>
                <c:pt idx="16110">
                  <c:v>243</c:v>
                </c:pt>
                <c:pt idx="16111">
                  <c:v>98</c:v>
                </c:pt>
                <c:pt idx="16112">
                  <c:v>46</c:v>
                </c:pt>
                <c:pt idx="16113">
                  <c:v>173</c:v>
                </c:pt>
                <c:pt idx="16114">
                  <c:v>167</c:v>
                </c:pt>
                <c:pt idx="16115">
                  <c:v>278</c:v>
                </c:pt>
                <c:pt idx="16116">
                  <c:v>53</c:v>
                </c:pt>
                <c:pt idx="16117">
                  <c:v>317</c:v>
                </c:pt>
                <c:pt idx="16118">
                  <c:v>6</c:v>
                </c:pt>
                <c:pt idx="16119">
                  <c:v>14</c:v>
                </c:pt>
                <c:pt idx="16120">
                  <c:v>2813</c:v>
                </c:pt>
                <c:pt idx="16121">
                  <c:v>935</c:v>
                </c:pt>
                <c:pt idx="16122">
                  <c:v>85</c:v>
                </c:pt>
                <c:pt idx="16123">
                  <c:v>16</c:v>
                </c:pt>
                <c:pt idx="16124">
                  <c:v>108</c:v>
                </c:pt>
                <c:pt idx="16125">
                  <c:v>11</c:v>
                </c:pt>
                <c:pt idx="16126">
                  <c:v>287</c:v>
                </c:pt>
                <c:pt idx="16127">
                  <c:v>999</c:v>
                </c:pt>
                <c:pt idx="16128">
                  <c:v>0</c:v>
                </c:pt>
                <c:pt idx="16129">
                  <c:v>45</c:v>
                </c:pt>
                <c:pt idx="16130">
                  <c:v>1441</c:v>
                </c:pt>
                <c:pt idx="16131">
                  <c:v>51</c:v>
                </c:pt>
                <c:pt idx="16132">
                  <c:v>20</c:v>
                </c:pt>
                <c:pt idx="16133">
                  <c:v>309</c:v>
                </c:pt>
                <c:pt idx="16134">
                  <c:v>894</c:v>
                </c:pt>
                <c:pt idx="16135">
                  <c:v>6</c:v>
                </c:pt>
                <c:pt idx="16136">
                  <c:v>680</c:v>
                </c:pt>
                <c:pt idx="16137">
                  <c:v>125</c:v>
                </c:pt>
                <c:pt idx="16138">
                  <c:v>24</c:v>
                </c:pt>
                <c:pt idx="16139">
                  <c:v>80</c:v>
                </c:pt>
                <c:pt idx="16140">
                  <c:v>9626</c:v>
                </c:pt>
                <c:pt idx="16141">
                  <c:v>544</c:v>
                </c:pt>
                <c:pt idx="16142">
                  <c:v>26876</c:v>
                </c:pt>
                <c:pt idx="16143">
                  <c:v>3135</c:v>
                </c:pt>
                <c:pt idx="16144">
                  <c:v>255</c:v>
                </c:pt>
                <c:pt idx="16145">
                  <c:v>16</c:v>
                </c:pt>
                <c:pt idx="16146">
                  <c:v>27</c:v>
                </c:pt>
                <c:pt idx="16147">
                  <c:v>7067</c:v>
                </c:pt>
                <c:pt idx="16148">
                  <c:v>26</c:v>
                </c:pt>
                <c:pt idx="16149">
                  <c:v>323</c:v>
                </c:pt>
                <c:pt idx="16150">
                  <c:v>93</c:v>
                </c:pt>
                <c:pt idx="16151">
                  <c:v>160</c:v>
                </c:pt>
                <c:pt idx="16152">
                  <c:v>1071</c:v>
                </c:pt>
                <c:pt idx="16153">
                  <c:v>55735</c:v>
                </c:pt>
                <c:pt idx="16154">
                  <c:v>1</c:v>
                </c:pt>
                <c:pt idx="16155">
                  <c:v>3478</c:v>
                </c:pt>
                <c:pt idx="16156">
                  <c:v>72</c:v>
                </c:pt>
                <c:pt idx="16157">
                  <c:v>63</c:v>
                </c:pt>
                <c:pt idx="16158">
                  <c:v>43</c:v>
                </c:pt>
                <c:pt idx="16159">
                  <c:v>14</c:v>
                </c:pt>
                <c:pt idx="16160">
                  <c:v>2596</c:v>
                </c:pt>
                <c:pt idx="16161">
                  <c:v>0</c:v>
                </c:pt>
                <c:pt idx="16162">
                  <c:v>434</c:v>
                </c:pt>
                <c:pt idx="16163">
                  <c:v>96</c:v>
                </c:pt>
                <c:pt idx="16164">
                  <c:v>462</c:v>
                </c:pt>
                <c:pt idx="16165">
                  <c:v>299</c:v>
                </c:pt>
                <c:pt idx="16166">
                  <c:v>442</c:v>
                </c:pt>
                <c:pt idx="16167">
                  <c:v>5355</c:v>
                </c:pt>
                <c:pt idx="16168">
                  <c:v>761</c:v>
                </c:pt>
                <c:pt idx="16169">
                  <c:v>291</c:v>
                </c:pt>
                <c:pt idx="16170">
                  <c:v>3</c:v>
                </c:pt>
                <c:pt idx="16171">
                  <c:v>40</c:v>
                </c:pt>
                <c:pt idx="16172">
                  <c:v>304</c:v>
                </c:pt>
                <c:pt idx="16173">
                  <c:v>315</c:v>
                </c:pt>
                <c:pt idx="16174">
                  <c:v>352</c:v>
                </c:pt>
                <c:pt idx="16175">
                  <c:v>37</c:v>
                </c:pt>
                <c:pt idx="16176">
                  <c:v>1067</c:v>
                </c:pt>
                <c:pt idx="16177">
                  <c:v>86</c:v>
                </c:pt>
                <c:pt idx="16178">
                  <c:v>276</c:v>
                </c:pt>
                <c:pt idx="16179">
                  <c:v>431</c:v>
                </c:pt>
                <c:pt idx="16180">
                  <c:v>115</c:v>
                </c:pt>
                <c:pt idx="16181">
                  <c:v>256</c:v>
                </c:pt>
                <c:pt idx="16182">
                  <c:v>710</c:v>
                </c:pt>
                <c:pt idx="16183">
                  <c:v>63</c:v>
                </c:pt>
                <c:pt idx="16184">
                  <c:v>81</c:v>
                </c:pt>
                <c:pt idx="16185">
                  <c:v>4805</c:v>
                </c:pt>
                <c:pt idx="16186">
                  <c:v>1204</c:v>
                </c:pt>
                <c:pt idx="16187">
                  <c:v>463</c:v>
                </c:pt>
                <c:pt idx="16188">
                  <c:v>97</c:v>
                </c:pt>
                <c:pt idx="16189">
                  <c:v>1216</c:v>
                </c:pt>
                <c:pt idx="16190">
                  <c:v>216</c:v>
                </c:pt>
                <c:pt idx="16191">
                  <c:v>296</c:v>
                </c:pt>
                <c:pt idx="16192">
                  <c:v>72</c:v>
                </c:pt>
                <c:pt idx="16193">
                  <c:v>116</c:v>
                </c:pt>
                <c:pt idx="16194">
                  <c:v>764</c:v>
                </c:pt>
                <c:pt idx="16195">
                  <c:v>341</c:v>
                </c:pt>
                <c:pt idx="16196">
                  <c:v>25</c:v>
                </c:pt>
                <c:pt idx="16197">
                  <c:v>15</c:v>
                </c:pt>
                <c:pt idx="16198">
                  <c:v>265</c:v>
                </c:pt>
                <c:pt idx="16199">
                  <c:v>93</c:v>
                </c:pt>
                <c:pt idx="16200">
                  <c:v>215</c:v>
                </c:pt>
                <c:pt idx="16201">
                  <c:v>1219</c:v>
                </c:pt>
                <c:pt idx="16202">
                  <c:v>292</c:v>
                </c:pt>
                <c:pt idx="16203">
                  <c:v>973</c:v>
                </c:pt>
                <c:pt idx="16204">
                  <c:v>68</c:v>
                </c:pt>
                <c:pt idx="16205">
                  <c:v>330</c:v>
                </c:pt>
                <c:pt idx="16206">
                  <c:v>217</c:v>
                </c:pt>
                <c:pt idx="16207">
                  <c:v>201</c:v>
                </c:pt>
                <c:pt idx="16208">
                  <c:v>1942</c:v>
                </c:pt>
                <c:pt idx="16209">
                  <c:v>4285</c:v>
                </c:pt>
                <c:pt idx="16210">
                  <c:v>1473</c:v>
                </c:pt>
                <c:pt idx="16211">
                  <c:v>206</c:v>
                </c:pt>
                <c:pt idx="16212">
                  <c:v>5180</c:v>
                </c:pt>
                <c:pt idx="16213">
                  <c:v>0</c:v>
                </c:pt>
                <c:pt idx="16214">
                  <c:v>303</c:v>
                </c:pt>
                <c:pt idx="16215">
                  <c:v>771</c:v>
                </c:pt>
                <c:pt idx="16216">
                  <c:v>164</c:v>
                </c:pt>
                <c:pt idx="16217">
                  <c:v>2267</c:v>
                </c:pt>
                <c:pt idx="16218">
                  <c:v>13</c:v>
                </c:pt>
                <c:pt idx="16219">
                  <c:v>0</c:v>
                </c:pt>
                <c:pt idx="16220">
                  <c:v>1547</c:v>
                </c:pt>
                <c:pt idx="16221">
                  <c:v>970</c:v>
                </c:pt>
                <c:pt idx="16222">
                  <c:v>95</c:v>
                </c:pt>
                <c:pt idx="16223">
                  <c:v>922</c:v>
                </c:pt>
                <c:pt idx="16224">
                  <c:v>1355</c:v>
                </c:pt>
                <c:pt idx="16225">
                  <c:v>48</c:v>
                </c:pt>
                <c:pt idx="16226">
                  <c:v>41</c:v>
                </c:pt>
                <c:pt idx="16227">
                  <c:v>0</c:v>
                </c:pt>
                <c:pt idx="16228">
                  <c:v>208</c:v>
                </c:pt>
                <c:pt idx="16229">
                  <c:v>3150</c:v>
                </c:pt>
                <c:pt idx="16230">
                  <c:v>99</c:v>
                </c:pt>
                <c:pt idx="16231">
                  <c:v>0</c:v>
                </c:pt>
                <c:pt idx="16232">
                  <c:v>2</c:v>
                </c:pt>
                <c:pt idx="16233">
                  <c:v>11</c:v>
                </c:pt>
                <c:pt idx="16234">
                  <c:v>235</c:v>
                </c:pt>
                <c:pt idx="16235">
                  <c:v>198</c:v>
                </c:pt>
                <c:pt idx="16236">
                  <c:v>260</c:v>
                </c:pt>
                <c:pt idx="16237">
                  <c:v>400</c:v>
                </c:pt>
                <c:pt idx="16238">
                  <c:v>1297</c:v>
                </c:pt>
                <c:pt idx="16239">
                  <c:v>474</c:v>
                </c:pt>
                <c:pt idx="16240">
                  <c:v>2344</c:v>
                </c:pt>
                <c:pt idx="16241">
                  <c:v>12</c:v>
                </c:pt>
                <c:pt idx="16242">
                  <c:v>1616</c:v>
                </c:pt>
                <c:pt idx="16243">
                  <c:v>5484</c:v>
                </c:pt>
                <c:pt idx="16244">
                  <c:v>315</c:v>
                </c:pt>
                <c:pt idx="16245">
                  <c:v>64</c:v>
                </c:pt>
                <c:pt idx="16246">
                  <c:v>6</c:v>
                </c:pt>
                <c:pt idx="16247">
                  <c:v>134</c:v>
                </c:pt>
                <c:pt idx="16248">
                  <c:v>157</c:v>
                </c:pt>
                <c:pt idx="16249">
                  <c:v>25</c:v>
                </c:pt>
                <c:pt idx="16250">
                  <c:v>201</c:v>
                </c:pt>
                <c:pt idx="16251">
                  <c:v>962</c:v>
                </c:pt>
                <c:pt idx="16252">
                  <c:v>62</c:v>
                </c:pt>
                <c:pt idx="16253">
                  <c:v>1070</c:v>
                </c:pt>
                <c:pt idx="16254">
                  <c:v>371</c:v>
                </c:pt>
                <c:pt idx="16255">
                  <c:v>7</c:v>
                </c:pt>
                <c:pt idx="16256">
                  <c:v>559</c:v>
                </c:pt>
                <c:pt idx="16257">
                  <c:v>4600</c:v>
                </c:pt>
                <c:pt idx="16258">
                  <c:v>122</c:v>
                </c:pt>
                <c:pt idx="16259">
                  <c:v>54</c:v>
                </c:pt>
                <c:pt idx="16260">
                  <c:v>94</c:v>
                </c:pt>
                <c:pt idx="16261">
                  <c:v>557</c:v>
                </c:pt>
                <c:pt idx="16262">
                  <c:v>32</c:v>
                </c:pt>
                <c:pt idx="16263">
                  <c:v>11</c:v>
                </c:pt>
                <c:pt idx="16264">
                  <c:v>401</c:v>
                </c:pt>
                <c:pt idx="16265">
                  <c:v>1800</c:v>
                </c:pt>
                <c:pt idx="16266">
                  <c:v>835</c:v>
                </c:pt>
                <c:pt idx="16267">
                  <c:v>52</c:v>
                </c:pt>
                <c:pt idx="16268">
                  <c:v>8</c:v>
                </c:pt>
                <c:pt idx="16269">
                  <c:v>876</c:v>
                </c:pt>
                <c:pt idx="16270">
                  <c:v>428</c:v>
                </c:pt>
                <c:pt idx="16271">
                  <c:v>0</c:v>
                </c:pt>
                <c:pt idx="16272">
                  <c:v>2591</c:v>
                </c:pt>
                <c:pt idx="16273">
                  <c:v>504</c:v>
                </c:pt>
                <c:pt idx="16274">
                  <c:v>790</c:v>
                </c:pt>
                <c:pt idx="16275">
                  <c:v>0</c:v>
                </c:pt>
                <c:pt idx="16276">
                  <c:v>113</c:v>
                </c:pt>
                <c:pt idx="16277">
                  <c:v>605</c:v>
                </c:pt>
                <c:pt idx="16278">
                  <c:v>166</c:v>
                </c:pt>
                <c:pt idx="16279">
                  <c:v>2379</c:v>
                </c:pt>
                <c:pt idx="16280">
                  <c:v>46</c:v>
                </c:pt>
                <c:pt idx="16281">
                  <c:v>693</c:v>
                </c:pt>
                <c:pt idx="16282">
                  <c:v>9</c:v>
                </c:pt>
                <c:pt idx="16283">
                  <c:v>125</c:v>
                </c:pt>
                <c:pt idx="16284">
                  <c:v>29</c:v>
                </c:pt>
                <c:pt idx="16285">
                  <c:v>532</c:v>
                </c:pt>
                <c:pt idx="16286">
                  <c:v>30</c:v>
                </c:pt>
                <c:pt idx="16287">
                  <c:v>84</c:v>
                </c:pt>
                <c:pt idx="16288">
                  <c:v>11335</c:v>
                </c:pt>
                <c:pt idx="16289">
                  <c:v>27</c:v>
                </c:pt>
                <c:pt idx="16290">
                  <c:v>39</c:v>
                </c:pt>
                <c:pt idx="16291">
                  <c:v>115</c:v>
                </c:pt>
                <c:pt idx="16292">
                  <c:v>1529</c:v>
                </c:pt>
                <c:pt idx="16293">
                  <c:v>7647</c:v>
                </c:pt>
                <c:pt idx="16294">
                  <c:v>541</c:v>
                </c:pt>
                <c:pt idx="16295">
                  <c:v>97</c:v>
                </c:pt>
                <c:pt idx="16296">
                  <c:v>577</c:v>
                </c:pt>
                <c:pt idx="16297">
                  <c:v>10067</c:v>
                </c:pt>
                <c:pt idx="16298">
                  <c:v>13</c:v>
                </c:pt>
                <c:pt idx="16299">
                  <c:v>22</c:v>
                </c:pt>
                <c:pt idx="16300">
                  <c:v>701</c:v>
                </c:pt>
                <c:pt idx="16301">
                  <c:v>406</c:v>
                </c:pt>
                <c:pt idx="16302">
                  <c:v>756</c:v>
                </c:pt>
                <c:pt idx="16303">
                  <c:v>15</c:v>
                </c:pt>
                <c:pt idx="16304">
                  <c:v>107</c:v>
                </c:pt>
                <c:pt idx="16305">
                  <c:v>12726</c:v>
                </c:pt>
                <c:pt idx="16306">
                  <c:v>252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63-473F-AECF-53971CA940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8669295"/>
        <c:axId val="1328753055"/>
      </c:barChart>
      <c:catAx>
        <c:axId val="1198669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8753055"/>
        <c:crosses val="autoZero"/>
        <c:auto val="1"/>
        <c:lblAlgn val="ctr"/>
        <c:lblOffset val="100"/>
        <c:noMultiLvlLbl val="0"/>
      </c:catAx>
      <c:valAx>
        <c:axId val="1328753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8669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'q7 sub'!$E$3</c:f>
              <c:strCache>
                <c:ptCount val="1"/>
                <c:pt idx="0">
                  <c:v>Sum of likes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'q7 sub'!$D$4:$D$20</c:f>
              <c:strCache>
                <c:ptCount val="17"/>
                <c:pt idx="0">
                  <c:v>Autos &amp; Vehicles</c:v>
                </c:pt>
                <c:pt idx="1">
                  <c:v>Comedy</c:v>
                </c:pt>
                <c:pt idx="2">
                  <c:v>Education</c:v>
                </c:pt>
                <c:pt idx="3">
                  <c:v>Entertainment</c:v>
                </c:pt>
                <c:pt idx="4">
                  <c:v>Film &amp; Animation</c:v>
                </c:pt>
                <c:pt idx="5">
                  <c:v>Gaming</c:v>
                </c:pt>
                <c:pt idx="6">
                  <c:v>Howto &amp; Style</c:v>
                </c:pt>
                <c:pt idx="7">
                  <c:v>Movies</c:v>
                </c:pt>
                <c:pt idx="8">
                  <c:v>Music</c:v>
                </c:pt>
                <c:pt idx="9">
                  <c:v>News &amp; Politics</c:v>
                </c:pt>
                <c:pt idx="10">
                  <c:v>People &amp; Blogs</c:v>
                </c:pt>
                <c:pt idx="11">
                  <c:v>Pets &amp; Animals</c:v>
                </c:pt>
                <c:pt idx="12">
                  <c:v>Religious</c:v>
                </c:pt>
                <c:pt idx="13">
                  <c:v>Science &amp; Technology</c:v>
                </c:pt>
                <c:pt idx="14">
                  <c:v>Shows</c:v>
                </c:pt>
                <c:pt idx="15">
                  <c:v>Sports</c:v>
                </c:pt>
                <c:pt idx="16">
                  <c:v>Travel &amp; Events</c:v>
                </c:pt>
              </c:strCache>
            </c:strRef>
          </c:cat>
          <c:val>
            <c:numRef>
              <c:f>'q7 sub'!$E$4:$E$20</c:f>
              <c:numCache>
                <c:formatCode>General</c:formatCode>
                <c:ptCount val="17"/>
                <c:pt idx="0">
                  <c:v>189163</c:v>
                </c:pt>
                <c:pt idx="1">
                  <c:v>38804398</c:v>
                </c:pt>
                <c:pt idx="2">
                  <c:v>3529171</c:v>
                </c:pt>
                <c:pt idx="3">
                  <c:v>83836195</c:v>
                </c:pt>
                <c:pt idx="4">
                  <c:v>14308758</c:v>
                </c:pt>
                <c:pt idx="5">
                  <c:v>1988458</c:v>
                </c:pt>
                <c:pt idx="6">
                  <c:v>4322796</c:v>
                </c:pt>
                <c:pt idx="7">
                  <c:v>80026</c:v>
                </c:pt>
                <c:pt idx="8">
                  <c:v>54100112</c:v>
                </c:pt>
                <c:pt idx="9">
                  <c:v>5762909</c:v>
                </c:pt>
                <c:pt idx="10">
                  <c:v>8841134</c:v>
                </c:pt>
                <c:pt idx="11">
                  <c:v>186307</c:v>
                </c:pt>
                <c:pt idx="12">
                  <c:v>127654</c:v>
                </c:pt>
                <c:pt idx="13">
                  <c:v>9566636</c:v>
                </c:pt>
                <c:pt idx="14">
                  <c:v>427347</c:v>
                </c:pt>
                <c:pt idx="15">
                  <c:v>9389714</c:v>
                </c:pt>
                <c:pt idx="16">
                  <c:v>13048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F3-4A55-B06F-2B63429A2C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8629455"/>
        <c:axId val="1328724287"/>
      </c:barChart>
      <c:catAx>
        <c:axId val="1198629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8724287"/>
        <c:crosses val="autoZero"/>
        <c:auto val="1"/>
        <c:lblAlgn val="ctr"/>
        <c:lblOffset val="100"/>
        <c:noMultiLvlLbl val="0"/>
      </c:catAx>
      <c:valAx>
        <c:axId val="1328724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8629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Sum of days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00-4D02-9D02-40F9D79113A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00-4D02-9D02-40F9D79113A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200-4D02-9D02-40F9D79113A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200-4D02-9D02-40F9D79113A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200-4D02-9D02-40F9D79113A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200-4D02-9D02-40F9D79113A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200-4D02-9D02-40F9D79113A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'q9'!$I$9:$I$15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'q9'!$J$9:$J$15</c:f>
              <c:numCache>
                <c:formatCode>General</c:formatCode>
                <c:ptCount val="7"/>
                <c:pt idx="0">
                  <c:v>1721</c:v>
                </c:pt>
                <c:pt idx="1">
                  <c:v>2246</c:v>
                </c:pt>
                <c:pt idx="2">
                  <c:v>2390</c:v>
                </c:pt>
                <c:pt idx="3">
                  <c:v>2333</c:v>
                </c:pt>
                <c:pt idx="4">
                  <c:v>2503</c:v>
                </c:pt>
                <c:pt idx="5">
                  <c:v>2694</c:v>
                </c:pt>
                <c:pt idx="6">
                  <c:v>2420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200-4D02-9D02-40F9D79113A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Sum of days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Graphical</a:t>
            </a:r>
            <a:r>
              <a:rPr lang="en-IN" baseline="0" dirty="0"/>
              <a:t> representation of growth rate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'q10'!$B$11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'q10'!$C$10:$H$10</c:f>
              <c:strCache>
                <c:ptCount val="6"/>
                <c:pt idx="0">
                  <c:v>Sum of comment_count</c:v>
                </c:pt>
                <c:pt idx="1">
                  <c:v>Sum of likes</c:v>
                </c:pt>
                <c:pt idx="2">
                  <c:v>Sum of views</c:v>
                </c:pt>
                <c:pt idx="3">
                  <c:v>in count</c:v>
                </c:pt>
                <c:pt idx="4">
                  <c:v>IN LIKES</c:v>
                </c:pt>
                <c:pt idx="5">
                  <c:v>IN VIEWs</c:v>
                </c:pt>
              </c:strCache>
            </c:strRef>
          </c:cat>
          <c:val>
            <c:numRef>
              <c:f>'q10'!$C$11:$H$11</c:f>
              <c:numCache>
                <c:formatCode>General</c:formatCode>
                <c:ptCount val="6"/>
                <c:pt idx="0">
                  <c:v>6422378</c:v>
                </c:pt>
                <c:pt idx="1">
                  <c:v>59063929</c:v>
                </c:pt>
                <c:pt idx="2">
                  <c:v>2700407997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A4-45B3-AE53-89578B8D0B79}"/>
            </c:ext>
          </c:extLst>
        </c:ser>
        <c:ser>
          <c:idx val="1"/>
          <c:order val="1"/>
          <c:tx>
            <c:strRef>
              <c:f>'q10'!$B$12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'q10'!$C$10:$H$10</c:f>
              <c:strCache>
                <c:ptCount val="6"/>
                <c:pt idx="0">
                  <c:v>Sum of comment_count</c:v>
                </c:pt>
                <c:pt idx="1">
                  <c:v>Sum of likes</c:v>
                </c:pt>
                <c:pt idx="2">
                  <c:v>Sum of views</c:v>
                </c:pt>
                <c:pt idx="3">
                  <c:v>in count</c:v>
                </c:pt>
                <c:pt idx="4">
                  <c:v>IN LIKES</c:v>
                </c:pt>
                <c:pt idx="5">
                  <c:v>IN VIEWs</c:v>
                </c:pt>
              </c:strCache>
            </c:strRef>
          </c:cat>
          <c:val>
            <c:numRef>
              <c:f>'q10'!$C$12:$H$12</c:f>
              <c:numCache>
                <c:formatCode>General</c:formatCode>
                <c:ptCount val="6"/>
                <c:pt idx="0">
                  <c:v>17741295</c:v>
                </c:pt>
                <c:pt idx="1">
                  <c:v>176409897</c:v>
                </c:pt>
                <c:pt idx="2">
                  <c:v>8445909227</c:v>
                </c:pt>
                <c:pt idx="3">
                  <c:v>176.24183752497908</c:v>
                </c:pt>
                <c:pt idx="4">
                  <c:v>198.67619710839082</c:v>
                </c:pt>
                <c:pt idx="5">
                  <c:v>212.76419105494156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A4-45B3-AE53-89578B8D0B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98636175"/>
        <c:axId val="1257477343"/>
      </c:barChart>
      <c:catAx>
        <c:axId val="1198636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477343"/>
        <c:crosses val="autoZero"/>
        <c:auto val="1"/>
        <c:lblAlgn val="ctr"/>
        <c:lblOffset val="100"/>
        <c:noMultiLvlLbl val="0"/>
      </c:catAx>
      <c:valAx>
        <c:axId val="1257477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863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Sum of days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Sum of days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'q7 sub'!$D$23:$D$39</cx:f>
        <cx:lvl ptCount="17">
          <cx:pt idx="0">Autos &amp; Vehicles</cx:pt>
          <cx:pt idx="1">Comedy</cx:pt>
          <cx:pt idx="2">Education</cx:pt>
          <cx:pt idx="3">Entertainment</cx:pt>
          <cx:pt idx="4">Film &amp; Animation</cx:pt>
          <cx:pt idx="5">Gaming</cx:pt>
          <cx:pt idx="6">Howto &amp; Style</cx:pt>
          <cx:pt idx="7">Movies</cx:pt>
          <cx:pt idx="8">Music</cx:pt>
          <cx:pt idx="9">News &amp; Politics</cx:pt>
          <cx:pt idx="10">People &amp; Blogs</cx:pt>
          <cx:pt idx="11">Pets &amp; Animals</cx:pt>
          <cx:pt idx="12">Religious</cx:pt>
          <cx:pt idx="13">Science &amp; Technology</cx:pt>
          <cx:pt idx="14">Shows</cx:pt>
          <cx:pt idx="15">Sports</cx:pt>
          <cx:pt idx="16">Travel &amp; Events</cx:pt>
        </cx:lvl>
      </cx:strDim>
      <cx:numDim type="size">
        <cx:f>'q7 sub'!$E$23:$E$39</cx:f>
        <cx:lvl ptCount="17" formatCode="General">
          <cx:pt idx="0">11331023</cx:pt>
          <cx:pt idx="1">798799040</cx:pt>
          <cx:pt idx="2">73816757</cx:pt>
          <cx:pt idx="3">4337761090</cx:pt>
          <cx:pt idx="4">941674037</cx:pt>
          <cx:pt idx="5">68728039</cx:pt>
          <cx:pt idx="6">395218494</cx:pt>
          <cx:pt idx="7">7724380</cx:pt>
          <cx:pt idx="8">2447689197</cx:pt>
          <cx:pt idx="9">744883343</cx:pt>
          <cx:pt idx="10">554921583</cx:pt>
          <cx:pt idx="11">2490776</cx:pt>
          <cx:pt idx="12">3929208</cx:pt>
          <cx:pt idx="13">199386704</cx:pt>
          <cx:pt idx="14">78556290</cx:pt>
          <cx:pt idx="15">478635632</cx:pt>
          <cx:pt idx="16">771631</cx:pt>
        </cx:lvl>
      </cx:numDim>
    </cx:data>
  </cx:chartData>
  <cx:chart>
    <cx:title pos="t" align="ctr" overlay="0">
      <cx:tx>
        <cx:txData>
          <cx:v>Sum of views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/>
            </a:rPr>
            <a:t>Sum of views</a:t>
          </a:r>
        </a:p>
      </cx:txPr>
    </cx:title>
    <cx:plotArea>
      <cx:plotAreaRegion>
        <cx:series layoutId="treemap" uniqueId="{50EDEDA6-6D4A-4441-BF12-8D6D3C5D91DA}">
          <cx:tx>
            <cx:txData>
              <cx:f>'q7 sub'!$E$22</cx:f>
              <cx:v>Sum of views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'q7 sub'!$D$23:$D$39</cx:f>
        <cx:lvl ptCount="17">
          <cx:pt idx="0">Autos &amp; Vehicles</cx:pt>
          <cx:pt idx="1">Comedy</cx:pt>
          <cx:pt idx="2">Education</cx:pt>
          <cx:pt idx="3">Entertainment</cx:pt>
          <cx:pt idx="4">Film &amp; Animation</cx:pt>
          <cx:pt idx="5">Gaming</cx:pt>
          <cx:pt idx="6">Howto &amp; Style</cx:pt>
          <cx:pt idx="7">Movies</cx:pt>
          <cx:pt idx="8">Music</cx:pt>
          <cx:pt idx="9">News &amp; Politics</cx:pt>
          <cx:pt idx="10">People &amp; Blogs</cx:pt>
          <cx:pt idx="11">Pets &amp; Animals</cx:pt>
          <cx:pt idx="12">Religious</cx:pt>
          <cx:pt idx="13">Science &amp; Technology</cx:pt>
          <cx:pt idx="14">Shows</cx:pt>
          <cx:pt idx="15">Sports</cx:pt>
          <cx:pt idx="16">Travel &amp; Events</cx:pt>
        </cx:lvl>
      </cx:strDim>
      <cx:numDim type="size">
        <cx:f>'q7 sub'!$E$23:$E$39</cx:f>
        <cx:lvl ptCount="17" formatCode="General">
          <cx:pt idx="0">11331023</cx:pt>
          <cx:pt idx="1">798799040</cx:pt>
          <cx:pt idx="2">73816757</cx:pt>
          <cx:pt idx="3">4337761090</cx:pt>
          <cx:pt idx="4">941674037</cx:pt>
          <cx:pt idx="5">68728039</cx:pt>
          <cx:pt idx="6">395218494</cx:pt>
          <cx:pt idx="7">7724380</cx:pt>
          <cx:pt idx="8">2447689197</cx:pt>
          <cx:pt idx="9">744883343</cx:pt>
          <cx:pt idx="10">554921583</cx:pt>
          <cx:pt idx="11">2490776</cx:pt>
          <cx:pt idx="12">3929208</cx:pt>
          <cx:pt idx="13">199386704</cx:pt>
          <cx:pt idx="14">78556290</cx:pt>
          <cx:pt idx="15">478635632</cx:pt>
          <cx:pt idx="16">771631</cx:pt>
        </cx:lvl>
      </cx:numDim>
    </cx:data>
  </cx:chartData>
  <cx:chart>
    <cx:title pos="t" align="ctr" overlay="0">
      <cx:tx>
        <cx:txData>
          <cx:v>Sum of views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/>
            </a:rPr>
            <a:t>Sum of views</a:t>
          </a:r>
        </a:p>
      </cx:txPr>
    </cx:title>
    <cx:plotArea>
      <cx:plotAreaRegion>
        <cx:series layoutId="treemap" uniqueId="{50EDEDA6-6D4A-4441-BF12-8D6D3C5D91DA}">
          <cx:tx>
            <cx:txData>
              <cx:f>'q7 sub'!$E$22</cx:f>
              <cx:v>Sum of views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EC75A-896D-4FA3-85A9-38AB5BAB2727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ABC62-FECC-4F6D-9807-F0C79C9D6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012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ABC62-FECC-4F6D-9807-F0C79C9D61C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57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ABC62-FECC-4F6D-9807-F0C79C9D61C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93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21570-F853-CD88-2BCD-BCB206787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2D5D10-9A6A-CB86-AED3-80A9EFA3B6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551A60-8117-52F1-7B43-89E65B86E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808B5-27E2-3A92-468B-24B0DB6967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ABC62-FECC-4F6D-9807-F0C79C9D61C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262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9380A-B53B-EB1B-5BA4-447E6F4AB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DEF5E5-80B4-0A53-6649-87592FCB6F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D6751A-99D0-AEC1-41B9-181DFB629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C9E13-D723-A1CA-DDFA-77F7B0C7D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ABC62-FECC-4F6D-9807-F0C79C9D61C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500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F50B0-15CD-9069-3906-9EF1F9BC4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B7AE34-B551-F016-D2CC-AB92288511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582E38-6966-B1B9-AF95-C84956EF6D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C0960-F7E9-9FBE-AFAC-2932B5C68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ABC62-FECC-4F6D-9807-F0C79C9D61C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921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65A4D-4358-5209-E346-707BED76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0DF63F-FEFE-B75A-0F14-5B69A0CED3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557168-7D9F-5D6B-BF97-B74434FBF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EDFD9-D9DD-45B6-308E-153A90686F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ABC62-FECC-4F6D-9807-F0C79C9D61C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393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EE6BB-C48D-E563-49A2-3AF2A1353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59B4A9-0A21-3418-74C9-3881F7F51C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42072D-23DB-E022-9A14-406C36353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4F86C-B91C-3098-D642-E14B5B9FA5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ABC62-FECC-4F6D-9807-F0C79C9D61C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285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306FB-9518-6B42-3167-4E8756E36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CFD380-D3EC-E55A-A87E-E9CB19C2B7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F481E3-1139-FB81-4194-32FC79202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180E9-056D-4196-48CF-18CB476B4E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ABC62-FECC-4F6D-9807-F0C79C9D61C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90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E8AD-E5ED-5E72-92F5-9123C9D60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24CF5-5928-08F5-A735-21B3BB725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27FC1-4394-4603-99E3-4B54B8EE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8BD-06AA-46F2-99CA-B901FCBC91B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FE01E-2423-6E33-2B0C-314263B5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3D0D2-BFA9-CBB5-4D2C-7C8C28B0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D006-F533-46DC-88DB-CA7AECD5A93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22D159D0-AC9F-BC74-C729-AB115404F74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681550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25D7-210F-84AF-DF09-0FD35CFB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6F17E-6A3B-FA7E-3D1B-C64B4217B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313F6-FF79-A894-764C-2C0871B0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8BD-06AA-46F2-99CA-B901FCBC91B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0A636-9C33-4EED-3904-260C718F9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8CE37-7DB1-AEC5-05EF-B40DD277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D006-F533-46DC-88DB-CA7AECD5A93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144D2AA6-87E9-1047-F675-0D1259591CE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535121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C2DF0-1B7A-588A-61D0-765B3A941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5677E-CE13-E598-3137-68354167F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710EA-0AB8-6774-15A5-1867F838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8BD-06AA-46F2-99CA-B901FCBC91B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0A3B5-1E5A-1593-DABD-1BAB99A7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B7E9B-E933-28C8-6E06-979D925F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D006-F533-46DC-88DB-CA7AECD5A93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9FA73CD2-CBFC-BA72-BB72-F5CCD87BE9A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973754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E8EE-4365-8168-F566-45FA05B9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5322C-FDCB-5B53-D2F1-1EE4024AB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63037-FF7A-3316-5AC2-5709D5E8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8BD-06AA-46F2-99CA-B901FCBC91B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2E97A-AC6E-418C-AC08-939AB515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BFE16-98FA-A549-5893-E5F96C05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D006-F533-46DC-88DB-CA7AECD5A93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55F66154-8084-49A3-00B5-FE1F146F141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312526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D5A8-926B-61FE-F7F9-B94F642B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70A2F-32F2-C748-FB55-9E80681DB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DEF94-5068-8FE1-9B42-0CD92150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8BD-06AA-46F2-99CA-B901FCBC91B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50554-44B4-29DD-B758-C2475733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1667A-B8AA-E7AC-AD77-867E2431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D006-F533-46DC-88DB-CA7AECD5A93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FA58CDDD-382D-1FAA-7F3F-A8744F00F0F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898279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B861-8BB1-7FC6-EA85-7992EB78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1C02-453E-3335-244D-4C876EB58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E2907-F950-CCB3-119D-1BEF3407A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B090B-32D2-A132-1B84-A8195C7D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8BD-06AA-46F2-99CA-B901FCBC91B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7F0DA-C878-D285-7C44-B44EFD05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5C78E-1149-D34B-B495-21D50F77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D006-F533-46DC-88DB-CA7AECD5A93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A08A2FD2-34CA-B1E2-6D33-3800C461D9B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349141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E1BF-3602-D5E6-B30A-F64AAF43C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D7718-70B1-940E-3974-B1BAFFA7C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BE453-6408-32D1-56CF-37BB20258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75E8A-39FE-569F-43D5-C8F341F4C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92275-4C87-D38B-D9DD-8C6E2F6E2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C2872-CC23-F643-BD1B-45E8E88F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8BD-06AA-46F2-99CA-B901FCBC91B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10D4F-C4D3-43CC-7302-C31717EE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006A6-BAB2-A642-61A9-E3435D4C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D006-F533-46DC-88DB-CA7AECD5A93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D2A26F93-1D8F-40BA-E1D5-66571A4312E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594729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CEFD-CD3B-30F5-DAD8-E5EA19C8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775AE-A320-7E72-28AB-AA74EA3E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8BD-06AA-46F2-99CA-B901FCBC91B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57AA3-3CED-5BB2-3336-2AE375F9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D1990-D246-5C8C-A535-C493783F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D006-F533-46DC-88DB-CA7AECD5A939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6CD70511-07D9-D3E4-3A9B-8F3A15E6D74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833132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15D6F-FCEB-8796-EBA0-6C692B80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8BD-06AA-46F2-99CA-B901FCBC91B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8A369-9CE6-7223-267A-181EF7ED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70373-0744-43C8-E897-49250B42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D006-F533-46DC-88DB-CA7AECD5A93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AA0E39AB-EA3E-F7C2-4D48-B17F99187F8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4821986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4148-7CEB-E82D-CB8B-897582F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F48F-D490-07BC-2C1B-7D5DB49CC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6883B-4202-2BE9-2481-CCC27D14E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73349-4F83-E14C-FBB7-8B2CE197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8BD-06AA-46F2-99CA-B901FCBC91B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8D518-0EBE-17E4-F9AB-7F7B8F77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7E2C9-C6D2-561C-FDB6-FEC3B94D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D006-F533-46DC-88DB-CA7AECD5A93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B5F49563-6C14-D769-D5C4-154803DF8D3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3783808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BE82-FEA1-5EA9-4938-D57F85CC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8FA6B-F6B8-463E-56CA-FA0ABA0EE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62579-FA2F-1B35-08A0-E0A648ABC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C1A64-1774-F1F7-CBC3-343DAC2A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8BD-06AA-46F2-99CA-B901FCBC91B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2429D-82A7-1D78-2278-B36F2215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3FF3C-9753-28B6-9D3F-1717E1EC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D006-F533-46DC-88DB-CA7AECD5A93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727C4AA4-F1D7-8972-8051-FB5EB9574CE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853067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1D161B-BB05-4EA9-7BF8-C35485A0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4CC78-2527-5896-4867-1CF26CA4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A6A06-4202-A7D6-8425-9092DE0B9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7278BD-06AA-46F2-99CA-B901FCBC91B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6EC42-2AEF-2895-AEFC-CB575604D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0AC06-2D70-6333-4423-D8B3925CE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40D006-F533-46DC-88DB-CA7AECD5A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38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3" Type="http://schemas.openxmlformats.org/officeDocument/2006/relationships/chart" Target="../charts/chart10.xml"/><Relationship Id="rId7" Type="http://schemas.openxmlformats.org/officeDocument/2006/relationships/chart" Target="../charts/chart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14/relationships/chartEx" Target="../charts/chartEx2.xml"/><Relationship Id="rId4" Type="http://schemas.openxmlformats.org/officeDocument/2006/relationships/chart" Target="../charts/char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microsoft.com/office/2014/relationships/chartEx" Target="../charts/chartEx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7E6E-3888-E66E-16AB-1929A8A8F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FINAL ASSESSMENT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61FF9-5899-84B9-1A5D-57257B141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VAISHNAVI R NATH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14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86595-F4E8-64EE-9F79-F2FC1855B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62F8-C51F-D4C1-CBEC-310C1BE1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9EB2F1-663A-C99F-5F97-64ADCF07C0A1}"/>
              </a:ext>
            </a:extLst>
          </p:cNvPr>
          <p:cNvSpPr txBox="1"/>
          <p:nvPr/>
        </p:nvSpPr>
        <p:spPr>
          <a:xfrm>
            <a:off x="678730" y="1960775"/>
            <a:ext cx="5637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 weekdays for each publish and finding whether the views differs.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of the videos are published on Fridays which will increase the view counts of videos because of the coming holidays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8FF7780-E4A7-4C37-6486-50594D7425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2535644"/>
              </p:ext>
            </p:extLst>
          </p:nvPr>
        </p:nvGraphicFramePr>
        <p:xfrm>
          <a:off x="6654849" y="1690688"/>
          <a:ext cx="3444875" cy="188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37B3A2-BA37-65BE-E645-85361E352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60782"/>
              </p:ext>
            </p:extLst>
          </p:nvPr>
        </p:nvGraphicFramePr>
        <p:xfrm>
          <a:off x="6796726" y="4179739"/>
          <a:ext cx="3302998" cy="175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1036">
                  <a:extLst>
                    <a:ext uri="{9D8B030D-6E8A-4147-A177-3AD203B41FA5}">
                      <a16:colId xmlns:a16="http://schemas.microsoft.com/office/drawing/2014/main" val="2144724806"/>
                    </a:ext>
                  </a:extLst>
                </a:gridCol>
                <a:gridCol w="960872">
                  <a:extLst>
                    <a:ext uri="{9D8B030D-6E8A-4147-A177-3AD203B41FA5}">
                      <a16:colId xmlns:a16="http://schemas.microsoft.com/office/drawing/2014/main" val="1060557853"/>
                    </a:ext>
                  </a:extLst>
                </a:gridCol>
                <a:gridCol w="1201090">
                  <a:extLst>
                    <a:ext uri="{9D8B030D-6E8A-4147-A177-3AD203B41FA5}">
                      <a16:colId xmlns:a16="http://schemas.microsoft.com/office/drawing/2014/main" val="1231509305"/>
                    </a:ext>
                  </a:extLst>
                </a:gridCol>
              </a:tblGrid>
              <a:tr h="208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day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count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sum of view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9988105"/>
                  </a:ext>
                </a:extLst>
              </a:tr>
              <a:tr h="208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Sunday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1721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1011825920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8820292"/>
                  </a:ext>
                </a:extLst>
              </a:tr>
              <a:tr h="208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Monday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2246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1723553736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011960"/>
                  </a:ext>
                </a:extLst>
              </a:tr>
              <a:tr h="208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Tuesday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2390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1727591808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0961103"/>
                  </a:ext>
                </a:extLst>
              </a:tr>
              <a:tr h="208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Wednesday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2333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1879599119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1797993"/>
                  </a:ext>
                </a:extLst>
              </a:tr>
              <a:tr h="208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Thursday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2503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1743826396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9282385"/>
                  </a:ext>
                </a:extLst>
              </a:tr>
              <a:tr h="208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Friday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2694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1678990966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19618589"/>
                  </a:ext>
                </a:extLst>
              </a:tr>
              <a:tr h="208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Saturday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2420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1380929279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30217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65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82680-72E6-13CA-DF88-FA060BEE7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4DD1-A1D3-5CEA-031D-D81539B8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10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3D70C83-B2C5-7738-935B-26A1A60E24B7}"/>
              </a:ext>
            </a:extLst>
          </p:cNvPr>
          <p:cNvGraphicFramePr>
            <a:graphicFrameLocks/>
          </p:cNvGraphicFramePr>
          <p:nvPr/>
        </p:nvGraphicFramePr>
        <p:xfrm>
          <a:off x="6654849" y="1690688"/>
          <a:ext cx="3444875" cy="188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6723D9-5E27-FAF6-D1D8-8E84EF42D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32859"/>
              </p:ext>
            </p:extLst>
          </p:nvPr>
        </p:nvGraphicFramePr>
        <p:xfrm>
          <a:off x="6334813" y="1828374"/>
          <a:ext cx="4876800" cy="11878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6671290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9889771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7317920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99260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342540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96253935"/>
                    </a:ext>
                  </a:extLst>
                </a:gridCol>
              </a:tblGrid>
              <a:tr h="395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Sum of </a:t>
                      </a:r>
                      <a:r>
                        <a:rPr lang="en-IN" sz="1100" u="none" strike="noStrike" dirty="0" err="1">
                          <a:effectLst/>
                        </a:rPr>
                        <a:t>comment_count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Sum of likes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Sum of views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in count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IN LIKES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IN VIEWs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2980218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6422378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59063929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2700407997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9321889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17741295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176409897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8445909227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176.2418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198.6762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212.7642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01894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7AE306-8472-C07D-A623-EB6458E01A0A}"/>
              </a:ext>
            </a:extLst>
          </p:cNvPr>
          <p:cNvSpPr txBox="1"/>
          <p:nvPr/>
        </p:nvSpPr>
        <p:spPr>
          <a:xfrm>
            <a:off x="1197205" y="2083324"/>
            <a:ext cx="465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is a increase in likes views and count in 2018 compared to previous year 2017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5B642DB-FFF6-90AA-AD01-3F9345ECEB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347792"/>
              </p:ext>
            </p:extLst>
          </p:nvPr>
        </p:nvGraphicFramePr>
        <p:xfrm>
          <a:off x="6334813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6895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617A4-274B-6181-A54C-8E0BC1AD4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31AE-6EBA-6868-4E8D-58090CA1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13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100F83A-14FB-12B8-56DC-B90B75861597}"/>
              </a:ext>
            </a:extLst>
          </p:cNvPr>
          <p:cNvGraphicFramePr>
            <a:graphicFrameLocks/>
          </p:cNvGraphicFramePr>
          <p:nvPr/>
        </p:nvGraphicFramePr>
        <p:xfrm>
          <a:off x="6654849" y="1690688"/>
          <a:ext cx="3444875" cy="188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8FF943-EA0B-1644-A6E6-7B9DFB4A6FB4}"/>
              </a:ext>
            </a:extLst>
          </p:cNvPr>
          <p:cNvSpPr txBox="1"/>
          <p:nvPr/>
        </p:nvSpPr>
        <p:spPr>
          <a:xfrm>
            <a:off x="1197205" y="2083324"/>
            <a:ext cx="465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</a:t>
            </a:r>
            <a:r>
              <a:rPr lang="en-IN" dirty="0" err="1"/>
              <a:t>Vlookup</a:t>
            </a:r>
            <a:r>
              <a:rPr lang="en-IN" dirty="0"/>
              <a:t> we would be able to find the comment count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377706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8DA78-5BEA-8C83-E742-DDA07233B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BA14-E883-4DC6-6EFD-088876EA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14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786A597-BEF7-D063-5F0A-20DB5656BBD5}"/>
              </a:ext>
            </a:extLst>
          </p:cNvPr>
          <p:cNvGraphicFramePr>
            <a:graphicFrameLocks/>
          </p:cNvGraphicFramePr>
          <p:nvPr/>
        </p:nvGraphicFramePr>
        <p:xfrm>
          <a:off x="6654849" y="1690688"/>
          <a:ext cx="3444875" cy="188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437851F-25FE-A61A-9534-2ACC4AA78285}"/>
              </a:ext>
            </a:extLst>
          </p:cNvPr>
          <p:cNvSpPr txBox="1"/>
          <p:nvPr/>
        </p:nvSpPr>
        <p:spPr>
          <a:xfrm>
            <a:off x="1197205" y="2083324"/>
            <a:ext cx="465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Grouping videos by category using pivot table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44B065-90A7-F3CD-52FB-DCEDDF45B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96270"/>
              </p:ext>
            </p:extLst>
          </p:nvPr>
        </p:nvGraphicFramePr>
        <p:xfrm>
          <a:off x="7484882" y="1500155"/>
          <a:ext cx="3412501" cy="2685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0665">
                  <a:extLst>
                    <a:ext uri="{9D8B030D-6E8A-4147-A177-3AD203B41FA5}">
                      <a16:colId xmlns:a16="http://schemas.microsoft.com/office/drawing/2014/main" val="4224095915"/>
                    </a:ext>
                  </a:extLst>
                </a:gridCol>
                <a:gridCol w="1581836">
                  <a:extLst>
                    <a:ext uri="{9D8B030D-6E8A-4147-A177-3AD203B41FA5}">
                      <a16:colId xmlns:a16="http://schemas.microsoft.com/office/drawing/2014/main" val="2021136716"/>
                    </a:ext>
                  </a:extLst>
                </a:gridCol>
              </a:tblGrid>
              <a:tr h="223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Row Labels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Count of video_id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44618510"/>
                  </a:ext>
                </a:extLst>
              </a:tr>
              <a:tr h="223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Autos &amp; Vehicles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07884535"/>
                  </a:ext>
                </a:extLst>
              </a:tr>
              <a:tr h="223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Education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1329202"/>
                  </a:ext>
                </a:extLst>
              </a:tr>
              <a:tr h="223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Entertainment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194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10189066"/>
                  </a:ext>
                </a:extLst>
              </a:tr>
              <a:tr h="223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Film &amp; 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0964322"/>
                  </a:ext>
                </a:extLst>
              </a:tr>
              <a:tr h="223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Howto &amp; Style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14403079"/>
                  </a:ext>
                </a:extLst>
              </a:tr>
              <a:tr h="223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Music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12919014"/>
                  </a:ext>
                </a:extLst>
              </a:tr>
              <a:tr h="223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News &amp; Politics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8424723"/>
                  </a:ext>
                </a:extLst>
              </a:tr>
              <a:tr h="223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People &amp; Blogs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6254061"/>
                  </a:ext>
                </a:extLst>
              </a:tr>
              <a:tr h="223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Religious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8927998"/>
                  </a:ext>
                </a:extLst>
              </a:tr>
              <a:tr h="223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Science &amp; Technology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9429168"/>
                  </a:ext>
                </a:extLst>
              </a:tr>
              <a:tr h="223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Sports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3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4237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643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2DA25-D6B5-833F-CA6A-D63712EBB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116B-13B9-8EEB-5DF2-2C8A024B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IN" dirty="0"/>
              <a:t>Question 16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A7109F0-EB14-868E-1D88-E7F439C1E32F}"/>
              </a:ext>
            </a:extLst>
          </p:cNvPr>
          <p:cNvGraphicFramePr>
            <a:graphicFrameLocks/>
          </p:cNvGraphicFramePr>
          <p:nvPr/>
        </p:nvGraphicFramePr>
        <p:xfrm>
          <a:off x="6654849" y="1690688"/>
          <a:ext cx="3444875" cy="188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1540C3F-67E6-CDCD-5D92-1B81B5459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127977"/>
              </p:ext>
            </p:extLst>
          </p:nvPr>
        </p:nvGraphicFramePr>
        <p:xfrm>
          <a:off x="635226" y="4110608"/>
          <a:ext cx="4619625" cy="1980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BE38A738-7A71-3CE3-C67D-3B90E6907BA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964960"/>
                  </p:ext>
                </p:extLst>
              </p:nvPr>
            </p:nvGraphicFramePr>
            <p:xfrm>
              <a:off x="5727973" y="3959258"/>
              <a:ext cx="3934502" cy="198063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BE38A738-7A71-3CE3-C67D-3B90E6907BA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27973" y="3959258"/>
                <a:ext cx="3934502" cy="198063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2255B38-DB63-1762-790B-733035DC07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562006"/>
              </p:ext>
            </p:extLst>
          </p:nvPr>
        </p:nvGraphicFramePr>
        <p:xfrm>
          <a:off x="5883897" y="1690688"/>
          <a:ext cx="3590041" cy="1980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A1ED344-2B73-B56A-7761-BC5EA7204A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681936"/>
              </p:ext>
            </p:extLst>
          </p:nvPr>
        </p:nvGraphicFramePr>
        <p:xfrm>
          <a:off x="565609" y="1536344"/>
          <a:ext cx="4689242" cy="1980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5898124-CEBF-2B90-2D15-B896A1FFC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84009"/>
              </p:ext>
            </p:extLst>
          </p:nvPr>
        </p:nvGraphicFramePr>
        <p:xfrm>
          <a:off x="10099724" y="1173911"/>
          <a:ext cx="1857080" cy="7248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7080">
                  <a:extLst>
                    <a:ext uri="{9D8B030D-6E8A-4147-A177-3AD203B41FA5}">
                      <a16:colId xmlns:a16="http://schemas.microsoft.com/office/drawing/2014/main" val="2044238110"/>
                    </a:ext>
                  </a:extLst>
                </a:gridCol>
              </a:tblGrid>
              <a:tr h="3624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Algerian" panose="04020705040A02060702" pitchFamily="82" charset="0"/>
                        </a:rPr>
                        <a:t>Sum of views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9475645"/>
                  </a:ext>
                </a:extLst>
              </a:tr>
              <a:tr h="3624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Algerian" panose="04020705040A02060702" pitchFamily="82" charset="0"/>
                        </a:rPr>
                        <a:t>11146317224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2290743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AB11DB7-FE00-838C-3971-E90345D3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331265"/>
              </p:ext>
            </p:extLst>
          </p:nvPr>
        </p:nvGraphicFramePr>
        <p:xfrm>
          <a:off x="10487205" y="2635249"/>
          <a:ext cx="1139186" cy="1107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9186">
                  <a:extLst>
                    <a:ext uri="{9D8B030D-6E8A-4147-A177-3AD203B41FA5}">
                      <a16:colId xmlns:a16="http://schemas.microsoft.com/office/drawing/2014/main" val="3390400118"/>
                    </a:ext>
                  </a:extLst>
                </a:gridCol>
              </a:tblGrid>
              <a:tr h="5535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Count of columns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8973879"/>
                  </a:ext>
                </a:extLst>
              </a:tr>
              <a:tr h="5535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16308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8145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160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9BBF-74AF-A90A-F86E-805B7720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A6984-4A9F-9F8C-51AA-30830C05B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53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A404-AC5A-DB0F-9B7B-F3C93CF0F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058B-952C-9E93-6086-FEAC8751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no duplicate values in the data given</a:t>
            </a:r>
          </a:p>
          <a:p>
            <a:r>
              <a:rPr lang="en-IN" dirty="0"/>
              <a:t>Created a two new columns(</a:t>
            </a:r>
            <a:r>
              <a:rPr lang="en-IN" dirty="0" err="1"/>
              <a:t>likes_new,dislikes_new</a:t>
            </a:r>
            <a:r>
              <a:rPr lang="en-IN" dirty="0"/>
              <a:t>) for replacing the null values to the median of corresponding columns.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12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E8EF2-8AD4-9FB1-1EF9-158161F95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9EED-ABE0-969D-4523-96EE5D6F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21AB3-45F7-8E7D-29D0-2A03ABD0C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r>
              <a:rPr lang="en-IN" dirty="0"/>
              <a:t>Difference between the publish and trending date is calculated by normal </a:t>
            </a:r>
            <a:r>
              <a:rPr lang="en-IN" dirty="0" err="1"/>
              <a:t>arithematic</a:t>
            </a:r>
            <a:r>
              <a:rPr lang="en-IN" dirty="0"/>
              <a:t> function.</a:t>
            </a:r>
          </a:p>
          <a:p>
            <a:r>
              <a:rPr lang="en-IN" dirty="0"/>
              <a:t>The average time gap for a video to trend is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2.221284</a:t>
            </a:r>
            <a:r>
              <a:rPr lang="en-IN" dirty="0"/>
              <a:t> </a:t>
            </a:r>
          </a:p>
          <a:p>
            <a:r>
              <a:rPr lang="en-IN" dirty="0"/>
              <a:t>From the pie chart it is understood that mostly the date difference is 1 for a video to trend to a maximum of 14 days for 1 video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B0A1598-09A7-B448-DBF4-B42E527478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394190"/>
              </p:ext>
            </p:extLst>
          </p:nvPr>
        </p:nvGraphicFramePr>
        <p:xfrm>
          <a:off x="7528560" y="1825624"/>
          <a:ext cx="3586480" cy="3396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CE79712-D081-1518-DF79-DC6EA27FED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642216"/>
              </p:ext>
            </p:extLst>
          </p:nvPr>
        </p:nvGraphicFramePr>
        <p:xfrm>
          <a:off x="7386320" y="1886267"/>
          <a:ext cx="3987800" cy="3470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537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12AAE-8797-0735-4B21-E8A24B9AD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487B-F352-C49D-63AE-74D2A931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10A6F6-46AF-96D7-68C2-8B7416C9865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77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Using </a:t>
            </a:r>
            <a:r>
              <a:rPr lang="en-IN" dirty="0" err="1"/>
              <a:t>vlookup</a:t>
            </a:r>
            <a:r>
              <a:rPr lang="en-IN" dirty="0"/>
              <a:t> found the category for every </a:t>
            </a:r>
            <a:r>
              <a:rPr lang="en-IN" dirty="0" err="1"/>
              <a:t>categoryid</a:t>
            </a:r>
            <a:r>
              <a:rPr lang="en-IN" dirty="0"/>
              <a:t> </a:t>
            </a:r>
          </a:p>
          <a:p>
            <a:r>
              <a:rPr lang="en-IN" dirty="0"/>
              <a:t>Sports  category have more likes compared to other categories</a:t>
            </a:r>
          </a:p>
          <a:p>
            <a:r>
              <a:rPr lang="en-IN" dirty="0"/>
              <a:t>The count of education channels are more compared to other channels.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18734C4-621A-24EF-2D45-95BEAF8DE2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759096"/>
              </p:ext>
            </p:extLst>
          </p:nvPr>
        </p:nvGraphicFramePr>
        <p:xfrm>
          <a:off x="7483792" y="1778000"/>
          <a:ext cx="4332288" cy="2997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4956">
                  <a:extLst>
                    <a:ext uri="{9D8B030D-6E8A-4147-A177-3AD203B41FA5}">
                      <a16:colId xmlns:a16="http://schemas.microsoft.com/office/drawing/2014/main" val="859068238"/>
                    </a:ext>
                  </a:extLst>
                </a:gridCol>
                <a:gridCol w="976290">
                  <a:extLst>
                    <a:ext uri="{9D8B030D-6E8A-4147-A177-3AD203B41FA5}">
                      <a16:colId xmlns:a16="http://schemas.microsoft.com/office/drawing/2014/main" val="1972885933"/>
                    </a:ext>
                  </a:extLst>
                </a:gridCol>
                <a:gridCol w="1261042">
                  <a:extLst>
                    <a:ext uri="{9D8B030D-6E8A-4147-A177-3AD203B41FA5}">
                      <a16:colId xmlns:a16="http://schemas.microsoft.com/office/drawing/2014/main" val="813759139"/>
                    </a:ext>
                  </a:extLst>
                </a:gridCol>
              </a:tblGrid>
              <a:tr h="25889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unique_category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count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count of likes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7387312"/>
                  </a:ext>
                </a:extLst>
              </a:tr>
              <a:tr h="24893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News &amp; Politics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55829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9221992"/>
                  </a:ext>
                </a:extLst>
              </a:tr>
              <a:tr h="24893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Comedy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13335.5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78218924"/>
                  </a:ext>
                </a:extLst>
              </a:tr>
              <a:tr h="24893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Sports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490167.5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26859959"/>
                  </a:ext>
                </a:extLst>
              </a:tr>
              <a:tr h="24893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Entertainment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246964.5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56689479"/>
                  </a:ext>
                </a:extLst>
              </a:tr>
              <a:tr h="24893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Film &amp; 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4802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85811122"/>
                  </a:ext>
                </a:extLst>
              </a:tr>
              <a:tr h="24893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People &amp; Blogs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56427.5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4511620"/>
                  </a:ext>
                </a:extLst>
              </a:tr>
              <a:tr h="24893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Music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9004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0586467"/>
                  </a:ext>
                </a:extLst>
              </a:tr>
              <a:tr h="24893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Education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146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216952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4197"/>
                  </a:ext>
                </a:extLst>
              </a:tr>
              <a:tr h="24893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Science &amp; Technology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93773.5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60776644"/>
                  </a:ext>
                </a:extLst>
              </a:tr>
              <a:tr h="24893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Howto &amp; Style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70434.5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0522787"/>
                  </a:ext>
                </a:extLst>
              </a:tr>
              <a:tr h="24893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Autos &amp; Vehicles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1022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3677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65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59D81-D820-9638-040B-945646C0F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FA1D-15C5-5D12-4B9E-DB5EDFDC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D38F1-9F74-0F9B-82D0-FC8FDBA92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Filtered the data using only channel name “ABN Telugu”.47 columns out of 48 are news and politics channel</a:t>
            </a:r>
          </a:p>
          <a:p>
            <a:r>
              <a:rPr lang="en-IN" dirty="0"/>
              <a:t>Only 1 from 48 are sports in ABN Telugu</a:t>
            </a:r>
          </a:p>
        </p:txBody>
      </p:sp>
    </p:spTree>
    <p:extLst>
      <p:ext uri="{BB962C8B-B14F-4D97-AF65-F5344CB8AC3E}">
        <p14:creationId xmlns:p14="http://schemas.microsoft.com/office/powerpoint/2010/main" val="71807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70BBA-0D7B-1851-6397-6C9C715CD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9E0C-B911-818A-7A5C-8AE69AEB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98D21-4ED9-47B9-B6D4-E71813EA0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Concatenated the tile and channel title using concatenate function</a:t>
            </a:r>
          </a:p>
        </p:txBody>
      </p:sp>
    </p:spTree>
    <p:extLst>
      <p:ext uri="{BB962C8B-B14F-4D97-AF65-F5344CB8AC3E}">
        <p14:creationId xmlns:p14="http://schemas.microsoft.com/office/powerpoint/2010/main" val="106444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F975B-2D00-D0A6-2094-14E2F3CD6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5D24-6668-6B8C-42D0-493E6F02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D8408-EAD7-363F-F573-4ABBB1F06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0760" cy="4351338"/>
          </a:xfrm>
        </p:spPr>
        <p:txBody>
          <a:bodyPr/>
          <a:lstStyle/>
          <a:p>
            <a:r>
              <a:rPr lang="en-IN" dirty="0"/>
              <a:t>Average comment count of each video is plotted</a:t>
            </a:r>
          </a:p>
          <a:p>
            <a:r>
              <a:rPr lang="en-IN" dirty="0"/>
              <a:t>The number of channel where the comments are disable is 592 and not disabled is </a:t>
            </a:r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15715</a:t>
            </a:r>
            <a:r>
              <a:rPr lang="en-IN" dirty="0"/>
              <a:t>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A85B651-03D5-0626-B1A1-5595D8674F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103739"/>
              </p:ext>
            </p:extLst>
          </p:nvPr>
        </p:nvGraphicFramePr>
        <p:xfrm>
          <a:off x="6096000" y="1825624"/>
          <a:ext cx="5556250" cy="3701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950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79A21-640F-17EB-C582-8F52B0D4E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E74A-C280-E75B-2347-88CDEFBF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7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041BF62-64CB-4BBA-0081-CD66A8ABD3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795442"/>
              </p:ext>
            </p:extLst>
          </p:nvPr>
        </p:nvGraphicFramePr>
        <p:xfrm>
          <a:off x="748347" y="2742247"/>
          <a:ext cx="4619625" cy="2511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18F48ABF-27BA-360B-A914-83E5A3D29B5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67676361"/>
                  </p:ext>
                </p:extLst>
              </p:nvPr>
            </p:nvGraphicFramePr>
            <p:xfrm>
              <a:off x="5841093" y="2415553"/>
              <a:ext cx="4883851" cy="268676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18F48ABF-27BA-360B-A914-83E5A3D29B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1093" y="2415553"/>
                <a:ext cx="4883851" cy="2686769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719694-A3B5-BA44-891C-B71D3C8BC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86427"/>
              </p:ext>
            </p:extLst>
          </p:nvPr>
        </p:nvGraphicFramePr>
        <p:xfrm>
          <a:off x="2328421" y="1690687"/>
          <a:ext cx="1857080" cy="7248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7080">
                  <a:extLst>
                    <a:ext uri="{9D8B030D-6E8A-4147-A177-3AD203B41FA5}">
                      <a16:colId xmlns:a16="http://schemas.microsoft.com/office/drawing/2014/main" val="2044238110"/>
                    </a:ext>
                  </a:extLst>
                </a:gridCol>
              </a:tblGrid>
              <a:tr h="3624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Algerian" panose="04020705040A02060702" pitchFamily="82" charset="0"/>
                        </a:rPr>
                        <a:t>Sum of views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9475645"/>
                  </a:ext>
                </a:extLst>
              </a:tr>
              <a:tr h="3624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Algerian" panose="04020705040A02060702" pitchFamily="82" charset="0"/>
                        </a:rPr>
                        <a:t>11146317224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22907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16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2C3BB-1F17-D61C-6B39-2FB68C1EC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E626-6F9F-A2F9-921C-039B39B3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CD083-7D03-2A1B-378B-EC1AD746442D}"/>
              </a:ext>
            </a:extLst>
          </p:cNvPr>
          <p:cNvSpPr txBox="1"/>
          <p:nvPr/>
        </p:nvSpPr>
        <p:spPr>
          <a:xfrm>
            <a:off x="593886" y="2006982"/>
            <a:ext cx="330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five videos of more views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9D147B-93C1-4F00-FA27-6C3E5BFDA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366362"/>
              </p:ext>
            </p:extLst>
          </p:nvPr>
        </p:nvGraphicFramePr>
        <p:xfrm>
          <a:off x="593886" y="2713904"/>
          <a:ext cx="3167407" cy="19806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5693">
                  <a:extLst>
                    <a:ext uri="{9D8B030D-6E8A-4147-A177-3AD203B41FA5}">
                      <a16:colId xmlns:a16="http://schemas.microsoft.com/office/drawing/2014/main" val="2521960885"/>
                    </a:ext>
                  </a:extLst>
                </a:gridCol>
                <a:gridCol w="1221714">
                  <a:extLst>
                    <a:ext uri="{9D8B030D-6E8A-4147-A177-3AD203B41FA5}">
                      <a16:colId xmlns:a16="http://schemas.microsoft.com/office/drawing/2014/main" val="3592328614"/>
                    </a:ext>
                  </a:extLst>
                </a:gridCol>
              </a:tblGrid>
              <a:tr h="3410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video_id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views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77548440"/>
                  </a:ext>
                </a:extLst>
              </a:tr>
              <a:tr h="3279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FlsCjmMhFmw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125432237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0920280"/>
                  </a:ext>
                </a:extLst>
              </a:tr>
              <a:tr h="3279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6ZfuNTqbHE8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89930713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07850300"/>
                  </a:ext>
                </a:extLst>
              </a:tr>
              <a:tr h="3279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u9Mv98Gr5pY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53822757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886633"/>
                  </a:ext>
                </a:extLst>
              </a:tr>
              <a:tr h="3279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QwievZ1Tx-8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45064699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06566067"/>
                  </a:ext>
                </a:extLst>
              </a:tr>
              <a:tr h="3279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rRr1qiJRsXk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44171797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220509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73BBDE-836C-08DB-9235-8FEB08D71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844039"/>
              </p:ext>
            </p:extLst>
          </p:nvPr>
        </p:nvGraphicFramePr>
        <p:xfrm>
          <a:off x="4217183" y="2713904"/>
          <a:ext cx="3522221" cy="19806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3650">
                  <a:extLst>
                    <a:ext uri="{9D8B030D-6E8A-4147-A177-3AD203B41FA5}">
                      <a16:colId xmlns:a16="http://schemas.microsoft.com/office/drawing/2014/main" val="2237171426"/>
                    </a:ext>
                  </a:extLst>
                </a:gridCol>
                <a:gridCol w="1358571">
                  <a:extLst>
                    <a:ext uri="{9D8B030D-6E8A-4147-A177-3AD203B41FA5}">
                      <a16:colId xmlns:a16="http://schemas.microsoft.com/office/drawing/2014/main" val="2079300159"/>
                    </a:ext>
                  </a:extLst>
                </a:gridCol>
              </a:tblGrid>
              <a:tr h="3410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video_id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views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49831307"/>
                  </a:ext>
                </a:extLst>
              </a:tr>
              <a:tr h="3279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wntggWeDxjI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4024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0110043"/>
                  </a:ext>
                </a:extLst>
              </a:tr>
              <a:tr h="3279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iW5ZRboFCMU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4287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50478777"/>
                  </a:ext>
                </a:extLst>
              </a:tr>
              <a:tr h="3279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18OSLOq-bFA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4359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94582347"/>
                  </a:ext>
                </a:extLst>
              </a:tr>
              <a:tr h="3279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p3Wn9FuI2zo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5098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873416"/>
                  </a:ext>
                </a:extLst>
              </a:tr>
              <a:tr h="3279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4fKgKl8W3ws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5437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9353807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9B0828A-C595-77DA-D53B-82D20D9EE82F}"/>
              </a:ext>
            </a:extLst>
          </p:cNvPr>
          <p:cNvSpPr txBox="1"/>
          <p:nvPr/>
        </p:nvSpPr>
        <p:spPr>
          <a:xfrm>
            <a:off x="4158791" y="2005468"/>
            <a:ext cx="330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Last five videos of less views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9F7CAA-2E6D-B381-AEC6-80D76FE73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182706"/>
              </p:ext>
            </p:extLst>
          </p:nvPr>
        </p:nvGraphicFramePr>
        <p:xfrm>
          <a:off x="8116478" y="2713904"/>
          <a:ext cx="3082565" cy="19806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8362">
                  <a:extLst>
                    <a:ext uri="{9D8B030D-6E8A-4147-A177-3AD203B41FA5}">
                      <a16:colId xmlns:a16="http://schemas.microsoft.com/office/drawing/2014/main" val="1503703141"/>
                    </a:ext>
                  </a:extLst>
                </a:gridCol>
                <a:gridCol w="1104203">
                  <a:extLst>
                    <a:ext uri="{9D8B030D-6E8A-4147-A177-3AD203B41FA5}">
                      <a16:colId xmlns:a16="http://schemas.microsoft.com/office/drawing/2014/main" val="3021322725"/>
                    </a:ext>
                  </a:extLst>
                </a:gridCol>
              </a:tblGrid>
              <a:tr h="408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video_id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likes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26178820"/>
                  </a:ext>
                </a:extLst>
              </a:tr>
              <a:tr h="3929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xhCRRthTs7I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2912710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1887128"/>
                  </a:ext>
                </a:extLst>
              </a:tr>
              <a:tr h="3929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_</a:t>
                      </a:r>
                      <a:r>
                        <a:rPr lang="en-IN" sz="16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JVghQCWnRI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2606663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914213"/>
                  </a:ext>
                </a:extLst>
              </a:tr>
              <a:tr h="3929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hYlYziTc0pA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1804377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1583283"/>
                  </a:ext>
                </a:extLst>
              </a:tr>
              <a:tr h="3929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hCH-S62dGuU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1721384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11879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83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b90cd50f-a955-4da0-8818-de23b7c5040d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1EF7D796-9CB5-4DFC-AEB8-A8EE07C4941B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562</Words>
  <Application>Microsoft Office PowerPoint</Application>
  <PresentationFormat>Widescreen</PresentationFormat>
  <Paragraphs>200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Algerian</vt:lpstr>
      <vt:lpstr>Aptos</vt:lpstr>
      <vt:lpstr>Aptos Display</vt:lpstr>
      <vt:lpstr>Arial</vt:lpstr>
      <vt:lpstr>Calibri</vt:lpstr>
      <vt:lpstr>Microsoft Sans Serif</vt:lpstr>
      <vt:lpstr>Office Theme</vt:lpstr>
      <vt:lpstr>FINAL ASSESSMENT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Question 13</vt:lpstr>
      <vt:lpstr>Question 14</vt:lpstr>
      <vt:lpstr>Question 16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ASSESSMENT</dc:title>
  <dc:creator>Vaishnavi R Nath</dc:creator>
  <cp:keywords>Classification=LV_C0NF1D3NT1AL</cp:keywords>
  <cp:lastModifiedBy>Vaishnavi R Nath</cp:lastModifiedBy>
  <cp:revision>1</cp:revision>
  <dcterms:created xsi:type="dcterms:W3CDTF">2024-02-28T09:00:16Z</dcterms:created>
  <dcterms:modified xsi:type="dcterms:W3CDTF">2024-02-28T11:40:43Z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b90cd50f-a955-4da0-8818-de23b7c5040d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