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146847057" r:id="rId9"/>
    <p:sldId id="2146847058" r:id="rId10"/>
    <p:sldId id="2146847059" r:id="rId11"/>
    <p:sldId id="266" r:id="rId12"/>
    <p:sldId id="2146847060" r:id="rId13"/>
    <p:sldId id="267" r:id="rId14"/>
    <p:sldId id="268" r:id="rId15"/>
    <p:sldId id="2146847055" r:id="rId16"/>
    <p:sldId id="26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12/15/2024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12/15/2024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12/15/2024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" TargetMode="External"/><Relationship Id="rId2" Type="http://schemas.openxmlformats.org/officeDocument/2006/relationships/hyperlink" Target="https://docs.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nsorflow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Autofit/>
          </a:bodyPr>
          <a:lstStyle/>
          <a:p>
            <a:pPr algn="ctr"/>
            <a:r>
              <a:rPr lang="en-IN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Artificial-Intelligence Programming Assistance using </a:t>
            </a:r>
            <a:r>
              <a:rPr lang="en-IN" sz="32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GenAI</a:t>
            </a:r>
            <a:endParaRPr lang="en-US" sz="32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67324" y="869935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6288" y="4267866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Tanagadapally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Vaishnavi Sagar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 CMR Technical Campus CSE (Data Science)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5557D62-AAE1-9EC3-88E1-87E67AE66878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701" y="1232452"/>
            <a:ext cx="2688679" cy="243542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2D0ECCF-2C77-53E1-6192-5EEB0650A8BC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8762620" y="1232453"/>
            <a:ext cx="2688679" cy="23891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F781993-6F9D-E9AF-CC21-139B9FCACD65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40701" y="3887145"/>
            <a:ext cx="2688679" cy="23492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17A311C-17E3-AE85-68BD-521102DCF1B1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8762620" y="3927429"/>
            <a:ext cx="2800938" cy="22686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05BA1B-3A9A-8504-639A-BF9372877D7A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65265" y="1344407"/>
            <a:ext cx="4661472" cy="19726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4C2BDBB-6FF2-94BA-D619-DCDB9F619DD7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3765265" y="3873957"/>
            <a:ext cx="4661472" cy="226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/>
              <a:t>In this project, we successfully developed and implemented a solution using </a:t>
            </a:r>
            <a:r>
              <a:rPr lang="en-US" sz="2800" b="1" dirty="0"/>
              <a:t>[algorithm/technique]</a:t>
            </a:r>
            <a:r>
              <a:rPr lang="en-US" sz="2800" dirty="0"/>
              <a:t> to achieve </a:t>
            </a:r>
            <a:r>
              <a:rPr lang="en-US" sz="2800" b="1" dirty="0"/>
              <a:t>[project objective]</a:t>
            </a:r>
            <a:r>
              <a:rPr lang="en-US" sz="2800" dirty="0"/>
              <a:t>. The model achieved </a:t>
            </a:r>
            <a:r>
              <a:rPr lang="en-US" sz="2800" b="1" dirty="0"/>
              <a:t>[accuracy or result]</a:t>
            </a:r>
            <a:r>
              <a:rPr lang="en-US" sz="2800" dirty="0"/>
              <a:t>, showcasing its effectiveness. Despite challenges such as </a:t>
            </a:r>
            <a:r>
              <a:rPr lang="en-US" sz="2800" b="1" dirty="0"/>
              <a:t>[mention any challenge]</a:t>
            </a:r>
            <a:r>
              <a:rPr lang="en-US" sz="2800" dirty="0"/>
              <a:t>, we addressed them efficiently. Overall, the project met its objectives and provides scope for further improvement and real-world applications.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The project can be extended by integrating advanced algorithms to improve accuracy and efficiency. Future enhancements could include deploying the model on cloud platforms for scalability and real-time processing. Incorporating additional datasets or features will make the system more robust and adaptable to diverse scenarios. Lastly, this work can serve as a foundation for further research in related fields or advanced applications.</a:t>
            </a: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48668B-A94A-6399-6EB9-FEE9C838A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34240"/>
            <a:ext cx="114395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Books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“Machine Learning: A Probabilistic Perspective” by Kevin P. Murphy.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“Python Machine Learning” by Sebastian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Raschka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 and Vahid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Mirjalili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Research Papers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Smith, J., &amp; Brown, K. (2022).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Improving Model Performance Using Deep Learning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. IEEE Journal of AI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Web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Official Python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  <a:hlinkClick r:id="rId2"/>
              </a:rPr>
              <a:t>https://docs.python.org/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book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Scikit-Learn Library Documentation: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  <a:hlinkClick r:id="rId3"/>
              </a:rPr>
              <a:t>https://scikit-learn.org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book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</a:rPr>
              <a:t>TensorFlow Tutorials: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book(Headings)"/>
                <a:hlinkClick r:id="rId4"/>
              </a:rPr>
              <a:t>https://www.tensorflow.org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book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/>
              <a:t>This project appears to be a system called </a:t>
            </a:r>
            <a:r>
              <a:rPr lang="en-US" sz="2800" b="1" dirty="0"/>
              <a:t>Artificial-Intelligence Programming Assistance (APA)</a:t>
            </a:r>
            <a:r>
              <a:rPr lang="en-US" sz="2800" dirty="0"/>
              <a:t>, designed to assist users in various programming tasks. It uses </a:t>
            </a:r>
            <a:r>
              <a:rPr lang="en-US" sz="2800" b="1" dirty="0"/>
              <a:t>Google Gemini AI</a:t>
            </a:r>
            <a:r>
              <a:rPr lang="en-US" sz="2800" dirty="0"/>
              <a:t> (a generative AI model) to help with tasks related to programming such as code generation, code completion, code evaluation, and code explanation. The system is intended to interact with users through a series of predefined tasks and generate responses based on those tasks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Objective Definition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main goal is to create an AI system (named </a:t>
            </a:r>
            <a:r>
              <a:rPr lang="en-US" b="1" dirty="0"/>
              <a:t>APA</a:t>
            </a:r>
            <a:r>
              <a:rPr lang="en-US" dirty="0"/>
              <a:t>) capable of assisting in programming tasks using </a:t>
            </a:r>
            <a:r>
              <a:rPr lang="en-US" b="1" dirty="0"/>
              <a:t>Google Gemini 1.5 Pro</a:t>
            </a:r>
            <a:r>
              <a:rPr lang="en-US" dirty="0"/>
              <a:t> generative AI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features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Code Evolution</a:t>
            </a:r>
            <a:r>
              <a:rPr lang="en-US" dirty="0"/>
              <a:t>: Generate new code based on input instructions.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Code Termination</a:t>
            </a:r>
            <a:r>
              <a:rPr lang="en-US" dirty="0"/>
              <a:t>: Complete partially written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Code Evaluation</a:t>
            </a:r>
            <a:r>
              <a:rPr lang="en-US" dirty="0"/>
              <a:t>: Analyze and debug code for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Code Definition</a:t>
            </a:r>
            <a:r>
              <a:rPr lang="en-US" dirty="0"/>
              <a:t>: Provide explanations or summaries for given code.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573260-8997-38D0-2FF5-A7D5A5109C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42" y="1276932"/>
            <a:ext cx="118050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2. System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Architecture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Core Components: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Input Handling: Accepts user inputs in natural language or partial code.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AI Processing: Uses Google's Gemini 1.5 Pro generative model to perform specified tasks.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Output Handling: Generates and displays the results, either as code, error evaluations, or summaries.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Interaction between components is streamlined through a Python-based interactive </a:t>
            </a:r>
            <a:r>
              <a:rPr kumimoji="0" lang="en-US" altLang="en-US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Jupyter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 Notebook environment.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System Pipeline: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Initialization: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Configures safety settings to block harmful prompts.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Sets up API connectivity with Google Gemini.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Prepares system defaults for tasks, language, and safety protocols.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Task Execution: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Dynamically executes user-defined tasks based on specific keywords (e.g., evolute, complete, evaluate, or define).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Storage: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Logs input/output interactions for analysis and traceability.</a:t>
            </a:r>
          </a:p>
          <a:p>
            <a:pPr marL="914400" marR="0" lvl="2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Saves logs and session history for later review.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93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BD7E1-596C-FB12-E4D7-5CFBCF4C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128" y="0"/>
            <a:ext cx="11343679" cy="5975350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 3. Technology Stack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: Core programming language for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Google Generative AI API</a:t>
            </a:r>
            <a:r>
              <a:rPr lang="en-IN" dirty="0"/>
              <a:t>: Provides the AI capabilities for code generation, debugging, and explanation.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Jupyter</a:t>
            </a:r>
            <a:r>
              <a:rPr lang="en-IN" b="1" dirty="0"/>
              <a:t> Notebook</a:t>
            </a:r>
            <a:r>
              <a:rPr lang="en-IN" dirty="0"/>
              <a:t>: Offers an interactive interface for coding and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File Operations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Logging input/output and maintaining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Saving runtime states and user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77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59745162-B23E-5DA8-FB58-ADAB81DDCC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6854" y="750013"/>
            <a:ext cx="11474521" cy="445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4 System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Interactive Workflow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Users interact with APA through prompts.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APA determines the appropriate task based on keywords and context.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Task-Specific Processing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Executes tasks sequentially, maintaining modularity and reusability.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Error Handling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Implements safety checks for harmful inputs.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Returns a standardized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</a:rPr>
              <a:t>respons</a:t>
            </a:r>
            <a:r>
              <a:rPr lang="en-US" altLang="en-US" dirty="0">
                <a:solidFill>
                  <a:schemeClr val="tx1"/>
                </a:solidFill>
                <a:latin typeface="Franklin Gothic Book (Body)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Book (Body)"/>
            </a:endParaRPr>
          </a:p>
          <a:p>
            <a:r>
              <a:rPr lang="en-US" sz="1400" b="1" dirty="0">
                <a:latin typeface="Franklin Gothic Book (Body)"/>
              </a:rPr>
              <a:t>5. Safety &amp;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Franklin Gothic Book (Body)"/>
              </a:rPr>
              <a:t>Safety Filters</a:t>
            </a:r>
            <a:r>
              <a:rPr lang="en-US" sz="1400" dirty="0">
                <a:latin typeface="Franklin Gothic Book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Body)"/>
              </a:rPr>
              <a:t>Configured to block harmful, offensive, or dangerous instructions.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Franklin Gothic Book (Body)"/>
              </a:rPr>
              <a:t>Restricted Output</a:t>
            </a:r>
            <a:r>
              <a:rPr lang="en-US" sz="1400" dirty="0">
                <a:latin typeface="Franklin Gothic Book (Body)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Body)"/>
              </a:rPr>
              <a:t>Ensures generated outputs are within the defined scope.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Franklin Gothic Book (Body)"/>
              </a:rPr>
              <a:t>Warns users about potential inaccuracies in AI-generated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21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D0A300-C342-A453-694C-00314A899E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3160" y="1121072"/>
            <a:ext cx="10613204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1. Problem Definition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Define the problem clearly and identify the project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Example: Predictive analysis, classification, recommendation system,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2. Data Collection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Identify and gather relevant data from sources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Online datasets (e.g., Kaggle, UCI ML Repository)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Databases or real-time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Ensure data is in a usable format: CSV, Excel, JSON,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3. 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Handle missing values and outliers.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Normalize/scale features for consistent data representation.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Perform feature selection and extraction to identify relevant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4. Algorithm Selection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Identify the best algorithm or model for the problem: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Machine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: Linear Regression, Random Forest, SVM, KNN, etc.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Deep Learning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: CNN, RNN, LSTM,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Decide metrics for evaluation (accuracy, F1-score,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5. 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Split the dataset into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testing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 sets (e.g., 80/20 split).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Train the model on the training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Optimize hyperparameters for better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6. Model Testing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Evaluate the model using the testing 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Use evaluation metrics: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Accuracy, Precision, Recall, F1-score, RMSE,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ea typeface="Tahoma" panose="020B0604030504040204" pitchFamily="34" charset="0"/>
                <a:cs typeface="Tahoma" panose="020B0604030504040204" pitchFamily="34" charset="0"/>
              </a:rPr>
              <a:t>Compare multiple algorithms for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0AE1C-E1E8-7C47-9B0F-E47BDB175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71920"/>
            <a:ext cx="11630346" cy="540420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7.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Export the model (e.g.,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pkl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 or .h5 file).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Create an API (using Flask/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FastAPI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) to interact with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Deploy on cloud platforms (AWS, Azure, GCP) or use containerization tools (Docker).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8. Documentation and Final Report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Document all steps, code, and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Include: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System Requirements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Libraries Used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Workflow Diagram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Performance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9. Maintenance and Improvements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Monitor the model's performance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 (Body)"/>
                <a:cs typeface="Times New Roman" panose="02020603050405020304" pitchFamily="18" charset="0"/>
              </a:rPr>
              <a:t>Update or retrain the model as new data becomes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42325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c0fa2617-96bd-425d-8578-e93563fe37c5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187</TotalTime>
  <Words>1065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Franklin book(Headings)</vt:lpstr>
      <vt:lpstr>Franklin Gothic Book</vt:lpstr>
      <vt:lpstr>Franklin Gothic Book (Body)</vt:lpstr>
      <vt:lpstr>Franklin Gothic Demi</vt:lpstr>
      <vt:lpstr>Wingdings 2</vt:lpstr>
      <vt:lpstr>DividendVTI</vt:lpstr>
      <vt:lpstr>Artificial-Intelligence Programming Assistance using GenAI</vt:lpstr>
      <vt:lpstr>OUTLINE</vt:lpstr>
      <vt:lpstr>Problem Statement</vt:lpstr>
      <vt:lpstr>System  Approach</vt:lpstr>
      <vt:lpstr>PowerPoint Presentation</vt:lpstr>
      <vt:lpstr>PowerPoint Presentation</vt:lpstr>
      <vt:lpstr>PowerPoint Presentation</vt:lpstr>
      <vt:lpstr>Algorithm &amp; Deployment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vaishnavi sagar</cp:lastModifiedBy>
  <cp:revision>33</cp:revision>
  <dcterms:created xsi:type="dcterms:W3CDTF">2021-05-26T16:50:10Z</dcterms:created>
  <dcterms:modified xsi:type="dcterms:W3CDTF">2024-12-15T10:32:13Z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