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4" r:id="rId7"/>
    <p:sldId id="262" r:id="rId8"/>
    <p:sldId id="265" r:id="rId9"/>
  </p:sldIdLst>
  <p:sldSz cx="6972300" cy="3930650"/>
  <p:notesSz cx="6972300" cy="3930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75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72"/>
            <a:ext cx="133350" cy="985519"/>
          </a:xfrm>
          <a:custGeom>
            <a:avLst/>
            <a:gdLst/>
            <a:ahLst/>
            <a:cxnLst/>
            <a:rect l="l" t="t" r="r" b="b"/>
            <a:pathLst>
              <a:path w="133350" h="985519">
                <a:moveTo>
                  <a:pt x="133350" y="985362"/>
                </a:moveTo>
                <a:lnTo>
                  <a:pt x="0" y="985362"/>
                </a:lnTo>
                <a:lnTo>
                  <a:pt x="0" y="0"/>
                </a:lnTo>
                <a:lnTo>
                  <a:pt x="133350" y="0"/>
                </a:lnTo>
                <a:lnTo>
                  <a:pt x="133350" y="985362"/>
                </a:lnTo>
                <a:close/>
              </a:path>
            </a:pathLst>
          </a:custGeom>
          <a:solidFill>
            <a:srgbClr val="DA7462"/>
          </a:solidFill>
        </p:spPr>
        <p:txBody>
          <a:bodyPr wrap="square" lIns="0" tIns="0" rIns="0" bIns="0" rtlCol="0"/>
          <a:lstStyle/>
          <a:p>
            <a:endParaRPr/>
          </a:p>
        </p:txBody>
      </p:sp>
      <p:sp>
        <p:nvSpPr>
          <p:cNvPr id="17" name="bg object 17"/>
          <p:cNvSpPr/>
          <p:nvPr/>
        </p:nvSpPr>
        <p:spPr>
          <a:xfrm>
            <a:off x="5414234" y="3782729"/>
            <a:ext cx="1548765" cy="134620"/>
          </a:xfrm>
          <a:custGeom>
            <a:avLst/>
            <a:gdLst/>
            <a:ahLst/>
            <a:cxnLst/>
            <a:rect l="l" t="t" r="r" b="b"/>
            <a:pathLst>
              <a:path w="1548765" h="134620">
                <a:moveTo>
                  <a:pt x="1548556" y="134094"/>
                </a:moveTo>
                <a:lnTo>
                  <a:pt x="0" y="134094"/>
                </a:lnTo>
                <a:lnTo>
                  <a:pt x="0" y="0"/>
                </a:lnTo>
                <a:lnTo>
                  <a:pt x="1548556" y="0"/>
                </a:lnTo>
                <a:lnTo>
                  <a:pt x="1548556" y="134094"/>
                </a:lnTo>
                <a:close/>
              </a:path>
            </a:pathLst>
          </a:custGeom>
          <a:solidFill>
            <a:srgbClr val="DA7462"/>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3613253" y="2674126"/>
            <a:ext cx="244524" cy="245566"/>
          </a:xfrm>
          <a:prstGeom prst="rect">
            <a:avLst/>
          </a:prstGeom>
        </p:spPr>
      </p:pic>
      <p:pic>
        <p:nvPicPr>
          <p:cNvPr id="19" name="bg object 19"/>
          <p:cNvPicPr/>
          <p:nvPr/>
        </p:nvPicPr>
        <p:blipFill>
          <a:blip r:embed="rId3" cstate="print"/>
          <a:stretch>
            <a:fillRect/>
          </a:stretch>
        </p:blipFill>
        <p:spPr>
          <a:xfrm>
            <a:off x="2589041" y="2674126"/>
            <a:ext cx="244484" cy="245566"/>
          </a:xfrm>
          <a:prstGeom prst="rect">
            <a:avLst/>
          </a:prstGeom>
        </p:spPr>
      </p:pic>
      <p:pic>
        <p:nvPicPr>
          <p:cNvPr id="20" name="bg object 20"/>
          <p:cNvPicPr/>
          <p:nvPr/>
        </p:nvPicPr>
        <p:blipFill>
          <a:blip r:embed="rId4" cstate="print"/>
          <a:stretch>
            <a:fillRect/>
          </a:stretch>
        </p:blipFill>
        <p:spPr>
          <a:xfrm>
            <a:off x="3101147" y="2674126"/>
            <a:ext cx="244524" cy="245566"/>
          </a:xfrm>
          <a:prstGeom prst="rect">
            <a:avLst/>
          </a:prstGeom>
        </p:spPr>
      </p:pic>
      <p:pic>
        <p:nvPicPr>
          <p:cNvPr id="21" name="bg object 21"/>
          <p:cNvPicPr/>
          <p:nvPr/>
        </p:nvPicPr>
        <p:blipFill>
          <a:blip r:embed="rId5" cstate="print"/>
          <a:stretch>
            <a:fillRect/>
          </a:stretch>
        </p:blipFill>
        <p:spPr>
          <a:xfrm>
            <a:off x="4125355" y="2696971"/>
            <a:ext cx="245445" cy="199833"/>
          </a:xfrm>
          <a:prstGeom prst="rect">
            <a:avLst/>
          </a:prstGeom>
        </p:spPr>
      </p:pic>
      <p:sp>
        <p:nvSpPr>
          <p:cNvPr id="2" name="Holder 2"/>
          <p:cNvSpPr>
            <a:spLocks noGrp="1"/>
          </p:cNvSpPr>
          <p:nvPr>
            <p:ph type="ctrTitle"/>
          </p:nvPr>
        </p:nvSpPr>
        <p:spPr>
          <a:xfrm>
            <a:off x="2938430" y="906208"/>
            <a:ext cx="1101788" cy="3797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046797" y="2201164"/>
            <a:ext cx="4885055" cy="9826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1" i="0">
                <a:solidFill>
                  <a:srgbClr val="424242"/>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1" i="0">
                <a:solidFill>
                  <a:srgbClr val="424242"/>
                </a:solidFill>
                <a:latin typeface="Trebuchet MS"/>
                <a:cs typeface="Trebuchet MS"/>
              </a:defRPr>
            </a:lvl1pPr>
          </a:lstStyle>
          <a:p>
            <a:endParaRPr/>
          </a:p>
        </p:txBody>
      </p:sp>
      <p:sp>
        <p:nvSpPr>
          <p:cNvPr id="3" name="Holder 3"/>
          <p:cNvSpPr>
            <a:spLocks noGrp="1"/>
          </p:cNvSpPr>
          <p:nvPr>
            <p:ph sz="half" idx="2"/>
          </p:nvPr>
        </p:nvSpPr>
        <p:spPr>
          <a:xfrm>
            <a:off x="348932" y="904049"/>
            <a:ext cx="3035712" cy="25942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94004" y="904049"/>
            <a:ext cx="3035712" cy="25942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1" i="0">
                <a:solidFill>
                  <a:srgbClr val="424242"/>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7957" y="778696"/>
            <a:ext cx="5822734" cy="311150"/>
          </a:xfrm>
          <a:prstGeom prst="rect">
            <a:avLst/>
          </a:prstGeom>
        </p:spPr>
        <p:txBody>
          <a:bodyPr wrap="square" lIns="0" tIns="0" rIns="0" bIns="0">
            <a:spAutoFit/>
          </a:bodyPr>
          <a:lstStyle>
            <a:lvl1pPr>
              <a:defRPr sz="1850" b="1" i="0">
                <a:solidFill>
                  <a:srgbClr val="424242"/>
                </a:solidFill>
                <a:latin typeface="Trebuchet MS"/>
                <a:cs typeface="Trebuchet MS"/>
              </a:defRPr>
            </a:lvl1pPr>
          </a:lstStyle>
          <a:p>
            <a:endParaRPr/>
          </a:p>
        </p:txBody>
      </p:sp>
      <p:sp>
        <p:nvSpPr>
          <p:cNvPr id="3" name="Holder 3"/>
          <p:cNvSpPr>
            <a:spLocks noGrp="1"/>
          </p:cNvSpPr>
          <p:nvPr>
            <p:ph type="body" idx="1"/>
          </p:nvPr>
        </p:nvSpPr>
        <p:spPr>
          <a:xfrm>
            <a:off x="267475" y="930928"/>
            <a:ext cx="6443699" cy="19418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372741" y="3655504"/>
            <a:ext cx="2233168" cy="19653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8932" y="3655504"/>
            <a:ext cx="1605089" cy="1965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10/7/2023</a:t>
            </a:fld>
            <a:endParaRPr lang="en-US"/>
          </a:p>
        </p:txBody>
      </p:sp>
      <p:sp>
        <p:nvSpPr>
          <p:cNvPr id="6" name="Holder 6"/>
          <p:cNvSpPr>
            <a:spLocks noGrp="1"/>
          </p:cNvSpPr>
          <p:nvPr>
            <p:ph type="sldNum" sz="quarter" idx="7"/>
          </p:nvPr>
        </p:nvSpPr>
        <p:spPr>
          <a:xfrm>
            <a:off x="5024628" y="3655504"/>
            <a:ext cx="1605089" cy="19653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28713" y="2639534"/>
            <a:ext cx="134620" cy="1273810"/>
          </a:xfrm>
          <a:custGeom>
            <a:avLst/>
            <a:gdLst/>
            <a:ahLst/>
            <a:cxnLst/>
            <a:rect l="l" t="t" r="r" b="b"/>
            <a:pathLst>
              <a:path w="134620" h="1273810">
                <a:moveTo>
                  <a:pt x="134094" y="1273522"/>
                </a:moveTo>
                <a:lnTo>
                  <a:pt x="0" y="1273522"/>
                </a:lnTo>
                <a:lnTo>
                  <a:pt x="0" y="0"/>
                </a:lnTo>
                <a:lnTo>
                  <a:pt x="134094" y="0"/>
                </a:lnTo>
                <a:lnTo>
                  <a:pt x="134094" y="1273522"/>
                </a:lnTo>
                <a:close/>
              </a:path>
            </a:pathLst>
          </a:custGeom>
          <a:solidFill>
            <a:srgbClr val="DA7462"/>
          </a:solidFill>
        </p:spPr>
        <p:txBody>
          <a:bodyPr wrap="square" lIns="0" tIns="0" rIns="0" bIns="0" rtlCol="0"/>
          <a:lstStyle/>
          <a:p>
            <a:endParaRPr/>
          </a:p>
        </p:txBody>
      </p:sp>
      <p:sp>
        <p:nvSpPr>
          <p:cNvPr id="3" name="object 3"/>
          <p:cNvSpPr/>
          <p:nvPr/>
        </p:nvSpPr>
        <p:spPr>
          <a:xfrm>
            <a:off x="0" y="3571"/>
            <a:ext cx="5040630" cy="130175"/>
          </a:xfrm>
          <a:custGeom>
            <a:avLst/>
            <a:gdLst/>
            <a:ahLst/>
            <a:cxnLst/>
            <a:rect l="l" t="t" r="r" b="b"/>
            <a:pathLst>
              <a:path w="5040630" h="130175">
                <a:moveTo>
                  <a:pt x="0" y="0"/>
                </a:moveTo>
                <a:lnTo>
                  <a:pt x="5040008" y="0"/>
                </a:lnTo>
                <a:lnTo>
                  <a:pt x="5040008" y="129778"/>
                </a:lnTo>
                <a:lnTo>
                  <a:pt x="0" y="129778"/>
                </a:lnTo>
                <a:lnTo>
                  <a:pt x="0" y="0"/>
                </a:lnTo>
                <a:close/>
              </a:path>
            </a:pathLst>
          </a:custGeom>
          <a:solidFill>
            <a:srgbClr val="DA7462"/>
          </a:solidFill>
        </p:spPr>
        <p:txBody>
          <a:bodyPr wrap="square" lIns="0" tIns="0" rIns="0" bIns="0" rtlCol="0"/>
          <a:lstStyle/>
          <a:p>
            <a:endParaRPr/>
          </a:p>
        </p:txBody>
      </p:sp>
      <p:sp>
        <p:nvSpPr>
          <p:cNvPr id="5" name="object 5"/>
          <p:cNvSpPr txBox="1">
            <a:spLocks noGrp="1"/>
          </p:cNvSpPr>
          <p:nvPr>
            <p:ph type="title"/>
          </p:nvPr>
        </p:nvSpPr>
        <p:spPr>
          <a:xfrm>
            <a:off x="8967" y="1431925"/>
            <a:ext cx="6972300" cy="914353"/>
          </a:xfrm>
          <a:prstGeom prst="rect">
            <a:avLst/>
          </a:prstGeom>
        </p:spPr>
        <p:txBody>
          <a:bodyPr vert="horz" wrap="square" lIns="0" tIns="67310" rIns="0" bIns="0" rtlCol="0">
            <a:spAutoFit/>
          </a:bodyPr>
          <a:lstStyle/>
          <a:p>
            <a:pPr marL="12700" marR="5080" algn="ctr">
              <a:lnSpc>
                <a:spcPts val="2180"/>
              </a:lnSpc>
              <a:spcBef>
                <a:spcPts val="530"/>
              </a:spcBef>
            </a:pPr>
            <a:br>
              <a:rPr lang="en-IN" sz="2150" spc="70" dirty="0">
                <a:latin typeface="Arial"/>
                <a:cs typeface="Arial"/>
              </a:rPr>
            </a:br>
            <a:r>
              <a:rPr sz="2150" spc="70" dirty="0">
                <a:latin typeface="Arial"/>
                <a:cs typeface="Arial"/>
              </a:rPr>
              <a:t>EXPLORING</a:t>
            </a:r>
            <a:r>
              <a:rPr sz="2150" spc="95" dirty="0">
                <a:latin typeface="Arial"/>
                <a:cs typeface="Arial"/>
              </a:rPr>
              <a:t> </a:t>
            </a:r>
            <a:r>
              <a:rPr sz="2150" spc="55" dirty="0">
                <a:latin typeface="Arial"/>
                <a:cs typeface="Arial"/>
              </a:rPr>
              <a:t>THE </a:t>
            </a:r>
            <a:r>
              <a:rPr sz="2150" spc="60" dirty="0">
                <a:latin typeface="Arial"/>
                <a:cs typeface="Arial"/>
              </a:rPr>
              <a:t> </a:t>
            </a:r>
            <a:r>
              <a:rPr sz="2150" spc="-40" dirty="0">
                <a:latin typeface="Arial"/>
                <a:cs typeface="Arial"/>
              </a:rPr>
              <a:t>FUTURE:</a:t>
            </a:r>
            <a:r>
              <a:rPr sz="2150" spc="55" dirty="0">
                <a:latin typeface="Arial"/>
                <a:cs typeface="Arial"/>
              </a:rPr>
              <a:t> </a:t>
            </a:r>
            <a:r>
              <a:rPr sz="2150" spc="65" dirty="0">
                <a:latin typeface="Arial"/>
                <a:cs typeface="Arial"/>
              </a:rPr>
              <a:t>AUGMENTED </a:t>
            </a:r>
            <a:r>
              <a:rPr sz="2150" spc="-580" dirty="0">
                <a:latin typeface="Arial"/>
                <a:cs typeface="Arial"/>
              </a:rPr>
              <a:t> </a:t>
            </a:r>
            <a:r>
              <a:rPr sz="2150" spc="25" dirty="0">
                <a:latin typeface="Arial"/>
                <a:cs typeface="Arial"/>
              </a:rPr>
              <a:t>REALITY</a:t>
            </a:r>
            <a:r>
              <a:rPr sz="2150" spc="95" dirty="0">
                <a:latin typeface="Arial"/>
                <a:cs typeface="Arial"/>
              </a:rPr>
              <a:t> </a:t>
            </a:r>
            <a:r>
              <a:rPr sz="2150" spc="120" dirty="0">
                <a:latin typeface="Arial"/>
                <a:cs typeface="Arial"/>
              </a:rPr>
              <a:t>AND </a:t>
            </a:r>
            <a:r>
              <a:rPr sz="2150" spc="125" dirty="0">
                <a:latin typeface="Arial"/>
                <a:cs typeface="Arial"/>
              </a:rPr>
              <a:t> </a:t>
            </a:r>
            <a:r>
              <a:rPr sz="2150" spc="30" dirty="0">
                <a:latin typeface="Arial"/>
                <a:cs typeface="Arial"/>
              </a:rPr>
              <a:t>VIRTUAL</a:t>
            </a:r>
            <a:r>
              <a:rPr sz="2150" spc="95" dirty="0">
                <a:latin typeface="Arial"/>
                <a:cs typeface="Arial"/>
              </a:rPr>
              <a:t> </a:t>
            </a:r>
            <a:r>
              <a:rPr sz="2150" spc="25" dirty="0">
                <a:latin typeface="Arial"/>
                <a:cs typeface="Arial"/>
              </a:rPr>
              <a:t>REALITY </a:t>
            </a:r>
            <a:r>
              <a:rPr sz="2150" spc="30" dirty="0">
                <a:latin typeface="Arial"/>
                <a:cs typeface="Arial"/>
              </a:rPr>
              <a:t> </a:t>
            </a:r>
            <a:r>
              <a:rPr sz="2150" spc="-40" dirty="0">
                <a:latin typeface="Arial"/>
                <a:cs typeface="Arial"/>
              </a:rPr>
              <a:t>DISPLAYS</a:t>
            </a:r>
            <a:endParaRPr sz="2150" dirty="0">
              <a:latin typeface="Arial"/>
              <a:cs typeface="Arial"/>
            </a:endParaRPr>
          </a:p>
        </p:txBody>
      </p:sp>
      <p:pic>
        <p:nvPicPr>
          <p:cNvPr id="7" name="New picture">
            <a:extLst>
              <a:ext uri="{FF2B5EF4-FFF2-40B4-BE49-F238E27FC236}">
                <a16:creationId xmlns:a16="http://schemas.microsoft.com/office/drawing/2014/main" id="{488B84D6-2278-0E8C-1D16-7380716D79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472"/>
          <a:stretch/>
        </p:blipFill>
        <p:spPr bwMode="auto">
          <a:xfrm>
            <a:off x="0" y="127885"/>
            <a:ext cx="6972300" cy="138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8" name="TextBox 7">
            <a:extLst>
              <a:ext uri="{FF2B5EF4-FFF2-40B4-BE49-F238E27FC236}">
                <a16:creationId xmlns:a16="http://schemas.microsoft.com/office/drawing/2014/main" id="{1A315923-423C-6D07-7EA0-97858D9617C4}"/>
              </a:ext>
            </a:extLst>
          </p:cNvPr>
          <p:cNvSpPr txBox="1"/>
          <p:nvPr/>
        </p:nvSpPr>
        <p:spPr>
          <a:xfrm>
            <a:off x="209550" y="2270125"/>
            <a:ext cx="4267200" cy="1384995"/>
          </a:xfrm>
          <a:prstGeom prst="rect">
            <a:avLst/>
          </a:prstGeom>
          <a:noFill/>
        </p:spPr>
        <p:txBody>
          <a:bodyPr wrap="square" rtlCol="0">
            <a:spAutoFit/>
          </a:bodyPr>
          <a:lstStyle/>
          <a:p>
            <a:endParaRPr lang="en-IN" sz="1200" dirty="0">
              <a:solidFill>
                <a:schemeClr val="accent4">
                  <a:lumMod val="50000"/>
                </a:schemeClr>
              </a:solidFill>
              <a:latin typeface="Times New Roman" panose="02020603050405020304" pitchFamily="18" charset="0"/>
              <a:cs typeface="Times New Roman" panose="02020603050405020304" pitchFamily="18" charset="0"/>
            </a:endParaRPr>
          </a:p>
          <a:p>
            <a:endParaRPr lang="en-IN" sz="1200" dirty="0">
              <a:solidFill>
                <a:schemeClr val="accent4">
                  <a:lumMod val="50000"/>
                </a:schemeClr>
              </a:solidFill>
              <a:latin typeface="Times New Roman" panose="02020603050405020304" pitchFamily="18" charset="0"/>
              <a:cs typeface="Times New Roman" panose="02020603050405020304" pitchFamily="18" charset="0"/>
            </a:endParaRPr>
          </a:p>
          <a:p>
            <a:r>
              <a:rPr lang="en-IN" sz="1200" dirty="0">
                <a:solidFill>
                  <a:schemeClr val="accent4">
                    <a:lumMod val="50000"/>
                  </a:schemeClr>
                </a:solidFill>
                <a:latin typeface="Times New Roman" panose="02020603050405020304" pitchFamily="18" charset="0"/>
                <a:cs typeface="Times New Roman" panose="02020603050405020304" pitchFamily="18" charset="0"/>
              </a:rPr>
              <a:t>By:</a:t>
            </a:r>
          </a:p>
          <a:p>
            <a:r>
              <a:rPr lang="en-IN" sz="1200" dirty="0">
                <a:solidFill>
                  <a:schemeClr val="accent4">
                    <a:lumMod val="50000"/>
                  </a:schemeClr>
                </a:solidFill>
                <a:latin typeface="Times New Roman" panose="02020603050405020304" pitchFamily="18" charset="0"/>
                <a:cs typeface="Times New Roman" panose="02020603050405020304" pitchFamily="18" charset="0"/>
              </a:rPr>
              <a:t>Miss.Vaishnavi Saindane</a:t>
            </a:r>
          </a:p>
          <a:p>
            <a:r>
              <a:rPr lang="en-IN" sz="1200" dirty="0">
                <a:solidFill>
                  <a:schemeClr val="accent4">
                    <a:lumMod val="50000"/>
                  </a:schemeClr>
                </a:solidFill>
                <a:latin typeface="Times New Roman" panose="02020603050405020304" pitchFamily="18" charset="0"/>
                <a:cs typeface="Times New Roman" panose="02020603050405020304" pitchFamily="18" charset="0"/>
              </a:rPr>
              <a:t>Roll no: 74</a:t>
            </a:r>
          </a:p>
          <a:p>
            <a:r>
              <a:rPr lang="en-IN" sz="1200" dirty="0">
                <a:solidFill>
                  <a:schemeClr val="accent4">
                    <a:lumMod val="50000"/>
                  </a:schemeClr>
                </a:solidFill>
                <a:latin typeface="Times New Roman" panose="02020603050405020304" pitchFamily="18" charset="0"/>
                <a:cs typeface="Times New Roman" panose="02020603050405020304" pitchFamily="18" charset="0"/>
              </a:rPr>
              <a:t>Department of Computer Science and Engineering(Data Science)</a:t>
            </a:r>
          </a:p>
          <a:p>
            <a:r>
              <a:rPr lang="en-IN" sz="1200" dirty="0">
                <a:solidFill>
                  <a:schemeClr val="accent4">
                    <a:lumMod val="50000"/>
                  </a:schemeClr>
                </a:solidFill>
                <a:latin typeface="Times New Roman" panose="02020603050405020304" pitchFamily="18" charset="0"/>
                <a:cs typeface="Times New Roman" panose="02020603050405020304" pitchFamily="18" charset="0"/>
              </a:rPr>
              <a:t>Vidyavardhini’s College of Engineering and Technology</a:t>
            </a:r>
          </a:p>
        </p:txBody>
      </p:sp>
      <p:sp>
        <p:nvSpPr>
          <p:cNvPr id="9" name="Oval 8">
            <a:extLst>
              <a:ext uri="{FF2B5EF4-FFF2-40B4-BE49-F238E27FC236}">
                <a16:creationId xmlns:a16="http://schemas.microsoft.com/office/drawing/2014/main" id="{EA2E6A38-DA8F-A4D5-3014-C6995918FD63}"/>
              </a:ext>
            </a:extLst>
          </p:cNvPr>
          <p:cNvSpPr/>
          <p:nvPr/>
        </p:nvSpPr>
        <p:spPr>
          <a:xfrm>
            <a:off x="4781550" y="2498725"/>
            <a:ext cx="1219200" cy="138499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0" y="3571"/>
            <a:ext cx="131445" cy="1448435"/>
          </a:xfrm>
          <a:custGeom>
            <a:avLst/>
            <a:gdLst/>
            <a:ahLst/>
            <a:cxnLst/>
            <a:rect l="l" t="t" r="r" b="b"/>
            <a:pathLst>
              <a:path w="131445" h="1448435">
                <a:moveTo>
                  <a:pt x="0" y="0"/>
                </a:moveTo>
                <a:lnTo>
                  <a:pt x="131199" y="0"/>
                </a:lnTo>
                <a:lnTo>
                  <a:pt x="131199" y="1447838"/>
                </a:lnTo>
                <a:lnTo>
                  <a:pt x="0" y="1447838"/>
                </a:lnTo>
                <a:lnTo>
                  <a:pt x="0" y="0"/>
                </a:lnTo>
                <a:close/>
              </a:path>
            </a:pathLst>
          </a:custGeom>
          <a:solidFill>
            <a:srgbClr val="DA7462"/>
          </a:solidFill>
        </p:spPr>
        <p:txBody>
          <a:bodyPr wrap="square" lIns="0" tIns="0" rIns="0" bIns="0" rtlCol="0"/>
          <a:lstStyle/>
          <a:p>
            <a:endParaRPr/>
          </a:p>
        </p:txBody>
      </p:sp>
      <p:pic>
        <p:nvPicPr>
          <p:cNvPr id="7" name="object 7"/>
          <p:cNvPicPr/>
          <p:nvPr/>
        </p:nvPicPr>
        <p:blipFill>
          <a:blip r:embed="rId2" cstate="print"/>
          <a:stretch>
            <a:fillRect/>
          </a:stretch>
        </p:blipFill>
        <p:spPr>
          <a:xfrm>
            <a:off x="470019" y="998578"/>
            <a:ext cx="2025531" cy="2110978"/>
          </a:xfrm>
          <a:prstGeom prst="rect">
            <a:avLst/>
          </a:prstGeom>
        </p:spPr>
      </p:pic>
      <p:sp>
        <p:nvSpPr>
          <p:cNvPr id="9" name="TextBox 8">
            <a:extLst>
              <a:ext uri="{FF2B5EF4-FFF2-40B4-BE49-F238E27FC236}">
                <a16:creationId xmlns:a16="http://schemas.microsoft.com/office/drawing/2014/main" id="{50F31F57-E032-EE09-D573-087443DE2F52}"/>
              </a:ext>
            </a:extLst>
          </p:cNvPr>
          <p:cNvSpPr txBox="1"/>
          <p:nvPr/>
        </p:nvSpPr>
        <p:spPr>
          <a:xfrm>
            <a:off x="2545081" y="987147"/>
            <a:ext cx="4370069" cy="2754600"/>
          </a:xfrm>
          <a:prstGeom prst="rect">
            <a:avLst/>
          </a:prstGeom>
          <a:noFill/>
        </p:spPr>
        <p:txBody>
          <a:bodyPr wrap="square">
            <a:spAutoFit/>
          </a:bodyPr>
          <a:lstStyle/>
          <a:p>
            <a:pPr marL="183515" marR="5080" indent="-171450" algn="just">
              <a:lnSpc>
                <a:spcPct val="99900"/>
              </a:lnSpc>
              <a:spcBef>
                <a:spcPts val="100"/>
              </a:spcBef>
              <a:buFont typeface="Arial" panose="020B0604020202020204" pitchFamily="34" charset="0"/>
              <a:buChar char="•"/>
            </a:pPr>
            <a:r>
              <a:rPr lang="en-US" sz="1200" spc="-30" dirty="0">
                <a:solidFill>
                  <a:schemeClr val="accent4">
                    <a:lumMod val="50000"/>
                  </a:schemeClr>
                </a:solidFill>
                <a:latin typeface="Times New Roman" panose="02020603050405020304" pitchFamily="18" charset="0"/>
                <a:cs typeface="Times New Roman" panose="02020603050405020304" pitchFamily="18" charset="0"/>
              </a:rPr>
              <a:t>Augmented </a:t>
            </a:r>
            <a:r>
              <a:rPr lang="en-US" sz="1200" spc="-45" dirty="0">
                <a:solidFill>
                  <a:schemeClr val="accent4">
                    <a:lumMod val="50000"/>
                  </a:schemeClr>
                </a:solidFill>
                <a:latin typeface="Times New Roman" panose="02020603050405020304" pitchFamily="18" charset="0"/>
                <a:cs typeface="Times New Roman" panose="02020603050405020304" pitchFamily="18" charset="0"/>
              </a:rPr>
              <a:t>Reality </a:t>
            </a:r>
            <a:r>
              <a:rPr lang="en-US" sz="1200" spc="-80" dirty="0">
                <a:solidFill>
                  <a:schemeClr val="accent4">
                    <a:lumMod val="50000"/>
                  </a:schemeClr>
                </a:solidFill>
                <a:latin typeface="Times New Roman" panose="02020603050405020304" pitchFamily="18" charset="0"/>
                <a:cs typeface="Times New Roman" panose="02020603050405020304" pitchFamily="18" charset="0"/>
              </a:rPr>
              <a:t>(AR) </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and </a:t>
            </a:r>
            <a:r>
              <a:rPr lang="en-US" sz="1200" spc="-50" dirty="0">
                <a:solidFill>
                  <a:schemeClr val="accent4">
                    <a:lumMod val="50000"/>
                  </a:schemeClr>
                </a:solidFill>
                <a:latin typeface="Times New Roman" panose="02020603050405020304" pitchFamily="18" charset="0"/>
                <a:cs typeface="Times New Roman" panose="02020603050405020304" pitchFamily="18" charset="0"/>
              </a:rPr>
              <a:t>Virtual</a:t>
            </a:r>
            <a:r>
              <a:rPr lang="en-US" sz="1200" spc="-45" dirty="0">
                <a:solidFill>
                  <a:schemeClr val="accent4">
                    <a:lumMod val="50000"/>
                  </a:schemeClr>
                </a:solidFill>
                <a:latin typeface="Times New Roman" panose="02020603050405020304" pitchFamily="18" charset="0"/>
                <a:cs typeface="Times New Roman" panose="02020603050405020304" pitchFamily="18" charset="0"/>
              </a:rPr>
              <a:t> Reality </a:t>
            </a:r>
            <a:r>
              <a:rPr lang="en-US" sz="1200" spc="-30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45" dirty="0">
                <a:solidFill>
                  <a:schemeClr val="accent4">
                    <a:lumMod val="50000"/>
                  </a:schemeClr>
                </a:solidFill>
                <a:latin typeface="Times New Roman" panose="02020603050405020304" pitchFamily="18" charset="0"/>
                <a:cs typeface="Times New Roman" panose="02020603050405020304" pitchFamily="18" charset="0"/>
              </a:rPr>
              <a:t>(</a:t>
            </a:r>
            <a:r>
              <a:rPr lang="en-US" sz="1200" spc="-40" dirty="0">
                <a:solidFill>
                  <a:schemeClr val="accent4">
                    <a:lumMod val="50000"/>
                  </a:schemeClr>
                </a:solidFill>
                <a:latin typeface="Times New Roman" panose="02020603050405020304" pitchFamily="18" charset="0"/>
                <a:cs typeface="Times New Roman" panose="02020603050405020304" pitchFamily="18" charset="0"/>
              </a:rPr>
              <a:t>V</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140" dirty="0">
                <a:solidFill>
                  <a:schemeClr val="accent4">
                    <a:lumMod val="50000"/>
                  </a:schemeClr>
                </a:solidFill>
                <a:latin typeface="Times New Roman" panose="02020603050405020304" pitchFamily="18" charset="0"/>
                <a:cs typeface="Times New Roman" panose="02020603050405020304" pitchFamily="18" charset="0"/>
              </a:rPr>
              <a:t>)</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f</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m</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g</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50" dirty="0">
                <a:solidFill>
                  <a:schemeClr val="accent4">
                    <a:lumMod val="50000"/>
                  </a:schemeClr>
                </a:solidFill>
                <a:latin typeface="Times New Roman" panose="02020603050405020304" pitchFamily="18" charset="0"/>
                <a:cs typeface="Times New Roman" panose="02020603050405020304" pitchFamily="18" charset="0"/>
              </a:rPr>
              <a:t>y</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110" dirty="0">
                <a:solidFill>
                  <a:schemeClr val="accent4">
                    <a:lumMod val="50000"/>
                  </a:schemeClr>
                </a:solidFill>
                <a:latin typeface="Times New Roman" panose="02020603050405020304" pitchFamily="18" charset="0"/>
                <a:cs typeface="Times New Roman" panose="02020603050405020304" pitchFamily="18" charset="0"/>
              </a:rPr>
              <a:t>t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g</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on</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175" dirty="0">
                <a:solidFill>
                  <a:schemeClr val="accent4">
                    <a:lumMod val="50000"/>
                  </a:schemeClr>
                </a:solidFill>
                <a:latin typeface="Times New Roman" panose="02020603050405020304" pitchFamily="18" charset="0"/>
                <a:cs typeface="Times New Roman" panose="02020603050405020304" pitchFamily="18" charset="0"/>
              </a:rPr>
              <a:t>.</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p>
          <a:p>
            <a:pPr marL="12065" marR="5080" algn="just">
              <a:lnSpc>
                <a:spcPct val="99900"/>
              </a:lnSpc>
              <a:spcBef>
                <a:spcPts val="100"/>
              </a:spcBef>
            </a:pPr>
            <a:endParaRPr lang="en-US" sz="1200" spc="-85" dirty="0">
              <a:solidFill>
                <a:schemeClr val="accent4">
                  <a:lumMod val="50000"/>
                </a:schemeClr>
              </a:solidFill>
              <a:latin typeface="Times New Roman" panose="02020603050405020304" pitchFamily="18" charset="0"/>
              <a:cs typeface="Times New Roman" panose="02020603050405020304" pitchFamily="18" charset="0"/>
            </a:endParaRPr>
          </a:p>
          <a:p>
            <a:pPr marL="183515" marR="5080" indent="-171450" algn="just">
              <a:lnSpc>
                <a:spcPct val="99900"/>
              </a:lnSpc>
              <a:spcBef>
                <a:spcPts val="100"/>
              </a:spcBef>
              <a:buFont typeface="Arial" panose="020B0604020202020204" pitchFamily="34" charset="0"/>
              <a:buChar char="•"/>
            </a:pPr>
            <a:r>
              <a:rPr lang="en-US" sz="1200" spc="-15"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5" dirty="0">
                <a:solidFill>
                  <a:schemeClr val="accent4">
                    <a:lumMod val="50000"/>
                  </a:schemeClr>
                </a:solidFill>
                <a:latin typeface="Times New Roman" panose="02020603050405020304" pitchFamily="18" charset="0"/>
                <a:cs typeface="Times New Roman" panose="02020603050405020304" pitchFamily="18" charset="0"/>
              </a:rPr>
              <a:t>v</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lays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g</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f</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m</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on</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175" dirty="0">
                <a:solidFill>
                  <a:schemeClr val="accent4">
                    <a:lumMod val="50000"/>
                  </a:schemeClr>
                </a:solidFill>
                <a:latin typeface="Times New Roman" panose="02020603050405020304" pitchFamily="18" charset="0"/>
                <a:cs typeface="Times New Roman" panose="02020603050405020304" pitchFamily="18" charset="0"/>
              </a:rPr>
              <a:t>,</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45" dirty="0">
                <a:solidFill>
                  <a:schemeClr val="accent4">
                    <a:lumMod val="50000"/>
                  </a:schemeClr>
                </a:solidFill>
                <a:latin typeface="Times New Roman" panose="02020603050405020304" pitchFamily="18" charset="0"/>
                <a:cs typeface="Times New Roman" panose="02020603050405020304" pitchFamily="18" charset="0"/>
              </a:rPr>
              <a:t>g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our </a:t>
            </a:r>
            <a:r>
              <a:rPr lang="en-US" sz="1200" spc="-50" dirty="0">
                <a:solidFill>
                  <a:schemeClr val="accent4">
                    <a:lumMod val="50000"/>
                  </a:schemeClr>
                </a:solidFill>
                <a:latin typeface="Times New Roman" panose="02020603050405020304" pitchFamily="18" charset="0"/>
                <a:cs typeface="Times New Roman" panose="02020603050405020304" pitchFamily="18" charset="0"/>
              </a:rPr>
              <a:t>perception.</a:t>
            </a:r>
          </a:p>
          <a:p>
            <a:pPr marL="12065" marR="5080" algn="just">
              <a:lnSpc>
                <a:spcPct val="99900"/>
              </a:lnSpc>
              <a:spcBef>
                <a:spcPts val="100"/>
              </a:spcBef>
            </a:pPr>
            <a:endParaRPr lang="en-US" sz="1200" spc="-50" dirty="0">
              <a:solidFill>
                <a:schemeClr val="accent4">
                  <a:lumMod val="50000"/>
                </a:schemeClr>
              </a:solidFill>
              <a:latin typeface="Times New Roman" panose="02020603050405020304" pitchFamily="18" charset="0"/>
              <a:cs typeface="Times New Roman" panose="02020603050405020304" pitchFamily="18" charset="0"/>
            </a:endParaRPr>
          </a:p>
          <a:p>
            <a:pPr marL="183515" marR="5080" indent="-171450" algn="just">
              <a:lnSpc>
                <a:spcPct val="99900"/>
              </a:lnSpc>
              <a:spcBef>
                <a:spcPts val="100"/>
              </a:spcBef>
              <a:buFont typeface="Arial" panose="020B0604020202020204" pitchFamily="34" charset="0"/>
              <a:buChar char="•"/>
            </a:pPr>
            <a:r>
              <a:rPr lang="en-US" sz="1200" spc="-50"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VR </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immerses </a:t>
            </a:r>
            <a:r>
              <a:rPr lang="en-US" sz="1200" dirty="0">
                <a:solidFill>
                  <a:schemeClr val="accent4">
                    <a:lumMod val="50000"/>
                  </a:schemeClr>
                </a:solidFill>
                <a:latin typeface="Times New Roman" panose="02020603050405020304" pitchFamily="18" charset="0"/>
                <a:cs typeface="Times New Roman" panose="02020603050405020304" pitchFamily="18" charset="0"/>
              </a:rPr>
              <a:t>users </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in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a </a:t>
            </a:r>
            <a:r>
              <a:rPr lang="en-US" sz="1200" spc="40"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simulated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environment.</a:t>
            </a:r>
            <a:r>
              <a:rPr lang="en-US" sz="1200" spc="-50"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40" dirty="0">
                <a:solidFill>
                  <a:schemeClr val="accent4">
                    <a:lumMod val="50000"/>
                  </a:schemeClr>
                </a:solidFill>
                <a:latin typeface="Times New Roman" panose="02020603050405020304" pitchFamily="18" charset="0"/>
                <a:cs typeface="Times New Roman" panose="02020603050405020304" pitchFamily="18" charset="0"/>
              </a:rPr>
              <a:t>Both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technologies </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 h</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65" dirty="0">
                <a:solidFill>
                  <a:schemeClr val="accent4">
                    <a:lumMod val="50000"/>
                  </a:schemeClr>
                </a:solidFill>
                <a:latin typeface="Times New Roman" panose="02020603050405020304" pitchFamily="18" charset="0"/>
                <a:cs typeface="Times New Roman" panose="02020603050405020304" pitchFamily="18" charset="0"/>
              </a:rPr>
              <a:t>v</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mm</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p</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ﬁ</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80" dirty="0">
                <a:solidFill>
                  <a:schemeClr val="accent4">
                    <a:lumMod val="50000"/>
                  </a:schemeClr>
                </a:solidFill>
                <a:latin typeface="Times New Roman" panose="02020603050405020304" pitchFamily="18" charset="0"/>
                <a:cs typeface="Times New Roman" panose="02020603050405020304" pitchFamily="18" charset="0"/>
              </a:rPr>
              <a:t>k</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e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g</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m</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g</a:t>
            </a:r>
            <a:r>
              <a:rPr lang="en-US" sz="1200" spc="-175" dirty="0">
                <a:solidFill>
                  <a:schemeClr val="accent4">
                    <a:lumMod val="50000"/>
                  </a:schemeClr>
                </a:solidFill>
                <a:latin typeface="Times New Roman" panose="02020603050405020304" pitchFamily="18" charset="0"/>
                <a:cs typeface="Times New Roman" panose="02020603050405020304" pitchFamily="18" charset="0"/>
              </a:rPr>
              <a:t>,</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u</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on</a:t>
            </a:r>
            <a:r>
              <a:rPr lang="en-US" sz="1200" spc="-175" dirty="0">
                <a:solidFill>
                  <a:schemeClr val="accent4">
                    <a:lumMod val="50000"/>
                  </a:schemeClr>
                </a:solidFill>
                <a:latin typeface="Times New Roman" panose="02020603050405020304" pitchFamily="18" charset="0"/>
                <a:cs typeface="Times New Roman" panose="02020603050405020304" pitchFamily="18" charset="0"/>
              </a:rPr>
              <a:t>,</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75" dirty="0">
                <a:solidFill>
                  <a:schemeClr val="accent4">
                    <a:lumMod val="50000"/>
                  </a:schemeClr>
                </a:solidFill>
                <a:latin typeface="Times New Roman" panose="02020603050405020304" pitchFamily="18" charset="0"/>
                <a:cs typeface="Times New Roman" panose="02020603050405020304" pitchFamily="18" charset="0"/>
              </a:rPr>
              <a:t>.</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p>
          <a:p>
            <a:pPr marL="12065" marR="5080" algn="just">
              <a:lnSpc>
                <a:spcPct val="99900"/>
              </a:lnSpc>
              <a:spcBef>
                <a:spcPts val="100"/>
              </a:spcBef>
            </a:pPr>
            <a:endParaRPr lang="en-US" sz="1200" spc="-85" dirty="0">
              <a:solidFill>
                <a:schemeClr val="accent4">
                  <a:lumMod val="50000"/>
                </a:schemeClr>
              </a:solidFill>
              <a:latin typeface="Times New Roman" panose="02020603050405020304" pitchFamily="18" charset="0"/>
              <a:cs typeface="Times New Roman" panose="02020603050405020304" pitchFamily="18" charset="0"/>
            </a:endParaRPr>
          </a:p>
          <a:p>
            <a:pPr marL="183515" marR="5080" indent="-171450" algn="just">
              <a:lnSpc>
                <a:spcPct val="99900"/>
              </a:lnSpc>
              <a:spcBef>
                <a:spcPts val="100"/>
              </a:spcBef>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This exploration delves into the various aspects of AR and VR displays, encompassing the latest developments, key players in the industry, the evolution of hardware, and the applications that are reshaping industries and everyday life.</a:t>
            </a:r>
            <a:endParaRPr lang="en-US" sz="12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D9AB58D-CDEF-E79C-FDBD-523F5EB605C6}"/>
              </a:ext>
            </a:extLst>
          </p:cNvPr>
          <p:cNvSpPr txBox="1"/>
          <p:nvPr/>
        </p:nvSpPr>
        <p:spPr>
          <a:xfrm>
            <a:off x="514349" y="212725"/>
            <a:ext cx="625792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 y="3782615"/>
            <a:ext cx="3484879" cy="134620"/>
          </a:xfrm>
          <a:custGeom>
            <a:avLst/>
            <a:gdLst/>
            <a:ahLst/>
            <a:cxnLst/>
            <a:rect l="l" t="t" r="r" b="b"/>
            <a:pathLst>
              <a:path w="3484879" h="134620">
                <a:moveTo>
                  <a:pt x="3484661" y="134094"/>
                </a:moveTo>
                <a:lnTo>
                  <a:pt x="0" y="134094"/>
                </a:lnTo>
                <a:lnTo>
                  <a:pt x="0" y="0"/>
                </a:lnTo>
                <a:lnTo>
                  <a:pt x="3484661" y="0"/>
                </a:lnTo>
                <a:lnTo>
                  <a:pt x="3484661" y="134094"/>
                </a:lnTo>
                <a:close/>
              </a:path>
            </a:pathLst>
          </a:custGeom>
          <a:solidFill>
            <a:srgbClr val="DA7462"/>
          </a:solidFill>
        </p:spPr>
        <p:txBody>
          <a:bodyPr wrap="square" lIns="0" tIns="0" rIns="0" bIns="0" rtlCol="0"/>
          <a:lstStyle/>
          <a:p>
            <a:endParaRPr/>
          </a:p>
        </p:txBody>
      </p:sp>
      <p:sp>
        <p:nvSpPr>
          <p:cNvPr id="8" name="object 8"/>
          <p:cNvSpPr txBox="1">
            <a:spLocks noGrp="1"/>
          </p:cNvSpPr>
          <p:nvPr>
            <p:ph type="title"/>
          </p:nvPr>
        </p:nvSpPr>
        <p:spPr>
          <a:xfrm>
            <a:off x="590550" y="288925"/>
            <a:ext cx="6096000" cy="381515"/>
          </a:xfrm>
          <a:prstGeom prst="rect">
            <a:avLst/>
          </a:prstGeom>
        </p:spPr>
        <p:txBody>
          <a:bodyPr vert="horz" wrap="square" lIns="0" tIns="12065" rIns="0" bIns="0" rtlCol="0">
            <a:spAutoFit/>
          </a:bodyPr>
          <a:lstStyle/>
          <a:p>
            <a:pPr marL="12700" algn="ctr">
              <a:lnSpc>
                <a:spcPct val="100000"/>
              </a:lnSpc>
              <a:spcBef>
                <a:spcPts val="95"/>
              </a:spcBef>
            </a:pPr>
            <a:r>
              <a:rPr sz="2400" spc="85" dirty="0">
                <a:latin typeface="Times New Roman" panose="02020603050405020304" pitchFamily="18" charset="0"/>
                <a:cs typeface="Times New Roman" panose="02020603050405020304" pitchFamily="18" charset="0"/>
              </a:rPr>
              <a:t>AR</a:t>
            </a:r>
            <a:r>
              <a:rPr sz="2400" spc="-5" dirty="0">
                <a:latin typeface="Times New Roman" panose="02020603050405020304" pitchFamily="18" charset="0"/>
                <a:cs typeface="Times New Roman" panose="02020603050405020304" pitchFamily="18" charset="0"/>
              </a:rPr>
              <a:t> </a:t>
            </a:r>
            <a:r>
              <a:rPr sz="2400" spc="120" dirty="0">
                <a:latin typeface="Times New Roman" panose="02020603050405020304" pitchFamily="18" charset="0"/>
                <a:cs typeface="Times New Roman" panose="02020603050405020304" pitchFamily="18" charset="0"/>
              </a:rPr>
              <a:t>VS</a:t>
            </a:r>
            <a:r>
              <a:rPr sz="2400" spc="-5" dirty="0">
                <a:latin typeface="Times New Roman" panose="02020603050405020304" pitchFamily="18" charset="0"/>
                <a:cs typeface="Times New Roman" panose="02020603050405020304" pitchFamily="18" charset="0"/>
              </a:rPr>
              <a:t> </a:t>
            </a:r>
            <a:r>
              <a:rPr sz="2400" spc="120" dirty="0">
                <a:latin typeface="Times New Roman" panose="02020603050405020304" pitchFamily="18" charset="0"/>
                <a:cs typeface="Times New Roman" panose="02020603050405020304" pitchFamily="18" charset="0"/>
              </a:rPr>
              <a:t>VR</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4443137" y="974724"/>
            <a:ext cx="2514599" cy="2408949"/>
          </a:xfrm>
          <a:prstGeom prst="rect">
            <a:avLst/>
          </a:prstGeom>
        </p:spPr>
      </p:pic>
      <p:sp>
        <p:nvSpPr>
          <p:cNvPr id="11" name="TextBox 10">
            <a:extLst>
              <a:ext uri="{FF2B5EF4-FFF2-40B4-BE49-F238E27FC236}">
                <a16:creationId xmlns:a16="http://schemas.microsoft.com/office/drawing/2014/main" id="{65740F6A-8F26-6FBB-B02F-EB99F2DF6D96}"/>
              </a:ext>
            </a:extLst>
          </p:cNvPr>
          <p:cNvSpPr txBox="1"/>
          <p:nvPr/>
        </p:nvSpPr>
        <p:spPr>
          <a:xfrm>
            <a:off x="133350" y="974724"/>
            <a:ext cx="4191000" cy="1990288"/>
          </a:xfrm>
          <a:prstGeom prst="rect">
            <a:avLst/>
          </a:prstGeom>
          <a:noFill/>
        </p:spPr>
        <p:txBody>
          <a:bodyPr wrap="square">
            <a:spAutoFit/>
          </a:bodyPr>
          <a:lstStyle/>
          <a:p>
            <a:pPr marL="183515" marR="5080" indent="-171450" algn="just">
              <a:lnSpc>
                <a:spcPct val="99900"/>
              </a:lnSpc>
              <a:spcBef>
                <a:spcPts val="100"/>
              </a:spcBef>
              <a:buFont typeface="Arial" panose="020B0604020202020204" pitchFamily="34" charset="0"/>
              <a:buChar char="•"/>
            </a:pPr>
            <a:r>
              <a:rPr lang="en-US" sz="1200" spc="-10"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175" dirty="0">
                <a:solidFill>
                  <a:schemeClr val="accent4">
                    <a:lumMod val="50000"/>
                  </a:schemeClr>
                </a:solidFill>
                <a:latin typeface="Times New Roman" panose="02020603050405020304" pitchFamily="18" charset="0"/>
                <a:cs typeface="Times New Roman" panose="02020603050405020304" pitchFamily="18" charset="0"/>
              </a:rPr>
              <a:t>,</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40" dirty="0">
                <a:solidFill>
                  <a:schemeClr val="accent4">
                    <a:lumMod val="50000"/>
                  </a:schemeClr>
                </a:solidFill>
                <a:latin typeface="Times New Roman" panose="02020603050405020304" pitchFamily="18" charset="0"/>
                <a:cs typeface="Times New Roman" panose="02020603050405020304" pitchFamily="18" charset="0"/>
              </a:rPr>
              <a:t>V</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R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creates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completely</a:t>
            </a:r>
            <a:r>
              <a:rPr lang="en-US" sz="1200" spc="-80"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0" dirty="0">
                <a:solidFill>
                  <a:schemeClr val="accent4">
                    <a:lumMod val="50000"/>
                  </a:schemeClr>
                </a:solidFill>
                <a:latin typeface="Times New Roman" panose="02020603050405020304" pitchFamily="18" charset="0"/>
                <a:cs typeface="Times New Roman" panose="02020603050405020304" pitchFamily="18" charset="0"/>
              </a:rPr>
              <a:t>virtual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environment.</a:t>
            </a:r>
            <a:r>
              <a:rPr lang="en-US" sz="1200" spc="-80" dirty="0">
                <a:solidFill>
                  <a:schemeClr val="accent4">
                    <a:lumMod val="50000"/>
                  </a:schemeClr>
                </a:solidFill>
                <a:latin typeface="Times New Roman" panose="02020603050405020304" pitchFamily="18" charset="0"/>
                <a:cs typeface="Times New Roman" panose="02020603050405020304" pitchFamily="18" charset="0"/>
              </a:rPr>
              <a:t> </a:t>
            </a:r>
          </a:p>
          <a:p>
            <a:pPr marL="12065" marR="5080" algn="just">
              <a:lnSpc>
                <a:spcPct val="99900"/>
              </a:lnSpc>
              <a:spcBef>
                <a:spcPts val="100"/>
              </a:spcBef>
            </a:pPr>
            <a:endParaRPr lang="en-US" sz="1200" spc="-80" dirty="0">
              <a:solidFill>
                <a:schemeClr val="accent4">
                  <a:lumMod val="50000"/>
                </a:schemeClr>
              </a:solidFill>
              <a:latin typeface="Times New Roman" panose="02020603050405020304" pitchFamily="18" charset="0"/>
              <a:cs typeface="Times New Roman" panose="02020603050405020304" pitchFamily="18" charset="0"/>
            </a:endParaRPr>
          </a:p>
          <a:p>
            <a:pPr marL="183515" marR="5080" indent="-171450" algn="just">
              <a:lnSpc>
                <a:spcPct val="99900"/>
              </a:lnSpc>
              <a:spcBef>
                <a:spcPts val="100"/>
              </a:spcBef>
              <a:buFont typeface="Arial" panose="020B0604020202020204" pitchFamily="34" charset="0"/>
              <a:buChar char="•"/>
            </a:pPr>
            <a:r>
              <a:rPr lang="en-US" sz="1200" spc="-10" dirty="0">
                <a:solidFill>
                  <a:schemeClr val="accent4">
                    <a:lumMod val="50000"/>
                  </a:schemeClr>
                </a:solidFill>
                <a:latin typeface="Times New Roman" panose="02020603050405020304" pitchFamily="18" charset="0"/>
                <a:cs typeface="Times New Roman" panose="02020603050405020304" pitchFamily="18" charset="0"/>
              </a:rPr>
              <a:t>AR </a:t>
            </a:r>
            <a:r>
              <a:rPr lang="en-US" sz="1200" spc="-300"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ll</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ow</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u</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130"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dirty="0">
                <a:solidFill>
                  <a:schemeClr val="accent4">
                    <a:lumMod val="50000"/>
                  </a:schemeClr>
                </a:solidFill>
                <a:latin typeface="Times New Roman" panose="02020603050405020304" pitchFamily="18" charset="0"/>
                <a:cs typeface="Times New Roman" panose="02020603050405020304" pitchFamily="18" charset="0"/>
              </a:rPr>
              <a:t>d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5" dirty="0">
                <a:solidFill>
                  <a:schemeClr val="accent4">
                    <a:lumMod val="50000"/>
                  </a:schemeClr>
                </a:solidFill>
                <a:latin typeface="Times New Roman" panose="02020603050405020304" pitchFamily="18" charset="0"/>
                <a:cs typeface="Times New Roman" panose="02020603050405020304" pitchFamily="18" charset="0"/>
              </a:rPr>
              <a:t>v</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y</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g</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g</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f</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m</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on</a:t>
            </a:r>
            <a:r>
              <a:rPr lang="en-US" sz="1200" spc="-15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whereas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VR </a:t>
            </a:r>
            <a:r>
              <a:rPr lang="en-US" sz="1200" spc="-40" dirty="0">
                <a:solidFill>
                  <a:schemeClr val="accent4">
                    <a:lumMod val="50000"/>
                  </a:schemeClr>
                </a:solidFill>
                <a:latin typeface="Times New Roman" panose="02020603050405020304" pitchFamily="18" charset="0"/>
                <a:cs typeface="Times New Roman" panose="02020603050405020304" pitchFamily="18" charset="0"/>
              </a:rPr>
              <a:t>offers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immersive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experiences </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onn</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w</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175" dirty="0">
                <a:solidFill>
                  <a:schemeClr val="accent4">
                    <a:lumMod val="50000"/>
                  </a:schemeClr>
                </a:solidFill>
                <a:latin typeface="Times New Roman" panose="02020603050405020304" pitchFamily="18" charset="0"/>
                <a:cs typeface="Times New Roman" panose="02020603050405020304" pitchFamily="18" charset="0"/>
              </a:rPr>
              <a:t>.</a:t>
            </a:r>
            <a:r>
              <a:rPr lang="en-US" sz="1200" spc="125" dirty="0">
                <a:solidFill>
                  <a:schemeClr val="accent4">
                    <a:lumMod val="50000"/>
                  </a:schemeClr>
                </a:solidFill>
                <a:latin typeface="Times New Roman" panose="02020603050405020304" pitchFamily="18" charset="0"/>
                <a:cs typeface="Times New Roman" panose="02020603050405020304" pitchFamily="18" charset="0"/>
              </a:rPr>
              <a:t> </a:t>
            </a:r>
          </a:p>
          <a:p>
            <a:pPr marL="12065" marR="5080" algn="just">
              <a:lnSpc>
                <a:spcPct val="99900"/>
              </a:lnSpc>
              <a:spcBef>
                <a:spcPts val="100"/>
              </a:spcBef>
            </a:pPr>
            <a:endParaRPr lang="en-US" sz="1200" spc="125" dirty="0">
              <a:solidFill>
                <a:schemeClr val="accent4">
                  <a:lumMod val="50000"/>
                </a:schemeClr>
              </a:solidFill>
              <a:latin typeface="Times New Roman" panose="02020603050405020304" pitchFamily="18" charset="0"/>
              <a:cs typeface="Times New Roman" panose="02020603050405020304" pitchFamily="18" charset="0"/>
            </a:endParaRPr>
          </a:p>
          <a:p>
            <a:pPr marL="183515" marR="5080" indent="-171450" algn="just">
              <a:lnSpc>
                <a:spcPct val="99900"/>
              </a:lnSpc>
              <a:spcBef>
                <a:spcPts val="100"/>
              </a:spcBef>
              <a:buFont typeface="Arial" panose="020B0604020202020204" pitchFamily="34" charset="0"/>
              <a:buChar char="•"/>
            </a:pPr>
            <a:r>
              <a:rPr lang="en-US" sz="1200" dirty="0">
                <a:solidFill>
                  <a:schemeClr val="accent4">
                    <a:lumMod val="50000"/>
                  </a:schemeClr>
                </a:solidFill>
                <a:latin typeface="Times New Roman" panose="02020603050405020304" pitchFamily="18" charset="0"/>
                <a:cs typeface="Times New Roman" panose="02020603050405020304" pitchFamily="18" charset="0"/>
              </a:rPr>
              <a:t>B</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10" dirty="0">
                <a:solidFill>
                  <a:schemeClr val="accent4">
                    <a:lumMod val="50000"/>
                  </a:schemeClr>
                </a:solidFill>
                <a:latin typeface="Times New Roman" panose="02020603050405020304" pitchFamily="18" charset="0"/>
                <a:cs typeface="Times New Roman" panose="02020603050405020304" pitchFamily="18" charset="0"/>
              </a:rPr>
              <a:t>h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no</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g</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h</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65" dirty="0">
                <a:solidFill>
                  <a:schemeClr val="accent4">
                    <a:lumMod val="50000"/>
                  </a:schemeClr>
                </a:solidFill>
                <a:latin typeface="Times New Roman" panose="02020603050405020304" pitchFamily="18" charset="0"/>
                <a:cs typeface="Times New Roman" panose="02020603050405020304" pitchFamily="18" charset="0"/>
              </a:rPr>
              <a:t>v</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un</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q</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u</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pp</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ic</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on</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dirty="0">
                <a:solidFill>
                  <a:schemeClr val="accent4">
                    <a:lumMod val="50000"/>
                  </a:schemeClr>
                </a:solidFill>
                <a:latin typeface="Times New Roman" panose="02020603050405020304" pitchFamily="18" charset="0"/>
                <a:cs typeface="Times New Roman" panose="02020603050405020304" pitchFamily="18" charset="0"/>
              </a:rPr>
              <a:t>d  </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are </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advancing </a:t>
            </a:r>
            <a:r>
              <a:rPr lang="en-US" sz="1200" spc="-50" dirty="0">
                <a:solidFill>
                  <a:schemeClr val="accent4">
                    <a:lumMod val="50000"/>
                  </a:schemeClr>
                </a:solidFill>
                <a:latin typeface="Times New Roman" panose="02020603050405020304" pitchFamily="18" charset="0"/>
                <a:cs typeface="Times New Roman" panose="02020603050405020304" pitchFamily="18" charset="0"/>
              </a:rPr>
              <a:t>rapidly, but </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they </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differ </a:t>
            </a:r>
            <a:r>
              <a:rPr lang="en-US" sz="1200" spc="-20" dirty="0">
                <a:solidFill>
                  <a:schemeClr val="accent4">
                    <a:lumMod val="50000"/>
                  </a:schemeClr>
                </a:solidFill>
                <a:latin typeface="Times New Roman" panose="02020603050405020304" pitchFamily="18" charset="0"/>
                <a:cs typeface="Times New Roman" panose="02020603050405020304" pitchFamily="18" charset="0"/>
              </a:rPr>
              <a:t>in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35" dirty="0">
                <a:solidFill>
                  <a:schemeClr val="accent4">
                    <a:lumMod val="50000"/>
                  </a:schemeClr>
                </a:solidFill>
                <a:latin typeface="Times New Roman" panose="02020603050405020304" pitchFamily="18" charset="0"/>
                <a:cs typeface="Times New Roman" panose="02020603050405020304" pitchFamily="18" charset="0"/>
              </a:rPr>
              <a:t>t</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70" dirty="0">
                <a:solidFill>
                  <a:schemeClr val="accent4">
                    <a:lumMod val="50000"/>
                  </a:schemeClr>
                </a:solidFill>
                <a:latin typeface="Times New Roman" panose="02020603050405020304" pitchFamily="18" charset="0"/>
                <a:cs typeface="Times New Roman" panose="02020603050405020304" pitchFamily="18" charset="0"/>
              </a:rPr>
              <a:t>m</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f</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u</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s</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55"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50" dirty="0">
                <a:solidFill>
                  <a:schemeClr val="accent4">
                    <a:lumMod val="50000"/>
                  </a:schemeClr>
                </a:solidFill>
                <a:latin typeface="Times New Roman" panose="02020603050405020304" pitchFamily="18" charset="0"/>
                <a:cs typeface="Times New Roman" panose="02020603050405020304" pitchFamily="18" charset="0"/>
              </a:rPr>
              <a:t>x</a:t>
            </a:r>
            <a:r>
              <a:rPr lang="en-US" sz="1200" spc="-5" dirty="0">
                <a:solidFill>
                  <a:schemeClr val="accent4">
                    <a:lumMod val="50000"/>
                  </a:schemeClr>
                </a:solidFill>
                <a:latin typeface="Times New Roman" panose="02020603050405020304" pitchFamily="18" charset="0"/>
                <a:cs typeface="Times New Roman" panose="02020603050405020304" pitchFamily="18" charset="0"/>
              </a:rPr>
              <a:t>p</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0" dirty="0">
                <a:solidFill>
                  <a:schemeClr val="accent4">
                    <a:lumMod val="50000"/>
                  </a:schemeClr>
                </a:solidFill>
                <a:latin typeface="Times New Roman" panose="02020603050405020304" pitchFamily="18" charset="0"/>
                <a:cs typeface="Times New Roman" panose="02020603050405020304" pitchFamily="18" charset="0"/>
              </a:rPr>
              <a:t>r</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i</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spc="-25" dirty="0">
                <a:solidFill>
                  <a:schemeClr val="accent4">
                    <a:lumMod val="50000"/>
                  </a:schemeClr>
                </a:solidFill>
                <a:latin typeface="Times New Roman" panose="02020603050405020304" pitchFamily="18" charset="0"/>
                <a:cs typeface="Times New Roman" panose="02020603050405020304" pitchFamily="18" charset="0"/>
              </a:rPr>
              <a:t>ce</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a</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n</a:t>
            </a:r>
            <a:r>
              <a:rPr lang="en-US" sz="1200" dirty="0">
                <a:solidFill>
                  <a:schemeClr val="accent4">
                    <a:lumMod val="50000"/>
                  </a:schemeClr>
                </a:solidFill>
                <a:latin typeface="Times New Roman" panose="02020603050405020304" pitchFamily="18" charset="0"/>
                <a:cs typeface="Times New Roman" panose="02020603050405020304" pitchFamily="18" charset="0"/>
              </a:rPr>
              <a:t>d</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05"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5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65" dirty="0">
                <a:solidFill>
                  <a:schemeClr val="accent4">
                    <a:lumMod val="50000"/>
                  </a:schemeClr>
                </a:solidFill>
                <a:latin typeface="Times New Roman" panose="02020603050405020304" pitchFamily="18" charset="0"/>
                <a:cs typeface="Times New Roman" panose="02020603050405020304" pitchFamily="18" charset="0"/>
              </a:rPr>
              <a:t>v</a:t>
            </a:r>
            <a:r>
              <a:rPr lang="en-US" sz="1200" spc="-30" dirty="0">
                <a:solidFill>
                  <a:schemeClr val="accent4">
                    <a:lumMod val="50000"/>
                  </a:schemeClr>
                </a:solidFill>
                <a:latin typeface="Times New Roman" panose="02020603050405020304" pitchFamily="18" charset="0"/>
                <a:cs typeface="Times New Roman" panose="02020603050405020304" pitchFamily="18" charset="0"/>
              </a:rPr>
              <a:t>e</a:t>
            </a:r>
            <a:r>
              <a:rPr lang="en-US" sz="1200" spc="-100" dirty="0">
                <a:solidFill>
                  <a:schemeClr val="accent4">
                    <a:lumMod val="50000"/>
                  </a:schemeClr>
                </a:solidFill>
                <a:latin typeface="Times New Roman" panose="02020603050405020304" pitchFamily="18" charset="0"/>
                <a:cs typeface="Times New Roman" panose="02020603050405020304" pitchFamily="18" charset="0"/>
              </a:rPr>
              <a:t>l</a:t>
            </a:r>
            <a:r>
              <a:rPr lang="en-US" sz="1200" spc="-85" dirty="0">
                <a:solidFill>
                  <a:schemeClr val="accent4">
                    <a:lumMod val="50000"/>
                  </a:schemeClr>
                </a:solidFill>
                <a:latin typeface="Times New Roman" panose="02020603050405020304" pitchFamily="18" charset="0"/>
                <a:cs typeface="Times New Roman" panose="02020603050405020304" pitchFamily="18" charset="0"/>
              </a:rPr>
              <a:t> </a:t>
            </a:r>
            <a:r>
              <a:rPr lang="en-US" sz="1200" spc="-15" dirty="0">
                <a:solidFill>
                  <a:schemeClr val="accent4">
                    <a:lumMod val="50000"/>
                  </a:schemeClr>
                </a:solidFill>
                <a:latin typeface="Times New Roman" panose="02020603050405020304" pitchFamily="18" charset="0"/>
                <a:cs typeface="Times New Roman" panose="02020603050405020304" pitchFamily="18" charset="0"/>
              </a:rPr>
              <a:t>o</a:t>
            </a:r>
            <a:r>
              <a:rPr lang="en-US" sz="1200" spc="-90" dirty="0">
                <a:solidFill>
                  <a:schemeClr val="accent4">
                    <a:lumMod val="50000"/>
                  </a:schemeClr>
                </a:solidFill>
                <a:latin typeface="Times New Roman" panose="02020603050405020304" pitchFamily="18" charset="0"/>
                <a:cs typeface="Times New Roman" panose="02020603050405020304" pitchFamily="18" charset="0"/>
              </a:rPr>
              <a:t>f  </a:t>
            </a:r>
            <a:r>
              <a:rPr lang="en-US" sz="1200" spc="-45" dirty="0">
                <a:solidFill>
                  <a:schemeClr val="accent4">
                    <a:lumMod val="50000"/>
                  </a:schemeClr>
                </a:solidFill>
                <a:latin typeface="Times New Roman" panose="02020603050405020304" pitchFamily="18" charset="0"/>
                <a:cs typeface="Times New Roman" panose="02020603050405020304" pitchFamily="18" charset="0"/>
              </a:rPr>
              <a:t>immersion.</a:t>
            </a:r>
            <a:endParaRPr lang="en-US" sz="1200" dirty="0">
              <a:solidFill>
                <a:schemeClr val="accent4">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571"/>
            <a:ext cx="6967855" cy="3911600"/>
            <a:chOff x="0" y="3571"/>
            <a:chExt cx="6967855" cy="3911600"/>
          </a:xfrm>
        </p:grpSpPr>
        <p:pic>
          <p:nvPicPr>
            <p:cNvPr id="3" name="object 3"/>
            <p:cNvPicPr/>
            <p:nvPr/>
          </p:nvPicPr>
          <p:blipFill>
            <a:blip r:embed="rId2" cstate="print"/>
            <a:stretch>
              <a:fillRect/>
            </a:stretch>
          </p:blipFill>
          <p:spPr>
            <a:xfrm>
              <a:off x="0" y="3571"/>
              <a:ext cx="6962774" cy="3911203"/>
            </a:xfrm>
            <a:prstGeom prst="rect">
              <a:avLst/>
            </a:prstGeom>
          </p:spPr>
        </p:pic>
        <p:sp>
          <p:nvSpPr>
            <p:cNvPr id="4" name="object 4"/>
            <p:cNvSpPr/>
            <p:nvPr/>
          </p:nvSpPr>
          <p:spPr>
            <a:xfrm>
              <a:off x="0" y="3581"/>
              <a:ext cx="6967855" cy="3911600"/>
            </a:xfrm>
            <a:custGeom>
              <a:avLst/>
              <a:gdLst/>
              <a:ahLst/>
              <a:cxnLst/>
              <a:rect l="l" t="t" r="r" b="b"/>
              <a:pathLst>
                <a:path w="6967855" h="3911600">
                  <a:moveTo>
                    <a:pt x="133350" y="0"/>
                  </a:moveTo>
                  <a:lnTo>
                    <a:pt x="0" y="0"/>
                  </a:lnTo>
                  <a:lnTo>
                    <a:pt x="0" y="1084364"/>
                  </a:lnTo>
                  <a:lnTo>
                    <a:pt x="133350" y="1084364"/>
                  </a:lnTo>
                  <a:lnTo>
                    <a:pt x="133350" y="0"/>
                  </a:lnTo>
                  <a:close/>
                </a:path>
                <a:path w="6967855" h="3911600">
                  <a:moveTo>
                    <a:pt x="6967677" y="3779151"/>
                  </a:moveTo>
                  <a:lnTo>
                    <a:pt x="0" y="3779151"/>
                  </a:lnTo>
                  <a:lnTo>
                    <a:pt x="0" y="3911193"/>
                  </a:lnTo>
                  <a:lnTo>
                    <a:pt x="6967677" y="3911193"/>
                  </a:lnTo>
                  <a:lnTo>
                    <a:pt x="6967677" y="3779151"/>
                  </a:lnTo>
                  <a:close/>
                </a:path>
                <a:path w="6967855" h="3911600">
                  <a:moveTo>
                    <a:pt x="6967677" y="0"/>
                  </a:moveTo>
                  <a:lnTo>
                    <a:pt x="6837273" y="0"/>
                  </a:lnTo>
                  <a:lnTo>
                    <a:pt x="6837273" y="538010"/>
                  </a:lnTo>
                  <a:lnTo>
                    <a:pt x="6967677" y="538010"/>
                  </a:lnTo>
                  <a:lnTo>
                    <a:pt x="6967677" y="0"/>
                  </a:lnTo>
                  <a:close/>
                </a:path>
              </a:pathLst>
            </a:custGeom>
            <a:solidFill>
              <a:srgbClr val="DA7462"/>
            </a:solidFill>
          </p:spPr>
          <p:txBody>
            <a:bodyPr wrap="square" lIns="0" tIns="0" rIns="0" bIns="0" rtlCol="0"/>
            <a:lstStyle/>
            <a:p>
              <a:endParaRPr/>
            </a:p>
          </p:txBody>
        </p:sp>
      </p:grpSp>
      <p:sp>
        <p:nvSpPr>
          <p:cNvPr id="5" name="object 5"/>
          <p:cNvSpPr txBox="1">
            <a:spLocks noGrp="1"/>
          </p:cNvSpPr>
          <p:nvPr>
            <p:ph type="title"/>
          </p:nvPr>
        </p:nvSpPr>
        <p:spPr>
          <a:xfrm>
            <a:off x="133350" y="264619"/>
            <a:ext cx="6705599" cy="458459"/>
          </a:xfrm>
          <a:prstGeom prst="rect">
            <a:avLst/>
          </a:prstGeom>
          <a:solidFill>
            <a:srgbClr val="FFFFFF"/>
          </a:solidFill>
        </p:spPr>
        <p:txBody>
          <a:bodyPr vert="horz" wrap="square" lIns="0" tIns="88265" rIns="0" bIns="0" rtlCol="0">
            <a:spAutoFit/>
          </a:bodyPr>
          <a:lstStyle/>
          <a:p>
            <a:pPr marL="523875" algn="ctr">
              <a:lnSpc>
                <a:spcPct val="100000"/>
              </a:lnSpc>
              <a:spcBef>
                <a:spcPts val="695"/>
              </a:spcBef>
            </a:pPr>
            <a:r>
              <a:rPr lang="en-IN" sz="2400" spc="125" dirty="0">
                <a:latin typeface="Times New Roman" panose="02020603050405020304" pitchFamily="18" charset="0"/>
                <a:cs typeface="Times New Roman" panose="02020603050405020304" pitchFamily="18" charset="0"/>
              </a:rPr>
              <a:t>APPLICATIONS</a:t>
            </a:r>
            <a:r>
              <a:rPr lang="en-IN" sz="2400" spc="20" dirty="0">
                <a:latin typeface="Times New Roman" panose="02020603050405020304" pitchFamily="18" charset="0"/>
                <a:cs typeface="Times New Roman" panose="02020603050405020304" pitchFamily="18" charset="0"/>
              </a:rPr>
              <a:t> </a:t>
            </a:r>
            <a:r>
              <a:rPr lang="en-IN" sz="2400" spc="155" dirty="0">
                <a:latin typeface="Times New Roman" panose="02020603050405020304" pitchFamily="18" charset="0"/>
                <a:cs typeface="Times New Roman" panose="02020603050405020304" pitchFamily="18" charset="0"/>
              </a:rPr>
              <a:t>OF</a:t>
            </a:r>
            <a:r>
              <a:rPr lang="en-IN" sz="2400" spc="25" dirty="0">
                <a:latin typeface="Times New Roman" panose="02020603050405020304" pitchFamily="18" charset="0"/>
                <a:cs typeface="Times New Roman" panose="02020603050405020304" pitchFamily="18" charset="0"/>
              </a:rPr>
              <a:t> </a:t>
            </a:r>
            <a:r>
              <a:rPr lang="en-IN" sz="2400" spc="130" dirty="0">
                <a:latin typeface="Times New Roman" panose="02020603050405020304" pitchFamily="18" charset="0"/>
                <a:cs typeface="Times New Roman" panose="02020603050405020304" pitchFamily="18" charset="0"/>
              </a:rPr>
              <a:t>AR</a:t>
            </a:r>
            <a:endParaRPr sz="2400" dirty="0">
              <a:latin typeface="Times New Roman" panose="02020603050405020304" pitchFamily="18" charset="0"/>
              <a:cs typeface="Times New Roman" panose="02020603050405020304" pitchFamily="18" charset="0"/>
            </a:endParaRPr>
          </a:p>
        </p:txBody>
      </p:sp>
      <p:sp>
        <p:nvSpPr>
          <p:cNvPr id="18" name="object 5">
            <a:extLst>
              <a:ext uri="{FF2B5EF4-FFF2-40B4-BE49-F238E27FC236}">
                <a16:creationId xmlns:a16="http://schemas.microsoft.com/office/drawing/2014/main" id="{178663D3-2A48-807D-9418-A8CE776EFE9B}"/>
              </a:ext>
            </a:extLst>
          </p:cNvPr>
          <p:cNvSpPr txBox="1">
            <a:spLocks/>
          </p:cNvSpPr>
          <p:nvPr/>
        </p:nvSpPr>
        <p:spPr>
          <a:xfrm>
            <a:off x="3562349" y="898525"/>
            <a:ext cx="3276600" cy="1566454"/>
          </a:xfrm>
          <a:prstGeom prst="rect">
            <a:avLst/>
          </a:prstGeom>
          <a:solidFill>
            <a:srgbClr val="FFFFFF"/>
          </a:solidFill>
        </p:spPr>
        <p:txBody>
          <a:bodyPr vert="horz" wrap="square" lIns="0" tIns="88265" rIns="0" bIns="0" rtlCol="0">
            <a:spAutoFit/>
          </a:bodyPr>
          <a:lstStyle>
            <a:lvl1pPr>
              <a:defRPr sz="1850" b="1" i="0">
                <a:solidFill>
                  <a:srgbClr val="424242"/>
                </a:solidFill>
                <a:latin typeface="Trebuchet MS"/>
                <a:ea typeface="+mj-ea"/>
                <a:cs typeface="Trebuchet MS"/>
              </a:defRPr>
            </a:lvl1pPr>
          </a:lstStyle>
          <a:p>
            <a:pPr marL="171450" indent="-171450" algn="l">
              <a:buFont typeface="Arial" panose="020B0604020202020204" pitchFamily="34" charset="0"/>
              <a:buChar char="•"/>
            </a:pPr>
            <a:r>
              <a:rPr lang="en-US" sz="1200" b="0" i="0" dirty="0">
                <a:solidFill>
                  <a:schemeClr val="accent4">
                    <a:lumMod val="50000"/>
                  </a:schemeClr>
                </a:solidFill>
                <a:effectLst/>
                <a:latin typeface="Times New Roman" panose="02020603050405020304" pitchFamily="18" charset="0"/>
                <a:cs typeface="Times New Roman" panose="02020603050405020304" pitchFamily="18" charset="0"/>
              </a:rPr>
              <a:t>Enhanced Navigation</a:t>
            </a:r>
          </a:p>
          <a:p>
            <a:pPr algn="l"/>
            <a:endParaRPr lang="en-US" sz="1200" b="0" i="0" dirty="0">
              <a:solidFill>
                <a:schemeClr val="accent4">
                  <a:lumMod val="50000"/>
                </a:schemeClr>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chemeClr val="accent4">
                    <a:lumMod val="50000"/>
                  </a:schemeClr>
                </a:solidFill>
                <a:effectLst/>
                <a:latin typeface="Times New Roman" panose="02020603050405020304" pitchFamily="18" charset="0"/>
                <a:cs typeface="Times New Roman" panose="02020603050405020304" pitchFamily="18" charset="0"/>
              </a:rPr>
              <a:t>Training and Education</a:t>
            </a:r>
          </a:p>
          <a:p>
            <a:pPr algn="l"/>
            <a:endParaRPr lang="en-US" sz="1200" b="0" i="0" dirty="0">
              <a:solidFill>
                <a:schemeClr val="accent4">
                  <a:lumMod val="50000"/>
                </a:schemeClr>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chemeClr val="accent4">
                    <a:lumMod val="50000"/>
                  </a:schemeClr>
                </a:solidFill>
                <a:effectLst/>
                <a:latin typeface="Times New Roman" panose="02020603050405020304" pitchFamily="18" charset="0"/>
                <a:cs typeface="Times New Roman" panose="02020603050405020304" pitchFamily="18" charset="0"/>
              </a:rPr>
              <a:t>Augmented Retail Healthcare.</a:t>
            </a:r>
          </a:p>
          <a:p>
            <a:pPr algn="l"/>
            <a:endParaRPr lang="en-US" sz="1200" b="0" i="0" dirty="0">
              <a:solidFill>
                <a:schemeClr val="accent4">
                  <a:lumMod val="50000"/>
                </a:schemeClr>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chemeClr val="accent4">
                    <a:lumMod val="50000"/>
                  </a:schemeClr>
                </a:solidFill>
                <a:effectLst/>
                <a:latin typeface="Times New Roman" panose="02020603050405020304" pitchFamily="18" charset="0"/>
                <a:cs typeface="Times New Roman" panose="02020603050405020304" pitchFamily="18" charset="0"/>
              </a:rPr>
              <a:t>Gaming</a:t>
            </a:r>
          </a:p>
          <a:p>
            <a:pPr algn="l"/>
            <a:endParaRPr lang="en-IN" sz="1200" b="0" kern="0" dirty="0">
              <a:solidFill>
                <a:schemeClr val="accent4">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9971"/>
            <a:ext cx="6967855" cy="3911600"/>
            <a:chOff x="0" y="3571"/>
            <a:chExt cx="6967855" cy="3911600"/>
          </a:xfrm>
        </p:grpSpPr>
        <p:pic>
          <p:nvPicPr>
            <p:cNvPr id="3" name="object 3"/>
            <p:cNvPicPr/>
            <p:nvPr/>
          </p:nvPicPr>
          <p:blipFill>
            <a:blip r:embed="rId2" cstate="print"/>
            <a:stretch>
              <a:fillRect/>
            </a:stretch>
          </p:blipFill>
          <p:spPr>
            <a:xfrm>
              <a:off x="0" y="3571"/>
              <a:ext cx="6962774" cy="3911203"/>
            </a:xfrm>
            <a:prstGeom prst="rect">
              <a:avLst/>
            </a:prstGeom>
          </p:spPr>
        </p:pic>
        <p:sp>
          <p:nvSpPr>
            <p:cNvPr id="4" name="object 4"/>
            <p:cNvSpPr/>
            <p:nvPr/>
          </p:nvSpPr>
          <p:spPr>
            <a:xfrm>
              <a:off x="0" y="3581"/>
              <a:ext cx="6967855" cy="3911600"/>
            </a:xfrm>
            <a:custGeom>
              <a:avLst/>
              <a:gdLst/>
              <a:ahLst/>
              <a:cxnLst/>
              <a:rect l="l" t="t" r="r" b="b"/>
              <a:pathLst>
                <a:path w="6967855" h="3911600">
                  <a:moveTo>
                    <a:pt x="133350" y="0"/>
                  </a:moveTo>
                  <a:lnTo>
                    <a:pt x="0" y="0"/>
                  </a:lnTo>
                  <a:lnTo>
                    <a:pt x="0" y="1084364"/>
                  </a:lnTo>
                  <a:lnTo>
                    <a:pt x="133350" y="1084364"/>
                  </a:lnTo>
                  <a:lnTo>
                    <a:pt x="133350" y="0"/>
                  </a:lnTo>
                  <a:close/>
                </a:path>
                <a:path w="6967855" h="3911600">
                  <a:moveTo>
                    <a:pt x="6967677" y="3779151"/>
                  </a:moveTo>
                  <a:lnTo>
                    <a:pt x="0" y="3779151"/>
                  </a:lnTo>
                  <a:lnTo>
                    <a:pt x="0" y="3911193"/>
                  </a:lnTo>
                  <a:lnTo>
                    <a:pt x="6967677" y="3911193"/>
                  </a:lnTo>
                  <a:lnTo>
                    <a:pt x="6967677" y="3779151"/>
                  </a:lnTo>
                  <a:close/>
                </a:path>
                <a:path w="6967855" h="3911600">
                  <a:moveTo>
                    <a:pt x="6967677" y="0"/>
                  </a:moveTo>
                  <a:lnTo>
                    <a:pt x="6837273" y="0"/>
                  </a:lnTo>
                  <a:lnTo>
                    <a:pt x="6837273" y="538010"/>
                  </a:lnTo>
                  <a:lnTo>
                    <a:pt x="6967677" y="538010"/>
                  </a:lnTo>
                  <a:lnTo>
                    <a:pt x="6967677" y="0"/>
                  </a:lnTo>
                  <a:close/>
                </a:path>
              </a:pathLst>
            </a:custGeom>
            <a:solidFill>
              <a:srgbClr val="DA7462"/>
            </a:solidFill>
          </p:spPr>
          <p:txBody>
            <a:bodyPr wrap="square" lIns="0" tIns="0" rIns="0" bIns="0" rtlCol="0"/>
            <a:lstStyle/>
            <a:p>
              <a:endParaRPr/>
            </a:p>
          </p:txBody>
        </p:sp>
      </p:grpSp>
      <p:sp>
        <p:nvSpPr>
          <p:cNvPr id="5" name="object 5"/>
          <p:cNvSpPr txBox="1">
            <a:spLocks noGrp="1"/>
          </p:cNvSpPr>
          <p:nvPr>
            <p:ph type="title"/>
          </p:nvPr>
        </p:nvSpPr>
        <p:spPr>
          <a:xfrm>
            <a:off x="133350" y="205310"/>
            <a:ext cx="6705600" cy="458459"/>
          </a:xfrm>
          <a:prstGeom prst="rect">
            <a:avLst/>
          </a:prstGeom>
          <a:solidFill>
            <a:srgbClr val="FFFFFF"/>
          </a:solidFill>
        </p:spPr>
        <p:txBody>
          <a:bodyPr vert="horz" wrap="square" lIns="0" tIns="88265" rIns="0" bIns="0" rtlCol="0">
            <a:spAutoFit/>
          </a:bodyPr>
          <a:lstStyle/>
          <a:p>
            <a:pPr marL="519430" algn="ctr">
              <a:lnSpc>
                <a:spcPct val="100000"/>
              </a:lnSpc>
              <a:spcBef>
                <a:spcPts val="695"/>
              </a:spcBef>
            </a:pPr>
            <a:r>
              <a:rPr sz="2400" spc="125" dirty="0">
                <a:latin typeface="Times New Roman" panose="02020603050405020304" pitchFamily="18" charset="0"/>
                <a:cs typeface="Times New Roman" panose="02020603050405020304" pitchFamily="18" charset="0"/>
              </a:rPr>
              <a:t>APPLICATIONS</a:t>
            </a:r>
            <a:r>
              <a:rPr sz="2400" spc="20" dirty="0">
                <a:latin typeface="Times New Roman" panose="02020603050405020304" pitchFamily="18" charset="0"/>
                <a:cs typeface="Times New Roman" panose="02020603050405020304" pitchFamily="18" charset="0"/>
              </a:rPr>
              <a:t> </a:t>
            </a:r>
            <a:r>
              <a:rPr sz="2400" spc="155" dirty="0">
                <a:latin typeface="Times New Roman" panose="02020603050405020304" pitchFamily="18" charset="0"/>
                <a:cs typeface="Times New Roman" panose="02020603050405020304" pitchFamily="18" charset="0"/>
              </a:rPr>
              <a:t>OF</a:t>
            </a:r>
            <a:r>
              <a:rPr sz="2400" spc="25" dirty="0">
                <a:latin typeface="Times New Roman" panose="02020603050405020304" pitchFamily="18" charset="0"/>
                <a:cs typeface="Times New Roman" panose="02020603050405020304" pitchFamily="18" charset="0"/>
              </a:rPr>
              <a:t> </a:t>
            </a:r>
            <a:r>
              <a:rPr sz="2400" spc="175" dirty="0">
                <a:latin typeface="Times New Roman" panose="02020603050405020304" pitchFamily="18" charset="0"/>
                <a:cs typeface="Times New Roman" panose="02020603050405020304" pitchFamily="18" charset="0"/>
              </a:rPr>
              <a:t>VR</a:t>
            </a:r>
            <a:endParaRPr sz="2400" dirty="0">
              <a:latin typeface="Times New Roman" panose="02020603050405020304" pitchFamily="18" charset="0"/>
              <a:cs typeface="Times New Roman" panose="02020603050405020304" pitchFamily="18" charset="0"/>
            </a:endParaRPr>
          </a:p>
        </p:txBody>
      </p:sp>
      <p:sp>
        <p:nvSpPr>
          <p:cNvPr id="13" name="object 5">
            <a:extLst>
              <a:ext uri="{FF2B5EF4-FFF2-40B4-BE49-F238E27FC236}">
                <a16:creationId xmlns:a16="http://schemas.microsoft.com/office/drawing/2014/main" id="{520827F7-F289-249C-DF72-120268C2D463}"/>
              </a:ext>
            </a:extLst>
          </p:cNvPr>
          <p:cNvSpPr txBox="1">
            <a:spLocks/>
          </p:cNvSpPr>
          <p:nvPr/>
        </p:nvSpPr>
        <p:spPr>
          <a:xfrm>
            <a:off x="133351" y="790805"/>
            <a:ext cx="2667000" cy="1751120"/>
          </a:xfrm>
          <a:prstGeom prst="rect">
            <a:avLst/>
          </a:prstGeom>
          <a:solidFill>
            <a:srgbClr val="FFFFFF"/>
          </a:solidFill>
        </p:spPr>
        <p:txBody>
          <a:bodyPr vert="horz" wrap="square" lIns="0" tIns="88265" rIns="0" bIns="0" rtlCol="0">
            <a:spAutoFit/>
          </a:bodyPr>
          <a:lstStyle>
            <a:lvl1pPr>
              <a:defRPr sz="1850" b="1" i="0">
                <a:solidFill>
                  <a:srgbClr val="424242"/>
                </a:solidFill>
                <a:latin typeface="Trebuchet MS"/>
                <a:ea typeface="+mj-ea"/>
                <a:cs typeface="Trebuchet MS"/>
              </a:defRPr>
            </a:lvl1pPr>
          </a:lstStyle>
          <a:p>
            <a:pPr marL="171450" indent="-171450">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Gaming</a:t>
            </a:r>
          </a:p>
          <a:p>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Training and Simulation</a:t>
            </a:r>
          </a:p>
          <a:p>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Therapy and Rehabilitation</a:t>
            </a:r>
          </a:p>
          <a:p>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374151"/>
                </a:solidFill>
                <a:effectLst/>
                <a:latin typeface="Times New Roman" panose="02020603050405020304" pitchFamily="18" charset="0"/>
                <a:cs typeface="Times New Roman" panose="02020603050405020304" pitchFamily="18" charset="0"/>
              </a:rPr>
              <a:t>Architectural Visualization</a:t>
            </a:r>
          </a:p>
          <a:p>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Entertainment and Storytelling</a:t>
            </a:r>
            <a:endParaRPr lang="en-IN" sz="1200" b="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27" y="3785219"/>
            <a:ext cx="3479901" cy="132015"/>
          </a:xfrm>
          <a:custGeom>
            <a:avLst/>
            <a:gdLst/>
            <a:ahLst/>
            <a:cxnLst/>
            <a:rect l="l" t="t" r="r" b="b"/>
            <a:pathLst>
              <a:path w="3484879" h="134620">
                <a:moveTo>
                  <a:pt x="3484661" y="134094"/>
                </a:moveTo>
                <a:lnTo>
                  <a:pt x="0" y="134094"/>
                </a:lnTo>
                <a:lnTo>
                  <a:pt x="0" y="0"/>
                </a:lnTo>
                <a:lnTo>
                  <a:pt x="3484661" y="0"/>
                </a:lnTo>
                <a:lnTo>
                  <a:pt x="3484661" y="134094"/>
                </a:lnTo>
                <a:close/>
              </a:path>
            </a:pathLst>
          </a:custGeom>
          <a:solidFill>
            <a:srgbClr val="DA7462"/>
          </a:solidFill>
        </p:spPr>
        <p:txBody>
          <a:bodyPr wrap="square" lIns="0" tIns="0" rIns="0" bIns="0" rtlCol="0"/>
          <a:lstStyle/>
          <a:p>
            <a:endParaRPr/>
          </a:p>
        </p:txBody>
      </p:sp>
      <p:sp>
        <p:nvSpPr>
          <p:cNvPr id="8" name="object 8"/>
          <p:cNvSpPr txBox="1">
            <a:spLocks noGrp="1"/>
          </p:cNvSpPr>
          <p:nvPr>
            <p:ph type="title"/>
          </p:nvPr>
        </p:nvSpPr>
        <p:spPr>
          <a:xfrm>
            <a:off x="599258" y="296307"/>
            <a:ext cx="6087292" cy="381515"/>
          </a:xfrm>
          <a:prstGeom prst="rect">
            <a:avLst/>
          </a:prstGeom>
        </p:spPr>
        <p:txBody>
          <a:bodyPr vert="horz" wrap="square" lIns="0" tIns="12065" rIns="0" bIns="0" rtlCol="0">
            <a:spAutoFit/>
          </a:bodyPr>
          <a:lstStyle/>
          <a:p>
            <a:pPr marL="12700" algn="ctr">
              <a:lnSpc>
                <a:spcPct val="100000"/>
              </a:lnSpc>
              <a:spcBef>
                <a:spcPts val="95"/>
              </a:spcBef>
            </a:pPr>
            <a:r>
              <a:rPr lang="en-IN" sz="2400" spc="85" dirty="0">
                <a:latin typeface="Times New Roman" panose="02020603050405020304" pitchFamily="18" charset="0"/>
                <a:cs typeface="Times New Roman" panose="02020603050405020304" pitchFamily="18" charset="0"/>
              </a:rPr>
              <a:t>Challenges and Future Developments</a:t>
            </a:r>
            <a:endParaRPr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2DFEF2F-1F53-C66E-9E2F-AB3FAB3C2844}"/>
              </a:ext>
            </a:extLst>
          </p:cNvPr>
          <p:cNvGraphicFramePr>
            <a:graphicFrameLocks noGrp="1"/>
          </p:cNvGraphicFramePr>
          <p:nvPr>
            <p:extLst>
              <p:ext uri="{D42A27DB-BD31-4B8C-83A1-F6EECF244321}">
                <p14:modId xmlns:p14="http://schemas.microsoft.com/office/powerpoint/2010/main" val="1246007571"/>
              </p:ext>
            </p:extLst>
          </p:nvPr>
        </p:nvGraphicFramePr>
        <p:xfrm>
          <a:off x="674914" y="1012371"/>
          <a:ext cx="5706836" cy="1915071"/>
        </p:xfrm>
        <a:graphic>
          <a:graphicData uri="http://schemas.openxmlformats.org/drawingml/2006/table">
            <a:tbl>
              <a:tblPr firstRow="1" bandRow="1">
                <a:tableStyleId>{68D230F3-CF80-4859-8CE7-A43EE81993B5}</a:tableStyleId>
              </a:tblPr>
              <a:tblGrid>
                <a:gridCol w="2853418">
                  <a:extLst>
                    <a:ext uri="{9D8B030D-6E8A-4147-A177-3AD203B41FA5}">
                      <a16:colId xmlns:a16="http://schemas.microsoft.com/office/drawing/2014/main" val="2019968992"/>
                    </a:ext>
                  </a:extLst>
                </a:gridCol>
                <a:gridCol w="2853418">
                  <a:extLst>
                    <a:ext uri="{9D8B030D-6E8A-4147-A177-3AD203B41FA5}">
                      <a16:colId xmlns:a16="http://schemas.microsoft.com/office/drawing/2014/main" val="3927482291"/>
                    </a:ext>
                  </a:extLst>
                </a:gridCol>
              </a:tblGrid>
              <a:tr h="358683">
                <a:tc>
                  <a:txBody>
                    <a:bodyPr/>
                    <a:lstStyle/>
                    <a:p>
                      <a:pPr algn="ctr"/>
                      <a:r>
                        <a:rPr lang="en-IN" dirty="0">
                          <a:latin typeface="Times New Roman" panose="02020603050405020304" pitchFamily="18" charset="0"/>
                          <a:cs typeface="Times New Roman" panose="02020603050405020304" pitchFamily="18" charset="0"/>
                        </a:rPr>
                        <a:t>Challenges</a:t>
                      </a:r>
                    </a:p>
                  </a:txBody>
                  <a:tcPr/>
                </a:tc>
                <a:tc>
                  <a:txBody>
                    <a:bodyPr/>
                    <a:lstStyle/>
                    <a:p>
                      <a:pPr algn="ctr"/>
                      <a:r>
                        <a:rPr lang="en-IN" dirty="0">
                          <a:latin typeface="Times New Roman" panose="02020603050405020304" pitchFamily="18" charset="0"/>
                          <a:cs typeface="Times New Roman" panose="02020603050405020304" pitchFamily="18" charset="0"/>
                        </a:rPr>
                        <a:t>Future Developments</a:t>
                      </a:r>
                    </a:p>
                  </a:txBody>
                  <a:tcPr/>
                </a:tc>
                <a:extLst>
                  <a:ext uri="{0D108BD9-81ED-4DB2-BD59-A6C34878D82A}">
                    <a16:rowId xmlns:a16="http://schemas.microsoft.com/office/drawing/2014/main" val="3483337010"/>
                  </a:ext>
                </a:extLst>
              </a:tr>
              <a:tr h="358683">
                <a:tc>
                  <a:txBody>
                    <a:bodyPr/>
                    <a:lstStyle/>
                    <a:p>
                      <a:pPr algn="ctr"/>
                      <a:r>
                        <a:rPr lang="en-IN" sz="1200" b="0" i="0" dirty="0">
                          <a:solidFill>
                            <a:schemeClr val="tx1"/>
                          </a:solidFill>
                          <a:effectLst/>
                          <a:latin typeface="Times New Roman" panose="02020603050405020304" pitchFamily="18" charset="0"/>
                          <a:ea typeface="+mn-ea"/>
                          <a:cs typeface="Times New Roman" panose="02020603050405020304" pitchFamily="18" charset="0"/>
                        </a:rPr>
                        <a:t>Hardware Limitations</a:t>
                      </a:r>
                      <a:endParaRPr lang="en-IN" sz="1200" b="0" dirty="0">
                        <a:latin typeface="Times New Roman" panose="02020603050405020304" pitchFamily="18" charset="0"/>
                        <a:cs typeface="Times New Roman" panose="02020603050405020304" pitchFamily="18" charset="0"/>
                      </a:endParaRPr>
                    </a:p>
                  </a:txBody>
                  <a:tcPr/>
                </a:tc>
                <a:tc>
                  <a:txBody>
                    <a:bodyPr/>
                    <a:lstStyle/>
                    <a:p>
                      <a:pPr algn="ctr"/>
                      <a:r>
                        <a:rPr lang="en-IN" sz="1200" b="0" i="0" dirty="0">
                          <a:solidFill>
                            <a:schemeClr val="tx1"/>
                          </a:solidFill>
                          <a:effectLst/>
                          <a:latin typeface="Times New Roman" panose="02020603050405020304" pitchFamily="18" charset="0"/>
                          <a:ea typeface="+mn-ea"/>
                          <a:cs typeface="Times New Roman" panose="02020603050405020304" pitchFamily="18" charset="0"/>
                        </a:rPr>
                        <a:t>Improved Hardware</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49325"/>
                  </a:ext>
                </a:extLst>
              </a:tr>
              <a:tr h="358683">
                <a:tc>
                  <a:txBody>
                    <a:bodyPr/>
                    <a:lstStyle/>
                    <a:p>
                      <a:pPr algn="ctr"/>
                      <a:r>
                        <a:rPr lang="en-IN" sz="1200" b="0" i="0" dirty="0">
                          <a:solidFill>
                            <a:schemeClr val="tx1"/>
                          </a:solidFill>
                          <a:effectLst/>
                          <a:latin typeface="Times New Roman" panose="02020603050405020304" pitchFamily="18" charset="0"/>
                          <a:ea typeface="+mn-ea"/>
                          <a:cs typeface="Times New Roman" panose="02020603050405020304" pitchFamily="18" charset="0"/>
                        </a:rPr>
                        <a:t>Content Quality</a:t>
                      </a:r>
                      <a:endParaRPr lang="en-IN" sz="1200" b="0" dirty="0">
                        <a:latin typeface="Times New Roman" panose="02020603050405020304" pitchFamily="18" charset="0"/>
                        <a:cs typeface="Times New Roman" panose="02020603050405020304" pitchFamily="18" charset="0"/>
                      </a:endParaRPr>
                    </a:p>
                  </a:txBody>
                  <a:tcPr/>
                </a:tc>
                <a:tc>
                  <a:txBody>
                    <a:bodyPr/>
                    <a:lstStyle/>
                    <a:p>
                      <a:pPr algn="ctr"/>
                      <a:r>
                        <a:rPr lang="en-IN" sz="1200" b="0" i="0" dirty="0">
                          <a:solidFill>
                            <a:schemeClr val="tx1"/>
                          </a:solidFill>
                          <a:effectLst/>
                          <a:latin typeface="Times New Roman" panose="02020603050405020304" pitchFamily="18" charset="0"/>
                          <a:ea typeface="+mn-ea"/>
                          <a:cs typeface="Times New Roman" panose="02020603050405020304" pitchFamily="18" charset="0"/>
                        </a:rPr>
                        <a:t>5G Integration</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2877533"/>
                  </a:ext>
                </a:extLst>
              </a:tr>
              <a:tr h="358683">
                <a:tc>
                  <a:txBody>
                    <a:bodyPr/>
                    <a:lstStyle/>
                    <a:p>
                      <a:pPr algn="ctr"/>
                      <a:r>
                        <a:rPr lang="en-IN" sz="1200" b="0" i="0" dirty="0">
                          <a:solidFill>
                            <a:schemeClr val="tx1"/>
                          </a:solidFill>
                          <a:effectLst/>
                          <a:latin typeface="Times New Roman" panose="02020603050405020304" pitchFamily="18" charset="0"/>
                          <a:ea typeface="+mn-ea"/>
                          <a:cs typeface="Times New Roman" panose="02020603050405020304" pitchFamily="18" charset="0"/>
                        </a:rPr>
                        <a:t>Motion Sickness</a:t>
                      </a:r>
                      <a:endParaRPr lang="en-IN" sz="1200" b="0" dirty="0">
                        <a:latin typeface="Times New Roman" panose="02020603050405020304" pitchFamily="18" charset="0"/>
                        <a:cs typeface="Times New Roman" panose="02020603050405020304" pitchFamily="18" charset="0"/>
                      </a:endParaRPr>
                    </a:p>
                  </a:txBody>
                  <a:tcPr/>
                </a:tc>
                <a:tc>
                  <a:txBody>
                    <a:bodyPr/>
                    <a:lstStyle/>
                    <a:p>
                      <a:pPr algn="ctr"/>
                      <a:r>
                        <a:rPr lang="en-IN" sz="1200" b="0" i="0" dirty="0">
                          <a:solidFill>
                            <a:schemeClr val="tx1"/>
                          </a:solidFill>
                          <a:effectLst/>
                          <a:latin typeface="Times New Roman" panose="02020603050405020304" pitchFamily="18" charset="0"/>
                          <a:ea typeface="+mn-ea"/>
                          <a:cs typeface="Times New Roman" panose="02020603050405020304" pitchFamily="18" charset="0"/>
                        </a:rPr>
                        <a:t>Content Expansion</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8183745"/>
                  </a:ext>
                </a:extLst>
              </a:tr>
              <a:tr h="473262">
                <a:tc>
                  <a:txBody>
                    <a:bodyPr/>
                    <a:lstStyle/>
                    <a:p>
                      <a:pPr algn="ctr"/>
                      <a:r>
                        <a:rPr lang="en-IN" sz="1200" b="0" i="0" dirty="0">
                          <a:solidFill>
                            <a:schemeClr val="tx1"/>
                          </a:solidFill>
                          <a:effectLst/>
                          <a:latin typeface="Times New Roman" panose="02020603050405020304" pitchFamily="18" charset="0"/>
                          <a:ea typeface="+mn-ea"/>
                          <a:cs typeface="Times New Roman" panose="02020603050405020304" pitchFamily="18" charset="0"/>
                        </a:rPr>
                        <a:t>Privacy and Security</a:t>
                      </a:r>
                      <a:endParaRPr lang="en-IN" sz="1200" b="0" dirty="0">
                        <a:latin typeface="Times New Roman" panose="02020603050405020304" pitchFamily="18" charset="0"/>
                        <a:cs typeface="Times New Roman" panose="02020603050405020304" pitchFamily="18" charset="0"/>
                      </a:endParaRPr>
                    </a:p>
                  </a:txBody>
                  <a:tcPr/>
                </a:tc>
                <a:tc>
                  <a:txBody>
                    <a:bodyPr/>
                    <a:lstStyle/>
                    <a:p>
                      <a:pPr algn="ctr"/>
                      <a:r>
                        <a:rPr lang="en-IN" sz="1200" b="0" i="0" dirty="0">
                          <a:solidFill>
                            <a:schemeClr val="tx1"/>
                          </a:solidFill>
                          <a:effectLst/>
                          <a:latin typeface="Times New Roman" panose="02020603050405020304" pitchFamily="18" charset="0"/>
                          <a:ea typeface="+mn-ea"/>
                          <a:cs typeface="Times New Roman" panose="02020603050405020304" pitchFamily="18" charset="0"/>
                        </a:rPr>
                        <a:t>Healthcare Advancements</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3420823"/>
                  </a:ext>
                </a:extLst>
              </a:tr>
            </a:tbl>
          </a:graphicData>
        </a:graphic>
      </p:graphicFrame>
    </p:spTree>
    <p:extLst>
      <p:ext uri="{BB962C8B-B14F-4D97-AF65-F5344CB8AC3E}">
        <p14:creationId xmlns:p14="http://schemas.microsoft.com/office/powerpoint/2010/main" val="80707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11" y="3571"/>
            <a:ext cx="6951980" cy="130175"/>
          </a:xfrm>
          <a:custGeom>
            <a:avLst/>
            <a:gdLst/>
            <a:ahLst/>
            <a:cxnLst/>
            <a:rect l="l" t="t" r="r" b="b"/>
            <a:pathLst>
              <a:path w="6951980" h="130175">
                <a:moveTo>
                  <a:pt x="0" y="0"/>
                </a:moveTo>
                <a:lnTo>
                  <a:pt x="6951463" y="0"/>
                </a:lnTo>
                <a:lnTo>
                  <a:pt x="6951463" y="129778"/>
                </a:lnTo>
                <a:lnTo>
                  <a:pt x="0" y="129778"/>
                </a:lnTo>
                <a:lnTo>
                  <a:pt x="0" y="0"/>
                </a:lnTo>
                <a:close/>
              </a:path>
            </a:pathLst>
          </a:custGeom>
          <a:solidFill>
            <a:srgbClr val="DA7462"/>
          </a:solidFill>
        </p:spPr>
        <p:txBody>
          <a:bodyPr wrap="square" lIns="0" tIns="0" rIns="0" bIns="0" rtlCol="0"/>
          <a:lstStyle/>
          <a:p>
            <a:endParaRPr/>
          </a:p>
        </p:txBody>
      </p:sp>
      <p:sp>
        <p:nvSpPr>
          <p:cNvPr id="3" name="object 3"/>
          <p:cNvSpPr/>
          <p:nvPr/>
        </p:nvSpPr>
        <p:spPr>
          <a:xfrm>
            <a:off x="0" y="3370571"/>
            <a:ext cx="134620" cy="546735"/>
          </a:xfrm>
          <a:custGeom>
            <a:avLst/>
            <a:gdLst/>
            <a:ahLst/>
            <a:cxnLst/>
            <a:rect l="l" t="t" r="r" b="b"/>
            <a:pathLst>
              <a:path w="134620" h="546735">
                <a:moveTo>
                  <a:pt x="134094" y="546348"/>
                </a:moveTo>
                <a:lnTo>
                  <a:pt x="0" y="546348"/>
                </a:lnTo>
                <a:lnTo>
                  <a:pt x="0" y="0"/>
                </a:lnTo>
                <a:lnTo>
                  <a:pt x="134094" y="0"/>
                </a:lnTo>
                <a:lnTo>
                  <a:pt x="134094" y="546348"/>
                </a:lnTo>
                <a:close/>
              </a:path>
            </a:pathLst>
          </a:custGeom>
          <a:solidFill>
            <a:srgbClr val="DA7462"/>
          </a:solidFill>
        </p:spPr>
        <p:txBody>
          <a:bodyPr wrap="square" lIns="0" tIns="0" rIns="0" bIns="0" rtlCol="0"/>
          <a:lstStyle/>
          <a:p>
            <a:endParaRPr/>
          </a:p>
        </p:txBody>
      </p:sp>
      <p:sp>
        <p:nvSpPr>
          <p:cNvPr id="4" name="object 4"/>
          <p:cNvSpPr/>
          <p:nvPr/>
        </p:nvSpPr>
        <p:spPr>
          <a:xfrm>
            <a:off x="6830617" y="3370571"/>
            <a:ext cx="134620" cy="546735"/>
          </a:xfrm>
          <a:custGeom>
            <a:avLst/>
            <a:gdLst/>
            <a:ahLst/>
            <a:cxnLst/>
            <a:rect l="l" t="t" r="r" b="b"/>
            <a:pathLst>
              <a:path w="134620" h="546735">
                <a:moveTo>
                  <a:pt x="134094" y="546348"/>
                </a:moveTo>
                <a:lnTo>
                  <a:pt x="0" y="546348"/>
                </a:lnTo>
                <a:lnTo>
                  <a:pt x="0" y="0"/>
                </a:lnTo>
                <a:lnTo>
                  <a:pt x="134094" y="0"/>
                </a:lnTo>
                <a:lnTo>
                  <a:pt x="134094" y="546348"/>
                </a:lnTo>
                <a:close/>
              </a:path>
            </a:pathLst>
          </a:custGeom>
          <a:solidFill>
            <a:srgbClr val="DA7462"/>
          </a:solidFill>
        </p:spPr>
        <p:txBody>
          <a:bodyPr wrap="square" lIns="0" tIns="0" rIns="0" bIns="0" rtlCol="0"/>
          <a:lstStyle/>
          <a:p>
            <a:endParaRPr/>
          </a:p>
        </p:txBody>
      </p:sp>
      <p:sp>
        <p:nvSpPr>
          <p:cNvPr id="5" name="object 5"/>
          <p:cNvSpPr txBox="1">
            <a:spLocks noGrp="1"/>
          </p:cNvSpPr>
          <p:nvPr>
            <p:ph type="title"/>
          </p:nvPr>
        </p:nvSpPr>
        <p:spPr>
          <a:xfrm>
            <a:off x="391886" y="370113"/>
            <a:ext cx="6370864" cy="384721"/>
          </a:xfrm>
          <a:prstGeom prst="rect">
            <a:avLst/>
          </a:prstGeom>
        </p:spPr>
        <p:txBody>
          <a:bodyPr vert="horz" wrap="square" lIns="0" tIns="15240" rIns="0" bIns="0" rtlCol="0">
            <a:spAutoFit/>
          </a:bodyPr>
          <a:lstStyle/>
          <a:p>
            <a:pPr marL="12700" algn="ctr">
              <a:lnSpc>
                <a:spcPct val="100000"/>
              </a:lnSpc>
              <a:spcBef>
                <a:spcPts val="120"/>
              </a:spcBef>
            </a:pPr>
            <a:r>
              <a:rPr sz="2400" spc="185" dirty="0">
                <a:solidFill>
                  <a:schemeClr val="accent4">
                    <a:lumMod val="50000"/>
                  </a:schemeClr>
                </a:solidFill>
                <a:latin typeface="Times New Roman" panose="02020603050405020304" pitchFamily="18" charset="0"/>
                <a:cs typeface="Times New Roman" panose="02020603050405020304" pitchFamily="18" charset="0"/>
              </a:rPr>
              <a:t>CONCLUSION</a:t>
            </a:r>
            <a:endParaRPr sz="24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134620" y="822326"/>
            <a:ext cx="6780530" cy="2356414"/>
          </a:xfrm>
          <a:prstGeom prst="rect">
            <a:avLst/>
          </a:prstGeom>
        </p:spPr>
        <p:txBody>
          <a:bodyPr vert="horz" wrap="square" lIns="0" tIns="12065" rIns="0" bIns="0" rtlCol="0">
            <a:spAutoFit/>
          </a:bodyPr>
          <a:lstStyle/>
          <a:p>
            <a:pPr marL="182880" marR="5080" indent="-171450" algn="just">
              <a:lnSpc>
                <a:spcPct val="100200"/>
              </a:lnSpc>
              <a:spcBef>
                <a:spcPts val="95"/>
              </a:spcBef>
              <a:buFont typeface="Arial" panose="020B0604020202020204" pitchFamily="34" charset="0"/>
              <a:buChar char="•"/>
            </a:pPr>
            <a:endParaRPr lang="en-IN" sz="1200" spc="-30" dirty="0">
              <a:solidFill>
                <a:srgbClr val="424242"/>
              </a:solidFill>
              <a:latin typeface="Times New Roman" panose="02020603050405020304" pitchFamily="18" charset="0"/>
              <a:cs typeface="Times New Roman" panose="02020603050405020304" pitchFamily="18" charset="0"/>
            </a:endParaRPr>
          </a:p>
          <a:p>
            <a:pPr marL="182880" marR="5080" indent="-171450" algn="just">
              <a:lnSpc>
                <a:spcPct val="100200"/>
              </a:lnSpc>
              <a:spcBef>
                <a:spcPts val="95"/>
              </a:spcBef>
              <a:buFont typeface="Arial" panose="020B0604020202020204" pitchFamily="34" charset="0"/>
              <a:buChar char="•"/>
            </a:pPr>
            <a:endParaRPr lang="en-IN" sz="1200" spc="-30" dirty="0">
              <a:solidFill>
                <a:srgbClr val="424242"/>
              </a:solidFill>
              <a:latin typeface="Times New Roman" panose="02020603050405020304" pitchFamily="18" charset="0"/>
              <a:cs typeface="Times New Roman" panose="02020603050405020304" pitchFamily="18" charset="0"/>
            </a:endParaRPr>
          </a:p>
          <a:p>
            <a:pPr marL="182880" marR="5080" indent="-171450" algn="just">
              <a:lnSpc>
                <a:spcPct val="100200"/>
              </a:lnSpc>
              <a:spcBef>
                <a:spcPts val="95"/>
              </a:spcBef>
              <a:buFont typeface="Arial" panose="020B0604020202020204" pitchFamily="34" charset="0"/>
              <a:buChar char="•"/>
            </a:pPr>
            <a:r>
              <a:rPr sz="1200" spc="-30" dirty="0">
                <a:solidFill>
                  <a:srgbClr val="424242"/>
                </a:solidFill>
                <a:latin typeface="Times New Roman" panose="02020603050405020304" pitchFamily="18" charset="0"/>
                <a:cs typeface="Times New Roman" panose="02020603050405020304" pitchFamily="18" charset="0"/>
              </a:rPr>
              <a:t>Augmented </a:t>
            </a:r>
            <a:r>
              <a:rPr sz="1200" spc="-45" dirty="0">
                <a:solidFill>
                  <a:srgbClr val="424242"/>
                </a:solidFill>
                <a:latin typeface="Times New Roman" panose="02020603050405020304" pitchFamily="18" charset="0"/>
                <a:cs typeface="Times New Roman" panose="02020603050405020304" pitchFamily="18" charset="0"/>
              </a:rPr>
              <a:t>Reality </a:t>
            </a:r>
            <a:r>
              <a:rPr sz="1200" spc="5" dirty="0">
                <a:solidFill>
                  <a:srgbClr val="424242"/>
                </a:solidFill>
                <a:latin typeface="Times New Roman" panose="02020603050405020304" pitchFamily="18" charset="0"/>
                <a:cs typeface="Times New Roman" panose="02020603050405020304" pitchFamily="18" charset="0"/>
              </a:rPr>
              <a:t>and </a:t>
            </a:r>
            <a:r>
              <a:rPr sz="1200" spc="-50" dirty="0">
                <a:solidFill>
                  <a:srgbClr val="424242"/>
                </a:solidFill>
                <a:latin typeface="Times New Roman" panose="02020603050405020304" pitchFamily="18" charset="0"/>
                <a:cs typeface="Times New Roman" panose="02020603050405020304" pitchFamily="18" charset="0"/>
              </a:rPr>
              <a:t>Virtual</a:t>
            </a:r>
            <a:r>
              <a:rPr sz="1200" spc="-45" dirty="0">
                <a:solidFill>
                  <a:srgbClr val="424242"/>
                </a:solidFill>
                <a:latin typeface="Times New Roman" panose="02020603050405020304" pitchFamily="18" charset="0"/>
                <a:cs typeface="Times New Roman" panose="02020603050405020304" pitchFamily="18" charset="0"/>
              </a:rPr>
              <a:t> Reality </a:t>
            </a:r>
            <a:r>
              <a:rPr sz="1200" spc="-5" dirty="0">
                <a:solidFill>
                  <a:srgbClr val="424242"/>
                </a:solidFill>
                <a:latin typeface="Times New Roman" panose="02020603050405020304" pitchFamily="18" charset="0"/>
                <a:cs typeface="Times New Roman" panose="02020603050405020304" pitchFamily="18" charset="0"/>
              </a:rPr>
              <a:t>displays </a:t>
            </a:r>
            <a:r>
              <a:rPr sz="1200" spc="-20" dirty="0">
                <a:solidFill>
                  <a:srgbClr val="424242"/>
                </a:solidFill>
                <a:latin typeface="Times New Roman" panose="02020603050405020304" pitchFamily="18" charset="0"/>
                <a:cs typeface="Times New Roman" panose="02020603050405020304" pitchFamily="18" charset="0"/>
              </a:rPr>
              <a:t>are </a:t>
            </a:r>
            <a:r>
              <a:rPr sz="1200" spc="-30" dirty="0">
                <a:solidFill>
                  <a:srgbClr val="424242"/>
                </a:solidFill>
                <a:latin typeface="Times New Roman" panose="02020603050405020304" pitchFamily="18" charset="0"/>
                <a:cs typeface="Times New Roman" panose="02020603050405020304" pitchFamily="18" charset="0"/>
              </a:rPr>
              <a:t>transforming </a:t>
            </a:r>
            <a:r>
              <a:rPr sz="1200" spc="-15" dirty="0">
                <a:solidFill>
                  <a:srgbClr val="424242"/>
                </a:solidFill>
                <a:latin typeface="Times New Roman" panose="02020603050405020304" pitchFamily="18" charset="0"/>
                <a:cs typeface="Times New Roman" panose="02020603050405020304" pitchFamily="18" charset="0"/>
              </a:rPr>
              <a:t>various </a:t>
            </a:r>
            <a:r>
              <a:rPr sz="1200" spc="-10" dirty="0">
                <a:solidFill>
                  <a:srgbClr val="424242"/>
                </a:solidFill>
                <a:latin typeface="Times New Roman" panose="02020603050405020304" pitchFamily="18" charset="0"/>
                <a:cs typeface="Times New Roman" panose="02020603050405020304" pitchFamily="18" charset="0"/>
              </a:rPr>
              <a:t> </a:t>
            </a:r>
            <a:r>
              <a:rPr sz="1200" spc="-20" dirty="0">
                <a:solidFill>
                  <a:srgbClr val="424242"/>
                </a:solidFill>
                <a:latin typeface="Times New Roman" panose="02020603050405020304" pitchFamily="18" charset="0"/>
                <a:cs typeface="Times New Roman" panose="02020603050405020304" pitchFamily="18" charset="0"/>
              </a:rPr>
              <a:t>industries</a:t>
            </a:r>
            <a:r>
              <a:rPr sz="1200" spc="-80" dirty="0">
                <a:solidFill>
                  <a:srgbClr val="424242"/>
                </a:solidFill>
                <a:latin typeface="Times New Roman" panose="02020603050405020304" pitchFamily="18" charset="0"/>
                <a:cs typeface="Times New Roman" panose="02020603050405020304" pitchFamily="18" charset="0"/>
              </a:rPr>
              <a:t> </a:t>
            </a:r>
            <a:r>
              <a:rPr sz="1200" spc="5" dirty="0">
                <a:solidFill>
                  <a:srgbClr val="424242"/>
                </a:solidFill>
                <a:latin typeface="Times New Roman" panose="02020603050405020304" pitchFamily="18" charset="0"/>
                <a:cs typeface="Times New Roman" panose="02020603050405020304" pitchFamily="18" charset="0"/>
              </a:rPr>
              <a:t>and</a:t>
            </a:r>
            <a:r>
              <a:rPr sz="1200" spc="-80" dirty="0">
                <a:solidFill>
                  <a:srgbClr val="424242"/>
                </a:solidFill>
                <a:latin typeface="Times New Roman" panose="02020603050405020304" pitchFamily="18" charset="0"/>
                <a:cs typeface="Times New Roman" panose="02020603050405020304" pitchFamily="18" charset="0"/>
              </a:rPr>
              <a:t> </a:t>
            </a:r>
            <a:r>
              <a:rPr sz="1200" spc="-5" dirty="0">
                <a:solidFill>
                  <a:srgbClr val="424242"/>
                </a:solidFill>
                <a:latin typeface="Times New Roman" panose="02020603050405020304" pitchFamily="18" charset="0"/>
                <a:cs typeface="Times New Roman" panose="02020603050405020304" pitchFamily="18" charset="0"/>
              </a:rPr>
              <a:t>opening</a:t>
            </a:r>
            <a:r>
              <a:rPr sz="1200" spc="-80" dirty="0">
                <a:solidFill>
                  <a:srgbClr val="424242"/>
                </a:solidFill>
                <a:latin typeface="Times New Roman" panose="02020603050405020304" pitchFamily="18" charset="0"/>
                <a:cs typeface="Times New Roman" panose="02020603050405020304" pitchFamily="18" charset="0"/>
              </a:rPr>
              <a:t> </a:t>
            </a:r>
            <a:r>
              <a:rPr sz="1200" spc="-10" dirty="0">
                <a:solidFill>
                  <a:srgbClr val="424242"/>
                </a:solidFill>
                <a:latin typeface="Times New Roman" panose="02020603050405020304" pitchFamily="18" charset="0"/>
                <a:cs typeface="Times New Roman" panose="02020603050405020304" pitchFamily="18" charset="0"/>
              </a:rPr>
              <a:t>up</a:t>
            </a:r>
            <a:r>
              <a:rPr sz="1200" spc="-80" dirty="0">
                <a:solidFill>
                  <a:srgbClr val="424242"/>
                </a:solidFill>
                <a:latin typeface="Times New Roman" panose="02020603050405020304" pitchFamily="18" charset="0"/>
                <a:cs typeface="Times New Roman" panose="02020603050405020304" pitchFamily="18" charset="0"/>
              </a:rPr>
              <a:t> </a:t>
            </a:r>
            <a:r>
              <a:rPr sz="1200" spc="-30" dirty="0">
                <a:solidFill>
                  <a:srgbClr val="424242"/>
                </a:solidFill>
                <a:latin typeface="Times New Roman" panose="02020603050405020304" pitchFamily="18" charset="0"/>
                <a:cs typeface="Times New Roman" panose="02020603050405020304" pitchFamily="18" charset="0"/>
              </a:rPr>
              <a:t>new</a:t>
            </a:r>
            <a:r>
              <a:rPr sz="1200" spc="-80" dirty="0">
                <a:solidFill>
                  <a:srgbClr val="424242"/>
                </a:solidFill>
                <a:latin typeface="Times New Roman" panose="02020603050405020304" pitchFamily="18" charset="0"/>
                <a:cs typeface="Times New Roman" panose="02020603050405020304" pitchFamily="18" charset="0"/>
              </a:rPr>
              <a:t> </a:t>
            </a:r>
            <a:r>
              <a:rPr sz="1200" spc="-30" dirty="0">
                <a:solidFill>
                  <a:srgbClr val="424242"/>
                </a:solidFill>
                <a:latin typeface="Times New Roman" panose="02020603050405020304" pitchFamily="18" charset="0"/>
                <a:cs typeface="Times New Roman" panose="02020603050405020304" pitchFamily="18" charset="0"/>
              </a:rPr>
              <a:t>possibilities.</a:t>
            </a:r>
            <a:r>
              <a:rPr sz="1200" spc="-75" dirty="0">
                <a:solidFill>
                  <a:srgbClr val="424242"/>
                </a:solidFill>
                <a:latin typeface="Times New Roman" panose="02020603050405020304" pitchFamily="18" charset="0"/>
                <a:cs typeface="Times New Roman" panose="02020603050405020304" pitchFamily="18" charset="0"/>
              </a:rPr>
              <a:t> </a:t>
            </a:r>
            <a:endParaRPr lang="en-IN" sz="1200" spc="-75" dirty="0">
              <a:solidFill>
                <a:srgbClr val="424242"/>
              </a:solidFill>
              <a:latin typeface="Times New Roman" panose="02020603050405020304" pitchFamily="18" charset="0"/>
              <a:cs typeface="Times New Roman" panose="02020603050405020304" pitchFamily="18" charset="0"/>
            </a:endParaRPr>
          </a:p>
          <a:p>
            <a:pPr marL="11430" marR="5080" algn="just">
              <a:lnSpc>
                <a:spcPct val="100200"/>
              </a:lnSpc>
              <a:spcBef>
                <a:spcPts val="95"/>
              </a:spcBef>
            </a:pPr>
            <a:endParaRPr lang="en-IN" sz="1200" spc="-75" dirty="0">
              <a:solidFill>
                <a:srgbClr val="424242"/>
              </a:solidFill>
              <a:latin typeface="Times New Roman" panose="02020603050405020304" pitchFamily="18" charset="0"/>
              <a:cs typeface="Times New Roman" panose="02020603050405020304" pitchFamily="18" charset="0"/>
            </a:endParaRPr>
          </a:p>
          <a:p>
            <a:pPr marL="182880" marR="5080" indent="-171450" algn="just">
              <a:lnSpc>
                <a:spcPct val="100200"/>
              </a:lnSpc>
              <a:spcBef>
                <a:spcPts val="95"/>
              </a:spcBef>
              <a:buFont typeface="Arial" panose="020B0604020202020204" pitchFamily="34" charset="0"/>
              <a:buChar char="•"/>
            </a:pPr>
            <a:r>
              <a:rPr sz="1200" spc="-10" dirty="0">
                <a:solidFill>
                  <a:srgbClr val="424242"/>
                </a:solidFill>
                <a:latin typeface="Times New Roman" panose="02020603050405020304" pitchFamily="18" charset="0"/>
                <a:cs typeface="Times New Roman" panose="02020603050405020304" pitchFamily="18" charset="0"/>
              </a:rPr>
              <a:t>AR</a:t>
            </a:r>
            <a:r>
              <a:rPr sz="1200" spc="-80" dirty="0">
                <a:solidFill>
                  <a:srgbClr val="424242"/>
                </a:solidFill>
                <a:latin typeface="Times New Roman" panose="02020603050405020304" pitchFamily="18" charset="0"/>
                <a:cs typeface="Times New Roman" panose="02020603050405020304" pitchFamily="18" charset="0"/>
              </a:rPr>
              <a:t> </a:t>
            </a:r>
            <a:r>
              <a:rPr sz="1200" spc="-5" dirty="0">
                <a:solidFill>
                  <a:srgbClr val="424242"/>
                </a:solidFill>
                <a:latin typeface="Times New Roman" panose="02020603050405020304" pitchFamily="18" charset="0"/>
                <a:cs typeface="Times New Roman" panose="02020603050405020304" pitchFamily="18" charset="0"/>
              </a:rPr>
              <a:t>enhances</a:t>
            </a:r>
            <a:r>
              <a:rPr sz="1200" spc="-80" dirty="0">
                <a:solidFill>
                  <a:srgbClr val="424242"/>
                </a:solidFill>
                <a:latin typeface="Times New Roman" panose="02020603050405020304" pitchFamily="18" charset="0"/>
                <a:cs typeface="Times New Roman" panose="02020603050405020304" pitchFamily="18" charset="0"/>
              </a:rPr>
              <a:t> </a:t>
            </a:r>
            <a:r>
              <a:rPr sz="1200" spc="-30" dirty="0">
                <a:solidFill>
                  <a:srgbClr val="424242"/>
                </a:solidFill>
                <a:latin typeface="Times New Roman" panose="02020603050405020304" pitchFamily="18" charset="0"/>
                <a:cs typeface="Times New Roman" panose="02020603050405020304" pitchFamily="18" charset="0"/>
              </a:rPr>
              <a:t>our</a:t>
            </a:r>
            <a:r>
              <a:rPr sz="1200" spc="-80" dirty="0">
                <a:solidFill>
                  <a:srgbClr val="424242"/>
                </a:solidFill>
                <a:latin typeface="Times New Roman" panose="02020603050405020304" pitchFamily="18" charset="0"/>
                <a:cs typeface="Times New Roman" panose="02020603050405020304" pitchFamily="18" charset="0"/>
              </a:rPr>
              <a:t> </a:t>
            </a:r>
            <a:r>
              <a:rPr sz="1200" spc="-35" dirty="0">
                <a:solidFill>
                  <a:srgbClr val="424242"/>
                </a:solidFill>
                <a:latin typeface="Times New Roman" panose="02020603050405020304" pitchFamily="18" charset="0"/>
                <a:cs typeface="Times New Roman" panose="02020603050405020304" pitchFamily="18" charset="0"/>
              </a:rPr>
              <a:t>perception </a:t>
            </a:r>
            <a:r>
              <a:rPr sz="1200" spc="-30" dirty="0">
                <a:solidFill>
                  <a:srgbClr val="424242"/>
                </a:solidFill>
                <a:latin typeface="Times New Roman" panose="02020603050405020304" pitchFamily="18" charset="0"/>
                <a:cs typeface="Times New Roman" panose="02020603050405020304" pitchFamily="18" charset="0"/>
              </a:rPr>
              <a:t> </a:t>
            </a:r>
            <a:r>
              <a:rPr sz="1200" spc="-60" dirty="0">
                <a:solidFill>
                  <a:srgbClr val="424242"/>
                </a:solidFill>
                <a:latin typeface="Times New Roman" panose="02020603050405020304" pitchFamily="18" charset="0"/>
                <a:cs typeface="Times New Roman" panose="02020603050405020304" pitchFamily="18" charset="0"/>
              </a:rPr>
              <a:t>of the </a:t>
            </a:r>
            <a:r>
              <a:rPr sz="1200" spc="-40" dirty="0">
                <a:solidFill>
                  <a:srgbClr val="424242"/>
                </a:solidFill>
                <a:latin typeface="Times New Roman" panose="02020603050405020304" pitchFamily="18" charset="0"/>
                <a:cs typeface="Times New Roman" panose="02020603050405020304" pitchFamily="18" charset="0"/>
              </a:rPr>
              <a:t>real </a:t>
            </a:r>
            <a:r>
              <a:rPr sz="1200" spc="-70" dirty="0">
                <a:solidFill>
                  <a:srgbClr val="424242"/>
                </a:solidFill>
                <a:latin typeface="Times New Roman" panose="02020603050405020304" pitchFamily="18" charset="0"/>
                <a:cs typeface="Times New Roman" panose="02020603050405020304" pitchFamily="18" charset="0"/>
              </a:rPr>
              <a:t>world, </a:t>
            </a:r>
            <a:r>
              <a:rPr sz="1200" spc="-40" dirty="0">
                <a:solidFill>
                  <a:srgbClr val="424242"/>
                </a:solidFill>
                <a:latin typeface="Times New Roman" panose="02020603050405020304" pitchFamily="18" charset="0"/>
                <a:cs typeface="Times New Roman" panose="02020603050405020304" pitchFamily="18" charset="0"/>
              </a:rPr>
              <a:t>while </a:t>
            </a:r>
            <a:r>
              <a:rPr sz="1200" spc="-25" dirty="0">
                <a:solidFill>
                  <a:srgbClr val="424242"/>
                </a:solidFill>
                <a:latin typeface="Times New Roman" panose="02020603050405020304" pitchFamily="18" charset="0"/>
                <a:cs typeface="Times New Roman" panose="02020603050405020304" pitchFamily="18" charset="0"/>
              </a:rPr>
              <a:t>VR </a:t>
            </a:r>
            <a:r>
              <a:rPr sz="1200" spc="-20" dirty="0">
                <a:solidFill>
                  <a:srgbClr val="424242"/>
                </a:solidFill>
                <a:latin typeface="Times New Roman" panose="02020603050405020304" pitchFamily="18" charset="0"/>
                <a:cs typeface="Times New Roman" panose="02020603050405020304" pitchFamily="18" charset="0"/>
              </a:rPr>
              <a:t>immerses </a:t>
            </a:r>
            <a:r>
              <a:rPr sz="1200" spc="20" dirty="0">
                <a:solidFill>
                  <a:srgbClr val="424242"/>
                </a:solidFill>
                <a:latin typeface="Times New Roman" panose="02020603050405020304" pitchFamily="18" charset="0"/>
                <a:cs typeface="Times New Roman" panose="02020603050405020304" pitchFamily="18" charset="0"/>
              </a:rPr>
              <a:t>us </a:t>
            </a:r>
            <a:r>
              <a:rPr sz="1200" spc="-20" dirty="0">
                <a:solidFill>
                  <a:srgbClr val="424242"/>
                </a:solidFill>
                <a:latin typeface="Times New Roman" panose="02020603050405020304" pitchFamily="18" charset="0"/>
                <a:cs typeface="Times New Roman" panose="02020603050405020304" pitchFamily="18" charset="0"/>
              </a:rPr>
              <a:t>in </a:t>
            </a:r>
            <a:r>
              <a:rPr sz="1200" spc="-50" dirty="0">
                <a:solidFill>
                  <a:srgbClr val="424242"/>
                </a:solidFill>
                <a:latin typeface="Times New Roman" panose="02020603050405020304" pitchFamily="18" charset="0"/>
                <a:cs typeface="Times New Roman" panose="02020603050405020304" pitchFamily="18" charset="0"/>
              </a:rPr>
              <a:t>virtual </a:t>
            </a:r>
            <a:r>
              <a:rPr sz="1200" spc="-45" dirty="0">
                <a:solidFill>
                  <a:srgbClr val="424242"/>
                </a:solidFill>
                <a:latin typeface="Times New Roman" panose="02020603050405020304" pitchFamily="18" charset="0"/>
                <a:cs typeface="Times New Roman" panose="02020603050405020304" pitchFamily="18" charset="0"/>
              </a:rPr>
              <a:t>environments. </a:t>
            </a:r>
            <a:endParaRPr lang="en-IN" sz="1200" spc="-45" dirty="0">
              <a:solidFill>
                <a:srgbClr val="424242"/>
              </a:solidFill>
              <a:latin typeface="Times New Roman" panose="02020603050405020304" pitchFamily="18" charset="0"/>
              <a:cs typeface="Times New Roman" panose="02020603050405020304" pitchFamily="18" charset="0"/>
            </a:endParaRPr>
          </a:p>
          <a:p>
            <a:pPr marL="11430" marR="5080" algn="just">
              <a:lnSpc>
                <a:spcPct val="100200"/>
              </a:lnSpc>
              <a:spcBef>
                <a:spcPts val="95"/>
              </a:spcBef>
            </a:pPr>
            <a:endParaRPr lang="en-IN" sz="1200" spc="-45" dirty="0">
              <a:solidFill>
                <a:srgbClr val="424242"/>
              </a:solidFill>
              <a:latin typeface="Times New Roman" panose="02020603050405020304" pitchFamily="18" charset="0"/>
              <a:cs typeface="Times New Roman" panose="02020603050405020304" pitchFamily="18" charset="0"/>
            </a:endParaRPr>
          </a:p>
          <a:p>
            <a:pPr marL="182880" marR="5080" indent="-171450" algn="just">
              <a:lnSpc>
                <a:spcPct val="100200"/>
              </a:lnSpc>
              <a:spcBef>
                <a:spcPts val="95"/>
              </a:spcBef>
              <a:buFont typeface="Arial" panose="020B0604020202020204" pitchFamily="34" charset="0"/>
              <a:buChar char="•"/>
            </a:pPr>
            <a:r>
              <a:rPr sz="1200" spc="-40" dirty="0">
                <a:solidFill>
                  <a:srgbClr val="424242"/>
                </a:solidFill>
                <a:latin typeface="Times New Roman" panose="02020603050405020304" pitchFamily="18" charset="0"/>
                <a:cs typeface="Times New Roman" panose="02020603050405020304" pitchFamily="18" charset="0"/>
              </a:rPr>
              <a:t>Both </a:t>
            </a:r>
            <a:r>
              <a:rPr sz="1200" spc="-35" dirty="0">
                <a:solidFill>
                  <a:srgbClr val="424242"/>
                </a:solidFill>
                <a:latin typeface="Times New Roman" panose="02020603050405020304" pitchFamily="18" charset="0"/>
                <a:cs typeface="Times New Roman" panose="02020603050405020304" pitchFamily="18" charset="0"/>
              </a:rPr>
              <a:t> </a:t>
            </a:r>
            <a:r>
              <a:rPr sz="1200" spc="-25" dirty="0">
                <a:solidFill>
                  <a:srgbClr val="424242"/>
                </a:solidFill>
                <a:latin typeface="Times New Roman" panose="02020603050405020304" pitchFamily="18" charset="0"/>
                <a:cs typeface="Times New Roman" panose="02020603050405020304" pitchFamily="18" charset="0"/>
              </a:rPr>
              <a:t>technologies </a:t>
            </a:r>
            <a:r>
              <a:rPr sz="1200" spc="-20" dirty="0">
                <a:solidFill>
                  <a:srgbClr val="424242"/>
                </a:solidFill>
                <a:latin typeface="Times New Roman" panose="02020603050405020304" pitchFamily="18" charset="0"/>
                <a:cs typeface="Times New Roman" panose="02020603050405020304" pitchFamily="18" charset="0"/>
              </a:rPr>
              <a:t>have </a:t>
            </a:r>
            <a:r>
              <a:rPr sz="1200" spc="-15" dirty="0">
                <a:solidFill>
                  <a:srgbClr val="424242"/>
                </a:solidFill>
                <a:latin typeface="Times New Roman" panose="02020603050405020304" pitchFamily="18" charset="0"/>
                <a:cs typeface="Times New Roman" panose="02020603050405020304" pitchFamily="18" charset="0"/>
              </a:rPr>
              <a:t>unique </a:t>
            </a:r>
            <a:r>
              <a:rPr sz="1200" spc="-20" dirty="0">
                <a:solidFill>
                  <a:srgbClr val="424242"/>
                </a:solidFill>
                <a:latin typeface="Times New Roman" panose="02020603050405020304" pitchFamily="18" charset="0"/>
                <a:cs typeface="Times New Roman" panose="02020603050405020304" pitchFamily="18" charset="0"/>
              </a:rPr>
              <a:t>applications </a:t>
            </a:r>
            <a:r>
              <a:rPr sz="1200" spc="5" dirty="0">
                <a:solidFill>
                  <a:srgbClr val="424242"/>
                </a:solidFill>
                <a:latin typeface="Times New Roman" panose="02020603050405020304" pitchFamily="18" charset="0"/>
                <a:cs typeface="Times New Roman" panose="02020603050405020304" pitchFamily="18" charset="0"/>
              </a:rPr>
              <a:t>and </a:t>
            </a:r>
            <a:r>
              <a:rPr sz="1200" spc="-35" dirty="0">
                <a:solidFill>
                  <a:srgbClr val="424242"/>
                </a:solidFill>
                <a:latin typeface="Times New Roman" panose="02020603050405020304" pitchFamily="18" charset="0"/>
                <a:cs typeface="Times New Roman" panose="02020603050405020304" pitchFamily="18" charset="0"/>
              </a:rPr>
              <a:t>challenges. </a:t>
            </a:r>
            <a:endParaRPr lang="en-IN" sz="1200" spc="-35" dirty="0">
              <a:solidFill>
                <a:srgbClr val="424242"/>
              </a:solidFill>
              <a:latin typeface="Times New Roman" panose="02020603050405020304" pitchFamily="18" charset="0"/>
              <a:cs typeface="Times New Roman" panose="02020603050405020304" pitchFamily="18" charset="0"/>
            </a:endParaRPr>
          </a:p>
          <a:p>
            <a:pPr marL="11430" marR="5080" algn="just">
              <a:lnSpc>
                <a:spcPct val="100200"/>
              </a:lnSpc>
              <a:spcBef>
                <a:spcPts val="95"/>
              </a:spcBef>
            </a:pPr>
            <a:endParaRPr lang="en-IN" sz="1200" spc="-35" dirty="0">
              <a:solidFill>
                <a:srgbClr val="424242"/>
              </a:solidFill>
              <a:latin typeface="Times New Roman" panose="02020603050405020304" pitchFamily="18" charset="0"/>
              <a:cs typeface="Times New Roman" panose="02020603050405020304" pitchFamily="18" charset="0"/>
            </a:endParaRPr>
          </a:p>
          <a:p>
            <a:pPr marL="182880" marR="5080" indent="-171450" algn="just">
              <a:lnSpc>
                <a:spcPct val="100200"/>
              </a:lnSpc>
              <a:spcBef>
                <a:spcPts val="95"/>
              </a:spcBef>
              <a:buFont typeface="Arial" panose="020B0604020202020204" pitchFamily="34" charset="0"/>
              <a:buChar char="•"/>
            </a:pPr>
            <a:r>
              <a:rPr sz="1200" spc="25" dirty="0">
                <a:solidFill>
                  <a:srgbClr val="424242"/>
                </a:solidFill>
                <a:latin typeface="Times New Roman" panose="02020603050405020304" pitchFamily="18" charset="0"/>
                <a:cs typeface="Times New Roman" panose="02020603050405020304" pitchFamily="18" charset="0"/>
              </a:rPr>
              <a:t>As </a:t>
            </a:r>
            <a:r>
              <a:rPr sz="1200" spc="-60" dirty="0">
                <a:solidFill>
                  <a:srgbClr val="424242"/>
                </a:solidFill>
                <a:latin typeface="Times New Roman" panose="02020603050405020304" pitchFamily="18" charset="0"/>
                <a:cs typeface="Times New Roman" panose="02020603050405020304" pitchFamily="18" charset="0"/>
              </a:rPr>
              <a:t>the </a:t>
            </a:r>
            <a:r>
              <a:rPr sz="1200" spc="-25" dirty="0">
                <a:solidFill>
                  <a:srgbClr val="424242"/>
                </a:solidFill>
                <a:latin typeface="Times New Roman" panose="02020603050405020304" pitchFamily="18" charset="0"/>
                <a:cs typeface="Times New Roman" panose="02020603050405020304" pitchFamily="18" charset="0"/>
              </a:rPr>
              <a:t>hardware </a:t>
            </a:r>
            <a:r>
              <a:rPr sz="1200" spc="-20" dirty="0">
                <a:solidFill>
                  <a:srgbClr val="424242"/>
                </a:solidFill>
                <a:latin typeface="Times New Roman" panose="02020603050405020304" pitchFamily="18" charset="0"/>
                <a:cs typeface="Times New Roman" panose="02020603050405020304" pitchFamily="18" charset="0"/>
              </a:rPr>
              <a:t> </a:t>
            </a:r>
            <a:r>
              <a:rPr sz="1200" spc="-30" dirty="0">
                <a:solidFill>
                  <a:srgbClr val="424242"/>
                </a:solidFill>
                <a:latin typeface="Times New Roman" panose="02020603050405020304" pitchFamily="18" charset="0"/>
                <a:cs typeface="Times New Roman" panose="02020603050405020304" pitchFamily="18" charset="0"/>
              </a:rPr>
              <a:t>improves </a:t>
            </a:r>
            <a:r>
              <a:rPr sz="1200" spc="5" dirty="0">
                <a:solidFill>
                  <a:srgbClr val="424242"/>
                </a:solidFill>
                <a:latin typeface="Times New Roman" panose="02020603050405020304" pitchFamily="18" charset="0"/>
                <a:cs typeface="Times New Roman" panose="02020603050405020304" pitchFamily="18" charset="0"/>
              </a:rPr>
              <a:t>and </a:t>
            </a:r>
            <a:r>
              <a:rPr sz="1200" spc="-20" dirty="0">
                <a:solidFill>
                  <a:srgbClr val="424242"/>
                </a:solidFill>
                <a:latin typeface="Times New Roman" panose="02020603050405020304" pitchFamily="18" charset="0"/>
                <a:cs typeface="Times New Roman" panose="02020603050405020304" pitchFamily="18" charset="0"/>
              </a:rPr>
              <a:t>research </a:t>
            </a:r>
            <a:r>
              <a:rPr sz="1200" spc="-15" dirty="0">
                <a:solidFill>
                  <a:srgbClr val="424242"/>
                </a:solidFill>
                <a:latin typeface="Times New Roman" panose="02020603050405020304" pitchFamily="18" charset="0"/>
                <a:cs typeface="Times New Roman" panose="02020603050405020304" pitchFamily="18" charset="0"/>
              </a:rPr>
              <a:t>progresses, </a:t>
            </a:r>
            <a:r>
              <a:rPr sz="1200" spc="-40" dirty="0">
                <a:solidFill>
                  <a:srgbClr val="424242"/>
                </a:solidFill>
                <a:latin typeface="Times New Roman" panose="02020603050405020304" pitchFamily="18" charset="0"/>
                <a:cs typeface="Times New Roman" panose="02020603050405020304" pitchFamily="18" charset="0"/>
              </a:rPr>
              <a:t>we </a:t>
            </a:r>
            <a:r>
              <a:rPr sz="1200" spc="-5" dirty="0">
                <a:solidFill>
                  <a:srgbClr val="424242"/>
                </a:solidFill>
                <a:latin typeface="Times New Roman" panose="02020603050405020304" pitchFamily="18" charset="0"/>
                <a:cs typeface="Times New Roman" panose="02020603050405020304" pitchFamily="18" charset="0"/>
              </a:rPr>
              <a:t>can </a:t>
            </a:r>
            <a:r>
              <a:rPr sz="1200" spc="-50" dirty="0">
                <a:solidFill>
                  <a:srgbClr val="424242"/>
                </a:solidFill>
                <a:latin typeface="Times New Roman" panose="02020603050405020304" pitchFamily="18" charset="0"/>
                <a:cs typeface="Times New Roman" panose="02020603050405020304" pitchFamily="18" charset="0"/>
              </a:rPr>
              <a:t>expect </a:t>
            </a:r>
            <a:r>
              <a:rPr sz="1200" spc="-40" dirty="0">
                <a:solidFill>
                  <a:srgbClr val="424242"/>
                </a:solidFill>
                <a:latin typeface="Times New Roman" panose="02020603050405020304" pitchFamily="18" charset="0"/>
                <a:cs typeface="Times New Roman" panose="02020603050405020304" pitchFamily="18" charset="0"/>
              </a:rPr>
              <a:t>even </a:t>
            </a:r>
            <a:r>
              <a:rPr sz="1200" spc="-45" dirty="0">
                <a:solidFill>
                  <a:srgbClr val="424242"/>
                </a:solidFill>
                <a:latin typeface="Times New Roman" panose="02020603050405020304" pitchFamily="18" charset="0"/>
                <a:cs typeface="Times New Roman" panose="02020603050405020304" pitchFamily="18" charset="0"/>
              </a:rPr>
              <a:t>more </a:t>
            </a:r>
            <a:r>
              <a:rPr sz="1200" spc="-40" dirty="0">
                <a:solidFill>
                  <a:srgbClr val="424242"/>
                </a:solidFill>
                <a:latin typeface="Times New Roman" panose="02020603050405020304" pitchFamily="18" charset="0"/>
                <a:cs typeface="Times New Roman" panose="02020603050405020304" pitchFamily="18" charset="0"/>
              </a:rPr>
              <a:t>exciting </a:t>
            </a:r>
            <a:r>
              <a:rPr sz="1200" spc="-35" dirty="0">
                <a:solidFill>
                  <a:srgbClr val="424242"/>
                </a:solidFill>
                <a:latin typeface="Times New Roman" panose="02020603050405020304" pitchFamily="18" charset="0"/>
                <a:cs typeface="Times New Roman" panose="02020603050405020304" pitchFamily="18" charset="0"/>
              </a:rPr>
              <a:t> </a:t>
            </a:r>
            <a:r>
              <a:rPr sz="1200" spc="-40" dirty="0">
                <a:solidFill>
                  <a:srgbClr val="424242"/>
                </a:solidFill>
                <a:latin typeface="Times New Roman" panose="02020603050405020304" pitchFamily="18" charset="0"/>
                <a:cs typeface="Times New Roman" panose="02020603050405020304" pitchFamily="18" charset="0"/>
              </a:rPr>
              <a:t>developments </a:t>
            </a:r>
            <a:r>
              <a:rPr sz="1200" spc="-20" dirty="0">
                <a:solidFill>
                  <a:srgbClr val="424242"/>
                </a:solidFill>
                <a:latin typeface="Times New Roman" panose="02020603050405020304" pitchFamily="18" charset="0"/>
                <a:cs typeface="Times New Roman" panose="02020603050405020304" pitchFamily="18" charset="0"/>
              </a:rPr>
              <a:t>in </a:t>
            </a:r>
            <a:r>
              <a:rPr sz="1200" spc="-60" dirty="0">
                <a:solidFill>
                  <a:srgbClr val="424242"/>
                </a:solidFill>
                <a:latin typeface="Times New Roman" panose="02020603050405020304" pitchFamily="18" charset="0"/>
                <a:cs typeface="Times New Roman" panose="02020603050405020304" pitchFamily="18" charset="0"/>
              </a:rPr>
              <a:t>the </a:t>
            </a:r>
            <a:r>
              <a:rPr sz="1200" spc="-80" dirty="0">
                <a:solidFill>
                  <a:srgbClr val="424242"/>
                </a:solidFill>
                <a:latin typeface="Times New Roman" panose="02020603050405020304" pitchFamily="18" charset="0"/>
                <a:cs typeface="Times New Roman" panose="02020603050405020304" pitchFamily="18" charset="0"/>
              </a:rPr>
              <a:t>future.</a:t>
            </a:r>
            <a:endParaRPr lang="en-IN" sz="1200" spc="-80" dirty="0">
              <a:solidFill>
                <a:srgbClr val="424242"/>
              </a:solidFill>
              <a:latin typeface="Times New Roman" panose="02020603050405020304" pitchFamily="18" charset="0"/>
              <a:cs typeface="Times New Roman" panose="02020603050405020304" pitchFamily="18" charset="0"/>
            </a:endParaRPr>
          </a:p>
          <a:p>
            <a:pPr marL="182880" marR="5080" indent="-171450" algn="just">
              <a:lnSpc>
                <a:spcPct val="100200"/>
              </a:lnSpc>
              <a:spcBef>
                <a:spcPts val="95"/>
              </a:spcBef>
              <a:buFont typeface="Arial" panose="020B0604020202020204" pitchFamily="34" charset="0"/>
              <a:buChar char="•"/>
            </a:pPr>
            <a:endParaRPr lang="en-IN" sz="1200" spc="-80" dirty="0">
              <a:solidFill>
                <a:srgbClr val="424242"/>
              </a:solidFill>
              <a:latin typeface="Times New Roman" panose="02020603050405020304" pitchFamily="18" charset="0"/>
              <a:cs typeface="Times New Roman" panose="02020603050405020304" pitchFamily="18" charset="0"/>
            </a:endParaRPr>
          </a:p>
          <a:p>
            <a:pPr marL="182880" marR="5080" indent="-171450" algn="just">
              <a:lnSpc>
                <a:spcPct val="100200"/>
              </a:lnSpc>
              <a:spcBef>
                <a:spcPts val="95"/>
              </a:spcBef>
              <a:buFont typeface="Arial" panose="020B0604020202020204" pitchFamily="34" charset="0"/>
              <a:buChar char="•"/>
            </a:pPr>
            <a:r>
              <a:rPr sz="1200" spc="-80" dirty="0">
                <a:solidFill>
                  <a:srgbClr val="424242"/>
                </a:solidFill>
                <a:latin typeface="Times New Roman" panose="02020603050405020304" pitchFamily="18" charset="0"/>
                <a:cs typeface="Times New Roman" panose="02020603050405020304" pitchFamily="18" charset="0"/>
              </a:rPr>
              <a:t> </a:t>
            </a:r>
            <a:r>
              <a:rPr sz="1200" spc="-15" dirty="0">
                <a:solidFill>
                  <a:srgbClr val="424242"/>
                </a:solidFill>
                <a:latin typeface="Times New Roman" panose="02020603050405020304" pitchFamily="18" charset="0"/>
                <a:cs typeface="Times New Roman" panose="02020603050405020304" pitchFamily="18" charset="0"/>
              </a:rPr>
              <a:t>Embracing </a:t>
            </a:r>
            <a:r>
              <a:rPr sz="1200" spc="-10" dirty="0">
                <a:solidFill>
                  <a:srgbClr val="424242"/>
                </a:solidFill>
                <a:latin typeface="Times New Roman" panose="02020603050405020304" pitchFamily="18" charset="0"/>
                <a:cs typeface="Times New Roman" panose="02020603050405020304" pitchFamily="18" charset="0"/>
              </a:rPr>
              <a:t>AR </a:t>
            </a:r>
            <a:r>
              <a:rPr sz="1200" spc="5" dirty="0">
                <a:solidFill>
                  <a:srgbClr val="424242"/>
                </a:solidFill>
                <a:latin typeface="Times New Roman" panose="02020603050405020304" pitchFamily="18" charset="0"/>
                <a:cs typeface="Times New Roman" panose="02020603050405020304" pitchFamily="18" charset="0"/>
              </a:rPr>
              <a:t>and </a:t>
            </a:r>
            <a:r>
              <a:rPr sz="1200" spc="-25" dirty="0">
                <a:solidFill>
                  <a:srgbClr val="424242"/>
                </a:solidFill>
                <a:latin typeface="Times New Roman" panose="02020603050405020304" pitchFamily="18" charset="0"/>
                <a:cs typeface="Times New Roman" panose="02020603050405020304" pitchFamily="18" charset="0"/>
              </a:rPr>
              <a:t>VR </a:t>
            </a:r>
            <a:r>
              <a:rPr sz="1200" spc="-65" dirty="0">
                <a:solidFill>
                  <a:srgbClr val="424242"/>
                </a:solidFill>
                <a:latin typeface="Times New Roman" panose="02020603050405020304" pitchFamily="18" charset="0"/>
                <a:cs typeface="Times New Roman" panose="02020603050405020304" pitchFamily="18" charset="0"/>
              </a:rPr>
              <a:t>will </a:t>
            </a:r>
            <a:r>
              <a:rPr sz="1200" spc="-35" dirty="0">
                <a:solidFill>
                  <a:srgbClr val="424242"/>
                </a:solidFill>
                <a:latin typeface="Times New Roman" panose="02020603050405020304" pitchFamily="18" charset="0"/>
                <a:cs typeface="Times New Roman" panose="02020603050405020304" pitchFamily="18" charset="0"/>
              </a:rPr>
              <a:t>undoubtedly </a:t>
            </a:r>
            <a:r>
              <a:rPr sz="1200" spc="5" dirty="0">
                <a:solidFill>
                  <a:srgbClr val="424242"/>
                </a:solidFill>
                <a:latin typeface="Times New Roman" panose="02020603050405020304" pitchFamily="18" charset="0"/>
                <a:cs typeface="Times New Roman" panose="02020603050405020304" pitchFamily="18" charset="0"/>
              </a:rPr>
              <a:t>shape </a:t>
            </a:r>
            <a:r>
              <a:rPr sz="1200" spc="-305" dirty="0">
                <a:solidFill>
                  <a:srgbClr val="424242"/>
                </a:solidFill>
                <a:latin typeface="Times New Roman" panose="02020603050405020304" pitchFamily="18" charset="0"/>
                <a:cs typeface="Times New Roman" panose="02020603050405020304" pitchFamily="18" charset="0"/>
              </a:rPr>
              <a:t> </a:t>
            </a:r>
            <a:r>
              <a:rPr sz="1200" spc="-60" dirty="0">
                <a:solidFill>
                  <a:srgbClr val="424242"/>
                </a:solidFill>
                <a:latin typeface="Times New Roman" panose="02020603050405020304" pitchFamily="18" charset="0"/>
                <a:cs typeface="Times New Roman" panose="02020603050405020304" pitchFamily="18" charset="0"/>
              </a:rPr>
              <a:t>the</a:t>
            </a:r>
            <a:r>
              <a:rPr sz="1200" spc="-85" dirty="0">
                <a:solidFill>
                  <a:srgbClr val="424242"/>
                </a:solidFill>
                <a:latin typeface="Times New Roman" panose="02020603050405020304" pitchFamily="18" charset="0"/>
                <a:cs typeface="Times New Roman" panose="02020603050405020304" pitchFamily="18" charset="0"/>
              </a:rPr>
              <a:t> </a:t>
            </a:r>
            <a:r>
              <a:rPr sz="1200" spc="-25" dirty="0">
                <a:solidFill>
                  <a:srgbClr val="424242"/>
                </a:solidFill>
                <a:latin typeface="Times New Roman" panose="02020603050405020304" pitchFamily="18" charset="0"/>
                <a:cs typeface="Times New Roman" panose="02020603050405020304" pitchFamily="18" charset="0"/>
              </a:rPr>
              <a:t>way</a:t>
            </a:r>
            <a:r>
              <a:rPr sz="1200" spc="-85" dirty="0">
                <a:solidFill>
                  <a:srgbClr val="424242"/>
                </a:solidFill>
                <a:latin typeface="Times New Roman" panose="02020603050405020304" pitchFamily="18" charset="0"/>
                <a:cs typeface="Times New Roman" panose="02020603050405020304" pitchFamily="18" charset="0"/>
              </a:rPr>
              <a:t> </a:t>
            </a:r>
            <a:r>
              <a:rPr sz="1200" spc="-40" dirty="0">
                <a:solidFill>
                  <a:srgbClr val="424242"/>
                </a:solidFill>
                <a:latin typeface="Times New Roman" panose="02020603050405020304" pitchFamily="18" charset="0"/>
                <a:cs typeface="Times New Roman" panose="02020603050405020304" pitchFamily="18" charset="0"/>
              </a:rPr>
              <a:t>we</a:t>
            </a:r>
            <a:r>
              <a:rPr sz="1200" spc="-85" dirty="0">
                <a:solidFill>
                  <a:srgbClr val="424242"/>
                </a:solidFill>
                <a:latin typeface="Times New Roman" panose="02020603050405020304" pitchFamily="18" charset="0"/>
                <a:cs typeface="Times New Roman" panose="02020603050405020304" pitchFamily="18" charset="0"/>
              </a:rPr>
              <a:t> </a:t>
            </a:r>
            <a:r>
              <a:rPr sz="1200" spc="-50" dirty="0">
                <a:solidFill>
                  <a:srgbClr val="424242"/>
                </a:solidFill>
                <a:latin typeface="Times New Roman" panose="02020603050405020304" pitchFamily="18" charset="0"/>
                <a:cs typeface="Times New Roman" panose="02020603050405020304" pitchFamily="18" charset="0"/>
              </a:rPr>
              <a:t>interact</a:t>
            </a:r>
            <a:r>
              <a:rPr sz="1200" spc="-85" dirty="0">
                <a:solidFill>
                  <a:srgbClr val="424242"/>
                </a:solidFill>
                <a:latin typeface="Times New Roman" panose="02020603050405020304" pitchFamily="18" charset="0"/>
                <a:cs typeface="Times New Roman" panose="02020603050405020304" pitchFamily="18" charset="0"/>
              </a:rPr>
              <a:t> </a:t>
            </a:r>
            <a:r>
              <a:rPr sz="1200" spc="-50" dirty="0">
                <a:solidFill>
                  <a:srgbClr val="424242"/>
                </a:solidFill>
                <a:latin typeface="Times New Roman" panose="02020603050405020304" pitchFamily="18" charset="0"/>
                <a:cs typeface="Times New Roman" panose="02020603050405020304" pitchFamily="18" charset="0"/>
              </a:rPr>
              <a:t>with</a:t>
            </a:r>
            <a:r>
              <a:rPr sz="1200" spc="-85" dirty="0">
                <a:solidFill>
                  <a:srgbClr val="424242"/>
                </a:solidFill>
                <a:latin typeface="Times New Roman" panose="02020603050405020304" pitchFamily="18" charset="0"/>
                <a:cs typeface="Times New Roman" panose="02020603050405020304" pitchFamily="18" charset="0"/>
              </a:rPr>
              <a:t> </a:t>
            </a:r>
            <a:r>
              <a:rPr sz="1200" spc="-30" dirty="0">
                <a:solidFill>
                  <a:srgbClr val="424242"/>
                </a:solidFill>
                <a:latin typeface="Times New Roman" panose="02020603050405020304" pitchFamily="18" charset="0"/>
                <a:cs typeface="Times New Roman" panose="02020603050405020304" pitchFamily="18" charset="0"/>
              </a:rPr>
              <a:t>digital</a:t>
            </a:r>
            <a:r>
              <a:rPr sz="1200" spc="-85" dirty="0">
                <a:solidFill>
                  <a:srgbClr val="424242"/>
                </a:solidFill>
                <a:latin typeface="Times New Roman" panose="02020603050405020304" pitchFamily="18" charset="0"/>
                <a:cs typeface="Times New Roman" panose="02020603050405020304" pitchFamily="18" charset="0"/>
              </a:rPr>
              <a:t> </a:t>
            </a:r>
            <a:r>
              <a:rPr sz="1200" spc="-70" dirty="0">
                <a:solidFill>
                  <a:srgbClr val="424242"/>
                </a:solidFill>
                <a:latin typeface="Times New Roman" panose="02020603050405020304" pitchFamily="18" charset="0"/>
                <a:cs typeface="Times New Roman" panose="02020603050405020304" pitchFamily="18" charset="0"/>
              </a:rPr>
              <a:t>content.</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11" y="3571"/>
            <a:ext cx="6951980" cy="130175"/>
          </a:xfrm>
          <a:custGeom>
            <a:avLst/>
            <a:gdLst/>
            <a:ahLst/>
            <a:cxnLst/>
            <a:rect l="l" t="t" r="r" b="b"/>
            <a:pathLst>
              <a:path w="6951980" h="130175">
                <a:moveTo>
                  <a:pt x="0" y="0"/>
                </a:moveTo>
                <a:lnTo>
                  <a:pt x="6951463" y="0"/>
                </a:lnTo>
                <a:lnTo>
                  <a:pt x="6951463" y="129778"/>
                </a:lnTo>
                <a:lnTo>
                  <a:pt x="0" y="129778"/>
                </a:lnTo>
                <a:lnTo>
                  <a:pt x="0" y="0"/>
                </a:lnTo>
                <a:close/>
              </a:path>
            </a:pathLst>
          </a:custGeom>
          <a:solidFill>
            <a:srgbClr val="DA7462"/>
          </a:solidFill>
        </p:spPr>
        <p:txBody>
          <a:bodyPr wrap="square" lIns="0" tIns="0" rIns="0" bIns="0" rtlCol="0"/>
          <a:lstStyle/>
          <a:p>
            <a:endParaRPr/>
          </a:p>
        </p:txBody>
      </p:sp>
      <p:sp>
        <p:nvSpPr>
          <p:cNvPr id="3" name="object 3"/>
          <p:cNvSpPr/>
          <p:nvPr/>
        </p:nvSpPr>
        <p:spPr>
          <a:xfrm>
            <a:off x="0" y="3370571"/>
            <a:ext cx="134620" cy="546735"/>
          </a:xfrm>
          <a:custGeom>
            <a:avLst/>
            <a:gdLst/>
            <a:ahLst/>
            <a:cxnLst/>
            <a:rect l="l" t="t" r="r" b="b"/>
            <a:pathLst>
              <a:path w="134620" h="546735">
                <a:moveTo>
                  <a:pt x="134094" y="546348"/>
                </a:moveTo>
                <a:lnTo>
                  <a:pt x="0" y="546348"/>
                </a:lnTo>
                <a:lnTo>
                  <a:pt x="0" y="0"/>
                </a:lnTo>
                <a:lnTo>
                  <a:pt x="134094" y="0"/>
                </a:lnTo>
                <a:lnTo>
                  <a:pt x="134094" y="546348"/>
                </a:lnTo>
                <a:close/>
              </a:path>
            </a:pathLst>
          </a:custGeom>
          <a:solidFill>
            <a:srgbClr val="DA7462"/>
          </a:solidFill>
        </p:spPr>
        <p:txBody>
          <a:bodyPr wrap="square" lIns="0" tIns="0" rIns="0" bIns="0" rtlCol="0"/>
          <a:lstStyle/>
          <a:p>
            <a:endParaRPr/>
          </a:p>
        </p:txBody>
      </p:sp>
      <p:sp>
        <p:nvSpPr>
          <p:cNvPr id="4" name="object 4"/>
          <p:cNvSpPr/>
          <p:nvPr/>
        </p:nvSpPr>
        <p:spPr>
          <a:xfrm>
            <a:off x="6830617" y="3370571"/>
            <a:ext cx="134620" cy="546735"/>
          </a:xfrm>
          <a:custGeom>
            <a:avLst/>
            <a:gdLst/>
            <a:ahLst/>
            <a:cxnLst/>
            <a:rect l="l" t="t" r="r" b="b"/>
            <a:pathLst>
              <a:path w="134620" h="546735">
                <a:moveTo>
                  <a:pt x="134094" y="546348"/>
                </a:moveTo>
                <a:lnTo>
                  <a:pt x="0" y="546348"/>
                </a:lnTo>
                <a:lnTo>
                  <a:pt x="0" y="0"/>
                </a:lnTo>
                <a:lnTo>
                  <a:pt x="134094" y="0"/>
                </a:lnTo>
                <a:lnTo>
                  <a:pt x="134094" y="546348"/>
                </a:lnTo>
                <a:close/>
              </a:path>
            </a:pathLst>
          </a:custGeom>
          <a:solidFill>
            <a:srgbClr val="DA7462"/>
          </a:solidFill>
        </p:spPr>
        <p:txBody>
          <a:bodyPr wrap="square" lIns="0" tIns="0" rIns="0" bIns="0" rtlCol="0"/>
          <a:lstStyle/>
          <a:p>
            <a:endParaRPr/>
          </a:p>
        </p:txBody>
      </p:sp>
      <p:sp>
        <p:nvSpPr>
          <p:cNvPr id="5" name="object 5"/>
          <p:cNvSpPr txBox="1">
            <a:spLocks noGrp="1"/>
          </p:cNvSpPr>
          <p:nvPr>
            <p:ph type="title"/>
          </p:nvPr>
        </p:nvSpPr>
        <p:spPr>
          <a:xfrm>
            <a:off x="391886" y="370113"/>
            <a:ext cx="6370864" cy="1985159"/>
          </a:xfrm>
          <a:prstGeom prst="rect">
            <a:avLst/>
          </a:prstGeom>
        </p:spPr>
        <p:txBody>
          <a:bodyPr vert="horz" wrap="square" lIns="0" tIns="15240" rIns="0" bIns="0" rtlCol="0">
            <a:spAutoFit/>
          </a:bodyPr>
          <a:lstStyle/>
          <a:p>
            <a:pPr marL="12700" algn="ctr">
              <a:lnSpc>
                <a:spcPct val="100000"/>
              </a:lnSpc>
              <a:spcBef>
                <a:spcPts val="120"/>
              </a:spcBef>
            </a:pPr>
            <a:br>
              <a:rPr lang="en-IN" sz="3200" spc="185" dirty="0">
                <a:solidFill>
                  <a:schemeClr val="accent4">
                    <a:lumMod val="50000"/>
                  </a:schemeClr>
                </a:solidFill>
                <a:latin typeface="Times New Roman" panose="02020603050405020304" pitchFamily="18" charset="0"/>
                <a:cs typeface="Times New Roman" panose="02020603050405020304" pitchFamily="18" charset="0"/>
              </a:rPr>
            </a:br>
            <a:br>
              <a:rPr lang="en-IN" sz="3200" spc="185" dirty="0">
                <a:solidFill>
                  <a:schemeClr val="accent4">
                    <a:lumMod val="50000"/>
                  </a:schemeClr>
                </a:solidFill>
                <a:latin typeface="Times New Roman" panose="02020603050405020304" pitchFamily="18" charset="0"/>
                <a:cs typeface="Times New Roman" panose="02020603050405020304" pitchFamily="18" charset="0"/>
              </a:rPr>
            </a:br>
            <a:br>
              <a:rPr lang="en-IN" sz="3200" spc="185" dirty="0">
                <a:solidFill>
                  <a:schemeClr val="accent4">
                    <a:lumMod val="50000"/>
                  </a:schemeClr>
                </a:solidFill>
                <a:latin typeface="Times New Roman" panose="02020603050405020304" pitchFamily="18" charset="0"/>
                <a:cs typeface="Times New Roman" panose="02020603050405020304" pitchFamily="18" charset="0"/>
              </a:rPr>
            </a:br>
            <a:r>
              <a:rPr lang="en-IN" sz="3200" spc="185" dirty="0">
                <a:solidFill>
                  <a:schemeClr val="accent4">
                    <a:lumMod val="50000"/>
                  </a:schemeClr>
                </a:solidFill>
                <a:latin typeface="Times New Roman" panose="02020603050405020304" pitchFamily="18" charset="0"/>
                <a:cs typeface="Times New Roman" panose="02020603050405020304" pitchFamily="18" charset="0"/>
              </a:rPr>
              <a:t>Thank You !</a:t>
            </a:r>
            <a:endParaRPr sz="32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341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6534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340</Words>
  <Application>Microsoft Office PowerPoint</Application>
  <PresentationFormat>Custom</PresentationFormat>
  <Paragraphs>64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Trebuchet MS</vt:lpstr>
      <vt:lpstr>Office Theme</vt:lpstr>
      <vt:lpstr> EXPLORING THE  FUTURE: AUGMENTED  REALITY AND  VIRTUAL REALITY  DISPLAYS</vt:lpstr>
      <vt:lpstr>PowerPoint Presentation</vt:lpstr>
      <vt:lpstr>AR VS VR</vt:lpstr>
      <vt:lpstr>APPLICATIONS OF AR</vt:lpstr>
      <vt:lpstr>APPLICATIONS OF VR</vt:lpstr>
      <vt:lpstr>Challenges and Future Developments</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EXPLORING THE  FUTURE: AUGMENTED  REALITY AND  VIRTUAL REALITY  DISPLAYS</dc:title>
  <cp:lastModifiedBy>Vaishnavi Saindane</cp:lastModifiedBy>
  <cp:revision>9</cp:revision>
  <dcterms:created xsi:type="dcterms:W3CDTF">2023-10-07T17:19:20Z</dcterms:created>
  <dcterms:modified xsi:type="dcterms:W3CDTF">2023-10-07T18:22:00Z</dcterms:modified>
</cp:coreProperties>
</file>