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Analyst Internship - Task 3</a:t>
            </a:r>
            <a:endParaRPr lang="en-IN" dirty="0"/>
          </a:p>
          <a:p>
            <a:r>
              <a:rPr lang="en-IN" dirty="0"/>
              <a:t>Vaishnavi Chandrakant sakpal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440" y="2880852"/>
            <a:ext cx="7180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Data Source: Superstore Sales Dataset (Synthetic)</a:t>
            </a:r>
          </a:p>
          <a:p>
            <a:pPr>
              <a:defRPr sz="1800"/>
            </a:pPr>
            <a:r>
              <a:rPr dirty="0"/>
              <a:t>• Records: 1000 Rows</a:t>
            </a:r>
          </a:p>
          <a:p>
            <a:pPr>
              <a:defRPr sz="1800"/>
            </a:pPr>
            <a:r>
              <a:rPr dirty="0"/>
              <a:t>• Key Fields: Date, Category, Region, Sales, Profit, etc.</a:t>
            </a:r>
          </a:p>
          <a:p>
            <a:pPr>
              <a:defRPr sz="1800"/>
            </a:pPr>
            <a:r>
              <a:rPr dirty="0"/>
              <a:t>• Goal: Analyze performance trends and gain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in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716" y="2408902"/>
            <a:ext cx="69750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Total Sales &amp; Total Profit</a:t>
            </a:r>
          </a:p>
          <a:p>
            <a:pPr>
              <a:defRPr sz="1800"/>
            </a:pPr>
            <a:r>
              <a:rPr dirty="0"/>
              <a:t>• Profit Margin (%)</a:t>
            </a:r>
          </a:p>
          <a:p>
            <a:pPr>
              <a:defRPr sz="1800"/>
            </a:pPr>
            <a:r>
              <a:rPr dirty="0"/>
              <a:t>• Orders &amp; Quantity Sold</a:t>
            </a:r>
          </a:p>
          <a:p>
            <a:pPr>
              <a:defRPr sz="1800"/>
            </a:pPr>
            <a:r>
              <a:rPr dirty="0"/>
              <a:t>• Average Order Value (AOV)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440" y="2625212"/>
            <a:ext cx="7180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Tree Map: Sub-Category Sales</a:t>
            </a:r>
          </a:p>
          <a:p>
            <a:pPr>
              <a:defRPr sz="1800"/>
            </a:pPr>
            <a:r>
              <a:rPr dirty="0"/>
              <a:t>• Line Chart: Monthly Sales vs Profit</a:t>
            </a:r>
          </a:p>
          <a:p>
            <a:pPr>
              <a:defRPr sz="1800"/>
            </a:pPr>
            <a:r>
              <a:rPr dirty="0"/>
              <a:t>• Pie Chart: Segment-wise Sales</a:t>
            </a:r>
          </a:p>
          <a:p>
            <a:pPr>
              <a:defRPr sz="1800"/>
            </a:pPr>
            <a:r>
              <a:rPr dirty="0"/>
              <a:t>• Bar Chart: Regional Profit</a:t>
            </a:r>
          </a:p>
          <a:p>
            <a:pPr>
              <a:defRPr sz="1800"/>
            </a:pPr>
            <a:r>
              <a:rPr dirty="0"/>
              <a:t>• Table: City-wise Product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006" y="3028334"/>
            <a:ext cx="65817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Accessories &amp; Tables lead in category sales</a:t>
            </a:r>
          </a:p>
          <a:p>
            <a:pPr>
              <a:defRPr sz="1800"/>
            </a:pPr>
            <a:r>
              <a:rPr dirty="0"/>
              <a:t>• Sales peaked in mid-year months (Jun–Aug)</a:t>
            </a:r>
          </a:p>
          <a:p>
            <a:pPr>
              <a:defRPr sz="1800"/>
            </a:pPr>
            <a:r>
              <a:rPr dirty="0"/>
              <a:t>• South &amp; West regions are top in profit</a:t>
            </a:r>
          </a:p>
          <a:p>
            <a:pPr>
              <a:defRPr sz="1800"/>
            </a:pPr>
            <a:r>
              <a:rPr dirty="0"/>
              <a:t>• Phoenix &amp; Los Angeles contribute strong sales</a:t>
            </a:r>
          </a:p>
          <a:p>
            <a:pPr>
              <a:defRPr sz="1800"/>
            </a:pPr>
            <a:r>
              <a:rPr dirty="0"/>
              <a:t>• Discount doesn't guarantee profit boost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Dashboard Screenshot</a:t>
            </a:r>
          </a:p>
        </p:txBody>
      </p:sp>
      <p:pic>
        <p:nvPicPr>
          <p:cNvPr id="3" name="Picture 2" descr="9a80afe5-c113-42f1-8e83-6145fdc09f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0" y="2305665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161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Sales Dashboard Summary</vt:lpstr>
      <vt:lpstr>Dataset Overview</vt:lpstr>
      <vt:lpstr>Key KPIs in Dashboard</vt:lpstr>
      <vt:lpstr>Visuals Used</vt:lpstr>
      <vt:lpstr>Business Insights</vt:lpstr>
      <vt:lpstr>Final Dashboard 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vaishnavi sakpal</cp:lastModifiedBy>
  <cp:revision>2</cp:revision>
  <dcterms:created xsi:type="dcterms:W3CDTF">2013-01-27T09:14:16Z</dcterms:created>
  <dcterms:modified xsi:type="dcterms:W3CDTF">2025-08-08T10:14:59Z</dcterms:modified>
  <cp:category/>
</cp:coreProperties>
</file>