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7" r:id="rId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946" y="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ishnavi sandineni" userId="c51fc16fc975a5ae" providerId="LiveId" clId="{916F3A79-452F-4DFD-BA1E-40C833558436}"/>
    <pc:docChg chg="undo custSel addSld delSld modSld sldOrd">
      <pc:chgData name="vaishnavi sandineni" userId="c51fc16fc975a5ae" providerId="LiveId" clId="{916F3A79-452F-4DFD-BA1E-40C833558436}" dt="2024-07-31T09:04:42.921" v="128" actId="20577"/>
      <pc:docMkLst>
        <pc:docMk/>
      </pc:docMkLst>
      <pc:sldChg chg="modSp mod">
        <pc:chgData name="vaishnavi sandineni" userId="c51fc16fc975a5ae" providerId="LiveId" clId="{916F3A79-452F-4DFD-BA1E-40C833558436}" dt="2024-07-31T09:04:42.921" v="128" actId="20577"/>
        <pc:sldMkLst>
          <pc:docMk/>
          <pc:sldMk cId="0" sldId="256"/>
        </pc:sldMkLst>
        <pc:spChg chg="mod">
          <ac:chgData name="vaishnavi sandineni" userId="c51fc16fc975a5ae" providerId="LiveId" clId="{916F3A79-452F-4DFD-BA1E-40C833558436}" dt="2024-07-31T09:04:42.921" v="128" actId="20577"/>
          <ac:spMkLst>
            <pc:docMk/>
            <pc:sldMk cId="0" sldId="256"/>
            <ac:spMk id="211" creationId="{00000000-0000-0000-0000-000000000000}"/>
          </ac:spMkLst>
        </pc:spChg>
      </pc:sldChg>
      <pc:sldChg chg="modSp add del mod">
        <pc:chgData name="vaishnavi sandineni" userId="c51fc16fc975a5ae" providerId="LiveId" clId="{916F3A79-452F-4DFD-BA1E-40C833558436}" dt="2024-07-31T08:55:35.656" v="103" actId="47"/>
        <pc:sldMkLst>
          <pc:docMk/>
          <pc:sldMk cId="0" sldId="257"/>
        </pc:sldMkLst>
        <pc:spChg chg="mod">
          <ac:chgData name="vaishnavi sandineni" userId="c51fc16fc975a5ae" providerId="LiveId" clId="{916F3A79-452F-4DFD-BA1E-40C833558436}" dt="2024-07-31T08:31:26.077" v="42" actId="20577"/>
          <ac:spMkLst>
            <pc:docMk/>
            <pc:sldMk cId="0" sldId="257"/>
            <ac:spMk id="218" creationId="{00000000-0000-0000-0000-000000000000}"/>
          </ac:spMkLst>
        </pc:spChg>
        <pc:spChg chg="mod">
          <ac:chgData name="vaishnavi sandineni" userId="c51fc16fc975a5ae" providerId="LiveId" clId="{916F3A79-452F-4DFD-BA1E-40C833558436}" dt="2024-07-31T08:31:35.832" v="61" actId="20577"/>
          <ac:spMkLst>
            <pc:docMk/>
            <pc:sldMk cId="0" sldId="257"/>
            <ac:spMk id="222" creationId="{00000000-0000-0000-0000-000000000000}"/>
          </ac:spMkLst>
        </pc:spChg>
      </pc:sldChg>
      <pc:sldChg chg="modSp mod">
        <pc:chgData name="vaishnavi sandineni" userId="c51fc16fc975a5ae" providerId="LiveId" clId="{916F3A79-452F-4DFD-BA1E-40C833558436}" dt="2024-07-31T09:03:42.886" v="122" actId="20577"/>
        <pc:sldMkLst>
          <pc:docMk/>
          <pc:sldMk cId="0" sldId="258"/>
        </pc:sldMkLst>
        <pc:spChg chg="mod">
          <ac:chgData name="vaishnavi sandineni" userId="c51fc16fc975a5ae" providerId="LiveId" clId="{916F3A79-452F-4DFD-BA1E-40C833558436}" dt="2024-07-31T08:15:30.776" v="5"/>
          <ac:spMkLst>
            <pc:docMk/>
            <pc:sldMk cId="0" sldId="258"/>
            <ac:spMk id="229" creationId="{00000000-0000-0000-0000-000000000000}"/>
          </ac:spMkLst>
        </pc:spChg>
        <pc:spChg chg="mod">
          <ac:chgData name="vaishnavi sandineni" userId="c51fc16fc975a5ae" providerId="LiveId" clId="{916F3A79-452F-4DFD-BA1E-40C833558436}" dt="2024-07-31T09:03:42.886" v="122" actId="20577"/>
          <ac:spMkLst>
            <pc:docMk/>
            <pc:sldMk cId="0" sldId="258"/>
            <ac:spMk id="232" creationId="{00000000-0000-0000-0000-000000000000}"/>
          </ac:spMkLst>
        </pc:spChg>
      </pc:sldChg>
      <pc:sldChg chg="new del">
        <pc:chgData name="vaishnavi sandineni" userId="c51fc16fc975a5ae" providerId="LiveId" clId="{916F3A79-452F-4DFD-BA1E-40C833558436}" dt="2024-07-31T08:54:45.847" v="77" actId="2696"/>
        <pc:sldMkLst>
          <pc:docMk/>
          <pc:sldMk cId="220600609" sldId="259"/>
        </pc:sldMkLst>
      </pc:sldChg>
      <pc:sldChg chg="new add del">
        <pc:chgData name="vaishnavi sandineni" userId="c51fc16fc975a5ae" providerId="LiveId" clId="{916F3A79-452F-4DFD-BA1E-40C833558436}" dt="2024-07-31T08:55:59.109" v="115" actId="47"/>
        <pc:sldMkLst>
          <pc:docMk/>
          <pc:sldMk cId="2217655770" sldId="260"/>
        </pc:sldMkLst>
      </pc:sldChg>
      <pc:sldChg chg="new add del">
        <pc:chgData name="vaishnavi sandineni" userId="c51fc16fc975a5ae" providerId="LiveId" clId="{916F3A79-452F-4DFD-BA1E-40C833558436}" dt="2024-07-31T08:55:55.570" v="114" actId="47"/>
        <pc:sldMkLst>
          <pc:docMk/>
          <pc:sldMk cId="1144032059" sldId="261"/>
        </pc:sldMkLst>
      </pc:sldChg>
      <pc:sldChg chg="new add del">
        <pc:chgData name="vaishnavi sandineni" userId="c51fc16fc975a5ae" providerId="LiveId" clId="{916F3A79-452F-4DFD-BA1E-40C833558436}" dt="2024-07-31T08:56:00.469" v="116" actId="47"/>
        <pc:sldMkLst>
          <pc:docMk/>
          <pc:sldMk cId="2234705466" sldId="262"/>
        </pc:sldMkLst>
      </pc:sldChg>
      <pc:sldChg chg="new add del">
        <pc:chgData name="vaishnavi sandineni" userId="c51fc16fc975a5ae" providerId="LiveId" clId="{916F3A79-452F-4DFD-BA1E-40C833558436}" dt="2024-07-31T08:56:01.563" v="117" actId="47"/>
        <pc:sldMkLst>
          <pc:docMk/>
          <pc:sldMk cId="1613985892" sldId="263"/>
        </pc:sldMkLst>
      </pc:sldChg>
      <pc:sldChg chg="new add del">
        <pc:chgData name="vaishnavi sandineni" userId="c51fc16fc975a5ae" providerId="LiveId" clId="{916F3A79-452F-4DFD-BA1E-40C833558436}" dt="2024-07-31T08:56:03.784" v="118" actId="47"/>
        <pc:sldMkLst>
          <pc:docMk/>
          <pc:sldMk cId="3279728614" sldId="264"/>
        </pc:sldMkLst>
      </pc:sldChg>
      <pc:sldChg chg="new add del">
        <pc:chgData name="vaishnavi sandineni" userId="c51fc16fc975a5ae" providerId="LiveId" clId="{916F3A79-452F-4DFD-BA1E-40C833558436}" dt="2024-07-31T08:55:50.811" v="110" actId="47"/>
        <pc:sldMkLst>
          <pc:docMk/>
          <pc:sldMk cId="3171898769" sldId="265"/>
        </pc:sldMkLst>
      </pc:sldChg>
      <pc:sldChg chg="new add del">
        <pc:chgData name="vaishnavi sandineni" userId="c51fc16fc975a5ae" providerId="LiveId" clId="{916F3A79-452F-4DFD-BA1E-40C833558436}" dt="2024-07-31T08:55:51.405" v="111" actId="47"/>
        <pc:sldMkLst>
          <pc:docMk/>
          <pc:sldMk cId="2942896239" sldId="266"/>
        </pc:sldMkLst>
      </pc:sldChg>
      <pc:sldChg chg="new add del">
        <pc:chgData name="vaishnavi sandineni" userId="c51fc16fc975a5ae" providerId="LiveId" clId="{916F3A79-452F-4DFD-BA1E-40C833558436}" dt="2024-07-31T08:55:52.078" v="112" actId="47"/>
        <pc:sldMkLst>
          <pc:docMk/>
          <pc:sldMk cId="2527653456" sldId="267"/>
        </pc:sldMkLst>
      </pc:sldChg>
      <pc:sldChg chg="new del ord">
        <pc:chgData name="vaishnavi sandineni" userId="c51fc16fc975a5ae" providerId="LiveId" clId="{916F3A79-452F-4DFD-BA1E-40C833558436}" dt="2024-07-31T08:55:52.829" v="113" actId="47"/>
        <pc:sldMkLst>
          <pc:docMk/>
          <pc:sldMk cId="211377606" sldId="268"/>
        </pc:sldMkLst>
      </pc:sldChg>
      <pc:sldChg chg="new del">
        <pc:chgData name="vaishnavi sandineni" userId="c51fc16fc975a5ae" providerId="LiveId" clId="{916F3A79-452F-4DFD-BA1E-40C833558436}" dt="2024-07-31T08:55:45.099" v="107" actId="47"/>
        <pc:sldMkLst>
          <pc:docMk/>
          <pc:sldMk cId="3544136537" sldId="269"/>
        </pc:sldMkLst>
      </pc:sldChg>
      <pc:sldChg chg="new add del">
        <pc:chgData name="vaishnavi sandineni" userId="c51fc16fc975a5ae" providerId="LiveId" clId="{916F3A79-452F-4DFD-BA1E-40C833558436}" dt="2024-07-31T08:55:46.538" v="108" actId="47"/>
        <pc:sldMkLst>
          <pc:docMk/>
          <pc:sldMk cId="1793962328" sldId="270"/>
        </pc:sldMkLst>
      </pc:sldChg>
      <pc:sldChg chg="new add del">
        <pc:chgData name="vaishnavi sandineni" userId="c51fc16fc975a5ae" providerId="LiveId" clId="{916F3A79-452F-4DFD-BA1E-40C833558436}" dt="2024-07-31T08:55:47.413" v="109" actId="47"/>
        <pc:sldMkLst>
          <pc:docMk/>
          <pc:sldMk cId="3016924470" sldId="271"/>
        </pc:sldMkLst>
      </pc:sldChg>
      <pc:sldChg chg="new add del">
        <pc:chgData name="vaishnavi sandineni" userId="c51fc16fc975a5ae" providerId="LiveId" clId="{916F3A79-452F-4DFD-BA1E-40C833558436}" dt="2024-07-31T08:55:41.271" v="106" actId="47"/>
        <pc:sldMkLst>
          <pc:docMk/>
          <pc:sldMk cId="1101774679" sldId="272"/>
        </pc:sldMkLst>
      </pc:sldChg>
      <pc:sldChg chg="new del">
        <pc:chgData name="vaishnavi sandineni" userId="c51fc16fc975a5ae" providerId="LiveId" clId="{916F3A79-452F-4DFD-BA1E-40C833558436}" dt="2024-07-31T08:54:53.424" v="78" actId="47"/>
        <pc:sldMkLst>
          <pc:docMk/>
          <pc:sldMk cId="1274357563" sldId="273"/>
        </pc:sldMkLst>
      </pc:sldChg>
      <pc:sldMasterChg chg="addSldLayout delSldLayout">
        <pc:chgData name="vaishnavi sandineni" userId="c51fc16fc975a5ae" providerId="LiveId" clId="{916F3A79-452F-4DFD-BA1E-40C833558436}" dt="2024-07-31T08:55:35.656" v="103" actId="47"/>
        <pc:sldMasterMkLst>
          <pc:docMk/>
          <pc:sldMasterMk cId="0" sldId="2147483648"/>
        </pc:sldMasterMkLst>
        <pc:sldLayoutChg chg="add del">
          <pc:chgData name="vaishnavi sandineni" userId="c51fc16fc975a5ae" providerId="LiveId" clId="{916F3A79-452F-4DFD-BA1E-40C833558436}" dt="2024-07-31T08:55:35.656" v="103" actId="47"/>
          <pc:sldLayoutMkLst>
            <pc:docMk/>
            <pc:sldMasterMk cId="0" sldId="2147483648"/>
            <pc:sldLayoutMk cId="0" sldId="2147483650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5" name="Google Shape;21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">
    <p:bg>
      <p:bgPr>
        <a:solidFill>
          <a:schemeClr val="lt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Franklin Gothic"/>
              <a:buNone/>
              <a:defRPr sz="60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7" name="Google Shape;17;p7"/>
          <p:cNvGrpSpPr/>
          <p:nvPr/>
        </p:nvGrpSpPr>
        <p:grpSpPr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8" name="Google Shape;18;p7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9" name="Google Shape;19;p7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" name="Google Shape;20;p7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1" name="Google Shape;21;p7"/>
          <p:cNvSpPr txBox="1">
            <a:spLocks noGrp="1"/>
          </p:cNvSpPr>
          <p:nvPr>
            <p:ph type="body" idx="1"/>
          </p:nvPr>
        </p:nvSpPr>
        <p:spPr>
          <a:xfrm>
            <a:off x="6367055" y="4549553"/>
            <a:ext cx="5491570" cy="95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22" name="Google Shape;22;p7"/>
          <p:cNvCxnSpPr/>
          <p:nvPr/>
        </p:nvCxnSpPr>
        <p:spPr>
          <a:xfrm>
            <a:off x="5839833" y="578434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line ">
  <p:cSld name="Timeline ">
    <p:bg>
      <p:bgPr>
        <a:solidFill>
          <a:schemeClr val="lt1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Google Shape;142;p16"/>
          <p:cNvCxnSpPr/>
          <p:nvPr/>
        </p:nvCxnSpPr>
        <p:spPr>
          <a:xfrm flipH="1">
            <a:off x="1045959" y="2213783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3" name="Google Shape;143;p16"/>
          <p:cNvCxnSpPr/>
          <p:nvPr/>
        </p:nvCxnSpPr>
        <p:spPr>
          <a:xfrm flipH="1">
            <a:off x="6180493" y="2213783"/>
            <a:ext cx="11102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4" name="Google Shape;144;p16"/>
          <p:cNvCxnSpPr/>
          <p:nvPr/>
        </p:nvCxnSpPr>
        <p:spPr>
          <a:xfrm flipH="1">
            <a:off x="8745623" y="3904712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5" name="Google Shape;145;p16"/>
          <p:cNvCxnSpPr/>
          <p:nvPr/>
        </p:nvCxnSpPr>
        <p:spPr>
          <a:xfrm flipH="1">
            <a:off x="3611089" y="3895941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6" name="Google Shape;146;p16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16"/>
          <p:cNvSpPr txBox="1">
            <a:spLocks noGrp="1"/>
          </p:cNvSpPr>
          <p:nvPr>
            <p:ph type="body" idx="1"/>
          </p:nvPr>
        </p:nvSpPr>
        <p:spPr>
          <a:xfrm>
            <a:off x="1296955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8" name="Google Shape;148;p16"/>
          <p:cNvSpPr txBox="1">
            <a:spLocks noGrp="1"/>
          </p:cNvSpPr>
          <p:nvPr>
            <p:ph type="body" idx="2"/>
          </p:nvPr>
        </p:nvSpPr>
        <p:spPr>
          <a:xfrm>
            <a:off x="1296955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9" name="Google Shape;149;p16"/>
          <p:cNvSpPr txBox="1">
            <a:spLocks noGrp="1"/>
          </p:cNvSpPr>
          <p:nvPr>
            <p:ph type="body" idx="3"/>
          </p:nvPr>
        </p:nvSpPr>
        <p:spPr>
          <a:xfrm>
            <a:off x="3897799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0" name="Google Shape;150;p16"/>
          <p:cNvSpPr txBox="1">
            <a:spLocks noGrp="1"/>
          </p:cNvSpPr>
          <p:nvPr>
            <p:ph type="body" idx="4"/>
          </p:nvPr>
        </p:nvSpPr>
        <p:spPr>
          <a:xfrm>
            <a:off x="3897799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1" name="Google Shape;151;p16"/>
          <p:cNvSpPr txBox="1">
            <a:spLocks noGrp="1"/>
          </p:cNvSpPr>
          <p:nvPr>
            <p:ph type="body" idx="5"/>
          </p:nvPr>
        </p:nvSpPr>
        <p:spPr>
          <a:xfrm>
            <a:off x="9001711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2" name="Google Shape;152;p16"/>
          <p:cNvSpPr txBox="1">
            <a:spLocks noGrp="1"/>
          </p:cNvSpPr>
          <p:nvPr>
            <p:ph type="body" idx="6"/>
          </p:nvPr>
        </p:nvSpPr>
        <p:spPr>
          <a:xfrm>
            <a:off x="9001711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3" name="Google Shape;153;p16"/>
          <p:cNvSpPr txBox="1">
            <a:spLocks noGrp="1"/>
          </p:cNvSpPr>
          <p:nvPr>
            <p:ph type="body" idx="7"/>
          </p:nvPr>
        </p:nvSpPr>
        <p:spPr>
          <a:xfrm>
            <a:off x="6438143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4" name="Google Shape;154;p16"/>
          <p:cNvSpPr txBox="1">
            <a:spLocks noGrp="1"/>
          </p:cNvSpPr>
          <p:nvPr>
            <p:ph type="body" idx="8"/>
          </p:nvPr>
        </p:nvSpPr>
        <p:spPr>
          <a:xfrm>
            <a:off x="6438143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55" name="Google Shape;155;p16"/>
          <p:cNvCxnSpPr/>
          <p:nvPr/>
        </p:nvCxnSpPr>
        <p:spPr>
          <a:xfrm>
            <a:off x="967689" y="3968780"/>
            <a:ext cx="10275477" cy="0"/>
          </a:xfrm>
          <a:prstGeom prst="straightConnector1">
            <a:avLst/>
          </a:prstGeom>
          <a:noFill/>
          <a:ln w="1651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6" name="Google Shape;156;p16"/>
          <p:cNvSpPr/>
          <p:nvPr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7" name="Google Shape;157;p16"/>
          <p:cNvSpPr/>
          <p:nvPr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8" name="Google Shape;158;p16"/>
          <p:cNvSpPr/>
          <p:nvPr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9" name="Google Shape;159;p16"/>
          <p:cNvSpPr/>
          <p:nvPr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60" name="Google Shape;160;p16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16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16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3768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orient="horz" pos="1512">
          <p15:clr>
            <a:srgbClr val="FBAE40"/>
          </p15:clr>
        </p15:guide>
        <p15:guide id="11" orient="horz" pos="283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">
  <p:cSld name="2 Col">
    <p:bg>
      <p:bgPr>
        <a:solidFill>
          <a:schemeClr val="lt1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17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65" name="Google Shape;165;p17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6" name="Google Shape;166;p17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7" name="Google Shape;167;p17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68" name="Google Shape;168;p17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69" name="Google Shape;169;p17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0" name="Google Shape;170;p17"/>
          <p:cNvSpPr txBox="1"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1" name="Google Shape;171;p17"/>
          <p:cNvSpPr txBox="1">
            <a:spLocks noGrp="1"/>
          </p:cNvSpPr>
          <p:nvPr>
            <p:ph type="body" idx="2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2" name="Google Shape;172;p17"/>
          <p:cNvSpPr txBox="1">
            <a:spLocks noGrp="1"/>
          </p:cNvSpPr>
          <p:nvPr>
            <p:ph type="body" idx="3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3" name="Google Shape;173;p17"/>
          <p:cNvSpPr txBox="1">
            <a:spLocks noGrp="1"/>
          </p:cNvSpPr>
          <p:nvPr>
            <p:ph type="body" idx="4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74" name="Google Shape;174;p17"/>
          <p:cNvCxnSpPr/>
          <p:nvPr/>
        </p:nvCxnSpPr>
        <p:spPr>
          <a:xfrm>
            <a:off x="63627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5" name="Google Shape;175;p17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17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17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">
  <p:cSld name="3 col">
    <p:bg>
      <p:bgPr>
        <a:solidFill>
          <a:schemeClr val="lt1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oogle Shape;179;p18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80" name="Google Shape;180;p18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1" name="Google Shape;181;p18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2" name="Google Shape;182;p18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83" name="Google Shape;183;p1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84" name="Google Shape;184;p18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5" name="Google Shape;185;p18"/>
          <p:cNvSpPr txBox="1"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6" name="Google Shape;186;p18"/>
          <p:cNvSpPr txBox="1">
            <a:spLocks noGrp="1"/>
          </p:cNvSpPr>
          <p:nvPr>
            <p:ph type="body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7" name="Google Shape;187;p18"/>
          <p:cNvSpPr txBox="1">
            <a:spLocks noGrp="1"/>
          </p:cNvSpPr>
          <p:nvPr>
            <p:ph type="body" idx="3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8" name="Google Shape;188;p18"/>
          <p:cNvSpPr txBox="1">
            <a:spLocks noGrp="1"/>
          </p:cNvSpPr>
          <p:nvPr>
            <p:ph type="body" idx="4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9" name="Google Shape;189;p18"/>
          <p:cNvSpPr txBox="1">
            <a:spLocks noGrp="1"/>
          </p:cNvSpPr>
          <p:nvPr>
            <p:ph type="body" idx="5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90" name="Google Shape;190;p18"/>
          <p:cNvSpPr txBox="1">
            <a:spLocks noGrp="1"/>
          </p:cNvSpPr>
          <p:nvPr>
            <p:ph type="body" idx="6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91" name="Google Shape;191;p18"/>
          <p:cNvCxnSpPr/>
          <p:nvPr/>
        </p:nvCxnSpPr>
        <p:spPr>
          <a:xfrm>
            <a:off x="4569372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2" name="Google Shape;192;p18"/>
          <p:cNvCxnSpPr/>
          <p:nvPr/>
        </p:nvCxnSpPr>
        <p:spPr>
          <a:xfrm>
            <a:off x="8187017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3" name="Google Shape;193;p1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1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1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>
          <p15:clr>
            <a:srgbClr val="FBAE40"/>
          </p15:clr>
        </p15:guide>
        <p15:guide id="4" pos="5160">
          <p15:clr>
            <a:srgbClr val="FBAE40"/>
          </p15:clr>
        </p15:guide>
        <p15:guide id="5" orient="horz" pos="1224">
          <p15:clr>
            <a:srgbClr val="FBAE40"/>
          </p15:clr>
        </p15:guide>
        <p15:guide id="6" orient="horz" pos="1440">
          <p15:clr>
            <a:srgbClr val="FBAE40"/>
          </p15:clr>
        </p15:guide>
        <p15:guide id="7" orient="horz" pos="552">
          <p15:clr>
            <a:srgbClr val="FBAE40"/>
          </p15:clr>
        </p15:guide>
        <p15:guide id="8" pos="4800">
          <p15:clr>
            <a:srgbClr val="FBAE40"/>
          </p15:clr>
        </p15:guide>
        <p15:guide id="9" pos="2880">
          <p15:clr>
            <a:srgbClr val="FBAE40"/>
          </p15:clr>
        </p15:guide>
        <p15:guide id="10" orient="horz" pos="17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">
  <p:cSld name="Thank You">
    <p:bg>
      <p:bgPr>
        <a:solidFill>
          <a:schemeClr val="lt1"/>
        </a:solid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9"/>
          <p:cNvSpPr txBox="1">
            <a:spLocks noGrp="1"/>
          </p:cNvSpPr>
          <p:nvPr>
            <p:ph type="body" idx="1"/>
          </p:nvPr>
        </p:nvSpPr>
        <p:spPr>
          <a:xfrm>
            <a:off x="6896100" y="5102063"/>
            <a:ext cx="4914900" cy="588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8" name="Google Shape;198;p19"/>
          <p:cNvSpPr txBox="1">
            <a:spLocks noGrp="1"/>
          </p:cNvSpPr>
          <p:nvPr>
            <p:ph type="subTitle" idx="2"/>
          </p:nvPr>
        </p:nvSpPr>
        <p:spPr>
          <a:xfrm>
            <a:off x="6907623" y="3591098"/>
            <a:ext cx="4903377" cy="105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9" name="Google Shape;199;p19"/>
          <p:cNvSpPr txBox="1"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00" name="Google Shape;200;p19"/>
          <p:cNvCxnSpPr/>
          <p:nvPr/>
        </p:nvCxnSpPr>
        <p:spPr>
          <a:xfrm>
            <a:off x="6896100" y="3233703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1" name="Google Shape;201;p19"/>
          <p:cNvSpPr>
            <a:spLocks noGrp="1"/>
          </p:cNvSpPr>
          <p:nvPr>
            <p:ph type="pic" idx="3"/>
          </p:nvPr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202" name="Google Shape;202;p19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203" name="Google Shape;203;p1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4" name="Google Shape;204;p1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5" name="Google Shape;205;p1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roduction">
  <p:cSld name="Introductio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8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Google Shape;25;p8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6" name="Google Shape;26;p8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7" name="Google Shape;27;p8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8" name="Google Shape;28;p8"/>
          <p:cNvSpPr>
            <a:spLocks noGrp="1"/>
          </p:cNvSpPr>
          <p:nvPr>
            <p:ph type="pic" idx="2"/>
          </p:nvPr>
        </p:nvSpPr>
        <p:spPr>
          <a:xfrm>
            <a:off x="6096000" y="-22543"/>
            <a:ext cx="6096000" cy="6903086"/>
          </a:xfrm>
          <a:prstGeom prst="rect">
            <a:avLst/>
          </a:prstGeom>
          <a:noFill/>
          <a:ln>
            <a:noFill/>
          </a:ln>
        </p:spPr>
      </p:sp>
      <p:sp>
        <p:nvSpPr>
          <p:cNvPr id="29" name="Google Shape;29;p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0" name="Google Shape;30;p8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1" name="Google Shape;31;p8"/>
          <p:cNvSpPr txBox="1">
            <a:spLocks noGrp="1"/>
          </p:cNvSpPr>
          <p:nvPr>
            <p:ph type="body" idx="1"/>
          </p:nvPr>
        </p:nvSpPr>
        <p:spPr>
          <a:xfrm>
            <a:off x="952499" y="2289363"/>
            <a:ext cx="4572001" cy="2795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3480">
          <p15:clr>
            <a:srgbClr val="FBAE40"/>
          </p15:clr>
        </p15:guide>
        <p15:guide id="3" orient="horz" pos="1440">
          <p15:clr>
            <a:srgbClr val="FBAE40"/>
          </p15:clr>
        </p15:guide>
        <p15:guide id="4" orient="horz" pos="1224">
          <p15:clr>
            <a:srgbClr val="FBAE40"/>
          </p15:clr>
        </p15:guide>
        <p15:guide id="5" orient="horz" pos="55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mmary ">
  <p:cSld name="Summary ">
    <p:bg>
      <p:bgPr>
        <a:solidFill>
          <a:schemeClr val="lt1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7" name="Google Shape;37;p9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8" name="Google Shape;38;p9"/>
          <p:cNvSpPr txBox="1">
            <a:spLocks noGrp="1"/>
          </p:cNvSpPr>
          <p:nvPr>
            <p:ph type="body" idx="1"/>
          </p:nvPr>
        </p:nvSpPr>
        <p:spPr>
          <a:xfrm>
            <a:off x="952500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39" name="Google Shape;39;p9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40" name="Google Shape;40;p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1" name="Google Shape;41;p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2" name="Google Shape;42;p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952500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3"/>
          </p:nvPr>
        </p:nvSpPr>
        <p:spPr>
          <a:xfrm>
            <a:off x="953655" y="3841846"/>
            <a:ext cx="4838700" cy="636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body" idx="4"/>
          </p:nvPr>
        </p:nvSpPr>
        <p:spPr>
          <a:xfrm>
            <a:off x="953655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5"/>
          </p:nvPr>
        </p:nvSpPr>
        <p:spPr>
          <a:xfrm>
            <a:off x="952500" y="5017901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6"/>
          </p:nvPr>
        </p:nvSpPr>
        <p:spPr>
          <a:xfrm>
            <a:off x="952500" y="4646997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7"/>
          </p:nvPr>
        </p:nvSpPr>
        <p:spPr>
          <a:xfrm>
            <a:off x="6399647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body" idx="8"/>
          </p:nvPr>
        </p:nvSpPr>
        <p:spPr>
          <a:xfrm>
            <a:off x="6399647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9"/>
          </p:nvPr>
        </p:nvSpPr>
        <p:spPr>
          <a:xfrm>
            <a:off x="6399647" y="3841846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13"/>
          </p:nvPr>
        </p:nvSpPr>
        <p:spPr>
          <a:xfrm>
            <a:off x="6399647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Agenda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10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57" name="Google Shape;57;p10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8" name="Google Shape;58;p10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9" name="Google Shape;59;p10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0" name="Google Shape;60;p10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1" name="Google Shape;61;p10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63" name="Google Shape;63;p10"/>
          <p:cNvCxnSpPr/>
          <p:nvPr/>
        </p:nvCxnSpPr>
        <p:spPr>
          <a:xfrm>
            <a:off x="952500" y="1934655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952500" y="281829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body" idx="2"/>
          </p:nvPr>
        </p:nvSpPr>
        <p:spPr>
          <a:xfrm>
            <a:off x="952500" y="2209800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6" name="Google Shape;66;p10"/>
          <p:cNvCxnSpPr/>
          <p:nvPr/>
        </p:nvCxnSpPr>
        <p:spPr>
          <a:xfrm>
            <a:off x="3663043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7" name="Google Shape;67;p10"/>
          <p:cNvSpPr txBox="1">
            <a:spLocks noGrp="1"/>
          </p:cNvSpPr>
          <p:nvPr>
            <p:ph type="body" idx="3"/>
          </p:nvPr>
        </p:nvSpPr>
        <p:spPr>
          <a:xfrm>
            <a:off x="3663042" y="2818296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4"/>
          </p:nvPr>
        </p:nvSpPr>
        <p:spPr>
          <a:xfrm>
            <a:off x="3663042" y="2209800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9" name="Google Shape;69;p10"/>
          <p:cNvCxnSpPr/>
          <p:nvPr/>
        </p:nvCxnSpPr>
        <p:spPr>
          <a:xfrm>
            <a:off x="952500" y="424811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0" name="Google Shape;70;p10"/>
          <p:cNvSpPr txBox="1">
            <a:spLocks noGrp="1"/>
          </p:cNvSpPr>
          <p:nvPr>
            <p:ph type="body" idx="5"/>
          </p:nvPr>
        </p:nvSpPr>
        <p:spPr>
          <a:xfrm>
            <a:off x="952500" y="513129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body" idx="6"/>
          </p:nvPr>
        </p:nvSpPr>
        <p:spPr>
          <a:xfrm>
            <a:off x="952500" y="4522803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2" name="Google Shape;72;p10"/>
          <p:cNvCxnSpPr/>
          <p:nvPr/>
        </p:nvCxnSpPr>
        <p:spPr>
          <a:xfrm>
            <a:off x="3663043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3" name="Google Shape;73;p10"/>
          <p:cNvSpPr txBox="1">
            <a:spLocks noGrp="1"/>
          </p:cNvSpPr>
          <p:nvPr>
            <p:ph type="body" idx="7"/>
          </p:nvPr>
        </p:nvSpPr>
        <p:spPr>
          <a:xfrm>
            <a:off x="3663042" y="513129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body" idx="8"/>
          </p:nvPr>
        </p:nvSpPr>
        <p:spPr>
          <a:xfrm>
            <a:off x="3663042" y="4522803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5" name="Google Shape;75;p10"/>
          <p:cNvCxnSpPr/>
          <p:nvPr/>
        </p:nvCxnSpPr>
        <p:spPr>
          <a:xfrm>
            <a:off x="6367055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6" name="Google Shape;76;p10"/>
          <p:cNvSpPr txBox="1">
            <a:spLocks noGrp="1"/>
          </p:cNvSpPr>
          <p:nvPr>
            <p:ph type="body" idx="9"/>
          </p:nvPr>
        </p:nvSpPr>
        <p:spPr>
          <a:xfrm>
            <a:off x="6367054" y="513129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body" idx="13"/>
          </p:nvPr>
        </p:nvSpPr>
        <p:spPr>
          <a:xfrm>
            <a:off x="6367054" y="4522803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0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0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eak">
  <p:cSld name="Break">
    <p:bg>
      <p:bgPr>
        <a:solidFill>
          <a:schemeClr val="lt1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>
            <a:spLocks noGrp="1"/>
          </p:cNvSpPr>
          <p:nvPr>
            <p:ph type="pic" idx="2"/>
          </p:nvPr>
        </p:nvSpPr>
        <p:spPr>
          <a:xfrm>
            <a:off x="0" y="0"/>
            <a:ext cx="12191998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</p:sp>
      <p:sp>
        <p:nvSpPr>
          <p:cNvPr id="83" name="Google Shape;83;p11"/>
          <p:cNvSpPr txBox="1"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Franklin Gothic"/>
              <a:buNone/>
              <a:defRPr sz="4100" b="1" i="0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84" name="Google Shape;84;p11"/>
          <p:cNvCxnSpPr/>
          <p:nvPr/>
        </p:nvCxnSpPr>
        <p:spPr>
          <a:xfrm>
            <a:off x="7154721" y="4003877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85" name="Google Shape;85;p11"/>
          <p:cNvGrpSpPr/>
          <p:nvPr/>
        </p:nvGrpSpPr>
        <p:grpSpPr>
          <a:xfrm rot="10800000">
            <a:off x="9509760" y="-3"/>
            <a:ext cx="2682238" cy="2682238"/>
            <a:chOff x="0" y="12289"/>
            <a:chExt cx="3550" cy="3551"/>
          </a:xfrm>
        </p:grpSpPr>
        <p:sp>
          <p:nvSpPr>
            <p:cNvPr id="86" name="Google Shape;86;p11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7" name="Google Shape;87;p11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8" name="Google Shape;88;p11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104">
          <p15:clr>
            <a:srgbClr val="FBAE40"/>
          </p15:clr>
        </p15:guide>
        <p15:guide id="2" pos="4344">
          <p15:clr>
            <a:srgbClr val="FBAE40"/>
          </p15:clr>
        </p15:guide>
        <p15:guide id="3" pos="4560">
          <p15:clr>
            <a:srgbClr val="FBAE40"/>
          </p15:clr>
        </p15:guide>
        <p15:guide id="4" orient="horz" pos="18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">
  <p:cSld name="Chart">
    <p:bg>
      <p:bgPr>
        <a:solidFill>
          <a:schemeClr val="lt1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>
            <a:spLocks noGrp="1"/>
          </p:cNvSpPr>
          <p:nvPr>
            <p:ph type="chart" idx="2"/>
          </p:nvPr>
        </p:nvSpPr>
        <p:spPr>
          <a:xfrm>
            <a:off x="952500" y="1939108"/>
            <a:ext cx="10352810" cy="4110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91" name="Google Shape;91;p12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2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2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2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">
  <p:cSld name="Table">
    <p:bg>
      <p:bgPr>
        <a:solidFill>
          <a:schemeClr val="lt1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lt1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 txBox="1"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Franklin"/>
              <a:buNone/>
              <a:defRPr sz="28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4"/>
          <p:cNvSpPr txBox="1"/>
          <p:nvPr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0" b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“</a:t>
            </a:r>
            <a:endParaRPr/>
          </a:p>
        </p:txBody>
      </p:sp>
      <p:grpSp>
        <p:nvGrpSpPr>
          <p:cNvPr id="103" name="Google Shape;103;p14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04" name="Google Shape;104;p14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6" name="Google Shape;106;p14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7" name="Google Shape;107;p14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8" name="Google Shape;108;p14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grpSp>
        <p:nvGrpSpPr>
          <p:cNvPr id="109" name="Google Shape;109;p14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10" name="Google Shape;110;p14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1" name="Google Shape;111;p14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2" name="Google Shape;112;p14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>
          <p15:clr>
            <a:srgbClr val="FBAE40"/>
          </p15:clr>
        </p15:guide>
        <p15:guide id="9" orient="horz" pos="1248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">
  <p:cSld name="Team">
    <p:bg>
      <p:bgPr>
        <a:solidFill>
          <a:schemeClr val="lt1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oogle Shape;114;p15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15" name="Google Shape;115;p15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18" name="Google Shape;118;p15"/>
          <p:cNvSpPr>
            <a:spLocks noGrp="1"/>
          </p:cNvSpPr>
          <p:nvPr>
            <p:ph type="pic" idx="2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19" name="Google Shape;119;p15"/>
          <p:cNvSpPr txBox="1"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20" name="Google Shape;120;p15"/>
          <p:cNvCxnSpPr/>
          <p:nvPr/>
        </p:nvCxnSpPr>
        <p:spPr>
          <a:xfrm>
            <a:off x="952500" y="1939108"/>
            <a:ext cx="2133600" cy="0"/>
          </a:xfrm>
          <a:prstGeom prst="straightConnector1">
            <a:avLst/>
          </a:prstGeom>
          <a:noFill/>
          <a:ln w="1016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1" name="Google Shape;121;p15"/>
          <p:cNvSpPr>
            <a:spLocks noGrp="1"/>
          </p:cNvSpPr>
          <p:nvPr>
            <p:ph type="pic" idx="3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22" name="Google Shape;122;p15"/>
          <p:cNvSpPr txBox="1">
            <a:spLocks noGrp="1"/>
          </p:cNvSpPr>
          <p:nvPr>
            <p:ph type="body" idx="1"/>
          </p:nvPr>
        </p:nvSpPr>
        <p:spPr>
          <a:xfrm>
            <a:off x="952500" y="539316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3" name="Google Shape;123;p15"/>
          <p:cNvSpPr txBox="1">
            <a:spLocks noGrp="1"/>
          </p:cNvSpPr>
          <p:nvPr>
            <p:ph type="body" idx="4"/>
          </p:nvPr>
        </p:nvSpPr>
        <p:spPr>
          <a:xfrm>
            <a:off x="952500" y="4986745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4" name="Google Shape;124;p15"/>
          <p:cNvSpPr txBox="1">
            <a:spLocks noGrp="1"/>
          </p:cNvSpPr>
          <p:nvPr>
            <p:ph type="body" idx="5"/>
          </p:nvPr>
        </p:nvSpPr>
        <p:spPr>
          <a:xfrm>
            <a:off x="3663042" y="539316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5" name="Google Shape;125;p15"/>
          <p:cNvSpPr txBox="1">
            <a:spLocks noGrp="1"/>
          </p:cNvSpPr>
          <p:nvPr>
            <p:ph type="body" idx="6"/>
          </p:nvPr>
        </p:nvSpPr>
        <p:spPr>
          <a:xfrm>
            <a:off x="3663042" y="4986745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6" name="Google Shape;126;p15"/>
          <p:cNvSpPr txBox="1">
            <a:spLocks noGrp="1"/>
          </p:cNvSpPr>
          <p:nvPr>
            <p:ph type="body" idx="7"/>
          </p:nvPr>
        </p:nvSpPr>
        <p:spPr>
          <a:xfrm>
            <a:off x="63670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7" name="Google Shape;127;p15"/>
          <p:cNvSpPr txBox="1">
            <a:spLocks noGrp="1"/>
          </p:cNvSpPr>
          <p:nvPr>
            <p:ph type="body" idx="8"/>
          </p:nvPr>
        </p:nvSpPr>
        <p:spPr>
          <a:xfrm>
            <a:off x="63670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8" name="Google Shape;128;p15"/>
          <p:cNvSpPr txBox="1">
            <a:spLocks noGrp="1"/>
          </p:cNvSpPr>
          <p:nvPr>
            <p:ph type="body" idx="9"/>
          </p:nvPr>
        </p:nvSpPr>
        <p:spPr>
          <a:xfrm>
            <a:off x="91102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9" name="Google Shape;129;p15"/>
          <p:cNvSpPr txBox="1">
            <a:spLocks noGrp="1"/>
          </p:cNvSpPr>
          <p:nvPr>
            <p:ph type="body" idx="13"/>
          </p:nvPr>
        </p:nvSpPr>
        <p:spPr>
          <a:xfrm>
            <a:off x="91102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30" name="Google Shape;130;p15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31" name="Google Shape;131;p15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2" name="Google Shape;132;p15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3" name="Google Shape;133;p15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4" name="Google Shape;134;p15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5" name="Google Shape;135;p15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36" name="Google Shape;136;p15"/>
          <p:cNvSpPr>
            <a:spLocks noGrp="1"/>
          </p:cNvSpPr>
          <p:nvPr>
            <p:ph type="pic" idx="14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7" name="Google Shape;137;p15"/>
          <p:cNvSpPr>
            <a:spLocks noGrp="1"/>
          </p:cNvSpPr>
          <p:nvPr>
            <p:ph type="pic" idx="15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8" name="Google Shape;138;p15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5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5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4008">
          <p15:clr>
            <a:srgbClr val="FBAE40"/>
          </p15:clr>
        </p15:guide>
        <p15:guide id="5" pos="1944">
          <p15:clr>
            <a:srgbClr val="FBAE40"/>
          </p15:clr>
        </p15:guide>
        <p15:guide id="6" pos="3648">
          <p15:clr>
            <a:srgbClr val="FBAE40"/>
          </p15:clr>
        </p15:guide>
        <p15:guide id="7" orient="horz" pos="1392">
          <p15:clr>
            <a:srgbClr val="FBAE40"/>
          </p15:clr>
        </p15:guide>
        <p15:guide id="8" orient="horz" pos="552">
          <p15:clr>
            <a:srgbClr val="FBAE40"/>
          </p15:clr>
        </p15:guide>
        <p15:guide id="9" orient="horz" pos="1224">
          <p15:clr>
            <a:srgbClr val="FBAE40"/>
          </p15:clr>
        </p15:guide>
        <p15:guide id="10" pos="5352">
          <p15:clr>
            <a:srgbClr val="FBAE40"/>
          </p15:clr>
        </p15:guide>
        <p15:guide id="11" pos="5736">
          <p15:clr>
            <a:srgbClr val="FBAE40"/>
          </p15:clr>
        </p15:guide>
        <p15:guide id="12" orient="horz" pos="2904">
          <p15:clr>
            <a:srgbClr val="FBAE40"/>
          </p15:clr>
        </p15:guide>
        <p15:guide id="13" orient="horz" pos="160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"/>
          <p:cNvSpPr txBox="1">
            <a:spLocks noGrp="1"/>
          </p:cNvSpPr>
          <p:nvPr>
            <p:ph type="ctrTitle"/>
          </p:nvPr>
        </p:nvSpPr>
        <p:spPr>
          <a:xfrm>
            <a:off x="5250254" y="148172"/>
            <a:ext cx="6461759" cy="1151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anklin Gothic"/>
              <a:buNone/>
            </a:pPr>
            <a:r>
              <a:rPr lang="en-US" sz="3600" b="1" dirty="0"/>
              <a:t>Project Based Learning (PBL)</a:t>
            </a:r>
            <a:br>
              <a:rPr lang="en-US" sz="3600" b="1" dirty="0"/>
            </a:br>
            <a:r>
              <a:rPr lang="en-US" sz="3600" b="1" dirty="0"/>
              <a:t>Presentation</a:t>
            </a:r>
            <a:endParaRPr dirty="0"/>
          </a:p>
        </p:txBody>
      </p:sp>
      <p:sp>
        <p:nvSpPr>
          <p:cNvPr id="211" name="Google Shape;211;p1"/>
          <p:cNvSpPr txBox="1">
            <a:spLocks noGrp="1"/>
          </p:cNvSpPr>
          <p:nvPr>
            <p:ph type="body" idx="1"/>
          </p:nvPr>
        </p:nvSpPr>
        <p:spPr>
          <a:xfrm>
            <a:off x="1386348" y="1457094"/>
            <a:ext cx="9999559" cy="54009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spcBef>
                <a:spcPts val="0"/>
              </a:spcBef>
            </a:pPr>
            <a:r>
              <a:rPr lang="en-US" sz="2400" dirty="0">
                <a:latin typeface="Franklin Gothic"/>
                <a:ea typeface="Franklin Gothic"/>
                <a:cs typeface="Franklin Gothic"/>
                <a:sym typeface="Franklin Gothic"/>
              </a:rPr>
              <a:t>Year:	III		Branch and Section: CSE-B		Batch No:B11</a:t>
            </a:r>
          </a:p>
          <a:p>
            <a:pPr marL="0" lvl="0" indent="0">
              <a:spcBef>
                <a:spcPts val="0"/>
              </a:spcBef>
            </a:pPr>
            <a:r>
              <a:rPr lang="en-US" sz="4800" dirty="0">
                <a:latin typeface="Franklin Gothic"/>
                <a:sym typeface="Franklin Gothic"/>
              </a:rPr>
              <a:t>Solar Panel with solar tracking device</a:t>
            </a:r>
          </a:p>
          <a:p>
            <a:pPr marL="0" lvl="0" indent="0">
              <a:spcBef>
                <a:spcPts val="0"/>
              </a:spcBef>
            </a:pPr>
            <a:r>
              <a:rPr lang="en-US" sz="4800" dirty="0">
                <a:latin typeface="Franklin Gothic"/>
                <a:sym typeface="Franklin Gothic"/>
              </a:rPr>
              <a:t>Without power consumption</a:t>
            </a:r>
          </a:p>
          <a:p>
            <a:pPr marL="0" lvl="0" indent="0">
              <a:spcBef>
                <a:spcPts val="0"/>
              </a:spcBef>
            </a:pPr>
            <a:endParaRPr lang="en-US" sz="4800" dirty="0">
              <a:latin typeface="Franklin Gothic"/>
              <a:sym typeface="Franklin Gothic"/>
            </a:endParaRPr>
          </a:p>
          <a:p>
            <a:pPr marL="0" lvl="0" indent="0">
              <a:spcBef>
                <a:spcPts val="0"/>
              </a:spcBef>
            </a:pPr>
            <a:endParaRPr lang="en-US" sz="4800" dirty="0">
              <a:latin typeface="Franklin Gothic"/>
              <a:sym typeface="Franklin Gothic"/>
            </a:endParaRPr>
          </a:p>
          <a:p>
            <a:pPr marL="0" lvl="0" indent="0" algn="ctr">
              <a:spcBef>
                <a:spcPts val="0"/>
              </a:spcBef>
            </a:pPr>
            <a:r>
              <a:rPr lang="en-US" sz="2000" b="1" u="sng" dirty="0"/>
              <a:t>By</a:t>
            </a:r>
          </a:p>
          <a:p>
            <a:pPr marL="0" lvl="0" indent="0">
              <a:buClr>
                <a:srgbClr val="5D7C3F"/>
              </a:buClr>
              <a:buSzPts val="1200"/>
            </a:pPr>
            <a:r>
              <a:rPr lang="en-US" sz="2000" b="1" dirty="0" err="1">
                <a:solidFill>
                  <a:srgbClr val="5D7C3F"/>
                </a:solidFill>
              </a:rPr>
              <a:t>T.Rakshitha</a:t>
            </a:r>
            <a:r>
              <a:rPr lang="en-US" sz="2000" b="1" dirty="0">
                <a:solidFill>
                  <a:srgbClr val="5D7C3F"/>
                </a:solidFill>
              </a:rPr>
              <a:t>					     	</a:t>
            </a:r>
            <a:r>
              <a:rPr lang="en-US" sz="2000" dirty="0"/>
              <a:t>Roll No:216Y1A05B4</a:t>
            </a:r>
          </a:p>
          <a:p>
            <a:pPr marL="0" lvl="0" indent="0">
              <a:buClr>
                <a:srgbClr val="5D7C3F"/>
              </a:buClr>
              <a:buSzPts val="1200"/>
            </a:pPr>
            <a:r>
              <a:rPr lang="en-US" sz="2000" b="1" dirty="0" err="1">
                <a:solidFill>
                  <a:srgbClr val="5D7C3F"/>
                </a:solidFill>
              </a:rPr>
              <a:t>S.Vaishnavi</a:t>
            </a:r>
            <a:r>
              <a:rPr lang="en-US" sz="2000" b="1" dirty="0">
                <a:solidFill>
                  <a:srgbClr val="5D7C3F"/>
                </a:solidFill>
              </a:rPr>
              <a:t>					  	 </a:t>
            </a:r>
            <a:r>
              <a:rPr lang="en-US" sz="2000" dirty="0"/>
              <a:t>Roll No:216Y1A05A0</a:t>
            </a:r>
          </a:p>
          <a:p>
            <a:pPr marL="0" lvl="0" indent="0">
              <a:buClr>
                <a:srgbClr val="5D7C3F"/>
              </a:buClr>
              <a:buSzPts val="1200"/>
            </a:pPr>
            <a:r>
              <a:rPr lang="en-US" sz="2000" b="1" dirty="0" err="1">
                <a:solidFill>
                  <a:srgbClr val="5D7C3F"/>
                </a:solidFill>
              </a:rPr>
              <a:t>T.Namitha</a:t>
            </a:r>
            <a:r>
              <a:rPr lang="en-US" sz="2000" b="1" dirty="0">
                <a:solidFill>
                  <a:srgbClr val="5D7C3F"/>
                </a:solidFill>
              </a:rPr>
              <a:t>					  	 </a:t>
            </a:r>
            <a:r>
              <a:rPr lang="en-US" sz="2000" dirty="0"/>
              <a:t>Roll No: 216Y1A05B2</a:t>
            </a:r>
          </a:p>
          <a:p>
            <a:pPr marL="0" lvl="0" indent="0">
              <a:buClr>
                <a:srgbClr val="5D7C3F"/>
              </a:buClr>
              <a:buSzPts val="1200"/>
            </a:pPr>
            <a:r>
              <a:rPr lang="en-US" sz="2000" b="1" dirty="0" err="1">
                <a:solidFill>
                  <a:srgbClr val="5D7C3F"/>
                </a:solidFill>
              </a:rPr>
              <a:t>R.Spoorthy</a:t>
            </a:r>
            <a:r>
              <a:rPr lang="en-US" sz="2000" b="1" dirty="0">
                <a:solidFill>
                  <a:srgbClr val="5D7C3F"/>
                </a:solidFill>
              </a:rPr>
              <a:t> </a:t>
            </a:r>
            <a:r>
              <a:rPr lang="en-US" sz="2000" b="1" dirty="0" err="1">
                <a:solidFill>
                  <a:srgbClr val="5D7C3F"/>
                </a:solidFill>
              </a:rPr>
              <a:t>Priyadharshini</a:t>
            </a:r>
            <a:r>
              <a:rPr lang="en-US" sz="2000" b="1" dirty="0">
                <a:solidFill>
                  <a:srgbClr val="5D7C3F"/>
                </a:solidFill>
              </a:rPr>
              <a:t>			</a:t>
            </a:r>
            <a:r>
              <a:rPr lang="en-US" sz="2000" b="1">
                <a:solidFill>
                  <a:srgbClr val="5D7C3F"/>
                </a:solidFill>
              </a:rPr>
              <a:t>   	</a:t>
            </a:r>
            <a:r>
              <a:rPr lang="en-US" sz="2000"/>
              <a:t>Roll </a:t>
            </a:r>
            <a:r>
              <a:rPr lang="en-US" sz="2000" dirty="0"/>
              <a:t>No: 216Y1A0594</a:t>
            </a:r>
          </a:p>
          <a:p>
            <a:pPr marL="0" lvl="0" indent="0">
              <a:buClr>
                <a:schemeClr val="dk1"/>
              </a:buClr>
              <a:buSzPts val="1200"/>
            </a:pPr>
            <a:r>
              <a:rPr lang="en-US" sz="2000" b="1" dirty="0">
                <a:solidFill>
                  <a:srgbClr val="804160"/>
                </a:solidFill>
              </a:rPr>
              <a:t>Team Mentor Name: </a:t>
            </a:r>
            <a:r>
              <a:rPr lang="en-US" sz="2000" b="1" dirty="0" err="1">
                <a:solidFill>
                  <a:srgbClr val="804160"/>
                </a:solidFill>
              </a:rPr>
              <a:t>M.Sruthi</a:t>
            </a:r>
            <a:endParaRPr lang="en-US" sz="2000" dirty="0"/>
          </a:p>
          <a:p>
            <a:pPr marL="0" lvl="0" indent="0" algn="ctr">
              <a:spcBef>
                <a:spcPts val="0"/>
              </a:spcBef>
            </a:pPr>
            <a:r>
              <a:rPr lang="en-US" sz="2400" dirty="0"/>
              <a:t>  </a:t>
            </a:r>
            <a:endParaRPr lang="en-US" sz="2000" dirty="0"/>
          </a:p>
        </p:txBody>
      </p:sp>
      <p:pic>
        <p:nvPicPr>
          <p:cNvPr id="212" name="Google Shape;212;p1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815927" y="305407"/>
            <a:ext cx="3727794" cy="11516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"/>
          <p:cNvSpPr txBox="1">
            <a:spLocks noGrp="1"/>
          </p:cNvSpPr>
          <p:nvPr>
            <p:ph type="title"/>
          </p:nvPr>
        </p:nvSpPr>
        <p:spPr>
          <a:xfrm>
            <a:off x="952499" y="1096346"/>
            <a:ext cx="5780809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 dirty="0"/>
              <a:t>Idea/Approach Details</a:t>
            </a:r>
            <a:endParaRPr dirty="0"/>
          </a:p>
        </p:txBody>
      </p:sp>
      <p:sp>
        <p:nvSpPr>
          <p:cNvPr id="228" name="Google Shape;228;p3"/>
          <p:cNvSpPr txBox="1">
            <a:spLocks noGrp="1"/>
          </p:cNvSpPr>
          <p:nvPr>
            <p:ph type="body" idx="2"/>
          </p:nvPr>
        </p:nvSpPr>
        <p:spPr>
          <a:xfrm>
            <a:off x="952500" y="2074606"/>
            <a:ext cx="4838700" cy="12781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800" dirty="0"/>
              <a:t>Problem Statement</a:t>
            </a:r>
            <a:endParaRPr dirty="0"/>
          </a:p>
        </p:txBody>
      </p:sp>
      <p:sp>
        <p:nvSpPr>
          <p:cNvPr id="229" name="Google Shape;229;p3"/>
          <p:cNvSpPr txBox="1">
            <a:spLocks noGrp="1"/>
          </p:cNvSpPr>
          <p:nvPr>
            <p:ph type="body" idx="1"/>
          </p:nvPr>
        </p:nvSpPr>
        <p:spPr>
          <a:xfrm>
            <a:off x="775518" y="2418734"/>
            <a:ext cx="4838701" cy="454250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+mj-lt"/>
                <a:cs typeface="Arial" panose="020B0604020202020204" pitchFamily="34" charset="0"/>
              </a:rPr>
              <a:t>solar tracking system can be an effective way to increase the efficiency of solar cells. </a:t>
            </a:r>
          </a:p>
          <a:p>
            <a:pPr marL="285750" lvl="0" indent="-28575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+mj-lt"/>
                <a:cs typeface="Arial" panose="020B0604020202020204" pitchFamily="34" charset="0"/>
              </a:rPr>
              <a:t>Solar power which is available only in fixed installations is the major problem. The ability of power that can be generated is restricted as part of the issue.</a:t>
            </a:r>
          </a:p>
          <a:p>
            <a:pPr marL="285750" lvl="0" indent="-28575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+mj-lt"/>
                <a:cs typeface="Arial" panose="020B0604020202020204" pitchFamily="34" charset="0"/>
              </a:rPr>
              <a:t>The other factor is that the solar tracking systems purchase price is very high for a family that uses more electricity than normal, so more than one solar panel will need to be installed to generate enough power.</a:t>
            </a:r>
          </a:p>
          <a:p>
            <a:pPr marL="285750" lvl="0" indent="-28575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+mj-lt"/>
                <a:cs typeface="Arial" panose="020B0604020202020204" pitchFamily="34" charset="0"/>
              </a:rPr>
              <a:t>Solar energy faces another problem. Usually fixed solar energy panels would not be oriented towards sunlight.</a:t>
            </a:r>
          </a:p>
          <a:p>
            <a:pPr marL="285750" indent="-28575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+mj-lt"/>
                <a:cs typeface="Arial" panose="020B0604020202020204" pitchFamily="34" charset="0"/>
              </a:rPr>
              <a:t>The main goal is to keep solar panel perpendicular to the sun throughout the day in order to increase the energy generation. </a:t>
            </a:r>
          </a:p>
          <a:p>
            <a:pPr marL="285750" lvl="0" indent="-285750"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230" name="Google Shape;230;p3"/>
          <p:cNvSpPr txBox="1">
            <a:spLocks noGrp="1"/>
          </p:cNvSpPr>
          <p:nvPr>
            <p:ph type="sldNum" idx="12"/>
          </p:nvPr>
        </p:nvSpPr>
        <p:spPr>
          <a:xfrm flipH="1">
            <a:off x="117987" y="6857999"/>
            <a:ext cx="853563" cy="559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 </a:t>
            </a:r>
            <a:endParaRPr dirty="0"/>
          </a:p>
        </p:txBody>
      </p:sp>
      <p:sp>
        <p:nvSpPr>
          <p:cNvPr id="231" name="Google Shape;231;p3"/>
          <p:cNvSpPr txBox="1"/>
          <p:nvPr/>
        </p:nvSpPr>
        <p:spPr>
          <a:xfrm>
            <a:off x="6096000" y="2074606"/>
            <a:ext cx="5143500" cy="257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US" sz="1800" b="0" i="0" dirty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Existing Solutions</a:t>
            </a:r>
            <a:endParaRPr dirty="0"/>
          </a:p>
        </p:txBody>
      </p:sp>
      <p:sp>
        <p:nvSpPr>
          <p:cNvPr id="232" name="Google Shape;232;p3"/>
          <p:cNvSpPr txBox="1"/>
          <p:nvPr/>
        </p:nvSpPr>
        <p:spPr>
          <a:xfrm>
            <a:off x="6096000" y="2418734"/>
            <a:ext cx="4838701" cy="3864079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Ø"/>
            </a:pPr>
            <a:r>
              <a:rPr lang="en-IN" sz="1800" dirty="0"/>
              <a:t>Existing solar panel extracting usable electricity from the sun </a:t>
            </a: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Ø"/>
            </a:pPr>
            <a:r>
              <a:rPr lang="en-IN" sz="1800" dirty="0"/>
              <a:t>The solar cells store energy between  10 to 20 percent</a:t>
            </a: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Ø"/>
            </a:pPr>
            <a:r>
              <a:rPr lang="en-IN" sz="1800" dirty="0"/>
              <a:t>The solar panel  will not rotate vertically and horizontally It is constant at one place</a:t>
            </a: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Ø"/>
            </a:pPr>
            <a:r>
              <a:rPr lang="en-IN" sz="1800" dirty="0"/>
              <a:t>It require more maintenance cost.</a:t>
            </a: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Ø"/>
            </a:pPr>
            <a:endParaRPr lang="en-IN" sz="1800" dirty="0"/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Ø"/>
            </a:pPr>
            <a:r>
              <a:rPr lang="en-IN" sz="1800" dirty="0"/>
              <a:t>Solar Panel observe the solar energy when sun is at panel direction otherwise it is at rest </a:t>
            </a: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Ø"/>
            </a:pPr>
            <a:r>
              <a:rPr lang="en-IN" sz="1800" dirty="0"/>
              <a:t>In solar panel have </a:t>
            </a:r>
            <a:r>
              <a:rPr lang="en-IN" sz="1800" dirty="0" err="1"/>
              <a:t>pv</a:t>
            </a:r>
            <a:r>
              <a:rPr lang="en-IN" sz="1800" dirty="0"/>
              <a:t> cells which store energy</a:t>
            </a:r>
            <a:endParaRPr sz="1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5534431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 dirty="0"/>
              <a:t>Idea/Approach Details</a:t>
            </a:r>
            <a:endParaRPr dirty="0"/>
          </a:p>
        </p:txBody>
      </p:sp>
      <p:sp>
        <p:nvSpPr>
          <p:cNvPr id="218" name="Google Shape;218;p2"/>
          <p:cNvSpPr txBox="1">
            <a:spLocks noGrp="1"/>
          </p:cNvSpPr>
          <p:nvPr>
            <p:ph type="body" idx="1"/>
          </p:nvPr>
        </p:nvSpPr>
        <p:spPr>
          <a:xfrm>
            <a:off x="670300" y="2083234"/>
            <a:ext cx="6024054" cy="485834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800" dirty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idea/Solution/Prototype here: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</a:pPr>
            <a:r>
              <a:rPr lang="en-US" dirty="0"/>
              <a:t> </a:t>
            </a: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dirty="0"/>
              <a:t> The Automatic solar tracker was created and used to improve the concentrating solar system’s energy  production.</a:t>
            </a: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endParaRPr lang="en-US" dirty="0"/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dirty="0"/>
              <a:t>Solar tracker enables a solar panel concentrating solar power system to follow the sun.</a:t>
            </a: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endParaRPr lang="en-US" dirty="0"/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dirty="0"/>
              <a:t>It maximize the solar energy collection using panel that tracks the sun from east to west</a:t>
            </a: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endParaRPr lang="en-US" dirty="0"/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dirty="0"/>
              <a:t>Tracker generate more electricity than their stationary counterparts due to in creased direct exposure to solar rays. This increase can be as much as 10 t0 25% depending on geographic location of the Tracking System</a:t>
            </a: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endParaRPr lang="en-US" dirty="0"/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dirty="0"/>
              <a:t>It rotates vertically and horizontally . It keeps the solar panels perpendicular with sun’s position</a:t>
            </a: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dirty="0"/>
              <a:t>Maintenance is less 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Wingdings" panose="05000000000000000000" pitchFamily="2" charset="2"/>
              <a:buChar char="Ø"/>
            </a:pPr>
            <a:endParaRPr dirty="0"/>
          </a:p>
        </p:txBody>
      </p:sp>
      <p:sp>
        <p:nvSpPr>
          <p:cNvPr id="219" name="Google Shape;219;p2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/>
          </a:p>
        </p:txBody>
      </p:sp>
      <p:sp>
        <p:nvSpPr>
          <p:cNvPr id="221" name="Google Shape;221;p2"/>
          <p:cNvSpPr txBox="1"/>
          <p:nvPr/>
        </p:nvSpPr>
        <p:spPr>
          <a:xfrm>
            <a:off x="7378575" y="2118476"/>
            <a:ext cx="4023360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2"/>
          <p:cNvSpPr txBox="1"/>
          <p:nvPr/>
        </p:nvSpPr>
        <p:spPr>
          <a:xfrm>
            <a:off x="7089059" y="2118476"/>
            <a:ext cx="4861518" cy="4153659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US" sz="1800" b="0" i="0" dirty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Technology stack</a:t>
            </a:r>
            <a:r>
              <a:rPr lang="en-US" sz="1600" b="0" i="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:</a:t>
            </a:r>
            <a:endParaRPr lang="en-US" sz="1600" dirty="0">
              <a:solidFill>
                <a:schemeClr val="dk1"/>
              </a:solidFill>
              <a:latin typeface="Libre Franklin"/>
              <a:sym typeface="Libre Franklin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dk1"/>
                </a:solidFill>
                <a:latin typeface="Libre Franklin"/>
                <a:sym typeface="Libre Franklin"/>
              </a:rPr>
              <a:t>Solar panel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dk1"/>
                </a:solidFill>
                <a:latin typeface="Libre Franklin"/>
                <a:sym typeface="Libre Franklin"/>
              </a:rPr>
              <a:t> LDR Sensor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dk1"/>
                </a:solidFill>
                <a:latin typeface="Libre Franklin"/>
                <a:sym typeface="Libre Franklin"/>
              </a:rPr>
              <a:t>Battery Charger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dk1"/>
                </a:solidFill>
                <a:latin typeface="Libre Franklin"/>
                <a:sym typeface="Libre Franklin"/>
              </a:rPr>
              <a:t>Zero PCB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dk1"/>
                </a:solidFill>
                <a:latin typeface="Libre Franklin"/>
                <a:sym typeface="Libre Franklin"/>
              </a:rPr>
              <a:t>Geared motor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dk1"/>
                </a:solidFill>
                <a:latin typeface="Libre Franklin"/>
                <a:sym typeface="Libre Franklin"/>
              </a:rPr>
              <a:t>Motor wheel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dk1"/>
                </a:solidFill>
                <a:latin typeface="Libre Franklin"/>
                <a:sym typeface="Libre Franklin"/>
              </a:rPr>
              <a:t>IC(Integrated circuit)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dk1"/>
                </a:solidFill>
                <a:latin typeface="Libre Franklin"/>
                <a:sym typeface="Libre Franklin"/>
              </a:rPr>
              <a:t>Resistors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dk1"/>
                </a:solidFill>
                <a:latin typeface="Libre Franklin"/>
                <a:sym typeface="Libre Franklin"/>
              </a:rPr>
              <a:t>Motor wheel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Wingdings" panose="05000000000000000000" pitchFamily="2" charset="2"/>
              <a:buChar char="Ø"/>
            </a:pPr>
            <a:endParaRPr lang="en-US" sz="1600" dirty="0">
              <a:solidFill>
                <a:schemeClr val="dk1"/>
              </a:solidFill>
              <a:latin typeface="Libre Franklin"/>
              <a:sym typeface="Libre Frankli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</TotalTime>
  <Words>443</Words>
  <Application>Microsoft Office PowerPoint</Application>
  <PresentationFormat>Widescreen</PresentationFormat>
  <Paragraphs>53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Calibri</vt:lpstr>
      <vt:lpstr>Franklin Gothic</vt:lpstr>
      <vt:lpstr>Libre Franklin</vt:lpstr>
      <vt:lpstr>Noto Sans Symbols</vt:lpstr>
      <vt:lpstr>Wingdings</vt:lpstr>
      <vt:lpstr>Theme1</vt:lpstr>
      <vt:lpstr>Project Based Learning (PBL) Presentation</vt:lpstr>
      <vt:lpstr>Idea/Approach Details</vt:lpstr>
      <vt:lpstr>Idea/Approach Details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Details of the Team and Problem Statement</dc:title>
  <dc:creator>srija dadi</dc:creator>
  <cp:lastModifiedBy>vaishnavi sandineni</cp:lastModifiedBy>
  <cp:revision>14</cp:revision>
  <dcterms:modified xsi:type="dcterms:W3CDTF">2024-07-31T09:04:45Z</dcterms:modified>
</cp:coreProperties>
</file>